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26" r:id="rId5"/>
    <p:sldId id="332" r:id="rId6"/>
    <p:sldId id="315" r:id="rId7"/>
    <p:sldId id="316" r:id="rId8"/>
    <p:sldId id="323" r:id="rId9"/>
    <p:sldId id="328" r:id="rId10"/>
    <p:sldId id="329" r:id="rId11"/>
    <p:sldId id="322" r:id="rId12"/>
    <p:sldId id="319" r:id="rId13"/>
    <p:sldId id="320" r:id="rId14"/>
    <p:sldId id="321" r:id="rId15"/>
    <p:sldId id="324" r:id="rId16"/>
    <p:sldId id="331" r:id="rId17"/>
    <p:sldId id="325" r:id="rId18"/>
    <p:sldId id="330" r:id="rId19"/>
    <p:sldId id="327" r:id="rId20"/>
  </p:sldIdLst>
  <p:sldSz cx="12192000" cy="6858000"/>
  <p:notesSz cx="6985000" cy="92837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emmett@gmail.com" initials="j" lastIdx="9" clrIdx="0">
    <p:extLst>
      <p:ext uri="{19B8F6BF-5375-455C-9EA6-DF929625EA0E}">
        <p15:presenceInfo xmlns:p15="http://schemas.microsoft.com/office/powerpoint/2012/main" userId="0f8cd918201474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302E"/>
    <a:srgbClr val="C800C8"/>
    <a:srgbClr val="FF6743"/>
    <a:srgbClr val="FF7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55A8F-5005-4E72-9AD0-0D561301938C}" v="12" dt="2025-09-24T16:12:24.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404" autoAdjust="0"/>
  </p:normalViewPr>
  <p:slideViewPr>
    <p:cSldViewPr snapToGrid="0">
      <p:cViewPr varScale="1">
        <p:scale>
          <a:sx n="102" d="100"/>
          <a:sy n="102" d="100"/>
        </p:scale>
        <p:origin x="1272" y="318"/>
      </p:cViewPr>
      <p:guideLst>
        <p:guide orient="horz" pos="2160"/>
        <p:guide pos="48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tephenson" userId="c14ea2ef35ce3879" providerId="LiveId" clId="{AD9F3FE3-9374-4930-AB80-B8BD3CAFD7A3}"/>
    <pc:docChg chg="undo custSel addSld modSld sldOrd">
      <pc:chgData name="Matthew Stephenson" userId="c14ea2ef35ce3879" providerId="LiveId" clId="{AD9F3FE3-9374-4930-AB80-B8BD3CAFD7A3}" dt="2025-09-24T21:38:27.114" v="2337" actId="21"/>
      <pc:docMkLst>
        <pc:docMk/>
      </pc:docMkLst>
      <pc:sldChg chg="addSp delSp modSp mod">
        <pc:chgData name="Matthew Stephenson" userId="c14ea2ef35ce3879" providerId="LiveId" clId="{AD9F3FE3-9374-4930-AB80-B8BD3CAFD7A3}" dt="2025-09-24T21:38:27.114" v="2337" actId="21"/>
        <pc:sldMkLst>
          <pc:docMk/>
          <pc:sldMk cId="217868272" sldId="315"/>
        </pc:sldMkLst>
        <pc:spChg chg="add del mod">
          <ac:chgData name="Matthew Stephenson" userId="c14ea2ef35ce3879" providerId="LiveId" clId="{AD9F3FE3-9374-4930-AB80-B8BD3CAFD7A3}" dt="2025-09-24T21:38:27.114" v="2337" actId="21"/>
          <ac:spMkLst>
            <pc:docMk/>
            <pc:sldMk cId="217868272" sldId="315"/>
            <ac:spMk id="2" creationId="{7A5B1764-FBB8-EC0F-779F-A858B80C06B6}"/>
          </ac:spMkLst>
        </pc:spChg>
        <pc:spChg chg="mod">
          <ac:chgData name="Matthew Stephenson" userId="c14ea2ef35ce3879" providerId="LiveId" clId="{AD9F3FE3-9374-4930-AB80-B8BD3CAFD7A3}" dt="2025-09-09T20:35:12.356" v="3" actId="20577"/>
          <ac:spMkLst>
            <pc:docMk/>
            <pc:sldMk cId="217868272" sldId="315"/>
            <ac:spMk id="10" creationId="{9DE86C64-8897-5E75-FFF8-A8E23190D948}"/>
          </ac:spMkLst>
        </pc:spChg>
      </pc:sldChg>
      <pc:sldChg chg="modSp mod">
        <pc:chgData name="Matthew Stephenson" userId="c14ea2ef35ce3879" providerId="LiveId" clId="{AD9F3FE3-9374-4930-AB80-B8BD3CAFD7A3}" dt="2025-09-10T22:38:53.781" v="1423"/>
        <pc:sldMkLst>
          <pc:docMk/>
          <pc:sldMk cId="3169057381" sldId="316"/>
        </pc:sldMkLst>
        <pc:spChg chg="mod">
          <ac:chgData name="Matthew Stephenson" userId="c14ea2ef35ce3879" providerId="LiveId" clId="{AD9F3FE3-9374-4930-AB80-B8BD3CAFD7A3}" dt="2025-09-10T22:38:53.781" v="1423"/>
          <ac:spMkLst>
            <pc:docMk/>
            <pc:sldMk cId="3169057381" sldId="316"/>
            <ac:spMk id="2" creationId="{FAD1EDF8-1E49-646B-9969-315988181985}"/>
          </ac:spMkLst>
        </pc:spChg>
      </pc:sldChg>
      <pc:sldChg chg="addSp delSp modSp mod">
        <pc:chgData name="Matthew Stephenson" userId="c14ea2ef35ce3879" providerId="LiveId" clId="{AD9F3FE3-9374-4930-AB80-B8BD3CAFD7A3}" dt="2025-09-10T21:09:55.506" v="1172" actId="1038"/>
        <pc:sldMkLst>
          <pc:docMk/>
          <pc:sldMk cId="1649593246" sldId="320"/>
        </pc:sldMkLst>
        <pc:spChg chg="mod">
          <ac:chgData name="Matthew Stephenson" userId="c14ea2ef35ce3879" providerId="LiveId" clId="{AD9F3FE3-9374-4930-AB80-B8BD3CAFD7A3}" dt="2025-09-10T21:09:08.127" v="1045" actId="5793"/>
          <ac:spMkLst>
            <pc:docMk/>
            <pc:sldMk cId="1649593246" sldId="320"/>
            <ac:spMk id="3" creationId="{702FB279-5734-7023-A8BB-B1E767217C8D}"/>
          </ac:spMkLst>
        </pc:spChg>
        <pc:spChg chg="mod">
          <ac:chgData name="Matthew Stephenson" userId="c14ea2ef35ce3879" providerId="LiveId" clId="{AD9F3FE3-9374-4930-AB80-B8BD3CAFD7A3}" dt="2025-09-10T21:08:27.861" v="942" actId="1035"/>
          <ac:spMkLst>
            <pc:docMk/>
            <pc:sldMk cId="1649593246" sldId="320"/>
            <ac:spMk id="5" creationId="{EFE5E857-0E9F-58E5-E46E-6BEA08D6859F}"/>
          </ac:spMkLst>
        </pc:spChg>
        <pc:spChg chg="mod">
          <ac:chgData name="Matthew Stephenson" userId="c14ea2ef35ce3879" providerId="LiveId" clId="{AD9F3FE3-9374-4930-AB80-B8BD3CAFD7A3}" dt="2025-09-10T21:08:30.640" v="952" actId="1035"/>
          <ac:spMkLst>
            <pc:docMk/>
            <pc:sldMk cId="1649593246" sldId="320"/>
            <ac:spMk id="6" creationId="{2A76473C-936D-41FE-FA65-66852A87D8E7}"/>
          </ac:spMkLst>
        </pc:spChg>
        <pc:spChg chg="mod">
          <ac:chgData name="Matthew Stephenson" userId="c14ea2ef35ce3879" providerId="LiveId" clId="{AD9F3FE3-9374-4930-AB80-B8BD3CAFD7A3}" dt="2025-09-10T21:08:33.699" v="967" actId="1035"/>
          <ac:spMkLst>
            <pc:docMk/>
            <pc:sldMk cId="1649593246" sldId="320"/>
            <ac:spMk id="7" creationId="{F2340C5A-DF2A-40DD-8F82-DE0326EAB7A3}"/>
          </ac:spMkLst>
        </pc:spChg>
        <pc:spChg chg="mod">
          <ac:chgData name="Matthew Stephenson" userId="c14ea2ef35ce3879" providerId="LiveId" clId="{AD9F3FE3-9374-4930-AB80-B8BD3CAFD7A3}" dt="2025-09-10T21:08:37.863" v="985" actId="1035"/>
          <ac:spMkLst>
            <pc:docMk/>
            <pc:sldMk cId="1649593246" sldId="320"/>
            <ac:spMk id="8" creationId="{FFF214E3-0FF5-AD42-D0C6-B44D4B4FC421}"/>
          </ac:spMkLst>
        </pc:spChg>
        <pc:spChg chg="mod">
          <ac:chgData name="Matthew Stephenson" userId="c14ea2ef35ce3879" providerId="LiveId" clId="{AD9F3FE3-9374-4930-AB80-B8BD3CAFD7A3}" dt="2025-09-10T21:08:40.421" v="999" actId="1035"/>
          <ac:spMkLst>
            <pc:docMk/>
            <pc:sldMk cId="1649593246" sldId="320"/>
            <ac:spMk id="9" creationId="{A9D9280F-EC8C-B141-B844-06AC1232E05A}"/>
          </ac:spMkLst>
        </pc:spChg>
        <pc:spChg chg="mod">
          <ac:chgData name="Matthew Stephenson" userId="c14ea2ef35ce3879" providerId="LiveId" clId="{AD9F3FE3-9374-4930-AB80-B8BD3CAFD7A3}" dt="2025-09-09T23:49:36.255" v="233" actId="207"/>
          <ac:spMkLst>
            <pc:docMk/>
            <pc:sldMk cId="1649593246" sldId="320"/>
            <ac:spMk id="11" creationId="{496261C0-568A-10E3-8BAF-A5B6FD0DF795}"/>
          </ac:spMkLst>
        </pc:spChg>
        <pc:spChg chg="mod">
          <ac:chgData name="Matthew Stephenson" userId="c14ea2ef35ce3879" providerId="LiveId" clId="{AD9F3FE3-9374-4930-AB80-B8BD3CAFD7A3}" dt="2025-09-09T23:50:16.027" v="239" actId="20577"/>
          <ac:spMkLst>
            <pc:docMk/>
            <pc:sldMk cId="1649593246" sldId="320"/>
            <ac:spMk id="12" creationId="{50616599-62ED-7FB1-33B0-93EBBEC7D376}"/>
          </ac:spMkLst>
        </pc:spChg>
        <pc:spChg chg="mod">
          <ac:chgData name="Matthew Stephenson" userId="c14ea2ef35ce3879" providerId="LiveId" clId="{AD9F3FE3-9374-4930-AB80-B8BD3CAFD7A3}" dt="2025-09-09T23:49:32.945" v="232" actId="207"/>
          <ac:spMkLst>
            <pc:docMk/>
            <pc:sldMk cId="1649593246" sldId="320"/>
            <ac:spMk id="13" creationId="{442B1321-6A83-F934-3036-9D79F1115C31}"/>
          </ac:spMkLst>
        </pc:spChg>
        <pc:spChg chg="add mod">
          <ac:chgData name="Matthew Stephenson" userId="c14ea2ef35ce3879" providerId="LiveId" clId="{AD9F3FE3-9374-4930-AB80-B8BD3CAFD7A3}" dt="2025-09-10T21:09:55.506" v="1172" actId="1038"/>
          <ac:spMkLst>
            <pc:docMk/>
            <pc:sldMk cId="1649593246" sldId="320"/>
            <ac:spMk id="14" creationId="{BB8AF020-55A8-A4DC-8283-2EA060D2D554}"/>
          </ac:spMkLst>
        </pc:spChg>
      </pc:sldChg>
      <pc:sldChg chg="delSp modSp mod">
        <pc:chgData name="Matthew Stephenson" userId="c14ea2ef35ce3879" providerId="LiveId" clId="{AD9F3FE3-9374-4930-AB80-B8BD3CAFD7A3}" dt="2025-09-24T16:24:12.164" v="2047" actId="1036"/>
        <pc:sldMkLst>
          <pc:docMk/>
          <pc:sldMk cId="3934970903" sldId="321"/>
        </pc:sldMkLst>
        <pc:picChg chg="mod modCrop">
          <ac:chgData name="Matthew Stephenson" userId="c14ea2ef35ce3879" providerId="LiveId" clId="{AD9F3FE3-9374-4930-AB80-B8BD3CAFD7A3}" dt="2025-09-24T16:24:12.164" v="2047" actId="1036"/>
          <ac:picMkLst>
            <pc:docMk/>
            <pc:sldMk cId="3934970903" sldId="321"/>
            <ac:picMk id="5" creationId="{91292546-B16C-06BA-5CD7-4956DE8861CC}"/>
          </ac:picMkLst>
        </pc:picChg>
      </pc:sldChg>
      <pc:sldChg chg="addSp modSp mod">
        <pc:chgData name="Matthew Stephenson" userId="c14ea2ef35ce3879" providerId="LiveId" clId="{AD9F3FE3-9374-4930-AB80-B8BD3CAFD7A3}" dt="2025-09-24T16:23:22.312" v="2026" actId="20577"/>
        <pc:sldMkLst>
          <pc:docMk/>
          <pc:sldMk cId="974428167" sldId="322"/>
        </pc:sldMkLst>
        <pc:spChg chg="mod">
          <ac:chgData name="Matthew Stephenson" userId="c14ea2ef35ce3879" providerId="LiveId" clId="{AD9F3FE3-9374-4930-AB80-B8BD3CAFD7A3}" dt="2025-09-24T16:17:52.324" v="2023" actId="1035"/>
          <ac:spMkLst>
            <pc:docMk/>
            <pc:sldMk cId="974428167" sldId="322"/>
            <ac:spMk id="6" creationId="{7799DB54-7050-E1F7-F082-E2E78B2C30B1}"/>
          </ac:spMkLst>
        </pc:spChg>
        <pc:spChg chg="add mod">
          <ac:chgData name="Matthew Stephenson" userId="c14ea2ef35ce3879" providerId="LiveId" clId="{AD9F3FE3-9374-4930-AB80-B8BD3CAFD7A3}" dt="2025-09-24T16:23:22.312" v="2026" actId="20577"/>
          <ac:spMkLst>
            <pc:docMk/>
            <pc:sldMk cId="974428167" sldId="322"/>
            <ac:spMk id="7" creationId="{9050BBF2-007A-C6AB-7F2C-F033C2C52B59}"/>
          </ac:spMkLst>
        </pc:spChg>
        <pc:spChg chg="mod">
          <ac:chgData name="Matthew Stephenson" userId="c14ea2ef35ce3879" providerId="LiveId" clId="{AD9F3FE3-9374-4930-AB80-B8BD3CAFD7A3}" dt="2025-09-09T23:47:26.004" v="226" actId="20577"/>
          <ac:spMkLst>
            <pc:docMk/>
            <pc:sldMk cId="974428167" sldId="322"/>
            <ac:spMk id="8" creationId="{5F31D1B6-1BB5-F617-6BCD-FF9033C5FF54}"/>
          </ac:spMkLst>
        </pc:spChg>
      </pc:sldChg>
      <pc:sldChg chg="modSp mod">
        <pc:chgData name="Matthew Stephenson" userId="c14ea2ef35ce3879" providerId="LiveId" clId="{AD9F3FE3-9374-4930-AB80-B8BD3CAFD7A3}" dt="2025-09-10T22:32:08.725" v="1380" actId="6549"/>
        <pc:sldMkLst>
          <pc:docMk/>
          <pc:sldMk cId="1852076397" sldId="323"/>
        </pc:sldMkLst>
        <pc:spChg chg="mod">
          <ac:chgData name="Matthew Stephenson" userId="c14ea2ef35ce3879" providerId="LiveId" clId="{AD9F3FE3-9374-4930-AB80-B8BD3CAFD7A3}" dt="2025-09-10T22:32:08.725" v="1380" actId="6549"/>
          <ac:spMkLst>
            <pc:docMk/>
            <pc:sldMk cId="1852076397" sldId="323"/>
            <ac:spMk id="3" creationId="{1AED9639-3AB1-FABB-AD05-5AB4EE647256}"/>
          </ac:spMkLst>
        </pc:spChg>
      </pc:sldChg>
      <pc:sldChg chg="modSp mod">
        <pc:chgData name="Matthew Stephenson" userId="c14ea2ef35ce3879" providerId="LiveId" clId="{AD9F3FE3-9374-4930-AB80-B8BD3CAFD7A3}" dt="2025-09-24T21:24:34.362" v="2334" actId="1036"/>
        <pc:sldMkLst>
          <pc:docMk/>
          <pc:sldMk cId="2250219816" sldId="324"/>
        </pc:sldMkLst>
        <pc:spChg chg="mod">
          <ac:chgData name="Matthew Stephenson" userId="c14ea2ef35ce3879" providerId="LiveId" clId="{AD9F3FE3-9374-4930-AB80-B8BD3CAFD7A3}" dt="2025-09-24T21:24:34.362" v="2334" actId="1036"/>
          <ac:spMkLst>
            <pc:docMk/>
            <pc:sldMk cId="2250219816" sldId="324"/>
            <ac:spMk id="3" creationId="{1A1B0FB5-DC0C-4CC3-A816-58C89C49D053}"/>
          </ac:spMkLst>
        </pc:spChg>
        <pc:spChg chg="mod">
          <ac:chgData name="Matthew Stephenson" userId="c14ea2ef35ce3879" providerId="LiveId" clId="{AD9F3FE3-9374-4930-AB80-B8BD3CAFD7A3}" dt="2025-09-24T21:24:34.362" v="2334" actId="1036"/>
          <ac:spMkLst>
            <pc:docMk/>
            <pc:sldMk cId="2250219816" sldId="324"/>
            <ac:spMk id="5" creationId="{06EC68E5-C83A-0261-FFDA-F3E8D82497C3}"/>
          </ac:spMkLst>
        </pc:spChg>
      </pc:sldChg>
      <pc:sldChg chg="modSp mod">
        <pc:chgData name="Matthew Stephenson" userId="c14ea2ef35ce3879" providerId="LiveId" clId="{AD9F3FE3-9374-4930-AB80-B8BD3CAFD7A3}" dt="2025-09-10T00:02:49.889" v="642" actId="6549"/>
        <pc:sldMkLst>
          <pc:docMk/>
          <pc:sldMk cId="2920283719" sldId="325"/>
        </pc:sldMkLst>
        <pc:spChg chg="mod">
          <ac:chgData name="Matthew Stephenson" userId="c14ea2ef35ce3879" providerId="LiveId" clId="{AD9F3FE3-9374-4930-AB80-B8BD3CAFD7A3}" dt="2025-09-09T23:59:45.701" v="536" actId="20577"/>
          <ac:spMkLst>
            <pc:docMk/>
            <pc:sldMk cId="2920283719" sldId="325"/>
            <ac:spMk id="4" creationId="{6DBF7027-23D0-1DAF-973F-1633AF0CA46E}"/>
          </ac:spMkLst>
        </pc:spChg>
        <pc:spChg chg="mod">
          <ac:chgData name="Matthew Stephenson" userId="c14ea2ef35ce3879" providerId="LiveId" clId="{AD9F3FE3-9374-4930-AB80-B8BD3CAFD7A3}" dt="2025-09-10T00:02:08.272" v="587" actId="20577"/>
          <ac:spMkLst>
            <pc:docMk/>
            <pc:sldMk cId="2920283719" sldId="325"/>
            <ac:spMk id="5" creationId="{66C4E5E0-A64D-59C1-7044-0B73CC5E14C1}"/>
          </ac:spMkLst>
        </pc:spChg>
        <pc:spChg chg="mod">
          <ac:chgData name="Matthew Stephenson" userId="c14ea2ef35ce3879" providerId="LiveId" clId="{AD9F3FE3-9374-4930-AB80-B8BD3CAFD7A3}" dt="2025-09-10T00:02:49.889" v="642" actId="6549"/>
          <ac:spMkLst>
            <pc:docMk/>
            <pc:sldMk cId="2920283719" sldId="325"/>
            <ac:spMk id="7" creationId="{0608878B-3CAF-7183-D349-B6D3DD6185AF}"/>
          </ac:spMkLst>
        </pc:spChg>
      </pc:sldChg>
      <pc:sldChg chg="ord">
        <pc:chgData name="Matthew Stephenson" userId="c14ea2ef35ce3879" providerId="LiveId" clId="{AD9F3FE3-9374-4930-AB80-B8BD3CAFD7A3}" dt="2025-09-10T22:38:42.278" v="1421"/>
        <pc:sldMkLst>
          <pc:docMk/>
          <pc:sldMk cId="428673026" sldId="326"/>
        </pc:sldMkLst>
      </pc:sldChg>
      <pc:sldChg chg="modSp mod">
        <pc:chgData name="Matthew Stephenson" userId="c14ea2ef35ce3879" providerId="LiveId" clId="{AD9F3FE3-9374-4930-AB80-B8BD3CAFD7A3}" dt="2025-09-10T00:05:04.936" v="762" actId="20577"/>
        <pc:sldMkLst>
          <pc:docMk/>
          <pc:sldMk cId="3554361061" sldId="327"/>
        </pc:sldMkLst>
        <pc:spChg chg="mod">
          <ac:chgData name="Matthew Stephenson" userId="c14ea2ef35ce3879" providerId="LiveId" clId="{AD9F3FE3-9374-4930-AB80-B8BD3CAFD7A3}" dt="2025-09-10T00:05:04.936" v="762" actId="20577"/>
          <ac:spMkLst>
            <pc:docMk/>
            <pc:sldMk cId="3554361061" sldId="327"/>
            <ac:spMk id="3" creationId="{B9C077BA-3521-5D51-4997-E28DC3D9F3D3}"/>
          </ac:spMkLst>
        </pc:spChg>
      </pc:sldChg>
      <pc:sldChg chg="modSp mod">
        <pc:chgData name="Matthew Stephenson" userId="c14ea2ef35ce3879" providerId="LiveId" clId="{AD9F3FE3-9374-4930-AB80-B8BD3CAFD7A3}" dt="2025-09-10T22:36:43.874" v="1419" actId="122"/>
        <pc:sldMkLst>
          <pc:docMk/>
          <pc:sldMk cId="863926371" sldId="329"/>
        </pc:sldMkLst>
        <pc:spChg chg="mod">
          <ac:chgData name="Matthew Stephenson" userId="c14ea2ef35ce3879" providerId="LiveId" clId="{AD9F3FE3-9374-4930-AB80-B8BD3CAFD7A3}" dt="2025-09-10T22:36:15.432" v="1418" actId="20577"/>
          <ac:spMkLst>
            <pc:docMk/>
            <pc:sldMk cId="863926371" sldId="329"/>
            <ac:spMk id="6" creationId="{50C4BCD1-78E3-1A1A-295F-DFB751836248}"/>
          </ac:spMkLst>
        </pc:spChg>
        <pc:spChg chg="mod">
          <ac:chgData name="Matthew Stephenson" userId="c14ea2ef35ce3879" providerId="LiveId" clId="{AD9F3FE3-9374-4930-AB80-B8BD3CAFD7A3}" dt="2025-09-10T22:36:43.874" v="1419" actId="122"/>
          <ac:spMkLst>
            <pc:docMk/>
            <pc:sldMk cId="863926371" sldId="329"/>
            <ac:spMk id="9" creationId="{D2632F98-9208-E0E8-2F85-D808C33A4A42}"/>
          </ac:spMkLst>
        </pc:spChg>
      </pc:sldChg>
      <pc:sldChg chg="addSp delSp modSp mod">
        <pc:chgData name="Matthew Stephenson" userId="c14ea2ef35ce3879" providerId="LiveId" clId="{AD9F3FE3-9374-4930-AB80-B8BD3CAFD7A3}" dt="2025-09-24T16:27:23.776" v="2149" actId="12788"/>
        <pc:sldMkLst>
          <pc:docMk/>
          <pc:sldMk cId="1218926444" sldId="330"/>
        </pc:sldMkLst>
        <pc:spChg chg="mod">
          <ac:chgData name="Matthew Stephenson" userId="c14ea2ef35ce3879" providerId="LiveId" clId="{AD9F3FE3-9374-4930-AB80-B8BD3CAFD7A3}" dt="2025-09-10T00:04:53.365" v="756" actId="6549"/>
          <ac:spMkLst>
            <pc:docMk/>
            <pc:sldMk cId="1218926444" sldId="330"/>
            <ac:spMk id="2" creationId="{DD8BB738-94F3-C7DA-EE73-8CBB134D4EAE}"/>
          </ac:spMkLst>
        </pc:spChg>
        <pc:spChg chg="mod">
          <ac:chgData name="Matthew Stephenson" userId="c14ea2ef35ce3879" providerId="LiveId" clId="{AD9F3FE3-9374-4930-AB80-B8BD3CAFD7A3}" dt="2025-09-24T16:26:37.341" v="2132" actId="12788"/>
          <ac:spMkLst>
            <pc:docMk/>
            <pc:sldMk cId="1218926444" sldId="330"/>
            <ac:spMk id="8" creationId="{5E2ED0E9-D4E0-7E85-316A-0AA826AA8B48}"/>
          </ac:spMkLst>
        </pc:spChg>
        <pc:spChg chg="mod">
          <ac:chgData name="Matthew Stephenson" userId="c14ea2ef35ce3879" providerId="LiveId" clId="{AD9F3FE3-9374-4930-AB80-B8BD3CAFD7A3}" dt="2025-09-24T16:26:37.341" v="2132" actId="12788"/>
          <ac:spMkLst>
            <pc:docMk/>
            <pc:sldMk cId="1218926444" sldId="330"/>
            <ac:spMk id="9" creationId="{76C1F526-C1B4-93C2-72CA-A2B2A0646525}"/>
          </ac:spMkLst>
        </pc:spChg>
        <pc:spChg chg="mod">
          <ac:chgData name="Matthew Stephenson" userId="c14ea2ef35ce3879" providerId="LiveId" clId="{AD9F3FE3-9374-4930-AB80-B8BD3CAFD7A3}" dt="2025-09-24T16:27:23.776" v="2149" actId="12788"/>
          <ac:spMkLst>
            <pc:docMk/>
            <pc:sldMk cId="1218926444" sldId="330"/>
            <ac:spMk id="10" creationId="{C19EBADB-ACDA-2608-98F7-37D0056EDF82}"/>
          </ac:spMkLst>
        </pc:spChg>
        <pc:spChg chg="mod">
          <ac:chgData name="Matthew Stephenson" userId="c14ea2ef35ce3879" providerId="LiveId" clId="{AD9F3FE3-9374-4930-AB80-B8BD3CAFD7A3}" dt="2025-09-24T16:27:23.776" v="2149" actId="12788"/>
          <ac:spMkLst>
            <pc:docMk/>
            <pc:sldMk cId="1218926444" sldId="330"/>
            <ac:spMk id="11" creationId="{020E818B-BB90-0145-7B3D-68226783E384}"/>
          </ac:spMkLst>
        </pc:spChg>
        <pc:spChg chg="mod">
          <ac:chgData name="Matthew Stephenson" userId="c14ea2ef35ce3879" providerId="LiveId" clId="{AD9F3FE3-9374-4930-AB80-B8BD3CAFD7A3}" dt="2025-09-24T16:27:07.309" v="2147" actId="1037"/>
          <ac:spMkLst>
            <pc:docMk/>
            <pc:sldMk cId="1218926444" sldId="330"/>
            <ac:spMk id="12" creationId="{F5A4C382-9490-6E39-F228-B6EB7815ED61}"/>
          </ac:spMkLst>
        </pc:spChg>
        <pc:spChg chg="mod">
          <ac:chgData name="Matthew Stephenson" userId="c14ea2ef35ce3879" providerId="LiveId" clId="{AD9F3FE3-9374-4930-AB80-B8BD3CAFD7A3}" dt="2025-09-24T16:27:07.309" v="2147" actId="1037"/>
          <ac:spMkLst>
            <pc:docMk/>
            <pc:sldMk cId="1218926444" sldId="330"/>
            <ac:spMk id="13" creationId="{33F959FA-9C22-931F-A8C3-533ABE5E89FF}"/>
          </ac:spMkLst>
        </pc:spChg>
        <pc:picChg chg="add mod modCrop">
          <ac:chgData name="Matthew Stephenson" userId="c14ea2ef35ce3879" providerId="LiveId" clId="{AD9F3FE3-9374-4930-AB80-B8BD3CAFD7A3}" dt="2025-09-24T16:26:37.341" v="2132" actId="12788"/>
          <ac:picMkLst>
            <pc:docMk/>
            <pc:sldMk cId="1218926444" sldId="330"/>
            <ac:picMk id="3" creationId="{448C7774-7010-4A74-796A-192B3776B0E5}"/>
          </ac:picMkLst>
        </pc:picChg>
        <pc:picChg chg="mod">
          <ac:chgData name="Matthew Stephenson" userId="c14ea2ef35ce3879" providerId="LiveId" clId="{AD9F3FE3-9374-4930-AB80-B8BD3CAFD7A3}" dt="2025-09-24T16:27:23.776" v="2149" actId="12788"/>
          <ac:picMkLst>
            <pc:docMk/>
            <pc:sldMk cId="1218926444" sldId="330"/>
            <ac:picMk id="4" creationId="{9309D280-5516-083F-490B-0DDAE84A8514}"/>
          </ac:picMkLst>
        </pc:picChg>
        <pc:picChg chg="add mod modCrop">
          <ac:chgData name="Matthew Stephenson" userId="c14ea2ef35ce3879" providerId="LiveId" clId="{AD9F3FE3-9374-4930-AB80-B8BD3CAFD7A3}" dt="2025-09-24T16:27:07.309" v="2147" actId="1037"/>
          <ac:picMkLst>
            <pc:docMk/>
            <pc:sldMk cId="1218926444" sldId="330"/>
            <ac:picMk id="5" creationId="{90024D3E-F82C-A486-E832-658D635CA701}"/>
          </ac:picMkLst>
        </pc:picChg>
      </pc:sldChg>
      <pc:sldChg chg="addSp modSp new mod">
        <pc:chgData name="Matthew Stephenson" userId="c14ea2ef35ce3879" providerId="LiveId" clId="{AD9F3FE3-9374-4930-AB80-B8BD3CAFD7A3}" dt="2025-09-10T15:07:18.391" v="797" actId="20577"/>
        <pc:sldMkLst>
          <pc:docMk/>
          <pc:sldMk cId="2162259927" sldId="331"/>
        </pc:sldMkLst>
        <pc:spChg chg="add mod">
          <ac:chgData name="Matthew Stephenson" userId="c14ea2ef35ce3879" providerId="LiveId" clId="{AD9F3FE3-9374-4930-AB80-B8BD3CAFD7A3}" dt="2025-09-10T15:07:18.391" v="797" actId="20577"/>
          <ac:spMkLst>
            <pc:docMk/>
            <pc:sldMk cId="2162259927" sldId="331"/>
            <ac:spMk id="4" creationId="{16CEC4D6-C79E-9195-701A-C74E7AA73842}"/>
          </ac:spMkLst>
        </pc:spChg>
        <pc:picChg chg="add mod">
          <ac:chgData name="Matthew Stephenson" userId="c14ea2ef35ce3879" providerId="LiveId" clId="{AD9F3FE3-9374-4930-AB80-B8BD3CAFD7A3}" dt="2025-09-10T15:05:32.178" v="768" actId="1076"/>
          <ac:picMkLst>
            <pc:docMk/>
            <pc:sldMk cId="2162259927" sldId="331"/>
            <ac:picMk id="3" creationId="{9F1BB6A6-5D9E-D583-84C1-D15A2500E6DC}"/>
          </ac:picMkLst>
        </pc:picChg>
      </pc:sldChg>
      <pc:sldChg chg="addSp modSp new mod">
        <pc:chgData name="Matthew Stephenson" userId="c14ea2ef35ce3879" providerId="LiveId" clId="{AD9F3FE3-9374-4930-AB80-B8BD3CAFD7A3}" dt="2025-09-17T01:19:32.916" v="1437"/>
        <pc:sldMkLst>
          <pc:docMk/>
          <pc:sldMk cId="983264751" sldId="332"/>
        </pc:sldMkLst>
        <pc:spChg chg="add mod">
          <ac:chgData name="Matthew Stephenson" userId="c14ea2ef35ce3879" providerId="LiveId" clId="{AD9F3FE3-9374-4930-AB80-B8BD3CAFD7A3}" dt="2025-09-17T01:19:32.916" v="1437"/>
          <ac:spMkLst>
            <pc:docMk/>
            <pc:sldMk cId="983264751" sldId="332"/>
            <ac:spMk id="4" creationId="{E977A8CA-548B-66BA-EFD8-8857F72956B5}"/>
          </ac:spMkLst>
        </pc:spChg>
        <pc:picChg chg="add mod">
          <ac:chgData name="Matthew Stephenson" userId="c14ea2ef35ce3879" providerId="LiveId" clId="{AD9F3FE3-9374-4930-AB80-B8BD3CAFD7A3}" dt="2025-09-17T01:19:21.054" v="1436" actId="1076"/>
          <ac:picMkLst>
            <pc:docMk/>
            <pc:sldMk cId="983264751" sldId="332"/>
            <ac:picMk id="3" creationId="{01B1B488-9F65-DDCA-7639-CA3B99F895B1}"/>
          </ac:picMkLst>
        </pc:picChg>
      </pc:sldChg>
    </pc:docChg>
  </pc:docChgLst>
  <pc:docChgLst>
    <pc:chgData name="Matthew Stephenson" userId="9ff69850-2070-4fc8-92e1-12c99e84010a" providerId="ADAL" clId="{9E05C8D5-3E99-474B-B885-09D0E93DB62E}"/>
    <pc:docChg chg="custSel modMainMaster">
      <pc:chgData name="Matthew Stephenson" userId="9ff69850-2070-4fc8-92e1-12c99e84010a" providerId="ADAL" clId="{9E05C8D5-3E99-474B-B885-09D0E93DB62E}" dt="2024-09-30T23:20:12.775" v="104" actId="478"/>
      <pc:docMkLst>
        <pc:docMk/>
      </pc:docMkLst>
      <pc:sldMasterChg chg="addSp delSp modSp mod">
        <pc:chgData name="Matthew Stephenson" userId="9ff69850-2070-4fc8-92e1-12c99e84010a" providerId="ADAL" clId="{9E05C8D5-3E99-474B-B885-09D0E93DB62E}" dt="2024-09-30T23:20:12.775" v="104" actId="478"/>
        <pc:sldMasterMkLst>
          <pc:docMk/>
          <pc:sldMasterMk cId="2090572233" sldId="2147483648"/>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0B6DB135-5F27-4B5C-823F-B2B13E6873B4}" type="datetimeFigureOut">
              <a:rPr lang="en-US" smtClean="0"/>
              <a:t>9/24/2025</a:t>
            </a:fld>
            <a:endParaRPr lang="en-US"/>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52A91934-046E-48E7-8348-7267FE16FA59}" type="slidenum">
              <a:rPr lang="en-US" smtClean="0"/>
              <a:t>‹#›</a:t>
            </a:fld>
            <a:endParaRPr lang="en-US"/>
          </a:p>
        </p:txBody>
      </p:sp>
    </p:spTree>
    <p:extLst>
      <p:ext uri="{BB962C8B-B14F-4D97-AF65-F5344CB8AC3E}">
        <p14:creationId xmlns:p14="http://schemas.microsoft.com/office/powerpoint/2010/main" val="306663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idx="1"/>
          </p:nvPr>
        </p:nvSpPr>
        <p:spPr>
          <a:xfrm>
            <a:off x="3955953" y="1"/>
            <a:ext cx="3027466" cy="466087"/>
          </a:xfrm>
          <a:prstGeom prst="rect">
            <a:avLst/>
          </a:prstGeom>
        </p:spPr>
        <p:txBody>
          <a:bodyPr vert="horz" lIns="91221" tIns="45610" rIns="91221" bIns="45610" rtlCol="0"/>
          <a:lstStyle>
            <a:lvl1pPr algn="r">
              <a:defRPr sz="1200"/>
            </a:lvl1pPr>
          </a:lstStyle>
          <a:p>
            <a:fld id="{58C61236-519D-45B5-9004-33B81867143D}" type="datetimeFigureOut">
              <a:rPr lang="en-US" smtClean="0"/>
              <a:t>9/24/2025</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1221" tIns="45610" rIns="91221" bIns="45610" rtlCol="0" anchor="ctr"/>
          <a:lstStyle/>
          <a:p>
            <a:endParaRPr lang="en-US"/>
          </a:p>
        </p:txBody>
      </p:sp>
      <p:sp>
        <p:nvSpPr>
          <p:cNvPr id="5" name="Notes Placeholder 4"/>
          <p:cNvSpPr>
            <a:spLocks noGrp="1"/>
          </p:cNvSpPr>
          <p:nvPr>
            <p:ph type="body" sz="quarter" idx="3"/>
          </p:nvPr>
        </p:nvSpPr>
        <p:spPr>
          <a:xfrm>
            <a:off x="699133" y="4467464"/>
            <a:ext cx="5586735" cy="3655774"/>
          </a:xfrm>
          <a:prstGeom prst="rect">
            <a:avLst/>
          </a:prstGeom>
        </p:spPr>
        <p:txBody>
          <a:bodyPr vert="horz" lIns="91221" tIns="45610" rIns="91221" bIns="456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17613"/>
            <a:ext cx="3027466" cy="466087"/>
          </a:xfrm>
          <a:prstGeom prst="rect">
            <a:avLst/>
          </a:prstGeom>
        </p:spPr>
        <p:txBody>
          <a:bodyPr vert="horz" lIns="91221" tIns="45610" rIns="91221" bIns="45610" rtlCol="0" anchor="b"/>
          <a:lstStyle>
            <a:lvl1pPr algn="r">
              <a:defRPr sz="1200"/>
            </a:lvl1pPr>
          </a:lstStyle>
          <a:p>
            <a:fld id="{D188983C-19CE-4CB5-9AC9-5AC1EDE630FC}" type="slidenum">
              <a:rPr lang="en-US" smtClean="0"/>
              <a:t>‹#›</a:t>
            </a:fld>
            <a:endParaRPr lang="en-US"/>
          </a:p>
        </p:txBody>
      </p:sp>
    </p:spTree>
    <p:extLst>
      <p:ext uri="{BB962C8B-B14F-4D97-AF65-F5344CB8AC3E}">
        <p14:creationId xmlns:p14="http://schemas.microsoft.com/office/powerpoint/2010/main" val="139916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8983C-19CE-4CB5-9AC9-5AC1EDE630FC}" type="slidenum">
              <a:rPr lang="en-US" smtClean="0"/>
              <a:t>3</a:t>
            </a:fld>
            <a:endParaRPr lang="en-US"/>
          </a:p>
        </p:txBody>
      </p:sp>
    </p:spTree>
    <p:extLst>
      <p:ext uri="{BB962C8B-B14F-4D97-AF65-F5344CB8AC3E}">
        <p14:creationId xmlns:p14="http://schemas.microsoft.com/office/powerpoint/2010/main" val="266722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8983C-19CE-4CB5-9AC9-5AC1EDE630FC}" type="slidenum">
              <a:rPr lang="en-US" smtClean="0"/>
              <a:t>4</a:t>
            </a:fld>
            <a:endParaRPr lang="en-US"/>
          </a:p>
        </p:txBody>
      </p:sp>
    </p:spTree>
    <p:extLst>
      <p:ext uri="{BB962C8B-B14F-4D97-AF65-F5344CB8AC3E}">
        <p14:creationId xmlns:p14="http://schemas.microsoft.com/office/powerpoint/2010/main" val="176360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rial" panose="020B0604020202020204" pitchFamily="34" charset="0"/>
                <a:ea typeface="Calibri" panose="020F0502020204030204" pitchFamily="34" charset="0"/>
                <a:cs typeface="Arial" panose="020B0604020202020204" pitchFamily="34" charset="0"/>
              </a:rPr>
              <a:t>Thanks for All you did last season, and for what we will do this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Key Dates: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First Practice, October 2</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nd</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Ankeny Helmkamp Tournament, December 10</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Christmas Break: No practice December 22 – January 2</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nd</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Start January 3</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rd</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Iowa State University club night for AWC, January 12</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Ankeny Classic Tournament, January 14</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State Prep Begins, January 22</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nd</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AAU Districts, February 4</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AAU State, February 24</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 25</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Pee Wee State, March 2</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nd</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 3</a:t>
            </a:r>
            <a:r>
              <a:rPr kumimoji="0" lang="en-US" altLang="en-US" sz="12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rd</a:t>
            </a: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3. Tentative Tournament Schedule:</a:t>
            </a:r>
            <a:endParaRPr kumimoji="0" lang="en-US" altLang="en-US" sz="900" b="0" i="0" u="none" strike="noStrike" cap="none" normalizeH="0" baseline="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Shoes (No street shoes on the mat, including parents); shower after practice.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Form Friendships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Follow instructions from coaches, to include staying in the room and on breaks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Wrestlers cannot wait outside the school for parents to pick them up.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High School wrestlers will attend practices to help.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Sportsmanship matters all the time.  It is the only reason you will be asked to leave the club.</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Tournaments are recommended, they are not required.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Stay off the equipment in the rooms.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 respectful of the equipment.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Get better at wrestling.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Expectations of Parents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Positive encouragement for all the kids.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Volunteer as Door Holder, Tournaments, Fundraising, Room Parents (Jenn Beal), and event leads.  </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Room Parent is a great way to get started on leadership in the club.</a:t>
            </a:r>
            <a:endParaRPr kumimoji="0" lang="en-US" altLang="en-US" sz="8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Door Holder is school safety policy.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Talk to your room coach about helping…you must help all kids…only coach in the room – not tourney.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Pick up kids in a timely manner.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 ambassadors for wrestling in your circle of influence.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Fees cover club shirt, memory mat, practice</a:t>
            </a:r>
            <a:endParaRPr kumimoji="0" lang="en-US" altLang="en-US" sz="800" b="0" i="0" u="none" strike="noStrike" cap="none" normalizeH="0" baseline="0">
              <a:ln>
                <a:noFill/>
              </a:ln>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D188983C-19CE-4CB5-9AC9-5AC1EDE630FC}" type="slidenum">
              <a:rPr lang="en-US" smtClean="0"/>
              <a:t>5</a:t>
            </a:fld>
            <a:endParaRPr lang="en-US"/>
          </a:p>
        </p:txBody>
      </p:sp>
    </p:spTree>
    <p:extLst>
      <p:ext uri="{BB962C8B-B14F-4D97-AF65-F5344CB8AC3E}">
        <p14:creationId xmlns:p14="http://schemas.microsoft.com/office/powerpoint/2010/main" val="285201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8983C-19CE-4CB5-9AC9-5AC1EDE630FC}" type="slidenum">
              <a:rPr lang="en-US" smtClean="0"/>
              <a:t>6</a:t>
            </a:fld>
            <a:endParaRPr lang="en-US"/>
          </a:p>
        </p:txBody>
      </p:sp>
    </p:spTree>
    <p:extLst>
      <p:ext uri="{BB962C8B-B14F-4D97-AF65-F5344CB8AC3E}">
        <p14:creationId xmlns:p14="http://schemas.microsoft.com/office/powerpoint/2010/main" val="17094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Coaching Philosophy</a:t>
            </a:r>
          </a:p>
          <a:p>
            <a:r>
              <a:rPr lang="en-US" dirty="0"/>
              <a:t>Goals</a:t>
            </a:r>
          </a:p>
          <a:p>
            <a:r>
              <a:rPr lang="en-US" dirty="0"/>
              <a:t>Training Objectives</a:t>
            </a:r>
          </a:p>
          <a:p>
            <a:r>
              <a:rPr lang="en-US" dirty="0"/>
              <a:t>Sportsmanship</a:t>
            </a:r>
          </a:p>
        </p:txBody>
      </p:sp>
      <p:sp>
        <p:nvSpPr>
          <p:cNvPr id="4" name="Slide Number Placeholder 3"/>
          <p:cNvSpPr>
            <a:spLocks noGrp="1"/>
          </p:cNvSpPr>
          <p:nvPr>
            <p:ph type="sldNum" sz="quarter" idx="5"/>
          </p:nvPr>
        </p:nvSpPr>
        <p:spPr/>
        <p:txBody>
          <a:bodyPr/>
          <a:lstStyle/>
          <a:p>
            <a:fld id="{D188983C-19CE-4CB5-9AC9-5AC1EDE630FC}" type="slidenum">
              <a:rPr lang="en-US" smtClean="0"/>
              <a:t>9</a:t>
            </a:fld>
            <a:endParaRPr lang="en-US"/>
          </a:p>
        </p:txBody>
      </p:sp>
    </p:spTree>
    <p:extLst>
      <p:ext uri="{BB962C8B-B14F-4D97-AF65-F5344CB8AC3E}">
        <p14:creationId xmlns:p14="http://schemas.microsoft.com/office/powerpoint/2010/main" val="160574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8983C-19CE-4CB5-9AC9-5AC1EDE630FC}" type="slidenum">
              <a:rPr lang="en-US" smtClean="0"/>
              <a:t>10</a:t>
            </a:fld>
            <a:endParaRPr lang="en-US"/>
          </a:p>
        </p:txBody>
      </p:sp>
    </p:spTree>
    <p:extLst>
      <p:ext uri="{BB962C8B-B14F-4D97-AF65-F5344CB8AC3E}">
        <p14:creationId xmlns:p14="http://schemas.microsoft.com/office/powerpoint/2010/main" val="223264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Room is Closed: New Wrestlers in this Room will have special development for ~45 days</a:t>
            </a:r>
          </a:p>
          <a:p>
            <a:r>
              <a:rPr lang="en-US" dirty="0"/>
              <a:t>Bumping up to the next level will be handled by the coaches: we will look at bumping up wrestlers after the beginner’s tournament: past state level place winners will be partnered up in Advanced Room on non-conflicting days: some Dad’s are in the room with their kids as a volunteer coach, their kids will be allowed in the room and can bring a partner.</a:t>
            </a:r>
          </a:p>
        </p:txBody>
      </p:sp>
      <p:sp>
        <p:nvSpPr>
          <p:cNvPr id="4" name="Slide Number Placeholder 3"/>
          <p:cNvSpPr>
            <a:spLocks noGrp="1"/>
          </p:cNvSpPr>
          <p:nvPr>
            <p:ph type="sldNum" sz="quarter" idx="5"/>
          </p:nvPr>
        </p:nvSpPr>
        <p:spPr/>
        <p:txBody>
          <a:bodyPr/>
          <a:lstStyle/>
          <a:p>
            <a:fld id="{D188983C-19CE-4CB5-9AC9-5AC1EDE630FC}" type="slidenum">
              <a:rPr lang="en-US" smtClean="0"/>
              <a:t>11</a:t>
            </a:fld>
            <a:endParaRPr lang="en-US"/>
          </a:p>
        </p:txBody>
      </p:sp>
    </p:spTree>
    <p:extLst>
      <p:ext uri="{BB962C8B-B14F-4D97-AF65-F5344CB8AC3E}">
        <p14:creationId xmlns:p14="http://schemas.microsoft.com/office/powerpoint/2010/main" val="43050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7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85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Straight Connector 2"/>
          <p:cNvCxnSpPr/>
          <p:nvPr userDrawn="1"/>
        </p:nvCxnSpPr>
        <p:spPr>
          <a:xfrm>
            <a:off x="565463" y="1087986"/>
            <a:ext cx="1107289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muscles&#10;&#10;Description automatically generated">
            <a:extLst>
              <a:ext uri="{FF2B5EF4-FFF2-40B4-BE49-F238E27FC236}">
                <a16:creationId xmlns:a16="http://schemas.microsoft.com/office/drawing/2014/main" id="{415EAAE5-8953-7CBD-E5ED-4B1082B81B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1502" y="149835"/>
            <a:ext cx="1137134" cy="758089"/>
          </a:xfrm>
          <a:prstGeom prst="rect">
            <a:avLst/>
          </a:prstGeom>
        </p:spPr>
      </p:pic>
      <p:pic>
        <p:nvPicPr>
          <p:cNvPr id="2" name="Picture 1">
            <a:extLst>
              <a:ext uri="{FF2B5EF4-FFF2-40B4-BE49-F238E27FC236}">
                <a16:creationId xmlns:a16="http://schemas.microsoft.com/office/drawing/2014/main" id="{EC64234C-C916-4720-6857-60381E1380D5}"/>
              </a:ext>
            </a:extLst>
          </p:cNvPr>
          <p:cNvPicPr>
            <a:picLocks noChangeAspect="1"/>
          </p:cNvPicPr>
          <p:nvPr userDrawn="1"/>
        </p:nvPicPr>
        <p:blipFill>
          <a:blip r:embed="rId5"/>
          <a:stretch>
            <a:fillRect/>
          </a:stretch>
        </p:blipFill>
        <p:spPr>
          <a:xfrm>
            <a:off x="1883620" y="70724"/>
            <a:ext cx="1581034" cy="925242"/>
          </a:xfrm>
          <a:prstGeom prst="rect">
            <a:avLst/>
          </a:prstGeom>
        </p:spPr>
      </p:pic>
      <p:pic>
        <p:nvPicPr>
          <p:cNvPr id="5" name="Picture 4">
            <a:extLst>
              <a:ext uri="{FF2B5EF4-FFF2-40B4-BE49-F238E27FC236}">
                <a16:creationId xmlns:a16="http://schemas.microsoft.com/office/drawing/2014/main" id="{6690A4D3-F30F-D994-A34E-3154989F052F}"/>
              </a:ext>
            </a:extLst>
          </p:cNvPr>
          <p:cNvPicPr>
            <a:picLocks noChangeAspect="1"/>
          </p:cNvPicPr>
          <p:nvPr userDrawn="1"/>
        </p:nvPicPr>
        <p:blipFill>
          <a:blip r:embed="rId6"/>
          <a:stretch>
            <a:fillRect/>
          </a:stretch>
        </p:blipFill>
        <p:spPr>
          <a:xfrm>
            <a:off x="152950" y="91626"/>
            <a:ext cx="799233" cy="863170"/>
          </a:xfrm>
          <a:prstGeom prst="rect">
            <a:avLst/>
          </a:prstGeom>
        </p:spPr>
      </p:pic>
      <p:pic>
        <p:nvPicPr>
          <p:cNvPr id="9" name="Picture 8">
            <a:extLst>
              <a:ext uri="{FF2B5EF4-FFF2-40B4-BE49-F238E27FC236}">
                <a16:creationId xmlns:a16="http://schemas.microsoft.com/office/drawing/2014/main" id="{EE19D7E8-E5CF-EDB6-CE24-56E66CED2434}"/>
              </a:ext>
            </a:extLst>
          </p:cNvPr>
          <p:cNvPicPr>
            <a:picLocks noChangeAspect="1"/>
          </p:cNvPicPr>
          <p:nvPr userDrawn="1"/>
        </p:nvPicPr>
        <p:blipFill rotWithShape="1">
          <a:blip r:embed="rId7"/>
          <a:srcRect r="62653"/>
          <a:stretch/>
        </p:blipFill>
        <p:spPr>
          <a:xfrm>
            <a:off x="1034089" y="251398"/>
            <a:ext cx="1056533" cy="581025"/>
          </a:xfrm>
          <a:prstGeom prst="rect">
            <a:avLst/>
          </a:prstGeom>
        </p:spPr>
      </p:pic>
    </p:spTree>
    <p:extLst>
      <p:ext uri="{BB962C8B-B14F-4D97-AF65-F5344CB8AC3E}">
        <p14:creationId xmlns:p14="http://schemas.microsoft.com/office/powerpoint/2010/main" val="2090572233"/>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CE0A6C-AE3B-2317-EBBC-DEFF9B520865}"/>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solidFill>
                  <a:srgbClr val="92302E"/>
                </a:solidFill>
                <a:effectLst>
                  <a:outerShdw blurRad="38100" dist="38100" dir="2700000" algn="tl">
                    <a:srgbClr val="000000">
                      <a:alpha val="43137"/>
                    </a:srgbClr>
                  </a:outerShdw>
                </a:effectLst>
                <a:latin typeface="Arial"/>
                <a:cs typeface="Arial"/>
              </a:rPr>
              <a:t>CLUB HISTORY</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0AA2EE-D1DF-5926-D667-1C75FDD239EE}"/>
              </a:ext>
            </a:extLst>
          </p:cNvPr>
          <p:cNvSpPr txBox="1"/>
          <p:nvPr/>
        </p:nvSpPr>
        <p:spPr>
          <a:xfrm>
            <a:off x="1070043" y="1565677"/>
            <a:ext cx="10165404" cy="4524315"/>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cs typeface="Arial" panose="020B0604020202020204" pitchFamily="34" charset="0"/>
              </a:rPr>
              <a:t>The Ankeny Wrestling Club (AWC) is a volunteer ran, non-profit, wrestling club with a goal of encouraging participation in the sport of wrestling, keep kids excited and interested in the sport while developing proper technique and training methods, allowing each kid to reach their fullest potential as a wrestler and member of the Ankeny community. </a:t>
            </a:r>
          </a:p>
          <a:p>
            <a:pPr algn="l"/>
            <a:endParaRPr lang="en-US" b="0" i="0" dirty="0">
              <a:solidFill>
                <a:srgbClr val="000000"/>
              </a:solidFill>
              <a:effectLst/>
              <a:latin typeface="Arial" panose="020B0604020202020204" pitchFamily="34" charset="0"/>
              <a:cs typeface="Arial" panose="020B0604020202020204" pitchFamily="34" charset="0"/>
            </a:endParaRPr>
          </a:p>
          <a:p>
            <a:pPr algn="l"/>
            <a:r>
              <a:rPr lang="en-US" b="0" i="0" dirty="0">
                <a:solidFill>
                  <a:srgbClr val="000000"/>
                </a:solidFill>
                <a:effectLst/>
                <a:latin typeface="Arial" panose="020B0604020202020204" pitchFamily="34" charset="0"/>
                <a:cs typeface="Arial" panose="020B0604020202020204" pitchFamily="34" charset="0"/>
              </a:rPr>
              <a:t>Our Ankeny Wrestling Club currently represents over 250 kids. We host practice in the Ankeny School Buildings for boys and girls from Kindergarten to 8</a:t>
            </a:r>
            <a:r>
              <a:rPr lang="en-US" b="0" i="0" baseline="30000" dirty="0">
                <a:solidFill>
                  <a:srgbClr val="000000"/>
                </a:solidFill>
                <a:effectLst/>
                <a:latin typeface="Arial" panose="020B0604020202020204" pitchFamily="34" charset="0"/>
                <a:cs typeface="Arial" panose="020B0604020202020204" pitchFamily="34" charset="0"/>
              </a:rPr>
              <a:t>th</a:t>
            </a:r>
            <a:r>
              <a:rPr lang="en-US" b="0" i="0" dirty="0">
                <a:solidFill>
                  <a:srgbClr val="000000"/>
                </a:solidFill>
                <a:effectLst/>
                <a:latin typeface="Arial" panose="020B0604020202020204" pitchFamily="34" charset="0"/>
                <a:cs typeface="Arial" panose="020B0604020202020204" pitchFamily="34" charset="0"/>
              </a:rPr>
              <a:t> Grade. </a:t>
            </a:r>
          </a:p>
          <a:p>
            <a:pPr algn="l"/>
            <a:endParaRPr lang="en-US" b="0" i="0" dirty="0">
              <a:solidFill>
                <a:srgbClr val="000000"/>
              </a:solidFill>
              <a:effectLst/>
              <a:latin typeface="Arial" panose="020B0604020202020204" pitchFamily="34" charset="0"/>
              <a:cs typeface="Arial" panose="020B0604020202020204" pitchFamily="34" charset="0"/>
            </a:endParaRPr>
          </a:p>
          <a:p>
            <a:pPr algn="l"/>
            <a:r>
              <a:rPr lang="en-US" b="0" i="0" dirty="0">
                <a:solidFill>
                  <a:srgbClr val="000000"/>
                </a:solidFill>
                <a:effectLst/>
                <a:latin typeface="Arial" panose="020B0604020202020204" pitchFamily="34" charset="0"/>
                <a:cs typeface="Arial" panose="020B0604020202020204" pitchFamily="34" charset="0"/>
              </a:rPr>
              <a:t>Many of the national qualifiers/state qualifiers/place winners/champions produced by the Ankeny High School and Ankeny Centennial High School Wrestling programs began their career through the Ankeny Wrestling Club.</a:t>
            </a:r>
          </a:p>
          <a:p>
            <a:pPr algn="l"/>
            <a:endParaRPr lang="en-US" b="0" i="0" dirty="0">
              <a:solidFill>
                <a:srgbClr val="000000"/>
              </a:solidFill>
              <a:effectLst/>
              <a:latin typeface="Arial" panose="020B0604020202020204" pitchFamily="34" charset="0"/>
              <a:cs typeface="Arial" panose="020B0604020202020204" pitchFamily="34" charset="0"/>
            </a:endParaRPr>
          </a:p>
          <a:p>
            <a:pPr algn="l"/>
            <a:r>
              <a:rPr lang="en-US" b="1" i="0" dirty="0">
                <a:solidFill>
                  <a:srgbClr val="000000"/>
                </a:solidFill>
                <a:effectLst/>
                <a:latin typeface="Arial" panose="020B0604020202020204" pitchFamily="34" charset="0"/>
                <a:cs typeface="Arial" panose="020B0604020202020204" pitchFamily="34" charset="0"/>
              </a:rPr>
              <a:t>We are an AAU Wrestling and USA Wrestling sanctioned club, our members participate in both AAU and USA sanctioned events.</a:t>
            </a:r>
          </a:p>
          <a:p>
            <a:pPr algn="l"/>
            <a:endParaRPr lang="en-US" b="1" dirty="0">
              <a:solidFill>
                <a:srgbClr val="000000"/>
              </a:solidFill>
              <a:latin typeface="Arial" panose="020B0604020202020204" pitchFamily="34" charset="0"/>
              <a:cs typeface="Arial" panose="020B0604020202020204" pitchFamily="34" charset="0"/>
            </a:endParaRPr>
          </a:p>
          <a:p>
            <a:pPr algn="ctr"/>
            <a:r>
              <a:rPr lang="en-US" b="1" i="1" u="sng" dirty="0">
                <a:solidFill>
                  <a:srgbClr val="000000"/>
                </a:solidFill>
                <a:effectLst/>
                <a:latin typeface="Arial" panose="020B0604020202020204" pitchFamily="34" charset="0"/>
                <a:cs typeface="Arial" panose="020B0604020202020204" pitchFamily="34" charset="0"/>
              </a:rPr>
              <a:t>We develop kids to be good </a:t>
            </a:r>
            <a:r>
              <a:rPr lang="en-US" b="1" i="1" u="sng" dirty="0">
                <a:solidFill>
                  <a:srgbClr val="000000"/>
                </a:solidFill>
                <a:latin typeface="Arial" panose="020B0604020202020204" pitchFamily="34" charset="0"/>
                <a:cs typeface="Arial" panose="020B0604020202020204" pitchFamily="34" charset="0"/>
              </a:rPr>
              <a:t>members of the community and wrestlers!</a:t>
            </a:r>
            <a:endParaRPr lang="en-US" b="1" i="1" u="sng"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7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EA578-2D27-259F-B257-263EBB598623}"/>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PRACTICE PLAN</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A17371-7B6E-B76B-EE79-24C747D47249}"/>
              </a:ext>
            </a:extLst>
          </p:cNvPr>
          <p:cNvSpPr/>
          <p:nvPr/>
        </p:nvSpPr>
        <p:spPr>
          <a:xfrm>
            <a:off x="6041059" y="1399441"/>
            <a:ext cx="140641" cy="5039235"/>
          </a:xfrm>
          <a:prstGeom prst="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E5E857-0E9F-58E5-E46E-6BEA08D6859F}"/>
              </a:ext>
            </a:extLst>
          </p:cNvPr>
          <p:cNvSpPr/>
          <p:nvPr/>
        </p:nvSpPr>
        <p:spPr>
          <a:xfrm>
            <a:off x="734036" y="1731326"/>
            <a:ext cx="5094907" cy="813733"/>
          </a:xfrm>
          <a:prstGeom prst="rect">
            <a:avLst/>
          </a:prstGeom>
          <a:solidFill>
            <a:schemeClr val="bg1">
              <a:lumMod val="8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Kindergarten  | M</a:t>
            </a:r>
          </a:p>
          <a:p>
            <a:pPr algn="ctr"/>
            <a:r>
              <a:rPr lang="en-US" sz="1200" b="1" dirty="0">
                <a:solidFill>
                  <a:schemeClr val="tx1">
                    <a:lumMod val="50000"/>
                    <a:lumOff val="50000"/>
                  </a:schemeClr>
                </a:solidFill>
                <a:latin typeface="Arial" panose="020B0604020202020204" pitchFamily="34" charset="0"/>
                <a:cs typeface="Arial" panose="020B0604020202020204" pitchFamily="34" charset="0"/>
              </a:rPr>
              <a:t>(Boys &amp; Girls)</a:t>
            </a:r>
          </a:p>
        </p:txBody>
      </p:sp>
      <p:sp>
        <p:nvSpPr>
          <p:cNvPr id="6" name="Rectangle 5">
            <a:extLst>
              <a:ext uri="{FF2B5EF4-FFF2-40B4-BE49-F238E27FC236}">
                <a16:creationId xmlns:a16="http://schemas.microsoft.com/office/drawing/2014/main" id="{2A76473C-936D-41FE-FA65-66852A87D8E7}"/>
              </a:ext>
            </a:extLst>
          </p:cNvPr>
          <p:cNvSpPr/>
          <p:nvPr/>
        </p:nvSpPr>
        <p:spPr>
          <a:xfrm>
            <a:off x="742425" y="2636687"/>
            <a:ext cx="5094907" cy="813733"/>
          </a:xfrm>
          <a:prstGeom prst="rect">
            <a:avLst/>
          </a:prstGeom>
          <a:solidFill>
            <a:schemeClr val="bg1">
              <a:lumMod val="8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1</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st</a:t>
            </a:r>
            <a:r>
              <a:rPr lang="en-US" sz="2400" b="1" dirty="0">
                <a:solidFill>
                  <a:schemeClr val="tx1">
                    <a:lumMod val="50000"/>
                    <a:lumOff val="50000"/>
                  </a:schemeClr>
                </a:solidFill>
                <a:latin typeface="Arial" panose="020B0604020202020204" pitchFamily="34" charset="0"/>
                <a:cs typeface="Arial" panose="020B0604020202020204" pitchFamily="34" charset="0"/>
              </a:rPr>
              <a:t> Grade –  2</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nd</a:t>
            </a:r>
            <a:r>
              <a:rPr lang="en-US" sz="2400" b="1" dirty="0">
                <a:solidFill>
                  <a:schemeClr val="tx1">
                    <a:lumMod val="50000"/>
                    <a:lumOff val="50000"/>
                  </a:schemeClr>
                </a:solidFill>
                <a:latin typeface="Arial" panose="020B0604020202020204" pitchFamily="34" charset="0"/>
                <a:cs typeface="Arial" panose="020B0604020202020204" pitchFamily="34" charset="0"/>
              </a:rPr>
              <a:t> Grade  | T – Th</a:t>
            </a:r>
          </a:p>
          <a:p>
            <a:pPr algn="ctr"/>
            <a:r>
              <a:rPr lang="en-US" sz="1200" b="1" dirty="0">
                <a:solidFill>
                  <a:schemeClr val="tx1">
                    <a:lumMod val="50000"/>
                    <a:lumOff val="50000"/>
                  </a:schemeClr>
                </a:solidFill>
                <a:latin typeface="Arial" panose="020B0604020202020204" pitchFamily="34" charset="0"/>
                <a:cs typeface="Arial" panose="020B0604020202020204" pitchFamily="34" charset="0"/>
              </a:rPr>
              <a:t>(Boys &amp; Girls)</a:t>
            </a:r>
          </a:p>
        </p:txBody>
      </p:sp>
      <p:sp>
        <p:nvSpPr>
          <p:cNvPr id="7" name="Rectangle 6">
            <a:extLst>
              <a:ext uri="{FF2B5EF4-FFF2-40B4-BE49-F238E27FC236}">
                <a16:creationId xmlns:a16="http://schemas.microsoft.com/office/drawing/2014/main" id="{F2340C5A-DF2A-40DD-8F82-DE0326EAB7A3}"/>
              </a:ext>
            </a:extLst>
          </p:cNvPr>
          <p:cNvSpPr/>
          <p:nvPr/>
        </p:nvSpPr>
        <p:spPr>
          <a:xfrm>
            <a:off x="742425" y="3542048"/>
            <a:ext cx="5094907" cy="813733"/>
          </a:xfrm>
          <a:prstGeom prst="rect">
            <a:avLst/>
          </a:prstGeom>
          <a:solidFill>
            <a:schemeClr val="bg1">
              <a:lumMod val="8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3</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rd</a:t>
            </a:r>
            <a:r>
              <a:rPr lang="en-US" sz="2400" b="1" dirty="0">
                <a:solidFill>
                  <a:schemeClr val="tx1">
                    <a:lumMod val="50000"/>
                    <a:lumOff val="50000"/>
                  </a:schemeClr>
                </a:solidFill>
                <a:latin typeface="Arial" panose="020B0604020202020204" pitchFamily="34" charset="0"/>
                <a:cs typeface="Arial" panose="020B0604020202020204" pitchFamily="34" charset="0"/>
              </a:rPr>
              <a:t> Grade –  4</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th</a:t>
            </a:r>
            <a:r>
              <a:rPr lang="en-US" sz="2400" b="1" dirty="0">
                <a:solidFill>
                  <a:schemeClr val="tx1">
                    <a:lumMod val="50000"/>
                    <a:lumOff val="50000"/>
                  </a:schemeClr>
                </a:solidFill>
                <a:latin typeface="Arial" panose="020B0604020202020204" pitchFamily="34" charset="0"/>
                <a:cs typeface="Arial" panose="020B0604020202020204" pitchFamily="34" charset="0"/>
              </a:rPr>
              <a:t> Grade  | M - W</a:t>
            </a:r>
          </a:p>
        </p:txBody>
      </p:sp>
      <p:sp>
        <p:nvSpPr>
          <p:cNvPr id="8" name="Rectangle 7">
            <a:extLst>
              <a:ext uri="{FF2B5EF4-FFF2-40B4-BE49-F238E27FC236}">
                <a16:creationId xmlns:a16="http://schemas.microsoft.com/office/drawing/2014/main" id="{FFF214E3-0FF5-AD42-D0C6-B44D4B4FC421}"/>
              </a:ext>
            </a:extLst>
          </p:cNvPr>
          <p:cNvSpPr/>
          <p:nvPr/>
        </p:nvSpPr>
        <p:spPr>
          <a:xfrm>
            <a:off x="742425" y="4473535"/>
            <a:ext cx="5094907" cy="813733"/>
          </a:xfrm>
          <a:prstGeom prst="rect">
            <a:avLst/>
          </a:prstGeom>
          <a:solidFill>
            <a:schemeClr val="bg1">
              <a:lumMod val="8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5</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th</a:t>
            </a:r>
            <a:r>
              <a:rPr lang="en-US" sz="2400" b="1" dirty="0">
                <a:solidFill>
                  <a:schemeClr val="tx1">
                    <a:lumMod val="50000"/>
                    <a:lumOff val="50000"/>
                  </a:schemeClr>
                </a:solidFill>
                <a:latin typeface="Arial" panose="020B0604020202020204" pitchFamily="34" charset="0"/>
                <a:cs typeface="Arial" panose="020B0604020202020204" pitchFamily="34" charset="0"/>
              </a:rPr>
              <a:t> Grade –  7</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th</a:t>
            </a:r>
            <a:r>
              <a:rPr lang="en-US" sz="2400" b="1" dirty="0">
                <a:solidFill>
                  <a:schemeClr val="tx1">
                    <a:lumMod val="50000"/>
                    <a:lumOff val="50000"/>
                  </a:schemeClr>
                </a:solidFill>
                <a:latin typeface="Arial" panose="020B0604020202020204" pitchFamily="34" charset="0"/>
                <a:cs typeface="Arial" panose="020B0604020202020204" pitchFamily="34" charset="0"/>
              </a:rPr>
              <a:t> Grade  | M – T – Th</a:t>
            </a:r>
          </a:p>
        </p:txBody>
      </p:sp>
      <p:sp>
        <p:nvSpPr>
          <p:cNvPr id="9" name="Rectangle 8">
            <a:extLst>
              <a:ext uri="{FF2B5EF4-FFF2-40B4-BE49-F238E27FC236}">
                <a16:creationId xmlns:a16="http://schemas.microsoft.com/office/drawing/2014/main" id="{A9D9280F-EC8C-B141-B844-06AC1232E05A}"/>
              </a:ext>
            </a:extLst>
          </p:cNvPr>
          <p:cNvSpPr/>
          <p:nvPr/>
        </p:nvSpPr>
        <p:spPr>
          <a:xfrm>
            <a:off x="742425" y="5378897"/>
            <a:ext cx="5094907" cy="813733"/>
          </a:xfrm>
          <a:prstGeom prst="rect">
            <a:avLst/>
          </a:prstGeom>
          <a:solidFill>
            <a:schemeClr val="bg1">
              <a:lumMod val="8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3</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rd</a:t>
            </a:r>
            <a:r>
              <a:rPr lang="en-US" sz="2400" b="1" dirty="0">
                <a:solidFill>
                  <a:schemeClr val="tx1">
                    <a:lumMod val="50000"/>
                    <a:lumOff val="50000"/>
                  </a:schemeClr>
                </a:solidFill>
                <a:latin typeface="Arial" panose="020B0604020202020204" pitchFamily="34" charset="0"/>
                <a:cs typeface="Arial" panose="020B0604020202020204" pitchFamily="34" charset="0"/>
              </a:rPr>
              <a:t> Grade – 7</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th</a:t>
            </a:r>
            <a:r>
              <a:rPr lang="en-US" sz="2400" b="1" dirty="0">
                <a:solidFill>
                  <a:schemeClr val="tx1">
                    <a:lumMod val="50000"/>
                    <a:lumOff val="50000"/>
                  </a:schemeClr>
                </a:solidFill>
                <a:latin typeface="Arial" panose="020B0604020202020204" pitchFamily="34" charset="0"/>
                <a:cs typeface="Arial" panose="020B0604020202020204" pitchFamily="34" charset="0"/>
              </a:rPr>
              <a:t> Grade | M – W</a:t>
            </a:r>
          </a:p>
          <a:p>
            <a:pPr algn="ctr"/>
            <a:r>
              <a:rPr lang="en-US" sz="1200" b="1" dirty="0">
                <a:solidFill>
                  <a:schemeClr val="tx1">
                    <a:lumMod val="50000"/>
                    <a:lumOff val="50000"/>
                  </a:schemeClr>
                </a:solidFill>
                <a:latin typeface="Arial" panose="020B0604020202020204" pitchFamily="34" charset="0"/>
                <a:cs typeface="Arial" panose="020B0604020202020204" pitchFamily="34" charset="0"/>
              </a:rPr>
              <a:t>(</a:t>
            </a:r>
            <a:r>
              <a:rPr lang="en-US" sz="1200" b="1" dirty="0">
                <a:solidFill>
                  <a:srgbClr val="FF0000"/>
                </a:solidFill>
                <a:latin typeface="Arial" panose="020B0604020202020204" pitchFamily="34" charset="0"/>
                <a:cs typeface="Arial" panose="020B0604020202020204" pitchFamily="34" charset="0"/>
              </a:rPr>
              <a:t>Girls</a:t>
            </a:r>
            <a:r>
              <a:rPr lang="en-US" sz="1200" b="1"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F52B247F-8B6F-1FA2-AF39-9B5084C727F2}"/>
              </a:ext>
            </a:extLst>
          </p:cNvPr>
          <p:cNvSpPr/>
          <p:nvPr/>
        </p:nvSpPr>
        <p:spPr>
          <a:xfrm>
            <a:off x="553673" y="1118409"/>
            <a:ext cx="5444455" cy="679509"/>
          </a:xfrm>
          <a:prstGeom prst="rect">
            <a:avLst/>
          </a:prstGeom>
          <a:no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chemeClr val="tx1"/>
                </a:solidFill>
                <a:latin typeface="Arial" panose="020B0604020202020204" pitchFamily="34" charset="0"/>
                <a:cs typeface="Arial" panose="020B0604020202020204" pitchFamily="34" charset="0"/>
              </a:rPr>
              <a:t>Regular Season</a:t>
            </a:r>
            <a:endParaRPr lang="en-US" sz="1400" b="1" u="sng"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96261C0-568A-10E3-8BAF-A5B6FD0DF795}"/>
              </a:ext>
            </a:extLst>
          </p:cNvPr>
          <p:cNvSpPr/>
          <p:nvPr/>
        </p:nvSpPr>
        <p:spPr>
          <a:xfrm>
            <a:off x="6398009" y="1796641"/>
            <a:ext cx="5094907" cy="1198229"/>
          </a:xfrm>
          <a:prstGeom prst="rect">
            <a:avLst/>
          </a:prstGeom>
          <a:solidFill>
            <a:schemeClr val="bg1">
              <a:lumMod val="8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K – 1</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st</a:t>
            </a:r>
            <a:r>
              <a:rPr lang="en-US" sz="2400" b="1" dirty="0">
                <a:solidFill>
                  <a:schemeClr val="tx1">
                    <a:lumMod val="50000"/>
                    <a:lumOff val="50000"/>
                  </a:schemeClr>
                </a:solidFill>
                <a:latin typeface="Arial" panose="020B0604020202020204" pitchFamily="34" charset="0"/>
                <a:cs typeface="Arial" panose="020B0604020202020204" pitchFamily="34" charset="0"/>
              </a:rPr>
              <a:t> – 2</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nd</a:t>
            </a:r>
            <a:r>
              <a:rPr lang="en-US" sz="2400" b="1" dirty="0">
                <a:solidFill>
                  <a:schemeClr val="tx1">
                    <a:lumMod val="50000"/>
                    <a:lumOff val="50000"/>
                  </a:schemeClr>
                </a:solidFill>
                <a:latin typeface="Arial" panose="020B0604020202020204" pitchFamily="34" charset="0"/>
                <a:cs typeface="Arial" panose="020B0604020202020204" pitchFamily="34" charset="0"/>
              </a:rPr>
              <a:t> | M – T – Th</a:t>
            </a:r>
          </a:p>
          <a:p>
            <a:pPr algn="ctr"/>
            <a:r>
              <a:rPr lang="en-US" sz="1200" b="1" dirty="0">
                <a:solidFill>
                  <a:schemeClr val="tx1">
                    <a:lumMod val="50000"/>
                    <a:lumOff val="50000"/>
                  </a:schemeClr>
                </a:solidFill>
                <a:latin typeface="Arial" panose="020B0604020202020204" pitchFamily="34" charset="0"/>
                <a:cs typeface="Arial" panose="020B0604020202020204" pitchFamily="34" charset="0"/>
              </a:rPr>
              <a:t>(</a:t>
            </a:r>
            <a:r>
              <a:rPr lang="en-US" sz="1200" b="1" dirty="0">
                <a:solidFill>
                  <a:srgbClr val="FF0000"/>
                </a:solidFill>
                <a:latin typeface="Arial" panose="020B0604020202020204" pitchFamily="34" charset="0"/>
                <a:cs typeface="Arial" panose="020B0604020202020204" pitchFamily="34" charset="0"/>
              </a:rPr>
              <a:t>Boys &amp; Girls</a:t>
            </a:r>
            <a:r>
              <a:rPr lang="en-US" sz="1200" b="1"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442B1321-6A83-F934-3036-9D79F1115C31}"/>
              </a:ext>
            </a:extLst>
          </p:cNvPr>
          <p:cNvSpPr/>
          <p:nvPr/>
        </p:nvSpPr>
        <p:spPr>
          <a:xfrm>
            <a:off x="6398009" y="3545746"/>
            <a:ext cx="5094907" cy="1198229"/>
          </a:xfrm>
          <a:prstGeom prst="rect">
            <a:avLst/>
          </a:prstGeom>
          <a:solidFill>
            <a:schemeClr val="bg1">
              <a:lumMod val="8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2400" b="1" dirty="0">
                <a:solidFill>
                  <a:schemeClr val="tx1">
                    <a:lumMod val="50000"/>
                    <a:lumOff val="50000"/>
                  </a:schemeClr>
                </a:solidFill>
                <a:latin typeface="Arial" panose="020B0604020202020204" pitchFamily="34" charset="0"/>
                <a:cs typeface="Arial" panose="020B0604020202020204" pitchFamily="34" charset="0"/>
              </a:rPr>
              <a:t>3</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rd</a:t>
            </a:r>
            <a:r>
              <a:rPr lang="en-US" sz="2400" b="1" dirty="0">
                <a:solidFill>
                  <a:schemeClr val="tx1">
                    <a:lumMod val="50000"/>
                    <a:lumOff val="50000"/>
                  </a:schemeClr>
                </a:solidFill>
                <a:latin typeface="Arial" panose="020B0604020202020204" pitchFamily="34" charset="0"/>
                <a:cs typeface="Arial" panose="020B0604020202020204" pitchFamily="34" charset="0"/>
              </a:rPr>
              <a:t> Grade –  8</a:t>
            </a:r>
            <a:r>
              <a:rPr lang="en-US" sz="2400" b="1" baseline="30000" dirty="0">
                <a:solidFill>
                  <a:schemeClr val="tx1">
                    <a:lumMod val="50000"/>
                    <a:lumOff val="50000"/>
                  </a:schemeClr>
                </a:solidFill>
                <a:latin typeface="Arial" panose="020B0604020202020204" pitchFamily="34" charset="0"/>
                <a:cs typeface="Arial" panose="020B0604020202020204" pitchFamily="34" charset="0"/>
              </a:rPr>
              <a:t>th</a:t>
            </a:r>
            <a:r>
              <a:rPr lang="en-US" sz="2400" b="1" dirty="0">
                <a:solidFill>
                  <a:schemeClr val="tx1">
                    <a:lumMod val="50000"/>
                    <a:lumOff val="50000"/>
                  </a:schemeClr>
                </a:solidFill>
                <a:latin typeface="Arial" panose="020B0604020202020204" pitchFamily="34" charset="0"/>
                <a:cs typeface="Arial" panose="020B0604020202020204" pitchFamily="34" charset="0"/>
              </a:rPr>
              <a:t> Grade  | M – T – Th</a:t>
            </a:r>
          </a:p>
          <a:p>
            <a:pPr algn="ctr"/>
            <a:r>
              <a:rPr lang="en-US" sz="1200" b="1" dirty="0">
                <a:solidFill>
                  <a:schemeClr val="tx1">
                    <a:lumMod val="50000"/>
                    <a:lumOff val="50000"/>
                  </a:schemeClr>
                </a:solidFill>
                <a:latin typeface="Arial" panose="020B0604020202020204" pitchFamily="34" charset="0"/>
                <a:cs typeface="Arial" panose="020B0604020202020204" pitchFamily="34" charset="0"/>
              </a:rPr>
              <a:t>(</a:t>
            </a:r>
            <a:r>
              <a:rPr lang="en-US" sz="1200" b="1" dirty="0">
                <a:solidFill>
                  <a:srgbClr val="FF0000"/>
                </a:solidFill>
                <a:latin typeface="Arial" panose="020B0604020202020204" pitchFamily="34" charset="0"/>
                <a:cs typeface="Arial" panose="020B0604020202020204" pitchFamily="34" charset="0"/>
              </a:rPr>
              <a:t>Boys &amp; Girls</a:t>
            </a:r>
            <a:r>
              <a:rPr lang="en-US" sz="1200" b="1" dirty="0">
                <a:solidFill>
                  <a:schemeClr val="tx1">
                    <a:lumMod val="50000"/>
                    <a:lumOff val="50000"/>
                  </a:schemeClr>
                </a:solidFill>
                <a:latin typeface="Arial" panose="020B0604020202020204" pitchFamily="34" charset="0"/>
                <a:cs typeface="Arial" panose="020B0604020202020204" pitchFamily="34" charset="0"/>
              </a:rPr>
              <a:t>)</a:t>
            </a:r>
          </a:p>
          <a:p>
            <a:pPr algn="ctr"/>
            <a:endParaRPr lang="en-US" sz="2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F35497B-7652-9646-F03F-B53E43D7F331}"/>
              </a:ext>
            </a:extLst>
          </p:cNvPr>
          <p:cNvSpPr/>
          <p:nvPr/>
        </p:nvSpPr>
        <p:spPr>
          <a:xfrm>
            <a:off x="6224631" y="1118409"/>
            <a:ext cx="5413696" cy="679509"/>
          </a:xfrm>
          <a:prstGeom prst="rect">
            <a:avLst/>
          </a:prstGeom>
          <a:no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chemeClr val="tx1"/>
                </a:solidFill>
                <a:latin typeface="Arial" panose="020B0604020202020204" pitchFamily="34" charset="0"/>
                <a:cs typeface="Arial" panose="020B0604020202020204" pitchFamily="34" charset="0"/>
              </a:rPr>
              <a:t>Post Season</a:t>
            </a:r>
            <a:endParaRPr lang="en-US" sz="1400" b="1" u="sng"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02FB279-5734-7023-A8BB-B1E767217C8D}"/>
              </a:ext>
            </a:extLst>
          </p:cNvPr>
          <p:cNvSpPr txBox="1"/>
          <p:nvPr/>
        </p:nvSpPr>
        <p:spPr>
          <a:xfrm>
            <a:off x="742425" y="6207857"/>
            <a:ext cx="5086518" cy="336631"/>
          </a:xfrm>
          <a:prstGeom prst="rect">
            <a:avLst/>
          </a:prstGeom>
          <a:noFill/>
        </p:spPr>
        <p:txBody>
          <a:bodyPr wrap="square">
            <a:spAutoFit/>
          </a:bodyPr>
          <a:lstStyle/>
          <a:p>
            <a:pPr algn="ctr">
              <a:lnSpc>
                <a:spcPct val="107000"/>
              </a:lnSpc>
              <a:spcAft>
                <a:spcPts val="800"/>
              </a:spcAft>
            </a:pPr>
            <a:r>
              <a:rPr lang="en-US" sz="1600" b="1" i="1" kern="100" dirty="0">
                <a:effectLst/>
                <a:latin typeface="Arial" panose="020B0604020202020204" pitchFamily="34" charset="0"/>
                <a:ea typeface="Calibri" panose="020F0502020204030204" pitchFamily="34" charset="0"/>
                <a:cs typeface="Arial" panose="020B0604020202020204" pitchFamily="34" charset="0"/>
              </a:rPr>
              <a:t>October 6</a:t>
            </a:r>
            <a:r>
              <a:rPr lang="en-US" sz="1600" b="1" i="1"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b="1" i="1" kern="100" dirty="0">
                <a:effectLst/>
                <a:latin typeface="Arial" panose="020B0604020202020204" pitchFamily="34" charset="0"/>
                <a:ea typeface="Calibri" panose="020F0502020204030204" pitchFamily="34" charset="0"/>
                <a:cs typeface="Arial" panose="020B0604020202020204" pitchFamily="34" charset="0"/>
              </a:rPr>
              <a:t> – December 22</a:t>
            </a:r>
            <a:r>
              <a:rPr lang="en-US" sz="1600" b="1" i="1" kern="100" baseline="30000" dirty="0">
                <a:effectLst/>
                <a:latin typeface="Arial" panose="020B0604020202020204" pitchFamily="34" charset="0"/>
                <a:ea typeface="Calibri" panose="020F0502020204030204" pitchFamily="34" charset="0"/>
                <a:cs typeface="Arial" panose="020B0604020202020204" pitchFamily="34" charset="0"/>
              </a:rPr>
              <a:t>nd</a:t>
            </a:r>
            <a:r>
              <a:rPr lang="en-US" sz="1600" b="1" i="1" kern="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50616599-62ED-7FB1-33B0-93EBBEC7D376}"/>
              </a:ext>
            </a:extLst>
          </p:cNvPr>
          <p:cNvSpPr txBox="1"/>
          <p:nvPr/>
        </p:nvSpPr>
        <p:spPr>
          <a:xfrm>
            <a:off x="6420158" y="6527851"/>
            <a:ext cx="5086518" cy="336631"/>
          </a:xfrm>
          <a:prstGeom prst="rect">
            <a:avLst/>
          </a:prstGeom>
          <a:noFill/>
        </p:spPr>
        <p:txBody>
          <a:bodyPr wrap="square">
            <a:spAutoFit/>
          </a:bodyPr>
          <a:lstStyle/>
          <a:p>
            <a:pPr algn="ctr">
              <a:lnSpc>
                <a:spcPct val="107000"/>
              </a:lnSpc>
              <a:spcAft>
                <a:spcPts val="800"/>
              </a:spcAft>
            </a:pPr>
            <a:r>
              <a:rPr lang="en-US" sz="1600" i="1" kern="100" dirty="0">
                <a:effectLst/>
                <a:latin typeface="Arial" panose="020B0604020202020204" pitchFamily="34" charset="0"/>
                <a:ea typeface="Calibri" panose="020F0502020204030204" pitchFamily="34" charset="0"/>
                <a:cs typeface="Arial" panose="020B0604020202020204" pitchFamily="34" charset="0"/>
              </a:rPr>
              <a:t>December 27</a:t>
            </a:r>
            <a:r>
              <a:rPr lang="en-US" sz="1600" i="1"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i="1" kern="100" dirty="0">
                <a:effectLst/>
                <a:latin typeface="Arial" panose="020B0604020202020204" pitchFamily="34" charset="0"/>
                <a:ea typeface="Calibri" panose="020F0502020204030204" pitchFamily="34" charset="0"/>
                <a:cs typeface="Arial" panose="020B0604020202020204" pitchFamily="34" charset="0"/>
              </a:rPr>
              <a:t> – March </a:t>
            </a:r>
            <a:r>
              <a:rPr lang="en-US" sz="1600" i="1" kern="100" dirty="0">
                <a:latin typeface="Arial" panose="020B0604020202020204" pitchFamily="34" charset="0"/>
                <a:ea typeface="Calibri" panose="020F0502020204030204" pitchFamily="34" charset="0"/>
                <a:cs typeface="Arial" panose="020B0604020202020204" pitchFamily="34" charset="0"/>
              </a:rPr>
              <a:t>8</a:t>
            </a:r>
            <a:r>
              <a:rPr lang="en-US" sz="1600" i="1"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i="1" kern="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B8AF020-55A8-A4DC-8283-2EA060D2D554}"/>
              </a:ext>
            </a:extLst>
          </p:cNvPr>
          <p:cNvSpPr txBox="1"/>
          <p:nvPr/>
        </p:nvSpPr>
        <p:spPr>
          <a:xfrm>
            <a:off x="32353" y="6520526"/>
            <a:ext cx="5086518" cy="336631"/>
          </a:xfrm>
          <a:prstGeom prst="rect">
            <a:avLst/>
          </a:prstGeom>
          <a:noFill/>
        </p:spPr>
        <p:txBody>
          <a:bodyPr wrap="square">
            <a:spAutoFit/>
          </a:bodyPr>
          <a:lstStyle/>
          <a:p>
            <a:pPr>
              <a:lnSpc>
                <a:spcPct val="107000"/>
              </a:lnSpc>
              <a:spcAft>
                <a:spcPts val="800"/>
              </a:spcAft>
            </a:pPr>
            <a:r>
              <a:rPr lang="en-US" sz="1600" i="1" kern="100" dirty="0">
                <a:latin typeface="Arial" panose="020B0604020202020204" pitchFamily="34" charset="0"/>
                <a:ea typeface="Calibri" panose="020F0502020204030204" pitchFamily="34" charset="0"/>
                <a:cs typeface="Arial" panose="020B0604020202020204" pitchFamily="34" charset="0"/>
              </a:rPr>
              <a:t>NOTE: 3</a:t>
            </a:r>
            <a:r>
              <a:rPr lang="en-US" sz="1600" i="1" kern="100" baseline="30000" dirty="0">
                <a:latin typeface="Arial" panose="020B0604020202020204" pitchFamily="34" charset="0"/>
                <a:ea typeface="Calibri" panose="020F0502020204030204" pitchFamily="34" charset="0"/>
                <a:cs typeface="Arial" panose="020B0604020202020204" pitchFamily="34" charset="0"/>
              </a:rPr>
              <a:t>rd</a:t>
            </a:r>
            <a:r>
              <a:rPr lang="en-US" sz="1600" i="1" kern="100" dirty="0">
                <a:latin typeface="Arial" panose="020B0604020202020204" pitchFamily="34" charset="0"/>
                <a:ea typeface="Calibri" panose="020F0502020204030204" pitchFamily="34" charset="0"/>
                <a:cs typeface="Arial" panose="020B0604020202020204" pitchFamily="34" charset="0"/>
              </a:rPr>
              <a:t> – 8</a:t>
            </a:r>
            <a:r>
              <a:rPr lang="en-US" sz="1600" i="1" kern="100" baseline="30000" dirty="0">
                <a:latin typeface="Arial" panose="020B0604020202020204" pitchFamily="34" charset="0"/>
                <a:ea typeface="Calibri" panose="020F0502020204030204" pitchFamily="34" charset="0"/>
                <a:cs typeface="Arial" panose="020B0604020202020204" pitchFamily="34" charset="0"/>
              </a:rPr>
              <a:t>th</a:t>
            </a:r>
            <a:r>
              <a:rPr lang="en-US" sz="1600" i="1" kern="100" dirty="0">
                <a:latin typeface="Arial" panose="020B0604020202020204" pitchFamily="34" charset="0"/>
                <a:ea typeface="Calibri" panose="020F0502020204030204" pitchFamily="34" charset="0"/>
                <a:cs typeface="Arial" panose="020B0604020202020204" pitchFamily="34" charset="0"/>
              </a:rPr>
              <a:t> in same room until October 22</a:t>
            </a:r>
            <a:r>
              <a:rPr lang="en-US" sz="1600" i="1" kern="100" baseline="30000" dirty="0">
                <a:latin typeface="Arial" panose="020B0604020202020204" pitchFamily="34" charset="0"/>
                <a:ea typeface="Calibri" panose="020F0502020204030204" pitchFamily="34" charset="0"/>
                <a:cs typeface="Arial" panose="020B0604020202020204" pitchFamily="34" charset="0"/>
              </a:rPr>
              <a:t>nd</a:t>
            </a:r>
            <a:endParaRPr lang="en-US" sz="1600" i="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959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EA578-2D27-259F-B257-263EBB598623}"/>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solidFill>
                  <a:srgbClr val="92302E"/>
                </a:solidFill>
                <a:effectLst>
                  <a:outerShdw blurRad="38100" dist="38100" dir="2700000" algn="tl">
                    <a:srgbClr val="000000">
                      <a:alpha val="43137"/>
                    </a:srgbClr>
                  </a:outerShdw>
                </a:effectLst>
                <a:latin typeface="Arial"/>
                <a:cs typeface="Arial"/>
              </a:rPr>
              <a:t>COACHING PLAN</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D595701-28E4-F6F6-39E7-0494B37523A1}"/>
              </a:ext>
            </a:extLst>
          </p:cNvPr>
          <p:cNvSpPr txBox="1"/>
          <p:nvPr/>
        </p:nvSpPr>
        <p:spPr>
          <a:xfrm>
            <a:off x="742425" y="6521368"/>
            <a:ext cx="5086518" cy="336631"/>
          </a:xfrm>
          <a:prstGeom prst="rect">
            <a:avLst/>
          </a:prstGeom>
          <a:noFill/>
        </p:spPr>
        <p:txBody>
          <a:bodyPr wrap="square">
            <a:spAutoFit/>
          </a:bodyPr>
          <a:lstStyle/>
          <a:p>
            <a:pPr>
              <a:lnSpc>
                <a:spcPct val="107000"/>
              </a:lnSpc>
              <a:spcAft>
                <a:spcPts val="800"/>
              </a:spcAft>
            </a:pPr>
            <a:r>
              <a:rPr lang="en-US" sz="1600" i="1" kern="100" dirty="0">
                <a:effectLst/>
                <a:latin typeface="Arial" panose="020B0604020202020204" pitchFamily="34" charset="0"/>
                <a:ea typeface="Calibri" panose="020F0502020204030204" pitchFamily="34" charset="0"/>
                <a:cs typeface="Arial" panose="020B0604020202020204" pitchFamily="34" charset="0"/>
              </a:rPr>
              <a:t>Coaches com</a:t>
            </a:r>
            <a:r>
              <a:rPr lang="en-US" sz="1600" i="1" kern="100" dirty="0">
                <a:latin typeface="Arial" panose="020B0604020202020204" pitchFamily="34" charset="0"/>
                <a:ea typeface="Calibri" panose="020F0502020204030204" pitchFamily="34" charset="0"/>
                <a:cs typeface="Arial" panose="020B0604020202020204" pitchFamily="34" charset="0"/>
              </a:rPr>
              <a:t>e up for Introduction</a:t>
            </a:r>
            <a:endParaRPr lang="en-US" sz="1600" i="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1292546-B16C-06BA-5CD7-4956DE8861CC}"/>
              </a:ext>
            </a:extLst>
          </p:cNvPr>
          <p:cNvPicPr>
            <a:picLocks noChangeAspect="1"/>
          </p:cNvPicPr>
          <p:nvPr/>
        </p:nvPicPr>
        <p:blipFill>
          <a:blip r:embed="rId3"/>
          <a:srcRect b="27756"/>
          <a:stretch>
            <a:fillRect/>
          </a:stretch>
        </p:blipFill>
        <p:spPr>
          <a:xfrm>
            <a:off x="661982" y="1906866"/>
            <a:ext cx="10868035" cy="3839397"/>
          </a:xfrm>
          <a:prstGeom prst="rect">
            <a:avLst/>
          </a:prstGeom>
          <a:ln>
            <a:solidFill>
              <a:schemeClr val="tx1"/>
            </a:solidFill>
          </a:ln>
        </p:spPr>
      </p:pic>
    </p:spTree>
    <p:extLst>
      <p:ext uri="{BB962C8B-B14F-4D97-AF65-F5344CB8AC3E}">
        <p14:creationId xmlns:p14="http://schemas.microsoft.com/office/powerpoint/2010/main" val="393497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3D8266-00C4-E645-AC75-3B6EC3485116}"/>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COMPETITION PLAN</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A1B0FB5-DC0C-4CC3-A816-58C89C49D053}"/>
              </a:ext>
            </a:extLst>
          </p:cNvPr>
          <p:cNvSpPr txBox="1"/>
          <p:nvPr/>
        </p:nvSpPr>
        <p:spPr>
          <a:xfrm>
            <a:off x="667119" y="1291366"/>
            <a:ext cx="5428882" cy="4762266"/>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Tournament AWC is attending as a team</a:t>
            </a: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Comet Wrestling </a:t>
            </a:r>
            <a:r>
              <a:rPr lang="en-US" sz="1600" kern="100" dirty="0">
                <a:latin typeface="Arial" panose="020B0604020202020204" pitchFamily="34" charset="0"/>
                <a:ea typeface="Calibri" panose="020F0502020204030204" pitchFamily="34" charset="0"/>
                <a:cs typeface="Arial" panose="020B0604020202020204" pitchFamily="34" charset="0"/>
              </a:rPr>
              <a:t>Youth Tournament, Intermediate</a:t>
            </a:r>
          </a:p>
          <a:p>
            <a:pPr marL="742950" lvl="1"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November 22, 2025</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ADM Tournament, Beginners</a:t>
            </a:r>
          </a:p>
          <a:p>
            <a:pPr marL="742950" lvl="1"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December 7</a:t>
            </a:r>
            <a:r>
              <a:rPr lang="en-US" sz="1600" kern="100" baseline="30000" dirty="0">
                <a:latin typeface="Arial" panose="020B0604020202020204" pitchFamily="34" charset="0"/>
                <a:ea typeface="Calibri" panose="020F0502020204030204" pitchFamily="34" charset="0"/>
                <a:cs typeface="Arial" panose="020B0604020202020204" pitchFamily="34" charset="0"/>
              </a:rPr>
              <a:t>th</a:t>
            </a:r>
            <a:r>
              <a:rPr lang="en-US" sz="1600" kern="100" dirty="0">
                <a:latin typeface="Arial" panose="020B0604020202020204" pitchFamily="34" charset="0"/>
                <a:ea typeface="Calibri" panose="020F0502020204030204" pitchFamily="34" charset="0"/>
                <a:cs typeface="Arial" panose="020B0604020202020204" pitchFamily="34" charset="0"/>
              </a:rPr>
              <a:t>, 2025</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 </a:t>
            </a:r>
            <a:r>
              <a:rPr lang="en-US" sz="1600" kern="100" dirty="0">
                <a:effectLst/>
                <a:latin typeface="Arial" panose="020B0604020202020204" pitchFamily="34" charset="0"/>
                <a:ea typeface="Calibri" panose="020F0502020204030204" pitchFamily="34" charset="0"/>
                <a:cs typeface="Arial" panose="020B0604020202020204" pitchFamily="34" charset="0"/>
              </a:rPr>
              <a:t>Ankeny </a:t>
            </a:r>
            <a:r>
              <a:rPr lang="en-US" sz="1600" u="sng"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Duals Helmkamp</a:t>
            </a:r>
            <a:r>
              <a:rPr lang="en-US" sz="1600" kern="100" dirty="0">
                <a:effectLst/>
                <a:latin typeface="Arial" panose="020B0604020202020204" pitchFamily="34" charset="0"/>
                <a:ea typeface="Calibri" panose="020F0502020204030204" pitchFamily="34" charset="0"/>
                <a:cs typeface="Arial" panose="020B0604020202020204" pitchFamily="34" charset="0"/>
              </a:rPr>
              <a:t>, Invitational</a:t>
            </a:r>
          </a:p>
          <a:p>
            <a:pPr marL="742950" lvl="1"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December 14</a:t>
            </a:r>
            <a:r>
              <a:rPr lang="en-US" sz="1600" kern="100" baseline="30000" dirty="0">
                <a:latin typeface="Arial" panose="020B0604020202020204" pitchFamily="34" charset="0"/>
                <a:ea typeface="Calibri" panose="020F0502020204030204" pitchFamily="34" charset="0"/>
                <a:cs typeface="Arial" panose="020B0604020202020204" pitchFamily="34" charset="0"/>
              </a:rPr>
              <a:t>th</a:t>
            </a:r>
            <a:r>
              <a:rPr lang="en-US" sz="1600" kern="100" dirty="0">
                <a:latin typeface="Arial" panose="020B0604020202020204" pitchFamily="34" charset="0"/>
                <a:ea typeface="Calibri" panose="020F0502020204030204" pitchFamily="34" charset="0"/>
                <a:cs typeface="Arial" panose="020B0604020202020204" pitchFamily="34" charset="0"/>
              </a:rPr>
              <a:t>, 2025</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 A</a:t>
            </a:r>
            <a:r>
              <a:rPr lang="en-US" sz="1600" kern="100" dirty="0">
                <a:effectLst/>
                <a:latin typeface="Arial" panose="020B0604020202020204" pitchFamily="34" charset="0"/>
                <a:ea typeface="Calibri" panose="020F0502020204030204" pitchFamily="34" charset="0"/>
                <a:cs typeface="Arial" panose="020B0604020202020204" pitchFamily="34" charset="0"/>
              </a:rPr>
              <a:t>nkeny Wrestling Club Classic, Advanced</a:t>
            </a:r>
          </a:p>
          <a:p>
            <a:pPr marL="742950" lvl="1"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January 18</a:t>
            </a:r>
            <a:r>
              <a:rPr lang="en-US" sz="1600" kern="100" baseline="30000" dirty="0">
                <a:latin typeface="Arial" panose="020B0604020202020204" pitchFamily="34" charset="0"/>
                <a:ea typeface="Calibri" panose="020F0502020204030204" pitchFamily="34" charset="0"/>
                <a:cs typeface="Arial" panose="020B0604020202020204" pitchFamily="34" charset="0"/>
              </a:rPr>
              <a:t>th</a:t>
            </a:r>
            <a:r>
              <a:rPr lang="en-US" sz="1600" kern="100" dirty="0">
                <a:latin typeface="Arial" panose="020B0604020202020204" pitchFamily="34" charset="0"/>
                <a:ea typeface="Calibri" panose="020F0502020204030204" pitchFamily="34" charset="0"/>
                <a:cs typeface="Arial" panose="020B0604020202020204" pitchFamily="34" charset="0"/>
              </a:rPr>
              <a:t>, 2026</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Additional Future Adds:</a:t>
            </a:r>
          </a:p>
          <a:p>
            <a:pPr marL="742950" lvl="1"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Girl’s Tournament x 1</a:t>
            </a:r>
          </a:p>
          <a:p>
            <a:pPr marL="742950" lvl="1"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Beginner’s Tournament x 1</a:t>
            </a:r>
          </a:p>
          <a:p>
            <a:pPr marL="742950" lvl="1"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Intermediate Tournament x 1</a:t>
            </a:r>
          </a:p>
        </p:txBody>
      </p:sp>
      <p:sp>
        <p:nvSpPr>
          <p:cNvPr id="4" name="TextBox 3">
            <a:extLst>
              <a:ext uri="{FF2B5EF4-FFF2-40B4-BE49-F238E27FC236}">
                <a16:creationId xmlns:a16="http://schemas.microsoft.com/office/drawing/2014/main" id="{1723DE3A-A842-7845-149E-CE28224B1986}"/>
              </a:ext>
            </a:extLst>
          </p:cNvPr>
          <p:cNvSpPr txBox="1"/>
          <p:nvPr/>
        </p:nvSpPr>
        <p:spPr>
          <a:xfrm>
            <a:off x="1" y="6490784"/>
            <a:ext cx="2801566" cy="336631"/>
          </a:xfrm>
          <a:prstGeom prst="rect">
            <a:avLst/>
          </a:prstGeom>
          <a:noFill/>
        </p:spPr>
        <p:txBody>
          <a:bodyPr wrap="square">
            <a:spAutoFit/>
          </a:bodyPr>
          <a:lstStyle/>
          <a:p>
            <a:pPr>
              <a:lnSpc>
                <a:spcPct val="107000"/>
              </a:lnSpc>
              <a:spcAft>
                <a:spcPts val="800"/>
              </a:spcAft>
            </a:pPr>
            <a:r>
              <a:rPr lang="en-US" sz="1600" i="1" kern="100" dirty="0">
                <a:effectLst/>
                <a:latin typeface="Arial" panose="020B0604020202020204" pitchFamily="34" charset="0"/>
                <a:ea typeface="Calibri" panose="020F0502020204030204" pitchFamily="34" charset="0"/>
                <a:cs typeface="Arial" panose="020B0604020202020204" pitchFamily="34" charset="0"/>
              </a:rPr>
              <a:t>* Hosted by the AWC</a:t>
            </a:r>
          </a:p>
        </p:txBody>
      </p:sp>
      <p:sp>
        <p:nvSpPr>
          <p:cNvPr id="5" name="TextBox 4">
            <a:extLst>
              <a:ext uri="{FF2B5EF4-FFF2-40B4-BE49-F238E27FC236}">
                <a16:creationId xmlns:a16="http://schemas.microsoft.com/office/drawing/2014/main" id="{06EC68E5-C83A-0261-FFDA-F3E8D82497C3}"/>
              </a:ext>
            </a:extLst>
          </p:cNvPr>
          <p:cNvSpPr txBox="1"/>
          <p:nvPr/>
        </p:nvSpPr>
        <p:spPr>
          <a:xfrm>
            <a:off x="6446199" y="1291366"/>
            <a:ext cx="5428882" cy="2565895"/>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Dual Plans</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Weight Specific</a:t>
            </a: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Wrestle-Offs Required</a:t>
            </a: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Run a Dual Tournament</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Coordinate a Dual Tournament</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Age Groups Tentative Design</a:t>
            </a: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Rules</a:t>
            </a:r>
          </a:p>
        </p:txBody>
      </p:sp>
      <p:sp>
        <p:nvSpPr>
          <p:cNvPr id="6" name="Rectangle 5">
            <a:extLst>
              <a:ext uri="{FF2B5EF4-FFF2-40B4-BE49-F238E27FC236}">
                <a16:creationId xmlns:a16="http://schemas.microsoft.com/office/drawing/2014/main" id="{71969945-5819-F40E-12C6-6C3BE2C44088}"/>
              </a:ext>
            </a:extLst>
          </p:cNvPr>
          <p:cNvSpPr/>
          <p:nvPr/>
        </p:nvSpPr>
        <p:spPr>
          <a:xfrm>
            <a:off x="6031331" y="1399441"/>
            <a:ext cx="140641" cy="5039235"/>
          </a:xfrm>
          <a:prstGeom prst="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21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1BB6A6-5D9E-D583-84C1-D15A2500E6DC}"/>
              </a:ext>
            </a:extLst>
          </p:cNvPr>
          <p:cNvPicPr>
            <a:picLocks noChangeAspect="1"/>
          </p:cNvPicPr>
          <p:nvPr/>
        </p:nvPicPr>
        <p:blipFill>
          <a:blip r:embed="rId2"/>
          <a:stretch>
            <a:fillRect/>
          </a:stretch>
        </p:blipFill>
        <p:spPr>
          <a:xfrm>
            <a:off x="3817422" y="1229508"/>
            <a:ext cx="4557156" cy="5445611"/>
          </a:xfrm>
          <a:prstGeom prst="rect">
            <a:avLst/>
          </a:prstGeom>
        </p:spPr>
      </p:pic>
      <p:sp>
        <p:nvSpPr>
          <p:cNvPr id="4" name="TextBox 3">
            <a:extLst>
              <a:ext uri="{FF2B5EF4-FFF2-40B4-BE49-F238E27FC236}">
                <a16:creationId xmlns:a16="http://schemas.microsoft.com/office/drawing/2014/main" id="{16CEC4D6-C79E-9195-701A-C74E7AA73842}"/>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a:solidFill>
                  <a:srgbClr val="92302E"/>
                </a:solidFill>
                <a:effectLst>
                  <a:outerShdw blurRad="38100" dist="38100" dir="2700000" algn="tl">
                    <a:srgbClr val="000000">
                      <a:alpha val="43137"/>
                    </a:srgbClr>
                  </a:outerShdw>
                </a:effectLst>
                <a:latin typeface="Arial"/>
                <a:cs typeface="Arial"/>
              </a:rPr>
              <a:t>DUAL </a:t>
            </a:r>
            <a:r>
              <a:rPr lang="en-US" sz="4000" b="1" dirty="0">
                <a:solidFill>
                  <a:srgbClr val="92302E"/>
                </a:solidFill>
                <a:effectLst>
                  <a:outerShdw blurRad="38100" dist="38100" dir="2700000" algn="tl">
                    <a:srgbClr val="000000">
                      <a:alpha val="43137"/>
                    </a:srgbClr>
                  </a:outerShdw>
                </a:effectLst>
                <a:latin typeface="Arial"/>
                <a:cs typeface="Arial"/>
              </a:rPr>
              <a:t>PLAN</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5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3D8266-00C4-E645-AC75-3B6EC3485116}"/>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solidFill>
                  <a:srgbClr val="92302E"/>
                </a:solidFill>
                <a:effectLst>
                  <a:outerShdw blurRad="38100" dist="38100" dir="2700000" algn="tl">
                    <a:srgbClr val="000000">
                      <a:alpha val="43137"/>
                    </a:srgbClr>
                  </a:outerShdw>
                </a:effectLst>
                <a:latin typeface="Arial"/>
                <a:cs typeface="Arial"/>
              </a:rPr>
              <a:t>CLINICS PLAN</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DBF7027-23D0-1DAF-973F-1633AF0CA46E}"/>
              </a:ext>
            </a:extLst>
          </p:cNvPr>
          <p:cNvSpPr txBox="1"/>
          <p:nvPr/>
        </p:nvSpPr>
        <p:spPr>
          <a:xfrm>
            <a:off x="1717707" y="1611877"/>
            <a:ext cx="3321221" cy="1467709"/>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Tentative Clinic Dates</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October 25</a:t>
            </a:r>
            <a:r>
              <a:rPr lang="en-US" sz="1600" kern="100" baseline="30000" dirty="0">
                <a:latin typeface="Arial" panose="020B0604020202020204" pitchFamily="34" charset="0"/>
                <a:ea typeface="Calibri" panose="020F0502020204030204" pitchFamily="34" charset="0"/>
                <a:cs typeface="Arial" panose="020B0604020202020204" pitchFamily="34" charset="0"/>
              </a:rPr>
              <a:t>th</a:t>
            </a:r>
            <a:r>
              <a:rPr lang="en-US" sz="1600" kern="100" dirty="0">
                <a:latin typeface="Arial" panose="020B0604020202020204" pitchFamily="34" charset="0"/>
                <a:ea typeface="Calibri" panose="020F0502020204030204" pitchFamily="34" charset="0"/>
                <a:cs typeface="Arial" panose="020B0604020202020204" pitchFamily="34" charset="0"/>
              </a:rPr>
              <a:t>, 2025 (Girl)</a:t>
            </a: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November 8</a:t>
            </a:r>
            <a:r>
              <a:rPr lang="en-US" sz="16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kern="100" dirty="0">
                <a:effectLst/>
                <a:latin typeface="Arial" panose="020B0604020202020204" pitchFamily="34" charset="0"/>
                <a:ea typeface="Calibri" panose="020F0502020204030204" pitchFamily="34" charset="0"/>
                <a:cs typeface="Arial" panose="020B0604020202020204" pitchFamily="34" charset="0"/>
              </a:rPr>
              <a:t>, 2025 (Boy)</a:t>
            </a:r>
            <a:endParaRPr lang="en-US" sz="1600" kern="1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December 28</a:t>
            </a:r>
            <a:r>
              <a:rPr lang="en-US" sz="16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kern="100" baseline="30000" dirty="0">
                <a:latin typeface="Arial" panose="020B0604020202020204" pitchFamily="34" charset="0"/>
                <a:ea typeface="Calibri" panose="020F0502020204030204" pitchFamily="34" charset="0"/>
                <a:cs typeface="Arial" panose="020B0604020202020204" pitchFamily="34" charset="0"/>
              </a:rPr>
              <a:t>,</a:t>
            </a:r>
            <a:r>
              <a:rPr lang="en-US" sz="1600" kern="100" dirty="0">
                <a:effectLst/>
                <a:latin typeface="Arial" panose="020B0604020202020204" pitchFamily="34" charset="0"/>
                <a:ea typeface="Calibri" panose="020F0502020204030204" pitchFamily="34" charset="0"/>
                <a:cs typeface="Arial" panose="020B0604020202020204" pitchFamily="34" charset="0"/>
              </a:rPr>
              <a:t> 2025 (ISU)</a:t>
            </a:r>
            <a:endParaRPr lang="en-US" sz="1600" kern="1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6C4E5E0-A64D-59C1-7044-0B73CC5E14C1}"/>
              </a:ext>
            </a:extLst>
          </p:cNvPr>
          <p:cNvSpPr txBox="1"/>
          <p:nvPr/>
        </p:nvSpPr>
        <p:spPr>
          <a:xfrm>
            <a:off x="6854762" y="1611877"/>
            <a:ext cx="4536329" cy="1833772"/>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Concept of Clinics</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2 hours long</a:t>
            </a: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Conduct</a:t>
            </a:r>
            <a:r>
              <a:rPr lang="en-US" sz="1600" kern="100" dirty="0">
                <a:latin typeface="Arial" panose="020B0604020202020204" pitchFamily="34" charset="0"/>
                <a:ea typeface="Calibri" panose="020F0502020204030204" pitchFamily="34" charset="0"/>
                <a:cs typeface="Arial" panose="020B0604020202020204" pitchFamily="34" charset="0"/>
              </a:rPr>
              <a:t>ed by high level guest athletes</a:t>
            </a:r>
          </a:p>
          <a:p>
            <a:pPr marL="285750" indent="-285750">
              <a:lnSpc>
                <a:spcPct val="107000"/>
              </a:lnSpc>
              <a:spcAft>
                <a:spcPts val="80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Registered AWC Athletes 3</a:t>
            </a:r>
            <a:r>
              <a:rPr lang="en-US" sz="1600" kern="100" baseline="30000" dirty="0">
                <a:effectLst/>
                <a:latin typeface="Arial" panose="020B0604020202020204" pitchFamily="34" charset="0"/>
                <a:ea typeface="Calibri" panose="020F0502020204030204" pitchFamily="34" charset="0"/>
                <a:cs typeface="Arial" panose="020B0604020202020204" pitchFamily="34" charset="0"/>
              </a:rPr>
              <a:t>rd</a:t>
            </a:r>
            <a:r>
              <a:rPr lang="en-US" sz="1600" kern="100" dirty="0">
                <a:effectLst/>
                <a:latin typeface="Arial" panose="020B0604020202020204" pitchFamily="34" charset="0"/>
                <a:ea typeface="Calibri" panose="020F0502020204030204" pitchFamily="34" charset="0"/>
                <a:cs typeface="Arial" panose="020B0604020202020204" pitchFamily="34" charset="0"/>
              </a:rPr>
              <a:t> – 7</a:t>
            </a:r>
            <a:r>
              <a:rPr lang="en-US" sz="16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kern="1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All Ankeny Wresters 8</a:t>
            </a:r>
            <a:r>
              <a:rPr lang="en-US" sz="1600" kern="100" baseline="30000" dirty="0">
                <a:latin typeface="Arial" panose="020B0604020202020204" pitchFamily="34" charset="0"/>
                <a:ea typeface="Calibri" panose="020F0502020204030204" pitchFamily="34" charset="0"/>
                <a:cs typeface="Arial" panose="020B0604020202020204" pitchFamily="34" charset="0"/>
              </a:rPr>
              <a:t>th</a:t>
            </a:r>
            <a:r>
              <a:rPr lang="en-US" sz="1600" kern="100" dirty="0">
                <a:latin typeface="Arial" panose="020B0604020202020204" pitchFamily="34" charset="0"/>
                <a:ea typeface="Calibri" panose="020F0502020204030204" pitchFamily="34" charset="0"/>
                <a:cs typeface="Arial" panose="020B0604020202020204" pitchFamily="34" charset="0"/>
              </a:rPr>
              <a:t> – 12</a:t>
            </a:r>
            <a:r>
              <a:rPr lang="en-US" sz="1600" kern="100" baseline="30000" dirty="0">
                <a:latin typeface="Arial" panose="020B0604020202020204" pitchFamily="34" charset="0"/>
                <a:ea typeface="Calibri" panose="020F0502020204030204" pitchFamily="34" charset="0"/>
                <a:cs typeface="Arial" panose="020B0604020202020204" pitchFamily="34" charset="0"/>
              </a:rPr>
              <a:t>th</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A4A848E-728C-87D9-0AC1-CBE4A3E34951}"/>
              </a:ext>
            </a:extLst>
          </p:cNvPr>
          <p:cNvSpPr/>
          <p:nvPr/>
        </p:nvSpPr>
        <p:spPr>
          <a:xfrm>
            <a:off x="6031331" y="1399441"/>
            <a:ext cx="140641" cy="5039235"/>
          </a:xfrm>
          <a:prstGeom prst="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08878B-3CAF-7183-D349-B6D3DD6185AF}"/>
              </a:ext>
            </a:extLst>
          </p:cNvPr>
          <p:cNvSpPr txBox="1"/>
          <p:nvPr/>
        </p:nvSpPr>
        <p:spPr>
          <a:xfrm>
            <a:off x="6854762" y="4244187"/>
            <a:ext cx="4536329" cy="1994649"/>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Iowa State University Practice</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December 28</a:t>
            </a:r>
            <a:r>
              <a:rPr lang="en-US" sz="1600" kern="100" baseline="30000" dirty="0">
                <a:latin typeface="Arial" panose="020B0604020202020204" pitchFamily="34" charset="0"/>
                <a:ea typeface="Calibri" panose="020F0502020204030204" pitchFamily="34" charset="0"/>
                <a:cs typeface="Arial" panose="020B0604020202020204" pitchFamily="34" charset="0"/>
              </a:rPr>
              <a:t>th</a:t>
            </a:r>
            <a:r>
              <a:rPr lang="en-US" sz="1600" kern="100" dirty="0">
                <a:latin typeface="Arial" panose="020B0604020202020204" pitchFamily="34" charset="0"/>
                <a:ea typeface="Calibri" panose="020F0502020204030204" pitchFamily="34" charset="0"/>
                <a:cs typeface="Arial" panose="020B0604020202020204" pitchFamily="34" charset="0"/>
              </a:rPr>
              <a:t>, 2025</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Open to All Post Season Registered Wrestlers</a:t>
            </a:r>
          </a:p>
          <a:p>
            <a:pPr marL="285750" indent="-285750">
              <a:lnSpc>
                <a:spcPct val="107000"/>
              </a:lnSpc>
              <a:spcAft>
                <a:spcPts val="80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Ankeny H.S. </a:t>
            </a:r>
            <a:r>
              <a:rPr lang="en-US" sz="1600" kern="100" dirty="0">
                <a:effectLst/>
                <a:latin typeface="Arial" panose="020B0604020202020204" pitchFamily="34" charset="0"/>
                <a:ea typeface="Calibri" panose="020F0502020204030204" pitchFamily="34" charset="0"/>
                <a:cs typeface="Arial" panose="020B0604020202020204" pitchFamily="34" charset="0"/>
              </a:rPr>
              <a:t>8</a:t>
            </a:r>
            <a:r>
              <a:rPr lang="en-US" sz="16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kern="100" dirty="0">
                <a:effectLst/>
                <a:latin typeface="Arial" panose="020B0604020202020204" pitchFamily="34" charset="0"/>
                <a:ea typeface="Calibri" panose="020F0502020204030204" pitchFamily="34" charset="0"/>
                <a:cs typeface="Arial" panose="020B0604020202020204" pitchFamily="34" charset="0"/>
              </a:rPr>
              <a:t> – 12</a:t>
            </a:r>
            <a:r>
              <a:rPr lang="en-US" sz="16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kern="100" dirty="0">
                <a:effectLst/>
                <a:latin typeface="Arial" panose="020B0604020202020204" pitchFamily="34" charset="0"/>
                <a:ea typeface="Calibri" panose="020F0502020204030204" pitchFamily="34" charset="0"/>
                <a:cs typeface="Arial" panose="020B0604020202020204" pitchFamily="34" charset="0"/>
              </a:rPr>
              <a:t> that aren’t at risk of recruiting violation</a:t>
            </a:r>
          </a:p>
        </p:txBody>
      </p:sp>
    </p:spTree>
    <p:extLst>
      <p:ext uri="{BB962C8B-B14F-4D97-AF65-F5344CB8AC3E}">
        <p14:creationId xmlns:p14="http://schemas.microsoft.com/office/powerpoint/2010/main" val="292028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8BB738-94F3-C7DA-EE73-8CBB134D4EAE}"/>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solidFill>
                  <a:srgbClr val="92302E"/>
                </a:solidFill>
                <a:effectLst>
                  <a:outerShdw blurRad="38100" dist="38100" dir="2700000" algn="tl">
                    <a:srgbClr val="000000">
                      <a:alpha val="43137"/>
                    </a:srgbClr>
                  </a:outerShdw>
                </a:effectLst>
                <a:latin typeface="Arial"/>
                <a:cs typeface="Arial"/>
              </a:rPr>
              <a:t>CLINICS</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309D280-5516-083F-490B-0DDAE84A8514}"/>
              </a:ext>
            </a:extLst>
          </p:cNvPr>
          <p:cNvPicPr>
            <a:picLocks noChangeAspect="1"/>
          </p:cNvPicPr>
          <p:nvPr/>
        </p:nvPicPr>
        <p:blipFill>
          <a:blip r:embed="rId2"/>
          <a:stretch>
            <a:fillRect/>
          </a:stretch>
        </p:blipFill>
        <p:spPr>
          <a:xfrm>
            <a:off x="8398667" y="1929057"/>
            <a:ext cx="2655417" cy="3319272"/>
          </a:xfrm>
          <a:prstGeom prst="rect">
            <a:avLst/>
          </a:prstGeom>
          <a:ln>
            <a:solidFill>
              <a:schemeClr val="tx1"/>
            </a:solidFill>
          </a:ln>
        </p:spPr>
      </p:pic>
      <p:sp>
        <p:nvSpPr>
          <p:cNvPr id="8" name="TextBox 7">
            <a:extLst>
              <a:ext uri="{FF2B5EF4-FFF2-40B4-BE49-F238E27FC236}">
                <a16:creationId xmlns:a16="http://schemas.microsoft.com/office/drawing/2014/main" id="{5E2ED0E9-D4E0-7E85-316A-0AA826AA8B48}"/>
              </a:ext>
            </a:extLst>
          </p:cNvPr>
          <p:cNvSpPr txBox="1"/>
          <p:nvPr/>
        </p:nvSpPr>
        <p:spPr>
          <a:xfrm>
            <a:off x="816217" y="5492966"/>
            <a:ext cx="2508504" cy="336631"/>
          </a:xfrm>
          <a:prstGeom prst="rect">
            <a:avLst/>
          </a:prstGeom>
          <a:noFill/>
        </p:spPr>
        <p:txBody>
          <a:bodyPr wrap="square">
            <a:spAutoFit/>
          </a:bodyPr>
          <a:lstStyle/>
          <a:p>
            <a:pPr algn="ctr">
              <a:lnSpc>
                <a:spcPct val="107000"/>
              </a:lnSpc>
              <a:spcAft>
                <a:spcPts val="800"/>
              </a:spcAft>
            </a:pPr>
            <a:r>
              <a:rPr lang="en-US" sz="1600" b="1" kern="100" dirty="0">
                <a:effectLst/>
                <a:latin typeface="Arial" panose="020B0604020202020204" pitchFamily="34" charset="0"/>
                <a:ea typeface="Calibri" panose="020F0502020204030204" pitchFamily="34" charset="0"/>
                <a:cs typeface="Arial" panose="020B0604020202020204" pitchFamily="34" charset="0"/>
              </a:rPr>
              <a:t>October 8</a:t>
            </a:r>
            <a:r>
              <a:rPr lang="en-US" sz="1600" b="1" kern="100" baseline="30000" dirty="0">
                <a:latin typeface="Arial" panose="020B0604020202020204" pitchFamily="34" charset="0"/>
                <a:ea typeface="Calibri" panose="020F0502020204030204" pitchFamily="34" charset="0"/>
                <a:cs typeface="Arial" panose="020B0604020202020204" pitchFamily="34" charset="0"/>
              </a:rPr>
              <a:t>th</a:t>
            </a:r>
            <a:r>
              <a:rPr lang="en-US" sz="1600" b="1" kern="100" dirty="0">
                <a:effectLst/>
                <a:latin typeface="Arial" panose="020B0604020202020204" pitchFamily="34" charset="0"/>
                <a:ea typeface="Calibri" panose="020F0502020204030204" pitchFamily="34" charset="0"/>
                <a:cs typeface="Arial" panose="020B0604020202020204" pitchFamily="34" charset="0"/>
              </a:rPr>
              <a:t>, 2025</a:t>
            </a:r>
            <a:endParaRPr lang="en-US" sz="1600" b="1" kern="100"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C1F526-C1B4-93C2-72CA-A2B2A0646525}"/>
              </a:ext>
            </a:extLst>
          </p:cNvPr>
          <p:cNvSpPr txBox="1"/>
          <p:nvPr/>
        </p:nvSpPr>
        <p:spPr>
          <a:xfrm>
            <a:off x="816217" y="1429708"/>
            <a:ext cx="2508504" cy="367216"/>
          </a:xfrm>
          <a:prstGeom prst="rect">
            <a:avLst/>
          </a:prstGeom>
          <a:noFill/>
        </p:spPr>
        <p:txBody>
          <a:bodyPr wrap="square">
            <a:spAutoFit/>
          </a:bodyPr>
          <a:lstStyle/>
          <a:p>
            <a:pPr marL="0" marR="0" algn="ctr">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Felicity Taylor</a:t>
            </a:r>
          </a:p>
        </p:txBody>
      </p:sp>
      <p:sp>
        <p:nvSpPr>
          <p:cNvPr id="10" name="TextBox 9">
            <a:extLst>
              <a:ext uri="{FF2B5EF4-FFF2-40B4-BE49-F238E27FC236}">
                <a16:creationId xmlns:a16="http://schemas.microsoft.com/office/drawing/2014/main" id="{C19EBADB-ACDA-2608-98F7-37D0056EDF82}"/>
              </a:ext>
            </a:extLst>
          </p:cNvPr>
          <p:cNvSpPr txBox="1"/>
          <p:nvPr/>
        </p:nvSpPr>
        <p:spPr>
          <a:xfrm>
            <a:off x="8472123" y="5492966"/>
            <a:ext cx="2508504" cy="336631"/>
          </a:xfrm>
          <a:prstGeom prst="rect">
            <a:avLst/>
          </a:prstGeom>
          <a:noFill/>
        </p:spPr>
        <p:txBody>
          <a:bodyPr wrap="square">
            <a:spAutoFit/>
          </a:bodyPr>
          <a:lstStyle/>
          <a:p>
            <a:pPr algn="ctr">
              <a:lnSpc>
                <a:spcPct val="107000"/>
              </a:lnSpc>
              <a:spcAft>
                <a:spcPts val="800"/>
              </a:spcAft>
            </a:pPr>
            <a:r>
              <a:rPr lang="en-US" sz="1600" b="1" kern="100" dirty="0">
                <a:effectLst/>
                <a:latin typeface="Arial" panose="020B0604020202020204" pitchFamily="34" charset="0"/>
                <a:ea typeface="Calibri" panose="020F0502020204030204" pitchFamily="34" charset="0"/>
                <a:cs typeface="Arial" panose="020B0604020202020204" pitchFamily="34" charset="0"/>
              </a:rPr>
              <a:t>December 28</a:t>
            </a:r>
            <a:r>
              <a:rPr lang="en-US" sz="1600" b="1"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600" b="1" kern="100" baseline="30000" dirty="0">
                <a:latin typeface="Arial" panose="020B0604020202020204" pitchFamily="34" charset="0"/>
                <a:ea typeface="Calibri" panose="020F0502020204030204" pitchFamily="34" charset="0"/>
                <a:cs typeface="Arial" panose="020B0604020202020204" pitchFamily="34" charset="0"/>
              </a:rPr>
              <a:t>, </a:t>
            </a:r>
            <a:r>
              <a:rPr lang="en-US" sz="1600" b="1" kern="100" dirty="0">
                <a:effectLst/>
                <a:latin typeface="Arial" panose="020B0604020202020204" pitchFamily="34" charset="0"/>
                <a:ea typeface="Calibri" panose="020F0502020204030204" pitchFamily="34" charset="0"/>
                <a:cs typeface="Arial" panose="020B0604020202020204" pitchFamily="34" charset="0"/>
              </a:rPr>
              <a:t>2025</a:t>
            </a:r>
            <a:endParaRPr lang="en-US" sz="1600" b="1" kern="1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20E818B-BB90-0145-7B3D-68226783E384}"/>
              </a:ext>
            </a:extLst>
          </p:cNvPr>
          <p:cNvSpPr txBox="1"/>
          <p:nvPr/>
        </p:nvSpPr>
        <p:spPr>
          <a:xfrm>
            <a:off x="8472123" y="1429708"/>
            <a:ext cx="2508504" cy="367216"/>
          </a:xfrm>
          <a:prstGeom prst="rect">
            <a:avLst/>
          </a:prstGeom>
          <a:noFill/>
        </p:spPr>
        <p:txBody>
          <a:bodyPr wrap="square">
            <a:spAutoFit/>
          </a:bodyPr>
          <a:lstStyle/>
          <a:p>
            <a:pPr marL="0" marR="0" algn="ctr">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Yonger Bastida</a:t>
            </a:r>
          </a:p>
        </p:txBody>
      </p:sp>
      <p:sp>
        <p:nvSpPr>
          <p:cNvPr id="12" name="TextBox 11">
            <a:extLst>
              <a:ext uri="{FF2B5EF4-FFF2-40B4-BE49-F238E27FC236}">
                <a16:creationId xmlns:a16="http://schemas.microsoft.com/office/drawing/2014/main" id="{F5A4C382-9490-6E39-F228-B6EB7815ED61}"/>
              </a:ext>
            </a:extLst>
          </p:cNvPr>
          <p:cNvSpPr txBox="1"/>
          <p:nvPr/>
        </p:nvSpPr>
        <p:spPr>
          <a:xfrm>
            <a:off x="4841739" y="5492966"/>
            <a:ext cx="2508504" cy="336631"/>
          </a:xfrm>
          <a:prstGeom prst="rect">
            <a:avLst/>
          </a:prstGeom>
          <a:noFill/>
        </p:spPr>
        <p:txBody>
          <a:bodyPr wrap="square">
            <a:spAutoFit/>
          </a:bodyPr>
          <a:lstStyle>
            <a:defPPr>
              <a:defRPr lang="en-US"/>
            </a:defPPr>
            <a:lvl1pPr algn="ctr">
              <a:lnSpc>
                <a:spcPct val="107000"/>
              </a:lnSpc>
              <a:spcAft>
                <a:spcPts val="800"/>
              </a:spcAft>
              <a:defRPr sz="1600" kern="100">
                <a:effectLst/>
                <a:latin typeface="Arial" panose="020B0604020202020204" pitchFamily="34" charset="0"/>
                <a:ea typeface="Calibri" panose="020F0502020204030204" pitchFamily="34" charset="0"/>
                <a:cs typeface="Arial" panose="020B0604020202020204" pitchFamily="34" charset="0"/>
              </a:defRPr>
            </a:lvl1pPr>
          </a:lstStyle>
          <a:p>
            <a:r>
              <a:rPr lang="en-US" b="1" dirty="0"/>
              <a:t>November 8</a:t>
            </a:r>
            <a:r>
              <a:rPr lang="en-US" b="1" baseline="30000" dirty="0"/>
              <a:t>th</a:t>
            </a:r>
            <a:r>
              <a:rPr lang="en-US" b="1" dirty="0"/>
              <a:t>, 2025</a:t>
            </a:r>
          </a:p>
        </p:txBody>
      </p:sp>
      <p:sp>
        <p:nvSpPr>
          <p:cNvPr id="13" name="TextBox 12">
            <a:extLst>
              <a:ext uri="{FF2B5EF4-FFF2-40B4-BE49-F238E27FC236}">
                <a16:creationId xmlns:a16="http://schemas.microsoft.com/office/drawing/2014/main" id="{33F959FA-9C22-931F-A8C3-533ABE5E89FF}"/>
              </a:ext>
            </a:extLst>
          </p:cNvPr>
          <p:cNvSpPr txBox="1"/>
          <p:nvPr/>
        </p:nvSpPr>
        <p:spPr>
          <a:xfrm>
            <a:off x="4841739" y="1429708"/>
            <a:ext cx="2508504" cy="367216"/>
          </a:xfrm>
          <a:prstGeom prst="rect">
            <a:avLst/>
          </a:prstGeom>
          <a:noFill/>
        </p:spPr>
        <p:txBody>
          <a:bodyPr wrap="square">
            <a:spAutoFit/>
          </a:bodyPr>
          <a:lstStyle/>
          <a:p>
            <a:pPr marL="0" marR="0" algn="ctr">
              <a:lnSpc>
                <a:spcPct val="107000"/>
              </a:lnSpc>
              <a:spcBef>
                <a:spcPts val="0"/>
              </a:spcBef>
              <a:spcAft>
                <a:spcPts val="800"/>
              </a:spcAft>
            </a:pPr>
            <a:r>
              <a:rPr lang="en-US" b="1" kern="100" dirty="0" err="1">
                <a:latin typeface="Arial" panose="020B0604020202020204" pitchFamily="34" charset="0"/>
                <a:ea typeface="Calibri" panose="020F0502020204030204" pitchFamily="34" charset="0"/>
                <a:cs typeface="Arial" panose="020B0604020202020204" pitchFamily="34" charset="0"/>
              </a:rPr>
              <a:t>Reineri</a:t>
            </a:r>
            <a:r>
              <a:rPr lang="en-US" b="1" kern="100" dirty="0">
                <a:latin typeface="Arial" panose="020B0604020202020204" pitchFamily="34" charset="0"/>
                <a:ea typeface="Calibri" panose="020F0502020204030204" pitchFamily="34" charset="0"/>
                <a:cs typeface="Arial" panose="020B0604020202020204" pitchFamily="34" charset="0"/>
              </a:rPr>
              <a:t> Ortega</a:t>
            </a:r>
          </a:p>
        </p:txBody>
      </p:sp>
      <p:pic>
        <p:nvPicPr>
          <p:cNvPr id="3" name="Picture 2">
            <a:extLst>
              <a:ext uri="{FF2B5EF4-FFF2-40B4-BE49-F238E27FC236}">
                <a16:creationId xmlns:a16="http://schemas.microsoft.com/office/drawing/2014/main" id="{448C7774-7010-4A74-796A-192B3776B0E5}"/>
              </a:ext>
            </a:extLst>
          </p:cNvPr>
          <p:cNvPicPr>
            <a:picLocks noChangeAspect="1"/>
          </p:cNvPicPr>
          <p:nvPr/>
        </p:nvPicPr>
        <p:blipFill>
          <a:blip r:embed="rId3"/>
          <a:srcRect l="12720" r="12701"/>
          <a:stretch>
            <a:fillRect/>
          </a:stretch>
        </p:blipFill>
        <p:spPr>
          <a:xfrm>
            <a:off x="293602" y="1908246"/>
            <a:ext cx="3553734" cy="3177695"/>
          </a:xfrm>
          <a:prstGeom prst="rect">
            <a:avLst/>
          </a:prstGeom>
        </p:spPr>
      </p:pic>
      <p:pic>
        <p:nvPicPr>
          <p:cNvPr id="5" name="Picture 4">
            <a:extLst>
              <a:ext uri="{FF2B5EF4-FFF2-40B4-BE49-F238E27FC236}">
                <a16:creationId xmlns:a16="http://schemas.microsoft.com/office/drawing/2014/main" id="{90024D3E-F82C-A486-E832-658D635CA701}"/>
              </a:ext>
            </a:extLst>
          </p:cNvPr>
          <p:cNvPicPr>
            <a:picLocks noChangeAspect="1"/>
          </p:cNvPicPr>
          <p:nvPr/>
        </p:nvPicPr>
        <p:blipFill>
          <a:blip r:embed="rId4"/>
          <a:srcRect l="12789" t="14643" r="22230" b="15298"/>
          <a:stretch>
            <a:fillRect/>
          </a:stretch>
        </p:blipFill>
        <p:spPr>
          <a:xfrm>
            <a:off x="4556638" y="1929057"/>
            <a:ext cx="3078706" cy="3319272"/>
          </a:xfrm>
          <a:prstGeom prst="rect">
            <a:avLst/>
          </a:prstGeom>
        </p:spPr>
      </p:pic>
    </p:spTree>
    <p:extLst>
      <p:ext uri="{BB962C8B-B14F-4D97-AF65-F5344CB8AC3E}">
        <p14:creationId xmlns:p14="http://schemas.microsoft.com/office/powerpoint/2010/main" val="121892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B7DB67-51D2-D928-AD69-3F956A36F28C}"/>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MEET YOUR COACH</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C077BA-3521-5D51-4997-E28DC3D9F3D3}"/>
              </a:ext>
            </a:extLst>
          </p:cNvPr>
          <p:cNvSpPr txBox="1"/>
          <p:nvPr/>
        </p:nvSpPr>
        <p:spPr>
          <a:xfrm>
            <a:off x="0" y="3193789"/>
            <a:ext cx="12191999" cy="1022396"/>
          </a:xfrm>
          <a:prstGeom prst="rect">
            <a:avLst/>
          </a:prstGeom>
          <a:noFill/>
        </p:spPr>
        <p:txBody>
          <a:bodyPr wrap="square">
            <a:spAutoFit/>
          </a:bodyPr>
          <a:lstStyle/>
          <a:p>
            <a:pPr marL="0" marR="0" algn="ctr">
              <a:lnSpc>
                <a:spcPct val="107000"/>
              </a:lnSpc>
              <a:spcBef>
                <a:spcPts val="0"/>
              </a:spcBef>
              <a:spcAft>
                <a:spcPts val="800"/>
              </a:spcAft>
            </a:pPr>
            <a:r>
              <a:rPr lang="en-US" sz="2800" b="1" u="sng" kern="1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Thanks for being part of the Ankeny Wrestling Community (AWC)!</a:t>
            </a:r>
          </a:p>
          <a:p>
            <a:pPr marL="0" marR="0" algn="ctr">
              <a:lnSpc>
                <a:spcPct val="107000"/>
              </a:lnSpc>
              <a:spcBef>
                <a:spcPts val="0"/>
              </a:spcBef>
              <a:spcAft>
                <a:spcPts val="800"/>
              </a:spcAft>
            </a:pPr>
            <a:endParaRPr lang="en-US" sz="2400" u="sng" kern="1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436106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on a wrestling court&#10;&#10;AI-generated content may be incorrect.">
            <a:extLst>
              <a:ext uri="{FF2B5EF4-FFF2-40B4-BE49-F238E27FC236}">
                <a16:creationId xmlns:a16="http://schemas.microsoft.com/office/drawing/2014/main" id="{01B1B488-9F65-DDCA-7639-CA3B99F89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091" y="1197009"/>
            <a:ext cx="8007818" cy="5338545"/>
          </a:xfrm>
          <a:prstGeom prst="rect">
            <a:avLst/>
          </a:prstGeom>
        </p:spPr>
      </p:pic>
      <p:sp>
        <p:nvSpPr>
          <p:cNvPr id="4" name="TextBox 3">
            <a:extLst>
              <a:ext uri="{FF2B5EF4-FFF2-40B4-BE49-F238E27FC236}">
                <a16:creationId xmlns:a16="http://schemas.microsoft.com/office/drawing/2014/main" id="{E977A8CA-548B-66BA-EFD8-8857F72956B5}"/>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ANKENY WRESTLING</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26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ANKENY WRESTLING</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6"/>
          <p:cNvSpPr>
            <a:spLocks noChangeArrowheads="1"/>
          </p:cNvSpPr>
          <p:nvPr/>
        </p:nvSpPr>
        <p:spPr bwMode="auto">
          <a:xfrm>
            <a:off x="0" y="1387691"/>
            <a:ext cx="12191999" cy="1758179"/>
          </a:xfrm>
          <a:prstGeom prst="rect">
            <a:avLst/>
          </a:prstGeom>
          <a:noFill/>
          <a:ln w="19050">
            <a:noFill/>
            <a:miter lim="800000"/>
            <a:headEnd/>
            <a:tailEnd/>
          </a:ln>
        </p:spPr>
        <p:txBody>
          <a:bodyPr wrap="square" anchor="ctr"/>
          <a:lstStyle/>
          <a:p>
            <a:pPr algn="ctr" eaLnBrk="1" hangingPunct="1">
              <a:defRPr/>
            </a:pPr>
            <a:r>
              <a:rPr lang="en-US" sz="3600" b="1" dirty="0">
                <a:solidFill>
                  <a:schemeClr val="bg1">
                    <a:lumMod val="65000"/>
                  </a:schemeClr>
                </a:solidFill>
                <a:latin typeface="Arial" charset="0"/>
              </a:rPr>
              <a:t>Ankeny Wrestling Club</a:t>
            </a:r>
          </a:p>
          <a:p>
            <a:pPr algn="ctr" eaLnBrk="1" hangingPunct="1">
              <a:defRPr/>
            </a:pPr>
            <a:r>
              <a:rPr lang="en-US" sz="3600" b="1" dirty="0">
                <a:solidFill>
                  <a:schemeClr val="bg1">
                    <a:lumMod val="65000"/>
                  </a:schemeClr>
                </a:solidFill>
                <a:latin typeface="Arial" charset="0"/>
              </a:rPr>
              <a:t> Parents Night</a:t>
            </a:r>
          </a:p>
        </p:txBody>
      </p:sp>
      <p:sp>
        <p:nvSpPr>
          <p:cNvPr id="10" name="Rectangle 6">
            <a:extLst>
              <a:ext uri="{FF2B5EF4-FFF2-40B4-BE49-F238E27FC236}">
                <a16:creationId xmlns:a16="http://schemas.microsoft.com/office/drawing/2014/main" id="{9DE86C64-8897-5E75-FFF8-A8E23190D948}"/>
              </a:ext>
            </a:extLst>
          </p:cNvPr>
          <p:cNvSpPr>
            <a:spLocks noChangeArrowheads="1"/>
          </p:cNvSpPr>
          <p:nvPr/>
        </p:nvSpPr>
        <p:spPr bwMode="auto">
          <a:xfrm>
            <a:off x="1" y="2549910"/>
            <a:ext cx="12191999" cy="1758179"/>
          </a:xfrm>
          <a:prstGeom prst="rect">
            <a:avLst/>
          </a:prstGeom>
          <a:noFill/>
          <a:ln w="19050">
            <a:noFill/>
            <a:miter lim="800000"/>
            <a:headEnd/>
            <a:tailEnd/>
          </a:ln>
        </p:spPr>
        <p:txBody>
          <a:bodyPr wrap="square" anchor="ctr"/>
          <a:lstStyle/>
          <a:p>
            <a:pPr algn="ctr" eaLnBrk="1" hangingPunct="1">
              <a:defRPr/>
            </a:pPr>
            <a:r>
              <a:rPr lang="en-US" sz="2800" b="1" dirty="0">
                <a:solidFill>
                  <a:schemeClr val="bg1">
                    <a:lumMod val="65000"/>
                  </a:schemeClr>
                </a:solidFill>
                <a:latin typeface="Arial" charset="0"/>
              </a:rPr>
              <a:t>September 25</a:t>
            </a:r>
            <a:r>
              <a:rPr lang="en-US" sz="2800" b="1" baseline="30000" dirty="0">
                <a:solidFill>
                  <a:schemeClr val="bg1">
                    <a:lumMod val="65000"/>
                  </a:schemeClr>
                </a:solidFill>
                <a:latin typeface="Arial" charset="0"/>
              </a:rPr>
              <a:t>th</a:t>
            </a:r>
            <a:r>
              <a:rPr lang="en-US" sz="2800" b="1" dirty="0">
                <a:solidFill>
                  <a:schemeClr val="bg1">
                    <a:lumMod val="65000"/>
                  </a:schemeClr>
                </a:solidFill>
                <a:latin typeface="Arial" charset="0"/>
              </a:rPr>
              <a:t>, 2025</a:t>
            </a:r>
          </a:p>
        </p:txBody>
      </p:sp>
    </p:spTree>
    <p:custDataLst>
      <p:tags r:id="rId1"/>
    </p:custDataLst>
    <p:extLst>
      <p:ext uri="{BB962C8B-B14F-4D97-AF65-F5344CB8AC3E}">
        <p14:creationId xmlns:p14="http://schemas.microsoft.com/office/powerpoint/2010/main" val="21786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02FB78-5B2D-FF7B-EBB5-6DCAD85F4132}"/>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solidFill>
                  <a:srgbClr val="92302E"/>
                </a:solidFill>
                <a:effectLst>
                  <a:outerShdw blurRad="38100" dist="38100" dir="2700000" algn="tl">
                    <a:srgbClr val="000000">
                      <a:alpha val="43137"/>
                    </a:srgbClr>
                  </a:outerShdw>
                </a:effectLst>
                <a:latin typeface="Arial"/>
                <a:cs typeface="Arial"/>
              </a:rPr>
              <a:t>AGENDA</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AD1EDF8-1E49-646B-9969-315988181985}"/>
              </a:ext>
            </a:extLst>
          </p:cNvPr>
          <p:cNvSpPr txBox="1"/>
          <p:nvPr/>
        </p:nvSpPr>
        <p:spPr>
          <a:xfrm>
            <a:off x="985312" y="1400867"/>
            <a:ext cx="3714225" cy="4755725"/>
          </a:xfrm>
          <a:prstGeom prst="rect">
            <a:avLst/>
          </a:prstGeom>
          <a:noFill/>
        </p:spPr>
        <p:txBody>
          <a:bodyPr wrap="square">
            <a:spAutoFit/>
          </a:bodyPr>
          <a:lstStyle/>
          <a:p>
            <a:pPr>
              <a:lnSpc>
                <a:spcPct val="107000"/>
              </a:lnSpc>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Club History</a:t>
            </a:r>
          </a:p>
          <a:p>
            <a:pPr marL="0" marR="0">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Admin Notes</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Store Front</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Picture Plan</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Introductions</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Philosophy</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Practice Plan</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Coaching Plan</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Competition Plan</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Clinic Plan</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Meet Your Coach</a:t>
            </a:r>
          </a:p>
          <a:p>
            <a:pPr marL="0" marR="0">
              <a:lnSpc>
                <a:spcPct val="107000"/>
              </a:lnSpc>
              <a:spcBef>
                <a:spcPts val="0"/>
              </a:spcBef>
              <a:spcAft>
                <a:spcPts val="800"/>
              </a:spcAft>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905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483A2-90BF-0B7E-E76F-9957C2CA0E23}"/>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ADMIN NOTES</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AED9639-3AB1-FABB-AD05-5AB4EE647256}"/>
              </a:ext>
            </a:extLst>
          </p:cNvPr>
          <p:cNvSpPr txBox="1"/>
          <p:nvPr/>
        </p:nvSpPr>
        <p:spPr>
          <a:xfrm>
            <a:off x="807396" y="1457169"/>
            <a:ext cx="10632332" cy="4755725"/>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AAU Card MUST be registered to: </a:t>
            </a:r>
            <a:r>
              <a:rPr lang="en-US" sz="1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Ankeny Wrestling Club (UKK562STD)</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Athletes will only go to their appropriate age group room.  Bump ups are only for weight safety.</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Door Monitor Sign Up: Both Open and Close</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Room Parent – See Danielle</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Tournament Volunteers – We need better help, younger support older | older supports younger</a:t>
            </a:r>
          </a:p>
          <a:p>
            <a:pPr marL="0" marR="0">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App and Communication, Door Number on the Calendar and App</a:t>
            </a:r>
          </a:p>
          <a:p>
            <a:pPr marL="0" marR="0">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TrackWrestling.com</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IAWrestle.com</a:t>
            </a:r>
          </a:p>
          <a:p>
            <a:pPr marL="0" marR="0">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Athletes shower after practice</a:t>
            </a:r>
          </a:p>
          <a:p>
            <a:pPr>
              <a:lnSpc>
                <a:spcPct val="107000"/>
              </a:lnSpc>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Shoes are highly recommended; some are here tonight | Donate Table in the back</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Practice in snug shirt and shorts – Warm Clothes</a:t>
            </a:r>
          </a:p>
          <a:p>
            <a:pPr marL="0"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Pick Up Plan for Kids – Can’t wonder around facilities</a:t>
            </a:r>
          </a:p>
        </p:txBody>
      </p:sp>
    </p:spTree>
    <p:extLst>
      <p:ext uri="{BB962C8B-B14F-4D97-AF65-F5344CB8AC3E}">
        <p14:creationId xmlns:p14="http://schemas.microsoft.com/office/powerpoint/2010/main" val="185207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D8062-3D6F-721D-33FF-815DDC77D999}"/>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solidFill>
                  <a:srgbClr val="92302E"/>
                </a:solidFill>
                <a:effectLst>
                  <a:outerShdw blurRad="38100" dist="38100" dir="2700000" algn="tl">
                    <a:srgbClr val="000000">
                      <a:alpha val="43137"/>
                    </a:srgbClr>
                  </a:outerShdw>
                </a:effectLst>
                <a:latin typeface="Arial"/>
                <a:cs typeface="Arial"/>
              </a:rPr>
              <a:t>STORE FRONT</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8B678CA-07B8-1B40-756E-B527E9A4ED66}"/>
              </a:ext>
            </a:extLst>
          </p:cNvPr>
          <p:cNvSpPr txBox="1"/>
          <p:nvPr/>
        </p:nvSpPr>
        <p:spPr>
          <a:xfrm>
            <a:off x="903706" y="1638379"/>
            <a:ext cx="4465736" cy="1633717"/>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b="1" kern="100" dirty="0">
                <a:effectLst/>
                <a:latin typeface="Arial" panose="020B0604020202020204" pitchFamily="34" charset="0"/>
                <a:ea typeface="Calibri" panose="020F0502020204030204" pitchFamily="34" charset="0"/>
                <a:cs typeface="Arial" panose="020B0604020202020204" pitchFamily="34" charset="0"/>
              </a:rPr>
              <a:t>T-Shirt Design and Plan</a:t>
            </a:r>
          </a:p>
          <a:p>
            <a:pPr marL="285750" marR="0" indent="-285750">
              <a:lnSpc>
                <a:spcPct val="107000"/>
              </a:lnSpc>
              <a:spcBef>
                <a:spcPts val="0"/>
              </a:spcBef>
              <a:spcAft>
                <a:spcPts val="800"/>
              </a:spcAft>
              <a:buFont typeface="Arial" panose="020B0604020202020204" pitchFamily="34" charset="0"/>
              <a:buChar char="•"/>
            </a:pPr>
            <a:endParaRPr lang="en-US" sz="800" b="1" kern="100"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b="1" kern="100" dirty="0">
                <a:effectLst/>
                <a:latin typeface="Arial" panose="020B0604020202020204" pitchFamily="34" charset="0"/>
                <a:ea typeface="Calibri" panose="020F0502020204030204" pitchFamily="34" charset="0"/>
                <a:cs typeface="Arial" panose="020B0604020202020204" pitchFamily="34" charset="0"/>
              </a:rPr>
              <a:t>Singlet Design </a:t>
            </a:r>
          </a:p>
          <a:p>
            <a:pPr marL="285750" marR="0" indent="-285750">
              <a:lnSpc>
                <a:spcPct val="107000"/>
              </a:lnSpc>
              <a:spcBef>
                <a:spcPts val="0"/>
              </a:spcBef>
              <a:spcAft>
                <a:spcPts val="800"/>
              </a:spcAft>
              <a:buFont typeface="Arial" panose="020B0604020202020204" pitchFamily="34" charset="0"/>
              <a:buChar char="•"/>
            </a:pPr>
            <a:endParaRPr lang="en-US" sz="800" b="1" kern="100"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b="1" kern="100" dirty="0">
                <a:latin typeface="Arial" panose="020B0604020202020204" pitchFamily="34" charset="0"/>
                <a:ea typeface="Calibri" panose="020F0502020204030204" pitchFamily="34" charset="0"/>
                <a:cs typeface="Arial" panose="020B0604020202020204" pitchFamily="34" charset="0"/>
              </a:rPr>
              <a:t>Store Plan - Direct Ship</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3FEC4FA-441F-8035-252B-6B5878397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06" y="4244530"/>
            <a:ext cx="4302451" cy="205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995410-5A46-D7AA-C005-09C4C0ABB726}"/>
              </a:ext>
            </a:extLst>
          </p:cNvPr>
          <p:cNvSpPr/>
          <p:nvPr/>
        </p:nvSpPr>
        <p:spPr>
          <a:xfrm>
            <a:off x="6031331" y="1399441"/>
            <a:ext cx="140641" cy="5039235"/>
          </a:xfrm>
          <a:prstGeom prst="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02FD4F9-BF31-3FF2-3D00-2005CD2F3A40}"/>
              </a:ext>
            </a:extLst>
          </p:cNvPr>
          <p:cNvGrpSpPr/>
          <p:nvPr/>
        </p:nvGrpSpPr>
        <p:grpSpPr>
          <a:xfrm>
            <a:off x="7159960" y="1316497"/>
            <a:ext cx="3448023" cy="3420698"/>
            <a:chOff x="6371837" y="1658021"/>
            <a:chExt cx="5048250" cy="4552950"/>
          </a:xfrm>
        </p:grpSpPr>
        <p:pic>
          <p:nvPicPr>
            <p:cNvPr id="3" name="Picture 2">
              <a:extLst>
                <a:ext uri="{FF2B5EF4-FFF2-40B4-BE49-F238E27FC236}">
                  <a16:creationId xmlns:a16="http://schemas.microsoft.com/office/drawing/2014/main" id="{0E2FF8D8-4084-9199-3E7F-687283217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837" y="1658021"/>
              <a:ext cx="50482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1EA9E08-F67C-34AC-1FFB-50EC669F13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339" t="74320" r="3788" b="8110"/>
            <a:stretch/>
          </p:blipFill>
          <p:spPr bwMode="auto">
            <a:xfrm>
              <a:off x="8022184" y="5054583"/>
              <a:ext cx="801279" cy="7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66A7052D-4987-C1BD-60F1-23730DD0A994}"/>
              </a:ext>
            </a:extLst>
          </p:cNvPr>
          <p:cNvPicPr>
            <a:picLocks noChangeAspect="1"/>
          </p:cNvPicPr>
          <p:nvPr/>
        </p:nvPicPr>
        <p:blipFill>
          <a:blip r:embed="rId5"/>
          <a:stretch>
            <a:fillRect/>
          </a:stretch>
        </p:blipFill>
        <p:spPr>
          <a:xfrm>
            <a:off x="6587920" y="5023825"/>
            <a:ext cx="4817068" cy="1212036"/>
          </a:xfrm>
          <a:prstGeom prst="rect">
            <a:avLst/>
          </a:prstGeom>
          <a:ln>
            <a:solidFill>
              <a:schemeClr val="tx1"/>
            </a:solidFill>
          </a:ln>
        </p:spPr>
      </p:pic>
    </p:spTree>
    <p:extLst>
      <p:ext uri="{BB962C8B-B14F-4D97-AF65-F5344CB8AC3E}">
        <p14:creationId xmlns:p14="http://schemas.microsoft.com/office/powerpoint/2010/main" val="391842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D8062-3D6F-721D-33FF-815DDC77D999}"/>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PICTURE PLAN</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8B678CA-07B8-1B40-756E-B527E9A4ED66}"/>
              </a:ext>
            </a:extLst>
          </p:cNvPr>
          <p:cNvSpPr txBox="1"/>
          <p:nvPr/>
        </p:nvSpPr>
        <p:spPr>
          <a:xfrm>
            <a:off x="-1832799" y="-730745"/>
            <a:ext cx="6094428" cy="375552"/>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Lori</a:t>
            </a:r>
          </a:p>
        </p:txBody>
      </p:sp>
      <p:sp>
        <p:nvSpPr>
          <p:cNvPr id="6" name="Rectangle 5">
            <a:extLst>
              <a:ext uri="{FF2B5EF4-FFF2-40B4-BE49-F238E27FC236}">
                <a16:creationId xmlns:a16="http://schemas.microsoft.com/office/drawing/2014/main" id="{50C4BCD1-78E3-1A1A-295F-DFB751836248}"/>
              </a:ext>
            </a:extLst>
          </p:cNvPr>
          <p:cNvSpPr/>
          <p:nvPr/>
        </p:nvSpPr>
        <p:spPr>
          <a:xfrm>
            <a:off x="6570919" y="1913256"/>
            <a:ext cx="5043377" cy="452541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000" b="1" dirty="0">
                <a:solidFill>
                  <a:schemeClr val="tx1"/>
                </a:solidFill>
                <a:latin typeface="Arial" panose="020B0604020202020204" pitchFamily="34" charset="0"/>
                <a:cs typeface="Arial" panose="020B0604020202020204" pitchFamily="34" charset="0"/>
              </a:rPr>
              <a:t>November 3</a:t>
            </a:r>
            <a:r>
              <a:rPr lang="en-US" sz="2000" b="1" baseline="30000" dirty="0">
                <a:solidFill>
                  <a:schemeClr val="tx1"/>
                </a:solidFill>
                <a:latin typeface="Arial" panose="020B0604020202020204" pitchFamily="34" charset="0"/>
                <a:cs typeface="Arial" panose="020B0604020202020204" pitchFamily="34" charset="0"/>
              </a:rPr>
              <a:t>rd</a:t>
            </a:r>
            <a:r>
              <a:rPr lang="en-US" sz="2000" b="1" dirty="0">
                <a:solidFill>
                  <a:schemeClr val="tx1"/>
                </a:solidFill>
                <a:latin typeface="Arial" panose="020B0604020202020204" pitchFamily="34" charset="0"/>
                <a:cs typeface="Arial" panose="020B0604020202020204" pitchFamily="34" charset="0"/>
              </a:rPr>
              <a:t> &amp; November 4th</a:t>
            </a:r>
          </a:p>
          <a:p>
            <a:endParaRPr lang="en-US" sz="2000" b="1" baseline="30000"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	Athletes</a:t>
            </a:r>
          </a:p>
          <a:p>
            <a:endParaRPr lang="en-US" sz="2000" b="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	Coaches</a:t>
            </a:r>
          </a:p>
          <a:p>
            <a:endParaRPr lang="en-US" sz="2000" b="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	Board Members</a:t>
            </a:r>
          </a:p>
        </p:txBody>
      </p:sp>
      <p:sp>
        <p:nvSpPr>
          <p:cNvPr id="7" name="Rectangle 6">
            <a:extLst>
              <a:ext uri="{FF2B5EF4-FFF2-40B4-BE49-F238E27FC236}">
                <a16:creationId xmlns:a16="http://schemas.microsoft.com/office/drawing/2014/main" id="{627D9AC1-7A6C-81AF-BF24-84563C4D3888}"/>
              </a:ext>
            </a:extLst>
          </p:cNvPr>
          <p:cNvSpPr/>
          <p:nvPr/>
        </p:nvSpPr>
        <p:spPr>
          <a:xfrm>
            <a:off x="6031331" y="1399441"/>
            <a:ext cx="140641" cy="5039235"/>
          </a:xfrm>
          <a:prstGeom prst="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632F98-9208-E0E8-2F85-D808C33A4A42}"/>
              </a:ext>
            </a:extLst>
          </p:cNvPr>
          <p:cNvSpPr txBox="1"/>
          <p:nvPr/>
        </p:nvSpPr>
        <p:spPr>
          <a:xfrm>
            <a:off x="577704" y="1913257"/>
            <a:ext cx="5254153" cy="3539430"/>
          </a:xfrm>
          <a:prstGeom prst="rect">
            <a:avLst/>
          </a:prstGeom>
          <a:noFill/>
        </p:spPr>
        <p:txBody>
          <a:bodyPr wrap="square">
            <a:spAutoFit/>
          </a:bodyPr>
          <a:lstStyle/>
          <a:p>
            <a:pPr algn="ctr"/>
            <a:r>
              <a:rPr lang="en-US" sz="2400" b="1" i="0" u="sng" dirty="0">
                <a:solidFill>
                  <a:srgbClr val="C00000"/>
                </a:solidFill>
                <a:effectLst/>
                <a:latin typeface="Arial" panose="020B0604020202020204" pitchFamily="34" charset="0"/>
                <a:cs typeface="Arial" panose="020B0604020202020204" pitchFamily="34" charset="0"/>
              </a:rPr>
              <a:t>Not During Practice!!!!</a:t>
            </a:r>
          </a:p>
          <a:p>
            <a:endParaRPr lang="en-US" sz="2000" b="1" dirty="0">
              <a:solidFill>
                <a:srgbClr val="001D35"/>
              </a:solidFill>
              <a:latin typeface="Arial" panose="020B0604020202020204" pitchFamily="34" charset="0"/>
              <a:cs typeface="Arial" panose="020B0604020202020204" pitchFamily="34" charset="0"/>
            </a:endParaRPr>
          </a:p>
          <a:p>
            <a:endParaRPr lang="en-US" sz="2000" b="1" dirty="0">
              <a:solidFill>
                <a:srgbClr val="001D35"/>
              </a:solidFill>
              <a:latin typeface="Arial" panose="020B0604020202020204" pitchFamily="34" charset="0"/>
              <a:cs typeface="Arial" panose="020B0604020202020204" pitchFamily="34" charset="0"/>
            </a:endParaRPr>
          </a:p>
          <a:p>
            <a:endParaRPr lang="en-US" sz="2000" b="1" dirty="0">
              <a:solidFill>
                <a:srgbClr val="001D35"/>
              </a:solidFill>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Sandeen Photography</a:t>
            </a:r>
          </a:p>
          <a:p>
            <a:pPr algn="ctr"/>
            <a:r>
              <a:rPr lang="en-US" sz="2000" b="1" dirty="0">
                <a:latin typeface="Arial" panose="020B0604020202020204" pitchFamily="34" charset="0"/>
                <a:cs typeface="Arial" panose="020B0604020202020204" pitchFamily="34" charset="0"/>
              </a:rPr>
              <a:t>2825 S Ankeny Blvd Suite 105, </a:t>
            </a:r>
          </a:p>
          <a:p>
            <a:pPr algn="ctr"/>
            <a:r>
              <a:rPr lang="en-US" sz="2000" b="1" dirty="0">
                <a:latin typeface="Arial" panose="020B0604020202020204" pitchFamily="34" charset="0"/>
                <a:cs typeface="Arial" panose="020B0604020202020204" pitchFamily="34" charset="0"/>
              </a:rPr>
              <a:t>Ankeny, IA 50023</a:t>
            </a:r>
          </a:p>
          <a:p>
            <a:endParaRPr lang="en-US" sz="2000" b="1" dirty="0">
              <a:solidFill>
                <a:srgbClr val="474747"/>
              </a:solidFill>
              <a:latin typeface="Arial" panose="020B0604020202020204" pitchFamily="34" charset="0"/>
              <a:cs typeface="Arial" panose="020B0604020202020204" pitchFamily="34" charset="0"/>
            </a:endParaRPr>
          </a:p>
          <a:p>
            <a:endParaRPr lang="en-US" sz="2000" b="1" dirty="0">
              <a:solidFill>
                <a:srgbClr val="474747"/>
              </a:solidFill>
              <a:latin typeface="Arial" panose="020B0604020202020204" pitchFamily="34" charset="0"/>
              <a:cs typeface="Arial" panose="020B0604020202020204" pitchFamily="34" charset="0"/>
            </a:endParaRPr>
          </a:p>
          <a:p>
            <a:endParaRPr lang="en-US" sz="2000" b="1" dirty="0">
              <a:solidFill>
                <a:srgbClr val="474747"/>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Sign-Up Posted on the Website</a:t>
            </a:r>
          </a:p>
        </p:txBody>
      </p:sp>
    </p:spTree>
    <p:extLst>
      <p:ext uri="{BB962C8B-B14F-4D97-AF65-F5344CB8AC3E}">
        <p14:creationId xmlns:p14="http://schemas.microsoft.com/office/powerpoint/2010/main" val="86392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D0352C-3576-B20D-EA99-C3D7D2B8E919}"/>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effectLst>
                  <a:outerShdw blurRad="38100" dist="38100" dir="2700000" algn="tl">
                    <a:srgbClr val="000000">
                      <a:alpha val="43137"/>
                    </a:srgbClr>
                  </a:outerShdw>
                </a:effectLst>
                <a:latin typeface="Arial"/>
                <a:cs typeface="Arial"/>
              </a:rPr>
              <a:t>INTRODUCTIONS</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D328756-DA62-D386-8EED-1B90E3A6E073}"/>
              </a:ext>
            </a:extLst>
          </p:cNvPr>
          <p:cNvSpPr txBox="1"/>
          <p:nvPr/>
        </p:nvSpPr>
        <p:spPr>
          <a:xfrm>
            <a:off x="592541" y="1645447"/>
            <a:ext cx="4978167" cy="2370329"/>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Executive Leadership</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Director of AWC, Matthew Stephenson</a:t>
            </a:r>
          </a:p>
          <a:p>
            <a:pPr marL="285750" marR="0" indent="-285750">
              <a:lnSpc>
                <a:spcPct val="107000"/>
              </a:lnSpc>
              <a:spcBef>
                <a:spcPts val="0"/>
              </a:spcBef>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Treasurer, C.T. Hammond</a:t>
            </a:r>
          </a:p>
          <a:p>
            <a:pPr marL="285750" marR="0" indent="-285750">
              <a:lnSpc>
                <a:spcPct val="107000"/>
              </a:lnSpc>
              <a:spcBef>
                <a:spcPts val="0"/>
              </a:spcBef>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Secretary, Lori Staples</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Director of Competition, Jared Gledhill</a:t>
            </a:r>
          </a:p>
          <a:p>
            <a:pPr marL="285750" marR="0" indent="-285750">
              <a:lnSpc>
                <a:spcPct val="107000"/>
              </a:lnSpc>
              <a:spcBef>
                <a:spcPts val="0"/>
              </a:spcBef>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Director of Events, James Sparks</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D19587-9209-2A8E-0A3F-7F753C483D71}"/>
              </a:ext>
            </a:extLst>
          </p:cNvPr>
          <p:cNvSpPr txBox="1"/>
          <p:nvPr/>
        </p:nvSpPr>
        <p:spPr>
          <a:xfrm>
            <a:off x="6863637" y="1645447"/>
            <a:ext cx="4978167" cy="1963038"/>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Board Members</a:t>
            </a:r>
          </a:p>
          <a:p>
            <a:pPr marL="285750" indent="-285750">
              <a:lnSpc>
                <a:spcPct val="107000"/>
              </a:lnSpc>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Head AWC Coach, Anthony Smith</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Head Girls Coach, Dustin Roland</a:t>
            </a:r>
          </a:p>
          <a:p>
            <a:pPr marL="285750" marR="0" indent="-285750">
              <a:lnSpc>
                <a:spcPct val="107000"/>
              </a:lnSpc>
              <a:spcBef>
                <a:spcPts val="0"/>
              </a:spcBef>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Head Jags Coach, Jay Groth</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Head Hawks Coach, Jack Wignall</a:t>
            </a:r>
          </a:p>
        </p:txBody>
      </p:sp>
      <p:sp>
        <p:nvSpPr>
          <p:cNvPr id="5" name="TextBox 4">
            <a:extLst>
              <a:ext uri="{FF2B5EF4-FFF2-40B4-BE49-F238E27FC236}">
                <a16:creationId xmlns:a16="http://schemas.microsoft.com/office/drawing/2014/main" id="{1C307A13-9D90-EDA2-882F-B9F03BC3FEAE}"/>
              </a:ext>
            </a:extLst>
          </p:cNvPr>
          <p:cNvSpPr txBox="1"/>
          <p:nvPr/>
        </p:nvSpPr>
        <p:spPr>
          <a:xfrm>
            <a:off x="129281" y="6389300"/>
            <a:ext cx="10882854" cy="367216"/>
          </a:xfrm>
          <a:prstGeom prst="rect">
            <a:avLst/>
          </a:prstGeom>
          <a:noFill/>
        </p:spPr>
        <p:txBody>
          <a:bodyPr wrap="square">
            <a:spAutoFit/>
          </a:bodyPr>
          <a:lstStyle/>
          <a:p>
            <a:pPr marL="0" marR="0">
              <a:lnSpc>
                <a:spcPct val="107000"/>
              </a:lnSpc>
              <a:spcBef>
                <a:spcPts val="0"/>
              </a:spcBef>
              <a:spcAft>
                <a:spcPts val="800"/>
              </a:spcAft>
            </a:pPr>
            <a:r>
              <a:rPr lang="en-US" i="1" kern="100" dirty="0">
                <a:latin typeface="Arial" panose="020B0604020202020204" pitchFamily="34" charset="0"/>
                <a:ea typeface="Calibri" panose="020F0502020204030204" pitchFamily="34" charset="0"/>
                <a:cs typeface="Arial" panose="020B0604020202020204" pitchFamily="34" charset="0"/>
              </a:rPr>
              <a:t>Coaches will be introduced as part of the coaching plan </a:t>
            </a:r>
            <a:endParaRPr lang="en-US" sz="1800" i="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799DB54-7050-E1F7-F082-E2E78B2C30B1}"/>
              </a:ext>
            </a:extLst>
          </p:cNvPr>
          <p:cNvSpPr/>
          <p:nvPr/>
        </p:nvSpPr>
        <p:spPr>
          <a:xfrm>
            <a:off x="6084906" y="1367637"/>
            <a:ext cx="140641" cy="5039235"/>
          </a:xfrm>
          <a:prstGeom prst="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31D1B6-1BB5-F617-6BCD-FF9033C5FF54}"/>
              </a:ext>
            </a:extLst>
          </p:cNvPr>
          <p:cNvSpPr txBox="1"/>
          <p:nvPr/>
        </p:nvSpPr>
        <p:spPr>
          <a:xfrm>
            <a:off x="592541" y="4428910"/>
            <a:ext cx="4978168" cy="1564083"/>
          </a:xfrm>
          <a:prstGeom prst="rect">
            <a:avLst/>
          </a:prstGeom>
          <a:noFill/>
        </p:spPr>
        <p:txBody>
          <a:bodyPr wrap="square">
            <a:spAutoFit/>
          </a:bodyPr>
          <a:lstStyle>
            <a:defPPr>
              <a:defRPr lang="en-US"/>
            </a:defPPr>
            <a:lvl1pPr marR="0">
              <a:lnSpc>
                <a:spcPct val="107000"/>
              </a:lnSpc>
              <a:spcBef>
                <a:spcPts val="0"/>
              </a:spcBef>
              <a:spcAft>
                <a:spcPts val="800"/>
              </a:spcAft>
              <a:defRPr b="1" kern="100">
                <a:latin typeface="Arial" panose="020B0604020202020204" pitchFamily="34" charset="0"/>
                <a:ea typeface="Calibri" panose="020F0502020204030204" pitchFamily="34" charset="0"/>
                <a:cs typeface="Arial" panose="020B0604020202020204" pitchFamily="34" charset="0"/>
              </a:defRPr>
            </a:lvl1pPr>
          </a:lstStyle>
          <a:p>
            <a:r>
              <a:rPr lang="en-US" altLang="en-US" dirty="0"/>
              <a:t>Executive Staff</a:t>
            </a:r>
          </a:p>
          <a:p>
            <a:pPr marL="285750" indent="-285750">
              <a:buFont typeface="Arial" panose="020B0604020202020204" pitchFamily="34" charset="0"/>
              <a:buChar char="•"/>
            </a:pPr>
            <a:r>
              <a:rPr lang="en-US" altLang="en-US" b="0" dirty="0"/>
              <a:t>Apparel Director, Mallory Odendahl</a:t>
            </a:r>
          </a:p>
          <a:p>
            <a:pPr marL="285750" indent="-285750">
              <a:buFont typeface="Arial" panose="020B0604020202020204" pitchFamily="34" charset="0"/>
              <a:buChar char="•"/>
            </a:pPr>
            <a:r>
              <a:rPr lang="en-US" b="0" dirty="0"/>
              <a:t>Communications Director, Danielle Welch</a:t>
            </a:r>
          </a:p>
          <a:p>
            <a:pPr marL="285750" indent="-285750">
              <a:buFont typeface="Arial" panose="020B0604020202020204" pitchFamily="34" charset="0"/>
              <a:buChar char="•"/>
            </a:pPr>
            <a:r>
              <a:rPr lang="en-US" b="0" dirty="0"/>
              <a:t>Marketing Director, Tori Sorensen</a:t>
            </a:r>
          </a:p>
        </p:txBody>
      </p:sp>
      <p:sp>
        <p:nvSpPr>
          <p:cNvPr id="7" name="TextBox 6">
            <a:extLst>
              <a:ext uri="{FF2B5EF4-FFF2-40B4-BE49-F238E27FC236}">
                <a16:creationId xmlns:a16="http://schemas.microsoft.com/office/drawing/2014/main" id="{9050BBF2-007A-C6AB-7F2C-F033C2C52B59}"/>
              </a:ext>
            </a:extLst>
          </p:cNvPr>
          <p:cNvSpPr txBox="1"/>
          <p:nvPr/>
        </p:nvSpPr>
        <p:spPr>
          <a:xfrm>
            <a:off x="6632594" y="3820207"/>
            <a:ext cx="4978167" cy="2760949"/>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Room Coaches</a:t>
            </a:r>
          </a:p>
          <a:p>
            <a:pPr marL="285750" indent="-285750">
              <a:lnSpc>
                <a:spcPct val="107000"/>
              </a:lnSpc>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   Kindergarten	=  Justin Mendenhall</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   1</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st</a:t>
            </a:r>
            <a:r>
              <a:rPr lang="en-US" sz="1800" kern="100" dirty="0">
                <a:effectLst/>
                <a:latin typeface="Arial" panose="020B0604020202020204" pitchFamily="34" charset="0"/>
                <a:ea typeface="Calibri" panose="020F0502020204030204" pitchFamily="34" charset="0"/>
                <a:cs typeface="Arial" panose="020B0604020202020204" pitchFamily="34" charset="0"/>
              </a:rPr>
              <a:t> – 2</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nd</a:t>
            </a:r>
            <a:r>
              <a:rPr lang="en-US" sz="1800" kern="100" dirty="0">
                <a:effectLst/>
                <a:latin typeface="Arial" panose="020B0604020202020204" pitchFamily="34" charset="0"/>
                <a:ea typeface="Calibri" panose="020F0502020204030204" pitchFamily="34" charset="0"/>
                <a:cs typeface="Arial" panose="020B0604020202020204" pitchFamily="34" charset="0"/>
              </a:rPr>
              <a:t>        	=  Nick Lawrence</a:t>
            </a:r>
          </a:p>
          <a:p>
            <a:pPr marL="285750" marR="0" indent="-285750">
              <a:lnSpc>
                <a:spcPct val="107000"/>
              </a:lnSpc>
              <a:spcBef>
                <a:spcPts val="0"/>
              </a:spcBef>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   3</a:t>
            </a:r>
            <a:r>
              <a:rPr lang="en-US" kern="100" baseline="30000" dirty="0">
                <a:latin typeface="Arial" panose="020B0604020202020204" pitchFamily="34" charset="0"/>
                <a:ea typeface="Calibri" panose="020F0502020204030204" pitchFamily="34" charset="0"/>
                <a:cs typeface="Arial" panose="020B0604020202020204" pitchFamily="34" charset="0"/>
              </a:rPr>
              <a:t>rd</a:t>
            </a:r>
            <a:r>
              <a:rPr lang="en-US" kern="100" dirty="0">
                <a:latin typeface="Arial" panose="020B0604020202020204" pitchFamily="34" charset="0"/>
                <a:ea typeface="Calibri" panose="020F0502020204030204" pitchFamily="34" charset="0"/>
                <a:cs typeface="Arial" panose="020B0604020202020204" pitchFamily="34" charset="0"/>
              </a:rPr>
              <a:t> – 4</a:t>
            </a:r>
            <a:r>
              <a:rPr lang="en-US" kern="100" baseline="30000" dirty="0">
                <a:latin typeface="Arial" panose="020B0604020202020204" pitchFamily="34" charset="0"/>
                <a:ea typeface="Calibri" panose="020F0502020204030204" pitchFamily="34" charset="0"/>
                <a:cs typeface="Arial" panose="020B0604020202020204" pitchFamily="34" charset="0"/>
              </a:rPr>
              <a:t>th</a:t>
            </a:r>
            <a:r>
              <a:rPr lang="en-US" kern="100" dirty="0">
                <a:latin typeface="Arial" panose="020B0604020202020204" pitchFamily="34" charset="0"/>
                <a:ea typeface="Calibri" panose="020F0502020204030204" pitchFamily="34" charset="0"/>
                <a:cs typeface="Arial" panose="020B0604020202020204" pitchFamily="34" charset="0"/>
              </a:rPr>
              <a:t>  	=  Jason Krohn</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   5</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800" kern="100" dirty="0">
                <a:effectLst/>
                <a:latin typeface="Arial" panose="020B0604020202020204" pitchFamily="34" charset="0"/>
                <a:ea typeface="Calibri" panose="020F0502020204030204" pitchFamily="34" charset="0"/>
                <a:cs typeface="Arial" panose="020B0604020202020204" pitchFamily="34" charset="0"/>
              </a:rPr>
              <a:t> – 12</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th</a:t>
            </a:r>
            <a:r>
              <a:rPr lang="en-US" sz="1800" kern="100" dirty="0">
                <a:effectLst/>
                <a:latin typeface="Arial" panose="020B0604020202020204" pitchFamily="34" charset="0"/>
                <a:ea typeface="Calibri" panose="020F0502020204030204" pitchFamily="34" charset="0"/>
                <a:cs typeface="Arial" panose="020B0604020202020204" pitchFamily="34" charset="0"/>
              </a:rPr>
              <a:t> 	=  Anthony Smith</a:t>
            </a:r>
          </a:p>
          <a:p>
            <a:pPr marR="0">
              <a:lnSpc>
                <a:spcPct val="107000"/>
              </a:lnSpc>
              <a:spcBef>
                <a:spcPts val="0"/>
              </a:spcBef>
              <a:spcAft>
                <a:spcPts val="800"/>
              </a:spcAft>
            </a:pPr>
            <a:r>
              <a:rPr lang="en-US" kern="100" dirty="0">
                <a:latin typeface="Arial" panose="020B0604020202020204" pitchFamily="34" charset="0"/>
                <a:ea typeface="Calibri" panose="020F0502020204030204" pitchFamily="34" charset="0"/>
                <a:cs typeface="Arial" panose="020B0604020202020204" pitchFamily="34" charset="0"/>
              </a:rPr>
              <a:t>                       	    Kurt Backes</a:t>
            </a:r>
          </a:p>
          <a:p>
            <a:pPr marR="0">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                       	    Mitch M</a:t>
            </a:r>
            <a:r>
              <a:rPr lang="en-US" kern="100" dirty="0">
                <a:latin typeface="Arial" panose="020B0604020202020204" pitchFamily="34" charset="0"/>
                <a:ea typeface="Calibri" panose="020F0502020204030204" pitchFamily="34" charset="0"/>
                <a:cs typeface="Arial" panose="020B0604020202020204" pitchFamily="34" charset="0"/>
              </a:rPr>
              <a:t>ueller</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442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EA578-2D27-259F-B257-263EBB598623}"/>
              </a:ext>
            </a:extLst>
          </p:cNvPr>
          <p:cNvSpPr txBox="1"/>
          <p:nvPr/>
        </p:nvSpPr>
        <p:spPr>
          <a:xfrm>
            <a:off x="0" y="-1"/>
            <a:ext cx="12192000" cy="1058335"/>
          </a:xfrm>
          <a:prstGeom prst="rect">
            <a:avLst/>
          </a:prstGeom>
          <a:noFill/>
          <a:ln>
            <a:noFill/>
          </a:ln>
        </p:spPr>
        <p:txBody>
          <a:bodyPr wrap="square" lIns="91440" tIns="45720" rIns="91440" bIns="45720" rtlCol="0" anchor="ctr">
            <a:noAutofit/>
          </a:bodyPr>
          <a:lstStyle/>
          <a:p>
            <a:pPr algn="ctr"/>
            <a:r>
              <a:rPr lang="en-US" sz="4000" b="1" dirty="0">
                <a:solidFill>
                  <a:srgbClr val="92302E"/>
                </a:solidFill>
                <a:effectLst>
                  <a:outerShdw blurRad="38100" dist="38100" dir="2700000" algn="tl">
                    <a:srgbClr val="000000">
                      <a:alpha val="43137"/>
                    </a:srgbClr>
                  </a:outerShdw>
                </a:effectLst>
                <a:latin typeface="Arial"/>
                <a:cs typeface="Arial"/>
              </a:rPr>
              <a:t>PHILOSOPHY</a:t>
            </a:r>
            <a:endParaRPr lang="en-US" sz="4000" b="1" dirty="0">
              <a:solidFill>
                <a:srgbClr val="9230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080006-3BEE-BA5B-2089-469373E240B4}"/>
              </a:ext>
            </a:extLst>
          </p:cNvPr>
          <p:cNvSpPr txBox="1"/>
          <p:nvPr/>
        </p:nvSpPr>
        <p:spPr>
          <a:xfrm>
            <a:off x="7421356" y="1618259"/>
            <a:ext cx="3714225" cy="3159904"/>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Philosophy</a:t>
            </a:r>
          </a:p>
          <a:p>
            <a:pPr marL="0" marR="0">
              <a:lnSpc>
                <a:spcPct val="107000"/>
              </a:lnSpc>
              <a:spcBef>
                <a:spcPts val="0"/>
              </a:spcBef>
              <a:spcAft>
                <a:spcPts val="800"/>
              </a:spcAft>
            </a:pPr>
            <a:endParaRPr lang="en-US" b="1" kern="1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kern="100" dirty="0">
                <a:effectLst/>
                <a:latin typeface="Arial" panose="020B0604020202020204" pitchFamily="34" charset="0"/>
                <a:ea typeface="Calibri" panose="020F0502020204030204" pitchFamily="34" charset="0"/>
                <a:cs typeface="Arial" panose="020B0604020202020204" pitchFamily="34" charset="0"/>
              </a:rPr>
              <a:t>Goals</a:t>
            </a:r>
          </a:p>
          <a:p>
            <a:pPr marL="0" marR="0">
              <a:lnSpc>
                <a:spcPct val="107000"/>
              </a:lnSpc>
              <a:spcBef>
                <a:spcPts val="0"/>
              </a:spcBef>
              <a:spcAft>
                <a:spcPts val="800"/>
              </a:spcAft>
            </a:pP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Training</a:t>
            </a:r>
          </a:p>
          <a:p>
            <a:pPr marL="0" marR="0">
              <a:lnSpc>
                <a:spcPct val="107000"/>
              </a:lnSpc>
              <a:spcBef>
                <a:spcPts val="0"/>
              </a:spcBef>
              <a:spcAft>
                <a:spcPts val="800"/>
              </a:spcAft>
            </a:pPr>
            <a:endParaRPr lang="en-US" b="1" kern="1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Sportsmanship</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38AE4952-A40F-4D20-0BC5-DB4BB0968C43}"/>
              </a:ext>
            </a:extLst>
          </p:cNvPr>
          <p:cNvSpPr txBox="1"/>
          <p:nvPr/>
        </p:nvSpPr>
        <p:spPr>
          <a:xfrm>
            <a:off x="890854" y="1465962"/>
            <a:ext cx="4978167" cy="3159904"/>
          </a:xfrm>
          <a:prstGeom prst="rect">
            <a:avLst/>
          </a:prstGeom>
          <a:noFill/>
        </p:spPr>
        <p:txBody>
          <a:bodyPr wrap="square">
            <a:spAutoFit/>
          </a:bodyPr>
          <a:lstStyle/>
          <a:p>
            <a:pPr marL="0" marR="0">
              <a:lnSpc>
                <a:spcPct val="107000"/>
              </a:lnSpc>
              <a:spcBef>
                <a:spcPts val="0"/>
              </a:spcBef>
              <a:spcAft>
                <a:spcPts val="800"/>
              </a:spcAft>
            </a:pPr>
            <a:r>
              <a:rPr lang="en-US" b="1" kern="100" dirty="0">
                <a:latin typeface="Arial" panose="020B0604020202020204" pitchFamily="34" charset="0"/>
                <a:ea typeface="Calibri" panose="020F0502020204030204" pitchFamily="34" charset="0"/>
                <a:cs typeface="Arial" panose="020B0604020202020204" pitchFamily="34" charset="0"/>
              </a:rPr>
              <a:t>Board Members</a:t>
            </a:r>
          </a:p>
          <a:p>
            <a:pPr marL="285750" indent="-285750">
              <a:lnSpc>
                <a:spcPct val="107000"/>
              </a:lnSpc>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Head AWC Coach, Anthony Smith</a:t>
            </a:r>
          </a:p>
          <a:p>
            <a:pPr marL="285750" indent="-285750">
              <a:lnSpc>
                <a:spcPct val="107000"/>
              </a:lnSpc>
              <a:spcAft>
                <a:spcPts val="800"/>
              </a:spcAft>
              <a:buFont typeface="Arial" panose="020B0604020202020204" pitchFamily="34" charset="0"/>
              <a:buChar char="•"/>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Head Girls Coach, Dustin Roland</a:t>
            </a: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kern="100" dirty="0">
                <a:latin typeface="Arial" panose="020B0604020202020204" pitchFamily="34" charset="0"/>
                <a:ea typeface="Calibri" panose="020F0502020204030204" pitchFamily="34" charset="0"/>
                <a:cs typeface="Arial" panose="020B0604020202020204" pitchFamily="34" charset="0"/>
              </a:rPr>
              <a:t>Head Jags Coach, Jay Groth</a:t>
            </a:r>
          </a:p>
          <a:p>
            <a:pPr marL="285750" marR="0" indent="-285750">
              <a:lnSpc>
                <a:spcPct val="107000"/>
              </a:lnSpc>
              <a:spcBef>
                <a:spcPts val="0"/>
              </a:spcBef>
              <a:spcAft>
                <a:spcPts val="800"/>
              </a:spcAft>
              <a:buFont typeface="Arial" panose="020B0604020202020204" pitchFamily="34" charset="0"/>
              <a:buChar char="•"/>
            </a:pPr>
            <a:endParaRPr lang="en-US" kern="100"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Head Hawks Coach, Jack Wignall</a:t>
            </a:r>
          </a:p>
        </p:txBody>
      </p:sp>
      <p:sp>
        <p:nvSpPr>
          <p:cNvPr id="5" name="Rectangle 4">
            <a:extLst>
              <a:ext uri="{FF2B5EF4-FFF2-40B4-BE49-F238E27FC236}">
                <a16:creationId xmlns:a16="http://schemas.microsoft.com/office/drawing/2014/main" id="{470B46C1-336E-EA46-26D5-D48E7AF47DD3}"/>
              </a:ext>
            </a:extLst>
          </p:cNvPr>
          <p:cNvSpPr/>
          <p:nvPr/>
        </p:nvSpPr>
        <p:spPr>
          <a:xfrm>
            <a:off x="6031331" y="1399441"/>
            <a:ext cx="140641" cy="5039235"/>
          </a:xfrm>
          <a:prstGeom prst="rect">
            <a:avLst/>
          </a:prstGeom>
          <a:solidFill>
            <a:schemeClr val="tx1">
              <a:lumMod val="50000"/>
              <a:lumOff val="5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526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37A13B0F883D499C9190CED191E71D" ma:contentTypeVersion="12" ma:contentTypeDescription="Create a new document." ma:contentTypeScope="" ma:versionID="080ff7380f855d4f143bfe0b7ba33644">
  <xsd:schema xmlns:xsd="http://www.w3.org/2001/XMLSchema" xmlns:xs="http://www.w3.org/2001/XMLSchema" xmlns:p="http://schemas.microsoft.com/office/2006/metadata/properties" xmlns:ns2="83dfa69f-014e-4515-bf3b-da30c2dad007" targetNamespace="http://schemas.microsoft.com/office/2006/metadata/properties" ma:root="true" ma:fieldsID="f42ccdd0f81608c4316ac719d14567cf" ns2:_="">
    <xsd:import namespace="83dfa69f-014e-4515-bf3b-da30c2dad0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fa69f-014e-4515-bf3b-da30c2dad0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ce05c5-902c-45b7-bfd4-6937d74c935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dfa69f-014e-4515-bf3b-da30c2dad0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8913D0-80D6-4EB0-9B61-52DF6E8874EC}">
  <ds:schemaRefs>
    <ds:schemaRef ds:uri="http://schemas.microsoft.com/sharepoint/v3/contenttype/forms"/>
  </ds:schemaRefs>
</ds:datastoreItem>
</file>

<file path=customXml/itemProps2.xml><?xml version="1.0" encoding="utf-8"?>
<ds:datastoreItem xmlns:ds="http://schemas.openxmlformats.org/officeDocument/2006/customXml" ds:itemID="{67E4E308-8E35-4EAA-A576-6750B0F45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fa69f-014e-4515-bf3b-da30c2dad0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4A1E91-B52B-4FB8-8D7D-C082A1DC5AE9}">
  <ds:schemaRefs>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 ds:uri="7e03d7d4-4d15-485c-869d-0f2a3f58877e"/>
    <ds:schemaRef ds:uri="http://schemas.microsoft.com/office/2006/documentManagement/types"/>
    <ds:schemaRef ds:uri="09cb69b2-43b9-4fc7-85af-0baf04865756"/>
    <ds:schemaRef ds:uri="http://schemas.microsoft.com/office/2006/metadata/properties"/>
    <ds:schemaRef ds:uri="http://www.w3.org/XML/1998/namespace"/>
    <ds:schemaRef ds:uri="83dfa69f-014e-4515-bf3b-da30c2dad007"/>
  </ds:schemaRefs>
</ds:datastoreItem>
</file>

<file path=docProps/app.xml><?xml version="1.0" encoding="utf-8"?>
<Properties xmlns="http://schemas.openxmlformats.org/officeDocument/2006/extended-properties" xmlns:vt="http://schemas.openxmlformats.org/officeDocument/2006/docPropsVTypes">
  <Template/>
  <TotalTime>14977</TotalTime>
  <Words>1246</Words>
  <Application>Microsoft Office PowerPoint</Application>
  <PresentationFormat>Widescreen</PresentationFormat>
  <Paragraphs>221</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Stephenson, Matthew</dc:creator>
  <cp:lastModifiedBy>Matthew Stephenson</cp:lastModifiedBy>
  <cp:revision>872</cp:revision>
  <cp:lastPrinted>2019-11-21T15:41:57Z</cp:lastPrinted>
  <dcterms:created xsi:type="dcterms:W3CDTF">2018-06-11T14:53:25Z</dcterms:created>
  <dcterms:modified xsi:type="dcterms:W3CDTF">2025-09-24T21:38:27Z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1A26E53B-3C46-4C35-936D-9F801232E2E1</vt:lpwstr>
  </property>
  <property fmtid="{D5CDD505-2E9C-101B-9397-08002B2CF9AE}" pid="3" name="ArticulatePath">
    <vt:lpwstr>Score Card</vt:lpwstr>
  </property>
  <property fmtid="{D5CDD505-2E9C-101B-9397-08002B2CF9AE}" pid="4" name="ContentTypeId">
    <vt:lpwstr>0x0101000237A13B0F883D499C9190CED191E71D</vt:lpwstr>
  </property>
  <property fmtid="{D5CDD505-2E9C-101B-9397-08002B2CF9AE}" pid="5" name="MSIP_Label_6deee994-f6f6-412e-b7a3-5b8b501ec84f_Enabled">
    <vt:lpwstr>true</vt:lpwstr>
  </property>
  <property fmtid="{D5CDD505-2E9C-101B-9397-08002B2CF9AE}" pid="6" name="MSIP_Label_6deee994-f6f6-412e-b7a3-5b8b501ec84f_SetDate">
    <vt:lpwstr>2024-03-12T19:28:57Z</vt:lpwstr>
  </property>
  <property fmtid="{D5CDD505-2E9C-101B-9397-08002B2CF9AE}" pid="7" name="MSIP_Label_6deee994-f6f6-412e-b7a3-5b8b501ec84f_Method">
    <vt:lpwstr>Standard</vt:lpwstr>
  </property>
  <property fmtid="{D5CDD505-2E9C-101B-9397-08002B2CF9AE}" pid="8" name="MSIP_Label_6deee994-f6f6-412e-b7a3-5b8b501ec84f_Name">
    <vt:lpwstr>Private</vt:lpwstr>
  </property>
  <property fmtid="{D5CDD505-2E9C-101B-9397-08002B2CF9AE}" pid="9" name="MSIP_Label_6deee994-f6f6-412e-b7a3-5b8b501ec84f_SiteId">
    <vt:lpwstr>ce5358ea-a9a4-4d20-849b-b57ea77e5cf0</vt:lpwstr>
  </property>
  <property fmtid="{D5CDD505-2E9C-101B-9397-08002B2CF9AE}" pid="10" name="MSIP_Label_6deee994-f6f6-412e-b7a3-5b8b501ec84f_ActionId">
    <vt:lpwstr>0c8ccf94-b6cd-4d48-be3e-361baaefb62e</vt:lpwstr>
  </property>
  <property fmtid="{D5CDD505-2E9C-101B-9397-08002B2CF9AE}" pid="11" name="MSIP_Label_6deee994-f6f6-412e-b7a3-5b8b501ec84f_ContentBits">
    <vt:lpwstr>0</vt:lpwstr>
  </property>
</Properties>
</file>