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
  </p:notesMasterIdLst>
  <p:sldIdLst>
    <p:sldId id="258" r:id="rId2"/>
    <p:sldId id="256" r:id="rId3"/>
    <p:sldId id="257" r:id="rId4"/>
  </p:sldIdLst>
  <p:sldSz cx="7772400" cy="10058400"/>
  <p:notesSz cx="6858000" cy="9144000"/>
  <p:embeddedFontLst>
    <p:embeddedFont>
      <p:font typeface="Berlin Sans FB Demi" panose="020E0802020502020306" pitchFamily="34" charset="0"/>
      <p:bold r:id="rId6"/>
    </p:embeddedFont>
    <p:embeddedFont>
      <p:font typeface="Bryndan Write" panose="020B0604020202020204" charset="0"/>
      <p:regular r:id="rId7"/>
    </p:embeddedFont>
    <p:embeddedFont>
      <p:font typeface="KG Primary Penmanship" panose="020B0604020202020204"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A3E"/>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4CE74-451B-FFBA-BD8E-B07AABEFF5A2}" v="30" dt="2025-10-10T18:08:09.744"/>
    <p1510:client id="{4E888842-1781-D785-F641-5207EE21017A}" v="60" dt="2025-10-10T21:43:16.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111" d="100"/>
          <a:sy n="111" d="100"/>
        </p:scale>
        <p:origin x="1114" y="-292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4ac18c1b-4081-4e28-acab-a18cb956de17::" providerId="AD" clId="Web-{4E888842-1781-D785-F641-5207EE21017A}"/>
    <pc:docChg chg="modSld">
      <pc:chgData name="Guest User" userId="S::urn:spo:tenantanon#4ac18c1b-4081-4e28-acab-a18cb956de17::" providerId="AD" clId="Web-{4E888842-1781-D785-F641-5207EE21017A}" dt="2025-10-10T21:43:16.533" v="30" actId="20577"/>
      <pc:docMkLst>
        <pc:docMk/>
      </pc:docMkLst>
      <pc:sldChg chg="modSp">
        <pc:chgData name="Guest User" userId="S::urn:spo:tenantanon#4ac18c1b-4081-4e28-acab-a18cb956de17::" providerId="AD" clId="Web-{4E888842-1781-D785-F641-5207EE21017A}" dt="2025-10-10T21:41:08.734" v="28" actId="1076"/>
        <pc:sldMkLst>
          <pc:docMk/>
          <pc:sldMk cId="0" sldId="257"/>
        </pc:sldMkLst>
        <pc:spChg chg="mod">
          <ac:chgData name="Guest User" userId="S::urn:spo:tenantanon#4ac18c1b-4081-4e28-acab-a18cb956de17::" providerId="AD" clId="Web-{4E888842-1781-D785-F641-5207EE21017A}" dt="2025-10-10T21:41:08.734" v="28" actId="1076"/>
          <ac:spMkLst>
            <pc:docMk/>
            <pc:sldMk cId="0" sldId="257"/>
            <ac:spMk id="39" creationId="{00000000-0000-0000-0000-000000000000}"/>
          </ac:spMkLst>
        </pc:spChg>
      </pc:sldChg>
      <pc:sldChg chg="modSp">
        <pc:chgData name="Guest User" userId="S::urn:spo:tenantanon#4ac18c1b-4081-4e28-acab-a18cb956de17::" providerId="AD" clId="Web-{4E888842-1781-D785-F641-5207EE21017A}" dt="2025-10-10T21:43:16.533" v="30" actId="20577"/>
        <pc:sldMkLst>
          <pc:docMk/>
          <pc:sldMk cId="0" sldId="258"/>
        </pc:sldMkLst>
        <pc:spChg chg="mod">
          <ac:chgData name="Guest User" userId="S::urn:spo:tenantanon#4ac18c1b-4081-4e28-acab-a18cb956de17::" providerId="AD" clId="Web-{4E888842-1781-D785-F641-5207EE21017A}" dt="2025-10-10T21:43:16.533" v="30" actId="20577"/>
          <ac:spMkLst>
            <pc:docMk/>
            <pc:sldMk cId="0" sldId="258"/>
            <ac:spMk id="15" creationId="{00000000-0000-0000-0000-000000000000}"/>
          </ac:spMkLst>
        </pc:spChg>
      </pc:sldChg>
    </pc:docChg>
  </pc:docChgLst>
  <pc:docChgLst>
    <pc:chgData name="Corinne Zagorski" userId="a9d4236d-39cb-49a4-b659-92361daad4f2" providerId="ADAL" clId="{4B2F870C-C02C-4879-B686-BF9E4148D28E}"/>
    <pc:docChg chg="undo redo custSel modSld sldOrd">
      <pc:chgData name="Corinne Zagorski" userId="a9d4236d-39cb-49a4-b659-92361daad4f2" providerId="ADAL" clId="{4B2F870C-C02C-4879-B686-BF9E4148D28E}" dt="2025-10-10T17:22:01.104" v="8932" actId="20577"/>
      <pc:docMkLst>
        <pc:docMk/>
      </pc:docMkLst>
      <pc:sldChg chg="addSp delSp modSp mod">
        <pc:chgData name="Corinne Zagorski" userId="a9d4236d-39cb-49a4-b659-92361daad4f2" providerId="ADAL" clId="{4B2F870C-C02C-4879-B686-BF9E4148D28E}" dt="2025-10-10T02:15:23.242" v="6193" actId="20577"/>
        <pc:sldMkLst>
          <pc:docMk/>
          <pc:sldMk cId="0" sldId="256"/>
        </pc:sldMkLst>
        <pc:spChg chg="mod">
          <ac:chgData name="Corinne Zagorski" userId="a9d4236d-39cb-49a4-b659-92361daad4f2" providerId="ADAL" clId="{4B2F870C-C02C-4879-B686-BF9E4148D28E}" dt="2025-10-07T16:19:31.450" v="4356" actId="20577"/>
          <ac:spMkLst>
            <pc:docMk/>
            <pc:sldMk cId="0" sldId="256"/>
            <ac:spMk id="5" creationId="{00000000-0000-0000-0000-000000000000}"/>
          </ac:spMkLst>
        </pc:spChg>
        <pc:spChg chg="mod">
          <ac:chgData name="Corinne Zagorski" userId="a9d4236d-39cb-49a4-b659-92361daad4f2" providerId="ADAL" clId="{4B2F870C-C02C-4879-B686-BF9E4148D28E}" dt="2025-10-07T14:56:26.890" v="3632" actId="20577"/>
          <ac:spMkLst>
            <pc:docMk/>
            <pc:sldMk cId="0" sldId="256"/>
            <ac:spMk id="7" creationId="{00000000-0000-0000-0000-000000000000}"/>
          </ac:spMkLst>
        </pc:spChg>
        <pc:spChg chg="mod">
          <ac:chgData name="Corinne Zagorski" userId="a9d4236d-39cb-49a4-b659-92361daad4f2" providerId="ADAL" clId="{4B2F870C-C02C-4879-B686-BF9E4148D28E}" dt="2025-10-07T16:58:39.691" v="5034" actId="14100"/>
          <ac:spMkLst>
            <pc:docMk/>
            <pc:sldMk cId="0" sldId="256"/>
            <ac:spMk id="9" creationId="{00000000-0000-0000-0000-000000000000}"/>
          </ac:spMkLst>
        </pc:spChg>
        <pc:spChg chg="mod">
          <ac:chgData name="Corinne Zagorski" userId="a9d4236d-39cb-49a4-b659-92361daad4f2" providerId="ADAL" clId="{4B2F870C-C02C-4879-B686-BF9E4148D28E}" dt="2025-10-08T13:20:00.352" v="5429" actId="1076"/>
          <ac:spMkLst>
            <pc:docMk/>
            <pc:sldMk cId="0" sldId="256"/>
            <ac:spMk id="10" creationId="{00000000-0000-0000-0000-000000000000}"/>
          </ac:spMkLst>
        </pc:spChg>
        <pc:spChg chg="mod">
          <ac:chgData name="Corinne Zagorski" userId="a9d4236d-39cb-49a4-b659-92361daad4f2" providerId="ADAL" clId="{4B2F870C-C02C-4879-B686-BF9E4148D28E}" dt="2025-10-10T02:15:23.242" v="6193" actId="20577"/>
          <ac:spMkLst>
            <pc:docMk/>
            <pc:sldMk cId="0" sldId="256"/>
            <ac:spMk id="16" creationId="{00000000-0000-0000-0000-000000000000}"/>
          </ac:spMkLst>
        </pc:spChg>
        <pc:spChg chg="add mod">
          <ac:chgData name="Corinne Zagorski" userId="a9d4236d-39cb-49a4-b659-92361daad4f2" providerId="ADAL" clId="{4B2F870C-C02C-4879-B686-BF9E4148D28E}" dt="2025-10-08T23:07:35.540" v="5689" actId="1076"/>
          <ac:spMkLst>
            <pc:docMk/>
            <pc:sldMk cId="0" sldId="256"/>
            <ac:spMk id="22" creationId="{F1B41981-3196-2118-DB7F-163ECC240DA2}"/>
          </ac:spMkLst>
        </pc:spChg>
        <pc:spChg chg="mod">
          <ac:chgData name="Corinne Zagorski" userId="a9d4236d-39cb-49a4-b659-92361daad4f2" providerId="ADAL" clId="{4B2F870C-C02C-4879-B686-BF9E4148D28E}" dt="2025-10-03T14:49:10.474" v="2944" actId="1076"/>
          <ac:spMkLst>
            <pc:docMk/>
            <pc:sldMk cId="0" sldId="256"/>
            <ac:spMk id="24" creationId="{00000000-0000-0000-0000-000000000000}"/>
          </ac:spMkLst>
        </pc:spChg>
        <pc:spChg chg="mod">
          <ac:chgData name="Corinne Zagorski" userId="a9d4236d-39cb-49a4-b659-92361daad4f2" providerId="ADAL" clId="{4B2F870C-C02C-4879-B686-BF9E4148D28E}" dt="2025-10-07T17:10:10.752" v="5156" actId="255"/>
          <ac:spMkLst>
            <pc:docMk/>
            <pc:sldMk cId="0" sldId="256"/>
            <ac:spMk id="25" creationId="{00000000-0000-0000-0000-000000000000}"/>
          </ac:spMkLst>
        </pc:spChg>
        <pc:spChg chg="mod">
          <ac:chgData name="Corinne Zagorski" userId="a9d4236d-39cb-49a4-b659-92361daad4f2" providerId="ADAL" clId="{4B2F870C-C02C-4879-B686-BF9E4148D28E}" dt="2025-10-07T16:57:07.805" v="4993" actId="1076"/>
          <ac:spMkLst>
            <pc:docMk/>
            <pc:sldMk cId="0" sldId="256"/>
            <ac:spMk id="27" creationId="{00000000-0000-0000-0000-000000000000}"/>
          </ac:spMkLst>
        </pc:spChg>
        <pc:spChg chg="mod">
          <ac:chgData name="Corinne Zagorski" userId="a9d4236d-39cb-49a4-b659-92361daad4f2" providerId="ADAL" clId="{4B2F870C-C02C-4879-B686-BF9E4148D28E}" dt="2025-10-07T14:56:55.740" v="3637"/>
          <ac:spMkLst>
            <pc:docMk/>
            <pc:sldMk cId="0" sldId="256"/>
            <ac:spMk id="29" creationId="{ED78F366-697B-046A-41C6-0F6698D9BEF7}"/>
          </ac:spMkLst>
        </pc:spChg>
        <pc:spChg chg="mod">
          <ac:chgData name="Corinne Zagorski" userId="a9d4236d-39cb-49a4-b659-92361daad4f2" providerId="ADAL" clId="{4B2F870C-C02C-4879-B686-BF9E4148D28E}" dt="2025-10-07T14:57:15.271" v="3642"/>
          <ac:spMkLst>
            <pc:docMk/>
            <pc:sldMk cId="0" sldId="256"/>
            <ac:spMk id="32" creationId="{1657B297-81C1-4D24-E6B8-4136606839BF}"/>
          </ac:spMkLst>
        </pc:spChg>
        <pc:spChg chg="add mod">
          <ac:chgData name="Corinne Zagorski" userId="a9d4236d-39cb-49a4-b659-92361daad4f2" providerId="ADAL" clId="{4B2F870C-C02C-4879-B686-BF9E4148D28E}" dt="2025-10-08T15:45:42.993" v="5481" actId="20577"/>
          <ac:spMkLst>
            <pc:docMk/>
            <pc:sldMk cId="0" sldId="256"/>
            <ac:spMk id="34" creationId="{7E620121-29A8-BA37-B392-6ACDB0EAC533}"/>
          </ac:spMkLst>
        </pc:spChg>
        <pc:spChg chg="add mod">
          <ac:chgData name="Corinne Zagorski" userId="a9d4236d-39cb-49a4-b659-92361daad4f2" providerId="ADAL" clId="{4B2F870C-C02C-4879-B686-BF9E4148D28E}" dt="2025-10-07T16:57:00.629" v="4992" actId="1076"/>
          <ac:spMkLst>
            <pc:docMk/>
            <pc:sldMk cId="0" sldId="256"/>
            <ac:spMk id="36" creationId="{7C57115A-4AC8-75F2-F3C3-0BED3E1F6CDB}"/>
          </ac:spMkLst>
        </pc:spChg>
        <pc:spChg chg="add mod">
          <ac:chgData name="Corinne Zagorski" userId="a9d4236d-39cb-49a4-b659-92361daad4f2" providerId="ADAL" clId="{4B2F870C-C02C-4879-B686-BF9E4148D28E}" dt="2025-10-10T02:04:35.937" v="5715" actId="1076"/>
          <ac:spMkLst>
            <pc:docMk/>
            <pc:sldMk cId="0" sldId="256"/>
            <ac:spMk id="38" creationId="{45689E8B-F6E8-F8E6-D298-DD3D3EECACF2}"/>
          </ac:spMkLst>
        </pc:spChg>
        <pc:spChg chg="add mod">
          <ac:chgData name="Corinne Zagorski" userId="a9d4236d-39cb-49a4-b659-92361daad4f2" providerId="ADAL" clId="{4B2F870C-C02C-4879-B686-BF9E4148D28E}" dt="2025-10-07T17:09:35.169" v="5149" actId="1076"/>
          <ac:spMkLst>
            <pc:docMk/>
            <pc:sldMk cId="0" sldId="256"/>
            <ac:spMk id="39" creationId="{3B119614-0A59-E5EA-53CA-3FFED4643709}"/>
          </ac:spMkLst>
        </pc:spChg>
        <pc:spChg chg="add mod ord">
          <ac:chgData name="Corinne Zagorski" userId="a9d4236d-39cb-49a4-b659-92361daad4f2" providerId="ADAL" clId="{4B2F870C-C02C-4879-B686-BF9E4148D28E}" dt="2025-10-10T02:04:56.587" v="5721" actId="20577"/>
          <ac:spMkLst>
            <pc:docMk/>
            <pc:sldMk cId="0" sldId="256"/>
            <ac:spMk id="40" creationId="{F60AA283-59A9-4A45-82E9-DC0D42DA970B}"/>
          </ac:spMkLst>
        </pc:spChg>
        <pc:spChg chg="add mod">
          <ac:chgData name="Corinne Zagorski" userId="a9d4236d-39cb-49a4-b659-92361daad4f2" providerId="ADAL" clId="{4B2F870C-C02C-4879-B686-BF9E4148D28E}" dt="2025-10-07T17:03:06.167" v="5099" actId="1076"/>
          <ac:spMkLst>
            <pc:docMk/>
            <pc:sldMk cId="0" sldId="256"/>
            <ac:spMk id="44" creationId="{3BBA79EA-B6C6-2B10-DAF3-70CAAEA4502F}"/>
          </ac:spMkLst>
        </pc:spChg>
        <pc:spChg chg="add mod">
          <ac:chgData name="Corinne Zagorski" userId="a9d4236d-39cb-49a4-b659-92361daad4f2" providerId="ADAL" clId="{4B2F870C-C02C-4879-B686-BF9E4148D28E}" dt="2025-10-07T17:10:21.107" v="5157" actId="1076"/>
          <ac:spMkLst>
            <pc:docMk/>
            <pc:sldMk cId="0" sldId="256"/>
            <ac:spMk id="46" creationId="{66FD7922-926B-F198-750C-C5AD4B9A0C56}"/>
          </ac:spMkLst>
        </pc:spChg>
        <pc:spChg chg="add mod">
          <ac:chgData name="Corinne Zagorski" userId="a9d4236d-39cb-49a4-b659-92361daad4f2" providerId="ADAL" clId="{4B2F870C-C02C-4879-B686-BF9E4148D28E}" dt="2025-10-08T22:34:20.377" v="5664" actId="20577"/>
          <ac:spMkLst>
            <pc:docMk/>
            <pc:sldMk cId="0" sldId="256"/>
            <ac:spMk id="48" creationId="{5DF4E2DD-1ADD-DE20-8A2E-0233ECB400DF}"/>
          </ac:spMkLst>
        </pc:spChg>
        <pc:spChg chg="add mod">
          <ac:chgData name="Corinne Zagorski" userId="a9d4236d-39cb-49a4-b659-92361daad4f2" providerId="ADAL" clId="{4B2F870C-C02C-4879-B686-BF9E4148D28E}" dt="2025-10-07T17:08:56.958" v="5146" actId="14100"/>
          <ac:spMkLst>
            <pc:docMk/>
            <pc:sldMk cId="0" sldId="256"/>
            <ac:spMk id="63" creationId="{5EB72FA1-7A82-CB6F-596A-1032A5647E9E}"/>
          </ac:spMkLst>
        </pc:spChg>
        <pc:spChg chg="add mod">
          <ac:chgData name="Corinne Zagorski" userId="a9d4236d-39cb-49a4-b659-92361daad4f2" providerId="ADAL" clId="{4B2F870C-C02C-4879-B686-BF9E4148D28E}" dt="2025-10-07T17:09:13.998" v="5148" actId="14100"/>
          <ac:spMkLst>
            <pc:docMk/>
            <pc:sldMk cId="0" sldId="256"/>
            <ac:spMk id="66" creationId="{00E4BC1F-BC33-9832-AC6B-00C3463761B7}"/>
          </ac:spMkLst>
        </pc:spChg>
        <pc:spChg chg="add mod">
          <ac:chgData name="Corinne Zagorski" userId="a9d4236d-39cb-49a4-b659-92361daad4f2" providerId="ADAL" clId="{4B2F870C-C02C-4879-B686-BF9E4148D28E}" dt="2025-10-08T23:08:03.175" v="5692" actId="1076"/>
          <ac:spMkLst>
            <pc:docMk/>
            <pc:sldMk cId="0" sldId="256"/>
            <ac:spMk id="67" creationId="{24DA801B-70E0-4D85-9016-C50F6AFD9B63}"/>
          </ac:spMkLst>
        </pc:spChg>
        <pc:grpChg chg="mod">
          <ac:chgData name="Corinne Zagorski" userId="a9d4236d-39cb-49a4-b659-92361daad4f2" providerId="ADAL" clId="{4B2F870C-C02C-4879-B686-BF9E4148D28E}" dt="2025-10-08T23:07:55.908" v="5691" actId="14100"/>
          <ac:grpSpMkLst>
            <pc:docMk/>
            <pc:sldMk cId="0" sldId="256"/>
            <ac:grpSpMk id="4" creationId="{00000000-0000-0000-0000-000000000000}"/>
          </ac:grpSpMkLst>
        </pc:grpChg>
        <pc:grpChg chg="mod">
          <ac:chgData name="Corinne Zagorski" userId="a9d4236d-39cb-49a4-b659-92361daad4f2" providerId="ADAL" clId="{4B2F870C-C02C-4879-B686-BF9E4148D28E}" dt="2025-10-07T17:09:57.301" v="5154" actId="1076"/>
          <ac:grpSpMkLst>
            <pc:docMk/>
            <pc:sldMk cId="0" sldId="256"/>
            <ac:grpSpMk id="6" creationId="{00000000-0000-0000-0000-000000000000}"/>
          </ac:grpSpMkLst>
        </pc:grpChg>
        <pc:grpChg chg="mod">
          <ac:chgData name="Corinne Zagorski" userId="a9d4236d-39cb-49a4-b659-92361daad4f2" providerId="ADAL" clId="{4B2F870C-C02C-4879-B686-BF9E4148D28E}" dt="2025-10-07T17:02:39.268" v="5093" actId="1076"/>
          <ac:grpSpMkLst>
            <pc:docMk/>
            <pc:sldMk cId="0" sldId="256"/>
            <ac:grpSpMk id="8" creationId="{00000000-0000-0000-0000-000000000000}"/>
          </ac:grpSpMkLst>
        </pc:grpChg>
        <pc:grpChg chg="add mod ord">
          <ac:chgData name="Corinne Zagorski" userId="a9d4236d-39cb-49a4-b659-92361daad4f2" providerId="ADAL" clId="{4B2F870C-C02C-4879-B686-BF9E4148D28E}" dt="2025-10-07T17:02:58.348" v="5097" actId="14100"/>
          <ac:grpSpMkLst>
            <pc:docMk/>
            <pc:sldMk cId="0" sldId="256"/>
            <ac:grpSpMk id="28" creationId="{14760A18-14DC-F177-4EAC-3CC650DC6A2A}"/>
          </ac:grpSpMkLst>
        </pc:grpChg>
        <pc:grpChg chg="add mod ord">
          <ac:chgData name="Corinne Zagorski" userId="a9d4236d-39cb-49a4-b659-92361daad4f2" providerId="ADAL" clId="{4B2F870C-C02C-4879-B686-BF9E4148D28E}" dt="2025-10-07T17:02:42.886" v="5094" actId="1076"/>
          <ac:grpSpMkLst>
            <pc:docMk/>
            <pc:sldMk cId="0" sldId="256"/>
            <ac:grpSpMk id="30" creationId="{C8EC3D90-B1AF-7593-BA3D-E534BE0E2FAB}"/>
          </ac:grpSpMkLst>
        </pc:grpChg>
        <pc:picChg chg="add mod">
          <ac:chgData name="Corinne Zagorski" userId="a9d4236d-39cb-49a4-b659-92361daad4f2" providerId="ADAL" clId="{4B2F870C-C02C-4879-B686-BF9E4148D28E}" dt="2025-10-10T02:04:43.805" v="5717" actId="14100"/>
          <ac:picMkLst>
            <pc:docMk/>
            <pc:sldMk cId="0" sldId="256"/>
            <ac:picMk id="12" creationId="{4CB766CB-A4C8-65E5-7F50-343248D907AC}"/>
          </ac:picMkLst>
        </pc:picChg>
        <pc:picChg chg="add mod">
          <ac:chgData name="Corinne Zagorski" userId="a9d4236d-39cb-49a4-b659-92361daad4f2" providerId="ADAL" clId="{4B2F870C-C02C-4879-B686-BF9E4148D28E}" dt="2025-10-07T17:04:22.494" v="5112" actId="1076"/>
          <ac:picMkLst>
            <pc:docMk/>
            <pc:sldMk cId="0" sldId="256"/>
            <ac:picMk id="50" creationId="{1579EBDD-093B-70A7-8F9E-EA1FCE14471A}"/>
          </ac:picMkLst>
        </pc:picChg>
        <pc:picChg chg="add mod">
          <ac:chgData name="Corinne Zagorski" userId="a9d4236d-39cb-49a4-b659-92361daad4f2" providerId="ADAL" clId="{4B2F870C-C02C-4879-B686-BF9E4148D28E}" dt="2025-10-07T17:04:25.210" v="5113" actId="1076"/>
          <ac:picMkLst>
            <pc:docMk/>
            <pc:sldMk cId="0" sldId="256"/>
            <ac:picMk id="52" creationId="{AB88AF38-51F7-3B76-EDC2-6CA2667FC51B}"/>
          </ac:picMkLst>
        </pc:picChg>
        <pc:picChg chg="add mod">
          <ac:chgData name="Corinne Zagorski" userId="a9d4236d-39cb-49a4-b659-92361daad4f2" providerId="ADAL" clId="{4B2F870C-C02C-4879-B686-BF9E4148D28E}" dt="2025-10-07T17:09:40.552" v="5151" actId="1076"/>
          <ac:picMkLst>
            <pc:docMk/>
            <pc:sldMk cId="0" sldId="256"/>
            <ac:picMk id="54" creationId="{0C4EF976-4A1F-02BF-DA47-4BD7BF733A44}"/>
          </ac:picMkLst>
        </pc:picChg>
        <pc:picChg chg="add mod">
          <ac:chgData name="Corinne Zagorski" userId="a9d4236d-39cb-49a4-b659-92361daad4f2" providerId="ADAL" clId="{4B2F870C-C02C-4879-B686-BF9E4148D28E}" dt="2025-10-07T17:09:37.524" v="5150" actId="1076"/>
          <ac:picMkLst>
            <pc:docMk/>
            <pc:sldMk cId="0" sldId="256"/>
            <ac:picMk id="56" creationId="{57C3E486-43D8-EBA1-BE8E-790B4173594F}"/>
          </ac:picMkLst>
        </pc:picChg>
        <pc:picChg chg="add mod">
          <ac:chgData name="Corinne Zagorski" userId="a9d4236d-39cb-49a4-b659-92361daad4f2" providerId="ADAL" clId="{4B2F870C-C02C-4879-B686-BF9E4148D28E}" dt="2025-10-10T02:04:39.846" v="5716" actId="1076"/>
          <ac:picMkLst>
            <pc:docMk/>
            <pc:sldMk cId="0" sldId="256"/>
            <ac:picMk id="59" creationId="{D4A6DFC8-15CF-3079-28F7-0ED586736DF2}"/>
          </ac:picMkLst>
        </pc:picChg>
      </pc:sldChg>
      <pc:sldChg chg="addSp delSp modSp mod">
        <pc:chgData name="Corinne Zagorski" userId="a9d4236d-39cb-49a4-b659-92361daad4f2" providerId="ADAL" clId="{4B2F870C-C02C-4879-B686-BF9E4148D28E}" dt="2025-10-10T14:34:53.131" v="8914" actId="20577"/>
        <pc:sldMkLst>
          <pc:docMk/>
          <pc:sldMk cId="0" sldId="257"/>
        </pc:sldMkLst>
        <pc:spChg chg="mod">
          <ac:chgData name="Corinne Zagorski" userId="a9d4236d-39cb-49a4-b659-92361daad4f2" providerId="ADAL" clId="{4B2F870C-C02C-4879-B686-BF9E4148D28E}" dt="2025-10-10T02:58:41.135" v="6503" actId="1076"/>
          <ac:spMkLst>
            <pc:docMk/>
            <pc:sldMk cId="0" sldId="257"/>
            <ac:spMk id="5" creationId="{00000000-0000-0000-0000-000000000000}"/>
          </ac:spMkLst>
        </pc:spChg>
        <pc:spChg chg="mod">
          <ac:chgData name="Corinne Zagorski" userId="a9d4236d-39cb-49a4-b659-92361daad4f2" providerId="ADAL" clId="{4B2F870C-C02C-4879-B686-BF9E4148D28E}" dt="2025-10-07T16:39:29.160" v="4671" actId="20577"/>
          <ac:spMkLst>
            <pc:docMk/>
            <pc:sldMk cId="0" sldId="257"/>
            <ac:spMk id="9" creationId="{00000000-0000-0000-0000-000000000000}"/>
          </ac:spMkLst>
        </pc:spChg>
        <pc:spChg chg="mod">
          <ac:chgData name="Corinne Zagorski" userId="a9d4236d-39cb-49a4-b659-92361daad4f2" providerId="ADAL" clId="{4B2F870C-C02C-4879-B686-BF9E4148D28E}" dt="2025-09-17T18:49:05.199" v="431" actId="14100"/>
          <ac:spMkLst>
            <pc:docMk/>
            <pc:sldMk cId="0" sldId="257"/>
            <ac:spMk id="14" creationId="{00000000-0000-0000-0000-000000000000}"/>
          </ac:spMkLst>
        </pc:spChg>
        <pc:spChg chg="add del mod topLvl">
          <ac:chgData name="Corinne Zagorski" userId="a9d4236d-39cb-49a4-b659-92361daad4f2" providerId="ADAL" clId="{4B2F870C-C02C-4879-B686-BF9E4148D28E}" dt="2025-10-10T02:45:00.477" v="6351" actId="14100"/>
          <ac:spMkLst>
            <pc:docMk/>
            <pc:sldMk cId="0" sldId="257"/>
            <ac:spMk id="16" creationId="{00000000-0000-0000-0000-000000000000}"/>
          </ac:spMkLst>
        </pc:spChg>
        <pc:spChg chg="mod">
          <ac:chgData name="Corinne Zagorski" userId="a9d4236d-39cb-49a4-b659-92361daad4f2" providerId="ADAL" clId="{4B2F870C-C02C-4879-B686-BF9E4148D28E}" dt="2025-09-30T16:30:50.923" v="1968" actId="6549"/>
          <ac:spMkLst>
            <pc:docMk/>
            <pc:sldMk cId="0" sldId="257"/>
            <ac:spMk id="17" creationId="{00000000-0000-0000-0000-000000000000}"/>
          </ac:spMkLst>
        </pc:spChg>
        <pc:spChg chg="add mod">
          <ac:chgData name="Corinne Zagorski" userId="a9d4236d-39cb-49a4-b659-92361daad4f2" providerId="ADAL" clId="{4B2F870C-C02C-4879-B686-BF9E4148D28E}" dt="2025-10-10T14:09:59.657" v="8391" actId="255"/>
          <ac:spMkLst>
            <pc:docMk/>
            <pc:sldMk cId="0" sldId="257"/>
            <ac:spMk id="18" creationId="{3954402D-C81D-4EFB-D7D8-3145A054AC6C}"/>
          </ac:spMkLst>
        </pc:spChg>
        <pc:spChg chg="mod">
          <ac:chgData name="Corinne Zagorski" userId="a9d4236d-39cb-49a4-b659-92361daad4f2" providerId="ADAL" clId="{4B2F870C-C02C-4879-B686-BF9E4148D28E}" dt="2025-10-07T16:44:15.312" v="4834" actId="20577"/>
          <ac:spMkLst>
            <pc:docMk/>
            <pc:sldMk cId="0" sldId="257"/>
            <ac:spMk id="21" creationId="{00000000-0000-0000-0000-000000000000}"/>
          </ac:spMkLst>
        </pc:spChg>
        <pc:spChg chg="add mod">
          <ac:chgData name="Corinne Zagorski" userId="a9d4236d-39cb-49a4-b659-92361daad4f2" providerId="ADAL" clId="{4B2F870C-C02C-4879-B686-BF9E4148D28E}" dt="2025-10-10T14:20:10.842" v="8704" actId="1076"/>
          <ac:spMkLst>
            <pc:docMk/>
            <pc:sldMk cId="0" sldId="257"/>
            <ac:spMk id="24" creationId="{13F4AA91-5203-FA55-CF8A-AC71919893F5}"/>
          </ac:spMkLst>
        </pc:spChg>
        <pc:spChg chg="add mod">
          <ac:chgData name="Corinne Zagorski" userId="a9d4236d-39cb-49a4-b659-92361daad4f2" providerId="ADAL" clId="{4B2F870C-C02C-4879-B686-BF9E4148D28E}" dt="2025-10-10T02:44:56.890" v="6350" actId="1076"/>
          <ac:spMkLst>
            <pc:docMk/>
            <pc:sldMk cId="0" sldId="257"/>
            <ac:spMk id="25" creationId="{7C454511-0ADB-0EC8-420F-578F8DFD362E}"/>
          </ac:spMkLst>
        </pc:spChg>
        <pc:spChg chg="add mod">
          <ac:chgData name="Corinne Zagorski" userId="a9d4236d-39cb-49a4-b659-92361daad4f2" providerId="ADAL" clId="{4B2F870C-C02C-4879-B686-BF9E4148D28E}" dt="2025-10-10T14:03:16.992" v="7770" actId="2711"/>
          <ac:spMkLst>
            <pc:docMk/>
            <pc:sldMk cId="0" sldId="257"/>
            <ac:spMk id="26" creationId="{CF00FB64-E9B3-9DF8-0988-3AE771226F9E}"/>
          </ac:spMkLst>
        </pc:spChg>
        <pc:spChg chg="mod">
          <ac:chgData name="Corinne Zagorski" userId="a9d4236d-39cb-49a4-b659-92361daad4f2" providerId="ADAL" clId="{4B2F870C-C02C-4879-B686-BF9E4148D28E}" dt="2025-10-10T14:10:11.708" v="8393" actId="14100"/>
          <ac:spMkLst>
            <pc:docMk/>
            <pc:sldMk cId="0" sldId="257"/>
            <ac:spMk id="28" creationId="{00000000-0000-0000-0000-000000000000}"/>
          </ac:spMkLst>
        </pc:spChg>
        <pc:spChg chg="mod">
          <ac:chgData name="Corinne Zagorski" userId="a9d4236d-39cb-49a4-b659-92361daad4f2" providerId="ADAL" clId="{4B2F870C-C02C-4879-B686-BF9E4148D28E}" dt="2025-10-10T14:34:53.131" v="8914" actId="20577"/>
          <ac:spMkLst>
            <pc:docMk/>
            <pc:sldMk cId="0" sldId="257"/>
            <ac:spMk id="31" creationId="{00000000-0000-0000-0000-000000000000}"/>
          </ac:spMkLst>
        </pc:spChg>
        <pc:spChg chg="mod">
          <ac:chgData name="Corinne Zagorski" userId="a9d4236d-39cb-49a4-b659-92361daad4f2" providerId="ADAL" clId="{4B2F870C-C02C-4879-B686-BF9E4148D28E}" dt="2025-10-08T15:24:36.741" v="5456" actId="113"/>
          <ac:spMkLst>
            <pc:docMk/>
            <pc:sldMk cId="0" sldId="257"/>
            <ac:spMk id="32" creationId="{00000000-0000-0000-0000-000000000000}"/>
          </ac:spMkLst>
        </pc:spChg>
        <pc:spChg chg="del mod">
          <ac:chgData name="Corinne Zagorski" userId="a9d4236d-39cb-49a4-b659-92361daad4f2" providerId="ADAL" clId="{4B2F870C-C02C-4879-B686-BF9E4148D28E}" dt="2025-10-10T14:20:27.671" v="8713"/>
          <ac:spMkLst>
            <pc:docMk/>
            <pc:sldMk cId="0" sldId="257"/>
            <ac:spMk id="33" creationId="{00000000-0000-0000-0000-000000000000}"/>
          </ac:spMkLst>
        </pc:spChg>
        <pc:spChg chg="mod">
          <ac:chgData name="Corinne Zagorski" userId="a9d4236d-39cb-49a4-b659-92361daad4f2" providerId="ADAL" clId="{4B2F870C-C02C-4879-B686-BF9E4148D28E}" dt="2025-10-07T16:43:24.354" v="4798" actId="1076"/>
          <ac:spMkLst>
            <pc:docMk/>
            <pc:sldMk cId="0" sldId="257"/>
            <ac:spMk id="35" creationId="{00000000-0000-0000-0000-000000000000}"/>
          </ac:spMkLst>
        </pc:spChg>
        <pc:spChg chg="mod">
          <ac:chgData name="Corinne Zagorski" userId="a9d4236d-39cb-49a4-b659-92361daad4f2" providerId="ADAL" clId="{4B2F870C-C02C-4879-B686-BF9E4148D28E}" dt="2025-10-07T16:38:51.383" v="4669" actId="20577"/>
          <ac:spMkLst>
            <pc:docMk/>
            <pc:sldMk cId="0" sldId="257"/>
            <ac:spMk id="36" creationId="{00000000-0000-0000-0000-000000000000}"/>
          </ac:spMkLst>
        </pc:spChg>
        <pc:spChg chg="mod">
          <ac:chgData name="Corinne Zagorski" userId="a9d4236d-39cb-49a4-b659-92361daad4f2" providerId="ADAL" clId="{4B2F870C-C02C-4879-B686-BF9E4148D28E}" dt="2025-10-10T14:00:29.402" v="7728" actId="1076"/>
          <ac:spMkLst>
            <pc:docMk/>
            <pc:sldMk cId="0" sldId="257"/>
            <ac:spMk id="37" creationId="{00000000-0000-0000-0000-000000000000}"/>
          </ac:spMkLst>
        </pc:spChg>
        <pc:spChg chg="mod">
          <ac:chgData name="Corinne Zagorski" userId="a9d4236d-39cb-49a4-b659-92361daad4f2" providerId="ADAL" clId="{4B2F870C-C02C-4879-B686-BF9E4148D28E}" dt="2025-10-07T16:40:41.713" v="4720" actId="14100"/>
          <ac:spMkLst>
            <pc:docMk/>
            <pc:sldMk cId="0" sldId="257"/>
            <ac:spMk id="38" creationId="{00000000-0000-0000-0000-000000000000}"/>
          </ac:spMkLst>
        </pc:spChg>
        <pc:spChg chg="mod">
          <ac:chgData name="Corinne Zagorski" userId="a9d4236d-39cb-49a4-b659-92361daad4f2" providerId="ADAL" clId="{4B2F870C-C02C-4879-B686-BF9E4148D28E}" dt="2025-10-08T15:23:26.572" v="5452" actId="5793"/>
          <ac:spMkLst>
            <pc:docMk/>
            <pc:sldMk cId="0" sldId="257"/>
            <ac:spMk id="39" creationId="{00000000-0000-0000-0000-000000000000}"/>
          </ac:spMkLst>
        </pc:spChg>
        <pc:spChg chg="mod">
          <ac:chgData name="Corinne Zagorski" userId="a9d4236d-39cb-49a4-b659-92361daad4f2" providerId="ADAL" clId="{4B2F870C-C02C-4879-B686-BF9E4148D28E}" dt="2025-10-09T15:35:04.400" v="5700" actId="20577"/>
          <ac:spMkLst>
            <pc:docMk/>
            <pc:sldMk cId="0" sldId="257"/>
            <ac:spMk id="40" creationId="{00000000-0000-0000-0000-000000000000}"/>
          </ac:spMkLst>
        </pc:spChg>
        <pc:spChg chg="mod">
          <ac:chgData name="Corinne Zagorski" userId="a9d4236d-39cb-49a4-b659-92361daad4f2" providerId="ADAL" clId="{4B2F870C-C02C-4879-B686-BF9E4148D28E}" dt="2025-10-10T02:44:47.139" v="6348" actId="255"/>
          <ac:spMkLst>
            <pc:docMk/>
            <pc:sldMk cId="0" sldId="257"/>
            <ac:spMk id="41" creationId="{00000000-0000-0000-0000-000000000000}"/>
          </ac:spMkLst>
        </pc:spChg>
        <pc:spChg chg="add mod">
          <ac:chgData name="Corinne Zagorski" userId="a9d4236d-39cb-49a4-b659-92361daad4f2" providerId="ADAL" clId="{4B2F870C-C02C-4879-B686-BF9E4148D28E}" dt="2025-10-07T23:35:23.171" v="5399" actId="1076"/>
          <ac:spMkLst>
            <pc:docMk/>
            <pc:sldMk cId="0" sldId="257"/>
            <ac:spMk id="50" creationId="{B61E8A74-D52D-C04D-A17E-F374F3423856}"/>
          </ac:spMkLst>
        </pc:spChg>
        <pc:spChg chg="add mod">
          <ac:chgData name="Corinne Zagorski" userId="a9d4236d-39cb-49a4-b659-92361daad4f2" providerId="ADAL" clId="{4B2F870C-C02C-4879-B686-BF9E4148D28E}" dt="2025-10-07T23:50:28.521" v="5421" actId="20577"/>
          <ac:spMkLst>
            <pc:docMk/>
            <pc:sldMk cId="0" sldId="257"/>
            <ac:spMk id="51" creationId="{7B154033-509F-2777-2636-39FCD75C53D2}"/>
          </ac:spMkLst>
        </pc:spChg>
        <pc:spChg chg="add mod">
          <ac:chgData name="Corinne Zagorski" userId="a9d4236d-39cb-49a4-b659-92361daad4f2" providerId="ADAL" clId="{4B2F870C-C02C-4879-B686-BF9E4148D28E}" dt="2025-10-10T02:46:19.960" v="6359" actId="1076"/>
          <ac:spMkLst>
            <pc:docMk/>
            <pc:sldMk cId="0" sldId="257"/>
            <ac:spMk id="54" creationId="{0AEF8CCE-7031-1503-F670-0C1C091C12F8}"/>
          </ac:spMkLst>
        </pc:spChg>
        <pc:spChg chg="add mod">
          <ac:chgData name="Corinne Zagorski" userId="a9d4236d-39cb-49a4-b659-92361daad4f2" providerId="ADAL" clId="{4B2F870C-C02C-4879-B686-BF9E4148D28E}" dt="2025-10-10T02:46:11.213" v="6358" actId="1076"/>
          <ac:spMkLst>
            <pc:docMk/>
            <pc:sldMk cId="0" sldId="257"/>
            <ac:spMk id="56" creationId="{6843802C-CDD3-04FC-5E01-3323B9C114D3}"/>
          </ac:spMkLst>
        </pc:spChg>
        <pc:grpChg chg="mod">
          <ac:chgData name="Corinne Zagorski" userId="a9d4236d-39cb-49a4-b659-92361daad4f2" providerId="ADAL" clId="{4B2F870C-C02C-4879-B686-BF9E4148D28E}" dt="2025-10-10T14:00:56.716" v="7731" actId="14100"/>
          <ac:grpSpMkLst>
            <pc:docMk/>
            <pc:sldMk cId="0" sldId="257"/>
            <ac:grpSpMk id="4" creationId="{00000000-0000-0000-0000-000000000000}"/>
          </ac:grpSpMkLst>
        </pc:grpChg>
        <pc:grpChg chg="mod">
          <ac:chgData name="Corinne Zagorski" userId="a9d4236d-39cb-49a4-b659-92361daad4f2" providerId="ADAL" clId="{4B2F870C-C02C-4879-B686-BF9E4148D28E}" dt="2025-10-10T14:01:22.306" v="7735" actId="14100"/>
          <ac:grpSpMkLst>
            <pc:docMk/>
            <pc:sldMk cId="0" sldId="257"/>
            <ac:grpSpMk id="6" creationId="{00000000-0000-0000-0000-000000000000}"/>
          </ac:grpSpMkLst>
        </pc:grpChg>
        <pc:grpChg chg="mod">
          <ac:chgData name="Corinne Zagorski" userId="a9d4236d-39cb-49a4-b659-92361daad4f2" providerId="ADAL" clId="{4B2F870C-C02C-4879-B686-BF9E4148D28E}" dt="2025-10-07T23:35:31.415" v="5400" actId="1076"/>
          <ac:grpSpMkLst>
            <pc:docMk/>
            <pc:sldMk cId="0" sldId="257"/>
            <ac:grpSpMk id="8" creationId="{00000000-0000-0000-0000-000000000000}"/>
          </ac:grpSpMkLst>
        </pc:grpChg>
        <pc:grpChg chg="mod ord">
          <ac:chgData name="Corinne Zagorski" userId="a9d4236d-39cb-49a4-b659-92361daad4f2" providerId="ADAL" clId="{4B2F870C-C02C-4879-B686-BF9E4148D28E}" dt="2025-10-10T14:00:20.126" v="7726" actId="14100"/>
          <ac:grpSpMkLst>
            <pc:docMk/>
            <pc:sldMk cId="0" sldId="257"/>
            <ac:grpSpMk id="10" creationId="{00000000-0000-0000-0000-000000000000}"/>
          </ac:grpSpMkLst>
        </pc:grpChg>
        <pc:grpChg chg="mod">
          <ac:chgData name="Corinne Zagorski" userId="a9d4236d-39cb-49a4-b659-92361daad4f2" providerId="ADAL" clId="{4B2F870C-C02C-4879-B686-BF9E4148D28E}" dt="2025-10-07T19:18:19.617" v="5357" actId="14100"/>
          <ac:grpSpMkLst>
            <pc:docMk/>
            <pc:sldMk cId="0" sldId="257"/>
            <ac:grpSpMk id="12" creationId="{00000000-0000-0000-0000-000000000000}"/>
          </ac:grpSpMkLst>
        </pc:grpChg>
        <pc:grpChg chg="mod">
          <ac:chgData name="Corinne Zagorski" userId="a9d4236d-39cb-49a4-b659-92361daad4f2" providerId="ADAL" clId="{4B2F870C-C02C-4879-B686-BF9E4148D28E}" dt="2025-10-10T02:45:11.711" v="6352" actId="14100"/>
          <ac:grpSpMkLst>
            <pc:docMk/>
            <pc:sldMk cId="0" sldId="257"/>
            <ac:grpSpMk id="20" creationId="{00000000-0000-0000-0000-000000000000}"/>
          </ac:grpSpMkLst>
        </pc:grpChg>
        <pc:grpChg chg="mod">
          <ac:chgData name="Corinne Zagorski" userId="a9d4236d-39cb-49a4-b659-92361daad4f2" providerId="ADAL" clId="{4B2F870C-C02C-4879-B686-BF9E4148D28E}" dt="2025-10-07T19:18:43.098" v="5361" actId="14100"/>
          <ac:grpSpMkLst>
            <pc:docMk/>
            <pc:sldMk cId="0" sldId="257"/>
            <ac:grpSpMk id="22" creationId="{00000000-0000-0000-0000-000000000000}"/>
          </ac:grpSpMkLst>
        </pc:grpChg>
        <pc:picChg chg="add del mod">
          <ac:chgData name="Corinne Zagorski" userId="a9d4236d-39cb-49a4-b659-92361daad4f2" providerId="ADAL" clId="{4B2F870C-C02C-4879-B686-BF9E4148D28E}" dt="2025-10-10T02:56:30.494" v="6362" actId="478"/>
          <ac:picMkLst>
            <pc:docMk/>
            <pc:sldMk cId="0" sldId="257"/>
            <ac:picMk id="44" creationId="{8CF490EE-CE03-A0BC-4E3D-146CDD0544D8}"/>
          </ac:picMkLst>
        </pc:picChg>
        <pc:picChg chg="add del mod ord">
          <ac:chgData name="Corinne Zagorski" userId="a9d4236d-39cb-49a4-b659-92361daad4f2" providerId="ADAL" clId="{4B2F870C-C02C-4879-B686-BF9E4148D28E}" dt="2025-10-10T14:00:24.326" v="7727" actId="1076"/>
          <ac:picMkLst>
            <pc:docMk/>
            <pc:sldMk cId="0" sldId="257"/>
            <ac:picMk id="47" creationId="{B2B45324-C9CD-E940-ADE9-A8A6F7CCCFF8}"/>
          </ac:picMkLst>
        </pc:picChg>
      </pc:sldChg>
      <pc:sldChg chg="addSp delSp modSp mod ord">
        <pc:chgData name="Corinne Zagorski" userId="a9d4236d-39cb-49a4-b659-92361daad4f2" providerId="ADAL" clId="{4B2F870C-C02C-4879-B686-BF9E4148D28E}" dt="2025-10-10T17:22:01.104" v="8932" actId="20577"/>
        <pc:sldMkLst>
          <pc:docMk/>
          <pc:sldMk cId="0" sldId="258"/>
        </pc:sldMkLst>
        <pc:spChg chg="mod">
          <ac:chgData name="Corinne Zagorski" userId="a9d4236d-39cb-49a4-b659-92361daad4f2" providerId="ADAL" clId="{4B2F870C-C02C-4879-B686-BF9E4148D28E}" dt="2025-10-10T13:56:51.136" v="7718" actId="20577"/>
          <ac:spMkLst>
            <pc:docMk/>
            <pc:sldMk cId="0" sldId="258"/>
            <ac:spMk id="3" creationId="{00000000-0000-0000-0000-000000000000}"/>
          </ac:spMkLst>
        </pc:spChg>
        <pc:spChg chg="mod">
          <ac:chgData name="Corinne Zagorski" userId="a9d4236d-39cb-49a4-b659-92361daad4f2" providerId="ADAL" clId="{4B2F870C-C02C-4879-B686-BF9E4148D28E}" dt="2025-10-03T13:40:54.640" v="2501" actId="14100"/>
          <ac:spMkLst>
            <pc:docMk/>
            <pc:sldMk cId="0" sldId="258"/>
            <ac:spMk id="8" creationId="{00000000-0000-0000-0000-000000000000}"/>
          </ac:spMkLst>
        </pc:spChg>
        <pc:spChg chg="mod">
          <ac:chgData name="Corinne Zagorski" userId="a9d4236d-39cb-49a4-b659-92361daad4f2" providerId="ADAL" clId="{4B2F870C-C02C-4879-B686-BF9E4148D28E}" dt="2025-10-03T13:36:43.562" v="2383" actId="14100"/>
          <ac:spMkLst>
            <pc:docMk/>
            <pc:sldMk cId="0" sldId="258"/>
            <ac:spMk id="12" creationId="{00000000-0000-0000-0000-000000000000}"/>
          </ac:spMkLst>
        </pc:spChg>
        <pc:spChg chg="mod">
          <ac:chgData name="Corinne Zagorski" userId="a9d4236d-39cb-49a4-b659-92361daad4f2" providerId="ADAL" clId="{4B2F870C-C02C-4879-B686-BF9E4148D28E}" dt="2025-10-10T17:22:01.104" v="8932" actId="20577"/>
          <ac:spMkLst>
            <pc:docMk/>
            <pc:sldMk cId="0" sldId="258"/>
            <ac:spMk id="15" creationId="{00000000-0000-0000-0000-000000000000}"/>
          </ac:spMkLst>
        </pc:spChg>
        <pc:spChg chg="mod">
          <ac:chgData name="Corinne Zagorski" userId="a9d4236d-39cb-49a4-b659-92361daad4f2" providerId="ADAL" clId="{4B2F870C-C02C-4879-B686-BF9E4148D28E}" dt="2025-10-10T13:57:15.276" v="7722" actId="1076"/>
          <ac:spMkLst>
            <pc:docMk/>
            <pc:sldMk cId="0" sldId="258"/>
            <ac:spMk id="17" creationId="{00000000-0000-0000-0000-000000000000}"/>
          </ac:spMkLst>
        </pc:spChg>
        <pc:spChg chg="del mod">
          <ac:chgData name="Corinne Zagorski" userId="a9d4236d-39cb-49a4-b659-92361daad4f2" providerId="ADAL" clId="{4B2F870C-C02C-4879-B686-BF9E4148D28E}" dt="2025-10-10T13:57:15.980" v="7724"/>
          <ac:spMkLst>
            <pc:docMk/>
            <pc:sldMk cId="0" sldId="258"/>
            <ac:spMk id="19" creationId="{00000000-0000-0000-0000-000000000000}"/>
          </ac:spMkLst>
        </pc:spChg>
        <pc:spChg chg="add mod">
          <ac:chgData name="Corinne Zagorski" userId="a9d4236d-39cb-49a4-b659-92361daad4f2" providerId="ADAL" clId="{4B2F870C-C02C-4879-B686-BF9E4148D28E}" dt="2025-10-03T13:42:12.006" v="2516" actId="1076"/>
          <ac:spMkLst>
            <pc:docMk/>
            <pc:sldMk cId="0" sldId="258"/>
            <ac:spMk id="23" creationId="{42ECF13E-F637-A0B9-7B4E-64E3383BA521}"/>
          </ac:spMkLst>
        </pc:spChg>
        <pc:spChg chg="add mod">
          <ac:chgData name="Corinne Zagorski" userId="a9d4236d-39cb-49a4-b659-92361daad4f2" providerId="ADAL" clId="{4B2F870C-C02C-4879-B686-BF9E4148D28E}" dt="2025-10-03T13:41:58.869" v="2514" actId="1076"/>
          <ac:spMkLst>
            <pc:docMk/>
            <pc:sldMk cId="0" sldId="258"/>
            <ac:spMk id="25" creationId="{3C4C7E92-6E04-7C6C-9A57-40135CA83124}"/>
          </ac:spMkLst>
        </pc:spChg>
        <pc:spChg chg="add mod">
          <ac:chgData name="Corinne Zagorski" userId="a9d4236d-39cb-49a4-b659-92361daad4f2" providerId="ADAL" clId="{4B2F870C-C02C-4879-B686-BF9E4148D28E}" dt="2025-10-03T17:01:58.166" v="2948" actId="1076"/>
          <ac:spMkLst>
            <pc:docMk/>
            <pc:sldMk cId="0" sldId="258"/>
            <ac:spMk id="26" creationId="{3B853F5B-A0FB-9D6F-B2F9-885AD8B15327}"/>
          </ac:spMkLst>
        </pc:spChg>
        <pc:spChg chg="add mod">
          <ac:chgData name="Corinne Zagorski" userId="a9d4236d-39cb-49a4-b659-92361daad4f2" providerId="ADAL" clId="{4B2F870C-C02C-4879-B686-BF9E4148D28E}" dt="2025-10-03T13:41:53.278" v="2513" actId="1076"/>
          <ac:spMkLst>
            <pc:docMk/>
            <pc:sldMk cId="0" sldId="258"/>
            <ac:spMk id="28" creationId="{F1804D01-8153-DD88-A8F5-062A428CDC6C}"/>
          </ac:spMkLst>
        </pc:spChg>
        <pc:spChg chg="add mod">
          <ac:chgData name="Corinne Zagorski" userId="a9d4236d-39cb-49a4-b659-92361daad4f2" providerId="ADAL" clId="{4B2F870C-C02C-4879-B686-BF9E4148D28E}" dt="2025-10-03T13:41:48.804" v="2512" actId="1076"/>
          <ac:spMkLst>
            <pc:docMk/>
            <pc:sldMk cId="0" sldId="258"/>
            <ac:spMk id="30" creationId="{3CDC5381-F134-1D9F-9190-B0823797BA14}"/>
          </ac:spMkLst>
        </pc:spChg>
        <pc:spChg chg="add mod">
          <ac:chgData name="Corinne Zagorski" userId="a9d4236d-39cb-49a4-b659-92361daad4f2" providerId="ADAL" clId="{4B2F870C-C02C-4879-B686-BF9E4148D28E}" dt="2025-10-03T13:41:21.159" v="2508" actId="255"/>
          <ac:spMkLst>
            <pc:docMk/>
            <pc:sldMk cId="0" sldId="258"/>
            <ac:spMk id="32" creationId="{B4958015-BF70-0478-1105-24017655D133}"/>
          </ac:spMkLst>
        </pc:spChg>
        <pc:grpChg chg="mod">
          <ac:chgData name="Corinne Zagorski" userId="a9d4236d-39cb-49a4-b659-92361daad4f2" providerId="ADAL" clId="{4B2F870C-C02C-4879-B686-BF9E4148D28E}" dt="2025-10-10T13:56:41.528" v="7716" actId="1076"/>
          <ac:grpSpMkLst>
            <pc:docMk/>
            <pc:sldMk cId="0" sldId="258"/>
            <ac:grpSpMk id="2" creationId="{00000000-0000-0000-0000-000000000000}"/>
          </ac:grpSpMkLst>
        </pc:grpChg>
        <pc:grpChg chg="mod">
          <ac:chgData name="Corinne Zagorski" userId="a9d4236d-39cb-49a4-b659-92361daad4f2" providerId="ADAL" clId="{4B2F870C-C02C-4879-B686-BF9E4148D28E}" dt="2025-10-03T13:41:39.833" v="2510" actId="14100"/>
          <ac:grpSpMkLst>
            <pc:docMk/>
            <pc:sldMk cId="0" sldId="258"/>
            <ac:grpSpMk id="4" creationId="{00000000-0000-0000-0000-000000000000}"/>
          </ac:grpSpMkLst>
        </pc:grpChg>
        <pc:grpChg chg="mod">
          <ac:chgData name="Corinne Zagorski" userId="a9d4236d-39cb-49a4-b659-92361daad4f2" providerId="ADAL" clId="{4B2F870C-C02C-4879-B686-BF9E4148D28E}" dt="2025-10-10T02:47:44.759" v="6361" actId="14100"/>
          <ac:grpSpMkLst>
            <pc:docMk/>
            <pc:sldMk cId="0" sldId="258"/>
            <ac:grpSpMk id="11" creationId="{00000000-0000-0000-0000-000000000000}"/>
          </ac:grpSpMkLst>
        </pc:grpChg>
        <pc:picChg chg="add mod">
          <ac:chgData name="Corinne Zagorski" userId="a9d4236d-39cb-49a4-b659-92361daad4f2" providerId="ADAL" clId="{4B2F870C-C02C-4879-B686-BF9E4148D28E}" dt="2025-10-10T13:57:06.397" v="7721" actId="1076"/>
          <ac:picMkLst>
            <pc:docMk/>
            <pc:sldMk cId="0" sldId="258"/>
            <ac:picMk id="18" creationId="{D0D51F9A-9CD9-DED9-A173-D7831914A8B9}"/>
          </ac:picMkLst>
        </pc:picChg>
      </pc:sldChg>
    </pc:docChg>
  </pc:docChgLst>
  <pc:docChgLst>
    <pc:chgData name="Guest User" userId="S::urn:spo:tenantanon#4ac18c1b-4081-4e28-acab-a18cb956de17::" providerId="AD" clId="Web-{47F4CE74-451B-FFBA-BD8E-B07AABEFF5A2}"/>
    <pc:docChg chg="modSld">
      <pc:chgData name="Guest User" userId="S::urn:spo:tenantanon#4ac18c1b-4081-4e28-acab-a18cb956de17::" providerId="AD" clId="Web-{47F4CE74-451B-FFBA-BD8E-B07AABEFF5A2}" dt="2025-10-10T18:08:06.587" v="13" actId="20577"/>
      <pc:docMkLst>
        <pc:docMk/>
      </pc:docMkLst>
      <pc:sldChg chg="modSp">
        <pc:chgData name="Guest User" userId="S::urn:spo:tenantanon#4ac18c1b-4081-4e28-acab-a18cb956de17::" providerId="AD" clId="Web-{47F4CE74-451B-FFBA-BD8E-B07AABEFF5A2}" dt="2025-10-10T18:08:06.587" v="13" actId="20577"/>
        <pc:sldMkLst>
          <pc:docMk/>
          <pc:sldMk cId="0" sldId="258"/>
        </pc:sldMkLst>
        <pc:spChg chg="mod">
          <ac:chgData name="Guest User" userId="S::urn:spo:tenantanon#4ac18c1b-4081-4e28-acab-a18cb956de17::" providerId="AD" clId="Web-{47F4CE74-451B-FFBA-BD8E-B07AABEFF5A2}" dt="2025-10-10T18:08:06.587" v="13" actId="20577"/>
          <ac:spMkLst>
            <pc:docMk/>
            <pc:sldMk cId="0" sldId="258"/>
            <ac:spMk id="28" creationId="{F1804D01-8153-DD88-A8F5-062A428CDC6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10.10.2025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9813" y="512763"/>
            <a:ext cx="1984375" cy="25669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1B2431-D351-4C6E-A3CF-9DFAC0E3E050}" type="slidenum">
              <a:rPr lang="cs-CZ" smtClean="0"/>
              <a:t>1</a:t>
            </a:fld>
            <a:endParaRPr lang="cs-CZ"/>
          </a:p>
        </p:txBody>
      </p:sp>
    </p:spTree>
    <p:extLst>
      <p:ext uri="{BB962C8B-B14F-4D97-AF65-F5344CB8AC3E}">
        <p14:creationId xmlns:p14="http://schemas.microsoft.com/office/powerpoint/2010/main" val="1850713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3579813" y="512763"/>
            <a:ext cx="19843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3579813" y="512763"/>
            <a:ext cx="19843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1.png"/><Relationship Id="rId7" Type="http://schemas.openxmlformats.org/officeDocument/2006/relationships/hyperlink" Target="https://www.kankakeehockey.com/dashboard/volunteer"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kankakeehockey.com/parent-resources/2025-2026-parent-resources/126707" TargetMode="Externa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1.png"/><Relationship Id="rId7" Type="http://schemas.openxmlformats.org/officeDocument/2006/relationships/hyperlink" Target="https://pxhere.com/en/photo/919600" TargetMode="External"/><Relationship Id="rId12" Type="http://schemas.openxmlformats.org/officeDocument/2006/relationships/image" Target="../media/image10.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g"/><Relationship Id="rId11" Type="http://schemas.openxmlformats.org/officeDocument/2006/relationships/hyperlink" Target="http://www.frugalteacher.com/2011/05/not-your-mothers-bundt-cake.html" TargetMode="External"/><Relationship Id="rId5" Type="http://schemas.openxmlformats.org/officeDocument/2006/relationships/image" Target="../media/image6.jpg"/><Relationship Id="rId10" Type="http://schemas.openxmlformats.org/officeDocument/2006/relationships/image" Target="../media/image9.jpg"/><Relationship Id="rId4" Type="http://schemas.openxmlformats.org/officeDocument/2006/relationships/image" Target="../media/image5.jpg"/><Relationship Id="rId9" Type="http://schemas.openxmlformats.org/officeDocument/2006/relationships/hyperlink" Target="http://magickriver.blogspot.com/"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facebook.com/KankakeeIrishHockey" TargetMode="External"/><Relationship Id="rId3" Type="http://schemas.openxmlformats.org/officeDocument/2006/relationships/image" Target="../media/image1.png"/><Relationship Id="rId7" Type="http://schemas.openxmlformats.org/officeDocument/2006/relationships/hyperlink" Target="https://www.facebook.com/kankakee.coyotes"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hyperlink" Target="https://fundraising.littlecaesars.com/login/join-fundraiser/4c315643-75cc-41eb-85fe-4d8faea697ae" TargetMode="External"/><Relationship Id="rId4" Type="http://schemas.openxmlformats.org/officeDocument/2006/relationships/hyperlink" Target="mailto:KYHCAdBook@hotmail.com" TargetMode="External"/><Relationship Id="rId9" Type="http://schemas.openxmlformats.org/officeDocument/2006/relationships/hyperlink" Target="mailto:Volunteer@kankakeehocke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45454"/>
        </a:solidFill>
        <a:effectLst/>
      </p:bgPr>
    </p:bg>
    <p:spTree>
      <p:nvGrpSpPr>
        <p:cNvPr id="1" name=""/>
        <p:cNvGrpSpPr/>
        <p:nvPr/>
      </p:nvGrpSpPr>
      <p:grpSpPr>
        <a:xfrm>
          <a:off x="0" y="0"/>
          <a:ext cx="0" cy="0"/>
          <a:chOff x="0" y="0"/>
          <a:chExt cx="0" cy="0"/>
        </a:xfrm>
      </p:grpSpPr>
      <p:grpSp>
        <p:nvGrpSpPr>
          <p:cNvPr id="2" name="Group 2"/>
          <p:cNvGrpSpPr/>
          <p:nvPr/>
        </p:nvGrpSpPr>
        <p:grpSpPr>
          <a:xfrm>
            <a:off x="3962399" y="2076926"/>
            <a:ext cx="3564815" cy="5344779"/>
            <a:chOff x="0" y="0"/>
            <a:chExt cx="1873528" cy="1879652"/>
          </a:xfrm>
        </p:grpSpPr>
        <p:sp>
          <p:nvSpPr>
            <p:cNvPr id="3" name="Freeform 3"/>
            <p:cNvSpPr/>
            <p:nvPr/>
          </p:nvSpPr>
          <p:spPr>
            <a:xfrm>
              <a:off x="0" y="0"/>
              <a:ext cx="1873528" cy="1879652"/>
            </a:xfrm>
            <a:custGeom>
              <a:avLst/>
              <a:gdLst/>
              <a:ahLst/>
              <a:cxnLst/>
              <a:rect l="l" t="t" r="r" b="b"/>
              <a:pathLst>
                <a:path w="1873528" h="1879652">
                  <a:moveTo>
                    <a:pt x="1749068" y="1879652"/>
                  </a:moveTo>
                  <a:lnTo>
                    <a:pt x="124460" y="1879652"/>
                  </a:lnTo>
                  <a:cubicBezTo>
                    <a:pt x="55880" y="1879652"/>
                    <a:pt x="0" y="1823772"/>
                    <a:pt x="0" y="1755192"/>
                  </a:cubicBezTo>
                  <a:lnTo>
                    <a:pt x="0" y="124460"/>
                  </a:lnTo>
                  <a:cubicBezTo>
                    <a:pt x="0" y="55880"/>
                    <a:pt x="55880" y="0"/>
                    <a:pt x="124460" y="0"/>
                  </a:cubicBezTo>
                  <a:lnTo>
                    <a:pt x="1749068" y="0"/>
                  </a:lnTo>
                  <a:cubicBezTo>
                    <a:pt x="1817648" y="0"/>
                    <a:pt x="1873528" y="55880"/>
                    <a:pt x="1873528" y="124460"/>
                  </a:cubicBezTo>
                  <a:lnTo>
                    <a:pt x="1873528" y="1755192"/>
                  </a:lnTo>
                  <a:cubicBezTo>
                    <a:pt x="1873528" y="1823772"/>
                    <a:pt x="1817648" y="1879652"/>
                    <a:pt x="1749068" y="1879652"/>
                  </a:cubicBezTo>
                  <a:close/>
                </a:path>
              </a:pathLst>
            </a:custGeom>
            <a:solidFill>
              <a:srgbClr val="FFFFFF"/>
            </a:solidFill>
          </p:spPr>
          <p:txBody>
            <a:bodyPr/>
            <a:lstStyle/>
            <a:p>
              <a:endParaRPr lang="en-US" dirty="0"/>
            </a:p>
          </p:txBody>
        </p:sp>
      </p:grpSp>
      <p:grpSp>
        <p:nvGrpSpPr>
          <p:cNvPr id="4" name="Group 4"/>
          <p:cNvGrpSpPr/>
          <p:nvPr/>
        </p:nvGrpSpPr>
        <p:grpSpPr>
          <a:xfrm>
            <a:off x="317401" y="2076926"/>
            <a:ext cx="3380706" cy="5344779"/>
            <a:chOff x="0" y="0"/>
            <a:chExt cx="1338740" cy="1633006"/>
          </a:xfrm>
        </p:grpSpPr>
        <p:sp>
          <p:nvSpPr>
            <p:cNvPr id="5" name="Freeform 5"/>
            <p:cNvSpPr/>
            <p:nvPr/>
          </p:nvSpPr>
          <p:spPr>
            <a:xfrm>
              <a:off x="0" y="0"/>
              <a:ext cx="1338740" cy="1633006"/>
            </a:xfrm>
            <a:custGeom>
              <a:avLst/>
              <a:gdLst/>
              <a:ahLst/>
              <a:cxnLst/>
              <a:rect l="l" t="t" r="r" b="b"/>
              <a:pathLst>
                <a:path w="1338740" h="1633006">
                  <a:moveTo>
                    <a:pt x="1214280" y="1633006"/>
                  </a:moveTo>
                  <a:lnTo>
                    <a:pt x="124460" y="1633006"/>
                  </a:lnTo>
                  <a:cubicBezTo>
                    <a:pt x="55880" y="1633006"/>
                    <a:pt x="0" y="1577126"/>
                    <a:pt x="0" y="1508546"/>
                  </a:cubicBezTo>
                  <a:lnTo>
                    <a:pt x="0" y="124460"/>
                  </a:lnTo>
                  <a:cubicBezTo>
                    <a:pt x="0" y="55880"/>
                    <a:pt x="55880" y="0"/>
                    <a:pt x="124460" y="0"/>
                  </a:cubicBezTo>
                  <a:lnTo>
                    <a:pt x="1214280" y="0"/>
                  </a:lnTo>
                  <a:cubicBezTo>
                    <a:pt x="1282860" y="0"/>
                    <a:pt x="1338740" y="55880"/>
                    <a:pt x="1338740" y="124460"/>
                  </a:cubicBezTo>
                  <a:lnTo>
                    <a:pt x="1338740" y="1508546"/>
                  </a:lnTo>
                  <a:cubicBezTo>
                    <a:pt x="1338740" y="1577126"/>
                    <a:pt x="1282860" y="1633006"/>
                    <a:pt x="1214280" y="1633006"/>
                  </a:cubicBezTo>
                  <a:close/>
                </a:path>
              </a:pathLst>
            </a:custGeom>
            <a:solidFill>
              <a:srgbClr val="FFFFFF"/>
            </a:solidFill>
          </p:spPr>
        </p:sp>
      </p:grpSp>
      <p:grpSp>
        <p:nvGrpSpPr>
          <p:cNvPr id="6" name="Group 6"/>
          <p:cNvGrpSpPr/>
          <p:nvPr/>
        </p:nvGrpSpPr>
        <p:grpSpPr>
          <a:xfrm>
            <a:off x="317401" y="108000"/>
            <a:ext cx="7137599" cy="1814964"/>
            <a:chOff x="0" y="0"/>
            <a:chExt cx="2790488" cy="709571"/>
          </a:xfrm>
        </p:grpSpPr>
        <p:sp>
          <p:nvSpPr>
            <p:cNvPr id="7" name="Freeform 7"/>
            <p:cNvSpPr/>
            <p:nvPr/>
          </p:nvSpPr>
          <p:spPr>
            <a:xfrm>
              <a:off x="0" y="0"/>
              <a:ext cx="2790488" cy="709571"/>
            </a:xfrm>
            <a:custGeom>
              <a:avLst/>
              <a:gdLst/>
              <a:ahLst/>
              <a:cxnLst/>
              <a:rect l="l" t="t" r="r" b="b"/>
              <a:pathLst>
                <a:path w="2790488" h="709571">
                  <a:moveTo>
                    <a:pt x="2666028" y="709571"/>
                  </a:moveTo>
                  <a:lnTo>
                    <a:pt x="124460" y="709571"/>
                  </a:lnTo>
                  <a:cubicBezTo>
                    <a:pt x="55880" y="709571"/>
                    <a:pt x="0" y="653691"/>
                    <a:pt x="0" y="585111"/>
                  </a:cubicBezTo>
                  <a:lnTo>
                    <a:pt x="0" y="124460"/>
                  </a:lnTo>
                  <a:cubicBezTo>
                    <a:pt x="0" y="55880"/>
                    <a:pt x="55880" y="0"/>
                    <a:pt x="124460" y="0"/>
                  </a:cubicBezTo>
                  <a:lnTo>
                    <a:pt x="2666028" y="0"/>
                  </a:lnTo>
                  <a:cubicBezTo>
                    <a:pt x="2734608" y="0"/>
                    <a:pt x="2790488" y="55880"/>
                    <a:pt x="2790488" y="124460"/>
                  </a:cubicBezTo>
                  <a:lnTo>
                    <a:pt x="2790488" y="585111"/>
                  </a:lnTo>
                  <a:cubicBezTo>
                    <a:pt x="2790488" y="653691"/>
                    <a:pt x="2734608" y="709571"/>
                    <a:pt x="2666028" y="709571"/>
                  </a:cubicBezTo>
                  <a:close/>
                </a:path>
              </a:pathLst>
            </a:custGeom>
            <a:solidFill>
              <a:srgbClr val="FFFFFF"/>
            </a:solidFill>
          </p:spPr>
        </p:sp>
      </p:grpSp>
      <p:sp>
        <p:nvSpPr>
          <p:cNvPr id="8" name="Freeform 8"/>
          <p:cNvSpPr/>
          <p:nvPr/>
        </p:nvSpPr>
        <p:spPr>
          <a:xfrm>
            <a:off x="826752" y="303856"/>
            <a:ext cx="6107448" cy="1087587"/>
          </a:xfrm>
          <a:custGeom>
            <a:avLst/>
            <a:gdLst/>
            <a:ahLst/>
            <a:cxnLst/>
            <a:rect l="l" t="t" r="r" b="b"/>
            <a:pathLst>
              <a:path w="6168408" h="1381723">
                <a:moveTo>
                  <a:pt x="0" y="0"/>
                </a:moveTo>
                <a:lnTo>
                  <a:pt x="6168408" y="0"/>
                </a:lnTo>
                <a:lnTo>
                  <a:pt x="6168408" y="1381724"/>
                </a:lnTo>
                <a:lnTo>
                  <a:pt x="0" y="1381724"/>
                </a:lnTo>
                <a:lnTo>
                  <a:pt x="0" y="0"/>
                </a:lnTo>
                <a:close/>
              </a:path>
            </a:pathLst>
          </a:custGeom>
          <a:blipFill>
            <a:blip r:embed="rId3"/>
            <a:stretch>
              <a:fillRect/>
            </a:stretch>
          </a:blipFill>
        </p:spPr>
      </p:sp>
      <p:sp>
        <p:nvSpPr>
          <p:cNvPr id="9" name="Freeform 9"/>
          <p:cNvSpPr/>
          <p:nvPr/>
        </p:nvSpPr>
        <p:spPr>
          <a:xfrm>
            <a:off x="6786059" y="2129925"/>
            <a:ext cx="563156" cy="563156"/>
          </a:xfrm>
          <a:custGeom>
            <a:avLst/>
            <a:gdLst/>
            <a:ahLst/>
            <a:cxnLst/>
            <a:rect l="l" t="t" r="r" b="b"/>
            <a:pathLst>
              <a:path w="563156" h="563156">
                <a:moveTo>
                  <a:pt x="0" y="0"/>
                </a:moveTo>
                <a:lnTo>
                  <a:pt x="563156" y="0"/>
                </a:lnTo>
                <a:lnTo>
                  <a:pt x="563156" y="563156"/>
                </a:lnTo>
                <a:lnTo>
                  <a:pt x="0" y="563156"/>
                </a:lnTo>
                <a:lnTo>
                  <a:pt x="0" y="0"/>
                </a:lnTo>
                <a:close/>
              </a:path>
            </a:pathLst>
          </a:custGeom>
          <a:blipFill>
            <a:blip r:embed="rId4"/>
            <a:stretch>
              <a:fillRect/>
            </a:stretch>
          </a:blipFill>
        </p:spPr>
      </p:sp>
      <p:sp>
        <p:nvSpPr>
          <p:cNvPr id="10" name="Freeform 10"/>
          <p:cNvSpPr/>
          <p:nvPr/>
        </p:nvSpPr>
        <p:spPr>
          <a:xfrm>
            <a:off x="519377" y="2129925"/>
            <a:ext cx="515726" cy="515726"/>
          </a:xfrm>
          <a:custGeom>
            <a:avLst/>
            <a:gdLst/>
            <a:ahLst/>
            <a:cxnLst/>
            <a:rect l="l" t="t" r="r" b="b"/>
            <a:pathLst>
              <a:path w="515726" h="515726">
                <a:moveTo>
                  <a:pt x="0" y="0"/>
                </a:moveTo>
                <a:lnTo>
                  <a:pt x="515726" y="0"/>
                </a:lnTo>
                <a:lnTo>
                  <a:pt x="515726" y="515726"/>
                </a:lnTo>
                <a:lnTo>
                  <a:pt x="0" y="515726"/>
                </a:lnTo>
                <a:lnTo>
                  <a:pt x="0" y="0"/>
                </a:lnTo>
                <a:close/>
              </a:path>
            </a:pathLst>
          </a:custGeom>
          <a:blipFill>
            <a:blip r:embed="rId5"/>
            <a:stretch>
              <a:fillRect/>
            </a:stretch>
          </a:blipFill>
        </p:spPr>
      </p:sp>
      <p:grpSp>
        <p:nvGrpSpPr>
          <p:cNvPr id="11" name="Group 11"/>
          <p:cNvGrpSpPr/>
          <p:nvPr/>
        </p:nvGrpSpPr>
        <p:grpSpPr>
          <a:xfrm>
            <a:off x="317401" y="7474704"/>
            <a:ext cx="7209814" cy="2434399"/>
            <a:chOff x="0" y="279058"/>
            <a:chExt cx="2493880" cy="2006952"/>
          </a:xfrm>
        </p:grpSpPr>
        <p:sp>
          <p:nvSpPr>
            <p:cNvPr id="12" name="Freeform 12"/>
            <p:cNvSpPr/>
            <p:nvPr/>
          </p:nvSpPr>
          <p:spPr>
            <a:xfrm>
              <a:off x="0" y="279058"/>
              <a:ext cx="2493880" cy="2006952"/>
            </a:xfrm>
            <a:custGeom>
              <a:avLst/>
              <a:gdLst/>
              <a:ahLst/>
              <a:cxnLst/>
              <a:rect l="l" t="t" r="r" b="b"/>
              <a:pathLst>
                <a:path w="2493880" h="2286010">
                  <a:moveTo>
                    <a:pt x="2369420" y="2286009"/>
                  </a:moveTo>
                  <a:lnTo>
                    <a:pt x="124460" y="2286009"/>
                  </a:lnTo>
                  <a:cubicBezTo>
                    <a:pt x="55880" y="2286009"/>
                    <a:pt x="0" y="2230130"/>
                    <a:pt x="0" y="2161549"/>
                  </a:cubicBezTo>
                  <a:lnTo>
                    <a:pt x="0" y="124460"/>
                  </a:lnTo>
                  <a:cubicBezTo>
                    <a:pt x="0" y="55880"/>
                    <a:pt x="55880" y="0"/>
                    <a:pt x="124460" y="0"/>
                  </a:cubicBezTo>
                  <a:lnTo>
                    <a:pt x="2369420" y="0"/>
                  </a:lnTo>
                  <a:cubicBezTo>
                    <a:pt x="2438000" y="0"/>
                    <a:pt x="2493880" y="55880"/>
                    <a:pt x="2493880" y="124460"/>
                  </a:cubicBezTo>
                  <a:lnTo>
                    <a:pt x="2493880" y="2161550"/>
                  </a:lnTo>
                  <a:cubicBezTo>
                    <a:pt x="2493880" y="2230130"/>
                    <a:pt x="2438000" y="2286010"/>
                    <a:pt x="2369420" y="2286010"/>
                  </a:cubicBezTo>
                  <a:close/>
                </a:path>
              </a:pathLst>
            </a:custGeom>
            <a:solidFill>
              <a:srgbClr val="FFFFFF"/>
            </a:solidFill>
          </p:spPr>
          <p:txBody>
            <a:bodyPr/>
            <a:lstStyle/>
            <a:p>
              <a:endParaRPr lang="en-US" dirty="0"/>
            </a:p>
          </p:txBody>
        </p:sp>
      </p:grpSp>
      <p:sp>
        <p:nvSpPr>
          <p:cNvPr id="14" name="TextBox 14"/>
          <p:cNvSpPr txBox="1"/>
          <p:nvPr/>
        </p:nvSpPr>
        <p:spPr>
          <a:xfrm>
            <a:off x="1052118" y="2148554"/>
            <a:ext cx="2354735" cy="459105"/>
          </a:xfrm>
          <a:prstGeom prst="rect">
            <a:avLst/>
          </a:prstGeom>
        </p:spPr>
        <p:txBody>
          <a:bodyPr lIns="0" tIns="0" rIns="0" bIns="0" rtlCol="0" anchor="t">
            <a:spAutoFit/>
          </a:bodyPr>
          <a:lstStyle/>
          <a:p>
            <a:pPr marL="0" lvl="0" indent="0" algn="ctr">
              <a:lnSpc>
                <a:spcPts val="3254"/>
              </a:lnSpc>
              <a:spcBef>
                <a:spcPct val="0"/>
              </a:spcBef>
            </a:pPr>
            <a:r>
              <a:rPr lang="en-US" sz="3099" spc="-77" dirty="0">
                <a:solidFill>
                  <a:srgbClr val="2B6737"/>
                </a:solidFill>
                <a:latin typeface="Bryndan Write"/>
                <a:ea typeface="Bryndan Write"/>
                <a:cs typeface="Bryndan Write"/>
                <a:sym typeface="Bryndan Write"/>
              </a:rPr>
              <a:t>Irish News</a:t>
            </a:r>
          </a:p>
        </p:txBody>
      </p:sp>
      <p:sp>
        <p:nvSpPr>
          <p:cNvPr id="15" name="TextBox 15"/>
          <p:cNvSpPr txBox="1"/>
          <p:nvPr/>
        </p:nvSpPr>
        <p:spPr>
          <a:xfrm>
            <a:off x="447992" y="2500796"/>
            <a:ext cx="3119524" cy="5294334"/>
          </a:xfrm>
          <a:prstGeom prst="rect">
            <a:avLst/>
          </a:prstGeom>
        </p:spPr>
        <p:txBody>
          <a:bodyPr wrap="square" lIns="0" tIns="0" rIns="0" bIns="0" rtlCol="0" anchor="t">
            <a:spAutoFit/>
          </a:bodyPr>
          <a:lstStyle/>
          <a:p>
            <a:pPr algn="l">
              <a:lnSpc>
                <a:spcPts val="1139"/>
              </a:lnSpc>
            </a:pPr>
            <a:endParaRPr sz="1200" dirty="0"/>
          </a:p>
          <a:p>
            <a:pPr marL="171450" lvl="0" indent="-171450">
              <a:buFont typeface="Arial" panose="020B0604020202020204" pitchFamily="34" charset="0"/>
              <a:buChar char="•"/>
            </a:pPr>
            <a:r>
              <a:rPr lang="en-US" sz="1200" dirty="0">
                <a:latin typeface="KG Primary Penmanship" panose="020B0604020202020204" charset="0"/>
              </a:rPr>
              <a:t>Irish is currently 1-2-0 in league play, and 2-2-0 for overall play. </a:t>
            </a:r>
          </a:p>
          <a:p>
            <a:pPr marL="171450" lvl="0" indent="-171450">
              <a:buFont typeface="Arial" panose="020B0604020202020204" pitchFamily="34" charset="0"/>
              <a:buChar char="•"/>
            </a:pPr>
            <a:r>
              <a:rPr lang="en-US" sz="1200" dirty="0">
                <a:latin typeface="KG Primary Penmanship" panose="020B0604020202020204" charset="0"/>
              </a:rPr>
              <a:t>Sleep in Heavenly Peace has been rescheduled for October 18. Information was shared on Crossbar.</a:t>
            </a:r>
          </a:p>
          <a:p>
            <a:pPr marL="171450" lvl="0" indent="-171450">
              <a:buFont typeface="Arial" panose="020B0604020202020204" pitchFamily="34" charset="0"/>
              <a:buChar char="•"/>
            </a:pPr>
            <a:r>
              <a:rPr lang="en-US" sz="1200" dirty="0">
                <a:latin typeface="KG Primary Penmanship" panose="020B0604020202020204" charset="0"/>
              </a:rPr>
              <a:t>Registration for the South Bend Leprechaun Lash Out tournament, November 28-30</a:t>
            </a:r>
            <a:r>
              <a:rPr lang="en-US" sz="1200" baseline="30000" dirty="0">
                <a:latin typeface="KG Primary Penmanship" panose="020B0604020202020204" charset="0"/>
              </a:rPr>
              <a:t>th</a:t>
            </a:r>
            <a:r>
              <a:rPr lang="en-US" sz="1200" dirty="0">
                <a:latin typeface="KG Primary Penmanship" panose="020B0604020202020204" charset="0"/>
              </a:rPr>
              <a:t>, isn’t looking promising for our division. There is an alternative option, also in South Bend for that weekend. More details to come.</a:t>
            </a:r>
          </a:p>
          <a:p>
            <a:pPr marL="171450" lvl="0" indent="-171450">
              <a:buFont typeface="Arial" panose="020B0604020202020204" pitchFamily="34" charset="0"/>
              <a:buChar char="•"/>
            </a:pPr>
            <a:r>
              <a:rPr lang="en-US" sz="1200" dirty="0">
                <a:latin typeface="KG Primary Penmanship" panose="020B0604020202020204" charset="0"/>
              </a:rPr>
              <a:t>We also plan to register for another tournament February 27-March 1 to end the season. </a:t>
            </a:r>
          </a:p>
          <a:p>
            <a:pPr marL="171450" lvl="0" indent="-171450">
              <a:buFont typeface="Arial" panose="020B0604020202020204" pitchFamily="34" charset="0"/>
              <a:buChar char="•"/>
            </a:pPr>
            <a:r>
              <a:rPr lang="en-US" sz="1200" dirty="0">
                <a:latin typeface="KG Primary Penmanship" panose="020B0604020202020204" charset="0"/>
              </a:rPr>
              <a:t>7</a:t>
            </a:r>
            <a:r>
              <a:rPr lang="en-US" sz="1200" baseline="30000" dirty="0">
                <a:latin typeface="KG Primary Penmanship" panose="020B0604020202020204" charset="0"/>
              </a:rPr>
              <a:t>th</a:t>
            </a:r>
            <a:r>
              <a:rPr lang="en-US" sz="1200" dirty="0">
                <a:latin typeface="KG Primary Penmanship" panose="020B0604020202020204" charset="0"/>
              </a:rPr>
              <a:t> and 8</a:t>
            </a:r>
            <a:r>
              <a:rPr lang="en-US" sz="1200" baseline="30000" dirty="0">
                <a:latin typeface="KG Primary Penmanship" panose="020B0604020202020204" charset="0"/>
              </a:rPr>
              <a:t>th</a:t>
            </a:r>
            <a:r>
              <a:rPr lang="en-US" sz="1200" dirty="0">
                <a:latin typeface="KG Primary Penmanship" panose="020B0604020202020204" charset="0"/>
              </a:rPr>
              <a:t> grade Skate with the Irish will be held Thursday November 13</a:t>
            </a:r>
            <a:r>
              <a:rPr lang="en-US" sz="1200" baseline="30000" dirty="0">
                <a:latin typeface="KG Primary Penmanship" panose="020B0604020202020204" charset="0"/>
              </a:rPr>
              <a:t>th</a:t>
            </a:r>
            <a:r>
              <a:rPr lang="en-US" sz="1200" dirty="0">
                <a:latin typeface="KG Primary Penmanship" panose="020B0604020202020204" charset="0"/>
              </a:rPr>
              <a:t> during the Irish practice. This will be open to any and all 7</a:t>
            </a:r>
            <a:r>
              <a:rPr lang="en-US" sz="1200" baseline="30000" dirty="0">
                <a:latin typeface="KG Primary Penmanship" panose="020B0604020202020204" charset="0"/>
              </a:rPr>
              <a:t>th</a:t>
            </a:r>
            <a:r>
              <a:rPr lang="en-US" sz="1200" dirty="0">
                <a:latin typeface="KG Primary Penmanship" panose="020B0604020202020204" charset="0"/>
              </a:rPr>
              <a:t> and 8</a:t>
            </a:r>
            <a:r>
              <a:rPr lang="en-US" sz="1200" baseline="30000" dirty="0">
                <a:latin typeface="KG Primary Penmanship" panose="020B0604020202020204" charset="0"/>
              </a:rPr>
              <a:t>th</a:t>
            </a:r>
            <a:r>
              <a:rPr lang="en-US" sz="1200" dirty="0">
                <a:latin typeface="KG Primary Penmanship" panose="020B0604020202020204" charset="0"/>
              </a:rPr>
              <a:t> graders that will be attending one of our combined team schools for high school. More information and sign-ups coming. </a:t>
            </a:r>
          </a:p>
          <a:p>
            <a:pPr marL="171450" lvl="0" indent="-171450">
              <a:buFont typeface="Arial" panose="020B0604020202020204" pitchFamily="34" charset="0"/>
              <a:buChar char="•"/>
            </a:pPr>
            <a:r>
              <a:rPr lang="en-US" sz="1200" dirty="0">
                <a:latin typeface="KG Primary Penmanship" panose="020B0604020202020204" charset="0"/>
              </a:rPr>
              <a:t>Senior Night has been set for January 24</a:t>
            </a:r>
            <a:r>
              <a:rPr lang="en-US" sz="1200" baseline="30000" dirty="0">
                <a:latin typeface="KG Primary Penmanship" panose="020B0604020202020204" charset="0"/>
              </a:rPr>
              <a:t>th. </a:t>
            </a:r>
            <a:r>
              <a:rPr lang="en-US" sz="1200" dirty="0">
                <a:latin typeface="KG Primary Penmanship" panose="020B0604020202020204" charset="0"/>
              </a:rPr>
              <a:t>Parents, please let Lisa or Crystal know if you are interested in helping plan. </a:t>
            </a:r>
          </a:p>
          <a:p>
            <a:pPr marL="171450" lvl="0" indent="-171450">
              <a:buFont typeface="Arial" panose="020B0604020202020204" pitchFamily="34" charset="0"/>
              <a:buChar char="•"/>
            </a:pPr>
            <a:r>
              <a:rPr lang="en-US" sz="1200" dirty="0">
                <a:latin typeface="KG Primary Penmanship" panose="020B0604020202020204" charset="0"/>
              </a:rPr>
              <a:t>We will be wearing the kelly-green CCM shells for this season. The board will discuss adding a new shell to the uniform for next season.</a:t>
            </a:r>
          </a:p>
          <a:p>
            <a:pPr marL="171450" indent="-171450">
              <a:buFont typeface="Arial" panose="020B0604020202020204" pitchFamily="34" charset="0"/>
              <a:buChar char="•"/>
            </a:pPr>
            <a:r>
              <a:rPr lang="en-US" sz="1200" dirty="0">
                <a:latin typeface="KG Primary Penmanship" panose="020B0604020202020204" charset="0"/>
              </a:rPr>
              <a:t>Picture Day is October 23</a:t>
            </a:r>
            <a:r>
              <a:rPr lang="en-US" sz="1200" baseline="30000" dirty="0">
                <a:latin typeface="KG Primary Penmanship" panose="020B0604020202020204" charset="0"/>
              </a:rPr>
              <a:t>rd</a:t>
            </a:r>
            <a:r>
              <a:rPr lang="en-US" sz="1200" dirty="0">
                <a:latin typeface="KG Primary Penmanship" panose="020B0604020202020204" charset="0"/>
              </a:rPr>
              <a:t>. All players should wear their dark jerseys and socks, no helmets needed for pictures. Picture galleries will be sent out within a week from picture day, orders can be placed through the gallery.</a:t>
            </a:r>
          </a:p>
          <a:p>
            <a:pPr marL="171450" lvl="0" indent="-171450">
              <a:buFont typeface="Arial" panose="020B0604020202020204" pitchFamily="34" charset="0"/>
              <a:buChar char="•"/>
            </a:pPr>
            <a:endParaRPr lang="en-US" sz="1200" dirty="0">
              <a:latin typeface="KG Primary Penmanship" panose="020B0604020202020204" charset="0"/>
            </a:endParaRPr>
          </a:p>
          <a:p>
            <a:pPr marL="0" lvl="0" indent="0" algn="l">
              <a:lnSpc>
                <a:spcPts val="1253"/>
              </a:lnSpc>
              <a:spcBef>
                <a:spcPct val="0"/>
              </a:spcBef>
            </a:pPr>
            <a:endParaRPr lang="en-US" sz="1099" spc="10" dirty="0">
              <a:solidFill>
                <a:srgbClr val="042138"/>
              </a:solidFill>
              <a:latin typeface="KG Primary Penmanship"/>
              <a:ea typeface="KG Primary Penmanship"/>
              <a:cs typeface="KG Primary Penmanship"/>
              <a:sym typeface="KG Primary Penmanship"/>
            </a:endParaRPr>
          </a:p>
        </p:txBody>
      </p:sp>
      <p:sp>
        <p:nvSpPr>
          <p:cNvPr id="16" name="TextBox 16"/>
          <p:cNvSpPr txBox="1"/>
          <p:nvPr/>
        </p:nvSpPr>
        <p:spPr>
          <a:xfrm>
            <a:off x="3836827" y="2169769"/>
            <a:ext cx="2949232" cy="413385"/>
          </a:xfrm>
          <a:prstGeom prst="rect">
            <a:avLst/>
          </a:prstGeom>
        </p:spPr>
        <p:txBody>
          <a:bodyPr lIns="0" tIns="0" rIns="0" bIns="0" rtlCol="0" anchor="t">
            <a:spAutoFit/>
          </a:bodyPr>
          <a:lstStyle/>
          <a:p>
            <a:pPr algn="ctr">
              <a:lnSpc>
                <a:spcPts val="2789"/>
              </a:lnSpc>
            </a:pPr>
            <a:r>
              <a:rPr lang="en-US" sz="3099" spc="-77" dirty="0">
                <a:solidFill>
                  <a:srgbClr val="921D1D"/>
                </a:solidFill>
                <a:latin typeface="Bryndan Write"/>
                <a:ea typeface="Bryndan Write"/>
                <a:cs typeface="Bryndan Write"/>
                <a:sym typeface="Bryndan Write"/>
              </a:rPr>
              <a:t>Coyote News</a:t>
            </a:r>
          </a:p>
        </p:txBody>
      </p:sp>
      <p:sp>
        <p:nvSpPr>
          <p:cNvPr id="17" name="TextBox 17"/>
          <p:cNvSpPr txBox="1"/>
          <p:nvPr/>
        </p:nvSpPr>
        <p:spPr>
          <a:xfrm>
            <a:off x="4069117" y="2903717"/>
            <a:ext cx="3299539" cy="3139321"/>
          </a:xfrm>
          <a:prstGeom prst="rect">
            <a:avLst/>
          </a:prstGeom>
        </p:spPr>
        <p:txBody>
          <a:bodyPr lIns="0" tIns="0" rIns="0" bIns="0" rtlCol="0" anchor="t">
            <a:spAutoFit/>
          </a:bodyPr>
          <a:lstStyle/>
          <a:p>
            <a:pPr marL="285750" lvl="0" indent="-285750" fontAlgn="base">
              <a:buFont typeface="Arial" panose="020B0604020202020204" pitchFamily="34" charset="0"/>
              <a:buChar char="•"/>
            </a:pPr>
            <a:r>
              <a:rPr lang="en-US" sz="1200" dirty="0">
                <a:latin typeface="KG Primary Penmanship" panose="020B0604020202020204" charset="0"/>
              </a:rPr>
              <a:t>Pre-tier play has begun! </a:t>
            </a:r>
          </a:p>
          <a:p>
            <a:pPr marL="285750" lvl="0" indent="-285750" fontAlgn="base">
              <a:buFont typeface="Arial" panose="020B0604020202020204" pitchFamily="34" charset="0"/>
              <a:buChar char="•"/>
            </a:pPr>
            <a:r>
              <a:rPr lang="en-US" sz="1200" dirty="0">
                <a:latin typeface="KG Primary Penmanship" panose="020B0604020202020204" charset="0"/>
              </a:rPr>
              <a:t>Peewees are 1-0 after their first game. </a:t>
            </a:r>
          </a:p>
          <a:p>
            <a:pPr marL="285750" lvl="0" indent="-285750" fontAlgn="base">
              <a:buFont typeface="Arial" panose="020B0604020202020204" pitchFamily="34" charset="0"/>
              <a:buChar char="•"/>
            </a:pPr>
            <a:r>
              <a:rPr lang="en-US" sz="1200" dirty="0">
                <a:latin typeface="KG Primary Penmanship" panose="020B0604020202020204" charset="0"/>
              </a:rPr>
              <a:t>Mites, Squirts and Peewees play this Saturday! </a:t>
            </a:r>
          </a:p>
          <a:p>
            <a:pPr marL="285750" lvl="0" indent="-285750" fontAlgn="base">
              <a:buFont typeface="Arial" panose="020B0604020202020204" pitchFamily="34" charset="0"/>
              <a:buChar char="•"/>
            </a:pPr>
            <a:r>
              <a:rPr lang="en-US" sz="1200" dirty="0">
                <a:latin typeface="KG Primary Penmanship" panose="020B0604020202020204" charset="0"/>
              </a:rPr>
              <a:t>Bantams have their first game Oct 18.</a:t>
            </a:r>
          </a:p>
          <a:p>
            <a:pPr marL="285750" lvl="0" indent="-285750" fontAlgn="base">
              <a:buFont typeface="Arial" panose="020B0604020202020204" pitchFamily="34" charset="0"/>
              <a:buChar char="•"/>
            </a:pPr>
            <a:r>
              <a:rPr lang="en-US" sz="1200" dirty="0">
                <a:latin typeface="KG Primary Penmanship" panose="020B0604020202020204" charset="0"/>
              </a:rPr>
              <a:t>Reminder that picture day for mites and squirts is Oct 22. Peewees and bantams are Oct 23. All players should wear their maroon jerseys and socks, no helmets needed for pictures. Picture galleries will be sent out within a week from picture day, orders can be placed through the gallery.</a:t>
            </a:r>
          </a:p>
          <a:p>
            <a:pPr marL="285750" lvl="0" indent="-285750" fontAlgn="base">
              <a:buFont typeface="Arial" panose="020B0604020202020204" pitchFamily="34" charset="0"/>
              <a:buChar char="•"/>
            </a:pPr>
            <a:r>
              <a:rPr lang="en-US" sz="1200" dirty="0">
                <a:latin typeface="KG Primary Penmanship" panose="020B0604020202020204" charset="0"/>
              </a:rPr>
              <a:t>NWHL is having a 2026 spring season! We’re hoping to have teams at all levels again, managers will send out spring surveys closer to the end of the season so we can plan.</a:t>
            </a:r>
          </a:p>
          <a:p>
            <a:pPr marL="285750" lvl="0" indent="-285750">
              <a:buFont typeface="Arial" panose="020B0604020202020204" pitchFamily="34" charset="0"/>
              <a:buChar char="•"/>
            </a:pPr>
            <a:r>
              <a:rPr lang="en-US" sz="1200" dirty="0">
                <a:latin typeface="KG Primary Penmanship" panose="020B0604020202020204" charset="0"/>
              </a:rPr>
              <a:t>We have a few things closing soon, fundraisers and spirit wear/decal orders both will be ending this month. Check the family calendar or your team schedule on Crossbar for those dates!  </a:t>
            </a:r>
            <a:r>
              <a:rPr lang="en-US" sz="1200" spc="10" dirty="0">
                <a:solidFill>
                  <a:srgbClr val="042138"/>
                </a:solidFill>
                <a:latin typeface="KG Primary Penmanship" panose="020B0604020202020204" charset="0"/>
                <a:ea typeface="KG Primary Penmanship"/>
                <a:cs typeface="KG Primary Penmanship"/>
                <a:sym typeface="KG Primary Penmanship"/>
              </a:rPr>
              <a:t> </a:t>
            </a:r>
          </a:p>
        </p:txBody>
      </p:sp>
      <p:sp>
        <p:nvSpPr>
          <p:cNvPr id="23" name="TextBox 22">
            <a:extLst>
              <a:ext uri="{FF2B5EF4-FFF2-40B4-BE49-F238E27FC236}">
                <a16:creationId xmlns:a16="http://schemas.microsoft.com/office/drawing/2014/main" id="{42ECF13E-F637-A0B9-7B4E-64E3383BA521}"/>
              </a:ext>
            </a:extLst>
          </p:cNvPr>
          <p:cNvSpPr txBox="1"/>
          <p:nvPr/>
        </p:nvSpPr>
        <p:spPr>
          <a:xfrm>
            <a:off x="519377" y="7623642"/>
            <a:ext cx="3884212" cy="386324"/>
          </a:xfrm>
          <a:prstGeom prst="rect">
            <a:avLst/>
          </a:prstGeom>
          <a:noFill/>
        </p:spPr>
        <p:txBody>
          <a:bodyPr wrap="square">
            <a:spAutoFit/>
          </a:bodyPr>
          <a:lstStyle/>
          <a:p>
            <a:pPr marL="0" lvl="0" indent="0" algn="l">
              <a:lnSpc>
                <a:spcPts val="2020"/>
              </a:lnSpc>
              <a:spcBef>
                <a:spcPct val="0"/>
              </a:spcBef>
            </a:pPr>
            <a:r>
              <a:rPr lang="en-US" sz="3600" spc="-48" dirty="0">
                <a:solidFill>
                  <a:srgbClr val="042138"/>
                </a:solidFill>
                <a:latin typeface="Bryndan Write"/>
                <a:ea typeface="Bryndan Write"/>
                <a:cs typeface="Bryndan Write"/>
                <a:sym typeface="Bryndan Write"/>
              </a:rPr>
              <a:t>Check it out!</a:t>
            </a:r>
          </a:p>
        </p:txBody>
      </p:sp>
      <p:sp>
        <p:nvSpPr>
          <p:cNvPr id="25" name="TextBox 24">
            <a:extLst>
              <a:ext uri="{FF2B5EF4-FFF2-40B4-BE49-F238E27FC236}">
                <a16:creationId xmlns:a16="http://schemas.microsoft.com/office/drawing/2014/main" id="{3C4C7E92-6E04-7C6C-9A57-40135CA83124}"/>
              </a:ext>
            </a:extLst>
          </p:cNvPr>
          <p:cNvSpPr txBox="1"/>
          <p:nvPr/>
        </p:nvSpPr>
        <p:spPr>
          <a:xfrm>
            <a:off x="963507" y="8446487"/>
            <a:ext cx="6563707" cy="923330"/>
          </a:xfrm>
          <a:prstGeom prst="rect">
            <a:avLst/>
          </a:prstGeom>
          <a:noFill/>
        </p:spPr>
        <p:txBody>
          <a:bodyPr wrap="square">
            <a:spAutoFit/>
          </a:bodyPr>
          <a:lstStyle/>
          <a:p>
            <a:r>
              <a:rPr lang="en-US" dirty="0">
                <a:hlinkClick r:id="rId6"/>
              </a:rPr>
              <a:t>https://www.kankakeehockey.com/parent-resources/2025-2026-parent-resources/126707</a:t>
            </a:r>
            <a:endParaRPr lang="en-US" dirty="0"/>
          </a:p>
          <a:p>
            <a:endParaRPr lang="en-US" dirty="0"/>
          </a:p>
        </p:txBody>
      </p:sp>
      <p:sp>
        <p:nvSpPr>
          <p:cNvPr id="26" name="TextBox 25">
            <a:extLst>
              <a:ext uri="{FF2B5EF4-FFF2-40B4-BE49-F238E27FC236}">
                <a16:creationId xmlns:a16="http://schemas.microsoft.com/office/drawing/2014/main" id="{3B853F5B-A0FB-9D6F-B2F9-885AD8B15327}"/>
              </a:ext>
            </a:extLst>
          </p:cNvPr>
          <p:cNvSpPr txBox="1"/>
          <p:nvPr/>
        </p:nvSpPr>
        <p:spPr>
          <a:xfrm>
            <a:off x="661916" y="7966617"/>
            <a:ext cx="6385560" cy="523220"/>
          </a:xfrm>
          <a:prstGeom prst="rect">
            <a:avLst/>
          </a:prstGeom>
          <a:noFill/>
        </p:spPr>
        <p:txBody>
          <a:bodyPr wrap="square" rtlCol="0">
            <a:spAutoFit/>
          </a:bodyPr>
          <a:lstStyle/>
          <a:p>
            <a:r>
              <a:rPr lang="en-US" sz="1400" dirty="0">
                <a:latin typeface="KG Primary Penmanship" panose="020B0604020202020204" charset="0"/>
              </a:rPr>
              <a:t>Head to the parent tab on the web site to find all the important documents and dates for club wide happenings!</a:t>
            </a:r>
          </a:p>
        </p:txBody>
      </p:sp>
      <p:sp>
        <p:nvSpPr>
          <p:cNvPr id="28" name="TextBox 27">
            <a:extLst>
              <a:ext uri="{FF2B5EF4-FFF2-40B4-BE49-F238E27FC236}">
                <a16:creationId xmlns:a16="http://schemas.microsoft.com/office/drawing/2014/main" id="{F1804D01-8153-DD88-A8F5-062A428CDC6C}"/>
              </a:ext>
            </a:extLst>
          </p:cNvPr>
          <p:cNvSpPr txBox="1"/>
          <p:nvPr/>
        </p:nvSpPr>
        <p:spPr>
          <a:xfrm>
            <a:off x="661916" y="9124869"/>
            <a:ext cx="6290010" cy="307777"/>
          </a:xfrm>
          <a:prstGeom prst="rect">
            <a:avLst/>
          </a:prstGeom>
          <a:noFill/>
        </p:spPr>
        <p:txBody>
          <a:bodyPr wrap="square" lIns="91440" tIns="45720" rIns="91440" bIns="45720" anchor="t">
            <a:spAutoFit/>
          </a:bodyPr>
          <a:lstStyle/>
          <a:p>
            <a:r>
              <a:rPr lang="en-US" sz="1400">
                <a:latin typeface="KG Primary Penmanship"/>
              </a:rPr>
              <a:t>Head to the volunteer tab on the web site to find volunteer opportunities!</a:t>
            </a:r>
          </a:p>
        </p:txBody>
      </p:sp>
      <p:sp>
        <p:nvSpPr>
          <p:cNvPr id="30" name="TextBox 29">
            <a:extLst>
              <a:ext uri="{FF2B5EF4-FFF2-40B4-BE49-F238E27FC236}">
                <a16:creationId xmlns:a16="http://schemas.microsoft.com/office/drawing/2014/main" id="{3CDC5381-F134-1D9F-9190-B0823797BA14}"/>
              </a:ext>
            </a:extLst>
          </p:cNvPr>
          <p:cNvSpPr txBox="1"/>
          <p:nvPr/>
        </p:nvSpPr>
        <p:spPr>
          <a:xfrm>
            <a:off x="969471" y="9486209"/>
            <a:ext cx="6199292" cy="369332"/>
          </a:xfrm>
          <a:prstGeom prst="rect">
            <a:avLst/>
          </a:prstGeom>
          <a:noFill/>
        </p:spPr>
        <p:txBody>
          <a:bodyPr wrap="square">
            <a:spAutoFit/>
          </a:bodyPr>
          <a:lstStyle/>
          <a:p>
            <a:r>
              <a:rPr lang="en-US" dirty="0">
                <a:hlinkClick r:id="rId7"/>
              </a:rPr>
              <a:t>https://www.kankakeehockey.com/dashboard/volunteer</a:t>
            </a:r>
            <a:r>
              <a:rPr lang="en-US" dirty="0"/>
              <a:t> </a:t>
            </a:r>
          </a:p>
        </p:txBody>
      </p:sp>
      <p:sp>
        <p:nvSpPr>
          <p:cNvPr id="32" name="TextBox 31">
            <a:extLst>
              <a:ext uri="{FF2B5EF4-FFF2-40B4-BE49-F238E27FC236}">
                <a16:creationId xmlns:a16="http://schemas.microsoft.com/office/drawing/2014/main" id="{B4958015-BF70-0478-1105-24017655D133}"/>
              </a:ext>
            </a:extLst>
          </p:cNvPr>
          <p:cNvSpPr txBox="1"/>
          <p:nvPr/>
        </p:nvSpPr>
        <p:spPr>
          <a:xfrm>
            <a:off x="777240" y="1337342"/>
            <a:ext cx="5871658" cy="579646"/>
          </a:xfrm>
          <a:prstGeom prst="rect">
            <a:avLst/>
          </a:prstGeom>
          <a:noFill/>
        </p:spPr>
        <p:txBody>
          <a:bodyPr wrap="square">
            <a:spAutoFit/>
          </a:bodyPr>
          <a:lstStyle/>
          <a:p>
            <a:pPr algn="ctr">
              <a:lnSpc>
                <a:spcPts val="3821"/>
              </a:lnSpc>
            </a:pPr>
            <a:r>
              <a:rPr lang="en-US" sz="4000" spc="-106" dirty="0">
                <a:solidFill>
                  <a:srgbClr val="042138"/>
                </a:solidFill>
                <a:latin typeface="Bryndan Write"/>
                <a:ea typeface="Bryndan Write"/>
                <a:cs typeface="Bryndan Write"/>
                <a:sym typeface="Bryndan Write"/>
              </a:rPr>
              <a:t>October 2025 Newsletter </a:t>
            </a:r>
          </a:p>
        </p:txBody>
      </p:sp>
      <p:pic>
        <p:nvPicPr>
          <p:cNvPr id="18" name="Picture 17">
            <a:extLst>
              <a:ext uri="{FF2B5EF4-FFF2-40B4-BE49-F238E27FC236}">
                <a16:creationId xmlns:a16="http://schemas.microsoft.com/office/drawing/2014/main" id="{D0D51F9A-9CD9-DED9-A173-D7831914A8B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38103" y="6043038"/>
            <a:ext cx="1213406" cy="121340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545454"/>
        </a:solidFill>
        <a:effectLst/>
      </p:bgPr>
    </p:bg>
    <p:spTree>
      <p:nvGrpSpPr>
        <p:cNvPr id="1" name=""/>
        <p:cNvGrpSpPr/>
        <p:nvPr/>
      </p:nvGrpSpPr>
      <p:grpSpPr>
        <a:xfrm>
          <a:off x="0" y="0"/>
          <a:ext cx="0" cy="0"/>
          <a:chOff x="0" y="0"/>
          <a:chExt cx="0" cy="0"/>
        </a:xfrm>
      </p:grpSpPr>
      <p:sp>
        <p:nvSpPr>
          <p:cNvPr id="40" name="Freeform 9">
            <a:extLst>
              <a:ext uri="{FF2B5EF4-FFF2-40B4-BE49-F238E27FC236}">
                <a16:creationId xmlns:a16="http://schemas.microsoft.com/office/drawing/2014/main" id="{F60AA283-59A9-4A45-82E9-DC0D42DA970B}"/>
              </a:ext>
            </a:extLst>
          </p:cNvPr>
          <p:cNvSpPr/>
          <p:nvPr/>
        </p:nvSpPr>
        <p:spPr>
          <a:xfrm>
            <a:off x="2370374" y="4760406"/>
            <a:ext cx="5266265" cy="1942756"/>
          </a:xfrm>
          <a:custGeom>
            <a:avLst/>
            <a:gdLst/>
            <a:ahLst/>
            <a:cxnLst/>
            <a:rect l="l" t="t" r="r" b="b"/>
            <a:pathLst>
              <a:path w="2229507" h="1259743">
                <a:moveTo>
                  <a:pt x="2105047" y="1259743"/>
                </a:moveTo>
                <a:lnTo>
                  <a:pt x="124460" y="1259743"/>
                </a:lnTo>
                <a:cubicBezTo>
                  <a:pt x="55880" y="1259743"/>
                  <a:pt x="0" y="1203863"/>
                  <a:pt x="0" y="1135283"/>
                </a:cubicBezTo>
                <a:lnTo>
                  <a:pt x="0" y="124460"/>
                </a:lnTo>
                <a:cubicBezTo>
                  <a:pt x="0" y="55880"/>
                  <a:pt x="55880" y="0"/>
                  <a:pt x="124460" y="0"/>
                </a:cubicBezTo>
                <a:lnTo>
                  <a:pt x="2105047" y="0"/>
                </a:lnTo>
                <a:cubicBezTo>
                  <a:pt x="2173627" y="0"/>
                  <a:pt x="2229507" y="55880"/>
                  <a:pt x="2229507" y="124460"/>
                </a:cubicBezTo>
                <a:lnTo>
                  <a:pt x="2229507" y="1135283"/>
                </a:lnTo>
                <a:cubicBezTo>
                  <a:pt x="2229507" y="1203863"/>
                  <a:pt x="2173627" y="1259743"/>
                  <a:pt x="2105047" y="1259743"/>
                </a:cubicBezTo>
                <a:close/>
              </a:path>
            </a:pathLst>
          </a:custGeom>
          <a:solidFill>
            <a:srgbClr val="FFFFFF"/>
          </a:solidFill>
        </p:spPr>
        <p:txBody>
          <a:bodyPr/>
          <a:lstStyle/>
          <a:p>
            <a:pPr algn="ctr"/>
            <a:r>
              <a:rPr lang="en-US" dirty="0">
                <a:solidFill>
                  <a:schemeClr val="accent2">
                    <a:lumMod val="75000"/>
                  </a:schemeClr>
                </a:solidFill>
                <a:latin typeface="Bryndan Write" panose="020B0604020202020204" charset="0"/>
              </a:rPr>
              <a:t>Food</a:t>
            </a:r>
            <a:endParaRPr lang="en-US" sz="2000" dirty="0">
              <a:solidFill>
                <a:schemeClr val="accent2">
                  <a:lumMod val="75000"/>
                </a:schemeClr>
              </a:solidFill>
              <a:latin typeface="Bryndan Write" panose="020B0604020202020204" charset="0"/>
            </a:endParaRPr>
          </a:p>
          <a:p>
            <a:endParaRPr lang="en-US" spc="-53" dirty="0">
              <a:solidFill>
                <a:srgbClr val="042138"/>
              </a:solidFill>
              <a:latin typeface="Bryndan Write"/>
              <a:ea typeface="Bryndan Write"/>
              <a:cs typeface="Bryndan Write"/>
              <a:sym typeface="Bryndan Write"/>
            </a:endParaRPr>
          </a:p>
          <a:p>
            <a:endParaRPr lang="en-US" dirty="0"/>
          </a:p>
        </p:txBody>
      </p:sp>
      <p:grpSp>
        <p:nvGrpSpPr>
          <p:cNvPr id="30" name="Group 6">
            <a:extLst>
              <a:ext uri="{FF2B5EF4-FFF2-40B4-BE49-F238E27FC236}">
                <a16:creationId xmlns:a16="http://schemas.microsoft.com/office/drawing/2014/main" id="{C8EC3D90-B1AF-7593-BA3D-E534BE0E2FAB}"/>
              </a:ext>
            </a:extLst>
          </p:cNvPr>
          <p:cNvGrpSpPr/>
          <p:nvPr/>
        </p:nvGrpSpPr>
        <p:grpSpPr>
          <a:xfrm>
            <a:off x="150925" y="6474997"/>
            <a:ext cx="2093382" cy="1683586"/>
            <a:chOff x="0" y="0"/>
            <a:chExt cx="1231682" cy="1814583"/>
          </a:xfrm>
        </p:grpSpPr>
        <p:sp>
          <p:nvSpPr>
            <p:cNvPr id="32" name="Freeform 7">
              <a:extLst>
                <a:ext uri="{FF2B5EF4-FFF2-40B4-BE49-F238E27FC236}">
                  <a16:creationId xmlns:a16="http://schemas.microsoft.com/office/drawing/2014/main" id="{1657B297-81C1-4D24-E6B8-4136606839BF}"/>
                </a:ext>
              </a:extLst>
            </p:cNvPr>
            <p:cNvSpPr/>
            <p:nvPr/>
          </p:nvSpPr>
          <p:spPr>
            <a:xfrm>
              <a:off x="0" y="0"/>
              <a:ext cx="1231682" cy="1814583"/>
            </a:xfrm>
            <a:custGeom>
              <a:avLst/>
              <a:gdLst/>
              <a:ahLst/>
              <a:cxnLst/>
              <a:rect l="l" t="t" r="r" b="b"/>
              <a:pathLst>
                <a:path w="1231682" h="1814583">
                  <a:moveTo>
                    <a:pt x="1107222" y="1814583"/>
                  </a:moveTo>
                  <a:lnTo>
                    <a:pt x="124460" y="1814583"/>
                  </a:lnTo>
                  <a:cubicBezTo>
                    <a:pt x="55880" y="1814583"/>
                    <a:pt x="0" y="1758703"/>
                    <a:pt x="0" y="1690123"/>
                  </a:cubicBezTo>
                  <a:lnTo>
                    <a:pt x="0" y="124460"/>
                  </a:lnTo>
                  <a:cubicBezTo>
                    <a:pt x="0" y="55880"/>
                    <a:pt x="55880" y="0"/>
                    <a:pt x="124460" y="0"/>
                  </a:cubicBezTo>
                  <a:lnTo>
                    <a:pt x="1107222" y="0"/>
                  </a:lnTo>
                  <a:cubicBezTo>
                    <a:pt x="1175802" y="0"/>
                    <a:pt x="1231682" y="55880"/>
                    <a:pt x="1231682" y="124460"/>
                  </a:cubicBezTo>
                  <a:lnTo>
                    <a:pt x="1231682" y="1690123"/>
                  </a:lnTo>
                  <a:cubicBezTo>
                    <a:pt x="1231682" y="1758703"/>
                    <a:pt x="1175802" y="1814583"/>
                    <a:pt x="1107222" y="1814583"/>
                  </a:cubicBezTo>
                  <a:close/>
                </a:path>
              </a:pathLst>
            </a:custGeom>
            <a:solidFill>
              <a:srgbClr val="FFFFFF"/>
            </a:solidFill>
          </p:spPr>
          <p:txBody>
            <a:bodyPr/>
            <a:lstStyle/>
            <a:p>
              <a:endParaRPr lang="en-US" dirty="0"/>
            </a:p>
          </p:txBody>
        </p:sp>
      </p:grpSp>
      <p:grpSp>
        <p:nvGrpSpPr>
          <p:cNvPr id="28" name="Group 6">
            <a:extLst>
              <a:ext uri="{FF2B5EF4-FFF2-40B4-BE49-F238E27FC236}">
                <a16:creationId xmlns:a16="http://schemas.microsoft.com/office/drawing/2014/main" id="{14760A18-14DC-F177-4EAC-3CC650DC6A2A}"/>
              </a:ext>
            </a:extLst>
          </p:cNvPr>
          <p:cNvGrpSpPr/>
          <p:nvPr/>
        </p:nvGrpSpPr>
        <p:grpSpPr>
          <a:xfrm>
            <a:off x="181492" y="4805870"/>
            <a:ext cx="2055202" cy="1583168"/>
            <a:chOff x="0" y="0"/>
            <a:chExt cx="1231682" cy="1814583"/>
          </a:xfrm>
        </p:grpSpPr>
        <p:sp>
          <p:nvSpPr>
            <p:cNvPr id="29" name="Freeform 7">
              <a:extLst>
                <a:ext uri="{FF2B5EF4-FFF2-40B4-BE49-F238E27FC236}">
                  <a16:creationId xmlns:a16="http://schemas.microsoft.com/office/drawing/2014/main" id="{ED78F366-697B-046A-41C6-0F6698D9BEF7}"/>
                </a:ext>
              </a:extLst>
            </p:cNvPr>
            <p:cNvSpPr/>
            <p:nvPr/>
          </p:nvSpPr>
          <p:spPr>
            <a:xfrm>
              <a:off x="0" y="0"/>
              <a:ext cx="1231682" cy="1814583"/>
            </a:xfrm>
            <a:custGeom>
              <a:avLst/>
              <a:gdLst/>
              <a:ahLst/>
              <a:cxnLst/>
              <a:rect l="l" t="t" r="r" b="b"/>
              <a:pathLst>
                <a:path w="1231682" h="1814583">
                  <a:moveTo>
                    <a:pt x="1107222" y="1814583"/>
                  </a:moveTo>
                  <a:lnTo>
                    <a:pt x="124460" y="1814583"/>
                  </a:lnTo>
                  <a:cubicBezTo>
                    <a:pt x="55880" y="1814583"/>
                    <a:pt x="0" y="1758703"/>
                    <a:pt x="0" y="1690123"/>
                  </a:cubicBezTo>
                  <a:lnTo>
                    <a:pt x="0" y="124460"/>
                  </a:lnTo>
                  <a:cubicBezTo>
                    <a:pt x="0" y="55880"/>
                    <a:pt x="55880" y="0"/>
                    <a:pt x="124460" y="0"/>
                  </a:cubicBezTo>
                  <a:lnTo>
                    <a:pt x="1107222" y="0"/>
                  </a:lnTo>
                  <a:cubicBezTo>
                    <a:pt x="1175802" y="0"/>
                    <a:pt x="1231682" y="55880"/>
                    <a:pt x="1231682" y="124460"/>
                  </a:cubicBezTo>
                  <a:lnTo>
                    <a:pt x="1231682" y="1690123"/>
                  </a:lnTo>
                  <a:cubicBezTo>
                    <a:pt x="1231682" y="1758703"/>
                    <a:pt x="1175802" y="1814583"/>
                    <a:pt x="1107222" y="1814583"/>
                  </a:cubicBezTo>
                  <a:close/>
                </a:path>
              </a:pathLst>
            </a:custGeom>
            <a:solidFill>
              <a:srgbClr val="FFFFFF"/>
            </a:solidFill>
          </p:spPr>
          <p:txBody>
            <a:bodyPr/>
            <a:lstStyle/>
            <a:p>
              <a:endParaRPr lang="en-US" dirty="0"/>
            </a:p>
          </p:txBody>
        </p:sp>
      </p:grpSp>
      <p:grpSp>
        <p:nvGrpSpPr>
          <p:cNvPr id="2" name="Group 2"/>
          <p:cNvGrpSpPr/>
          <p:nvPr/>
        </p:nvGrpSpPr>
        <p:grpSpPr>
          <a:xfrm>
            <a:off x="305345" y="346455"/>
            <a:ext cx="7137599" cy="1814964"/>
            <a:chOff x="0" y="0"/>
            <a:chExt cx="2790488" cy="709571"/>
          </a:xfrm>
        </p:grpSpPr>
        <p:sp>
          <p:nvSpPr>
            <p:cNvPr id="3" name="Freeform 3"/>
            <p:cNvSpPr/>
            <p:nvPr/>
          </p:nvSpPr>
          <p:spPr>
            <a:xfrm>
              <a:off x="0" y="0"/>
              <a:ext cx="2790488" cy="709571"/>
            </a:xfrm>
            <a:custGeom>
              <a:avLst/>
              <a:gdLst/>
              <a:ahLst/>
              <a:cxnLst/>
              <a:rect l="l" t="t" r="r" b="b"/>
              <a:pathLst>
                <a:path w="2790488" h="709571">
                  <a:moveTo>
                    <a:pt x="2666028" y="709571"/>
                  </a:moveTo>
                  <a:lnTo>
                    <a:pt x="124460" y="709571"/>
                  </a:lnTo>
                  <a:cubicBezTo>
                    <a:pt x="55880" y="709571"/>
                    <a:pt x="0" y="653691"/>
                    <a:pt x="0" y="585111"/>
                  </a:cubicBezTo>
                  <a:lnTo>
                    <a:pt x="0" y="124460"/>
                  </a:lnTo>
                  <a:cubicBezTo>
                    <a:pt x="0" y="55880"/>
                    <a:pt x="55880" y="0"/>
                    <a:pt x="124460" y="0"/>
                  </a:cubicBezTo>
                  <a:lnTo>
                    <a:pt x="2666028" y="0"/>
                  </a:lnTo>
                  <a:cubicBezTo>
                    <a:pt x="2734608" y="0"/>
                    <a:pt x="2790488" y="55880"/>
                    <a:pt x="2790488" y="124460"/>
                  </a:cubicBezTo>
                  <a:lnTo>
                    <a:pt x="2790488" y="585111"/>
                  </a:lnTo>
                  <a:cubicBezTo>
                    <a:pt x="2790488" y="653691"/>
                    <a:pt x="2734608" y="709571"/>
                    <a:pt x="2666028" y="709571"/>
                  </a:cubicBezTo>
                  <a:close/>
                </a:path>
              </a:pathLst>
            </a:custGeom>
            <a:solidFill>
              <a:srgbClr val="FFFFFF"/>
            </a:solidFill>
          </p:spPr>
        </p:sp>
      </p:grpSp>
      <p:grpSp>
        <p:nvGrpSpPr>
          <p:cNvPr id="4" name="Group 4"/>
          <p:cNvGrpSpPr/>
          <p:nvPr/>
        </p:nvGrpSpPr>
        <p:grpSpPr>
          <a:xfrm>
            <a:off x="158437" y="2596191"/>
            <a:ext cx="7467600" cy="1531246"/>
            <a:chOff x="0" y="0"/>
            <a:chExt cx="7230889" cy="5025363"/>
          </a:xfrm>
        </p:grpSpPr>
        <p:sp>
          <p:nvSpPr>
            <p:cNvPr id="5" name="Freeform 5"/>
            <p:cNvSpPr/>
            <p:nvPr/>
          </p:nvSpPr>
          <p:spPr>
            <a:xfrm>
              <a:off x="0" y="0"/>
              <a:ext cx="7230890" cy="5025363"/>
            </a:xfrm>
            <a:custGeom>
              <a:avLst/>
              <a:gdLst/>
              <a:ahLst/>
              <a:cxnLst/>
              <a:rect l="l" t="t" r="r" b="b"/>
              <a:pathLst>
                <a:path w="7230890" h="5025363">
                  <a:moveTo>
                    <a:pt x="7106429" y="5025363"/>
                  </a:moveTo>
                  <a:lnTo>
                    <a:pt x="124460" y="5025363"/>
                  </a:lnTo>
                  <a:cubicBezTo>
                    <a:pt x="55880" y="5025363"/>
                    <a:pt x="0" y="4969483"/>
                    <a:pt x="0" y="4900903"/>
                  </a:cubicBezTo>
                  <a:lnTo>
                    <a:pt x="0" y="124460"/>
                  </a:lnTo>
                  <a:cubicBezTo>
                    <a:pt x="0" y="55880"/>
                    <a:pt x="55880" y="0"/>
                    <a:pt x="124460" y="0"/>
                  </a:cubicBezTo>
                  <a:lnTo>
                    <a:pt x="7106430" y="0"/>
                  </a:lnTo>
                  <a:cubicBezTo>
                    <a:pt x="7175009" y="0"/>
                    <a:pt x="7230890" y="55880"/>
                    <a:pt x="7230890" y="124460"/>
                  </a:cubicBezTo>
                  <a:lnTo>
                    <a:pt x="7230890" y="4900903"/>
                  </a:lnTo>
                  <a:cubicBezTo>
                    <a:pt x="7230890" y="4969483"/>
                    <a:pt x="7175009" y="5025363"/>
                    <a:pt x="7106430" y="5025363"/>
                  </a:cubicBezTo>
                  <a:close/>
                </a:path>
              </a:pathLst>
            </a:custGeom>
            <a:solidFill>
              <a:srgbClr val="FFFFFF"/>
            </a:solidFill>
          </p:spPr>
          <p:txBody>
            <a:bodyPr/>
            <a:lstStyle/>
            <a:p>
              <a:endParaRPr lang="en-US" dirty="0"/>
            </a:p>
          </p:txBody>
        </p:sp>
      </p:grpSp>
      <p:grpSp>
        <p:nvGrpSpPr>
          <p:cNvPr id="6" name="Group 6"/>
          <p:cNvGrpSpPr/>
          <p:nvPr/>
        </p:nvGrpSpPr>
        <p:grpSpPr>
          <a:xfrm>
            <a:off x="142819" y="8244542"/>
            <a:ext cx="2093875" cy="1683585"/>
            <a:chOff x="0" y="0"/>
            <a:chExt cx="1231682" cy="1814583"/>
          </a:xfrm>
        </p:grpSpPr>
        <p:sp>
          <p:nvSpPr>
            <p:cNvPr id="7" name="Freeform 7"/>
            <p:cNvSpPr/>
            <p:nvPr/>
          </p:nvSpPr>
          <p:spPr>
            <a:xfrm>
              <a:off x="0" y="0"/>
              <a:ext cx="1231682" cy="1814583"/>
            </a:xfrm>
            <a:custGeom>
              <a:avLst/>
              <a:gdLst/>
              <a:ahLst/>
              <a:cxnLst/>
              <a:rect l="l" t="t" r="r" b="b"/>
              <a:pathLst>
                <a:path w="1231682" h="1814583">
                  <a:moveTo>
                    <a:pt x="1107222" y="1814583"/>
                  </a:moveTo>
                  <a:lnTo>
                    <a:pt x="124460" y="1814583"/>
                  </a:lnTo>
                  <a:cubicBezTo>
                    <a:pt x="55880" y="1814583"/>
                    <a:pt x="0" y="1758703"/>
                    <a:pt x="0" y="1690123"/>
                  </a:cubicBezTo>
                  <a:lnTo>
                    <a:pt x="0" y="124460"/>
                  </a:lnTo>
                  <a:cubicBezTo>
                    <a:pt x="0" y="55880"/>
                    <a:pt x="55880" y="0"/>
                    <a:pt x="124460" y="0"/>
                  </a:cubicBezTo>
                  <a:lnTo>
                    <a:pt x="1107222" y="0"/>
                  </a:lnTo>
                  <a:cubicBezTo>
                    <a:pt x="1175802" y="0"/>
                    <a:pt x="1231682" y="55880"/>
                    <a:pt x="1231682" y="124460"/>
                  </a:cubicBezTo>
                  <a:lnTo>
                    <a:pt x="1231682" y="1690123"/>
                  </a:lnTo>
                  <a:cubicBezTo>
                    <a:pt x="1231682" y="1758703"/>
                    <a:pt x="1175802" y="1814583"/>
                    <a:pt x="1107222" y="1814583"/>
                  </a:cubicBezTo>
                  <a:close/>
                </a:path>
              </a:pathLst>
            </a:custGeom>
            <a:solidFill>
              <a:srgbClr val="FFFFFF"/>
            </a:solidFill>
          </p:spPr>
          <p:txBody>
            <a:bodyPr/>
            <a:lstStyle/>
            <a:p>
              <a:endParaRPr lang="en-US" dirty="0"/>
            </a:p>
          </p:txBody>
        </p:sp>
      </p:grpSp>
      <p:grpSp>
        <p:nvGrpSpPr>
          <p:cNvPr id="8" name="Group 8"/>
          <p:cNvGrpSpPr/>
          <p:nvPr/>
        </p:nvGrpSpPr>
        <p:grpSpPr>
          <a:xfrm>
            <a:off x="2363748" y="6790880"/>
            <a:ext cx="5272891" cy="3173200"/>
            <a:chOff x="1494203" y="1176589"/>
            <a:chExt cx="2196327" cy="1152503"/>
          </a:xfrm>
        </p:grpSpPr>
        <p:sp>
          <p:nvSpPr>
            <p:cNvPr id="9" name="Freeform 9"/>
            <p:cNvSpPr/>
            <p:nvPr/>
          </p:nvSpPr>
          <p:spPr>
            <a:xfrm>
              <a:off x="1494203" y="1176589"/>
              <a:ext cx="2196327" cy="1152503"/>
            </a:xfrm>
            <a:custGeom>
              <a:avLst/>
              <a:gdLst/>
              <a:ahLst/>
              <a:cxnLst/>
              <a:rect l="l" t="t" r="r" b="b"/>
              <a:pathLst>
                <a:path w="2229507" h="1259743">
                  <a:moveTo>
                    <a:pt x="2105047" y="1259743"/>
                  </a:moveTo>
                  <a:lnTo>
                    <a:pt x="124460" y="1259743"/>
                  </a:lnTo>
                  <a:cubicBezTo>
                    <a:pt x="55880" y="1259743"/>
                    <a:pt x="0" y="1203863"/>
                    <a:pt x="0" y="1135283"/>
                  </a:cubicBezTo>
                  <a:lnTo>
                    <a:pt x="0" y="124460"/>
                  </a:lnTo>
                  <a:cubicBezTo>
                    <a:pt x="0" y="55880"/>
                    <a:pt x="55880" y="0"/>
                    <a:pt x="124460" y="0"/>
                  </a:cubicBezTo>
                  <a:lnTo>
                    <a:pt x="2105047" y="0"/>
                  </a:lnTo>
                  <a:cubicBezTo>
                    <a:pt x="2173627" y="0"/>
                    <a:pt x="2229507" y="55880"/>
                    <a:pt x="2229507" y="124460"/>
                  </a:cubicBezTo>
                  <a:lnTo>
                    <a:pt x="2229507" y="1135283"/>
                  </a:lnTo>
                  <a:cubicBezTo>
                    <a:pt x="2229507" y="1203863"/>
                    <a:pt x="2173627" y="1259743"/>
                    <a:pt x="2105047" y="1259743"/>
                  </a:cubicBezTo>
                  <a:close/>
                </a:path>
              </a:pathLst>
            </a:custGeom>
            <a:solidFill>
              <a:srgbClr val="FFFFFF"/>
            </a:solidFill>
          </p:spPr>
          <p:txBody>
            <a:bodyPr/>
            <a:lstStyle/>
            <a:p>
              <a:pPr algn="ctr"/>
              <a:r>
                <a:rPr lang="en-US" dirty="0">
                  <a:solidFill>
                    <a:srgbClr val="008A3E"/>
                  </a:solidFill>
                  <a:latin typeface="Bryndan Write" panose="020B0604020202020204" charset="0"/>
                </a:rPr>
                <a:t>Raffle Baskets</a:t>
              </a:r>
              <a:endParaRPr lang="en-US" spc="-53" dirty="0">
                <a:solidFill>
                  <a:srgbClr val="008A3E"/>
                </a:solidFill>
                <a:latin typeface="Bryndan Write"/>
                <a:ea typeface="Bryndan Write"/>
                <a:cs typeface="Bryndan Write"/>
                <a:sym typeface="Bryndan Write"/>
              </a:endParaRPr>
            </a:p>
            <a:p>
              <a:endParaRPr lang="en-US" dirty="0"/>
            </a:p>
          </p:txBody>
        </p:sp>
      </p:grpSp>
      <p:sp>
        <p:nvSpPr>
          <p:cNvPr id="10" name="Freeform 10"/>
          <p:cNvSpPr/>
          <p:nvPr/>
        </p:nvSpPr>
        <p:spPr>
          <a:xfrm>
            <a:off x="609600" y="407043"/>
            <a:ext cx="6248400" cy="1593921"/>
          </a:xfrm>
          <a:custGeom>
            <a:avLst/>
            <a:gdLst/>
            <a:ahLst/>
            <a:cxnLst/>
            <a:rect l="l" t="t" r="r" b="b"/>
            <a:pathLst>
              <a:path w="4344904" h="973258">
                <a:moveTo>
                  <a:pt x="0" y="0"/>
                </a:moveTo>
                <a:lnTo>
                  <a:pt x="4344904" y="0"/>
                </a:lnTo>
                <a:lnTo>
                  <a:pt x="4344904" y="973258"/>
                </a:lnTo>
                <a:lnTo>
                  <a:pt x="0" y="973258"/>
                </a:lnTo>
                <a:lnTo>
                  <a:pt x="0" y="0"/>
                </a:lnTo>
                <a:close/>
              </a:path>
            </a:pathLst>
          </a:custGeom>
          <a:blipFill>
            <a:blip r:embed="rId3"/>
            <a:stretch>
              <a:fillRect/>
            </a:stretch>
          </a:blipFill>
        </p:spPr>
      </p:sp>
      <p:sp>
        <p:nvSpPr>
          <p:cNvPr id="16" name="TextBox 16"/>
          <p:cNvSpPr txBox="1"/>
          <p:nvPr/>
        </p:nvSpPr>
        <p:spPr>
          <a:xfrm>
            <a:off x="2525321" y="7222990"/>
            <a:ext cx="4777375" cy="1969770"/>
          </a:xfrm>
          <a:prstGeom prst="rect">
            <a:avLst/>
          </a:prstGeom>
        </p:spPr>
        <p:txBody>
          <a:bodyPr wrap="square" lIns="0" tIns="0" rIns="0" bIns="0" rtlCol="0" anchor="t">
            <a:spAutoFit/>
          </a:bodyPr>
          <a:lstStyle/>
          <a:p>
            <a:pPr marL="171450" indent="-171450" fontAlgn="base">
              <a:buFont typeface="Arial" panose="020B0604020202020204" pitchFamily="34" charset="0"/>
              <a:buChar char="•"/>
            </a:pPr>
            <a:r>
              <a:rPr lang="en-US" sz="1600" dirty="0">
                <a:latin typeface="KG Primary Penmanship" panose="020B0604020202020204" charset="0"/>
              </a:rPr>
              <a:t>Families are encouraged to get donated baskets from the community. (You may still create your own baskets.) Basket donations will count towards volunteer hours. (every $20 in value = 1 credit hour). </a:t>
            </a:r>
          </a:p>
          <a:p>
            <a:pPr marL="171450" indent="-171450" fontAlgn="base">
              <a:buFont typeface="Arial" panose="020B0604020202020204" pitchFamily="34" charset="0"/>
              <a:buChar char="•"/>
            </a:pPr>
            <a:r>
              <a:rPr lang="en-US" sz="1600" dirty="0">
                <a:latin typeface="KG Primary Penmanship" panose="020B0604020202020204" charset="0"/>
              </a:rPr>
              <a:t>Please reach out to Kristi Porter (815-914-3529) with questions about baskets, help with ideas, and to turn baskets in. see attached form.</a:t>
            </a:r>
          </a:p>
          <a:p>
            <a:pPr algn="ctr" fontAlgn="base"/>
            <a:r>
              <a:rPr lang="en-US" sz="1600" b="1" u="sng" dirty="0">
                <a:latin typeface="KG Primary Penmanship" panose="020B0604020202020204" charset="0"/>
              </a:rPr>
              <a:t>All baskets are due by October 30!</a:t>
            </a:r>
            <a:r>
              <a:rPr lang="en-US" sz="1600" dirty="0">
                <a:latin typeface="KG Primary Penmanship" panose="020B0604020202020204" charset="0"/>
              </a:rPr>
              <a:t> </a:t>
            </a:r>
          </a:p>
        </p:txBody>
      </p:sp>
      <p:sp>
        <p:nvSpPr>
          <p:cNvPr id="24" name="TextBox 24"/>
          <p:cNvSpPr txBox="1"/>
          <p:nvPr/>
        </p:nvSpPr>
        <p:spPr>
          <a:xfrm>
            <a:off x="2608667" y="6292220"/>
            <a:ext cx="3977552" cy="294953"/>
          </a:xfrm>
          <a:prstGeom prst="rect">
            <a:avLst/>
          </a:prstGeom>
        </p:spPr>
        <p:txBody>
          <a:bodyPr lIns="0" tIns="0" rIns="0" bIns="0" rtlCol="0" anchor="t">
            <a:spAutoFit/>
          </a:bodyPr>
          <a:lstStyle/>
          <a:p>
            <a:pPr algn="l">
              <a:lnSpc>
                <a:spcPts val="2255"/>
              </a:lnSpc>
            </a:pPr>
            <a:endParaRPr lang="en-US" sz="2148" spc="-53" dirty="0">
              <a:solidFill>
                <a:srgbClr val="042138"/>
              </a:solidFill>
              <a:latin typeface="Bryndan Write"/>
              <a:ea typeface="Bryndan Write"/>
              <a:cs typeface="Bryndan Write"/>
              <a:sym typeface="Bryndan Write"/>
            </a:endParaRPr>
          </a:p>
        </p:txBody>
      </p:sp>
      <p:sp>
        <p:nvSpPr>
          <p:cNvPr id="25" name="TextBox 25"/>
          <p:cNvSpPr txBox="1"/>
          <p:nvPr/>
        </p:nvSpPr>
        <p:spPr>
          <a:xfrm>
            <a:off x="242728" y="8325124"/>
            <a:ext cx="1760401" cy="231282"/>
          </a:xfrm>
          <a:prstGeom prst="rect">
            <a:avLst/>
          </a:prstGeom>
        </p:spPr>
        <p:txBody>
          <a:bodyPr wrap="square" lIns="0" tIns="0" rIns="0" bIns="0" rtlCol="0" anchor="t">
            <a:spAutoFit/>
          </a:bodyPr>
          <a:lstStyle/>
          <a:p>
            <a:pPr algn="ctr">
              <a:lnSpc>
                <a:spcPts val="1680"/>
              </a:lnSpc>
            </a:pPr>
            <a:r>
              <a:rPr lang="en-US" sz="2400" spc="-40" dirty="0">
                <a:solidFill>
                  <a:srgbClr val="921D1D"/>
                </a:solidFill>
                <a:latin typeface="Bryndan Write"/>
                <a:ea typeface="Bryndan Write"/>
                <a:cs typeface="Bryndan Write"/>
                <a:sym typeface="Bryndan Write"/>
              </a:rPr>
              <a:t>Help Needed</a:t>
            </a:r>
          </a:p>
        </p:txBody>
      </p:sp>
      <p:sp>
        <p:nvSpPr>
          <p:cNvPr id="27" name="TextBox 27"/>
          <p:cNvSpPr txBox="1"/>
          <p:nvPr/>
        </p:nvSpPr>
        <p:spPr>
          <a:xfrm>
            <a:off x="457879" y="6487203"/>
            <a:ext cx="1404152" cy="243656"/>
          </a:xfrm>
          <a:prstGeom prst="rect">
            <a:avLst/>
          </a:prstGeom>
        </p:spPr>
        <p:txBody>
          <a:bodyPr wrap="square" lIns="0" tIns="0" rIns="0" bIns="0" rtlCol="0" anchor="t">
            <a:spAutoFit/>
          </a:bodyPr>
          <a:lstStyle/>
          <a:p>
            <a:pPr algn="l">
              <a:lnSpc>
                <a:spcPts val="1890"/>
              </a:lnSpc>
            </a:pPr>
            <a:r>
              <a:rPr lang="en-US" sz="1800" spc="-44" dirty="0">
                <a:solidFill>
                  <a:srgbClr val="007A3F"/>
                </a:solidFill>
                <a:latin typeface="Bryndan Write"/>
                <a:ea typeface="Bryndan Write"/>
                <a:cs typeface="Bryndan Write"/>
                <a:sym typeface="Bryndan Write"/>
              </a:rPr>
              <a:t>Split the Pot</a:t>
            </a:r>
          </a:p>
        </p:txBody>
      </p:sp>
      <p:sp>
        <p:nvSpPr>
          <p:cNvPr id="22" name="TextBox 21">
            <a:extLst>
              <a:ext uri="{FF2B5EF4-FFF2-40B4-BE49-F238E27FC236}">
                <a16:creationId xmlns:a16="http://schemas.microsoft.com/office/drawing/2014/main" id="{F1B41981-3196-2118-DB7F-163ECC240DA2}"/>
              </a:ext>
            </a:extLst>
          </p:cNvPr>
          <p:cNvSpPr txBox="1"/>
          <p:nvPr/>
        </p:nvSpPr>
        <p:spPr>
          <a:xfrm>
            <a:off x="5529454" y="2818923"/>
            <a:ext cx="1695009" cy="1323439"/>
          </a:xfrm>
          <a:prstGeom prst="rect">
            <a:avLst/>
          </a:prstGeom>
          <a:noFill/>
        </p:spPr>
        <p:txBody>
          <a:bodyPr wrap="square">
            <a:spAutoFit/>
          </a:bodyPr>
          <a:lstStyle/>
          <a:p>
            <a:r>
              <a:rPr lang="en-US" sz="1600" dirty="0">
                <a:latin typeface="KG Primary Penmanship" panose="020B0604020202020204" charset="0"/>
              </a:rPr>
              <a:t>● Bantam: 2:00pm </a:t>
            </a:r>
          </a:p>
          <a:p>
            <a:r>
              <a:rPr lang="en-US" sz="1600" dirty="0">
                <a:latin typeface="KG Primary Penmanship" panose="020B0604020202020204" charset="0"/>
              </a:rPr>
              <a:t>● Mite: 3:15pm </a:t>
            </a:r>
          </a:p>
          <a:p>
            <a:r>
              <a:rPr lang="en-US" sz="1600" dirty="0">
                <a:latin typeface="KG Primary Penmanship" panose="020B0604020202020204" charset="0"/>
              </a:rPr>
              <a:t>● Squirt: 4:30pm </a:t>
            </a:r>
          </a:p>
          <a:p>
            <a:r>
              <a:rPr lang="en-US" sz="1600" dirty="0">
                <a:latin typeface="KG Primary Penmanship" panose="020B0604020202020204" charset="0"/>
              </a:rPr>
              <a:t>● Peewee: 5:45pm </a:t>
            </a:r>
          </a:p>
          <a:p>
            <a:r>
              <a:rPr lang="en-US" sz="1600" dirty="0">
                <a:latin typeface="KG Primary Penmanship" panose="020B0604020202020204" charset="0"/>
              </a:rPr>
              <a:t>● Irish: 7:00pm </a:t>
            </a:r>
          </a:p>
        </p:txBody>
      </p:sp>
      <p:sp>
        <p:nvSpPr>
          <p:cNvPr id="34" name="TextBox 33">
            <a:extLst>
              <a:ext uri="{FF2B5EF4-FFF2-40B4-BE49-F238E27FC236}">
                <a16:creationId xmlns:a16="http://schemas.microsoft.com/office/drawing/2014/main" id="{7E620121-29A8-BA37-B392-6ACDB0EAC533}"/>
              </a:ext>
            </a:extLst>
          </p:cNvPr>
          <p:cNvSpPr txBox="1"/>
          <p:nvPr/>
        </p:nvSpPr>
        <p:spPr>
          <a:xfrm>
            <a:off x="158438" y="8556570"/>
            <a:ext cx="2032940" cy="1384995"/>
          </a:xfrm>
          <a:prstGeom prst="rect">
            <a:avLst/>
          </a:prstGeom>
          <a:noFill/>
        </p:spPr>
        <p:txBody>
          <a:bodyPr wrap="square">
            <a:spAutoFit/>
          </a:bodyPr>
          <a:lstStyle/>
          <a:p>
            <a:r>
              <a:rPr lang="en-US" sz="1400" b="1" i="0" u="none" strike="noStrike" dirty="0">
                <a:solidFill>
                  <a:srgbClr val="000000"/>
                </a:solidFill>
                <a:effectLst/>
                <a:latin typeface="KG Primary Penmanship" panose="020B0604020202020204" charset="0"/>
              </a:rPr>
              <a:t>Volunteers will be needed throughout the day. Parents are asked to volunteer for a time slot on the website under the volunteer tab. </a:t>
            </a:r>
          </a:p>
          <a:p>
            <a:r>
              <a:rPr lang="en-US" sz="1400" b="1" i="0" u="none" strike="noStrike" dirty="0">
                <a:solidFill>
                  <a:srgbClr val="000000"/>
                </a:solidFill>
                <a:effectLst/>
                <a:latin typeface="KG Primary Penmanship" panose="020B0604020202020204" charset="0"/>
              </a:rPr>
              <a:t>	WE NEED YOU!</a:t>
            </a:r>
            <a:endParaRPr lang="en-US" sz="1400" b="1" dirty="0">
              <a:latin typeface="KG Primary Penmanship" panose="020B0604020202020204" charset="0"/>
            </a:endParaRPr>
          </a:p>
        </p:txBody>
      </p:sp>
      <p:sp>
        <p:nvSpPr>
          <p:cNvPr id="36" name="TextBox 35">
            <a:extLst>
              <a:ext uri="{FF2B5EF4-FFF2-40B4-BE49-F238E27FC236}">
                <a16:creationId xmlns:a16="http://schemas.microsoft.com/office/drawing/2014/main" id="{7C57115A-4AC8-75F2-F3C3-0BED3E1F6CDB}"/>
              </a:ext>
            </a:extLst>
          </p:cNvPr>
          <p:cNvSpPr txBox="1"/>
          <p:nvPr/>
        </p:nvSpPr>
        <p:spPr>
          <a:xfrm>
            <a:off x="192552" y="6745937"/>
            <a:ext cx="1858466" cy="954107"/>
          </a:xfrm>
          <a:prstGeom prst="rect">
            <a:avLst/>
          </a:prstGeom>
          <a:noFill/>
        </p:spPr>
        <p:txBody>
          <a:bodyPr wrap="square">
            <a:spAutoFit/>
          </a:bodyPr>
          <a:lstStyle/>
          <a:p>
            <a:r>
              <a:rPr lang="en-US" sz="1400" b="0" i="0" u="none" strike="noStrike" dirty="0">
                <a:solidFill>
                  <a:srgbClr val="000000"/>
                </a:solidFill>
                <a:effectLst/>
                <a:latin typeface="KG Primary Penmanship" panose="020B0604020202020204" charset="0"/>
              </a:rPr>
              <a:t>Will be sold throughout the day and the winning ticket will be drawn during the Irish game</a:t>
            </a:r>
            <a:endParaRPr lang="en-US" sz="1400" dirty="0">
              <a:latin typeface="KG Primary Penmanship" panose="020B0604020202020204" charset="0"/>
            </a:endParaRPr>
          </a:p>
        </p:txBody>
      </p:sp>
      <p:sp>
        <p:nvSpPr>
          <p:cNvPr id="38" name="TextBox 37">
            <a:extLst>
              <a:ext uri="{FF2B5EF4-FFF2-40B4-BE49-F238E27FC236}">
                <a16:creationId xmlns:a16="http://schemas.microsoft.com/office/drawing/2014/main" id="{45689E8B-F6E8-F8E6-D298-DD3D3EECACF2}"/>
              </a:ext>
            </a:extLst>
          </p:cNvPr>
          <p:cNvSpPr txBox="1"/>
          <p:nvPr/>
        </p:nvSpPr>
        <p:spPr>
          <a:xfrm>
            <a:off x="2494934" y="5462832"/>
            <a:ext cx="4982817" cy="1077218"/>
          </a:xfrm>
          <a:prstGeom prst="rect">
            <a:avLst/>
          </a:prstGeom>
          <a:noFill/>
        </p:spPr>
        <p:txBody>
          <a:bodyPr wrap="square">
            <a:spAutoFit/>
          </a:bodyPr>
          <a:lstStyle/>
          <a:p>
            <a:pPr rtl="0" fontAlgn="base">
              <a:buFont typeface="Arial" panose="020B0604020202020204" pitchFamily="34" charset="0"/>
              <a:buChar char="•"/>
            </a:pPr>
            <a:r>
              <a:rPr lang="en-US" sz="1600" b="1" i="0" u="none" strike="noStrike" dirty="0">
                <a:solidFill>
                  <a:srgbClr val="080809"/>
                </a:solidFill>
                <a:effectLst/>
                <a:latin typeface="KG Primary Penmanship" panose="020B0604020202020204" charset="0"/>
              </a:rPr>
              <a:t>Tacos </a:t>
            </a:r>
            <a:r>
              <a:rPr lang="en-US" sz="1600" b="1" dirty="0">
                <a:solidFill>
                  <a:srgbClr val="080809"/>
                </a:solidFill>
                <a:latin typeface="KG Primary Penmanship" panose="020B0604020202020204" charset="0"/>
              </a:rPr>
              <a:t>E</a:t>
            </a:r>
            <a:r>
              <a:rPr lang="en-US" sz="1600" b="1" i="0" u="none" strike="noStrike" dirty="0">
                <a:solidFill>
                  <a:srgbClr val="080809"/>
                </a:solidFill>
                <a:effectLst/>
                <a:latin typeface="KG Primary Penmanship" panose="020B0604020202020204" charset="0"/>
              </a:rPr>
              <a:t>l Guadalajara </a:t>
            </a:r>
            <a:r>
              <a:rPr lang="en-US" sz="1600" b="0" i="0" u="none" strike="noStrike" dirty="0">
                <a:solidFill>
                  <a:srgbClr val="080809"/>
                </a:solidFill>
                <a:effectLst/>
                <a:latin typeface="KG Primary Penmanship" panose="020B0604020202020204" charset="0"/>
              </a:rPr>
              <a:t>will be set up in the parking lot from 1:30-7:00.</a:t>
            </a:r>
            <a:endParaRPr lang="en-US" sz="1600" b="1" i="0" u="none" strike="noStrike" dirty="0">
              <a:solidFill>
                <a:srgbClr val="000000"/>
              </a:solidFill>
              <a:effectLst/>
              <a:latin typeface="KG Primary Penmanship" panose="020B0604020202020204" charset="0"/>
            </a:endParaRPr>
          </a:p>
          <a:p>
            <a:pPr rtl="0" fontAlgn="base">
              <a:buFont typeface="Arial" panose="020B0604020202020204" pitchFamily="34" charset="0"/>
              <a:buChar char="•"/>
            </a:pPr>
            <a:r>
              <a:rPr lang="en-US" sz="1600" b="1" i="0" u="none" strike="noStrike" dirty="0">
                <a:solidFill>
                  <a:srgbClr val="000000"/>
                </a:solidFill>
                <a:effectLst/>
                <a:latin typeface="KG Primary Penmanship" panose="020B0604020202020204" charset="0"/>
              </a:rPr>
              <a:t>Ice Valley Concessions</a:t>
            </a:r>
            <a:r>
              <a:rPr lang="en-US" sz="1600" b="0" i="0" u="none" strike="noStrike" dirty="0">
                <a:solidFill>
                  <a:srgbClr val="000000"/>
                </a:solidFill>
                <a:effectLst/>
                <a:latin typeface="KG Primary Penmanship" panose="020B0604020202020204" charset="0"/>
              </a:rPr>
              <a:t> will have pulled pork sandwiches in addition to their regular offerings.</a:t>
            </a:r>
          </a:p>
          <a:p>
            <a:pPr>
              <a:buNone/>
            </a:pPr>
            <a:r>
              <a:rPr lang="en-US" sz="1600" b="1" i="0" u="none" strike="noStrike" dirty="0">
                <a:solidFill>
                  <a:srgbClr val="000000"/>
                </a:solidFill>
                <a:effectLst/>
                <a:latin typeface="KG Primary Penmanship" panose="020B0604020202020204" charset="0"/>
              </a:rPr>
              <a:t>Nothing Bunt Cakes</a:t>
            </a:r>
            <a:r>
              <a:rPr lang="en-US" sz="1600" b="0" i="0" u="none" strike="noStrike" dirty="0">
                <a:solidFill>
                  <a:srgbClr val="000000"/>
                </a:solidFill>
                <a:effectLst/>
                <a:latin typeface="KG Primary Penmanship" panose="020B0604020202020204" charset="0"/>
              </a:rPr>
              <a:t> will be back.</a:t>
            </a:r>
            <a:endParaRPr lang="en-US" sz="1600" dirty="0">
              <a:latin typeface="KG Primary Penmanship" panose="020B0604020202020204" charset="0"/>
            </a:endParaRPr>
          </a:p>
        </p:txBody>
      </p:sp>
      <p:sp>
        <p:nvSpPr>
          <p:cNvPr id="39" name="TextBox 38">
            <a:extLst>
              <a:ext uri="{FF2B5EF4-FFF2-40B4-BE49-F238E27FC236}">
                <a16:creationId xmlns:a16="http://schemas.microsoft.com/office/drawing/2014/main" id="{3B119614-0A59-E5EA-53CA-3FFED4643709}"/>
              </a:ext>
            </a:extLst>
          </p:cNvPr>
          <p:cNvSpPr txBox="1"/>
          <p:nvPr/>
        </p:nvSpPr>
        <p:spPr>
          <a:xfrm>
            <a:off x="279710" y="5104409"/>
            <a:ext cx="1883788" cy="1169551"/>
          </a:xfrm>
          <a:prstGeom prst="rect">
            <a:avLst/>
          </a:prstGeom>
          <a:noFill/>
        </p:spPr>
        <p:txBody>
          <a:bodyPr wrap="square">
            <a:spAutoFit/>
          </a:bodyPr>
          <a:lstStyle/>
          <a:p>
            <a:pPr algn="r"/>
            <a:r>
              <a:rPr lang="en-US" sz="1400" dirty="0">
                <a:solidFill>
                  <a:srgbClr val="000000"/>
                </a:solidFill>
                <a:latin typeface="KG Primary Penmanship" panose="020B0604020202020204" charset="0"/>
              </a:rPr>
              <a:t>Chuck-a-duck profits will go to the teams. Sign-ups will be included with the main</a:t>
            </a:r>
          </a:p>
          <a:p>
            <a:pPr algn="r"/>
            <a:r>
              <a:rPr lang="en-US" sz="1400" dirty="0">
                <a:solidFill>
                  <a:srgbClr val="000000"/>
                </a:solidFill>
                <a:latin typeface="KG Primary Penmanship" panose="020B0604020202020204" charset="0"/>
              </a:rPr>
              <a:t>volunteer options</a:t>
            </a:r>
          </a:p>
          <a:p>
            <a:pPr algn="r"/>
            <a:r>
              <a:rPr lang="en-US" sz="1400" dirty="0">
                <a:solidFill>
                  <a:srgbClr val="000000"/>
                </a:solidFill>
                <a:latin typeface="KG Primary Penmanship" panose="020B0604020202020204" charset="0"/>
              </a:rPr>
              <a:t> on the website.</a:t>
            </a:r>
            <a:endParaRPr lang="en-US" sz="1400" dirty="0">
              <a:latin typeface="KG Primary Penmanship" panose="020B0604020202020204" charset="0"/>
            </a:endParaRPr>
          </a:p>
        </p:txBody>
      </p:sp>
      <p:sp>
        <p:nvSpPr>
          <p:cNvPr id="44" name="TextBox 43">
            <a:extLst>
              <a:ext uri="{FF2B5EF4-FFF2-40B4-BE49-F238E27FC236}">
                <a16:creationId xmlns:a16="http://schemas.microsoft.com/office/drawing/2014/main" id="{3BBA79EA-B6C6-2B10-DAF3-70CAAEA4502F}"/>
              </a:ext>
            </a:extLst>
          </p:cNvPr>
          <p:cNvSpPr txBox="1"/>
          <p:nvPr/>
        </p:nvSpPr>
        <p:spPr>
          <a:xfrm>
            <a:off x="215987" y="4812972"/>
            <a:ext cx="1796332" cy="369332"/>
          </a:xfrm>
          <a:prstGeom prst="rect">
            <a:avLst/>
          </a:prstGeom>
          <a:noFill/>
        </p:spPr>
        <p:txBody>
          <a:bodyPr wrap="square">
            <a:spAutoFit/>
          </a:bodyPr>
          <a:lstStyle/>
          <a:p>
            <a:pPr algn="ctr"/>
            <a:r>
              <a:rPr lang="en-US" dirty="0">
                <a:solidFill>
                  <a:schemeClr val="accent2">
                    <a:lumMod val="75000"/>
                  </a:schemeClr>
                </a:solidFill>
                <a:latin typeface="Bryndan Write" panose="020B0604020202020204" charset="0"/>
              </a:rPr>
              <a:t>Chuck-a-Duck</a:t>
            </a:r>
          </a:p>
        </p:txBody>
      </p:sp>
      <p:sp>
        <p:nvSpPr>
          <p:cNvPr id="46" name="TextBox 45">
            <a:extLst>
              <a:ext uri="{FF2B5EF4-FFF2-40B4-BE49-F238E27FC236}">
                <a16:creationId xmlns:a16="http://schemas.microsoft.com/office/drawing/2014/main" id="{66FD7922-926B-F198-750C-C5AD4B9A0C56}"/>
              </a:ext>
            </a:extLst>
          </p:cNvPr>
          <p:cNvSpPr txBox="1"/>
          <p:nvPr/>
        </p:nvSpPr>
        <p:spPr>
          <a:xfrm>
            <a:off x="2525321" y="9086334"/>
            <a:ext cx="4941734" cy="830997"/>
          </a:xfrm>
          <a:prstGeom prst="rect">
            <a:avLst/>
          </a:prstGeom>
          <a:noFill/>
        </p:spPr>
        <p:txBody>
          <a:bodyPr wrap="square">
            <a:spAutoFit/>
          </a:bodyPr>
          <a:lstStyle/>
          <a:p>
            <a:pPr marL="171450" indent="-171450" fontAlgn="base">
              <a:buFont typeface="Arial" panose="020B0604020202020204" pitchFamily="34" charset="0"/>
              <a:buChar char="•"/>
            </a:pPr>
            <a:r>
              <a:rPr lang="en-US" sz="1600" dirty="0">
                <a:latin typeface="KG Primary Penmanship" panose="020B0604020202020204" charset="0"/>
              </a:rPr>
              <a:t>Tickets for raffle baskets will be sold during all games.  The drawing for winners will happen during the Irish game.  Winners need not be present to win.</a:t>
            </a:r>
          </a:p>
        </p:txBody>
      </p:sp>
      <p:sp>
        <p:nvSpPr>
          <p:cNvPr id="48" name="TextBox 47">
            <a:extLst>
              <a:ext uri="{FF2B5EF4-FFF2-40B4-BE49-F238E27FC236}">
                <a16:creationId xmlns:a16="http://schemas.microsoft.com/office/drawing/2014/main" id="{5DF4E2DD-1ADD-DE20-8A2E-0233ECB400DF}"/>
              </a:ext>
            </a:extLst>
          </p:cNvPr>
          <p:cNvSpPr txBox="1"/>
          <p:nvPr/>
        </p:nvSpPr>
        <p:spPr>
          <a:xfrm>
            <a:off x="192552" y="2716804"/>
            <a:ext cx="4378345" cy="1569660"/>
          </a:xfrm>
          <a:prstGeom prst="rect">
            <a:avLst/>
          </a:prstGeom>
          <a:noFill/>
        </p:spPr>
        <p:txBody>
          <a:bodyPr wrap="square">
            <a:spAutoFit/>
          </a:bodyPr>
          <a:lstStyle/>
          <a:p>
            <a:pPr marL="171450" indent="-171450" fontAlgn="base">
              <a:buFont typeface="Arial" panose="020B0604020202020204" pitchFamily="34" charset="0"/>
              <a:buChar char="•"/>
            </a:pPr>
            <a:r>
              <a:rPr lang="en-US" sz="1600" dirty="0">
                <a:latin typeface="KG Primary Penmanship" panose="020B0604020202020204" charset="0"/>
              </a:rPr>
              <a:t>November 1, 2025</a:t>
            </a:r>
          </a:p>
          <a:p>
            <a:pPr marL="171450" indent="-171450" fontAlgn="base">
              <a:buFont typeface="Arial" panose="020B0604020202020204" pitchFamily="34" charset="0"/>
              <a:buChar char="•"/>
            </a:pPr>
            <a:r>
              <a:rPr lang="en-US" sz="1600" dirty="0">
                <a:latin typeface="KG Primary Penmanship" panose="020B0604020202020204" charset="0"/>
              </a:rPr>
              <a:t>Let’s celebrate KYHC and all of our teams! </a:t>
            </a:r>
          </a:p>
          <a:p>
            <a:pPr marL="171450" indent="-171450" fontAlgn="base">
              <a:buFont typeface="Arial" panose="020B0604020202020204" pitchFamily="34" charset="0"/>
              <a:buChar char="•"/>
            </a:pPr>
            <a:r>
              <a:rPr lang="en-US" sz="1600" dirty="0">
                <a:latin typeface="KG Primary Penmanship" panose="020B0604020202020204" charset="0"/>
              </a:rPr>
              <a:t>Stay to watch some of our other teams play!</a:t>
            </a:r>
          </a:p>
          <a:p>
            <a:pPr marL="171450" indent="-171450" fontAlgn="base">
              <a:buFont typeface="Arial" panose="020B0604020202020204" pitchFamily="34" charset="0"/>
              <a:buChar char="•"/>
            </a:pPr>
            <a:r>
              <a:rPr lang="en-US" sz="1600" dirty="0">
                <a:latin typeface="KG Primary Penmanship" panose="020B0604020202020204" charset="0"/>
              </a:rPr>
              <a:t>Enjoy the extra events happening! </a:t>
            </a:r>
          </a:p>
          <a:p>
            <a:pPr marL="171450" indent="-171450" fontAlgn="base">
              <a:buFont typeface="Arial" panose="020B0604020202020204" pitchFamily="34" charset="0"/>
              <a:buChar char="•"/>
            </a:pPr>
            <a:r>
              <a:rPr lang="en-US" sz="1600" dirty="0">
                <a:latin typeface="KG Primary Penmanship" panose="020B0604020202020204" charset="0"/>
              </a:rPr>
              <a:t>Invite your family and friends!</a:t>
            </a:r>
          </a:p>
          <a:p>
            <a:pPr marL="171450" indent="-171450" fontAlgn="base">
              <a:buFont typeface="Arial" panose="020B0604020202020204" pitchFamily="34" charset="0"/>
              <a:buChar char="•"/>
            </a:pPr>
            <a:endParaRPr lang="en-US" sz="1600" dirty="0">
              <a:latin typeface="KG Primary Penmanship" panose="020B0604020202020204" charset="0"/>
            </a:endParaRPr>
          </a:p>
        </p:txBody>
      </p:sp>
      <p:pic>
        <p:nvPicPr>
          <p:cNvPr id="50" name="Picture 49">
            <a:extLst>
              <a:ext uri="{FF2B5EF4-FFF2-40B4-BE49-F238E27FC236}">
                <a16:creationId xmlns:a16="http://schemas.microsoft.com/office/drawing/2014/main" id="{1579EBDD-093B-70A7-8F9E-EA1FCE1447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610020">
            <a:off x="1440718" y="4080249"/>
            <a:ext cx="614660" cy="614660"/>
          </a:xfrm>
          <a:prstGeom prst="rect">
            <a:avLst/>
          </a:prstGeom>
        </p:spPr>
      </p:pic>
      <p:pic>
        <p:nvPicPr>
          <p:cNvPr id="52" name="Picture 51">
            <a:extLst>
              <a:ext uri="{FF2B5EF4-FFF2-40B4-BE49-F238E27FC236}">
                <a16:creationId xmlns:a16="http://schemas.microsoft.com/office/drawing/2014/main" id="{AB88AF38-51F7-3B76-EDC2-6CA2667FC5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739656">
            <a:off x="5288237" y="4105095"/>
            <a:ext cx="621448" cy="621448"/>
          </a:xfrm>
          <a:prstGeom prst="rect">
            <a:avLst/>
          </a:prstGeom>
        </p:spPr>
      </p:pic>
      <p:pic>
        <p:nvPicPr>
          <p:cNvPr id="54" name="Picture 53">
            <a:extLst>
              <a:ext uri="{FF2B5EF4-FFF2-40B4-BE49-F238E27FC236}">
                <a16:creationId xmlns:a16="http://schemas.microsoft.com/office/drawing/2014/main" id="{0C4EF976-4A1F-02BF-DA47-4BD7BF733A4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137505" y="7506428"/>
            <a:ext cx="768117" cy="524880"/>
          </a:xfrm>
          <a:prstGeom prst="rect">
            <a:avLst/>
          </a:prstGeom>
        </p:spPr>
      </p:pic>
      <p:pic>
        <p:nvPicPr>
          <p:cNvPr id="56" name="Picture 55">
            <a:extLst>
              <a:ext uri="{FF2B5EF4-FFF2-40B4-BE49-F238E27FC236}">
                <a16:creationId xmlns:a16="http://schemas.microsoft.com/office/drawing/2014/main" id="{57C3E486-43D8-EBA1-BE8E-790B4173594F}"/>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435096" y="5815273"/>
            <a:ext cx="458569" cy="509415"/>
          </a:xfrm>
          <a:prstGeom prst="rect">
            <a:avLst/>
          </a:prstGeom>
        </p:spPr>
      </p:pic>
      <p:pic>
        <p:nvPicPr>
          <p:cNvPr id="59" name="Picture 58">
            <a:extLst>
              <a:ext uri="{FF2B5EF4-FFF2-40B4-BE49-F238E27FC236}">
                <a16:creationId xmlns:a16="http://schemas.microsoft.com/office/drawing/2014/main" id="{D4A6DFC8-15CF-3079-28F7-0ED586736DF2}"/>
              </a:ext>
            </a:extLst>
          </p:cNvPr>
          <p:cNvPicPr>
            <a:picLocks noChangeAspect="1"/>
          </p:cNvPicPr>
          <p:nvPr/>
        </p:nvPicPr>
        <p:blipFill>
          <a:blip r:embed="rId10">
            <a:extLst>
              <a:ext uri="{28A0092B-C50C-407E-A947-70E740481C1C}">
                <a14:useLocalDpi xmlns:a14="http://schemas.microsoft.com/office/drawing/2010/main" val="0"/>
              </a:ext>
              <a:ext uri="{837473B0-CC2E-450A-ABE3-18F120FF3D39}">
                <a1611:picAttrSrcUrl xmlns:a1611="http://schemas.microsoft.com/office/drawing/2016/11/main" r:id="rId11"/>
              </a:ext>
            </a:extLst>
          </a:blip>
          <a:stretch>
            <a:fillRect/>
          </a:stretch>
        </p:blipFill>
        <p:spPr>
          <a:xfrm>
            <a:off x="3086099" y="4893778"/>
            <a:ext cx="990601" cy="520065"/>
          </a:xfrm>
          <a:prstGeom prst="rect">
            <a:avLst/>
          </a:prstGeom>
        </p:spPr>
      </p:pic>
      <p:sp>
        <p:nvSpPr>
          <p:cNvPr id="63" name="Rectangle 62">
            <a:extLst>
              <a:ext uri="{FF2B5EF4-FFF2-40B4-BE49-F238E27FC236}">
                <a16:creationId xmlns:a16="http://schemas.microsoft.com/office/drawing/2014/main" id="{5EB72FA1-7A82-CB6F-596A-1032A5647E9E}"/>
              </a:ext>
            </a:extLst>
          </p:cNvPr>
          <p:cNvSpPr/>
          <p:nvPr/>
        </p:nvSpPr>
        <p:spPr>
          <a:xfrm>
            <a:off x="914400" y="1929777"/>
            <a:ext cx="5334000" cy="1200329"/>
          </a:xfrm>
          <a:prstGeom prst="rect">
            <a:avLst/>
          </a:prstGeom>
          <a:noFill/>
          <a:effectLst>
            <a:glow rad="228600">
              <a:schemeClr val="accent2">
                <a:satMod val="175000"/>
                <a:alpha val="40000"/>
              </a:schemeClr>
            </a:glow>
          </a:effectLst>
        </p:spPr>
        <p:txBody>
          <a:bodyPr wrap="square" lIns="91440" tIns="45720" rIns="91440" bIns="45720">
            <a:spAutoFit/>
          </a:bodyPr>
          <a:lstStyle/>
          <a:p>
            <a:pPr algn="ctr"/>
            <a:r>
              <a:rPr lang="en-US" sz="7200" b="1" cap="none" spc="0" dirty="0">
                <a:ln w="22225">
                  <a:solidFill>
                    <a:schemeClr val="accent2"/>
                  </a:solidFill>
                  <a:prstDash val="solid"/>
                </a:ln>
                <a:solidFill>
                  <a:schemeClr val="tx1">
                    <a:lumMod val="95000"/>
                    <a:lumOff val="5000"/>
                  </a:schemeClr>
                </a:solidFill>
                <a:effectLst/>
                <a:latin typeface="Bryndan Write"/>
                <a:ea typeface="Bryndan Write"/>
                <a:cs typeface="Bryndan Write"/>
                <a:sym typeface="Bryndan Write"/>
              </a:rPr>
              <a:t>KYHC Day</a:t>
            </a:r>
            <a:endParaRPr lang="en-US" sz="7200" b="1" cap="none" spc="0" dirty="0">
              <a:ln w="22225">
                <a:solidFill>
                  <a:schemeClr val="accent2"/>
                </a:solidFill>
                <a:prstDash val="solid"/>
              </a:ln>
              <a:solidFill>
                <a:schemeClr val="tx1">
                  <a:lumMod val="95000"/>
                  <a:lumOff val="5000"/>
                </a:schemeClr>
              </a:solidFill>
              <a:effectLst/>
            </a:endParaRPr>
          </a:p>
        </p:txBody>
      </p:sp>
      <p:sp>
        <p:nvSpPr>
          <p:cNvPr id="66" name="Rectangle 65">
            <a:extLst>
              <a:ext uri="{FF2B5EF4-FFF2-40B4-BE49-F238E27FC236}">
                <a16:creationId xmlns:a16="http://schemas.microsoft.com/office/drawing/2014/main" id="{00E4BC1F-BC33-9832-AC6B-00C3463761B7}"/>
              </a:ext>
            </a:extLst>
          </p:cNvPr>
          <p:cNvSpPr/>
          <p:nvPr/>
        </p:nvSpPr>
        <p:spPr>
          <a:xfrm>
            <a:off x="1862031" y="3733257"/>
            <a:ext cx="3499922" cy="1200329"/>
          </a:xfrm>
          <a:prstGeom prst="rect">
            <a:avLst/>
          </a:prstGeom>
          <a:noFill/>
        </p:spPr>
        <p:txBody>
          <a:bodyPr wrap="square" lIns="91440" tIns="45720" rIns="91440" bIns="45720">
            <a:spAutoFit/>
          </a:bodyPr>
          <a:lstStyle/>
          <a:p>
            <a:pPr algn="ctr"/>
            <a:r>
              <a:rPr lang="en-US" sz="72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Bryndan Write" panose="020B0604020202020204" charset="0"/>
              </a:rPr>
              <a:t>Details</a:t>
            </a:r>
          </a:p>
        </p:txBody>
      </p:sp>
      <p:sp>
        <p:nvSpPr>
          <p:cNvPr id="67" name="TextBox 66">
            <a:extLst>
              <a:ext uri="{FF2B5EF4-FFF2-40B4-BE49-F238E27FC236}">
                <a16:creationId xmlns:a16="http://schemas.microsoft.com/office/drawing/2014/main" id="{24DA801B-70E0-4D85-9016-C50F6AFD9B63}"/>
              </a:ext>
            </a:extLst>
          </p:cNvPr>
          <p:cNvSpPr txBox="1"/>
          <p:nvPr/>
        </p:nvSpPr>
        <p:spPr>
          <a:xfrm>
            <a:off x="5614127" y="2549442"/>
            <a:ext cx="1695008" cy="369332"/>
          </a:xfrm>
          <a:prstGeom prst="rect">
            <a:avLst/>
          </a:prstGeom>
          <a:noFill/>
        </p:spPr>
        <p:txBody>
          <a:bodyPr vert="horz" wrap="square" rtlCol="0">
            <a:spAutoFit/>
          </a:bodyPr>
          <a:lstStyle/>
          <a:p>
            <a:r>
              <a:rPr lang="en-US" b="1" dirty="0">
                <a:effectLst>
                  <a:outerShdw blurRad="38100" dist="38100" dir="2700000" algn="tl">
                    <a:srgbClr val="000000">
                      <a:alpha val="43137"/>
                    </a:srgbClr>
                  </a:outerShdw>
                </a:effectLst>
                <a:latin typeface="Bryndan Write" panose="020B0604020202020204" charset="0"/>
              </a:rPr>
              <a:t>Game Times</a:t>
            </a:r>
          </a:p>
        </p:txBody>
      </p:sp>
      <p:pic>
        <p:nvPicPr>
          <p:cNvPr id="12" name="Picture 11">
            <a:extLst>
              <a:ext uri="{FF2B5EF4-FFF2-40B4-BE49-F238E27FC236}">
                <a16:creationId xmlns:a16="http://schemas.microsoft.com/office/drawing/2014/main" id="{4CB766CB-A4C8-65E5-7F50-343248D907A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145917" y="4830181"/>
            <a:ext cx="862080" cy="64656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45454"/>
        </a:solidFill>
        <a:effectLst/>
      </p:bgPr>
    </p:bg>
    <p:spTree>
      <p:nvGrpSpPr>
        <p:cNvPr id="1" name=""/>
        <p:cNvGrpSpPr/>
        <p:nvPr/>
      </p:nvGrpSpPr>
      <p:grpSpPr>
        <a:xfrm>
          <a:off x="0" y="0"/>
          <a:ext cx="0" cy="0"/>
          <a:chOff x="0" y="0"/>
          <a:chExt cx="0" cy="0"/>
        </a:xfrm>
      </p:grpSpPr>
      <p:grpSp>
        <p:nvGrpSpPr>
          <p:cNvPr id="2" name="Group 2"/>
          <p:cNvGrpSpPr/>
          <p:nvPr/>
        </p:nvGrpSpPr>
        <p:grpSpPr>
          <a:xfrm>
            <a:off x="305345" y="346455"/>
            <a:ext cx="7137599" cy="1814964"/>
            <a:chOff x="0" y="0"/>
            <a:chExt cx="2790488" cy="709571"/>
          </a:xfrm>
        </p:grpSpPr>
        <p:sp>
          <p:nvSpPr>
            <p:cNvPr id="3" name="Freeform 3"/>
            <p:cNvSpPr/>
            <p:nvPr/>
          </p:nvSpPr>
          <p:spPr>
            <a:xfrm>
              <a:off x="0" y="0"/>
              <a:ext cx="2790488" cy="709571"/>
            </a:xfrm>
            <a:custGeom>
              <a:avLst/>
              <a:gdLst/>
              <a:ahLst/>
              <a:cxnLst/>
              <a:rect l="l" t="t" r="r" b="b"/>
              <a:pathLst>
                <a:path w="2790488" h="709571">
                  <a:moveTo>
                    <a:pt x="2666028" y="709571"/>
                  </a:moveTo>
                  <a:lnTo>
                    <a:pt x="124460" y="709571"/>
                  </a:lnTo>
                  <a:cubicBezTo>
                    <a:pt x="55880" y="709571"/>
                    <a:pt x="0" y="653691"/>
                    <a:pt x="0" y="585111"/>
                  </a:cubicBezTo>
                  <a:lnTo>
                    <a:pt x="0" y="124460"/>
                  </a:lnTo>
                  <a:cubicBezTo>
                    <a:pt x="0" y="55880"/>
                    <a:pt x="55880" y="0"/>
                    <a:pt x="124460" y="0"/>
                  </a:cubicBezTo>
                  <a:lnTo>
                    <a:pt x="2666028" y="0"/>
                  </a:lnTo>
                  <a:cubicBezTo>
                    <a:pt x="2734608" y="0"/>
                    <a:pt x="2790488" y="55880"/>
                    <a:pt x="2790488" y="124460"/>
                  </a:cubicBezTo>
                  <a:lnTo>
                    <a:pt x="2790488" y="585111"/>
                  </a:lnTo>
                  <a:cubicBezTo>
                    <a:pt x="2790488" y="653691"/>
                    <a:pt x="2734608" y="709571"/>
                    <a:pt x="2666028" y="709571"/>
                  </a:cubicBezTo>
                  <a:close/>
                </a:path>
              </a:pathLst>
            </a:custGeom>
            <a:solidFill>
              <a:srgbClr val="FFFFFF"/>
            </a:solidFill>
          </p:spPr>
        </p:sp>
      </p:grpSp>
      <p:grpSp>
        <p:nvGrpSpPr>
          <p:cNvPr id="4" name="Group 4"/>
          <p:cNvGrpSpPr/>
          <p:nvPr/>
        </p:nvGrpSpPr>
        <p:grpSpPr>
          <a:xfrm>
            <a:off x="4668307" y="6453649"/>
            <a:ext cx="2833118" cy="3387664"/>
            <a:chOff x="73827" y="-132650"/>
            <a:chExt cx="3865232" cy="4927578"/>
          </a:xfrm>
        </p:grpSpPr>
        <p:sp>
          <p:nvSpPr>
            <p:cNvPr id="5" name="Freeform 5"/>
            <p:cNvSpPr/>
            <p:nvPr/>
          </p:nvSpPr>
          <p:spPr>
            <a:xfrm>
              <a:off x="73827" y="-132650"/>
              <a:ext cx="3865232" cy="4927578"/>
            </a:xfrm>
            <a:custGeom>
              <a:avLst/>
              <a:gdLst/>
              <a:ahLst/>
              <a:cxnLst/>
              <a:rect l="l" t="t" r="r" b="b"/>
              <a:pathLst>
                <a:path w="3865232" h="4927578">
                  <a:moveTo>
                    <a:pt x="3740771" y="4927578"/>
                  </a:moveTo>
                  <a:lnTo>
                    <a:pt x="124460" y="4927578"/>
                  </a:lnTo>
                  <a:cubicBezTo>
                    <a:pt x="55880" y="4927578"/>
                    <a:pt x="0" y="4871698"/>
                    <a:pt x="0" y="4803118"/>
                  </a:cubicBezTo>
                  <a:lnTo>
                    <a:pt x="0" y="124460"/>
                  </a:lnTo>
                  <a:cubicBezTo>
                    <a:pt x="0" y="55880"/>
                    <a:pt x="55880" y="0"/>
                    <a:pt x="124460" y="0"/>
                  </a:cubicBezTo>
                  <a:lnTo>
                    <a:pt x="3740771" y="0"/>
                  </a:lnTo>
                  <a:cubicBezTo>
                    <a:pt x="3809351" y="0"/>
                    <a:pt x="3865232" y="55880"/>
                    <a:pt x="3865232" y="124460"/>
                  </a:cubicBezTo>
                  <a:lnTo>
                    <a:pt x="3865232" y="4803118"/>
                  </a:lnTo>
                  <a:cubicBezTo>
                    <a:pt x="3865232" y="4871698"/>
                    <a:pt x="3809351" y="4927578"/>
                    <a:pt x="3740771" y="4927578"/>
                  </a:cubicBezTo>
                  <a:close/>
                </a:path>
              </a:pathLst>
            </a:custGeom>
            <a:solidFill>
              <a:srgbClr val="FFFFFF"/>
            </a:solidFill>
          </p:spPr>
          <p:txBody>
            <a:bodyPr/>
            <a:lstStyle/>
            <a:p>
              <a:endParaRPr lang="en-US" dirty="0"/>
            </a:p>
          </p:txBody>
        </p:sp>
      </p:grpSp>
      <p:grpSp>
        <p:nvGrpSpPr>
          <p:cNvPr id="6" name="Group 6"/>
          <p:cNvGrpSpPr/>
          <p:nvPr/>
        </p:nvGrpSpPr>
        <p:grpSpPr>
          <a:xfrm>
            <a:off x="2240351" y="6453648"/>
            <a:ext cx="2252403" cy="3376151"/>
            <a:chOff x="0" y="0"/>
            <a:chExt cx="3072960" cy="4884302"/>
          </a:xfrm>
        </p:grpSpPr>
        <p:sp>
          <p:nvSpPr>
            <p:cNvPr id="7" name="Freeform 7"/>
            <p:cNvSpPr/>
            <p:nvPr/>
          </p:nvSpPr>
          <p:spPr>
            <a:xfrm>
              <a:off x="0" y="0"/>
              <a:ext cx="3072961" cy="4884303"/>
            </a:xfrm>
            <a:custGeom>
              <a:avLst/>
              <a:gdLst/>
              <a:ahLst/>
              <a:cxnLst/>
              <a:rect l="l" t="t" r="r" b="b"/>
              <a:pathLst>
                <a:path w="3072961" h="4884303">
                  <a:moveTo>
                    <a:pt x="2948500" y="4884303"/>
                  </a:moveTo>
                  <a:lnTo>
                    <a:pt x="124460" y="4884303"/>
                  </a:lnTo>
                  <a:cubicBezTo>
                    <a:pt x="55880" y="4884303"/>
                    <a:pt x="0" y="4828423"/>
                    <a:pt x="0" y="4759842"/>
                  </a:cubicBezTo>
                  <a:lnTo>
                    <a:pt x="0" y="124460"/>
                  </a:lnTo>
                  <a:cubicBezTo>
                    <a:pt x="0" y="55880"/>
                    <a:pt x="55880" y="0"/>
                    <a:pt x="124460" y="0"/>
                  </a:cubicBezTo>
                  <a:lnTo>
                    <a:pt x="2948501" y="0"/>
                  </a:lnTo>
                  <a:cubicBezTo>
                    <a:pt x="3017081" y="0"/>
                    <a:pt x="3072961" y="55880"/>
                    <a:pt x="3072961" y="124460"/>
                  </a:cubicBezTo>
                  <a:lnTo>
                    <a:pt x="3072961" y="4759843"/>
                  </a:lnTo>
                  <a:cubicBezTo>
                    <a:pt x="3072961" y="4828423"/>
                    <a:pt x="3017081" y="4884303"/>
                    <a:pt x="2948501" y="4884303"/>
                  </a:cubicBezTo>
                  <a:close/>
                </a:path>
              </a:pathLst>
            </a:custGeom>
            <a:solidFill>
              <a:srgbClr val="FFFFFF"/>
            </a:solidFill>
          </p:spPr>
        </p:sp>
      </p:grpSp>
      <p:grpSp>
        <p:nvGrpSpPr>
          <p:cNvPr id="8" name="Group 8"/>
          <p:cNvGrpSpPr/>
          <p:nvPr/>
        </p:nvGrpSpPr>
        <p:grpSpPr>
          <a:xfrm>
            <a:off x="2233010" y="2326498"/>
            <a:ext cx="2252403" cy="3655321"/>
            <a:chOff x="0" y="0"/>
            <a:chExt cx="1102068" cy="1788496"/>
          </a:xfrm>
        </p:grpSpPr>
        <p:sp>
          <p:nvSpPr>
            <p:cNvPr id="9" name="Freeform 9"/>
            <p:cNvSpPr/>
            <p:nvPr/>
          </p:nvSpPr>
          <p:spPr>
            <a:xfrm>
              <a:off x="0" y="0"/>
              <a:ext cx="1102068" cy="1788497"/>
            </a:xfrm>
            <a:custGeom>
              <a:avLst/>
              <a:gdLst/>
              <a:ahLst/>
              <a:cxnLst/>
              <a:rect l="l" t="t" r="r" b="b"/>
              <a:pathLst>
                <a:path w="1102068" h="1788497">
                  <a:moveTo>
                    <a:pt x="977608" y="1788496"/>
                  </a:moveTo>
                  <a:lnTo>
                    <a:pt x="124460" y="1788496"/>
                  </a:lnTo>
                  <a:cubicBezTo>
                    <a:pt x="55880" y="1788496"/>
                    <a:pt x="0" y="1732617"/>
                    <a:pt x="0" y="1664036"/>
                  </a:cubicBezTo>
                  <a:lnTo>
                    <a:pt x="0" y="124460"/>
                  </a:lnTo>
                  <a:cubicBezTo>
                    <a:pt x="0" y="55880"/>
                    <a:pt x="55880" y="0"/>
                    <a:pt x="124460" y="0"/>
                  </a:cubicBezTo>
                  <a:lnTo>
                    <a:pt x="977608" y="0"/>
                  </a:lnTo>
                  <a:cubicBezTo>
                    <a:pt x="1046188" y="0"/>
                    <a:pt x="1102068" y="55880"/>
                    <a:pt x="1102068" y="124460"/>
                  </a:cubicBezTo>
                  <a:lnTo>
                    <a:pt x="1102068" y="1664037"/>
                  </a:lnTo>
                  <a:cubicBezTo>
                    <a:pt x="1102068" y="1732617"/>
                    <a:pt x="1046188" y="1788497"/>
                    <a:pt x="977608" y="1788497"/>
                  </a:cubicBezTo>
                  <a:close/>
                </a:path>
              </a:pathLst>
            </a:custGeom>
            <a:solidFill>
              <a:srgbClr val="FFFFFF"/>
            </a:solidFill>
          </p:spPr>
          <p:txBody>
            <a:bodyPr/>
            <a:lstStyle/>
            <a:p>
              <a:endParaRPr lang="en-US" dirty="0"/>
            </a:p>
          </p:txBody>
        </p:sp>
      </p:grpSp>
      <p:grpSp>
        <p:nvGrpSpPr>
          <p:cNvPr id="10" name="Group 10"/>
          <p:cNvGrpSpPr/>
          <p:nvPr/>
        </p:nvGrpSpPr>
        <p:grpSpPr>
          <a:xfrm>
            <a:off x="4650511" y="2318958"/>
            <a:ext cx="2868711" cy="3662863"/>
            <a:chOff x="0" y="0"/>
            <a:chExt cx="1403620" cy="1788496"/>
          </a:xfrm>
        </p:grpSpPr>
        <p:sp>
          <p:nvSpPr>
            <p:cNvPr id="11" name="Freeform 11"/>
            <p:cNvSpPr/>
            <p:nvPr/>
          </p:nvSpPr>
          <p:spPr>
            <a:xfrm>
              <a:off x="0" y="0"/>
              <a:ext cx="1403620" cy="1788497"/>
            </a:xfrm>
            <a:custGeom>
              <a:avLst/>
              <a:gdLst/>
              <a:ahLst/>
              <a:cxnLst/>
              <a:rect l="l" t="t" r="r" b="b"/>
              <a:pathLst>
                <a:path w="1403620" h="1788497">
                  <a:moveTo>
                    <a:pt x="1279159" y="1788496"/>
                  </a:moveTo>
                  <a:lnTo>
                    <a:pt x="124460" y="1788496"/>
                  </a:lnTo>
                  <a:cubicBezTo>
                    <a:pt x="55880" y="1788496"/>
                    <a:pt x="0" y="1732617"/>
                    <a:pt x="0" y="1664036"/>
                  </a:cubicBezTo>
                  <a:lnTo>
                    <a:pt x="0" y="124460"/>
                  </a:lnTo>
                  <a:cubicBezTo>
                    <a:pt x="0" y="55880"/>
                    <a:pt x="55880" y="0"/>
                    <a:pt x="124460" y="0"/>
                  </a:cubicBezTo>
                  <a:lnTo>
                    <a:pt x="1279160" y="0"/>
                  </a:lnTo>
                  <a:cubicBezTo>
                    <a:pt x="1347740" y="0"/>
                    <a:pt x="1403620" y="55880"/>
                    <a:pt x="1403620" y="124460"/>
                  </a:cubicBezTo>
                  <a:lnTo>
                    <a:pt x="1403620" y="1664037"/>
                  </a:lnTo>
                  <a:cubicBezTo>
                    <a:pt x="1403620" y="1732617"/>
                    <a:pt x="1347740" y="1788497"/>
                    <a:pt x="1279160" y="1788497"/>
                  </a:cubicBezTo>
                  <a:close/>
                </a:path>
              </a:pathLst>
            </a:custGeom>
            <a:solidFill>
              <a:srgbClr val="FFFFFF"/>
            </a:solidFill>
          </p:spPr>
        </p:sp>
      </p:grpSp>
      <p:grpSp>
        <p:nvGrpSpPr>
          <p:cNvPr id="12" name="Group 12"/>
          <p:cNvGrpSpPr/>
          <p:nvPr/>
        </p:nvGrpSpPr>
        <p:grpSpPr>
          <a:xfrm>
            <a:off x="194751" y="2318958"/>
            <a:ext cx="1857736" cy="1490363"/>
            <a:chOff x="0" y="0"/>
            <a:chExt cx="2497046" cy="3094603"/>
          </a:xfrm>
        </p:grpSpPr>
        <p:sp>
          <p:nvSpPr>
            <p:cNvPr id="13" name="Freeform 13"/>
            <p:cNvSpPr/>
            <p:nvPr/>
          </p:nvSpPr>
          <p:spPr>
            <a:xfrm>
              <a:off x="0" y="0"/>
              <a:ext cx="2497046" cy="3094603"/>
            </a:xfrm>
            <a:custGeom>
              <a:avLst/>
              <a:gdLst/>
              <a:ahLst/>
              <a:cxnLst/>
              <a:rect l="l" t="t" r="r" b="b"/>
              <a:pathLst>
                <a:path w="2497046" h="3094603">
                  <a:moveTo>
                    <a:pt x="2372586" y="3094603"/>
                  </a:moveTo>
                  <a:lnTo>
                    <a:pt x="124460" y="3094603"/>
                  </a:lnTo>
                  <a:cubicBezTo>
                    <a:pt x="55880" y="3094603"/>
                    <a:pt x="0" y="3038723"/>
                    <a:pt x="0" y="2970143"/>
                  </a:cubicBezTo>
                  <a:lnTo>
                    <a:pt x="0" y="124460"/>
                  </a:lnTo>
                  <a:cubicBezTo>
                    <a:pt x="0" y="55880"/>
                    <a:pt x="55880" y="0"/>
                    <a:pt x="124460" y="0"/>
                  </a:cubicBezTo>
                  <a:lnTo>
                    <a:pt x="2372586" y="0"/>
                  </a:lnTo>
                  <a:cubicBezTo>
                    <a:pt x="2441166" y="0"/>
                    <a:pt x="2497046" y="55880"/>
                    <a:pt x="2497046" y="124460"/>
                  </a:cubicBezTo>
                  <a:lnTo>
                    <a:pt x="2497046" y="2970143"/>
                  </a:lnTo>
                  <a:cubicBezTo>
                    <a:pt x="2497046" y="3038723"/>
                    <a:pt x="2441166" y="3094603"/>
                    <a:pt x="2372586" y="3094603"/>
                  </a:cubicBezTo>
                  <a:close/>
                </a:path>
              </a:pathLst>
            </a:custGeom>
            <a:solidFill>
              <a:srgbClr val="FFFFFF"/>
            </a:solidFill>
          </p:spPr>
        </p:sp>
      </p:grpSp>
      <p:sp>
        <p:nvSpPr>
          <p:cNvPr id="14" name="Freeform 14"/>
          <p:cNvSpPr/>
          <p:nvPr/>
        </p:nvSpPr>
        <p:spPr>
          <a:xfrm>
            <a:off x="685800" y="407043"/>
            <a:ext cx="5791200" cy="1659807"/>
          </a:xfrm>
          <a:custGeom>
            <a:avLst/>
            <a:gdLst/>
            <a:ahLst/>
            <a:cxnLst/>
            <a:rect l="l" t="t" r="r" b="b"/>
            <a:pathLst>
              <a:path w="4344904" h="973258">
                <a:moveTo>
                  <a:pt x="0" y="0"/>
                </a:moveTo>
                <a:lnTo>
                  <a:pt x="4344904" y="0"/>
                </a:lnTo>
                <a:lnTo>
                  <a:pt x="4344904" y="973258"/>
                </a:lnTo>
                <a:lnTo>
                  <a:pt x="0" y="973258"/>
                </a:lnTo>
                <a:lnTo>
                  <a:pt x="0" y="0"/>
                </a:lnTo>
                <a:close/>
              </a:path>
            </a:pathLst>
          </a:custGeom>
          <a:blipFill>
            <a:blip r:embed="rId3"/>
            <a:stretch>
              <a:fillRect/>
            </a:stretch>
          </a:blipFill>
        </p:spPr>
      </p:sp>
      <p:sp>
        <p:nvSpPr>
          <p:cNvPr id="16" name="Freeform 16"/>
          <p:cNvSpPr/>
          <p:nvPr/>
        </p:nvSpPr>
        <p:spPr>
          <a:xfrm>
            <a:off x="194897" y="5503837"/>
            <a:ext cx="1846125" cy="2024262"/>
          </a:xfrm>
          <a:custGeom>
            <a:avLst/>
            <a:gdLst/>
            <a:ahLst/>
            <a:cxnLst/>
            <a:rect l="l" t="t" r="r" b="b"/>
            <a:pathLst>
              <a:path w="2378229" h="2922041">
                <a:moveTo>
                  <a:pt x="2253768" y="2922041"/>
                </a:moveTo>
                <a:lnTo>
                  <a:pt x="124460" y="2922041"/>
                </a:lnTo>
                <a:cubicBezTo>
                  <a:pt x="55880" y="2922041"/>
                  <a:pt x="0" y="2866161"/>
                  <a:pt x="0" y="2797581"/>
                </a:cubicBezTo>
                <a:lnTo>
                  <a:pt x="0" y="124460"/>
                </a:lnTo>
                <a:cubicBezTo>
                  <a:pt x="0" y="55880"/>
                  <a:pt x="55880" y="0"/>
                  <a:pt x="124460" y="0"/>
                </a:cubicBezTo>
                <a:lnTo>
                  <a:pt x="2253769" y="0"/>
                </a:lnTo>
                <a:cubicBezTo>
                  <a:pt x="2322349" y="0"/>
                  <a:pt x="2378229" y="55880"/>
                  <a:pt x="2378229" y="124460"/>
                </a:cubicBezTo>
                <a:lnTo>
                  <a:pt x="2378229" y="2797581"/>
                </a:lnTo>
                <a:cubicBezTo>
                  <a:pt x="2378229" y="2866161"/>
                  <a:pt x="2322349" y="2922041"/>
                  <a:pt x="2253769" y="2922041"/>
                </a:cubicBezTo>
                <a:close/>
              </a:path>
            </a:pathLst>
          </a:custGeom>
          <a:solidFill>
            <a:srgbClr val="FFFFFF"/>
          </a:solidFill>
        </p:spPr>
      </p:sp>
      <p:sp>
        <p:nvSpPr>
          <p:cNvPr id="17" name="TextBox 17"/>
          <p:cNvSpPr txBox="1"/>
          <p:nvPr/>
        </p:nvSpPr>
        <p:spPr>
          <a:xfrm>
            <a:off x="375454" y="6194540"/>
            <a:ext cx="1507939" cy="518219"/>
          </a:xfrm>
          <a:prstGeom prst="rect">
            <a:avLst/>
          </a:prstGeom>
        </p:spPr>
        <p:txBody>
          <a:bodyPr lIns="0" tIns="0" rIns="0" bIns="0" rtlCol="0" anchor="t">
            <a:spAutoFit/>
          </a:bodyPr>
          <a:lstStyle/>
          <a:p>
            <a:pPr algn="l">
              <a:lnSpc>
                <a:spcPts val="1828"/>
              </a:lnSpc>
            </a:pPr>
            <a:endParaRPr lang="en-US" sz="1219" spc="12" dirty="0">
              <a:solidFill>
                <a:srgbClr val="042138"/>
              </a:solidFill>
              <a:latin typeface="KG Primary Penmanship"/>
              <a:ea typeface="KG Primary Penmanship"/>
              <a:cs typeface="KG Primary Penmanship"/>
            </a:endParaRPr>
          </a:p>
          <a:p>
            <a:pPr>
              <a:lnSpc>
                <a:spcPts val="2528"/>
              </a:lnSpc>
            </a:pPr>
            <a:endParaRPr lang="en-US" sz="1219" spc="12" dirty="0">
              <a:solidFill>
                <a:srgbClr val="042138"/>
              </a:solidFill>
              <a:latin typeface="KG Primary Penmanship"/>
              <a:ea typeface="KG Primary Penmanship"/>
              <a:cs typeface="KG Primary Penmanship"/>
            </a:endParaRPr>
          </a:p>
        </p:txBody>
      </p:sp>
      <p:grpSp>
        <p:nvGrpSpPr>
          <p:cNvPr id="20" name="Group 20"/>
          <p:cNvGrpSpPr/>
          <p:nvPr/>
        </p:nvGrpSpPr>
        <p:grpSpPr>
          <a:xfrm>
            <a:off x="185887" y="7585606"/>
            <a:ext cx="1846125" cy="2255707"/>
            <a:chOff x="-29109" y="13256"/>
            <a:chExt cx="2378229" cy="1677632"/>
          </a:xfrm>
        </p:grpSpPr>
        <p:sp>
          <p:nvSpPr>
            <p:cNvPr id="21" name="Freeform 21"/>
            <p:cNvSpPr/>
            <p:nvPr/>
          </p:nvSpPr>
          <p:spPr>
            <a:xfrm>
              <a:off x="-29109" y="13256"/>
              <a:ext cx="2378229" cy="1677632"/>
            </a:xfrm>
            <a:custGeom>
              <a:avLst/>
              <a:gdLst/>
              <a:ahLst/>
              <a:cxnLst/>
              <a:rect l="l" t="t" r="r" b="b"/>
              <a:pathLst>
                <a:path w="2378229" h="1677632">
                  <a:moveTo>
                    <a:pt x="2253768" y="1677632"/>
                  </a:moveTo>
                  <a:lnTo>
                    <a:pt x="124460" y="1677632"/>
                  </a:lnTo>
                  <a:cubicBezTo>
                    <a:pt x="55880" y="1677632"/>
                    <a:pt x="0" y="1621752"/>
                    <a:pt x="0" y="1553172"/>
                  </a:cubicBezTo>
                  <a:lnTo>
                    <a:pt x="0" y="124460"/>
                  </a:lnTo>
                  <a:cubicBezTo>
                    <a:pt x="0" y="55880"/>
                    <a:pt x="55880" y="0"/>
                    <a:pt x="124460" y="0"/>
                  </a:cubicBezTo>
                  <a:lnTo>
                    <a:pt x="2253769" y="0"/>
                  </a:lnTo>
                  <a:cubicBezTo>
                    <a:pt x="2322349" y="0"/>
                    <a:pt x="2378229" y="55880"/>
                    <a:pt x="2378229" y="124460"/>
                  </a:cubicBezTo>
                  <a:lnTo>
                    <a:pt x="2378229" y="1553172"/>
                  </a:lnTo>
                  <a:cubicBezTo>
                    <a:pt x="2378229" y="1621752"/>
                    <a:pt x="2322349" y="1677632"/>
                    <a:pt x="2253769" y="1677632"/>
                  </a:cubicBezTo>
                  <a:close/>
                </a:path>
              </a:pathLst>
            </a:custGeom>
            <a:solidFill>
              <a:srgbClr val="FFFFFF"/>
            </a:solidFill>
          </p:spPr>
          <p:txBody>
            <a:bodyPr/>
            <a:lstStyle/>
            <a:p>
              <a:endParaRPr lang="en-US" dirty="0"/>
            </a:p>
          </p:txBody>
        </p:sp>
      </p:grpSp>
      <p:grpSp>
        <p:nvGrpSpPr>
          <p:cNvPr id="22" name="Group 22"/>
          <p:cNvGrpSpPr/>
          <p:nvPr/>
        </p:nvGrpSpPr>
        <p:grpSpPr>
          <a:xfrm>
            <a:off x="178898" y="3872907"/>
            <a:ext cx="1873589" cy="1573423"/>
            <a:chOff x="0" y="0"/>
            <a:chExt cx="2378229" cy="1677632"/>
          </a:xfrm>
        </p:grpSpPr>
        <p:sp>
          <p:nvSpPr>
            <p:cNvPr id="23" name="Freeform 23"/>
            <p:cNvSpPr/>
            <p:nvPr/>
          </p:nvSpPr>
          <p:spPr>
            <a:xfrm>
              <a:off x="0" y="0"/>
              <a:ext cx="2378229" cy="1677632"/>
            </a:xfrm>
            <a:custGeom>
              <a:avLst/>
              <a:gdLst/>
              <a:ahLst/>
              <a:cxnLst/>
              <a:rect l="l" t="t" r="r" b="b"/>
              <a:pathLst>
                <a:path w="2378229" h="1677632">
                  <a:moveTo>
                    <a:pt x="2253768" y="1677632"/>
                  </a:moveTo>
                  <a:lnTo>
                    <a:pt x="124460" y="1677632"/>
                  </a:lnTo>
                  <a:cubicBezTo>
                    <a:pt x="55880" y="1677632"/>
                    <a:pt x="0" y="1621752"/>
                    <a:pt x="0" y="1553172"/>
                  </a:cubicBezTo>
                  <a:lnTo>
                    <a:pt x="0" y="124460"/>
                  </a:lnTo>
                  <a:cubicBezTo>
                    <a:pt x="0" y="55880"/>
                    <a:pt x="55880" y="0"/>
                    <a:pt x="124460" y="0"/>
                  </a:cubicBezTo>
                  <a:lnTo>
                    <a:pt x="2253769" y="0"/>
                  </a:lnTo>
                  <a:cubicBezTo>
                    <a:pt x="2322349" y="0"/>
                    <a:pt x="2378229" y="55880"/>
                    <a:pt x="2378229" y="124460"/>
                  </a:cubicBezTo>
                  <a:lnTo>
                    <a:pt x="2378229" y="1553172"/>
                  </a:lnTo>
                  <a:cubicBezTo>
                    <a:pt x="2378229" y="1621752"/>
                    <a:pt x="2322349" y="1677632"/>
                    <a:pt x="2253769" y="1677632"/>
                  </a:cubicBezTo>
                  <a:close/>
                </a:path>
              </a:pathLst>
            </a:custGeom>
            <a:solidFill>
              <a:srgbClr val="FFFFFF"/>
            </a:solidFill>
          </p:spPr>
        </p:sp>
      </p:grpSp>
      <p:sp>
        <p:nvSpPr>
          <p:cNvPr id="27" name="TextBox 27"/>
          <p:cNvSpPr txBox="1"/>
          <p:nvPr/>
        </p:nvSpPr>
        <p:spPr>
          <a:xfrm>
            <a:off x="280228" y="2326498"/>
            <a:ext cx="1475573" cy="327660"/>
          </a:xfrm>
          <a:prstGeom prst="rect">
            <a:avLst/>
          </a:prstGeom>
        </p:spPr>
        <p:txBody>
          <a:bodyPr lIns="0" tIns="0" rIns="0" bIns="0" rtlCol="0" anchor="t">
            <a:spAutoFit/>
          </a:bodyPr>
          <a:lstStyle/>
          <a:p>
            <a:pPr algn="ctr">
              <a:lnSpc>
                <a:spcPts val="2309"/>
              </a:lnSpc>
            </a:pPr>
            <a:r>
              <a:rPr lang="en-US" sz="2199" spc="-54" dirty="0">
                <a:solidFill>
                  <a:srgbClr val="042138"/>
                </a:solidFill>
                <a:latin typeface="Bryndan Write"/>
                <a:ea typeface="Bryndan Write"/>
                <a:cs typeface="Bryndan Write"/>
                <a:sym typeface="Bryndan Write"/>
              </a:rPr>
              <a:t>Ad Book</a:t>
            </a:r>
          </a:p>
        </p:txBody>
      </p:sp>
      <p:sp>
        <p:nvSpPr>
          <p:cNvPr id="28" name="TextBox 28"/>
          <p:cNvSpPr txBox="1"/>
          <p:nvPr/>
        </p:nvSpPr>
        <p:spPr>
          <a:xfrm>
            <a:off x="2187082" y="6553086"/>
            <a:ext cx="2453523" cy="589905"/>
          </a:xfrm>
          <a:prstGeom prst="rect">
            <a:avLst/>
          </a:prstGeom>
        </p:spPr>
        <p:txBody>
          <a:bodyPr wrap="square" lIns="0" tIns="0" rIns="0" bIns="0" rtlCol="0" anchor="t">
            <a:spAutoFit/>
          </a:bodyPr>
          <a:lstStyle/>
          <a:p>
            <a:pPr algn="ctr">
              <a:lnSpc>
                <a:spcPts val="2255"/>
              </a:lnSpc>
            </a:pPr>
            <a:r>
              <a:rPr lang="en-US" sz="2000" spc="-53" dirty="0">
                <a:solidFill>
                  <a:srgbClr val="042138"/>
                </a:solidFill>
                <a:latin typeface="Bryndan Write"/>
                <a:ea typeface="Bryndan Write"/>
                <a:cs typeface="Bryndan Write"/>
                <a:sym typeface="Bryndan Write"/>
              </a:rPr>
              <a:t>Highschool Partnership Committee</a:t>
            </a:r>
          </a:p>
        </p:txBody>
      </p:sp>
      <p:sp>
        <p:nvSpPr>
          <p:cNvPr id="31" name="TextBox 31"/>
          <p:cNvSpPr txBox="1"/>
          <p:nvPr/>
        </p:nvSpPr>
        <p:spPr>
          <a:xfrm>
            <a:off x="2267593" y="7097699"/>
            <a:ext cx="2214957" cy="2633413"/>
          </a:xfrm>
          <a:prstGeom prst="rect">
            <a:avLst/>
          </a:prstGeom>
        </p:spPr>
        <p:txBody>
          <a:bodyPr wrap="square" lIns="0" tIns="0" rIns="0" bIns="0" rtlCol="0" anchor="t">
            <a:spAutoFit/>
          </a:bodyPr>
          <a:lstStyle/>
          <a:p>
            <a:pPr>
              <a:lnSpc>
                <a:spcPts val="1355"/>
              </a:lnSpc>
              <a:spcBef>
                <a:spcPct val="0"/>
              </a:spcBef>
            </a:pPr>
            <a:r>
              <a:rPr lang="en-US" sz="1200" spc="-32" dirty="0">
                <a:solidFill>
                  <a:srgbClr val="000000"/>
                </a:solidFill>
                <a:latin typeface="KG Primary Penmanship"/>
                <a:ea typeface="KG Primary Penmanship"/>
                <a:cs typeface="KG Primary Penmanship"/>
                <a:sym typeface="KG Primary Penmanship"/>
              </a:rPr>
              <a:t>We are hoping to partner with area schools. This year our initiative will be to reach out to high schools in an effort to get our players recognized! They </a:t>
            </a:r>
            <a:r>
              <a:rPr lang="en-US" sz="1200" dirty="0">
                <a:latin typeface="KG Primary Penmanship" panose="020B0604020202020204" charset="0"/>
              </a:rPr>
              <a:t>continue to look for volunteers for the unrepresented schools. </a:t>
            </a:r>
            <a:endParaRPr lang="en-US" sz="1200" spc="-32" dirty="0">
              <a:solidFill>
                <a:srgbClr val="000000"/>
              </a:solidFill>
              <a:latin typeface="KG Primary Penmanship" panose="020B0604020202020204" charset="0"/>
              <a:ea typeface="KG Primary Penmanship"/>
              <a:cs typeface="KG Primary Penmanship"/>
              <a:sym typeface="KG Primary Penmanship"/>
            </a:endParaRPr>
          </a:p>
          <a:p>
            <a:pPr>
              <a:lnSpc>
                <a:spcPts val="1355"/>
              </a:lnSpc>
              <a:spcBef>
                <a:spcPct val="0"/>
              </a:spcBef>
            </a:pPr>
            <a:endParaRPr lang="en-US" sz="1200" spc="-32" dirty="0">
              <a:solidFill>
                <a:srgbClr val="000000"/>
              </a:solidFill>
              <a:latin typeface="KG Primary Penmanship" panose="020B0604020202020204" charset="0"/>
              <a:ea typeface="KG Primary Penmanship"/>
              <a:cs typeface="KG Primary Penmanship"/>
              <a:sym typeface="KG Primary Penmanship"/>
            </a:endParaRPr>
          </a:p>
          <a:p>
            <a:pPr>
              <a:lnSpc>
                <a:spcPts val="1355"/>
              </a:lnSpc>
              <a:spcBef>
                <a:spcPct val="0"/>
              </a:spcBef>
            </a:pPr>
            <a:r>
              <a:rPr lang="en-US" sz="1200" dirty="0">
                <a:latin typeface="KG Primary Penmanship" panose="020B0604020202020204" charset="0"/>
              </a:rPr>
              <a:t>The committee has sample messages, emails, and talking points for volunteers. Plus, you have the support of the committee to </a:t>
            </a:r>
            <a:r>
              <a:rPr lang="en-US" sz="1200">
                <a:latin typeface="KG Primary Penmanship" panose="020B0604020202020204" charset="0"/>
              </a:rPr>
              <a:t>bounce ideas off of!</a:t>
            </a:r>
            <a:endParaRPr lang="en-US" sz="1200" spc="-32" dirty="0">
              <a:solidFill>
                <a:srgbClr val="000000"/>
              </a:solidFill>
              <a:latin typeface="KG Primary Penmanship" panose="020B0604020202020204" charset="0"/>
              <a:ea typeface="KG Primary Penmanship"/>
              <a:cs typeface="KG Primary Penmanship"/>
              <a:sym typeface="KG Primary Penmanship"/>
            </a:endParaRPr>
          </a:p>
          <a:p>
            <a:pPr>
              <a:lnSpc>
                <a:spcPts val="1329"/>
              </a:lnSpc>
              <a:spcBef>
                <a:spcPct val="0"/>
              </a:spcBef>
            </a:pPr>
            <a:endParaRPr lang="en-US" sz="1200" spc="-31" dirty="0">
              <a:solidFill>
                <a:srgbClr val="000000"/>
              </a:solidFill>
              <a:latin typeface="KG Primary Penmanship"/>
              <a:ea typeface="KG Primary Penmanship"/>
              <a:cs typeface="KG Primary Penmanship"/>
              <a:sym typeface="KG Primary Penmanship"/>
            </a:endParaRPr>
          </a:p>
          <a:p>
            <a:pPr>
              <a:lnSpc>
                <a:spcPts val="1329"/>
              </a:lnSpc>
              <a:spcBef>
                <a:spcPct val="0"/>
              </a:spcBef>
            </a:pPr>
            <a:r>
              <a:rPr lang="en-US" sz="1200" spc="-31" dirty="0">
                <a:solidFill>
                  <a:srgbClr val="000000"/>
                </a:solidFill>
                <a:latin typeface="KG Primary Penmanship"/>
                <a:ea typeface="KG Primary Penmanship"/>
                <a:cs typeface="KG Primary Penmanship"/>
                <a:sym typeface="KG Primary Penmanship"/>
              </a:rPr>
              <a:t>We  currently have representation at Bishop McNamara, St. Anne, Herscher, and Manteno.</a:t>
            </a:r>
          </a:p>
          <a:p>
            <a:pPr>
              <a:lnSpc>
                <a:spcPts val="1329"/>
              </a:lnSpc>
              <a:spcBef>
                <a:spcPct val="0"/>
              </a:spcBef>
            </a:pPr>
            <a:r>
              <a:rPr lang="en-US" sz="1200" spc="-31" dirty="0">
                <a:solidFill>
                  <a:srgbClr val="000000"/>
                </a:solidFill>
                <a:latin typeface="KG Primary Penmanship"/>
                <a:ea typeface="KG Primary Penmanship"/>
                <a:cs typeface="KG Primary Penmanship"/>
                <a:sym typeface="KG Primary Penmanship"/>
              </a:rPr>
              <a:t>Please consider signing up on the volunteer tab to represent our other schools!</a:t>
            </a:r>
          </a:p>
        </p:txBody>
      </p:sp>
      <p:sp>
        <p:nvSpPr>
          <p:cNvPr id="32" name="TextBox 32"/>
          <p:cNvSpPr txBox="1"/>
          <p:nvPr/>
        </p:nvSpPr>
        <p:spPr>
          <a:xfrm>
            <a:off x="280228" y="2591803"/>
            <a:ext cx="1574693" cy="1268168"/>
          </a:xfrm>
          <a:prstGeom prst="rect">
            <a:avLst/>
          </a:prstGeom>
        </p:spPr>
        <p:txBody>
          <a:bodyPr wrap="square" lIns="0" tIns="0" rIns="0" bIns="0" rtlCol="0" anchor="t">
            <a:spAutoFit/>
          </a:bodyPr>
          <a:lstStyle/>
          <a:p>
            <a:pPr algn="l">
              <a:lnSpc>
                <a:spcPts val="1833"/>
              </a:lnSpc>
            </a:pPr>
            <a:r>
              <a:rPr lang="en-US" sz="1400" spc="12" dirty="0">
                <a:solidFill>
                  <a:srgbClr val="042138"/>
                </a:solidFill>
                <a:latin typeface="KG Primary Penmanship"/>
                <a:ea typeface="KG Primary Penmanship"/>
                <a:cs typeface="KG Primary Penmanship"/>
                <a:sym typeface="KG Primary Penmanship"/>
              </a:rPr>
              <a:t>Submissions Extension: </a:t>
            </a:r>
            <a:r>
              <a:rPr lang="en-US" sz="1400" b="1" spc="12" dirty="0">
                <a:solidFill>
                  <a:srgbClr val="042138"/>
                </a:solidFill>
                <a:latin typeface="KG Primary Penmanship"/>
                <a:ea typeface="KG Primary Penmanship"/>
                <a:cs typeface="KG Primary Penmanship"/>
                <a:sym typeface="KG Primary Penmanship"/>
              </a:rPr>
              <a:t>Due 10/30/2025</a:t>
            </a:r>
          </a:p>
          <a:p>
            <a:pPr algn="l">
              <a:lnSpc>
                <a:spcPts val="1833"/>
              </a:lnSpc>
            </a:pPr>
            <a:r>
              <a:rPr lang="en-US" sz="1200" spc="12" dirty="0">
                <a:solidFill>
                  <a:srgbClr val="042138"/>
                </a:solidFill>
                <a:latin typeface="KG Primary Penmanship"/>
                <a:ea typeface="KG Primary Penmanship"/>
                <a:cs typeface="KG Primary Penmanship"/>
                <a:sym typeface="KG Primary Penmanship"/>
              </a:rPr>
              <a:t>See the Flyer for details. </a:t>
            </a:r>
          </a:p>
          <a:p>
            <a:pPr algn="l">
              <a:lnSpc>
                <a:spcPts val="1833"/>
              </a:lnSpc>
            </a:pPr>
            <a:r>
              <a:rPr lang="en-US" sz="1200" spc="12" dirty="0">
                <a:solidFill>
                  <a:srgbClr val="042138"/>
                </a:solidFill>
                <a:latin typeface="KG Primary Penmanship"/>
                <a:ea typeface="KG Primary Penmanship"/>
                <a:cs typeface="KG Primary Penmanship"/>
                <a:sym typeface="KG Primary Penmanship"/>
              </a:rPr>
              <a:t>Questions? Email </a:t>
            </a:r>
            <a:r>
              <a:rPr lang="en-US" sz="1000" u="sng" dirty="0">
                <a:hlinkClick r:id="rId4"/>
              </a:rPr>
              <a:t>KYHCAdBook@hotmail.com</a:t>
            </a:r>
            <a:endParaRPr lang="en-US" sz="1000" spc="12" dirty="0">
              <a:solidFill>
                <a:srgbClr val="042138"/>
              </a:solidFill>
              <a:latin typeface="KG Primary Penmanship"/>
              <a:ea typeface="KG Primary Penmanship"/>
              <a:cs typeface="KG Primary Penmanship"/>
              <a:sym typeface="KG Primary Penmanship"/>
            </a:endParaRPr>
          </a:p>
          <a:p>
            <a:pPr algn="l">
              <a:lnSpc>
                <a:spcPts val="734"/>
              </a:lnSpc>
            </a:pPr>
            <a:endParaRPr lang="en-US" sz="1214" spc="12" dirty="0">
              <a:solidFill>
                <a:srgbClr val="042138"/>
              </a:solidFill>
              <a:latin typeface="KG Primary Penmanship"/>
              <a:ea typeface="KG Primary Penmanship"/>
              <a:cs typeface="KG Primary Penmanship"/>
              <a:sym typeface="KG Primary Penmanship"/>
            </a:endParaRPr>
          </a:p>
        </p:txBody>
      </p:sp>
      <p:sp>
        <p:nvSpPr>
          <p:cNvPr id="34" name="TextBox 34"/>
          <p:cNvSpPr txBox="1"/>
          <p:nvPr/>
        </p:nvSpPr>
        <p:spPr>
          <a:xfrm>
            <a:off x="4767853" y="2423444"/>
            <a:ext cx="2429237" cy="290462"/>
          </a:xfrm>
          <a:prstGeom prst="rect">
            <a:avLst/>
          </a:prstGeom>
        </p:spPr>
        <p:txBody>
          <a:bodyPr lIns="0" tIns="0" rIns="0" bIns="0" rtlCol="0" anchor="t">
            <a:spAutoFit/>
          </a:bodyPr>
          <a:lstStyle/>
          <a:p>
            <a:pPr algn="ctr">
              <a:lnSpc>
                <a:spcPts val="1911"/>
              </a:lnSpc>
            </a:pPr>
            <a:r>
              <a:rPr lang="en-US" sz="2123" spc="-53" dirty="0">
                <a:solidFill>
                  <a:srgbClr val="042138"/>
                </a:solidFill>
                <a:latin typeface="Bryndan Write"/>
                <a:ea typeface="Bryndan Write"/>
                <a:cs typeface="Bryndan Write"/>
                <a:sym typeface="Bryndan Write"/>
              </a:rPr>
              <a:t>Dine and Donate Day</a:t>
            </a:r>
          </a:p>
        </p:txBody>
      </p:sp>
      <p:sp>
        <p:nvSpPr>
          <p:cNvPr id="35" name="TextBox 35"/>
          <p:cNvSpPr txBox="1"/>
          <p:nvPr/>
        </p:nvSpPr>
        <p:spPr>
          <a:xfrm>
            <a:off x="4773320" y="2842534"/>
            <a:ext cx="2705833" cy="463588"/>
          </a:xfrm>
          <a:prstGeom prst="rect">
            <a:avLst/>
          </a:prstGeom>
        </p:spPr>
        <p:txBody>
          <a:bodyPr lIns="0" tIns="0" rIns="0" bIns="0" rtlCol="0" anchor="t">
            <a:spAutoFit/>
          </a:bodyPr>
          <a:lstStyle/>
          <a:p>
            <a:pPr>
              <a:lnSpc>
                <a:spcPts val="1232"/>
              </a:lnSpc>
            </a:pPr>
            <a:r>
              <a:rPr lang="en-US" sz="1050" spc="10" dirty="0">
                <a:solidFill>
                  <a:srgbClr val="042138"/>
                </a:solidFill>
                <a:latin typeface="KG Primary Penmanship"/>
                <a:ea typeface="KG Primary Penmanship"/>
                <a:cs typeface="KG Primary Penmanship"/>
                <a:sym typeface="KG Primary Penmanship"/>
              </a:rPr>
              <a:t>Help raise funds for the club.  Money raised during dine and donate days is used to supplement KYHC’s operating budget.  </a:t>
            </a:r>
          </a:p>
        </p:txBody>
      </p:sp>
      <p:sp>
        <p:nvSpPr>
          <p:cNvPr id="36" name="TextBox 36"/>
          <p:cNvSpPr txBox="1"/>
          <p:nvPr/>
        </p:nvSpPr>
        <p:spPr>
          <a:xfrm>
            <a:off x="2263306" y="2398665"/>
            <a:ext cx="2229450" cy="589905"/>
          </a:xfrm>
          <a:prstGeom prst="rect">
            <a:avLst/>
          </a:prstGeom>
        </p:spPr>
        <p:txBody>
          <a:bodyPr wrap="square" lIns="0" tIns="0" rIns="0" bIns="0" rtlCol="0" anchor="t">
            <a:spAutoFit/>
          </a:bodyPr>
          <a:lstStyle/>
          <a:p>
            <a:pPr algn="ctr">
              <a:lnSpc>
                <a:spcPts val="2309"/>
              </a:lnSpc>
            </a:pPr>
            <a:r>
              <a:rPr lang="en-US" sz="2199" spc="-54" dirty="0">
                <a:solidFill>
                  <a:srgbClr val="042138"/>
                </a:solidFill>
                <a:latin typeface="Bryndan Write"/>
                <a:ea typeface="Bryndan Write"/>
                <a:cs typeface="Bryndan Write"/>
                <a:sym typeface="Bryndan Write"/>
              </a:rPr>
              <a:t>Little Ceasars Fundraiser</a:t>
            </a:r>
          </a:p>
        </p:txBody>
      </p:sp>
      <p:sp>
        <p:nvSpPr>
          <p:cNvPr id="37" name="TextBox 37"/>
          <p:cNvSpPr txBox="1"/>
          <p:nvPr/>
        </p:nvSpPr>
        <p:spPr>
          <a:xfrm>
            <a:off x="4915886" y="4406478"/>
            <a:ext cx="2417426" cy="1517723"/>
          </a:xfrm>
          <a:prstGeom prst="rect">
            <a:avLst/>
          </a:prstGeom>
        </p:spPr>
        <p:txBody>
          <a:bodyPr wrap="square" lIns="0" tIns="0" rIns="0" bIns="0" rtlCol="0" anchor="t">
            <a:spAutoFit/>
          </a:bodyPr>
          <a:lstStyle/>
          <a:p>
            <a:pPr>
              <a:lnSpc>
                <a:spcPts val="1704"/>
              </a:lnSpc>
            </a:pPr>
            <a:r>
              <a:rPr lang="en-US" sz="1200" spc="11" dirty="0">
                <a:solidFill>
                  <a:srgbClr val="042138"/>
                </a:solidFill>
                <a:latin typeface="KG Primary Penmanship"/>
                <a:ea typeface="KG Primary Penmanship"/>
                <a:cs typeface="KG Primary Penmanship"/>
                <a:sym typeface="KG Primary Penmanship"/>
              </a:rPr>
              <a:t>What: 20% of all sales will be donated to the club</a:t>
            </a:r>
          </a:p>
          <a:p>
            <a:pPr>
              <a:lnSpc>
                <a:spcPts val="1704"/>
              </a:lnSpc>
            </a:pPr>
            <a:r>
              <a:rPr lang="en-US" sz="1200" spc="11" dirty="0">
                <a:solidFill>
                  <a:srgbClr val="042138"/>
                </a:solidFill>
                <a:latin typeface="KG Primary Penmanship"/>
                <a:ea typeface="KG Primary Penmanship"/>
                <a:cs typeface="KG Primary Penmanship"/>
                <a:sym typeface="KG Primary Penmanship"/>
              </a:rPr>
              <a:t>Where: Panda Express in Bradley</a:t>
            </a:r>
          </a:p>
          <a:p>
            <a:pPr>
              <a:lnSpc>
                <a:spcPts val="1704"/>
              </a:lnSpc>
            </a:pPr>
            <a:r>
              <a:rPr lang="en-US" sz="1200" spc="11" dirty="0">
                <a:solidFill>
                  <a:srgbClr val="042138"/>
                </a:solidFill>
                <a:latin typeface="KG Primary Penmanship"/>
                <a:ea typeface="KG Primary Penmanship"/>
                <a:cs typeface="KG Primary Penmanship"/>
                <a:sym typeface="KG Primary Penmanship"/>
              </a:rPr>
              <a:t>When: Thursday October 30</a:t>
            </a:r>
            <a:r>
              <a:rPr lang="en-US" sz="1200" spc="11" baseline="30000" dirty="0">
                <a:solidFill>
                  <a:srgbClr val="042138"/>
                </a:solidFill>
                <a:latin typeface="KG Primary Penmanship"/>
                <a:ea typeface="KG Primary Penmanship"/>
                <a:cs typeface="KG Primary Penmanship"/>
                <a:sym typeface="KG Primary Penmanship"/>
              </a:rPr>
              <a:t>th</a:t>
            </a:r>
            <a:r>
              <a:rPr lang="en-US" sz="1200" spc="11" dirty="0">
                <a:solidFill>
                  <a:srgbClr val="042138"/>
                </a:solidFill>
                <a:latin typeface="KG Primary Penmanship"/>
                <a:ea typeface="KG Primary Penmanship"/>
                <a:cs typeface="KG Primary Penmanship"/>
                <a:sym typeface="KG Primary Penmanship"/>
              </a:rPr>
              <a:t> all day</a:t>
            </a:r>
          </a:p>
          <a:p>
            <a:pPr>
              <a:lnSpc>
                <a:spcPts val="1704"/>
              </a:lnSpc>
            </a:pPr>
            <a:r>
              <a:rPr lang="en-US" sz="1200" spc="11" dirty="0">
                <a:solidFill>
                  <a:srgbClr val="042138"/>
                </a:solidFill>
                <a:latin typeface="KG Primary Penmanship"/>
                <a:ea typeface="KG Primary Penmanship"/>
                <a:cs typeface="KG Primary Penmanship"/>
                <a:sym typeface="KG Primary Penmanship"/>
              </a:rPr>
              <a:t>How: Use the code 3847258 or show the flyer</a:t>
            </a:r>
          </a:p>
          <a:p>
            <a:pPr>
              <a:lnSpc>
                <a:spcPts val="1704"/>
              </a:lnSpc>
            </a:pPr>
            <a:endParaRPr lang="en-US" sz="1200" spc="11" dirty="0">
              <a:solidFill>
                <a:srgbClr val="042138"/>
              </a:solidFill>
              <a:latin typeface="KG Primary Penmanship"/>
              <a:ea typeface="KG Primary Penmanship"/>
              <a:cs typeface="KG Primary Penmanship"/>
              <a:sym typeface="KG Primary Penmanship"/>
            </a:endParaRPr>
          </a:p>
          <a:p>
            <a:pPr>
              <a:lnSpc>
                <a:spcPts val="1704"/>
              </a:lnSpc>
            </a:pPr>
            <a:r>
              <a:rPr lang="en-US" sz="1200" spc="11" dirty="0">
                <a:solidFill>
                  <a:srgbClr val="042138"/>
                </a:solidFill>
                <a:latin typeface="KG Primary Penmanship"/>
                <a:ea typeface="KG Primary Penmanship"/>
                <a:cs typeface="KG Primary Penmanship"/>
                <a:sym typeface="KG Primary Penmanship"/>
              </a:rPr>
              <a:t>See attached Flyer. </a:t>
            </a:r>
          </a:p>
        </p:txBody>
      </p:sp>
      <p:sp>
        <p:nvSpPr>
          <p:cNvPr id="38" name="TextBox 38"/>
          <p:cNvSpPr txBox="1"/>
          <p:nvPr/>
        </p:nvSpPr>
        <p:spPr>
          <a:xfrm>
            <a:off x="2376060" y="3067096"/>
            <a:ext cx="2017974" cy="931024"/>
          </a:xfrm>
          <a:prstGeom prst="rect">
            <a:avLst/>
          </a:prstGeom>
        </p:spPr>
        <p:txBody>
          <a:bodyPr wrap="square" lIns="0" tIns="0" rIns="0" bIns="0" rtlCol="0" anchor="t">
            <a:spAutoFit/>
          </a:bodyPr>
          <a:lstStyle/>
          <a:p>
            <a:pPr algn="l">
              <a:lnSpc>
                <a:spcPts val="1212"/>
              </a:lnSpc>
            </a:pPr>
            <a:r>
              <a:rPr lang="en-US" sz="1600" spc="12" dirty="0">
                <a:solidFill>
                  <a:srgbClr val="042138"/>
                </a:solidFill>
                <a:latin typeface="KG Primary Penmanship"/>
                <a:ea typeface="KG Primary Penmanship"/>
                <a:cs typeface="KG Primary Penmanship"/>
                <a:sym typeface="KG Primary Penmanship"/>
              </a:rPr>
              <a:t>Sales Close 10/12/25</a:t>
            </a:r>
          </a:p>
          <a:p>
            <a:pPr algn="l">
              <a:lnSpc>
                <a:spcPts val="1212"/>
              </a:lnSpc>
            </a:pPr>
            <a:endParaRPr lang="en-US" sz="1200" spc="12" dirty="0">
              <a:solidFill>
                <a:srgbClr val="042138"/>
              </a:solidFill>
              <a:latin typeface="KG Primary Penmanship"/>
              <a:ea typeface="KG Primary Penmanship"/>
              <a:cs typeface="KG Primary Penmanship"/>
              <a:sym typeface="KG Primary Penmanship"/>
            </a:endParaRPr>
          </a:p>
          <a:p>
            <a:pPr algn="l">
              <a:lnSpc>
                <a:spcPts val="1212"/>
              </a:lnSpc>
            </a:pPr>
            <a:r>
              <a:rPr lang="en-US" sz="1200" spc="12" dirty="0">
                <a:solidFill>
                  <a:srgbClr val="042138"/>
                </a:solidFill>
                <a:latin typeface="KG Primary Penmanship"/>
                <a:ea typeface="KG Primary Penmanship"/>
                <a:cs typeface="KG Primary Penmanship"/>
                <a:sym typeface="KG Primary Penmanship"/>
                <a:hlinkClick r:id="rId5"/>
              </a:rPr>
              <a:t>https://fundraising.littlecaesars.com/login/join-fundraiser/4c315643-75cc-41eb-85fe-4d8faea697ae</a:t>
            </a:r>
            <a:endParaRPr lang="en-US" sz="1200" spc="12" dirty="0">
              <a:solidFill>
                <a:srgbClr val="042138"/>
              </a:solidFill>
              <a:latin typeface="KG Primary Penmanship"/>
              <a:ea typeface="KG Primary Penmanship"/>
              <a:cs typeface="KG Primary Penmanship"/>
              <a:sym typeface="KG Primary Penmanship"/>
            </a:endParaRPr>
          </a:p>
          <a:p>
            <a:pPr algn="l">
              <a:lnSpc>
                <a:spcPts val="1212"/>
              </a:lnSpc>
            </a:pPr>
            <a:endParaRPr lang="en-US" sz="1200" spc="12" dirty="0">
              <a:solidFill>
                <a:srgbClr val="042138"/>
              </a:solidFill>
              <a:latin typeface="KG Primary Penmanship"/>
              <a:ea typeface="KG Primary Penmanship"/>
              <a:cs typeface="KG Primary Penmanship"/>
              <a:sym typeface="KG Primary Penmanship"/>
            </a:endParaRPr>
          </a:p>
        </p:txBody>
      </p:sp>
      <p:sp>
        <p:nvSpPr>
          <p:cNvPr id="39" name="TextBox 39"/>
          <p:cNvSpPr txBox="1"/>
          <p:nvPr/>
        </p:nvSpPr>
        <p:spPr>
          <a:xfrm>
            <a:off x="217220" y="4232136"/>
            <a:ext cx="1781468" cy="1142620"/>
          </a:xfrm>
          <a:prstGeom prst="rect">
            <a:avLst/>
          </a:prstGeom>
        </p:spPr>
        <p:txBody>
          <a:bodyPr wrap="square" lIns="0" tIns="0" rIns="0" bIns="0" rtlCol="0" anchor="t">
            <a:spAutoFit/>
          </a:bodyPr>
          <a:lstStyle/>
          <a:p>
            <a:pPr>
              <a:lnSpc>
                <a:spcPts val="1833"/>
              </a:lnSpc>
            </a:pPr>
            <a:r>
              <a:rPr lang="en-US" sz="1200" spc="12" dirty="0">
                <a:solidFill>
                  <a:srgbClr val="042138"/>
                </a:solidFill>
                <a:latin typeface="KG Primary Penmanship"/>
                <a:ea typeface="KG Primary Penmanship"/>
                <a:cs typeface="KG Primary Penmanship"/>
                <a:sym typeface="KG Primary Penmanship"/>
              </a:rPr>
              <a:t>October 22</a:t>
            </a:r>
            <a:r>
              <a:rPr lang="en-US" sz="1200" spc="12" baseline="30000" dirty="0">
                <a:solidFill>
                  <a:srgbClr val="042138"/>
                </a:solidFill>
                <a:latin typeface="KG Primary Penmanship"/>
                <a:ea typeface="KG Primary Penmanship"/>
                <a:cs typeface="KG Primary Penmanship"/>
                <a:sym typeface="KG Primary Penmanship"/>
              </a:rPr>
              <a:t>nd</a:t>
            </a:r>
            <a:r>
              <a:rPr lang="en-US" sz="1200" spc="12" dirty="0">
                <a:solidFill>
                  <a:srgbClr val="042138"/>
                </a:solidFill>
                <a:latin typeface="KG Primary Penmanship"/>
                <a:ea typeface="KG Primary Penmanship"/>
                <a:cs typeface="KG Primary Penmanship"/>
                <a:sym typeface="KG Primary Penmanship"/>
              </a:rPr>
              <a:t> – Mite &amp; Squirt</a:t>
            </a:r>
          </a:p>
          <a:p>
            <a:pPr>
              <a:lnSpc>
                <a:spcPts val="1833"/>
              </a:lnSpc>
            </a:pPr>
            <a:r>
              <a:rPr lang="en-US" sz="1200" spc="12" dirty="0">
                <a:solidFill>
                  <a:srgbClr val="042138"/>
                </a:solidFill>
                <a:latin typeface="KG Primary Penmanship"/>
                <a:ea typeface="KG Primary Penmanship"/>
                <a:cs typeface="KG Primary Penmanship"/>
                <a:sym typeface="KG Primary Penmanship"/>
              </a:rPr>
              <a:t>October 23</a:t>
            </a:r>
            <a:r>
              <a:rPr lang="en-US" sz="1200" spc="12" baseline="30000" dirty="0">
                <a:solidFill>
                  <a:srgbClr val="042138"/>
                </a:solidFill>
                <a:latin typeface="KG Primary Penmanship"/>
                <a:ea typeface="KG Primary Penmanship"/>
                <a:cs typeface="KG Primary Penmanship"/>
                <a:sym typeface="KG Primary Penmanship"/>
              </a:rPr>
              <a:t>rd</a:t>
            </a:r>
            <a:r>
              <a:rPr lang="en-US" sz="1200" spc="12" dirty="0">
                <a:solidFill>
                  <a:srgbClr val="042138"/>
                </a:solidFill>
                <a:latin typeface="KG Primary Penmanship"/>
                <a:ea typeface="KG Primary Penmanship"/>
                <a:cs typeface="KG Primary Penmanship"/>
                <a:sym typeface="KG Primary Penmanship"/>
              </a:rPr>
              <a:t> – Peewee &amp; Bantam</a:t>
            </a:r>
            <a:endParaRPr lang="en-US" sz="1200" spc="12">
              <a:solidFill>
                <a:srgbClr val="042138"/>
              </a:solidFill>
              <a:latin typeface="KG Primary Penmanship"/>
              <a:ea typeface="KG Primary Penmanship"/>
              <a:cs typeface="KG Primary Penmanship"/>
            </a:endParaRPr>
          </a:p>
          <a:p>
            <a:pPr>
              <a:lnSpc>
                <a:spcPts val="1833"/>
              </a:lnSpc>
            </a:pPr>
            <a:r>
              <a:rPr lang="en-US" sz="1200" spc="12" dirty="0">
                <a:solidFill>
                  <a:srgbClr val="042138"/>
                </a:solidFill>
                <a:latin typeface="KG Primary Penmanship"/>
                <a:ea typeface="KG Primary Penmanship"/>
                <a:cs typeface="KG Primary Penmanship"/>
                <a:sym typeface="KG Primary Penmanship"/>
              </a:rPr>
              <a:t>October 23</a:t>
            </a:r>
            <a:r>
              <a:rPr lang="en-US" sz="1200" spc="12" baseline="30000" dirty="0">
                <a:solidFill>
                  <a:srgbClr val="042138"/>
                </a:solidFill>
                <a:latin typeface="KG Primary Penmanship"/>
                <a:ea typeface="KG Primary Penmanship"/>
                <a:cs typeface="KG Primary Penmanship"/>
                <a:sym typeface="KG Primary Penmanship"/>
              </a:rPr>
              <a:t>rd</a:t>
            </a:r>
            <a:r>
              <a:rPr lang="en-US" sz="1200" spc="12" dirty="0">
                <a:solidFill>
                  <a:srgbClr val="042138"/>
                </a:solidFill>
                <a:latin typeface="KG Primary Penmanship"/>
                <a:ea typeface="KG Primary Penmanship"/>
                <a:cs typeface="KG Primary Penmanship"/>
                <a:sym typeface="KG Primary Penmanship"/>
              </a:rPr>
              <a:t> – Irish </a:t>
            </a:r>
            <a:endParaRPr lang="en-US" sz="1200" spc="12">
              <a:solidFill>
                <a:srgbClr val="042138"/>
              </a:solidFill>
              <a:latin typeface="KG Primary Penmanship"/>
              <a:ea typeface="KG Primary Penmanship"/>
              <a:cs typeface="KG Primary Penmanship"/>
            </a:endParaRPr>
          </a:p>
          <a:p>
            <a:pPr>
              <a:lnSpc>
                <a:spcPts val="1833"/>
              </a:lnSpc>
            </a:pPr>
            <a:r>
              <a:rPr lang="en-US" sz="1200" spc="12" dirty="0">
                <a:solidFill>
                  <a:srgbClr val="042138"/>
                </a:solidFill>
                <a:latin typeface="KG Primary Penmanship"/>
                <a:ea typeface="KG Primary Penmanship"/>
                <a:cs typeface="KG Primary Penmanship"/>
                <a:sym typeface="KG Primary Penmanship"/>
              </a:rPr>
              <a:t>Wear </a:t>
            </a:r>
            <a:r>
              <a:rPr lang="en-US" sz="1200" spc="12">
                <a:solidFill>
                  <a:srgbClr val="042138"/>
                </a:solidFill>
                <a:latin typeface="KG Primary Penmanship"/>
                <a:ea typeface="KG Primary Penmanship"/>
                <a:cs typeface="KG Primary Penmanship"/>
                <a:sym typeface="KG Primary Penmanship"/>
              </a:rPr>
              <a:t>dark jersey </a:t>
            </a:r>
            <a:r>
              <a:rPr lang="en-US" sz="1200" spc="12" dirty="0">
                <a:solidFill>
                  <a:srgbClr val="042138"/>
                </a:solidFill>
                <a:latin typeface="KG Primary Penmanship"/>
                <a:ea typeface="KG Primary Penmanship"/>
                <a:cs typeface="KG Primary Penmanship"/>
                <a:sym typeface="KG Primary Penmanship"/>
              </a:rPr>
              <a:t>and </a:t>
            </a:r>
            <a:r>
              <a:rPr lang="en-US" sz="1200" spc="12">
                <a:solidFill>
                  <a:srgbClr val="042138"/>
                </a:solidFill>
                <a:latin typeface="KG Primary Penmanship"/>
                <a:ea typeface="KG Primary Penmanship"/>
                <a:cs typeface="KG Primary Penmanship"/>
                <a:sym typeface="KG Primary Penmanship"/>
              </a:rPr>
              <a:t>socks</a:t>
            </a:r>
            <a:endParaRPr lang="en-US" sz="1200" spc="12">
              <a:solidFill>
                <a:srgbClr val="042138"/>
              </a:solidFill>
              <a:latin typeface="KG Primary Penmanship"/>
              <a:ea typeface="KG Primary Penmanship"/>
              <a:cs typeface="KG Primary Penmanship"/>
            </a:endParaRPr>
          </a:p>
          <a:p>
            <a:pPr>
              <a:lnSpc>
                <a:spcPts val="1833"/>
              </a:lnSpc>
            </a:pPr>
            <a:r>
              <a:rPr lang="en-US" sz="1200" spc="12" dirty="0">
                <a:solidFill>
                  <a:srgbClr val="042138"/>
                </a:solidFill>
                <a:latin typeface="KG Primary Penmanship"/>
                <a:ea typeface="KG Primary Penmanship"/>
                <a:cs typeface="KG Primary Penmanship"/>
                <a:sym typeface="KG Primary Penmanship"/>
              </a:rPr>
              <a:t>No helmets</a:t>
            </a:r>
            <a:endParaRPr lang="en-US" sz="1200" spc="12">
              <a:solidFill>
                <a:srgbClr val="042138"/>
              </a:solidFill>
              <a:latin typeface="KG Primary Penmanship"/>
              <a:ea typeface="KG Primary Penmanship"/>
              <a:cs typeface="KG Primary Penmanship"/>
            </a:endParaRPr>
          </a:p>
        </p:txBody>
      </p:sp>
      <p:sp>
        <p:nvSpPr>
          <p:cNvPr id="40" name="TextBox 40"/>
          <p:cNvSpPr txBox="1"/>
          <p:nvPr/>
        </p:nvSpPr>
        <p:spPr>
          <a:xfrm>
            <a:off x="306738" y="3934689"/>
            <a:ext cx="1480916" cy="294953"/>
          </a:xfrm>
          <a:prstGeom prst="rect">
            <a:avLst/>
          </a:prstGeom>
        </p:spPr>
        <p:txBody>
          <a:bodyPr wrap="square" lIns="0" tIns="0" rIns="0" bIns="0" rtlCol="0" anchor="t">
            <a:spAutoFit/>
          </a:bodyPr>
          <a:lstStyle/>
          <a:p>
            <a:pPr algn="ctr">
              <a:lnSpc>
                <a:spcPts val="2309"/>
              </a:lnSpc>
            </a:pPr>
            <a:r>
              <a:rPr lang="en-US" sz="2199" spc="-54" dirty="0">
                <a:solidFill>
                  <a:srgbClr val="042138"/>
                </a:solidFill>
                <a:latin typeface="Bryndan Write"/>
                <a:ea typeface="Bryndan Write"/>
                <a:cs typeface="Bryndan Write"/>
                <a:sym typeface="Bryndan Write"/>
              </a:rPr>
              <a:t>Picture Day</a:t>
            </a:r>
          </a:p>
        </p:txBody>
      </p:sp>
      <p:sp>
        <p:nvSpPr>
          <p:cNvPr id="41" name="TextBox 41"/>
          <p:cNvSpPr txBox="1"/>
          <p:nvPr/>
        </p:nvSpPr>
        <p:spPr>
          <a:xfrm>
            <a:off x="252210" y="5511043"/>
            <a:ext cx="1759590" cy="589905"/>
          </a:xfrm>
          <a:prstGeom prst="rect">
            <a:avLst/>
          </a:prstGeom>
        </p:spPr>
        <p:txBody>
          <a:bodyPr wrap="square" lIns="0" tIns="0" rIns="0" bIns="0" rtlCol="0" anchor="t">
            <a:spAutoFit/>
          </a:bodyPr>
          <a:lstStyle/>
          <a:p>
            <a:pPr algn="ctr">
              <a:lnSpc>
                <a:spcPts val="2309"/>
              </a:lnSpc>
            </a:pPr>
            <a:r>
              <a:rPr lang="en-US" sz="2000" spc="-54" dirty="0">
                <a:solidFill>
                  <a:srgbClr val="042138"/>
                </a:solidFill>
                <a:latin typeface="Bryndan Write"/>
                <a:ea typeface="Bryndan Write"/>
                <a:cs typeface="Bryndan Write"/>
                <a:sym typeface="Bryndan Write"/>
              </a:rPr>
              <a:t>Did you forget a piece of gear?</a:t>
            </a:r>
          </a:p>
        </p:txBody>
      </p:sp>
      <p:sp>
        <p:nvSpPr>
          <p:cNvPr id="25" name="TextBox 24">
            <a:extLst>
              <a:ext uri="{FF2B5EF4-FFF2-40B4-BE49-F238E27FC236}">
                <a16:creationId xmlns:a16="http://schemas.microsoft.com/office/drawing/2014/main" id="{7C454511-0ADB-0EC8-420F-578F8DFD362E}"/>
              </a:ext>
            </a:extLst>
          </p:cNvPr>
          <p:cNvSpPr txBox="1"/>
          <p:nvPr/>
        </p:nvSpPr>
        <p:spPr>
          <a:xfrm>
            <a:off x="310020" y="6062312"/>
            <a:ext cx="1701510" cy="1465786"/>
          </a:xfrm>
          <a:prstGeom prst="rect">
            <a:avLst/>
          </a:prstGeom>
          <a:noFill/>
        </p:spPr>
        <p:txBody>
          <a:bodyPr wrap="square">
            <a:spAutoFit/>
          </a:bodyPr>
          <a:lstStyle/>
          <a:p>
            <a:pPr>
              <a:lnSpc>
                <a:spcPts val="1828"/>
              </a:lnSpc>
            </a:pPr>
            <a:r>
              <a:rPr lang="en-US" sz="1200" spc="12" dirty="0">
                <a:solidFill>
                  <a:srgbClr val="042138"/>
                </a:solidFill>
                <a:latin typeface="KG Primary Penmanship"/>
                <a:ea typeface="KG Primary Penmanship"/>
                <a:cs typeface="KG Primary Penmanship"/>
                <a:sym typeface="KG Primary Penmanship"/>
              </a:rPr>
              <a:t>There is shelf of used donated gear in the Ice Valley storage closet.  This gear was donated by KYHC families.  Just ask at the front desk. </a:t>
            </a:r>
          </a:p>
        </p:txBody>
      </p:sp>
      <p:pic>
        <p:nvPicPr>
          <p:cNvPr id="47" name="Picture 46">
            <a:extLst>
              <a:ext uri="{FF2B5EF4-FFF2-40B4-BE49-F238E27FC236}">
                <a16:creationId xmlns:a16="http://schemas.microsoft.com/office/drawing/2014/main" id="{B2B45324-C9CD-E940-ADE9-A8A6F7CCCF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09894" y="3160872"/>
            <a:ext cx="1296897" cy="1296897"/>
          </a:xfrm>
          <a:prstGeom prst="rect">
            <a:avLst/>
          </a:prstGeom>
        </p:spPr>
      </p:pic>
      <p:sp>
        <p:nvSpPr>
          <p:cNvPr id="50" name="TextBox 49">
            <a:extLst>
              <a:ext uri="{FF2B5EF4-FFF2-40B4-BE49-F238E27FC236}">
                <a16:creationId xmlns:a16="http://schemas.microsoft.com/office/drawing/2014/main" id="{B61E8A74-D52D-C04D-A17E-F374F3423856}"/>
              </a:ext>
            </a:extLst>
          </p:cNvPr>
          <p:cNvSpPr txBox="1"/>
          <p:nvPr/>
        </p:nvSpPr>
        <p:spPr>
          <a:xfrm>
            <a:off x="2234443" y="3884740"/>
            <a:ext cx="2133007" cy="682238"/>
          </a:xfrm>
          <a:prstGeom prst="rect">
            <a:avLst/>
          </a:prstGeom>
          <a:noFill/>
        </p:spPr>
        <p:txBody>
          <a:bodyPr wrap="square">
            <a:spAutoFit/>
          </a:bodyPr>
          <a:lstStyle/>
          <a:p>
            <a:pPr algn="ctr">
              <a:lnSpc>
                <a:spcPts val="2309"/>
              </a:lnSpc>
            </a:pPr>
            <a:r>
              <a:rPr lang="en-US" sz="2200" spc="-54" dirty="0">
                <a:solidFill>
                  <a:srgbClr val="042138"/>
                </a:solidFill>
                <a:latin typeface="Bryndan Write"/>
                <a:ea typeface="Bryndan Write"/>
                <a:cs typeface="Bryndan Write"/>
                <a:sym typeface="Bryndan Write"/>
              </a:rPr>
              <a:t>Wreath Fundraiser</a:t>
            </a:r>
          </a:p>
        </p:txBody>
      </p:sp>
      <p:sp>
        <p:nvSpPr>
          <p:cNvPr id="51" name="TextBox 38">
            <a:extLst>
              <a:ext uri="{FF2B5EF4-FFF2-40B4-BE49-F238E27FC236}">
                <a16:creationId xmlns:a16="http://schemas.microsoft.com/office/drawing/2014/main" id="{7B154033-509F-2777-2636-39FCD75C53D2}"/>
              </a:ext>
            </a:extLst>
          </p:cNvPr>
          <p:cNvSpPr txBox="1"/>
          <p:nvPr/>
        </p:nvSpPr>
        <p:spPr>
          <a:xfrm>
            <a:off x="2357566" y="4653000"/>
            <a:ext cx="2017974" cy="469359"/>
          </a:xfrm>
          <a:prstGeom prst="rect">
            <a:avLst/>
          </a:prstGeom>
        </p:spPr>
        <p:txBody>
          <a:bodyPr wrap="square" lIns="0" tIns="0" rIns="0" bIns="0" rtlCol="0" anchor="t">
            <a:spAutoFit/>
          </a:bodyPr>
          <a:lstStyle/>
          <a:p>
            <a:pPr algn="l">
              <a:lnSpc>
                <a:spcPts val="1212"/>
              </a:lnSpc>
            </a:pPr>
            <a:r>
              <a:rPr lang="en-US" sz="1600" spc="12" dirty="0">
                <a:solidFill>
                  <a:srgbClr val="042138"/>
                </a:solidFill>
                <a:latin typeface="KG Primary Penmanship"/>
                <a:ea typeface="KG Primary Penmanship"/>
                <a:cs typeface="KG Primary Penmanship"/>
                <a:sym typeface="KG Primary Penmanship"/>
              </a:rPr>
              <a:t>Information coming!</a:t>
            </a:r>
          </a:p>
          <a:p>
            <a:pPr algn="l">
              <a:lnSpc>
                <a:spcPts val="1212"/>
              </a:lnSpc>
            </a:pPr>
            <a:endParaRPr lang="en-US" sz="1200" spc="12" dirty="0">
              <a:solidFill>
                <a:srgbClr val="042138"/>
              </a:solidFill>
              <a:latin typeface="KG Primary Penmanship"/>
              <a:ea typeface="KG Primary Penmanship"/>
              <a:cs typeface="KG Primary Penmanship"/>
              <a:sym typeface="KG Primary Penmanship"/>
            </a:endParaRPr>
          </a:p>
          <a:p>
            <a:pPr algn="l">
              <a:lnSpc>
                <a:spcPts val="1212"/>
              </a:lnSpc>
            </a:pPr>
            <a:endParaRPr lang="en-US" sz="1200" spc="12" dirty="0">
              <a:solidFill>
                <a:srgbClr val="042138"/>
              </a:solidFill>
              <a:latin typeface="KG Primary Penmanship"/>
              <a:ea typeface="KG Primary Penmanship"/>
              <a:cs typeface="KG Primary Penmanship"/>
              <a:sym typeface="KG Primary Penmanship"/>
            </a:endParaRPr>
          </a:p>
        </p:txBody>
      </p:sp>
      <p:sp>
        <p:nvSpPr>
          <p:cNvPr id="54" name="TextBox 53">
            <a:extLst>
              <a:ext uri="{FF2B5EF4-FFF2-40B4-BE49-F238E27FC236}">
                <a16:creationId xmlns:a16="http://schemas.microsoft.com/office/drawing/2014/main" id="{0AEF8CCE-7031-1503-F670-0C1C091C12F8}"/>
              </a:ext>
            </a:extLst>
          </p:cNvPr>
          <p:cNvSpPr txBox="1"/>
          <p:nvPr/>
        </p:nvSpPr>
        <p:spPr>
          <a:xfrm>
            <a:off x="194751" y="7749822"/>
            <a:ext cx="1781605" cy="682238"/>
          </a:xfrm>
          <a:prstGeom prst="rect">
            <a:avLst/>
          </a:prstGeom>
          <a:noFill/>
        </p:spPr>
        <p:txBody>
          <a:bodyPr wrap="square">
            <a:spAutoFit/>
          </a:bodyPr>
          <a:lstStyle/>
          <a:p>
            <a:pPr algn="ctr">
              <a:lnSpc>
                <a:spcPts val="2309"/>
              </a:lnSpc>
            </a:pPr>
            <a:r>
              <a:rPr lang="en-US" sz="2200" spc="-54" dirty="0">
                <a:solidFill>
                  <a:srgbClr val="042138"/>
                </a:solidFill>
                <a:latin typeface="Bryndan Write"/>
                <a:ea typeface="Bryndan Write"/>
                <a:cs typeface="Bryndan Write"/>
                <a:sym typeface="Bryndan Write"/>
              </a:rPr>
              <a:t>Follow us on Facebook </a:t>
            </a:r>
          </a:p>
        </p:txBody>
      </p:sp>
      <p:sp>
        <p:nvSpPr>
          <p:cNvPr id="56" name="TextBox 55">
            <a:extLst>
              <a:ext uri="{FF2B5EF4-FFF2-40B4-BE49-F238E27FC236}">
                <a16:creationId xmlns:a16="http://schemas.microsoft.com/office/drawing/2014/main" id="{6843802C-CDD3-04FC-5E01-3323B9C114D3}"/>
              </a:ext>
            </a:extLst>
          </p:cNvPr>
          <p:cNvSpPr txBox="1"/>
          <p:nvPr/>
        </p:nvSpPr>
        <p:spPr>
          <a:xfrm>
            <a:off x="252210" y="8620219"/>
            <a:ext cx="1715494" cy="1308050"/>
          </a:xfrm>
          <a:prstGeom prst="rect">
            <a:avLst/>
          </a:prstGeom>
          <a:noFill/>
        </p:spPr>
        <p:txBody>
          <a:bodyPr wrap="square">
            <a:spAutoFit/>
          </a:bodyPr>
          <a:lstStyle/>
          <a:p>
            <a:r>
              <a:rPr lang="en-US" sz="1100">
                <a:hlinkClick r:id="rId7"/>
              </a:rPr>
              <a:t>https://www.facebook.com/kankakee.coyotes</a:t>
            </a:r>
            <a:endParaRPr lang="en-US" sz="1100"/>
          </a:p>
          <a:p>
            <a:endParaRPr lang="en-US" sz="1100"/>
          </a:p>
          <a:p>
            <a:r>
              <a:rPr lang="en-US" sz="1100">
                <a:hlinkClick r:id="rId8"/>
              </a:rPr>
              <a:t>https://www.facebook.com/KankakeeIrishHockey</a:t>
            </a:r>
            <a:endParaRPr lang="en-US" sz="1100"/>
          </a:p>
          <a:p>
            <a:endParaRPr lang="en-US" sz="1200"/>
          </a:p>
          <a:p>
            <a:endParaRPr lang="en-US" sz="1200" dirty="0"/>
          </a:p>
        </p:txBody>
      </p:sp>
      <p:sp>
        <p:nvSpPr>
          <p:cNvPr id="18" name="TextBox 17">
            <a:extLst>
              <a:ext uri="{FF2B5EF4-FFF2-40B4-BE49-F238E27FC236}">
                <a16:creationId xmlns:a16="http://schemas.microsoft.com/office/drawing/2014/main" id="{3954402D-C81D-4EFB-D7D8-3145A054AC6C}"/>
              </a:ext>
            </a:extLst>
          </p:cNvPr>
          <p:cNvSpPr txBox="1"/>
          <p:nvPr/>
        </p:nvSpPr>
        <p:spPr>
          <a:xfrm>
            <a:off x="4640605" y="6452737"/>
            <a:ext cx="2878617" cy="387286"/>
          </a:xfrm>
          <a:prstGeom prst="rect">
            <a:avLst/>
          </a:prstGeom>
          <a:noFill/>
        </p:spPr>
        <p:txBody>
          <a:bodyPr wrap="square">
            <a:spAutoFit/>
          </a:bodyPr>
          <a:lstStyle/>
          <a:p>
            <a:pPr algn="ctr">
              <a:lnSpc>
                <a:spcPts val="2255"/>
              </a:lnSpc>
            </a:pPr>
            <a:r>
              <a:rPr lang="en-US" sz="2000" spc="-53" dirty="0">
                <a:solidFill>
                  <a:srgbClr val="042138"/>
                </a:solidFill>
                <a:latin typeface="Bryndan Write"/>
                <a:ea typeface="Bryndan Write"/>
                <a:cs typeface="Bryndan Write"/>
                <a:sym typeface="Bryndan Write"/>
              </a:rPr>
              <a:t>Marketing and Promotions</a:t>
            </a:r>
          </a:p>
        </p:txBody>
      </p:sp>
      <p:sp>
        <p:nvSpPr>
          <p:cNvPr id="24" name="TextBox 23">
            <a:extLst>
              <a:ext uri="{FF2B5EF4-FFF2-40B4-BE49-F238E27FC236}">
                <a16:creationId xmlns:a16="http://schemas.microsoft.com/office/drawing/2014/main" id="{13F4AA91-5203-FA55-CF8A-AC71919893F5}"/>
              </a:ext>
            </a:extLst>
          </p:cNvPr>
          <p:cNvSpPr txBox="1"/>
          <p:nvPr/>
        </p:nvSpPr>
        <p:spPr>
          <a:xfrm>
            <a:off x="4783374" y="6781074"/>
            <a:ext cx="2549938" cy="3145733"/>
          </a:xfrm>
          <a:prstGeom prst="rect">
            <a:avLst/>
          </a:prstGeom>
          <a:noFill/>
        </p:spPr>
        <p:txBody>
          <a:bodyPr wrap="square">
            <a:spAutoFit/>
          </a:bodyPr>
          <a:lstStyle/>
          <a:p>
            <a:pPr algn="ctr">
              <a:lnSpc>
                <a:spcPts val="1355"/>
              </a:lnSpc>
              <a:spcBef>
                <a:spcPct val="0"/>
              </a:spcBef>
            </a:pPr>
            <a:r>
              <a:rPr lang="en-US" sz="1200" spc="-32" dirty="0">
                <a:solidFill>
                  <a:srgbClr val="000000"/>
                </a:solidFill>
                <a:latin typeface="KG Primary Penmanship"/>
                <a:ea typeface="KG Primary Penmanship"/>
                <a:cs typeface="KG Primary Penmanship"/>
                <a:sym typeface="KG Primary Penmanship"/>
              </a:rPr>
              <a:t>Lisa Paschall is stepping down from the Marketing and Promotions Chair. The club thanks her work as in this role over the past few years.  She will continue to be involved with the committee. </a:t>
            </a:r>
          </a:p>
          <a:p>
            <a:pPr algn="ctr">
              <a:lnSpc>
                <a:spcPts val="1355"/>
              </a:lnSpc>
              <a:spcBef>
                <a:spcPct val="0"/>
              </a:spcBef>
            </a:pPr>
            <a:endParaRPr lang="en-US" sz="1200" spc="-32" dirty="0">
              <a:solidFill>
                <a:srgbClr val="000000"/>
              </a:solidFill>
              <a:latin typeface="KG Primary Penmanship"/>
              <a:ea typeface="KG Primary Penmanship"/>
              <a:cs typeface="KG Primary Penmanship"/>
              <a:sym typeface="KG Primary Penmanship"/>
            </a:endParaRPr>
          </a:p>
          <a:p>
            <a:pPr>
              <a:lnSpc>
                <a:spcPts val="1355"/>
              </a:lnSpc>
              <a:spcBef>
                <a:spcPct val="0"/>
              </a:spcBef>
            </a:pPr>
            <a:r>
              <a:rPr lang="en-US" sz="1200" spc="-32" dirty="0">
                <a:solidFill>
                  <a:srgbClr val="000000"/>
                </a:solidFill>
                <a:latin typeface="KG Primary Penmanship"/>
                <a:ea typeface="KG Primary Penmanship"/>
                <a:cs typeface="KG Primary Penmanship"/>
                <a:sym typeface="KG Primary Penmanship"/>
              </a:rPr>
              <a:t>The committee chair person is responsible for organizing, managing, and delegating tasks related to marketing our club.  Please consider volunteering to lead this committee.  They have already done some great things for the year!</a:t>
            </a:r>
          </a:p>
          <a:p>
            <a:pPr>
              <a:lnSpc>
                <a:spcPts val="1355"/>
              </a:lnSpc>
              <a:spcBef>
                <a:spcPct val="0"/>
              </a:spcBef>
            </a:pPr>
            <a:endParaRPr lang="en-US" sz="1200" spc="-32" dirty="0">
              <a:solidFill>
                <a:srgbClr val="000000"/>
              </a:solidFill>
              <a:latin typeface="KG Primary Penmanship"/>
              <a:ea typeface="KG Primary Penmanship"/>
              <a:cs typeface="KG Primary Penmanship"/>
              <a:sym typeface="KG Primary Penmanship"/>
            </a:endParaRPr>
          </a:p>
          <a:p>
            <a:pPr>
              <a:lnSpc>
                <a:spcPts val="1355"/>
              </a:lnSpc>
              <a:spcBef>
                <a:spcPct val="0"/>
              </a:spcBef>
            </a:pPr>
            <a:r>
              <a:rPr lang="en-US" sz="1200" spc="-32" dirty="0">
                <a:solidFill>
                  <a:srgbClr val="000000"/>
                </a:solidFill>
                <a:latin typeface="KG Primary Penmanship"/>
                <a:ea typeface="KG Primary Penmanship"/>
                <a:cs typeface="KG Primary Penmanship"/>
                <a:sym typeface="KG Primary Penmanship"/>
              </a:rPr>
              <a:t>We are also looking for a volunteer to focus on recruitment of new players/families. </a:t>
            </a:r>
          </a:p>
          <a:p>
            <a:pPr>
              <a:lnSpc>
                <a:spcPts val="1355"/>
              </a:lnSpc>
              <a:spcBef>
                <a:spcPct val="0"/>
              </a:spcBef>
            </a:pPr>
            <a:endParaRPr lang="en-US" sz="1200" spc="-32" dirty="0">
              <a:solidFill>
                <a:srgbClr val="000000"/>
              </a:solidFill>
              <a:latin typeface="KG Primary Penmanship"/>
              <a:ea typeface="KG Primary Penmanship"/>
              <a:cs typeface="KG Primary Penmanship"/>
              <a:sym typeface="KG Primary Penmanship"/>
            </a:endParaRPr>
          </a:p>
          <a:p>
            <a:pPr>
              <a:lnSpc>
                <a:spcPts val="1355"/>
              </a:lnSpc>
              <a:spcBef>
                <a:spcPct val="0"/>
              </a:spcBef>
            </a:pPr>
            <a:r>
              <a:rPr lang="en-US" sz="1200" spc="-32" dirty="0">
                <a:solidFill>
                  <a:srgbClr val="000000"/>
                </a:solidFill>
                <a:latin typeface="KG Primary Penmanship"/>
                <a:ea typeface="KG Primary Penmanship"/>
                <a:cs typeface="KG Primary Penmanship"/>
                <a:sym typeface="KG Primary Penmanship"/>
              </a:rPr>
              <a:t>Please reach out to Corinne at </a:t>
            </a:r>
            <a:r>
              <a:rPr lang="en-US" sz="1200" spc="-32" dirty="0">
                <a:solidFill>
                  <a:srgbClr val="000000"/>
                </a:solidFill>
                <a:latin typeface="KG Primary Penmanship"/>
                <a:ea typeface="KG Primary Penmanship"/>
                <a:cs typeface="KG Primary Penmanship"/>
                <a:sym typeface="KG Primary Penmanship"/>
                <a:hlinkClick r:id="rId9"/>
              </a:rPr>
              <a:t>Volunteer@kankakeehockey.com</a:t>
            </a:r>
            <a:endParaRPr lang="en-US" sz="1200" spc="-32" dirty="0">
              <a:solidFill>
                <a:srgbClr val="000000"/>
              </a:solidFill>
              <a:latin typeface="KG Primary Penmanship"/>
              <a:ea typeface="KG Primary Penmanship"/>
              <a:cs typeface="KG Primary Penmanship"/>
              <a:sym typeface="KG Primary Penmanship"/>
            </a:endParaRPr>
          </a:p>
          <a:p>
            <a:pPr algn="ctr">
              <a:lnSpc>
                <a:spcPts val="1355"/>
              </a:lnSpc>
              <a:spcBef>
                <a:spcPct val="0"/>
              </a:spcBef>
            </a:pPr>
            <a:endParaRPr lang="en-US" sz="1200" spc="-31" dirty="0">
              <a:solidFill>
                <a:srgbClr val="000000"/>
              </a:solidFill>
              <a:latin typeface="KG Primary Penmanship"/>
              <a:ea typeface="KG Primary Penmanship"/>
              <a:cs typeface="KG Primary Penmanship"/>
              <a:sym typeface="KG Primary Penmanship"/>
            </a:endParaRPr>
          </a:p>
        </p:txBody>
      </p:sp>
      <p:sp>
        <p:nvSpPr>
          <p:cNvPr id="26" name="Rectangle 25">
            <a:extLst>
              <a:ext uri="{FF2B5EF4-FFF2-40B4-BE49-F238E27FC236}">
                <a16:creationId xmlns:a16="http://schemas.microsoft.com/office/drawing/2014/main" id="{CF00FB64-E9B3-9DF8-0988-3AE771226F9E}"/>
              </a:ext>
            </a:extLst>
          </p:cNvPr>
          <p:cNvSpPr/>
          <p:nvPr/>
        </p:nvSpPr>
        <p:spPr>
          <a:xfrm>
            <a:off x="2162513" y="5816757"/>
            <a:ext cx="4964822"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latin typeface="Berlin Sans FB Demi" panose="020E0802020502020306" pitchFamily="34" charset="0"/>
              </a:rPr>
              <a:t>HELP NEEDED!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22786</TotalTime>
  <Words>1156</Words>
  <Application>Microsoft Office PowerPoint</Application>
  <PresentationFormat>Custom</PresentationFormat>
  <Paragraphs>106</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Bryndan Write</vt:lpstr>
      <vt:lpstr>Berlin Sans FB Demi</vt:lpstr>
      <vt:lpstr>Arial</vt:lpstr>
      <vt:lpstr>Calibri</vt:lpstr>
      <vt:lpstr>KG Primary Penmanship</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Hockey Newsletter</dc:title>
  <dc:creator>Corinne Zagorski</dc:creator>
  <cp:lastModifiedBy>Corinne Zagorski</cp:lastModifiedBy>
  <cp:revision>44</cp:revision>
  <dcterms:created xsi:type="dcterms:W3CDTF">2006-08-16T00:00:00Z</dcterms:created>
  <dcterms:modified xsi:type="dcterms:W3CDTF">2025-10-10T21:44:08Z</dcterms:modified>
  <dc:identifier>DAGxXwhL4Zs</dc:identifier>
</cp:coreProperties>
</file>