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4"/>
  </p:notesMasterIdLst>
  <p:sldIdLst>
    <p:sldId id="280" r:id="rId2"/>
    <p:sldId id="257" r:id="rId3"/>
    <p:sldId id="293" r:id="rId4"/>
    <p:sldId id="294" r:id="rId5"/>
    <p:sldId id="282" r:id="rId6"/>
    <p:sldId id="292" r:id="rId7"/>
    <p:sldId id="283" r:id="rId8"/>
    <p:sldId id="295" r:id="rId9"/>
    <p:sldId id="284" r:id="rId10"/>
    <p:sldId id="290" r:id="rId11"/>
    <p:sldId id="291" r:id="rId12"/>
    <p:sldId id="277"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5CC3AC-C3A7-49D4-A98F-1DF8B06AE10E}" v="2" dt="2025-09-10T23:14:59.127"/>
    <p1510:client id="{843AF765-4794-4AB9-ADD0-D7C267AC4F24}" v="1761" dt="2025-09-11T02:11:03.3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90" y="3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yan WEISER" userId="e24d772656998bd0" providerId="LiveId" clId="{843AF765-4794-4AB9-ADD0-D7C267AC4F24}"/>
    <pc:docChg chg="custSel addSld modSld">
      <pc:chgData name="ryan WEISER" userId="e24d772656998bd0" providerId="LiveId" clId="{843AF765-4794-4AB9-ADD0-D7C267AC4F24}" dt="2025-09-11T02:11:03.382" v="1762"/>
      <pc:docMkLst>
        <pc:docMk/>
      </pc:docMkLst>
      <pc:sldChg chg="addSp delSp modSp modTransition modAnim">
        <pc:chgData name="ryan WEISER" userId="e24d772656998bd0" providerId="LiveId" clId="{843AF765-4794-4AB9-ADD0-D7C267AC4F24}" dt="2025-09-11T01:56:30.936" v="1750"/>
        <pc:sldMkLst>
          <pc:docMk/>
          <pc:sldMk cId="1020447288" sldId="257"/>
        </pc:sldMkLst>
        <pc:picChg chg="add del mod">
          <ac:chgData name="ryan WEISER" userId="e24d772656998bd0" providerId="LiveId" clId="{843AF765-4794-4AB9-ADD0-D7C267AC4F24}" dt="2025-09-11T01:55:26.896" v="1748"/>
          <ac:picMkLst>
            <pc:docMk/>
            <pc:sldMk cId="1020447288" sldId="257"/>
            <ac:picMk id="14" creationId="{87BDD6CE-4084-411F-2485-8271CFEC2DAE}"/>
          </ac:picMkLst>
        </pc:picChg>
        <pc:picChg chg="add mod">
          <ac:chgData name="ryan WEISER" userId="e24d772656998bd0" providerId="LiveId" clId="{843AF765-4794-4AB9-ADD0-D7C267AC4F24}" dt="2025-09-11T01:56:30.936" v="1750"/>
          <ac:picMkLst>
            <pc:docMk/>
            <pc:sldMk cId="1020447288" sldId="257"/>
            <ac:picMk id="24" creationId="{8B0C4F02-AAEC-2406-C624-E9EEC2F8C0BB}"/>
          </ac:picMkLst>
        </pc:picChg>
      </pc:sldChg>
      <pc:sldChg chg="modTransition">
        <pc:chgData name="ryan WEISER" userId="e24d772656998bd0" providerId="LiveId" clId="{843AF765-4794-4AB9-ADD0-D7C267AC4F24}" dt="2025-09-11T01:55:26.896" v="1748"/>
        <pc:sldMkLst>
          <pc:docMk/>
          <pc:sldMk cId="781230517" sldId="277"/>
        </pc:sldMkLst>
      </pc:sldChg>
      <pc:sldChg chg="addSp delSp modSp modTransition modAnim modNotesTx">
        <pc:chgData name="ryan WEISER" userId="e24d772656998bd0" providerId="LiveId" clId="{843AF765-4794-4AB9-ADD0-D7C267AC4F24}" dt="2025-09-11T01:56:08.351" v="1749"/>
        <pc:sldMkLst>
          <pc:docMk/>
          <pc:sldMk cId="3012880448" sldId="280"/>
        </pc:sldMkLst>
        <pc:picChg chg="add del mod">
          <ac:chgData name="ryan WEISER" userId="e24d772656998bd0" providerId="LiveId" clId="{843AF765-4794-4AB9-ADD0-D7C267AC4F24}" dt="2025-09-11T01:53:09.484" v="1746"/>
          <ac:picMkLst>
            <pc:docMk/>
            <pc:sldMk cId="3012880448" sldId="280"/>
            <ac:picMk id="6" creationId="{15E47BFB-5B4B-5FA6-9028-1B1818E64BDB}"/>
          </ac:picMkLst>
        </pc:picChg>
        <pc:picChg chg="add del mod">
          <ac:chgData name="ryan WEISER" userId="e24d772656998bd0" providerId="LiveId" clId="{843AF765-4794-4AB9-ADD0-D7C267AC4F24}" dt="2025-09-11T01:55:26.896" v="1748"/>
          <ac:picMkLst>
            <pc:docMk/>
            <pc:sldMk cId="3012880448" sldId="280"/>
            <ac:picMk id="14" creationId="{204EEA7A-2B3A-7BFD-FD6E-343518D6B230}"/>
          </ac:picMkLst>
        </pc:picChg>
        <pc:picChg chg="add mod">
          <ac:chgData name="ryan WEISER" userId="e24d772656998bd0" providerId="LiveId" clId="{843AF765-4794-4AB9-ADD0-D7C267AC4F24}" dt="2025-09-11T01:56:08.351" v="1749"/>
          <ac:picMkLst>
            <pc:docMk/>
            <pc:sldMk cId="3012880448" sldId="280"/>
            <ac:picMk id="17" creationId="{2E3436DC-4240-41D1-38F3-424424F49EE9}"/>
          </ac:picMkLst>
        </pc:picChg>
      </pc:sldChg>
      <pc:sldChg chg="addSp modSp modTransition modNotesTx">
        <pc:chgData name="ryan WEISER" userId="e24d772656998bd0" providerId="LiveId" clId="{843AF765-4794-4AB9-ADD0-D7C267AC4F24}" dt="2025-09-11T02:04:31.875" v="1756"/>
        <pc:sldMkLst>
          <pc:docMk/>
          <pc:sldMk cId="3952826350" sldId="282"/>
        </pc:sldMkLst>
        <pc:picChg chg="add mod">
          <ac:chgData name="ryan WEISER" userId="e24d772656998bd0" providerId="LiveId" clId="{843AF765-4794-4AB9-ADD0-D7C267AC4F24}" dt="2025-09-11T02:04:31.875" v="1756"/>
          <ac:picMkLst>
            <pc:docMk/>
            <pc:sldMk cId="3952826350" sldId="282"/>
            <ac:picMk id="13" creationId="{F995D78A-E7C9-82D2-08C7-FCC1B0ADAE70}"/>
          </ac:picMkLst>
        </pc:picChg>
      </pc:sldChg>
      <pc:sldChg chg="addSp modSp mod modTransition">
        <pc:chgData name="ryan WEISER" userId="e24d772656998bd0" providerId="LiveId" clId="{843AF765-4794-4AB9-ADD0-D7C267AC4F24}" dt="2025-09-11T02:07:33.229" v="1759"/>
        <pc:sldMkLst>
          <pc:docMk/>
          <pc:sldMk cId="2758018705" sldId="283"/>
        </pc:sldMkLst>
        <pc:spChg chg="mod">
          <ac:chgData name="ryan WEISER" userId="e24d772656998bd0" providerId="LiveId" clId="{843AF765-4794-4AB9-ADD0-D7C267AC4F24}" dt="2025-09-10T23:42:27.605" v="1744" actId="6549"/>
          <ac:spMkLst>
            <pc:docMk/>
            <pc:sldMk cId="2758018705" sldId="283"/>
            <ac:spMk id="3" creationId="{EFCC3A46-B73B-4C1E-178C-345D5E16DD34}"/>
          </ac:spMkLst>
        </pc:spChg>
        <pc:picChg chg="add mod">
          <ac:chgData name="ryan WEISER" userId="e24d772656998bd0" providerId="LiveId" clId="{843AF765-4794-4AB9-ADD0-D7C267AC4F24}" dt="2025-09-11T02:07:33.229" v="1759"/>
          <ac:picMkLst>
            <pc:docMk/>
            <pc:sldMk cId="2758018705" sldId="283"/>
            <ac:picMk id="15" creationId="{2E50A4E8-F330-BB76-5B76-7917BF3598BA}"/>
          </ac:picMkLst>
        </pc:picChg>
      </pc:sldChg>
      <pc:sldChg chg="addSp modSp modTransition">
        <pc:chgData name="ryan WEISER" userId="e24d772656998bd0" providerId="LiveId" clId="{843AF765-4794-4AB9-ADD0-D7C267AC4F24}" dt="2025-09-11T02:08:19.771" v="1760"/>
        <pc:sldMkLst>
          <pc:docMk/>
          <pc:sldMk cId="875758481" sldId="284"/>
        </pc:sldMkLst>
        <pc:picChg chg="add mod">
          <ac:chgData name="ryan WEISER" userId="e24d772656998bd0" providerId="LiveId" clId="{843AF765-4794-4AB9-ADD0-D7C267AC4F24}" dt="2025-09-11T02:08:19.771" v="1760"/>
          <ac:picMkLst>
            <pc:docMk/>
            <pc:sldMk cId="875758481" sldId="284"/>
            <ac:picMk id="9" creationId="{A988CB71-A235-CFEE-A0E5-A017400C91A3}"/>
          </ac:picMkLst>
        </pc:picChg>
      </pc:sldChg>
      <pc:sldChg chg="addSp modSp modTransition">
        <pc:chgData name="ryan WEISER" userId="e24d772656998bd0" providerId="LiveId" clId="{843AF765-4794-4AB9-ADD0-D7C267AC4F24}" dt="2025-09-11T02:08:57.126" v="1761"/>
        <pc:sldMkLst>
          <pc:docMk/>
          <pc:sldMk cId="953495958" sldId="290"/>
        </pc:sldMkLst>
        <pc:picChg chg="add mod">
          <ac:chgData name="ryan WEISER" userId="e24d772656998bd0" providerId="LiveId" clId="{843AF765-4794-4AB9-ADD0-D7C267AC4F24}" dt="2025-09-11T02:08:57.126" v="1761"/>
          <ac:picMkLst>
            <pc:docMk/>
            <pc:sldMk cId="953495958" sldId="290"/>
            <ac:picMk id="11" creationId="{7FE2EE1D-1439-9B11-C03F-F68C19430039}"/>
          </ac:picMkLst>
        </pc:picChg>
      </pc:sldChg>
      <pc:sldChg chg="addSp modSp modTransition">
        <pc:chgData name="ryan WEISER" userId="e24d772656998bd0" providerId="LiveId" clId="{843AF765-4794-4AB9-ADD0-D7C267AC4F24}" dt="2025-09-11T02:11:03.382" v="1762"/>
        <pc:sldMkLst>
          <pc:docMk/>
          <pc:sldMk cId="3529113302" sldId="291"/>
        </pc:sldMkLst>
        <pc:picChg chg="add mod">
          <ac:chgData name="ryan WEISER" userId="e24d772656998bd0" providerId="LiveId" clId="{843AF765-4794-4AB9-ADD0-D7C267AC4F24}" dt="2025-09-11T02:11:03.382" v="1762"/>
          <ac:picMkLst>
            <pc:docMk/>
            <pc:sldMk cId="3529113302" sldId="291"/>
            <ac:picMk id="11" creationId="{2F847159-2A98-3D96-B67E-456A40D60928}"/>
          </ac:picMkLst>
        </pc:picChg>
      </pc:sldChg>
      <pc:sldChg chg="addSp delSp modSp modTransition modAnim modNotesTx">
        <pc:chgData name="ryan WEISER" userId="e24d772656998bd0" providerId="LiveId" clId="{843AF765-4794-4AB9-ADD0-D7C267AC4F24}" dt="2025-09-11T02:06:07.414" v="1758"/>
        <pc:sldMkLst>
          <pc:docMk/>
          <pc:sldMk cId="637357645" sldId="292"/>
        </pc:sldMkLst>
        <pc:picChg chg="add del mod">
          <ac:chgData name="ryan WEISER" userId="e24d772656998bd0" providerId="LiveId" clId="{843AF765-4794-4AB9-ADD0-D7C267AC4F24}" dt="2025-09-11T02:05:06.307" v="1757"/>
          <ac:picMkLst>
            <pc:docMk/>
            <pc:sldMk cId="637357645" sldId="292"/>
            <ac:picMk id="6" creationId="{D41E5B28-B939-7403-39CD-9014393708D3}"/>
          </ac:picMkLst>
        </pc:picChg>
        <pc:picChg chg="add mod">
          <ac:chgData name="ryan WEISER" userId="e24d772656998bd0" providerId="LiveId" clId="{843AF765-4794-4AB9-ADD0-D7C267AC4F24}" dt="2025-09-11T02:06:07.414" v="1758"/>
          <ac:picMkLst>
            <pc:docMk/>
            <pc:sldMk cId="637357645" sldId="292"/>
            <ac:picMk id="14" creationId="{A4D3613C-40D6-F83B-48C5-BBE5A2C58F40}"/>
          </ac:picMkLst>
        </pc:picChg>
      </pc:sldChg>
      <pc:sldChg chg="addSp delSp modSp mod modTransition modAnim modNotesTx">
        <pc:chgData name="ryan WEISER" userId="e24d772656998bd0" providerId="LiveId" clId="{843AF765-4794-4AB9-ADD0-D7C267AC4F24}" dt="2025-09-11T02:00:28.166" v="1755"/>
        <pc:sldMkLst>
          <pc:docMk/>
          <pc:sldMk cId="3586529692" sldId="293"/>
        </pc:sldMkLst>
        <pc:spChg chg="mod">
          <ac:chgData name="ryan WEISER" userId="e24d772656998bd0" providerId="LiveId" clId="{843AF765-4794-4AB9-ADD0-D7C267AC4F24}" dt="2025-09-11T01:57:31.914" v="1754" actId="20577"/>
          <ac:spMkLst>
            <pc:docMk/>
            <pc:sldMk cId="3586529692" sldId="293"/>
            <ac:spMk id="5" creationId="{0A055BEC-1A11-CE4C-9EDE-AC9B5D568EC7}"/>
          </ac:spMkLst>
        </pc:spChg>
        <pc:picChg chg="add del mod">
          <ac:chgData name="ryan WEISER" userId="e24d772656998bd0" providerId="LiveId" clId="{843AF765-4794-4AB9-ADD0-D7C267AC4F24}" dt="2025-09-11T01:55:26.896" v="1748"/>
          <ac:picMkLst>
            <pc:docMk/>
            <pc:sldMk cId="3586529692" sldId="293"/>
            <ac:picMk id="6" creationId="{14CFA31B-A0FA-935E-2794-9A7E7730B5A1}"/>
          </ac:picMkLst>
        </pc:picChg>
        <pc:picChg chg="add del mod">
          <ac:chgData name="ryan WEISER" userId="e24d772656998bd0" providerId="LiveId" clId="{843AF765-4794-4AB9-ADD0-D7C267AC4F24}" dt="2025-09-11T01:57:20.597" v="1752"/>
          <ac:picMkLst>
            <pc:docMk/>
            <pc:sldMk cId="3586529692" sldId="293"/>
            <ac:picMk id="16" creationId="{BE187C5B-4F39-E232-C5D8-E728F4C82453}"/>
          </ac:picMkLst>
        </pc:picChg>
        <pc:picChg chg="add mod">
          <ac:chgData name="ryan WEISER" userId="e24d772656998bd0" providerId="LiveId" clId="{843AF765-4794-4AB9-ADD0-D7C267AC4F24}" dt="2025-09-11T02:00:28.166" v="1755"/>
          <ac:picMkLst>
            <pc:docMk/>
            <pc:sldMk cId="3586529692" sldId="293"/>
            <ac:picMk id="22" creationId="{D8E060E3-5394-F970-462C-112DC991D7AB}"/>
          </ac:picMkLst>
        </pc:picChg>
      </pc:sldChg>
      <pc:sldChg chg="addSp modSp modTransition modNotesTx">
        <pc:chgData name="ryan WEISER" userId="e24d772656998bd0" providerId="LiveId" clId="{843AF765-4794-4AB9-ADD0-D7C267AC4F24}" dt="2025-09-11T02:04:31.875" v="1756"/>
        <pc:sldMkLst>
          <pc:docMk/>
          <pc:sldMk cId="4141766480" sldId="294"/>
        </pc:sldMkLst>
        <pc:picChg chg="add mod">
          <ac:chgData name="ryan WEISER" userId="e24d772656998bd0" providerId="LiveId" clId="{843AF765-4794-4AB9-ADD0-D7C267AC4F24}" dt="2025-09-11T02:04:31.875" v="1756"/>
          <ac:picMkLst>
            <pc:docMk/>
            <pc:sldMk cId="4141766480" sldId="294"/>
            <ac:picMk id="24" creationId="{CAB54A60-DC2C-BCE4-48FD-076983770202}"/>
          </ac:picMkLst>
        </pc:picChg>
      </pc:sldChg>
      <pc:sldChg chg="addSp modSp add mod modTransition">
        <pc:chgData name="ryan WEISER" userId="e24d772656998bd0" providerId="LiveId" clId="{843AF765-4794-4AB9-ADD0-D7C267AC4F24}" dt="2025-09-11T02:07:33.229" v="1759"/>
        <pc:sldMkLst>
          <pc:docMk/>
          <pc:sldMk cId="3855272552" sldId="295"/>
        </pc:sldMkLst>
        <pc:spChg chg="mod">
          <ac:chgData name="ryan WEISER" userId="e24d772656998bd0" providerId="LiveId" clId="{843AF765-4794-4AB9-ADD0-D7C267AC4F24}" dt="2025-09-10T23:42:05.054" v="1592" actId="20577"/>
          <ac:spMkLst>
            <pc:docMk/>
            <pc:sldMk cId="3855272552" sldId="295"/>
            <ac:spMk id="3" creationId="{25ECA321-713D-2305-4429-A073DE7B7B23}"/>
          </ac:spMkLst>
        </pc:spChg>
        <pc:picChg chg="add mod">
          <ac:chgData name="ryan WEISER" userId="e24d772656998bd0" providerId="LiveId" clId="{843AF765-4794-4AB9-ADD0-D7C267AC4F24}" dt="2025-09-11T02:07:33.229" v="1759"/>
          <ac:picMkLst>
            <pc:docMk/>
            <pc:sldMk cId="3855272552" sldId="295"/>
            <ac:picMk id="7" creationId="{FBE54C30-9CE1-BD85-24D4-AB94E951EED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4E0C7C-987D-4D5E-8F93-BBC6FAFA76DC}" type="datetimeFigureOut">
              <a:rPr lang="en-US" smtClean="0"/>
              <a:t>9/10/2025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C9F951-CDA6-4034-8428-E5E9B6ECB6AE}" type="slidenum">
              <a:rPr lang="en-US" smtClean="0"/>
              <a:t>‹#›</a:t>
            </a:fld>
            <a:endParaRPr lang="en-US"/>
          </a:p>
        </p:txBody>
      </p:sp>
    </p:spTree>
    <p:extLst>
      <p:ext uri="{BB962C8B-B14F-4D97-AF65-F5344CB8AC3E}">
        <p14:creationId xmlns:p14="http://schemas.microsoft.com/office/powerpoint/2010/main" val="10962641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Welcome to 2025 coaches Q and A session #2. Thanks for joining and this is an opportunity to answer any questions you may have; however, we are not here to debate any rules or officials decisions.</a:t>
            </a:r>
          </a:p>
        </p:txBody>
      </p:sp>
      <p:sp>
        <p:nvSpPr>
          <p:cNvPr id="4" name="Slide Number Placeholder 3"/>
          <p:cNvSpPr>
            <a:spLocks noGrp="1"/>
          </p:cNvSpPr>
          <p:nvPr>
            <p:ph type="sldNum" sz="quarter" idx="5"/>
          </p:nvPr>
        </p:nvSpPr>
        <p:spPr/>
        <p:txBody>
          <a:bodyPr/>
          <a:lstStyle/>
          <a:p>
            <a:fld id="{C1C9F951-CDA6-4034-8428-E5E9B6ECB6AE}" type="slidenum">
              <a:rPr lang="en-US" smtClean="0"/>
              <a:t>1</a:t>
            </a:fld>
            <a:endParaRPr lang="en-US"/>
          </a:p>
        </p:txBody>
      </p:sp>
    </p:spTree>
    <p:extLst>
      <p:ext uri="{BB962C8B-B14F-4D97-AF65-F5344CB8AC3E}">
        <p14:creationId xmlns:p14="http://schemas.microsoft.com/office/powerpoint/2010/main" val="1974267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will go over the 2025 rules for FM again, as this was discussed with coaches back in July. Not many changes, other than clarifying things and cleaning up language.</a:t>
            </a:r>
          </a:p>
        </p:txBody>
      </p:sp>
      <p:sp>
        <p:nvSpPr>
          <p:cNvPr id="4" name="Slide Number Placeholder 3"/>
          <p:cNvSpPr>
            <a:spLocks noGrp="1"/>
          </p:cNvSpPr>
          <p:nvPr>
            <p:ph type="sldNum" sz="quarter" idx="5"/>
          </p:nvPr>
        </p:nvSpPr>
        <p:spPr/>
        <p:txBody>
          <a:bodyPr/>
          <a:lstStyle/>
          <a:p>
            <a:fld id="{C1C9F951-CDA6-4034-8428-E5E9B6ECB6AE}" type="slidenum">
              <a:rPr lang="en-US" smtClean="0"/>
              <a:t>3</a:t>
            </a:fld>
            <a:endParaRPr lang="en-US"/>
          </a:p>
        </p:txBody>
      </p:sp>
    </p:spTree>
    <p:extLst>
      <p:ext uri="{BB962C8B-B14F-4D97-AF65-F5344CB8AC3E}">
        <p14:creationId xmlns:p14="http://schemas.microsoft.com/office/powerpoint/2010/main" val="6856868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that we have gone over the FM rules and changes, we will discuss some common things that have been shouted by coaches, and or fans. We will discuss illegal blocks in back.  As you can see in this picture the player pushes him with 2 hands in back.</a:t>
            </a:r>
          </a:p>
        </p:txBody>
      </p:sp>
      <p:sp>
        <p:nvSpPr>
          <p:cNvPr id="4" name="Slide Number Placeholder 3"/>
          <p:cNvSpPr>
            <a:spLocks noGrp="1"/>
          </p:cNvSpPr>
          <p:nvPr>
            <p:ph type="sldNum" sz="quarter" idx="5"/>
          </p:nvPr>
        </p:nvSpPr>
        <p:spPr/>
        <p:txBody>
          <a:bodyPr/>
          <a:lstStyle/>
          <a:p>
            <a:fld id="{C1C9F951-CDA6-4034-8428-E5E9B6ECB6AE}" type="slidenum">
              <a:rPr lang="en-US" smtClean="0"/>
              <a:t>4</a:t>
            </a:fld>
            <a:endParaRPr lang="en-US"/>
          </a:p>
        </p:txBody>
      </p:sp>
    </p:spTree>
    <p:extLst>
      <p:ext uri="{BB962C8B-B14F-4D97-AF65-F5344CB8AC3E}">
        <p14:creationId xmlns:p14="http://schemas.microsoft.com/office/powerpoint/2010/main" val="18306493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Notice the definition does not mention blocking on the side.</a:t>
            </a:r>
          </a:p>
        </p:txBody>
      </p:sp>
      <p:sp>
        <p:nvSpPr>
          <p:cNvPr id="4" name="Slide Number Placeholder 3"/>
          <p:cNvSpPr>
            <a:spLocks noGrp="1"/>
          </p:cNvSpPr>
          <p:nvPr>
            <p:ph type="sldNum" sz="quarter" idx="5"/>
          </p:nvPr>
        </p:nvSpPr>
        <p:spPr/>
        <p:txBody>
          <a:bodyPr/>
          <a:lstStyle/>
          <a:p>
            <a:fld id="{C1C9F951-CDA6-4034-8428-E5E9B6ECB6AE}" type="slidenum">
              <a:rPr lang="en-US" smtClean="0"/>
              <a:t>5</a:t>
            </a:fld>
            <a:endParaRPr lang="en-US"/>
          </a:p>
        </p:txBody>
      </p:sp>
    </p:spTree>
    <p:extLst>
      <p:ext uri="{BB962C8B-B14F-4D97-AF65-F5344CB8AC3E}">
        <p14:creationId xmlns:p14="http://schemas.microsoft.com/office/powerpoint/2010/main" val="12027426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note that initial contact is in the back. So, if a player starts on side and continues to block and now ends in back, this is not blocking in the back.</a:t>
            </a:r>
          </a:p>
        </p:txBody>
      </p:sp>
      <p:sp>
        <p:nvSpPr>
          <p:cNvPr id="4" name="Slide Number Placeholder 3"/>
          <p:cNvSpPr>
            <a:spLocks noGrp="1"/>
          </p:cNvSpPr>
          <p:nvPr>
            <p:ph type="sldNum" sz="quarter" idx="5"/>
          </p:nvPr>
        </p:nvSpPr>
        <p:spPr/>
        <p:txBody>
          <a:bodyPr/>
          <a:lstStyle/>
          <a:p>
            <a:fld id="{C1C9F951-CDA6-4034-8428-E5E9B6ECB6AE}" type="slidenum">
              <a:rPr lang="en-US" smtClean="0"/>
              <a:t>6</a:t>
            </a:fld>
            <a:endParaRPr lang="en-US"/>
          </a:p>
        </p:txBody>
      </p:sp>
    </p:spTree>
    <p:extLst>
      <p:ext uri="{BB962C8B-B14F-4D97-AF65-F5344CB8AC3E}">
        <p14:creationId xmlns:p14="http://schemas.microsoft.com/office/powerpoint/2010/main" val="39610349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4BB50A5-AD3B-4CFF-87DC-3031AEB54318}" type="datetimeFigureOut">
              <a:rPr lang="en-US" smtClean="0"/>
              <a:t>9/10/2025</a:t>
            </a:fld>
            <a:endParaRPr lang="en-US"/>
          </a:p>
        </p:txBody>
      </p:sp>
      <p:sp>
        <p:nvSpPr>
          <p:cNvPr id="5" name="Footer Placeholder 4"/>
          <p:cNvSpPr>
            <a:spLocks noGrp="1"/>
          </p:cNvSpPr>
          <p:nvPr>
            <p:ph type="ftr" sz="quarter" idx="11"/>
          </p:nvPr>
        </p:nvSpPr>
        <p:spPr>
          <a:xfrm>
            <a:off x="2416500" y="329307"/>
            <a:ext cx="4973915" cy="309201"/>
          </a:xfrm>
        </p:spPr>
        <p:txBody>
          <a:bodyPr/>
          <a:lstStyle/>
          <a:p>
            <a:endParaRPr lang="en-US"/>
          </a:p>
        </p:txBody>
      </p:sp>
      <p:sp>
        <p:nvSpPr>
          <p:cNvPr id="6" name="Slide Number Placeholder 5"/>
          <p:cNvSpPr>
            <a:spLocks noGrp="1"/>
          </p:cNvSpPr>
          <p:nvPr>
            <p:ph type="sldNum" sz="quarter" idx="12"/>
          </p:nvPr>
        </p:nvSpPr>
        <p:spPr>
          <a:xfrm>
            <a:off x="1437664" y="798973"/>
            <a:ext cx="811019" cy="503578"/>
          </a:xfrm>
        </p:spPr>
        <p:txBody>
          <a:bodyPr/>
          <a:lstStyle/>
          <a:p>
            <a:fld id="{05164910-F60B-4535-94BD-90BE13A9F435}" type="slidenum">
              <a:rPr lang="en-US" smtClean="0"/>
              <a:t>‹#›</a:t>
            </a:fld>
            <a:endParaRPr 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04798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BB50A5-AD3B-4CFF-87DC-3031AEB54318}" type="datetimeFigureOut">
              <a:rPr lang="en-US" smtClean="0"/>
              <a:t>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164910-F60B-4535-94BD-90BE13A9F435}" type="slidenum">
              <a:rPr lang="en-US" smtClean="0"/>
              <a:t>‹#›</a:t>
            </a:fld>
            <a:endParaRPr 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38796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BB50A5-AD3B-4CFF-87DC-3031AEB54318}" type="datetimeFigureOut">
              <a:rPr lang="en-US" smtClean="0"/>
              <a:t>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164910-F60B-4535-94BD-90BE13A9F435}" type="slidenum">
              <a:rPr lang="en-US" smtClean="0"/>
              <a:t>‹#›</a:t>
            </a:fld>
            <a:endParaRPr 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12228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BB50A5-AD3B-4CFF-87DC-3031AEB54318}" type="datetimeFigureOut">
              <a:rPr lang="en-US" smtClean="0"/>
              <a:t>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164910-F60B-4535-94BD-90BE13A9F435}" type="slidenum">
              <a:rPr lang="en-US" smtClean="0"/>
              <a:t>‹#›</a:t>
            </a:fld>
            <a:endParaRPr 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89503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BB50A5-AD3B-4CFF-87DC-3031AEB54318}" type="datetimeFigureOut">
              <a:rPr lang="en-US" smtClean="0"/>
              <a:t>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164910-F60B-4535-94BD-90BE13A9F435}" type="slidenum">
              <a:rPr lang="en-US" smtClean="0"/>
              <a:t>‹#›</a:t>
            </a:fld>
            <a:endParaRPr 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33752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4BB50A5-AD3B-4CFF-87DC-3031AEB54318}" type="datetimeFigureOut">
              <a:rPr lang="en-US" smtClean="0"/>
              <a:t>9/10/2025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164910-F60B-4535-94BD-90BE13A9F435}" type="slidenum">
              <a:rPr lang="en-US" smtClean="0"/>
              <a:t>‹#›</a:t>
            </a:fld>
            <a:endParaRPr 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897191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4BB50A5-AD3B-4CFF-87DC-3031AEB54318}" type="datetimeFigureOut">
              <a:rPr lang="en-US" smtClean="0"/>
              <a:t>9/10/2025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164910-F60B-4535-94BD-90BE13A9F435}" type="slidenum">
              <a:rPr lang="en-US" smtClean="0"/>
              <a:t>‹#›</a:t>
            </a:fld>
            <a:endParaRPr 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21550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BB50A5-AD3B-4CFF-87DC-3031AEB54318}" type="datetimeFigureOut">
              <a:rPr lang="en-US" smtClean="0"/>
              <a:t>9/10/2025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164910-F60B-4535-94BD-90BE13A9F435}" type="slidenum">
              <a:rPr lang="en-US" smtClean="0"/>
              <a:t>‹#›</a:t>
            </a:fld>
            <a:endParaRPr 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363626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BB50A5-AD3B-4CFF-87DC-3031AEB54318}" type="datetimeFigureOut">
              <a:rPr lang="en-US" smtClean="0"/>
              <a:t>9/10/2025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164910-F60B-4535-94BD-90BE13A9F435}" type="slidenum">
              <a:rPr lang="en-US" smtClean="0"/>
              <a:t>‹#›</a:t>
            </a:fld>
            <a:endParaRPr lang="en-US"/>
          </a:p>
        </p:txBody>
      </p:sp>
    </p:spTree>
    <p:extLst>
      <p:ext uri="{BB962C8B-B14F-4D97-AF65-F5344CB8AC3E}">
        <p14:creationId xmlns:p14="http://schemas.microsoft.com/office/powerpoint/2010/main" val="15764036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4BB50A5-AD3B-4CFF-87DC-3031AEB54318}" type="datetimeFigureOut">
              <a:rPr lang="en-US" smtClean="0"/>
              <a:t>9/10/2025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164910-F60B-4535-94BD-90BE13A9F435}" type="slidenum">
              <a:rPr lang="en-US" smtClean="0"/>
              <a:t>‹#›</a:t>
            </a:fld>
            <a:endParaRPr 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38299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E4BB50A5-AD3B-4CFF-87DC-3031AEB54318}" type="datetimeFigureOut">
              <a:rPr lang="en-US" smtClean="0"/>
              <a:t>9/10/2025</a:t>
            </a:fld>
            <a:endParaRPr lang="en-US"/>
          </a:p>
        </p:txBody>
      </p:sp>
      <p:sp>
        <p:nvSpPr>
          <p:cNvPr id="6" name="Footer Placeholder 5"/>
          <p:cNvSpPr>
            <a:spLocks noGrp="1"/>
          </p:cNvSpPr>
          <p:nvPr>
            <p:ph type="ftr" sz="quarter" idx="11"/>
          </p:nvPr>
        </p:nvSpPr>
        <p:spPr>
          <a:xfrm>
            <a:off x="1447382" y="318640"/>
            <a:ext cx="5541004" cy="320931"/>
          </a:xfrm>
        </p:spPr>
        <p:txBody>
          <a:bodyPr/>
          <a:lstStyle/>
          <a:p>
            <a:endParaRPr lang="en-US"/>
          </a:p>
        </p:txBody>
      </p:sp>
      <p:sp>
        <p:nvSpPr>
          <p:cNvPr id="7" name="Slide Number Placeholder 6"/>
          <p:cNvSpPr>
            <a:spLocks noGrp="1"/>
          </p:cNvSpPr>
          <p:nvPr>
            <p:ph type="sldNum" sz="quarter" idx="12"/>
          </p:nvPr>
        </p:nvSpPr>
        <p:spPr/>
        <p:txBody>
          <a:bodyPr/>
          <a:lstStyle/>
          <a:p>
            <a:fld id="{05164910-F60B-4535-94BD-90BE13A9F435}" type="slidenum">
              <a:rPr lang="en-US" smtClean="0"/>
              <a:t>‹#›</a:t>
            </a:fld>
            <a:endParaRPr 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27676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E4BB50A5-AD3B-4CFF-87DC-3031AEB54318}" type="datetimeFigureOut">
              <a:rPr lang="en-US" smtClean="0"/>
              <a:t>9/10/2025</a:t>
            </a:fld>
            <a:endParaRPr lang="en-U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05164910-F60B-4535-94BD-90BE13A9F435}" type="slidenum">
              <a:rPr lang="en-US" smtClean="0"/>
              <a:t>‹#›</a:t>
            </a:fld>
            <a:endParaRPr 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437172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mailto:MRIbuddyweiser@msn.com" TargetMode="External"/><Relationship Id="rId5" Type="http://schemas.openxmlformats.org/officeDocument/2006/relationships/hyperlink" Target="mailto:Bfranson@midco.net" TargetMode="Externa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hyperlink" Target="https://www.youtube.com/watch?v=XAIfXpo9Gqk"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jpeg"/><Relationship Id="rId5" Type="http://schemas.openxmlformats.org/officeDocument/2006/relationships/image" Target="../media/image4.sv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C51064-E4A8-4DCB-A55E-A519E3C09692}"/>
              </a:ext>
            </a:extLst>
          </p:cNvPr>
          <p:cNvSpPr>
            <a:spLocks noGrp="1"/>
          </p:cNvSpPr>
          <p:nvPr>
            <p:ph type="title"/>
          </p:nvPr>
        </p:nvSpPr>
        <p:spPr>
          <a:xfrm>
            <a:off x="849683" y="1240076"/>
            <a:ext cx="2727813" cy="4584527"/>
          </a:xfrm>
        </p:spPr>
        <p:txBody>
          <a:bodyPr>
            <a:normAutofit/>
          </a:bodyPr>
          <a:lstStyle/>
          <a:p>
            <a:r>
              <a:rPr lang="en-US">
                <a:solidFill>
                  <a:srgbClr val="FFFFFF"/>
                </a:solidFill>
                <a:latin typeface="Calibri Light" panose="020F0302020204030204"/>
              </a:rPr>
              <a:t>2025 Coaches Q and A</a:t>
            </a:r>
            <a:endParaRPr lang="en-US">
              <a:solidFill>
                <a:srgbClr val="FFFFFF"/>
              </a:solidFill>
            </a:endParaRPr>
          </a:p>
        </p:txBody>
      </p:sp>
      <p:sp>
        <p:nvSpPr>
          <p:cNvPr id="3" name="Content Placeholder 2">
            <a:extLst>
              <a:ext uri="{FF2B5EF4-FFF2-40B4-BE49-F238E27FC236}">
                <a16:creationId xmlns:a16="http://schemas.microsoft.com/office/drawing/2014/main" id="{5A395576-91DF-46CD-92BF-2D33781C3D8E}"/>
              </a:ext>
            </a:extLst>
          </p:cNvPr>
          <p:cNvSpPr>
            <a:spLocks noGrp="1"/>
          </p:cNvSpPr>
          <p:nvPr>
            <p:ph idx="1"/>
          </p:nvPr>
        </p:nvSpPr>
        <p:spPr>
          <a:xfrm>
            <a:off x="4705594" y="365761"/>
            <a:ext cx="7158746" cy="5790782"/>
          </a:xfrm>
        </p:spPr>
        <p:txBody>
          <a:bodyPr anchor="t">
            <a:normAutofit/>
          </a:bodyPr>
          <a:lstStyle/>
          <a:p>
            <a:pPr marL="0" marR="0">
              <a:spcBef>
                <a:spcPts val="0"/>
              </a:spcBef>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Date: Sept 10,</a:t>
            </a:r>
            <a:r>
              <a:rPr lang="en-US" sz="2800">
                <a:latin typeface="Times New Roman" panose="02020603050405020304" pitchFamily="18" charset="0"/>
                <a:ea typeface="Calibri" panose="020F0502020204030204" pitchFamily="34" charset="0"/>
                <a:cs typeface="Times New Roman" panose="02020603050405020304" pitchFamily="18" charset="0"/>
              </a:rPr>
              <a:t>2025</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800">
                <a:latin typeface="Times New Roman" panose="02020603050405020304" pitchFamily="18" charset="0"/>
                <a:ea typeface="Calibri" panose="020F0502020204030204" pitchFamily="34" charset="0"/>
                <a:cs typeface="Times New Roman" panose="02020603050405020304" pitchFamily="18" charset="0"/>
              </a:rPr>
              <a:t>Officials Coordinators: Ben Franson, Travor Silbernagel, Ryan Weiser</a:t>
            </a:r>
          </a:p>
          <a:p>
            <a:pPr marL="0" marR="0" indent="0">
              <a:spcBef>
                <a:spcPts val="0"/>
              </a:spcBef>
              <a:spcAft>
                <a:spcPts val="800"/>
              </a:spcAft>
              <a:buNone/>
            </a:pPr>
            <a:r>
              <a:rPr lang="en-US" sz="2800">
                <a:latin typeface="Times New Roman" panose="02020603050405020304" pitchFamily="18" charset="0"/>
                <a:ea typeface="Calibri" panose="020F0502020204030204" pitchFamily="34" charset="0"/>
                <a:cs typeface="Times New Roman" panose="02020603050405020304" pitchFamily="18" charset="0"/>
              </a:rPr>
              <a:t>Ben Franson: </a:t>
            </a:r>
            <a:r>
              <a:rPr lang="en-US" sz="2800">
                <a:latin typeface="Times New Roman" panose="02020603050405020304" pitchFamily="18" charset="0"/>
                <a:ea typeface="Calibri" panose="020F0502020204030204" pitchFamily="34" charset="0"/>
                <a:cs typeface="Times New Roman" panose="02020603050405020304" pitchFamily="18" charset="0"/>
                <a:hlinkClick r:id="rId5"/>
              </a:rPr>
              <a:t>Bfranson@midco.net</a:t>
            </a:r>
            <a:r>
              <a:rPr lang="en-US" sz="2800">
                <a:latin typeface="Times New Roman" panose="02020603050405020304" pitchFamily="18" charset="0"/>
                <a:ea typeface="Calibri" panose="020F0502020204030204" pitchFamily="34" charset="0"/>
                <a:cs typeface="Times New Roman" panose="02020603050405020304" pitchFamily="18" charset="0"/>
              </a:rPr>
              <a:t> </a:t>
            </a:r>
          </a:p>
          <a:p>
            <a:pPr marL="0" marR="0" indent="0">
              <a:spcBef>
                <a:spcPts val="0"/>
              </a:spcBef>
              <a:spcAft>
                <a:spcPts val="800"/>
              </a:spcAft>
              <a:buNone/>
            </a:pPr>
            <a:r>
              <a:rPr lang="en-US" sz="2800">
                <a:latin typeface="Times New Roman" panose="02020603050405020304" pitchFamily="18" charset="0"/>
                <a:ea typeface="Calibri" panose="020F0502020204030204" pitchFamily="34" charset="0"/>
                <a:cs typeface="Times New Roman" panose="02020603050405020304" pitchFamily="18" charset="0"/>
              </a:rPr>
              <a:t>Traver Silbernagel:twsilber2@gmail.com</a:t>
            </a:r>
          </a:p>
          <a:p>
            <a:pPr marL="0" marR="0" indent="0">
              <a:spcBef>
                <a:spcPts val="0"/>
              </a:spcBef>
              <a:spcAft>
                <a:spcPts val="800"/>
              </a:spcAft>
              <a:buNone/>
            </a:pPr>
            <a:r>
              <a:rPr lang="en-US" sz="2800">
                <a:effectLst/>
                <a:latin typeface="Calibri" panose="020F0502020204030204" pitchFamily="34" charset="0"/>
                <a:ea typeface="Calibri" panose="020F0502020204030204" pitchFamily="34" charset="0"/>
                <a:cs typeface="Times New Roman" panose="02020603050405020304" pitchFamily="18" charset="0"/>
              </a:rPr>
              <a:t>Ryan Weiser- </a:t>
            </a:r>
            <a:r>
              <a:rPr lang="en-US" sz="2800">
                <a:effectLst/>
                <a:latin typeface="Calibri" panose="020F0502020204030204" pitchFamily="34" charset="0"/>
                <a:ea typeface="Calibri" panose="020F0502020204030204" pitchFamily="34" charset="0"/>
                <a:cs typeface="Times New Roman" panose="02020603050405020304" pitchFamily="18" charset="0"/>
                <a:hlinkClick r:id="rId6"/>
              </a:rPr>
              <a:t>MRIbuddyweiser@msn.com</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800"/>
              </a:spcAft>
              <a:buNone/>
            </a:pP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pic>
        <p:nvPicPr>
          <p:cNvPr id="17" name="Audio 16">
            <a:hlinkClick r:id="" action="ppaction://media"/>
            <a:extLst>
              <a:ext uri="{FF2B5EF4-FFF2-40B4-BE49-F238E27FC236}">
                <a16:creationId xmlns:a16="http://schemas.microsoft.com/office/drawing/2014/main" id="{2E3436DC-4240-41D1-38F3-424424F49EE9}"/>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12880448"/>
      </p:ext>
    </p:extLst>
  </p:cSld>
  <p:clrMapOvr>
    <a:masterClrMapping/>
  </p:clrMapOvr>
  <mc:AlternateContent xmlns:mc="http://schemas.openxmlformats.org/markup-compatibility/2006">
    <mc:Choice xmlns:p14="http://schemas.microsoft.com/office/powerpoint/2010/main" Requires="p14">
      <p:transition spd="slow" p14:dur="2000" advTm="23270"/>
    </mc:Choice>
    <mc:Fallback>
      <p:transition spd="slow" advTm="23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9AECFC-3987-B763-B263-2B3DB426C400}"/>
              </a:ext>
            </a:extLst>
          </p:cNvPr>
          <p:cNvSpPr>
            <a:spLocks noGrp="1"/>
          </p:cNvSpPr>
          <p:nvPr>
            <p:ph type="title"/>
          </p:nvPr>
        </p:nvSpPr>
        <p:spPr>
          <a:xfrm>
            <a:off x="849683" y="1240076"/>
            <a:ext cx="2727813" cy="4584527"/>
          </a:xfrm>
        </p:spPr>
        <p:txBody>
          <a:bodyPr>
            <a:normAutofit/>
          </a:bodyPr>
          <a:lstStyle/>
          <a:p>
            <a:r>
              <a:rPr lang="en-US">
                <a:solidFill>
                  <a:srgbClr val="FFFFFF"/>
                </a:solidFill>
              </a:rPr>
              <a:t>Casebook 9.3.4 page 79</a:t>
            </a:r>
          </a:p>
        </p:txBody>
      </p:sp>
      <p:sp>
        <p:nvSpPr>
          <p:cNvPr id="3" name="Content Placeholder 2">
            <a:extLst>
              <a:ext uri="{FF2B5EF4-FFF2-40B4-BE49-F238E27FC236}">
                <a16:creationId xmlns:a16="http://schemas.microsoft.com/office/drawing/2014/main" id="{EFCC3A46-B73B-4C1E-178C-345D5E16DD34}"/>
              </a:ext>
            </a:extLst>
          </p:cNvPr>
          <p:cNvSpPr>
            <a:spLocks noGrp="1"/>
          </p:cNvSpPr>
          <p:nvPr>
            <p:ph idx="1"/>
          </p:nvPr>
        </p:nvSpPr>
        <p:spPr>
          <a:xfrm>
            <a:off x="4705594" y="1240077"/>
            <a:ext cx="6034827" cy="4916465"/>
          </a:xfrm>
        </p:spPr>
        <p:txBody>
          <a:bodyPr anchor="t">
            <a:normAutofit/>
          </a:bodyPr>
          <a:lstStyle/>
          <a:p>
            <a:r>
              <a:rPr lang="en-US" sz="2800">
                <a:latin typeface="Arial" panose="020B0604020202020204" pitchFamily="34" charset="0"/>
                <a:cs typeface="Arial" panose="020B0604020202020204" pitchFamily="34" charset="0"/>
              </a:rPr>
              <a:t>Legal block by A1. Blocking in back does not have to be immediate.</a:t>
            </a:r>
          </a:p>
          <a:p>
            <a:r>
              <a:rPr lang="en-US" sz="2800">
                <a:latin typeface="Arial" panose="020B0604020202020204" pitchFamily="34" charset="0"/>
                <a:cs typeface="Arial" panose="020B0604020202020204" pitchFamily="34" charset="0"/>
              </a:rPr>
              <a:t>A9 is approaching B10 in open field and at angle and pushes him in back with one hand and the other hand on the shoulder.</a:t>
            </a:r>
          </a:p>
          <a:p>
            <a:r>
              <a:rPr lang="en-US" sz="2800">
                <a:latin typeface="Arial" panose="020B0604020202020204" pitchFamily="34" charset="0"/>
                <a:cs typeface="Arial" panose="020B0604020202020204" pitchFamily="34" charset="0"/>
              </a:rPr>
              <a:t>Penalty or not?</a:t>
            </a:r>
          </a:p>
          <a:p>
            <a:endParaRPr lang="en-US"/>
          </a:p>
          <a:p>
            <a:pPr marL="0" indent="0">
              <a:buNone/>
            </a:pPr>
            <a:endParaRPr lang="en-US"/>
          </a:p>
          <a:p>
            <a:endParaRPr lang="en-US"/>
          </a:p>
        </p:txBody>
      </p:sp>
      <p:pic>
        <p:nvPicPr>
          <p:cNvPr id="11" name="Audio 10">
            <a:hlinkClick r:id="" action="ppaction://media"/>
            <a:extLst>
              <a:ext uri="{FF2B5EF4-FFF2-40B4-BE49-F238E27FC236}">
                <a16:creationId xmlns:a16="http://schemas.microsoft.com/office/drawing/2014/main" id="{7FE2EE1D-1439-9B11-C03F-F68C1943003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5349595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27082">
        <p159:morph option="byObject"/>
      </p:transition>
    </mc:Choice>
    <mc:Fallback>
      <p:transition spd="slow" advTm="2708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9AECFC-3987-B763-B263-2B3DB426C400}"/>
              </a:ext>
            </a:extLst>
          </p:cNvPr>
          <p:cNvSpPr>
            <a:spLocks noGrp="1"/>
          </p:cNvSpPr>
          <p:nvPr>
            <p:ph type="title"/>
          </p:nvPr>
        </p:nvSpPr>
        <p:spPr>
          <a:xfrm>
            <a:off x="849683" y="1240076"/>
            <a:ext cx="2727813" cy="4584527"/>
          </a:xfrm>
        </p:spPr>
        <p:txBody>
          <a:bodyPr>
            <a:normAutofit/>
          </a:bodyPr>
          <a:lstStyle/>
          <a:p>
            <a:r>
              <a:rPr lang="en-US">
                <a:solidFill>
                  <a:srgbClr val="FFFFFF"/>
                </a:solidFill>
              </a:rPr>
              <a:t>Casebook 9.3.4 page 79</a:t>
            </a:r>
          </a:p>
        </p:txBody>
      </p:sp>
      <p:sp>
        <p:nvSpPr>
          <p:cNvPr id="3" name="Content Placeholder 2">
            <a:extLst>
              <a:ext uri="{FF2B5EF4-FFF2-40B4-BE49-F238E27FC236}">
                <a16:creationId xmlns:a16="http://schemas.microsoft.com/office/drawing/2014/main" id="{EFCC3A46-B73B-4C1E-178C-345D5E16DD34}"/>
              </a:ext>
            </a:extLst>
          </p:cNvPr>
          <p:cNvSpPr>
            <a:spLocks noGrp="1"/>
          </p:cNvSpPr>
          <p:nvPr>
            <p:ph idx="1"/>
          </p:nvPr>
        </p:nvSpPr>
        <p:spPr>
          <a:xfrm>
            <a:off x="4705594" y="1240077"/>
            <a:ext cx="6034827" cy="4916465"/>
          </a:xfrm>
        </p:spPr>
        <p:txBody>
          <a:bodyPr anchor="t">
            <a:normAutofit/>
          </a:bodyPr>
          <a:lstStyle/>
          <a:p>
            <a:r>
              <a:rPr lang="en-US" sz="2800">
                <a:latin typeface="Arial" panose="020B0604020202020204" pitchFamily="34" charset="0"/>
                <a:cs typeface="Arial" panose="020B0604020202020204" pitchFamily="34" charset="0"/>
              </a:rPr>
              <a:t>This is an illegal block in back per rule 9-3-5</a:t>
            </a:r>
            <a:r>
              <a:rPr lang="en-US"/>
              <a:t>.</a:t>
            </a:r>
          </a:p>
          <a:p>
            <a:r>
              <a:rPr lang="en-US">
                <a:hlinkClick r:id="rId4"/>
              </a:rPr>
              <a:t>https://www.youtube.com/watch?v=XAIfXpo9Gqk</a:t>
            </a:r>
            <a:endParaRPr lang="en-US"/>
          </a:p>
          <a:p>
            <a:endParaRPr lang="en-US"/>
          </a:p>
          <a:p>
            <a:pPr marL="0" indent="0">
              <a:buNone/>
            </a:pPr>
            <a:endParaRPr lang="en-US"/>
          </a:p>
          <a:p>
            <a:endParaRPr lang="en-US"/>
          </a:p>
        </p:txBody>
      </p:sp>
      <p:pic>
        <p:nvPicPr>
          <p:cNvPr id="11" name="Audio 10">
            <a:hlinkClick r:id="" action="ppaction://media"/>
            <a:extLst>
              <a:ext uri="{FF2B5EF4-FFF2-40B4-BE49-F238E27FC236}">
                <a16:creationId xmlns:a16="http://schemas.microsoft.com/office/drawing/2014/main" id="{2F847159-2A98-3D96-B67E-456A40D6092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2911330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111224">
        <p159:morph option="byObject"/>
      </p:transition>
    </mc:Choice>
    <mc:Fallback>
      <p:transition spd="slow" advTm="1112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06E45-275E-47C0-A6AF-D6D81E985A6A}"/>
              </a:ext>
            </a:extLst>
          </p:cNvPr>
          <p:cNvSpPr>
            <a:spLocks noGrp="1"/>
          </p:cNvSpPr>
          <p:nvPr>
            <p:ph type="title"/>
          </p:nvPr>
        </p:nvSpPr>
        <p:spPr>
          <a:xfrm>
            <a:off x="7464614" y="1783959"/>
            <a:ext cx="4087306" cy="2889114"/>
          </a:xfrm>
        </p:spPr>
        <p:txBody>
          <a:bodyPr vert="horz" lIns="91440" tIns="45720" rIns="91440" bIns="45720" rtlCol="0" anchor="b">
            <a:normAutofit/>
          </a:bodyPr>
          <a:lstStyle/>
          <a:p>
            <a:r>
              <a:rPr lang="en-US" sz="5400"/>
              <a:t>Questions</a:t>
            </a:r>
          </a:p>
        </p:txBody>
      </p:sp>
      <p:pic>
        <p:nvPicPr>
          <p:cNvPr id="12" name="Content Placeholder 11" descr="Golden Gate Bridge in fog">
            <a:extLst>
              <a:ext uri="{FF2B5EF4-FFF2-40B4-BE49-F238E27FC236}">
                <a16:creationId xmlns:a16="http://schemas.microsoft.com/office/drawing/2014/main" id="{060F3674-3F64-4149-9BBE-41E064AAF14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1591" r="-1"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7812305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5C3D674-3D59-4E93-80CA-0C0A9095E8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C884B8F8-FDC9-498B-9960-5D7260AFCB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417737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4" name="Title 3">
            <a:extLst>
              <a:ext uri="{FF2B5EF4-FFF2-40B4-BE49-F238E27FC236}">
                <a16:creationId xmlns:a16="http://schemas.microsoft.com/office/drawing/2014/main" id="{72AA1770-2938-4AD6-BC85-0E665C49F625}"/>
              </a:ext>
            </a:extLst>
          </p:cNvPr>
          <p:cNvSpPr>
            <a:spLocks noGrp="1"/>
          </p:cNvSpPr>
          <p:nvPr>
            <p:ph type="title"/>
          </p:nvPr>
        </p:nvSpPr>
        <p:spPr>
          <a:xfrm>
            <a:off x="1451580" y="804520"/>
            <a:ext cx="4176511" cy="1049235"/>
          </a:xfrm>
        </p:spPr>
        <p:txBody>
          <a:bodyPr vert="horz" lIns="91440" tIns="45720" rIns="91440" bIns="45720" rtlCol="0">
            <a:normAutofit/>
          </a:bodyPr>
          <a:lstStyle/>
          <a:p>
            <a:r>
              <a:rPr lang="en-US"/>
              <a:t>Agenda</a:t>
            </a:r>
            <a:endParaRPr lang="en-US" kern="1200">
              <a:latin typeface="+mj-lt"/>
              <a:ea typeface="+mj-ea"/>
              <a:cs typeface="+mj-cs"/>
            </a:endParaRPr>
          </a:p>
        </p:txBody>
      </p:sp>
      <p:sp>
        <p:nvSpPr>
          <p:cNvPr id="23" name="Rectangle 22">
            <a:extLst>
              <a:ext uri="{FF2B5EF4-FFF2-40B4-BE49-F238E27FC236}">
                <a16:creationId xmlns:a16="http://schemas.microsoft.com/office/drawing/2014/main" id="{EF2A81E1-BCBE-426B-8C09-33274E694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5" name="Content Placeholder 4">
            <a:extLst>
              <a:ext uri="{FF2B5EF4-FFF2-40B4-BE49-F238E27FC236}">
                <a16:creationId xmlns:a16="http://schemas.microsoft.com/office/drawing/2014/main" id="{70FE2F3C-7158-4CAF-AA3C-2C5BB440476B}"/>
              </a:ext>
            </a:extLst>
          </p:cNvPr>
          <p:cNvSpPr>
            <a:spLocks noGrp="1"/>
          </p:cNvSpPr>
          <p:nvPr>
            <p:ph idx="1"/>
          </p:nvPr>
        </p:nvSpPr>
        <p:spPr>
          <a:xfrm>
            <a:off x="1451581" y="2015732"/>
            <a:ext cx="4172212" cy="3450613"/>
          </a:xfrm>
        </p:spPr>
        <p:txBody>
          <a:bodyPr vert="horz" lIns="91440" tIns="45720" rIns="91440" bIns="45720" rtlCol="0">
            <a:normAutofit/>
          </a:bodyPr>
          <a:lstStyle/>
          <a:p>
            <a:pPr marL="0" marR="0" indent="0">
              <a:spcBef>
                <a:spcPts val="1200"/>
              </a:spcBef>
              <a:spcAft>
                <a:spcPts val="0"/>
              </a:spcAft>
              <a:buNone/>
            </a:pPr>
            <a:endParaRPr lang="en-US"/>
          </a:p>
          <a:p>
            <a:pPr marL="571500" lvl="1" indent="-342900">
              <a:spcBef>
                <a:spcPts val="1200"/>
              </a:spcBef>
              <a:buAutoNum type="arabicPeriod"/>
            </a:pPr>
            <a:r>
              <a:rPr lang="en-US"/>
              <a:t>Welcome first Q and A</a:t>
            </a:r>
          </a:p>
          <a:p>
            <a:pPr marL="571500" lvl="1" indent="-342900">
              <a:spcBef>
                <a:spcPts val="1200"/>
              </a:spcBef>
              <a:buAutoNum type="arabicPeriod"/>
            </a:pPr>
            <a:r>
              <a:rPr lang="en-US"/>
              <a:t>Meeting expectations-etiquette, not a dispute  </a:t>
            </a:r>
          </a:p>
          <a:p>
            <a:pPr marL="571500" lvl="1" indent="-342900">
              <a:spcBef>
                <a:spcPts val="1200"/>
              </a:spcBef>
              <a:buAutoNum type="arabicPeriod"/>
            </a:pPr>
            <a:r>
              <a:rPr lang="en-US"/>
              <a:t>What are your questions?</a:t>
            </a:r>
          </a:p>
          <a:p>
            <a:pPr marL="571500" lvl="1" indent="-342900">
              <a:spcBef>
                <a:spcPts val="1200"/>
              </a:spcBef>
              <a:buAutoNum type="arabicPeriod"/>
            </a:pPr>
            <a:r>
              <a:rPr lang="en-US"/>
              <a:t>Why?</a:t>
            </a:r>
          </a:p>
          <a:p>
            <a:pPr lvl="1" indent="-457200">
              <a:spcBef>
                <a:spcPts val="1200"/>
              </a:spcBef>
              <a:buAutoNum type="arabicPeriod" startAt="3"/>
            </a:pPr>
            <a:endParaRPr lang="en-US"/>
          </a:p>
          <a:p>
            <a:pPr lvl="1" indent="-457200">
              <a:spcBef>
                <a:spcPts val="1200"/>
              </a:spcBef>
              <a:buAutoNum type="arabicPeriod" startAt="3"/>
            </a:pPr>
            <a:endParaRPr lang="en-US"/>
          </a:p>
          <a:p>
            <a:pPr marL="228600" lvl="1" indent="0">
              <a:spcBef>
                <a:spcPts val="1200"/>
              </a:spcBef>
              <a:buNone/>
            </a:pPr>
            <a:endParaRPr lang="en-US"/>
          </a:p>
          <a:p>
            <a:pPr marL="0" marR="0">
              <a:spcBef>
                <a:spcPts val="1200"/>
              </a:spcBef>
              <a:spcAft>
                <a:spcPts val="0"/>
              </a:spcAft>
            </a:pPr>
            <a:endParaRPr lang="en-US">
              <a:effectLst/>
            </a:endParaRPr>
          </a:p>
        </p:txBody>
      </p:sp>
      <p:pic>
        <p:nvPicPr>
          <p:cNvPr id="16" name="Graphic 15" descr="Questions">
            <a:extLst>
              <a:ext uri="{FF2B5EF4-FFF2-40B4-BE49-F238E27FC236}">
                <a16:creationId xmlns:a16="http://schemas.microsoft.com/office/drawing/2014/main" id="{2345D998-8F59-2265-CA26-2A255AE0E2D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44251" y="805583"/>
            <a:ext cx="4660762" cy="4660762"/>
          </a:xfrm>
          <a:prstGeom prst="rect">
            <a:avLst/>
          </a:prstGeom>
        </p:spPr>
      </p:pic>
      <p:pic>
        <p:nvPicPr>
          <p:cNvPr id="25" name="Picture 24">
            <a:extLst>
              <a:ext uri="{FF2B5EF4-FFF2-40B4-BE49-F238E27FC236}">
                <a16:creationId xmlns:a16="http://schemas.microsoft.com/office/drawing/2014/main" id="{39D1DDD4-5BB3-45BA-B9B3-06B62299AD7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7" name="Straight Connector 26">
            <a:extLst>
              <a:ext uri="{FF2B5EF4-FFF2-40B4-BE49-F238E27FC236}">
                <a16:creationId xmlns:a16="http://schemas.microsoft.com/office/drawing/2014/main" id="{A24DAE64-2302-42EA-8239-F2F0775CA5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24" name="Audio 23">
            <a:hlinkClick r:id="" action="ppaction://media"/>
            <a:extLst>
              <a:ext uri="{FF2B5EF4-FFF2-40B4-BE49-F238E27FC236}">
                <a16:creationId xmlns:a16="http://schemas.microsoft.com/office/drawing/2014/main" id="{8B0C4F02-AAEC-2406-C624-E9EEC2F8C0BB}"/>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20447288"/>
      </p:ext>
    </p:extLst>
  </p:cSld>
  <p:clrMapOvr>
    <a:masterClrMapping/>
  </p:clrMapOvr>
  <mc:AlternateContent xmlns:mc="http://schemas.openxmlformats.org/markup-compatibility/2006">
    <mc:Choice xmlns:p14="http://schemas.microsoft.com/office/powerpoint/2010/main" Requires="p14">
      <p:transition spd="slow" p14:dur="2000" advTm="14852"/>
    </mc:Choice>
    <mc:Fallback>
      <p:transition spd="slow" advTm="148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a:extLst>
            <a:ext uri="{FF2B5EF4-FFF2-40B4-BE49-F238E27FC236}">
              <a16:creationId xmlns:a16="http://schemas.microsoft.com/office/drawing/2014/main" id="{69CBCA68-40DA-5A47-B5D6-4CA415FB2BB6}"/>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873"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E8D1EDB3-6424-3EB6-35FF-0D2A2311471D}"/>
              </a:ext>
            </a:extLst>
          </p:cNvPr>
          <p:cNvSpPr>
            <a:spLocks noGrp="1"/>
          </p:cNvSpPr>
          <p:nvPr>
            <p:ph type="title"/>
          </p:nvPr>
        </p:nvSpPr>
        <p:spPr>
          <a:xfrm>
            <a:off x="8614504" y="1240076"/>
            <a:ext cx="2727813" cy="4584527"/>
          </a:xfrm>
        </p:spPr>
        <p:txBody>
          <a:bodyPr vert="horz" lIns="91440" tIns="45720" rIns="91440" bIns="45720" rtlCol="0">
            <a:normAutofit/>
          </a:bodyPr>
          <a:lstStyle/>
          <a:p>
            <a:r>
              <a:rPr lang="en-US" kern="1200">
                <a:solidFill>
                  <a:srgbClr val="FFFFFF"/>
                </a:solidFill>
                <a:latin typeface="+mj-lt"/>
                <a:ea typeface="+mj-ea"/>
                <a:cs typeface="+mj-cs"/>
              </a:rPr>
              <a:t>Common Questions</a:t>
            </a:r>
          </a:p>
        </p:txBody>
      </p:sp>
      <p:sp>
        <p:nvSpPr>
          <p:cNvPr id="5" name="Content Placeholder 4">
            <a:extLst>
              <a:ext uri="{FF2B5EF4-FFF2-40B4-BE49-F238E27FC236}">
                <a16:creationId xmlns:a16="http://schemas.microsoft.com/office/drawing/2014/main" id="{0A055BEC-1A11-CE4C-9EDE-AC9B5D568EC7}"/>
              </a:ext>
            </a:extLst>
          </p:cNvPr>
          <p:cNvSpPr>
            <a:spLocks noGrp="1"/>
          </p:cNvSpPr>
          <p:nvPr>
            <p:ph idx="1"/>
          </p:nvPr>
        </p:nvSpPr>
        <p:spPr>
          <a:xfrm>
            <a:off x="1451579" y="265471"/>
            <a:ext cx="6034827" cy="6592529"/>
          </a:xfrm>
        </p:spPr>
        <p:txBody>
          <a:bodyPr vert="horz" lIns="91440" tIns="45720" rIns="91440" bIns="45720" rtlCol="0" anchor="t">
            <a:normAutofit/>
          </a:bodyPr>
          <a:lstStyle/>
          <a:p>
            <a:pPr lvl="1" indent="-457200">
              <a:lnSpc>
                <a:spcPct val="110000"/>
              </a:lnSpc>
              <a:spcBef>
                <a:spcPts val="1200"/>
              </a:spcBef>
              <a:buAutoNum type="arabicPeriod"/>
            </a:pPr>
            <a:r>
              <a:rPr lang="en-US" sz="1600" dirty="0"/>
              <a:t>Can we double team, reach block, pull linemen, crack back block</a:t>
            </a:r>
            <a:r>
              <a:rPr lang="en-US" sz="1600" dirty="0">
                <a:solidFill>
                  <a:schemeClr val="accent1"/>
                </a:solidFill>
              </a:rPr>
              <a:t>? No,  heads up blocking, safety issue</a:t>
            </a:r>
          </a:p>
          <a:p>
            <a:pPr lvl="1" indent="-457200">
              <a:lnSpc>
                <a:spcPct val="110000"/>
              </a:lnSpc>
              <a:spcBef>
                <a:spcPts val="1200"/>
              </a:spcBef>
              <a:buAutoNum type="arabicPeriod"/>
            </a:pPr>
            <a:r>
              <a:rPr lang="en-US" sz="1600" dirty="0"/>
              <a:t>Can my backfield player play TE or WR second half? </a:t>
            </a:r>
            <a:r>
              <a:rPr lang="en-US" sz="1600" dirty="0">
                <a:solidFill>
                  <a:schemeClr val="accent1"/>
                </a:solidFill>
              </a:rPr>
              <a:t>Yes, but no player can play more than 6 total quarters in a game, unless injuries or roster issues.</a:t>
            </a:r>
          </a:p>
          <a:p>
            <a:pPr lvl="1" indent="-457200">
              <a:lnSpc>
                <a:spcPct val="110000"/>
              </a:lnSpc>
              <a:spcBef>
                <a:spcPts val="1200"/>
              </a:spcBef>
              <a:buAutoNum type="arabicPeriod"/>
            </a:pPr>
            <a:r>
              <a:rPr lang="en-US" sz="1600" dirty="0"/>
              <a:t>Do I replace my backfield out when we score td or after extra point? </a:t>
            </a:r>
            <a:r>
              <a:rPr lang="en-US" sz="1600" dirty="0">
                <a:solidFill>
                  <a:schemeClr val="accent1"/>
                </a:solidFill>
              </a:rPr>
              <a:t>Extra point</a:t>
            </a:r>
          </a:p>
          <a:p>
            <a:pPr lvl="1" indent="-457200">
              <a:lnSpc>
                <a:spcPct val="110000"/>
              </a:lnSpc>
              <a:spcBef>
                <a:spcPts val="1200"/>
              </a:spcBef>
              <a:buAutoNum type="arabicPeriod"/>
            </a:pPr>
            <a:r>
              <a:rPr lang="en-US" sz="1600" dirty="0"/>
              <a:t>Can weight restricted player play Defensive end? </a:t>
            </a:r>
            <a:r>
              <a:rPr lang="en-US" sz="1600" dirty="0">
                <a:solidFill>
                  <a:schemeClr val="accent1"/>
                </a:solidFill>
              </a:rPr>
              <a:t>If you have too many weight restricted players, can, however, can’t carry or catch pass</a:t>
            </a:r>
            <a:r>
              <a:rPr lang="en-US" sz="1600" dirty="0"/>
              <a:t>.</a:t>
            </a:r>
          </a:p>
          <a:p>
            <a:pPr lvl="1" indent="-457200">
              <a:lnSpc>
                <a:spcPct val="110000"/>
              </a:lnSpc>
              <a:spcBef>
                <a:spcPts val="1200"/>
              </a:spcBef>
              <a:buAutoNum type="arabicPeriod"/>
            </a:pPr>
            <a:r>
              <a:rPr lang="en-US" sz="1600" dirty="0"/>
              <a:t>What do I do if my QB 2 gets hurt</a:t>
            </a:r>
            <a:r>
              <a:rPr lang="en-US" sz="1600" dirty="0">
                <a:solidFill>
                  <a:schemeClr val="accent1"/>
                </a:solidFill>
              </a:rPr>
              <a:t>? Hopefully, you have QB 3, if not QB#1 can come back in because of injury, however, can’t run ball. Safety reason. Please communicate with officials and other team.</a:t>
            </a:r>
          </a:p>
          <a:p>
            <a:pPr marL="571500" lvl="1" indent="-342900">
              <a:lnSpc>
                <a:spcPct val="110000"/>
              </a:lnSpc>
              <a:spcBef>
                <a:spcPts val="1200"/>
              </a:spcBef>
              <a:buAutoNum type="arabicPeriod"/>
            </a:pPr>
            <a:r>
              <a:rPr lang="en-US" sz="1600" dirty="0"/>
              <a:t>Can player wear dark visor with doctor note? </a:t>
            </a:r>
            <a:r>
              <a:rPr lang="en-US" sz="1600" dirty="0">
                <a:solidFill>
                  <a:schemeClr val="accent1"/>
                </a:solidFill>
              </a:rPr>
              <a:t>No, HS national rule, safety.</a:t>
            </a:r>
          </a:p>
          <a:p>
            <a:pPr marL="571500" lvl="1" indent="-342900">
              <a:lnSpc>
                <a:spcPct val="110000"/>
              </a:lnSpc>
              <a:spcBef>
                <a:spcPts val="1200"/>
              </a:spcBef>
              <a:buAutoNum type="arabicPeriod"/>
            </a:pPr>
            <a:r>
              <a:rPr lang="en-US" sz="1600" b="1" dirty="0">
                <a:solidFill>
                  <a:schemeClr val="tx2"/>
                </a:solidFill>
              </a:rPr>
              <a:t>Can linebackers and defensive back move up at goal line?</a:t>
            </a:r>
            <a:r>
              <a:rPr lang="en-US" sz="1600" b="1" dirty="0">
                <a:solidFill>
                  <a:schemeClr val="accent1"/>
                </a:solidFill>
              </a:rPr>
              <a:t> </a:t>
            </a:r>
            <a:r>
              <a:rPr lang="en-US" sz="1600" dirty="0">
                <a:solidFill>
                  <a:schemeClr val="accent1"/>
                </a:solidFill>
              </a:rPr>
              <a:t>No, they must be 5 yards, no matter where on field.</a:t>
            </a:r>
          </a:p>
          <a:p>
            <a:pPr marL="571500" lvl="1" indent="-342900">
              <a:lnSpc>
                <a:spcPct val="110000"/>
              </a:lnSpc>
              <a:spcBef>
                <a:spcPts val="1200"/>
              </a:spcBef>
              <a:buAutoNum type="arabicPeriod"/>
            </a:pPr>
            <a:r>
              <a:rPr lang="en-US" sz="1600" dirty="0"/>
              <a:t>Can QB run directly up zero hole? </a:t>
            </a:r>
            <a:r>
              <a:rPr lang="en-US" sz="1600" dirty="0">
                <a:solidFill>
                  <a:schemeClr val="accent1"/>
                </a:solidFill>
              </a:rPr>
              <a:t>No, must move laterally 2 steps to each side with would be guard/center hole.</a:t>
            </a:r>
          </a:p>
          <a:p>
            <a:pPr marL="571500" lvl="1" indent="-342900">
              <a:lnSpc>
                <a:spcPct val="110000"/>
              </a:lnSpc>
              <a:spcBef>
                <a:spcPts val="1200"/>
              </a:spcBef>
              <a:buAutoNum type="arabicPeriod"/>
            </a:pPr>
            <a:endParaRPr lang="en-US" sz="1400" dirty="0"/>
          </a:p>
          <a:p>
            <a:pPr lvl="1" indent="-457200">
              <a:lnSpc>
                <a:spcPct val="110000"/>
              </a:lnSpc>
              <a:spcBef>
                <a:spcPts val="1200"/>
              </a:spcBef>
              <a:buAutoNum type="arabicPeriod" startAt="3"/>
            </a:pPr>
            <a:endParaRPr lang="en-US" sz="1400" dirty="0"/>
          </a:p>
          <a:p>
            <a:pPr lvl="1" indent="-457200">
              <a:lnSpc>
                <a:spcPct val="110000"/>
              </a:lnSpc>
              <a:spcBef>
                <a:spcPts val="1200"/>
              </a:spcBef>
              <a:buAutoNum type="arabicPeriod" startAt="3"/>
            </a:pPr>
            <a:endParaRPr lang="en-US" sz="1400" dirty="0"/>
          </a:p>
          <a:p>
            <a:pPr marL="228600" lvl="1" indent="0">
              <a:lnSpc>
                <a:spcPct val="110000"/>
              </a:lnSpc>
              <a:spcBef>
                <a:spcPts val="1200"/>
              </a:spcBef>
              <a:buNone/>
            </a:pPr>
            <a:endParaRPr lang="en-US" sz="1400" dirty="0"/>
          </a:p>
          <a:p>
            <a:pPr marL="0" marR="0">
              <a:lnSpc>
                <a:spcPct val="110000"/>
              </a:lnSpc>
              <a:spcBef>
                <a:spcPts val="1200"/>
              </a:spcBef>
              <a:spcAft>
                <a:spcPts val="0"/>
              </a:spcAft>
            </a:pPr>
            <a:endParaRPr lang="en-US" sz="1400" dirty="0">
              <a:effectLst/>
            </a:endParaRPr>
          </a:p>
        </p:txBody>
      </p:sp>
      <p:pic>
        <p:nvPicPr>
          <p:cNvPr id="22" name="Audio 21">
            <a:hlinkClick r:id="" action="ppaction://media"/>
            <a:extLst>
              <a:ext uri="{FF2B5EF4-FFF2-40B4-BE49-F238E27FC236}">
                <a16:creationId xmlns:a16="http://schemas.microsoft.com/office/drawing/2014/main" id="{D8E060E3-5394-F970-462C-112DC991D7A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86529692"/>
      </p:ext>
    </p:extLst>
  </p:cSld>
  <p:clrMapOvr>
    <a:masterClrMapping/>
  </p:clrMapOvr>
  <mc:AlternateContent xmlns:mc="http://schemas.openxmlformats.org/markup-compatibility/2006">
    <mc:Choice xmlns:p14="http://schemas.microsoft.com/office/powerpoint/2010/main" Requires="p14">
      <p:transition spd="slow" p14:dur="2000" advTm="146015"/>
    </mc:Choice>
    <mc:Fallback>
      <p:transition spd="slow" advTm="1460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3522FE7-5A29-4EF6-B1EF-2CA55748A7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9" name="Picture 8">
            <a:extLst>
              <a:ext uri="{FF2B5EF4-FFF2-40B4-BE49-F238E27FC236}">
                <a16:creationId xmlns:a16="http://schemas.microsoft.com/office/drawing/2014/main" id="{C2192E09-EBC7-416C-B887-DFF915D7F4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1" name="Straight Connector 10">
            <a:extLst>
              <a:ext uri="{FF2B5EF4-FFF2-40B4-BE49-F238E27FC236}">
                <a16:creationId xmlns:a16="http://schemas.microsoft.com/office/drawing/2014/main" id="{2924498D-E084-44BE-A196-CFCE355643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BBC7667-C352-4842-9AFD-E5C16AD002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5" name="Rectangle 14">
            <a:extLst>
              <a:ext uri="{FF2B5EF4-FFF2-40B4-BE49-F238E27FC236}">
                <a16:creationId xmlns:a16="http://schemas.microsoft.com/office/drawing/2014/main" id="{1EE485E7-7D6D-4CB0-A3AD-261D97B2EF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55E3208-F0C4-4962-8946-065C94F89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C3A104D4-3F86-054C-D1D5-EF1D111652BF}"/>
              </a:ext>
            </a:extLst>
          </p:cNvPr>
          <p:cNvSpPr>
            <a:spLocks noGrp="1"/>
          </p:cNvSpPr>
          <p:nvPr>
            <p:ph type="title"/>
          </p:nvPr>
        </p:nvSpPr>
        <p:spPr>
          <a:xfrm>
            <a:off x="5140235" y="1027937"/>
            <a:ext cx="6083708" cy="3711894"/>
          </a:xfrm>
        </p:spPr>
        <p:txBody>
          <a:bodyPr vert="horz" lIns="91440" tIns="45720" rIns="91440" bIns="0" rtlCol="0" anchor="ctr">
            <a:normAutofit/>
          </a:bodyPr>
          <a:lstStyle/>
          <a:p>
            <a:r>
              <a:rPr lang="en-US" sz="5400"/>
              <a:t>2025 Rules</a:t>
            </a:r>
          </a:p>
        </p:txBody>
      </p:sp>
      <p:cxnSp>
        <p:nvCxnSpPr>
          <p:cNvPr id="19" name="Straight Connector 18">
            <a:extLst>
              <a:ext uri="{FF2B5EF4-FFF2-40B4-BE49-F238E27FC236}">
                <a16:creationId xmlns:a16="http://schemas.microsoft.com/office/drawing/2014/main" id="{4FAE17D3-C2DC-4665-AF20-33C5BACD5E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375124"/>
            <a:ext cx="0" cy="3017520"/>
          </a:xfrm>
          <a:prstGeom prst="line">
            <a:avLst/>
          </a:prstGeom>
          <a:ln w="31750"/>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7021C573-B3FF-44B8-A5DE-AB39E9AA6B9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3" name="Straight Connector 22">
            <a:extLst>
              <a:ext uri="{FF2B5EF4-FFF2-40B4-BE49-F238E27FC236}">
                <a16:creationId xmlns:a16="http://schemas.microsoft.com/office/drawing/2014/main" id="{50B0CCD4-E9B0-43B2-806F-05EDF57A762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24" name="Audio 23">
            <a:hlinkClick r:id="" action="ppaction://media"/>
            <a:extLst>
              <a:ext uri="{FF2B5EF4-FFF2-40B4-BE49-F238E27FC236}">
                <a16:creationId xmlns:a16="http://schemas.microsoft.com/office/drawing/2014/main" id="{CAB54A60-DC2C-BCE4-48FD-07698377020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41766480"/>
      </p:ext>
    </p:extLst>
  </p:cSld>
  <p:clrMapOvr>
    <a:masterClrMapping/>
  </p:clrMapOvr>
  <mc:AlternateContent xmlns:mc="http://schemas.openxmlformats.org/markup-compatibility/2006">
    <mc:Choice xmlns:p14="http://schemas.microsoft.com/office/powerpoint/2010/main" Requires="p14">
      <p:transition spd="slow" p14:dur="2000" advTm="114696"/>
    </mc:Choice>
    <mc:Fallback>
      <p:transition spd="slow" advTm="114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2AA1770-2938-4AD6-BC85-0E665C49F625}"/>
              </a:ext>
            </a:extLst>
          </p:cNvPr>
          <p:cNvSpPr>
            <a:spLocks noGrp="1"/>
          </p:cNvSpPr>
          <p:nvPr>
            <p:ph type="title"/>
          </p:nvPr>
        </p:nvSpPr>
        <p:spPr>
          <a:xfrm>
            <a:off x="849683" y="1240076"/>
            <a:ext cx="2727813" cy="4584527"/>
          </a:xfrm>
        </p:spPr>
        <p:txBody>
          <a:bodyPr vert="horz" lIns="91440" tIns="45720" rIns="91440" bIns="45720" rtlCol="0">
            <a:normAutofit/>
          </a:bodyPr>
          <a:lstStyle/>
          <a:p>
            <a:r>
              <a:rPr lang="en-US">
                <a:solidFill>
                  <a:srgbClr val="FFFFFF"/>
                </a:solidFill>
              </a:rPr>
              <a:t>Illegal block in Back</a:t>
            </a:r>
            <a:endParaRPr lang="en-US" kern="1200">
              <a:solidFill>
                <a:srgbClr val="FFFFFF"/>
              </a:solidFill>
              <a:latin typeface="+mj-lt"/>
              <a:ea typeface="+mj-ea"/>
              <a:cs typeface="+mj-cs"/>
            </a:endParaRPr>
          </a:p>
        </p:txBody>
      </p:sp>
      <p:sp>
        <p:nvSpPr>
          <p:cNvPr id="5" name="Content Placeholder 4">
            <a:extLst>
              <a:ext uri="{FF2B5EF4-FFF2-40B4-BE49-F238E27FC236}">
                <a16:creationId xmlns:a16="http://schemas.microsoft.com/office/drawing/2014/main" id="{70FE2F3C-7158-4CAF-AA3C-2C5BB440476B}"/>
              </a:ext>
            </a:extLst>
          </p:cNvPr>
          <p:cNvSpPr>
            <a:spLocks noGrp="1"/>
          </p:cNvSpPr>
          <p:nvPr>
            <p:ph idx="1"/>
          </p:nvPr>
        </p:nvSpPr>
        <p:spPr>
          <a:xfrm>
            <a:off x="4705594" y="1240077"/>
            <a:ext cx="6034827" cy="4916465"/>
          </a:xfrm>
        </p:spPr>
        <p:txBody>
          <a:bodyPr vert="horz" lIns="91440" tIns="45720" rIns="91440" bIns="45720" rtlCol="0" anchor="t">
            <a:normAutofit/>
          </a:bodyPr>
          <a:lstStyle/>
          <a:p>
            <a:pPr marL="0" marR="0" indent="0">
              <a:spcBef>
                <a:spcPts val="1200"/>
              </a:spcBef>
              <a:spcAft>
                <a:spcPts val="0"/>
              </a:spcAft>
              <a:buNone/>
            </a:pPr>
            <a:endParaRPr lang="en-US"/>
          </a:p>
          <a:p>
            <a:pPr lvl="1" indent="-457200">
              <a:spcBef>
                <a:spcPts val="1200"/>
              </a:spcBef>
              <a:buAutoNum type="arabicPeriod" startAt="3"/>
            </a:pPr>
            <a:endParaRPr lang="en-US"/>
          </a:p>
          <a:p>
            <a:pPr lvl="1" indent="-457200">
              <a:spcBef>
                <a:spcPts val="1200"/>
              </a:spcBef>
              <a:buAutoNum type="arabicPeriod" startAt="3"/>
            </a:pPr>
            <a:endParaRPr lang="en-US"/>
          </a:p>
          <a:p>
            <a:pPr marL="228600" lvl="1" indent="0">
              <a:spcBef>
                <a:spcPts val="1200"/>
              </a:spcBef>
              <a:buNone/>
            </a:pPr>
            <a:endParaRPr lang="en-US"/>
          </a:p>
          <a:p>
            <a:pPr marL="0" marR="0">
              <a:spcBef>
                <a:spcPts val="1200"/>
              </a:spcBef>
              <a:spcAft>
                <a:spcPts val="0"/>
              </a:spcAft>
            </a:pPr>
            <a:endParaRPr lang="en-US">
              <a:effectLst/>
            </a:endParaRPr>
          </a:p>
        </p:txBody>
      </p:sp>
      <p:pic>
        <p:nvPicPr>
          <p:cNvPr id="2" name="Picture 1">
            <a:extLst>
              <a:ext uri="{FF2B5EF4-FFF2-40B4-BE49-F238E27FC236}">
                <a16:creationId xmlns:a16="http://schemas.microsoft.com/office/drawing/2014/main" id="{67D6AA1F-A6AF-2EA0-F49F-5F2F642F40A4}"/>
              </a:ext>
            </a:extLst>
          </p:cNvPr>
          <p:cNvPicPr>
            <a:picLocks noChangeAspect="1"/>
          </p:cNvPicPr>
          <p:nvPr/>
        </p:nvPicPr>
        <p:blipFill>
          <a:blip r:embed="rId5"/>
          <a:stretch>
            <a:fillRect/>
          </a:stretch>
        </p:blipFill>
        <p:spPr>
          <a:xfrm>
            <a:off x="4062127" y="910801"/>
            <a:ext cx="8120576" cy="4913802"/>
          </a:xfrm>
          <a:prstGeom prst="rect">
            <a:avLst/>
          </a:prstGeom>
        </p:spPr>
      </p:pic>
      <p:pic>
        <p:nvPicPr>
          <p:cNvPr id="13" name="Audio 12">
            <a:hlinkClick r:id="" action="ppaction://media"/>
            <a:extLst>
              <a:ext uri="{FF2B5EF4-FFF2-40B4-BE49-F238E27FC236}">
                <a16:creationId xmlns:a16="http://schemas.microsoft.com/office/drawing/2014/main" id="{F995D78A-E7C9-82D2-08C7-FCC1B0ADAE7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52826350"/>
      </p:ext>
    </p:extLst>
  </p:cSld>
  <p:clrMapOvr>
    <a:masterClrMapping/>
  </p:clrMapOvr>
  <mc:AlternateContent xmlns:mc="http://schemas.openxmlformats.org/markup-compatibility/2006">
    <mc:Choice xmlns:p14="http://schemas.microsoft.com/office/powerpoint/2010/main" Requires="p14">
      <p:transition p14:dur="10" advTm="75016"/>
    </mc:Choice>
    <mc:Fallback>
      <p:transition advTm="75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9AECFC-3987-B763-B263-2B3DB426C400}"/>
              </a:ext>
            </a:extLst>
          </p:cNvPr>
          <p:cNvSpPr>
            <a:spLocks noGrp="1"/>
          </p:cNvSpPr>
          <p:nvPr>
            <p:ph type="title"/>
          </p:nvPr>
        </p:nvSpPr>
        <p:spPr>
          <a:xfrm>
            <a:off x="849683" y="1240076"/>
            <a:ext cx="2727813" cy="4584527"/>
          </a:xfrm>
        </p:spPr>
        <p:txBody>
          <a:bodyPr>
            <a:normAutofit/>
          </a:bodyPr>
          <a:lstStyle/>
          <a:p>
            <a:r>
              <a:rPr lang="en-US">
                <a:solidFill>
                  <a:srgbClr val="FFFFFF"/>
                </a:solidFill>
              </a:rPr>
              <a:t>Illegal block in back BY Rule 9-5  High school rule book page 29 definition</a:t>
            </a:r>
          </a:p>
        </p:txBody>
      </p:sp>
      <p:sp>
        <p:nvSpPr>
          <p:cNvPr id="3" name="Content Placeholder 2">
            <a:extLst>
              <a:ext uri="{FF2B5EF4-FFF2-40B4-BE49-F238E27FC236}">
                <a16:creationId xmlns:a16="http://schemas.microsoft.com/office/drawing/2014/main" id="{EFCC3A46-B73B-4C1E-178C-345D5E16DD34}"/>
              </a:ext>
            </a:extLst>
          </p:cNvPr>
          <p:cNvSpPr>
            <a:spLocks noGrp="1"/>
          </p:cNvSpPr>
          <p:nvPr>
            <p:ph idx="1"/>
          </p:nvPr>
        </p:nvSpPr>
        <p:spPr>
          <a:xfrm>
            <a:off x="4705594" y="1240077"/>
            <a:ext cx="6034827" cy="4916465"/>
          </a:xfrm>
        </p:spPr>
        <p:txBody>
          <a:bodyPr anchor="t">
            <a:normAutofit/>
          </a:bodyPr>
          <a:lstStyle/>
          <a:p>
            <a:r>
              <a:rPr lang="en-US" sz="2800">
                <a:latin typeface="Arial" panose="020B0604020202020204" pitchFamily="34" charset="0"/>
                <a:cs typeface="Arial" panose="020B0604020202020204" pitchFamily="34" charset="0"/>
              </a:rPr>
              <a:t>Blocking in the back is a block against an opponent when the initial contact is in the opponents back, inside the shoulders and below the helmet and above the waist, and not against a player who is a runner or pretending to be a runner.</a:t>
            </a:r>
          </a:p>
        </p:txBody>
      </p:sp>
      <p:pic>
        <p:nvPicPr>
          <p:cNvPr id="14" name="Audio 13">
            <a:hlinkClick r:id="" action="ppaction://media"/>
            <a:extLst>
              <a:ext uri="{FF2B5EF4-FFF2-40B4-BE49-F238E27FC236}">
                <a16:creationId xmlns:a16="http://schemas.microsoft.com/office/drawing/2014/main" id="{A4D3613C-40D6-F83B-48C5-BBE5A2C58F4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3735764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36808">
        <p159:morph option="byObject"/>
      </p:transition>
    </mc:Choice>
    <mc:Fallback>
      <p:transition spd="slow" advTm="3680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9AECFC-3987-B763-B263-2B3DB426C400}"/>
              </a:ext>
            </a:extLst>
          </p:cNvPr>
          <p:cNvSpPr>
            <a:spLocks noGrp="1"/>
          </p:cNvSpPr>
          <p:nvPr>
            <p:ph type="title"/>
          </p:nvPr>
        </p:nvSpPr>
        <p:spPr>
          <a:xfrm>
            <a:off x="849683" y="1240076"/>
            <a:ext cx="2727813" cy="4584527"/>
          </a:xfrm>
        </p:spPr>
        <p:txBody>
          <a:bodyPr>
            <a:normAutofit/>
          </a:bodyPr>
          <a:lstStyle/>
          <a:p>
            <a:r>
              <a:rPr lang="en-US">
                <a:solidFill>
                  <a:srgbClr val="FFFFFF"/>
                </a:solidFill>
              </a:rPr>
              <a:t>Illegal block in back BY Rule 9-5  High school rule book page 73 penalty</a:t>
            </a:r>
          </a:p>
        </p:txBody>
      </p:sp>
      <p:sp>
        <p:nvSpPr>
          <p:cNvPr id="3" name="Content Placeholder 2">
            <a:extLst>
              <a:ext uri="{FF2B5EF4-FFF2-40B4-BE49-F238E27FC236}">
                <a16:creationId xmlns:a16="http://schemas.microsoft.com/office/drawing/2014/main" id="{EFCC3A46-B73B-4C1E-178C-345D5E16DD34}"/>
              </a:ext>
            </a:extLst>
          </p:cNvPr>
          <p:cNvSpPr>
            <a:spLocks noGrp="1"/>
          </p:cNvSpPr>
          <p:nvPr>
            <p:ph idx="1"/>
          </p:nvPr>
        </p:nvSpPr>
        <p:spPr>
          <a:xfrm>
            <a:off x="4705594" y="502921"/>
            <a:ext cx="7486103" cy="6126480"/>
          </a:xfrm>
        </p:spPr>
        <p:txBody>
          <a:bodyPr anchor="t">
            <a:normAutofit/>
          </a:bodyPr>
          <a:lstStyle/>
          <a:p>
            <a:r>
              <a:rPr lang="en-US" sz="2400">
                <a:latin typeface="Arial" panose="020B0604020202020204" pitchFamily="34" charset="0"/>
                <a:cs typeface="Arial" panose="020B0604020202020204" pitchFamily="34" charset="0"/>
              </a:rPr>
              <a:t>A player shall not block an opponent in the back except:</a:t>
            </a:r>
          </a:p>
          <a:p>
            <a:r>
              <a:rPr lang="en-US" sz="2400">
                <a:latin typeface="Arial" panose="020B0604020202020204" pitchFamily="34" charset="0"/>
                <a:cs typeface="Arial" panose="020B0604020202020204" pitchFamily="34" charset="0"/>
              </a:rPr>
              <a:t>In the free blocking zone when contact meets requirements of 2-17.</a:t>
            </a:r>
          </a:p>
          <a:p>
            <a:r>
              <a:rPr lang="en-US" sz="2400">
                <a:latin typeface="Arial" panose="020B0604020202020204" pitchFamily="34" charset="0"/>
                <a:cs typeface="Arial" panose="020B0604020202020204" pitchFamily="34" charset="0"/>
              </a:rPr>
              <a:t>Using hands or arms to contact an opponent above the waist in warding of a blocker, or when attempting to reach a runner, or catch or recover a loose ball which he may legally touch</a:t>
            </a:r>
          </a:p>
          <a:p>
            <a:r>
              <a:rPr lang="en-US" sz="2400">
                <a:latin typeface="Arial" panose="020B0604020202020204" pitchFamily="34" charset="0"/>
                <a:cs typeface="Arial" panose="020B0604020202020204" pitchFamily="34" charset="0"/>
              </a:rPr>
              <a:t>To tackle a runner or player pretending to be a runner</a:t>
            </a:r>
          </a:p>
          <a:p>
            <a:endParaRPr lang="en-US"/>
          </a:p>
        </p:txBody>
      </p:sp>
      <p:pic>
        <p:nvPicPr>
          <p:cNvPr id="15" name="Audio 14">
            <a:hlinkClick r:id="" action="ppaction://media"/>
            <a:extLst>
              <a:ext uri="{FF2B5EF4-FFF2-40B4-BE49-F238E27FC236}">
                <a16:creationId xmlns:a16="http://schemas.microsoft.com/office/drawing/2014/main" id="{2E50A4E8-F330-BB76-5B76-7917BF3598B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5801870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34265">
        <p159:morph option="byObject"/>
      </p:transition>
    </mc:Choice>
    <mc:Fallback>
      <p:transition spd="slow" advTm="3426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a:extLst>
            <a:ext uri="{FF2B5EF4-FFF2-40B4-BE49-F238E27FC236}">
              <a16:creationId xmlns:a16="http://schemas.microsoft.com/office/drawing/2014/main" id="{D2C9C6BE-5103-4D2C-FF45-C37CFF383A60}"/>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79C6D83-F795-9066-FC3A-01A98EB4FF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F96FFEC-44A1-E17D-0348-F49B0FACF0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C7BC3E-B603-8DC9-70BB-D371D816975B}"/>
              </a:ext>
            </a:extLst>
          </p:cNvPr>
          <p:cNvSpPr>
            <a:spLocks noGrp="1"/>
          </p:cNvSpPr>
          <p:nvPr>
            <p:ph type="title"/>
          </p:nvPr>
        </p:nvSpPr>
        <p:spPr>
          <a:xfrm>
            <a:off x="849683" y="1240076"/>
            <a:ext cx="2727813" cy="4584527"/>
          </a:xfrm>
        </p:spPr>
        <p:txBody>
          <a:bodyPr>
            <a:normAutofit/>
          </a:bodyPr>
          <a:lstStyle/>
          <a:p>
            <a:r>
              <a:rPr lang="en-US">
                <a:solidFill>
                  <a:srgbClr val="FFFFFF"/>
                </a:solidFill>
              </a:rPr>
              <a:t>Illegal block in back BY Rule 9-5  High school rule book page 73 penalty</a:t>
            </a:r>
          </a:p>
        </p:txBody>
      </p:sp>
      <p:sp>
        <p:nvSpPr>
          <p:cNvPr id="3" name="Content Placeholder 2">
            <a:extLst>
              <a:ext uri="{FF2B5EF4-FFF2-40B4-BE49-F238E27FC236}">
                <a16:creationId xmlns:a16="http://schemas.microsoft.com/office/drawing/2014/main" id="{25ECA321-713D-2305-4429-A073DE7B7B23}"/>
              </a:ext>
            </a:extLst>
          </p:cNvPr>
          <p:cNvSpPr>
            <a:spLocks noGrp="1"/>
          </p:cNvSpPr>
          <p:nvPr>
            <p:ph idx="1"/>
          </p:nvPr>
        </p:nvSpPr>
        <p:spPr>
          <a:xfrm>
            <a:off x="4705594" y="502921"/>
            <a:ext cx="7486103" cy="6126480"/>
          </a:xfrm>
        </p:spPr>
        <p:txBody>
          <a:bodyPr anchor="t">
            <a:normAutofit/>
          </a:bodyPr>
          <a:lstStyle/>
          <a:p>
            <a:pPr marL="0" indent="0">
              <a:buNone/>
            </a:pPr>
            <a:endParaRPr lang="en-US" sz="2400">
              <a:latin typeface="Arial" panose="020B0604020202020204" pitchFamily="34" charset="0"/>
              <a:cs typeface="Arial" panose="020B0604020202020204" pitchFamily="34" charset="0"/>
            </a:endParaRPr>
          </a:p>
          <a:p>
            <a:r>
              <a:rPr lang="en-US" sz="2400">
                <a:latin typeface="Arial" panose="020B0604020202020204" pitchFamily="34" charset="0"/>
                <a:cs typeface="Arial" panose="020B0604020202020204" pitchFamily="34" charset="0"/>
              </a:rPr>
              <a:t>In the free blocking zone when contact meets requirements of 2-17.</a:t>
            </a:r>
          </a:p>
          <a:p>
            <a:pPr lvl="1"/>
            <a:r>
              <a:rPr lang="en-US" sz="2400">
                <a:latin typeface="Arial" panose="020B0604020202020204" pitchFamily="34" charset="0"/>
                <a:cs typeface="Arial" panose="020B0604020202020204" pitchFamily="34" charset="0"/>
              </a:rPr>
              <a:t>Blocking in back permitted in free blocking zone when offensive players involved in blocking are on the line of scrimmage and in zone at snap.</a:t>
            </a:r>
          </a:p>
          <a:p>
            <a:pPr lvl="1"/>
            <a:r>
              <a:rPr lang="en-US" sz="2400">
                <a:latin typeface="Arial" panose="020B0604020202020204" pitchFamily="34" charset="0"/>
                <a:cs typeface="Arial" panose="020B0604020202020204" pitchFamily="34" charset="0"/>
              </a:rPr>
              <a:t>The contact occurs in the zone.</a:t>
            </a:r>
          </a:p>
          <a:p>
            <a:pPr lvl="1"/>
            <a:r>
              <a:rPr lang="en-US" sz="2400">
                <a:latin typeface="Arial" panose="020B0604020202020204" pitchFamily="34" charset="0"/>
                <a:cs typeface="Arial" panose="020B0604020202020204" pitchFamily="34" charset="0"/>
              </a:rPr>
              <a:t>Against defensive players who are in zone at the snap. </a:t>
            </a:r>
          </a:p>
          <a:p>
            <a:endParaRPr lang="en-US"/>
          </a:p>
        </p:txBody>
      </p:sp>
      <p:pic>
        <p:nvPicPr>
          <p:cNvPr id="7" name="Audio 6">
            <a:hlinkClick r:id="" action="ppaction://media"/>
            <a:extLst>
              <a:ext uri="{FF2B5EF4-FFF2-40B4-BE49-F238E27FC236}">
                <a16:creationId xmlns:a16="http://schemas.microsoft.com/office/drawing/2014/main" id="{FBE54C30-9CE1-BD85-24D4-AB94E951EED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5527255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40510">
        <p159:morph option="byObject"/>
      </p:transition>
    </mc:Choice>
    <mc:Fallback>
      <p:transition spd="slow" advTm="405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9AECFC-3987-B763-B263-2B3DB426C400}"/>
              </a:ext>
            </a:extLst>
          </p:cNvPr>
          <p:cNvSpPr>
            <a:spLocks noGrp="1"/>
          </p:cNvSpPr>
          <p:nvPr>
            <p:ph type="title"/>
          </p:nvPr>
        </p:nvSpPr>
        <p:spPr>
          <a:xfrm>
            <a:off x="849683" y="1240076"/>
            <a:ext cx="2727813" cy="4584527"/>
          </a:xfrm>
        </p:spPr>
        <p:txBody>
          <a:bodyPr>
            <a:normAutofit/>
          </a:bodyPr>
          <a:lstStyle/>
          <a:p>
            <a:r>
              <a:rPr lang="en-US">
                <a:solidFill>
                  <a:srgbClr val="FFFFFF"/>
                </a:solidFill>
              </a:rPr>
              <a:t>Casebook 9.3.4 page 79</a:t>
            </a:r>
          </a:p>
        </p:txBody>
      </p:sp>
      <p:sp>
        <p:nvSpPr>
          <p:cNvPr id="3" name="Content Placeholder 2">
            <a:extLst>
              <a:ext uri="{FF2B5EF4-FFF2-40B4-BE49-F238E27FC236}">
                <a16:creationId xmlns:a16="http://schemas.microsoft.com/office/drawing/2014/main" id="{EFCC3A46-B73B-4C1E-178C-345D5E16DD34}"/>
              </a:ext>
            </a:extLst>
          </p:cNvPr>
          <p:cNvSpPr>
            <a:spLocks noGrp="1"/>
          </p:cNvSpPr>
          <p:nvPr>
            <p:ph idx="1"/>
          </p:nvPr>
        </p:nvSpPr>
        <p:spPr>
          <a:xfrm>
            <a:off x="4705594" y="251461"/>
            <a:ext cx="6034827" cy="6172200"/>
          </a:xfrm>
        </p:spPr>
        <p:txBody>
          <a:bodyPr anchor="t">
            <a:normAutofit/>
          </a:bodyPr>
          <a:lstStyle/>
          <a:p>
            <a:r>
              <a:rPr lang="en-US" sz="2400">
                <a:latin typeface="Arial" panose="020B0604020202020204" pitchFamily="34" charset="0"/>
                <a:cs typeface="Arial" panose="020B0604020202020204" pitchFamily="34" charset="0"/>
              </a:rPr>
              <a:t>Offensive lineman A1 is on his line of scrimmage and in free blocking zone at the snap. Immediately after the snap he drops back on step and move 3 steps to inside and while still in free blocking zone contacts B1 in back</a:t>
            </a:r>
          </a:p>
          <a:p>
            <a:r>
              <a:rPr lang="en-US" sz="2400">
                <a:latin typeface="Arial" panose="020B0604020202020204" pitchFamily="34" charset="0"/>
                <a:cs typeface="Arial" panose="020B0604020202020204" pitchFamily="34" charset="0"/>
              </a:rPr>
              <a:t>Penalty or Not?</a:t>
            </a:r>
          </a:p>
          <a:p>
            <a:endParaRPr lang="en-US"/>
          </a:p>
          <a:p>
            <a:pPr marL="0" indent="0">
              <a:buNone/>
            </a:pPr>
            <a:endParaRPr lang="en-US"/>
          </a:p>
          <a:p>
            <a:endParaRPr lang="en-US"/>
          </a:p>
        </p:txBody>
      </p:sp>
      <p:pic>
        <p:nvPicPr>
          <p:cNvPr id="9" name="Audio 8">
            <a:hlinkClick r:id="" action="ppaction://media"/>
            <a:extLst>
              <a:ext uri="{FF2B5EF4-FFF2-40B4-BE49-F238E27FC236}">
                <a16:creationId xmlns:a16="http://schemas.microsoft.com/office/drawing/2014/main" id="{A988CB71-A235-CFEE-A0E5-A017400C91A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7575848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34918">
        <p159:morph option="byObject"/>
      </p:transition>
    </mc:Choice>
    <mc:Fallback>
      <p:transition spd="slow" advTm="3491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6">
    <wetp:webextensionref xmlns:r="http://schemas.openxmlformats.org/officeDocument/2006/relationships" r:id="rId1"/>
  </wetp:taskpane>
  <wetp:taskpane dockstate="right" visibility="0" width="350" row="5">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93CA6DD5-A998-470D-825C-5D60320AE92C}">
  <we:reference id="wa200007729" version="1.1.0.0" store="en-US" storeType="OMEX"/>
  <we:alternateReferences>
    <we:reference id="WA200007729" version="1.1.0.0" store="WA200007729"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FA7FC6F6-669A-402E-A424-640F4CE9A982}">
  <we:reference id="wa200005566" version="3.0.0.3" store="en-US" storeType="OMEX"/>
  <we:alternateReferences>
    <we:reference id="wa200005566" version="3.0.0.3" store="wa200005566"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Gallery</Template>
  <TotalTime>0</TotalTime>
  <Words>815</Words>
  <Application>Microsoft Office PowerPoint</Application>
  <PresentationFormat>Widescreen</PresentationFormat>
  <Paragraphs>68</Paragraphs>
  <Slides>12</Slides>
  <Notes>5</Notes>
  <HiddenSlides>0</HiddenSlides>
  <MMClips>11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Aptos</vt:lpstr>
      <vt:lpstr>Arial</vt:lpstr>
      <vt:lpstr>Calibri</vt:lpstr>
      <vt:lpstr>Calibri Light</vt:lpstr>
      <vt:lpstr>Gill Sans MT</vt:lpstr>
      <vt:lpstr>Times New Roman</vt:lpstr>
      <vt:lpstr>Gallery</vt:lpstr>
      <vt:lpstr>2025 Coaches Q and A</vt:lpstr>
      <vt:lpstr>Agenda</vt:lpstr>
      <vt:lpstr>Common Questions</vt:lpstr>
      <vt:lpstr>2025 Rules</vt:lpstr>
      <vt:lpstr>Illegal block in Back</vt:lpstr>
      <vt:lpstr>Illegal block in back BY Rule 9-5  High school rule book page 29 definition</vt:lpstr>
      <vt:lpstr>Illegal block in back BY Rule 9-5  High school rule book page 73 penalty</vt:lpstr>
      <vt:lpstr>Illegal block in back BY Rule 9-5  High school rule book page 73 penalty</vt:lpstr>
      <vt:lpstr>Casebook 9.3.4 page 79</vt:lpstr>
      <vt:lpstr>Casebook 9.3.4 page 79</vt:lpstr>
      <vt:lpstr>Casebook 9.3.4 page 79</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 FM Athletics Officials Meeting</dc:title>
  <dc:creator>ryan WEISER</dc:creator>
  <cp:lastModifiedBy>ryan WEISER</cp:lastModifiedBy>
  <cp:revision>1</cp:revision>
  <dcterms:created xsi:type="dcterms:W3CDTF">2023-08-30T02:42:08Z</dcterms:created>
  <dcterms:modified xsi:type="dcterms:W3CDTF">2025-09-11T02:11:14Z</dcterms:modified>
</cp:coreProperties>
</file>