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2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3" r:id="rId9"/>
    <p:sldId id="268" r:id="rId10"/>
    <p:sldId id="262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40"/>
  </p:normalViewPr>
  <p:slideViewPr>
    <p:cSldViewPr snapToGrid="0" snapToObjects="1">
      <p:cViewPr>
        <p:scale>
          <a:sx n="48" d="100"/>
          <a:sy n="48" d="100"/>
        </p:scale>
        <p:origin x="1930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D2B8A9-334A-44CD-B909-7950BA70B3E0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F3CF998-FC4F-4748-BB57-F7C00CE28785}">
      <dgm:prSet custT="1"/>
      <dgm:spPr>
        <a:solidFill>
          <a:srgbClr val="C00000"/>
        </a:solidFill>
      </dgm:spPr>
      <dgm:t>
        <a:bodyPr/>
        <a:lstStyle/>
        <a:p>
          <a:r>
            <a:rPr lang="en-US" dirty="0"/>
            <a:t>Brandon Hammack</a:t>
          </a:r>
        </a:p>
      </dgm:t>
    </dgm:pt>
    <dgm:pt modelId="{9B719D89-4671-4DEC-8817-552E25C4EA63}" type="parTrans" cxnId="{033992C9-A48B-4B52-B388-978E2B943DCE}">
      <dgm:prSet/>
      <dgm:spPr/>
      <dgm:t>
        <a:bodyPr/>
        <a:lstStyle/>
        <a:p>
          <a:endParaRPr lang="en-US"/>
        </a:p>
      </dgm:t>
    </dgm:pt>
    <dgm:pt modelId="{1A152757-D1DD-4936-BD49-5624246EE62A}" type="sibTrans" cxnId="{033992C9-A48B-4B52-B388-978E2B943DCE}">
      <dgm:prSet/>
      <dgm:spPr/>
      <dgm:t>
        <a:bodyPr/>
        <a:lstStyle/>
        <a:p>
          <a:endParaRPr lang="en-US"/>
        </a:p>
      </dgm:t>
    </dgm:pt>
    <dgm:pt modelId="{688CF2C4-D6C0-433F-9EAB-C9F51E20AAD9}">
      <dgm:prSet custT="1"/>
      <dgm:spPr>
        <a:solidFill>
          <a:srgbClr val="002060"/>
        </a:solidFill>
      </dgm:spPr>
      <dgm:t>
        <a:bodyPr/>
        <a:lstStyle/>
        <a:p>
          <a:r>
            <a:rPr lang="en-US" sz="3600" dirty="0"/>
            <a:t>Brice Jacobson</a:t>
          </a:r>
        </a:p>
      </dgm:t>
    </dgm:pt>
    <dgm:pt modelId="{FFB32A98-623B-495F-BDF1-8942A977865F}" type="parTrans" cxnId="{237A98E6-09EC-4F06-A22D-358969380E7C}">
      <dgm:prSet/>
      <dgm:spPr/>
      <dgm:t>
        <a:bodyPr/>
        <a:lstStyle/>
        <a:p>
          <a:endParaRPr lang="en-US"/>
        </a:p>
      </dgm:t>
    </dgm:pt>
    <dgm:pt modelId="{C78FD172-35C2-46FE-92C9-3E2D438918C8}" type="sibTrans" cxnId="{237A98E6-09EC-4F06-A22D-358969380E7C}">
      <dgm:prSet/>
      <dgm:spPr/>
      <dgm:t>
        <a:bodyPr/>
        <a:lstStyle/>
        <a:p>
          <a:endParaRPr lang="en-US"/>
        </a:p>
      </dgm:t>
    </dgm:pt>
    <dgm:pt modelId="{6F4577F6-1E38-4435-A764-365F5435A378}">
      <dgm:prSet custT="1"/>
      <dgm:spPr>
        <a:solidFill>
          <a:schemeClr val="bg1">
            <a:lumMod val="95000"/>
            <a:lumOff val="5000"/>
          </a:schemeClr>
        </a:solidFill>
      </dgm:spPr>
      <dgm:t>
        <a:bodyPr/>
        <a:lstStyle/>
        <a:p>
          <a:r>
            <a:rPr lang="en-US" sz="3600" dirty="0"/>
            <a:t>Assistants Coaches</a:t>
          </a:r>
        </a:p>
      </dgm:t>
    </dgm:pt>
    <dgm:pt modelId="{1D0CDAB5-CC0F-447D-9F91-286882F8C521}" type="parTrans" cxnId="{6E06427F-B81C-4BB9-97BC-38FC159344B8}">
      <dgm:prSet/>
      <dgm:spPr/>
      <dgm:t>
        <a:bodyPr/>
        <a:lstStyle/>
        <a:p>
          <a:endParaRPr lang="en-US"/>
        </a:p>
      </dgm:t>
    </dgm:pt>
    <dgm:pt modelId="{987F1380-32FA-4717-847E-D6D4DB64D1EE}" type="sibTrans" cxnId="{6E06427F-B81C-4BB9-97BC-38FC159344B8}">
      <dgm:prSet/>
      <dgm:spPr/>
      <dgm:t>
        <a:bodyPr/>
        <a:lstStyle/>
        <a:p>
          <a:endParaRPr lang="en-US"/>
        </a:p>
      </dgm:t>
    </dgm:pt>
    <dgm:pt modelId="{C1718416-3A6A-4C92-B7E5-8D99F5F5E11A}">
      <dgm:prSet custT="1"/>
      <dgm:spPr>
        <a:solidFill>
          <a:srgbClr val="002060">
            <a:alpha val="90000"/>
          </a:srgbClr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Mini Mites</a:t>
          </a:r>
        </a:p>
      </dgm:t>
    </dgm:pt>
    <dgm:pt modelId="{8263BE94-9C6F-44C8-9088-8563EA60EA6C}" type="parTrans" cxnId="{E2038215-CC09-46BC-ADA6-707A9A2955AC}">
      <dgm:prSet/>
      <dgm:spPr/>
      <dgm:t>
        <a:bodyPr/>
        <a:lstStyle/>
        <a:p>
          <a:endParaRPr lang="en-US"/>
        </a:p>
      </dgm:t>
    </dgm:pt>
    <dgm:pt modelId="{83997552-0877-4299-ABF6-E4EE3EFC6942}" type="sibTrans" cxnId="{E2038215-CC09-46BC-ADA6-707A9A2955AC}">
      <dgm:prSet/>
      <dgm:spPr/>
      <dgm:t>
        <a:bodyPr/>
        <a:lstStyle/>
        <a:p>
          <a:endParaRPr lang="en-US"/>
        </a:p>
      </dgm:t>
    </dgm:pt>
    <dgm:pt modelId="{B1DC57B8-CE7B-4D04-B66D-7121C7E6AD31}">
      <dgm:prSet custT="1"/>
      <dgm:spPr>
        <a:solidFill>
          <a:srgbClr val="C00000">
            <a:alpha val="90000"/>
          </a:srgbClr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Head Coach</a:t>
          </a:r>
          <a:endParaRPr lang="en-US" dirty="0">
            <a:solidFill>
              <a:schemeClr val="tx1"/>
            </a:solidFill>
          </a:endParaRPr>
        </a:p>
      </dgm:t>
    </dgm:pt>
    <dgm:pt modelId="{870F838B-A0AF-4650-A770-8BDBF3E3AD3A}" type="parTrans" cxnId="{D272DB3E-D1DA-4F92-BD7E-17AD4D3F061E}">
      <dgm:prSet/>
      <dgm:spPr/>
      <dgm:t>
        <a:bodyPr/>
        <a:lstStyle/>
        <a:p>
          <a:endParaRPr lang="en-US"/>
        </a:p>
      </dgm:t>
    </dgm:pt>
    <dgm:pt modelId="{D063E37D-0304-4BB8-B3A9-ED99FDC22BE2}" type="sibTrans" cxnId="{D272DB3E-D1DA-4F92-BD7E-17AD4D3F061E}">
      <dgm:prSet/>
      <dgm:spPr/>
      <dgm:t>
        <a:bodyPr/>
        <a:lstStyle/>
        <a:p>
          <a:endParaRPr lang="en-US"/>
        </a:p>
      </dgm:t>
    </dgm:pt>
    <dgm:pt modelId="{2D46F0D3-997A-44B9-8C7F-7329D08C6F1C}">
      <dgm:prSet custT="1"/>
      <dgm:spPr>
        <a:solidFill>
          <a:schemeClr val="bg1">
            <a:lumMod val="95000"/>
            <a:lumOff val="5000"/>
            <a:alpha val="90000"/>
          </a:schemeClr>
        </a:solidFill>
      </dgm:spPr>
      <dgm:t>
        <a:bodyPr/>
        <a:lstStyle/>
        <a:p>
          <a:r>
            <a:rPr lang="en-US" sz="2200" dirty="0">
              <a:solidFill>
                <a:schemeClr val="tx1"/>
              </a:solidFill>
            </a:rPr>
            <a:t>Justin Muir, Justin Watt, Max Silver, Jamie Popovich, Greg </a:t>
          </a:r>
          <a:r>
            <a:rPr lang="en-US" sz="2200" dirty="0" err="1">
              <a:solidFill>
                <a:schemeClr val="tx1"/>
              </a:solidFill>
            </a:rPr>
            <a:t>Bonazinga</a:t>
          </a:r>
          <a:r>
            <a:rPr lang="en-US" sz="2200" dirty="0">
              <a:solidFill>
                <a:schemeClr val="tx1"/>
              </a:solidFill>
            </a:rPr>
            <a:t>, Jared Terfehr, Nate Everett, Matt Humphreys, Richie Houdek</a:t>
          </a:r>
        </a:p>
      </dgm:t>
    </dgm:pt>
    <dgm:pt modelId="{7539DF4A-8970-4274-BA29-27F00EB8120F}" type="parTrans" cxnId="{11BE2DB1-F724-435F-8E1F-AB8F32B3102B}">
      <dgm:prSet/>
      <dgm:spPr/>
      <dgm:t>
        <a:bodyPr/>
        <a:lstStyle/>
        <a:p>
          <a:endParaRPr lang="en-US"/>
        </a:p>
      </dgm:t>
    </dgm:pt>
    <dgm:pt modelId="{06A53BF5-0AE0-4A5B-9ABB-EC2E6E19AC9D}" type="sibTrans" cxnId="{11BE2DB1-F724-435F-8E1F-AB8F32B3102B}">
      <dgm:prSet/>
      <dgm:spPr/>
      <dgm:t>
        <a:bodyPr/>
        <a:lstStyle/>
        <a:p>
          <a:endParaRPr lang="en-US"/>
        </a:p>
      </dgm:t>
    </dgm:pt>
    <dgm:pt modelId="{979C84C2-E681-4518-9D9E-B8F234450CC2}" type="pres">
      <dgm:prSet presAssocID="{D3D2B8A9-334A-44CD-B909-7950BA70B3E0}" presName="Name0" presStyleCnt="0">
        <dgm:presLayoutVars>
          <dgm:dir/>
          <dgm:animLvl val="lvl"/>
          <dgm:resizeHandles val="exact"/>
        </dgm:presLayoutVars>
      </dgm:prSet>
      <dgm:spPr/>
    </dgm:pt>
    <dgm:pt modelId="{C381ECD9-A3A7-4195-AE9E-4C94553DBB38}" type="pres">
      <dgm:prSet presAssocID="{6F3CF998-FC4F-4748-BB57-F7C00CE28785}" presName="linNode" presStyleCnt="0"/>
      <dgm:spPr/>
    </dgm:pt>
    <dgm:pt modelId="{E81C4E69-FB2C-493D-A896-78B4A9169191}" type="pres">
      <dgm:prSet presAssocID="{6F3CF998-FC4F-4748-BB57-F7C00CE28785}" presName="parentText" presStyleLbl="node1" presStyleIdx="0" presStyleCnt="3" custLinFactNeighborX="-5743" custLinFactNeighborY="-13927">
        <dgm:presLayoutVars>
          <dgm:chMax val="1"/>
          <dgm:bulletEnabled val="1"/>
        </dgm:presLayoutVars>
      </dgm:prSet>
      <dgm:spPr/>
    </dgm:pt>
    <dgm:pt modelId="{329DC767-642B-430E-98CA-818E715FD634}" type="pres">
      <dgm:prSet presAssocID="{6F3CF998-FC4F-4748-BB57-F7C00CE28785}" presName="descendantText" presStyleLbl="alignAccFollowNode1" presStyleIdx="0" presStyleCnt="3">
        <dgm:presLayoutVars>
          <dgm:bulletEnabled val="1"/>
        </dgm:presLayoutVars>
      </dgm:prSet>
      <dgm:spPr/>
    </dgm:pt>
    <dgm:pt modelId="{30104A2C-0C03-4B99-929C-059FF89B1A94}" type="pres">
      <dgm:prSet presAssocID="{1A152757-D1DD-4936-BD49-5624246EE62A}" presName="sp" presStyleCnt="0"/>
      <dgm:spPr/>
    </dgm:pt>
    <dgm:pt modelId="{9CDE7B64-27D4-4F2A-B780-7E926C3315B6}" type="pres">
      <dgm:prSet presAssocID="{688CF2C4-D6C0-433F-9EAB-C9F51E20AAD9}" presName="linNode" presStyleCnt="0"/>
      <dgm:spPr/>
    </dgm:pt>
    <dgm:pt modelId="{982FC9C2-CB34-475D-990C-BFF22899B8A1}" type="pres">
      <dgm:prSet presAssocID="{688CF2C4-D6C0-433F-9EAB-C9F51E20AAD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836D6FE-D381-4E82-B51C-600E1385D097}" type="pres">
      <dgm:prSet presAssocID="{688CF2C4-D6C0-433F-9EAB-C9F51E20AAD9}" presName="descendantText" presStyleLbl="alignAccFollowNode1" presStyleIdx="1" presStyleCnt="3">
        <dgm:presLayoutVars>
          <dgm:bulletEnabled val="1"/>
        </dgm:presLayoutVars>
      </dgm:prSet>
      <dgm:spPr/>
    </dgm:pt>
    <dgm:pt modelId="{437346C9-E13E-4B9B-A535-D602CA17AF23}" type="pres">
      <dgm:prSet presAssocID="{C78FD172-35C2-46FE-92C9-3E2D438918C8}" presName="sp" presStyleCnt="0"/>
      <dgm:spPr/>
    </dgm:pt>
    <dgm:pt modelId="{7DF31E6F-2E93-4F53-BD29-2DE1947565DD}" type="pres">
      <dgm:prSet presAssocID="{6F4577F6-1E38-4435-A764-365F5435A378}" presName="linNode" presStyleCnt="0"/>
      <dgm:spPr/>
    </dgm:pt>
    <dgm:pt modelId="{4323FFCC-C6DB-45FB-B76F-C2C5D33B5DA6}" type="pres">
      <dgm:prSet presAssocID="{6F4577F6-1E38-4435-A764-365F5435A37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4D38C2E-1F6F-44D2-B45D-73AECBF59CDF}" type="pres">
      <dgm:prSet presAssocID="{6F4577F6-1E38-4435-A764-365F5435A37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34EFA11-EBC4-44AD-B5E5-A7768DC2116F}" type="presOf" srcId="{6F3CF998-FC4F-4748-BB57-F7C00CE28785}" destId="{E81C4E69-FB2C-493D-A896-78B4A9169191}" srcOrd="0" destOrd="0" presId="urn:microsoft.com/office/officeart/2005/8/layout/vList5"/>
    <dgm:cxn modelId="{E2038215-CC09-46BC-ADA6-707A9A2955AC}" srcId="{688CF2C4-D6C0-433F-9EAB-C9F51E20AAD9}" destId="{C1718416-3A6A-4C92-B7E5-8D99F5F5E11A}" srcOrd="0" destOrd="0" parTransId="{8263BE94-9C6F-44C8-9088-8563EA60EA6C}" sibTransId="{83997552-0877-4299-ABF6-E4EE3EFC6942}"/>
    <dgm:cxn modelId="{FDDA9A28-9696-4B87-BE8A-AB7807A9A73F}" type="presOf" srcId="{C1718416-3A6A-4C92-B7E5-8D99F5F5E11A}" destId="{4836D6FE-D381-4E82-B51C-600E1385D097}" srcOrd="0" destOrd="0" presId="urn:microsoft.com/office/officeart/2005/8/layout/vList5"/>
    <dgm:cxn modelId="{4319E12F-745A-4C6F-BA50-BFBAF3C82E72}" type="presOf" srcId="{688CF2C4-D6C0-433F-9EAB-C9F51E20AAD9}" destId="{982FC9C2-CB34-475D-990C-BFF22899B8A1}" srcOrd="0" destOrd="0" presId="urn:microsoft.com/office/officeart/2005/8/layout/vList5"/>
    <dgm:cxn modelId="{D272DB3E-D1DA-4F92-BD7E-17AD4D3F061E}" srcId="{6F3CF998-FC4F-4748-BB57-F7C00CE28785}" destId="{B1DC57B8-CE7B-4D04-B66D-7121C7E6AD31}" srcOrd="0" destOrd="0" parTransId="{870F838B-A0AF-4650-A770-8BDBF3E3AD3A}" sibTransId="{D063E37D-0304-4BB8-B3A9-ED99FDC22BE2}"/>
    <dgm:cxn modelId="{DD3B2167-83E2-4D33-B57D-B9E4E452FF31}" type="presOf" srcId="{2D46F0D3-997A-44B9-8C7F-7329D08C6F1C}" destId="{D4D38C2E-1F6F-44D2-B45D-73AECBF59CDF}" srcOrd="0" destOrd="0" presId="urn:microsoft.com/office/officeart/2005/8/layout/vList5"/>
    <dgm:cxn modelId="{23558F4B-E8D0-472B-B340-43FB6F70B53B}" type="presOf" srcId="{B1DC57B8-CE7B-4D04-B66D-7121C7E6AD31}" destId="{329DC767-642B-430E-98CA-818E715FD634}" srcOrd="0" destOrd="0" presId="urn:microsoft.com/office/officeart/2005/8/layout/vList5"/>
    <dgm:cxn modelId="{1C2C077F-387A-484F-AD9A-159994AE2898}" type="presOf" srcId="{6F4577F6-1E38-4435-A764-365F5435A378}" destId="{4323FFCC-C6DB-45FB-B76F-C2C5D33B5DA6}" srcOrd="0" destOrd="0" presId="urn:microsoft.com/office/officeart/2005/8/layout/vList5"/>
    <dgm:cxn modelId="{6E06427F-B81C-4BB9-97BC-38FC159344B8}" srcId="{D3D2B8A9-334A-44CD-B909-7950BA70B3E0}" destId="{6F4577F6-1E38-4435-A764-365F5435A378}" srcOrd="2" destOrd="0" parTransId="{1D0CDAB5-CC0F-447D-9F91-286882F8C521}" sibTransId="{987F1380-32FA-4717-847E-D6D4DB64D1EE}"/>
    <dgm:cxn modelId="{11BE2DB1-F724-435F-8E1F-AB8F32B3102B}" srcId="{6F4577F6-1E38-4435-A764-365F5435A378}" destId="{2D46F0D3-997A-44B9-8C7F-7329D08C6F1C}" srcOrd="0" destOrd="0" parTransId="{7539DF4A-8970-4274-BA29-27F00EB8120F}" sibTransId="{06A53BF5-0AE0-4A5B-9ABB-EC2E6E19AC9D}"/>
    <dgm:cxn modelId="{033992C9-A48B-4B52-B388-978E2B943DCE}" srcId="{D3D2B8A9-334A-44CD-B909-7950BA70B3E0}" destId="{6F3CF998-FC4F-4748-BB57-F7C00CE28785}" srcOrd="0" destOrd="0" parTransId="{9B719D89-4671-4DEC-8817-552E25C4EA63}" sibTransId="{1A152757-D1DD-4936-BD49-5624246EE62A}"/>
    <dgm:cxn modelId="{374AF3E4-F9F2-44B6-9E4C-6D591CD58D36}" type="presOf" srcId="{D3D2B8A9-334A-44CD-B909-7950BA70B3E0}" destId="{979C84C2-E681-4518-9D9E-B8F234450CC2}" srcOrd="0" destOrd="0" presId="urn:microsoft.com/office/officeart/2005/8/layout/vList5"/>
    <dgm:cxn modelId="{237A98E6-09EC-4F06-A22D-358969380E7C}" srcId="{D3D2B8A9-334A-44CD-B909-7950BA70B3E0}" destId="{688CF2C4-D6C0-433F-9EAB-C9F51E20AAD9}" srcOrd="1" destOrd="0" parTransId="{FFB32A98-623B-495F-BDF1-8942A977865F}" sibTransId="{C78FD172-35C2-46FE-92C9-3E2D438918C8}"/>
    <dgm:cxn modelId="{580C660D-F618-4FF7-9834-E6A2269BD098}" type="presParOf" srcId="{979C84C2-E681-4518-9D9E-B8F234450CC2}" destId="{C381ECD9-A3A7-4195-AE9E-4C94553DBB38}" srcOrd="0" destOrd="0" presId="urn:microsoft.com/office/officeart/2005/8/layout/vList5"/>
    <dgm:cxn modelId="{AFC9B9B4-C378-4710-83CA-D66865006853}" type="presParOf" srcId="{C381ECD9-A3A7-4195-AE9E-4C94553DBB38}" destId="{E81C4E69-FB2C-493D-A896-78B4A9169191}" srcOrd="0" destOrd="0" presId="urn:microsoft.com/office/officeart/2005/8/layout/vList5"/>
    <dgm:cxn modelId="{8C3A6312-BE16-4F47-A28E-2BD6E968F8AA}" type="presParOf" srcId="{C381ECD9-A3A7-4195-AE9E-4C94553DBB38}" destId="{329DC767-642B-430E-98CA-818E715FD634}" srcOrd="1" destOrd="0" presId="urn:microsoft.com/office/officeart/2005/8/layout/vList5"/>
    <dgm:cxn modelId="{E67F64A9-346C-461F-8C7F-5FE283AFF12C}" type="presParOf" srcId="{979C84C2-E681-4518-9D9E-B8F234450CC2}" destId="{30104A2C-0C03-4B99-929C-059FF89B1A94}" srcOrd="1" destOrd="0" presId="urn:microsoft.com/office/officeart/2005/8/layout/vList5"/>
    <dgm:cxn modelId="{2469C367-B2EF-45C7-A32D-7671D9259A1A}" type="presParOf" srcId="{979C84C2-E681-4518-9D9E-B8F234450CC2}" destId="{9CDE7B64-27D4-4F2A-B780-7E926C3315B6}" srcOrd="2" destOrd="0" presId="urn:microsoft.com/office/officeart/2005/8/layout/vList5"/>
    <dgm:cxn modelId="{A54B996A-B50D-4545-A6FF-A851538B5B67}" type="presParOf" srcId="{9CDE7B64-27D4-4F2A-B780-7E926C3315B6}" destId="{982FC9C2-CB34-475D-990C-BFF22899B8A1}" srcOrd="0" destOrd="0" presId="urn:microsoft.com/office/officeart/2005/8/layout/vList5"/>
    <dgm:cxn modelId="{01547C78-ACD6-4C16-9458-C0C2AF82C601}" type="presParOf" srcId="{9CDE7B64-27D4-4F2A-B780-7E926C3315B6}" destId="{4836D6FE-D381-4E82-B51C-600E1385D097}" srcOrd="1" destOrd="0" presId="urn:microsoft.com/office/officeart/2005/8/layout/vList5"/>
    <dgm:cxn modelId="{732DF126-8B47-454A-AD57-08BDA686310C}" type="presParOf" srcId="{979C84C2-E681-4518-9D9E-B8F234450CC2}" destId="{437346C9-E13E-4B9B-A535-D602CA17AF23}" srcOrd="3" destOrd="0" presId="urn:microsoft.com/office/officeart/2005/8/layout/vList5"/>
    <dgm:cxn modelId="{6BF31855-2FC9-4565-AE1B-07F44838C394}" type="presParOf" srcId="{979C84C2-E681-4518-9D9E-B8F234450CC2}" destId="{7DF31E6F-2E93-4F53-BD29-2DE1947565DD}" srcOrd="4" destOrd="0" presId="urn:microsoft.com/office/officeart/2005/8/layout/vList5"/>
    <dgm:cxn modelId="{9F4F2BA1-70EC-46D6-8FD4-2E1E3A47362F}" type="presParOf" srcId="{7DF31E6F-2E93-4F53-BD29-2DE1947565DD}" destId="{4323FFCC-C6DB-45FB-B76F-C2C5D33B5DA6}" srcOrd="0" destOrd="0" presId="urn:microsoft.com/office/officeart/2005/8/layout/vList5"/>
    <dgm:cxn modelId="{ACAB0E94-1351-47AC-A0F3-3FC3D2B694E1}" type="presParOf" srcId="{7DF31E6F-2E93-4F53-BD29-2DE1947565DD}" destId="{D4D38C2E-1F6F-44D2-B45D-73AECBF59CDF}" srcOrd="1" destOrd="0" presId="urn:microsoft.com/office/officeart/2005/8/layout/vList5"/>
  </dgm:cxnLst>
  <dgm:bg>
    <a:solidFill>
      <a:schemeClr val="bg1">
        <a:lumMod val="95000"/>
        <a:lumOff val="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F3E16A-AC18-44D6-8142-8E2B5E13BB19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41143E-C951-4530-9A82-13BC8EFFB2BF}" type="pres">
      <dgm:prSet presAssocID="{9EF3E16A-AC18-44D6-8142-8E2B5E13BB19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AF873131-A6FC-426E-8AF4-47BAFA5D1BBE}" type="presOf" srcId="{9EF3E16A-AC18-44D6-8142-8E2B5E13BB19}" destId="{E741143E-C951-4530-9A82-13BC8EFFB2BF}" srcOrd="0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EB22C73-6C52-4CC8-8A15-564015A3F0A6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ED4E12-6B70-4B45-8C25-08FD2FA7056F}">
      <dgm:prSet phldrT="[Text]"/>
      <dgm:spPr/>
      <dgm:t>
        <a:bodyPr/>
        <a:lstStyle/>
        <a:p>
          <a:r>
            <a:rPr lang="en-US" dirty="0"/>
            <a:t>One tournament a month.</a:t>
          </a:r>
        </a:p>
      </dgm:t>
    </dgm:pt>
    <dgm:pt modelId="{EFA225FB-4F81-42D5-8AD6-BBA4AE5FE4F0}" type="parTrans" cxnId="{D9443822-62B3-41E5-8121-8BDBEBEDB6E7}">
      <dgm:prSet/>
      <dgm:spPr/>
      <dgm:t>
        <a:bodyPr/>
        <a:lstStyle/>
        <a:p>
          <a:endParaRPr lang="en-US"/>
        </a:p>
      </dgm:t>
    </dgm:pt>
    <dgm:pt modelId="{EE4DF65D-B19C-49B7-9D07-C986379F8F84}" type="sibTrans" cxnId="{D9443822-62B3-41E5-8121-8BDBEBEDB6E7}">
      <dgm:prSet/>
      <dgm:spPr/>
      <dgm:t>
        <a:bodyPr/>
        <a:lstStyle/>
        <a:p>
          <a:endParaRPr lang="en-US"/>
        </a:p>
      </dgm:t>
    </dgm:pt>
    <dgm:pt modelId="{0BB8A08A-5681-4D3B-AAA2-2B21E9F28C86}">
      <dgm:prSet phldrT="[Text]"/>
      <dgm:spPr/>
      <dgm:t>
        <a:bodyPr/>
        <a:lstStyle/>
        <a:p>
          <a:r>
            <a:rPr lang="en-US" dirty="0"/>
            <a:t>Extra expense.</a:t>
          </a:r>
        </a:p>
      </dgm:t>
    </dgm:pt>
    <dgm:pt modelId="{C139E3CA-D19E-41BB-B0CF-94F9108B78BE}" type="parTrans" cxnId="{6348C5C4-CACB-4E30-B249-2418B0A6755C}">
      <dgm:prSet/>
      <dgm:spPr/>
      <dgm:t>
        <a:bodyPr/>
        <a:lstStyle/>
        <a:p>
          <a:endParaRPr lang="en-US"/>
        </a:p>
      </dgm:t>
    </dgm:pt>
    <dgm:pt modelId="{CB923104-E735-4D92-894E-DA757D9D2530}" type="sibTrans" cxnId="{6348C5C4-CACB-4E30-B249-2418B0A6755C}">
      <dgm:prSet/>
      <dgm:spPr/>
      <dgm:t>
        <a:bodyPr/>
        <a:lstStyle/>
        <a:p>
          <a:endParaRPr lang="en-US"/>
        </a:p>
      </dgm:t>
    </dgm:pt>
    <dgm:pt modelId="{9812E99A-52D1-4E10-8506-4EBEAFE5D8E8}">
      <dgm:prSet phldrT="[Text]"/>
      <dgm:spPr/>
      <dgm:t>
        <a:bodyPr/>
        <a:lstStyle/>
        <a:p>
          <a:r>
            <a:rPr lang="en-US" dirty="0"/>
            <a:t>Optional.</a:t>
          </a:r>
        </a:p>
      </dgm:t>
    </dgm:pt>
    <dgm:pt modelId="{E4A454B1-FC1B-42C2-BF7B-ACFBFB0A5EA2}" type="parTrans" cxnId="{4864E6BD-4734-4E42-A45E-22ED53AD9448}">
      <dgm:prSet/>
      <dgm:spPr/>
      <dgm:t>
        <a:bodyPr/>
        <a:lstStyle/>
        <a:p>
          <a:endParaRPr lang="en-US"/>
        </a:p>
      </dgm:t>
    </dgm:pt>
    <dgm:pt modelId="{A7C58EBF-5C82-4DFD-B74A-F9D20A66D526}" type="sibTrans" cxnId="{4864E6BD-4734-4E42-A45E-22ED53AD9448}">
      <dgm:prSet/>
      <dgm:spPr/>
      <dgm:t>
        <a:bodyPr/>
        <a:lstStyle/>
        <a:p>
          <a:endParaRPr lang="en-US"/>
        </a:p>
      </dgm:t>
    </dgm:pt>
    <dgm:pt modelId="{3C7257FD-EE52-43B0-9404-919F9AF272E4}">
      <dgm:prSet phldrT="[Text]"/>
      <dgm:spPr/>
      <dgm:t>
        <a:bodyPr/>
        <a:lstStyle/>
        <a:p>
          <a:r>
            <a:rPr lang="en-US" dirty="0"/>
            <a:t>Room blocks.</a:t>
          </a:r>
        </a:p>
      </dgm:t>
    </dgm:pt>
    <dgm:pt modelId="{B2B5EA6C-DA73-4E3F-8208-469C77EB252F}" type="parTrans" cxnId="{442154B5-E487-4252-82F7-5419AC3901CD}">
      <dgm:prSet/>
      <dgm:spPr/>
      <dgm:t>
        <a:bodyPr/>
        <a:lstStyle/>
        <a:p>
          <a:endParaRPr lang="en-US"/>
        </a:p>
      </dgm:t>
    </dgm:pt>
    <dgm:pt modelId="{586ED940-D1A7-4FF4-BC56-CE04268EC2EB}" type="sibTrans" cxnId="{442154B5-E487-4252-82F7-5419AC3901CD}">
      <dgm:prSet/>
      <dgm:spPr/>
      <dgm:t>
        <a:bodyPr/>
        <a:lstStyle/>
        <a:p>
          <a:endParaRPr lang="en-US"/>
        </a:p>
      </dgm:t>
    </dgm:pt>
    <dgm:pt modelId="{CBB70363-9F25-464A-8C9C-611B04C42538}">
      <dgm:prSet phldrT="[Text]"/>
      <dgm:spPr/>
      <dgm:t>
        <a:bodyPr/>
        <a:lstStyle/>
        <a:p>
          <a:r>
            <a:rPr lang="en-US" dirty="0"/>
            <a:t>All listed on paper – waiting on dates for some.</a:t>
          </a:r>
        </a:p>
      </dgm:t>
    </dgm:pt>
    <dgm:pt modelId="{72CE94CE-2648-4918-9F5A-BA6C9CBA2B5A}" type="parTrans" cxnId="{7C046480-0EDF-4335-B9CA-47DC5EF78DB4}">
      <dgm:prSet/>
      <dgm:spPr/>
      <dgm:t>
        <a:bodyPr/>
        <a:lstStyle/>
        <a:p>
          <a:endParaRPr lang="en-US"/>
        </a:p>
      </dgm:t>
    </dgm:pt>
    <dgm:pt modelId="{E162725D-EE7F-4A50-B7A8-29BF871308EA}" type="sibTrans" cxnId="{7C046480-0EDF-4335-B9CA-47DC5EF78DB4}">
      <dgm:prSet/>
      <dgm:spPr/>
      <dgm:t>
        <a:bodyPr/>
        <a:lstStyle/>
        <a:p>
          <a:endParaRPr lang="en-US"/>
        </a:p>
      </dgm:t>
    </dgm:pt>
    <dgm:pt modelId="{C5FDC522-6B78-4B7C-81B9-94F8F9FCB6DF}">
      <dgm:prSet phldrT="[Text]"/>
      <dgm:spPr/>
      <dgm:t>
        <a:bodyPr/>
        <a:lstStyle/>
        <a:p>
          <a:r>
            <a:rPr lang="en-US" dirty="0"/>
            <a:t>Birth certificates.</a:t>
          </a:r>
        </a:p>
      </dgm:t>
    </dgm:pt>
    <dgm:pt modelId="{4BBC6780-48F8-4902-B1BF-C0FD3A598003}" type="parTrans" cxnId="{9402FE3D-826D-4216-BE47-FB86DEAF0754}">
      <dgm:prSet/>
      <dgm:spPr/>
      <dgm:t>
        <a:bodyPr/>
        <a:lstStyle/>
        <a:p>
          <a:endParaRPr lang="en-US"/>
        </a:p>
      </dgm:t>
    </dgm:pt>
    <dgm:pt modelId="{2641FD86-35A0-4DCA-96AE-D30FABF9BDDF}" type="sibTrans" cxnId="{9402FE3D-826D-4216-BE47-FB86DEAF0754}">
      <dgm:prSet/>
      <dgm:spPr/>
      <dgm:t>
        <a:bodyPr/>
        <a:lstStyle/>
        <a:p>
          <a:endParaRPr lang="en-US"/>
        </a:p>
      </dgm:t>
    </dgm:pt>
    <dgm:pt modelId="{F3A39910-25F5-4F13-B87D-723BACB7AA9C}" type="pres">
      <dgm:prSet presAssocID="{CEB22C73-6C52-4CC8-8A15-564015A3F0A6}" presName="linear" presStyleCnt="0">
        <dgm:presLayoutVars>
          <dgm:animLvl val="lvl"/>
          <dgm:resizeHandles val="exact"/>
        </dgm:presLayoutVars>
      </dgm:prSet>
      <dgm:spPr/>
    </dgm:pt>
    <dgm:pt modelId="{43C73EDF-CACD-4EA0-BD13-21A20C447EDD}" type="pres">
      <dgm:prSet presAssocID="{C9ED4E12-6B70-4B45-8C25-08FD2FA7056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6E2CFE2-4F19-473E-B654-19E661993F35}" type="pres">
      <dgm:prSet presAssocID="{EE4DF65D-B19C-49B7-9D07-C986379F8F84}" presName="spacer" presStyleCnt="0"/>
      <dgm:spPr/>
    </dgm:pt>
    <dgm:pt modelId="{60E47CA6-1641-48F5-BD4C-20B97BCE926F}" type="pres">
      <dgm:prSet presAssocID="{0BB8A08A-5681-4D3B-AAA2-2B21E9F28C8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746BA8B-04B1-4650-B7D5-F3ACCA3BCA62}" type="pres">
      <dgm:prSet presAssocID="{CB923104-E735-4D92-894E-DA757D9D2530}" presName="spacer" presStyleCnt="0"/>
      <dgm:spPr/>
    </dgm:pt>
    <dgm:pt modelId="{37D7DBF7-1FC5-44A7-BA7D-CA565ABEC5FA}" type="pres">
      <dgm:prSet presAssocID="{9812E99A-52D1-4E10-8506-4EBEAFE5D8E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68D365A-690F-4FC1-B4C5-3510AA432334}" type="pres">
      <dgm:prSet presAssocID="{A7C58EBF-5C82-4DFD-B74A-F9D20A66D526}" presName="spacer" presStyleCnt="0"/>
      <dgm:spPr/>
    </dgm:pt>
    <dgm:pt modelId="{EF265A8E-06FE-4BDF-B9B2-DEB8AFF3070D}" type="pres">
      <dgm:prSet presAssocID="{3C7257FD-EE52-43B0-9404-919F9AF272E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95E5498-A96B-4874-9619-5B225BCF6F1E}" type="pres">
      <dgm:prSet presAssocID="{586ED940-D1A7-4FF4-BC56-CE04268EC2EB}" presName="spacer" presStyleCnt="0"/>
      <dgm:spPr/>
    </dgm:pt>
    <dgm:pt modelId="{B1E2716F-BCF7-4AF2-9C3F-37D4920EA6D1}" type="pres">
      <dgm:prSet presAssocID="{CBB70363-9F25-464A-8C9C-611B04C4253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262B112-F11B-44D9-BCAC-A7BE8EB4DF8D}" type="pres">
      <dgm:prSet presAssocID="{E162725D-EE7F-4A50-B7A8-29BF871308EA}" presName="spacer" presStyleCnt="0"/>
      <dgm:spPr/>
    </dgm:pt>
    <dgm:pt modelId="{7C7E3FB8-02E6-4C1F-9975-A15BD6A037FE}" type="pres">
      <dgm:prSet presAssocID="{C5FDC522-6B78-4B7C-81B9-94F8F9FCB6D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E3F66A02-92D4-4090-9E0D-F8A8E30C2CBF}" type="presOf" srcId="{C5FDC522-6B78-4B7C-81B9-94F8F9FCB6DF}" destId="{7C7E3FB8-02E6-4C1F-9975-A15BD6A037FE}" srcOrd="0" destOrd="0" presId="urn:microsoft.com/office/officeart/2005/8/layout/vList2"/>
    <dgm:cxn modelId="{7E84880D-3438-4020-8685-2EBF46037E56}" type="presOf" srcId="{0BB8A08A-5681-4D3B-AAA2-2B21E9F28C86}" destId="{60E47CA6-1641-48F5-BD4C-20B97BCE926F}" srcOrd="0" destOrd="0" presId="urn:microsoft.com/office/officeart/2005/8/layout/vList2"/>
    <dgm:cxn modelId="{D9443822-62B3-41E5-8121-8BDBEBEDB6E7}" srcId="{CEB22C73-6C52-4CC8-8A15-564015A3F0A6}" destId="{C9ED4E12-6B70-4B45-8C25-08FD2FA7056F}" srcOrd="0" destOrd="0" parTransId="{EFA225FB-4F81-42D5-8AD6-BBA4AE5FE4F0}" sibTransId="{EE4DF65D-B19C-49B7-9D07-C986379F8F84}"/>
    <dgm:cxn modelId="{F4B9A639-38D4-4111-B19D-71BFFB4F55E6}" type="presOf" srcId="{C9ED4E12-6B70-4B45-8C25-08FD2FA7056F}" destId="{43C73EDF-CACD-4EA0-BD13-21A20C447EDD}" srcOrd="0" destOrd="0" presId="urn:microsoft.com/office/officeart/2005/8/layout/vList2"/>
    <dgm:cxn modelId="{D983443B-2245-4BC0-A5EA-FDDFA1D2A3FD}" type="presOf" srcId="{CBB70363-9F25-464A-8C9C-611B04C42538}" destId="{B1E2716F-BCF7-4AF2-9C3F-37D4920EA6D1}" srcOrd="0" destOrd="0" presId="urn:microsoft.com/office/officeart/2005/8/layout/vList2"/>
    <dgm:cxn modelId="{9402FE3D-826D-4216-BE47-FB86DEAF0754}" srcId="{CEB22C73-6C52-4CC8-8A15-564015A3F0A6}" destId="{C5FDC522-6B78-4B7C-81B9-94F8F9FCB6DF}" srcOrd="5" destOrd="0" parTransId="{4BBC6780-48F8-4902-B1BF-C0FD3A598003}" sibTransId="{2641FD86-35A0-4DCA-96AE-D30FABF9BDDF}"/>
    <dgm:cxn modelId="{7C046480-0EDF-4335-B9CA-47DC5EF78DB4}" srcId="{CEB22C73-6C52-4CC8-8A15-564015A3F0A6}" destId="{CBB70363-9F25-464A-8C9C-611B04C42538}" srcOrd="4" destOrd="0" parTransId="{72CE94CE-2648-4918-9F5A-BA6C9CBA2B5A}" sibTransId="{E162725D-EE7F-4A50-B7A8-29BF871308EA}"/>
    <dgm:cxn modelId="{B7CE9FB1-E62F-4CA0-8DE1-276AFFC478A5}" type="presOf" srcId="{3C7257FD-EE52-43B0-9404-919F9AF272E4}" destId="{EF265A8E-06FE-4BDF-B9B2-DEB8AFF3070D}" srcOrd="0" destOrd="0" presId="urn:microsoft.com/office/officeart/2005/8/layout/vList2"/>
    <dgm:cxn modelId="{442154B5-E487-4252-82F7-5419AC3901CD}" srcId="{CEB22C73-6C52-4CC8-8A15-564015A3F0A6}" destId="{3C7257FD-EE52-43B0-9404-919F9AF272E4}" srcOrd="3" destOrd="0" parTransId="{B2B5EA6C-DA73-4E3F-8208-469C77EB252F}" sibTransId="{586ED940-D1A7-4FF4-BC56-CE04268EC2EB}"/>
    <dgm:cxn modelId="{4864E6BD-4734-4E42-A45E-22ED53AD9448}" srcId="{CEB22C73-6C52-4CC8-8A15-564015A3F0A6}" destId="{9812E99A-52D1-4E10-8506-4EBEAFE5D8E8}" srcOrd="2" destOrd="0" parTransId="{E4A454B1-FC1B-42C2-BF7B-ACFBFB0A5EA2}" sibTransId="{A7C58EBF-5C82-4DFD-B74A-F9D20A66D526}"/>
    <dgm:cxn modelId="{6348C5C4-CACB-4E30-B249-2418B0A6755C}" srcId="{CEB22C73-6C52-4CC8-8A15-564015A3F0A6}" destId="{0BB8A08A-5681-4D3B-AAA2-2B21E9F28C86}" srcOrd="1" destOrd="0" parTransId="{C139E3CA-D19E-41BB-B0CF-94F9108B78BE}" sibTransId="{CB923104-E735-4D92-894E-DA757D9D2530}"/>
    <dgm:cxn modelId="{4135EFE2-A746-407A-A2E2-12795B3E37E7}" type="presOf" srcId="{CEB22C73-6C52-4CC8-8A15-564015A3F0A6}" destId="{F3A39910-25F5-4F13-B87D-723BACB7AA9C}" srcOrd="0" destOrd="0" presId="urn:microsoft.com/office/officeart/2005/8/layout/vList2"/>
    <dgm:cxn modelId="{712343F2-6000-47A3-9EBF-F0293A9398B0}" type="presOf" srcId="{9812E99A-52D1-4E10-8506-4EBEAFE5D8E8}" destId="{37D7DBF7-1FC5-44A7-BA7D-CA565ABEC5FA}" srcOrd="0" destOrd="0" presId="urn:microsoft.com/office/officeart/2005/8/layout/vList2"/>
    <dgm:cxn modelId="{6D595395-7220-49FD-B7BF-14B692AACC53}" type="presParOf" srcId="{F3A39910-25F5-4F13-B87D-723BACB7AA9C}" destId="{43C73EDF-CACD-4EA0-BD13-21A20C447EDD}" srcOrd="0" destOrd="0" presId="urn:microsoft.com/office/officeart/2005/8/layout/vList2"/>
    <dgm:cxn modelId="{36301C74-9107-4AE6-BA50-50040E4194C6}" type="presParOf" srcId="{F3A39910-25F5-4F13-B87D-723BACB7AA9C}" destId="{06E2CFE2-4F19-473E-B654-19E661993F35}" srcOrd="1" destOrd="0" presId="urn:microsoft.com/office/officeart/2005/8/layout/vList2"/>
    <dgm:cxn modelId="{9FC49633-D9E1-4BFA-8027-50ACEDAA2F56}" type="presParOf" srcId="{F3A39910-25F5-4F13-B87D-723BACB7AA9C}" destId="{60E47CA6-1641-48F5-BD4C-20B97BCE926F}" srcOrd="2" destOrd="0" presId="urn:microsoft.com/office/officeart/2005/8/layout/vList2"/>
    <dgm:cxn modelId="{C8E2A996-DB86-4A6B-92C4-B4B114CACAF5}" type="presParOf" srcId="{F3A39910-25F5-4F13-B87D-723BACB7AA9C}" destId="{8746BA8B-04B1-4650-B7D5-F3ACCA3BCA62}" srcOrd="3" destOrd="0" presId="urn:microsoft.com/office/officeart/2005/8/layout/vList2"/>
    <dgm:cxn modelId="{816DD25C-2672-4F87-AB56-5A07A9519B9F}" type="presParOf" srcId="{F3A39910-25F5-4F13-B87D-723BACB7AA9C}" destId="{37D7DBF7-1FC5-44A7-BA7D-CA565ABEC5FA}" srcOrd="4" destOrd="0" presId="urn:microsoft.com/office/officeart/2005/8/layout/vList2"/>
    <dgm:cxn modelId="{DFC68ED2-C05D-46A3-BB42-3471E7D6D789}" type="presParOf" srcId="{F3A39910-25F5-4F13-B87D-723BACB7AA9C}" destId="{368D365A-690F-4FC1-B4C5-3510AA432334}" srcOrd="5" destOrd="0" presId="urn:microsoft.com/office/officeart/2005/8/layout/vList2"/>
    <dgm:cxn modelId="{0A0F0B9F-685D-4D9B-B67B-7E2B71891D50}" type="presParOf" srcId="{F3A39910-25F5-4F13-B87D-723BACB7AA9C}" destId="{EF265A8E-06FE-4BDF-B9B2-DEB8AFF3070D}" srcOrd="6" destOrd="0" presId="urn:microsoft.com/office/officeart/2005/8/layout/vList2"/>
    <dgm:cxn modelId="{2F7CC646-3F9F-4425-BDC6-709686982241}" type="presParOf" srcId="{F3A39910-25F5-4F13-B87D-723BACB7AA9C}" destId="{B95E5498-A96B-4874-9619-5B225BCF6F1E}" srcOrd="7" destOrd="0" presId="urn:microsoft.com/office/officeart/2005/8/layout/vList2"/>
    <dgm:cxn modelId="{51B8708D-09C5-47B5-A4D1-F2C5EF39C5DA}" type="presParOf" srcId="{F3A39910-25F5-4F13-B87D-723BACB7AA9C}" destId="{B1E2716F-BCF7-4AF2-9C3F-37D4920EA6D1}" srcOrd="8" destOrd="0" presId="urn:microsoft.com/office/officeart/2005/8/layout/vList2"/>
    <dgm:cxn modelId="{A187E6EA-5E88-48EE-95BC-C65DD05FA63D}" type="presParOf" srcId="{F3A39910-25F5-4F13-B87D-723BACB7AA9C}" destId="{1262B112-F11B-44D9-BCAC-A7BE8EB4DF8D}" srcOrd="9" destOrd="0" presId="urn:microsoft.com/office/officeart/2005/8/layout/vList2"/>
    <dgm:cxn modelId="{534A7A3F-0BC0-4E92-AE90-021C8AE79680}" type="presParOf" srcId="{F3A39910-25F5-4F13-B87D-723BACB7AA9C}" destId="{7C7E3FB8-02E6-4C1F-9975-A15BD6A037F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B3D594-EA27-44C9-8795-2A27A9635561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CC74A6F-6BF0-4ABF-B6B5-1C67654F9C0A}" type="pres">
      <dgm:prSet presAssocID="{7CB3D594-EA27-44C9-8795-2A27A9635561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3047F6CA-9D7C-44E9-8E4E-5CB1D0B6950A}" type="presOf" srcId="{7CB3D594-EA27-44C9-8795-2A27A9635561}" destId="{4CC74A6F-6BF0-4ABF-B6B5-1C67654F9C0A}" srcOrd="0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EBC3BD-DD10-4034-9FF4-79508CBEFA1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2AC42A-3AE1-49F2-B33D-6C6389071940}">
      <dgm:prSet phldrT="[Text]" custT="1"/>
      <dgm:spPr/>
      <dgm:t>
        <a:bodyPr/>
        <a:lstStyle/>
        <a:p>
          <a:r>
            <a:rPr lang="en-US" sz="2000" dirty="0"/>
            <a:t>Be on time for practice and games</a:t>
          </a:r>
        </a:p>
      </dgm:t>
    </dgm:pt>
    <dgm:pt modelId="{DF692425-AB2A-4AC5-9332-269E56FE2C7C}" type="parTrans" cxnId="{3A181AC9-5B88-4C48-9868-DADF7BA24C0B}">
      <dgm:prSet/>
      <dgm:spPr/>
      <dgm:t>
        <a:bodyPr/>
        <a:lstStyle/>
        <a:p>
          <a:endParaRPr lang="en-US"/>
        </a:p>
      </dgm:t>
    </dgm:pt>
    <dgm:pt modelId="{34CCB129-9ABB-4265-909C-23649CFACAAB}" type="sibTrans" cxnId="{3A181AC9-5B88-4C48-9868-DADF7BA24C0B}">
      <dgm:prSet/>
      <dgm:spPr/>
      <dgm:t>
        <a:bodyPr/>
        <a:lstStyle/>
        <a:p>
          <a:endParaRPr lang="en-US"/>
        </a:p>
      </dgm:t>
    </dgm:pt>
    <dgm:pt modelId="{6F9AE149-E639-47AE-ACDD-D77CB66BF2C3}">
      <dgm:prSet phldrT="[Text]" custT="1"/>
      <dgm:spPr>
        <a:solidFill>
          <a:schemeClr val="tx1">
            <a:lumMod val="85000"/>
          </a:schemeClr>
        </a:solidFill>
      </dgm:spPr>
      <dgm:t>
        <a:bodyPr/>
        <a:lstStyle/>
        <a:p>
          <a:r>
            <a:rPr lang="en-US" sz="1400" dirty="0"/>
            <a:t>On time is late, early is on time</a:t>
          </a:r>
        </a:p>
      </dgm:t>
    </dgm:pt>
    <dgm:pt modelId="{71BF01FA-89F5-4ACF-BDC7-5C6411155F4B}" type="parTrans" cxnId="{C3326CCE-0C1E-4BC1-A44C-8DED95C6DEFB}">
      <dgm:prSet/>
      <dgm:spPr/>
      <dgm:t>
        <a:bodyPr/>
        <a:lstStyle/>
        <a:p>
          <a:endParaRPr lang="en-US"/>
        </a:p>
      </dgm:t>
    </dgm:pt>
    <dgm:pt modelId="{5378F790-5265-4FEB-B410-88DD5E48CC1B}" type="sibTrans" cxnId="{C3326CCE-0C1E-4BC1-A44C-8DED95C6DEFB}">
      <dgm:prSet/>
      <dgm:spPr/>
      <dgm:t>
        <a:bodyPr/>
        <a:lstStyle/>
        <a:p>
          <a:endParaRPr lang="en-US"/>
        </a:p>
      </dgm:t>
    </dgm:pt>
    <dgm:pt modelId="{96EFDD62-DF0A-4EC6-BB00-303974D8B40E}">
      <dgm:prSet phldrT="[Text]" custT="1"/>
      <dgm:spPr/>
      <dgm:t>
        <a:bodyPr/>
        <a:lstStyle/>
        <a:p>
          <a:r>
            <a:rPr lang="en-US" sz="2000" dirty="0"/>
            <a:t>Act Appropriately</a:t>
          </a:r>
        </a:p>
      </dgm:t>
    </dgm:pt>
    <dgm:pt modelId="{A35815D8-9C22-4106-ADCF-36029874E07A}" type="parTrans" cxnId="{4FFA8204-04EE-4AD6-A3DC-BC1BF32F705B}">
      <dgm:prSet/>
      <dgm:spPr/>
      <dgm:t>
        <a:bodyPr/>
        <a:lstStyle/>
        <a:p>
          <a:endParaRPr lang="en-US"/>
        </a:p>
      </dgm:t>
    </dgm:pt>
    <dgm:pt modelId="{4EDD3565-90C9-47B9-B0B3-0E37B6503229}" type="sibTrans" cxnId="{4FFA8204-04EE-4AD6-A3DC-BC1BF32F705B}">
      <dgm:prSet/>
      <dgm:spPr/>
      <dgm:t>
        <a:bodyPr/>
        <a:lstStyle/>
        <a:p>
          <a:endParaRPr lang="en-US"/>
        </a:p>
      </dgm:t>
    </dgm:pt>
    <dgm:pt modelId="{5BF5B4C7-E124-4CC4-88B4-63E25B729E77}">
      <dgm:prSet phldrT="[Text]" custT="1"/>
      <dgm:spPr>
        <a:solidFill>
          <a:schemeClr val="tx1">
            <a:lumMod val="85000"/>
          </a:schemeClr>
        </a:solidFill>
      </dgm:spPr>
      <dgm:t>
        <a:bodyPr/>
        <a:lstStyle/>
        <a:p>
          <a:r>
            <a:rPr lang="en-US" sz="1400" dirty="0"/>
            <a:t>Show up ready to work hard.</a:t>
          </a:r>
        </a:p>
      </dgm:t>
    </dgm:pt>
    <dgm:pt modelId="{9E6BA3D5-C118-44B4-994C-A9B927F0AD44}" type="parTrans" cxnId="{6F566145-3700-4FBF-8461-85595562BE57}">
      <dgm:prSet/>
      <dgm:spPr/>
      <dgm:t>
        <a:bodyPr/>
        <a:lstStyle/>
        <a:p>
          <a:endParaRPr lang="en-US"/>
        </a:p>
      </dgm:t>
    </dgm:pt>
    <dgm:pt modelId="{67D53E5D-1D7D-46E6-8A47-E2525DBF2620}" type="sibTrans" cxnId="{6F566145-3700-4FBF-8461-85595562BE57}">
      <dgm:prSet/>
      <dgm:spPr/>
      <dgm:t>
        <a:bodyPr/>
        <a:lstStyle/>
        <a:p>
          <a:endParaRPr lang="en-US"/>
        </a:p>
      </dgm:t>
    </dgm:pt>
    <dgm:pt modelId="{859AE7AB-E0FB-4BE5-B512-267B84624C2F}">
      <dgm:prSet phldrT="[Text]"/>
      <dgm:spPr>
        <a:solidFill>
          <a:schemeClr val="tx1">
            <a:lumMod val="85000"/>
          </a:schemeClr>
        </a:solidFill>
      </dgm:spPr>
      <dgm:t>
        <a:bodyPr/>
        <a:lstStyle/>
        <a:p>
          <a:r>
            <a:rPr lang="en-US" dirty="0"/>
            <a:t>Be kind, be kind, be kind.</a:t>
          </a:r>
        </a:p>
      </dgm:t>
    </dgm:pt>
    <dgm:pt modelId="{5BAEC614-C0F8-46CB-86E4-597EE6B5076B}" type="parTrans" cxnId="{EAF43362-EDAA-4444-9920-C8EEC28F5E21}">
      <dgm:prSet/>
      <dgm:spPr/>
      <dgm:t>
        <a:bodyPr/>
        <a:lstStyle/>
        <a:p>
          <a:endParaRPr lang="en-US"/>
        </a:p>
      </dgm:t>
    </dgm:pt>
    <dgm:pt modelId="{4A4AE9C9-4783-4AE7-8854-38919875532C}" type="sibTrans" cxnId="{EAF43362-EDAA-4444-9920-C8EEC28F5E21}">
      <dgm:prSet/>
      <dgm:spPr/>
      <dgm:t>
        <a:bodyPr/>
        <a:lstStyle/>
        <a:p>
          <a:endParaRPr lang="en-US"/>
        </a:p>
      </dgm:t>
    </dgm:pt>
    <dgm:pt modelId="{3D3688E3-51EE-4081-9994-0B7A8D89F4D3}">
      <dgm:prSet phldrT="[Text]"/>
      <dgm:spPr>
        <a:solidFill>
          <a:schemeClr val="tx1">
            <a:lumMod val="85000"/>
          </a:schemeClr>
        </a:solidFill>
      </dgm:spPr>
      <dgm:t>
        <a:bodyPr/>
        <a:lstStyle/>
        <a:p>
          <a:r>
            <a:rPr lang="en-US" dirty="0"/>
            <a:t>Treat coaches, players, &amp; opponents with respect.</a:t>
          </a:r>
        </a:p>
      </dgm:t>
    </dgm:pt>
    <dgm:pt modelId="{ADDF088A-05E2-464B-B46B-3A15A92D3141}" type="parTrans" cxnId="{06F6C2DD-D647-4C4B-92A7-1C593394DC72}">
      <dgm:prSet/>
      <dgm:spPr/>
      <dgm:t>
        <a:bodyPr/>
        <a:lstStyle/>
        <a:p>
          <a:endParaRPr lang="en-US"/>
        </a:p>
      </dgm:t>
    </dgm:pt>
    <dgm:pt modelId="{26401C35-54DC-47B6-B8B1-5D67419E7BF2}" type="sibTrans" cxnId="{06F6C2DD-D647-4C4B-92A7-1C593394DC72}">
      <dgm:prSet/>
      <dgm:spPr/>
      <dgm:t>
        <a:bodyPr/>
        <a:lstStyle/>
        <a:p>
          <a:endParaRPr lang="en-US"/>
        </a:p>
      </dgm:t>
    </dgm:pt>
    <dgm:pt modelId="{55D245E7-1933-4B99-8AF1-BF663AC7666D}">
      <dgm:prSet phldrT="[Text]" custT="1"/>
      <dgm:spPr/>
      <dgm:t>
        <a:bodyPr/>
        <a:lstStyle/>
        <a:p>
          <a:r>
            <a:rPr lang="en-US" sz="2000" dirty="0"/>
            <a:t>TEAM</a:t>
          </a:r>
        </a:p>
      </dgm:t>
    </dgm:pt>
    <dgm:pt modelId="{FC759E96-D3EA-4C05-9ADD-D779C00FAE79}" type="parTrans" cxnId="{1E75A743-D695-40C4-8DF1-77BEA6E991C0}">
      <dgm:prSet/>
      <dgm:spPr/>
      <dgm:t>
        <a:bodyPr/>
        <a:lstStyle/>
        <a:p>
          <a:endParaRPr lang="en-US"/>
        </a:p>
      </dgm:t>
    </dgm:pt>
    <dgm:pt modelId="{1A657A8E-3B9B-46B0-A643-A642152A511A}" type="sibTrans" cxnId="{1E75A743-D695-40C4-8DF1-77BEA6E991C0}">
      <dgm:prSet/>
      <dgm:spPr/>
      <dgm:t>
        <a:bodyPr/>
        <a:lstStyle/>
        <a:p>
          <a:endParaRPr lang="en-US"/>
        </a:p>
      </dgm:t>
    </dgm:pt>
    <dgm:pt modelId="{158E42AB-A2EE-441B-BE49-957A6DF2B431}">
      <dgm:prSet phldrT="[Text]" custT="1"/>
      <dgm:spPr>
        <a:solidFill>
          <a:schemeClr val="tx1">
            <a:lumMod val="85000"/>
          </a:schemeClr>
        </a:solidFill>
      </dgm:spPr>
      <dgm:t>
        <a:bodyPr/>
        <a:lstStyle/>
        <a:p>
          <a:r>
            <a:rPr lang="en-US" sz="1400" dirty="0"/>
            <a:t>We are going to emphasize TEAM this season – what it means, what it takes, and the importance of being a good teammate on and off the ice. </a:t>
          </a:r>
        </a:p>
      </dgm:t>
    </dgm:pt>
    <dgm:pt modelId="{B291ADC1-C2BC-434A-BFA0-2A1795A8BCC1}" type="parTrans" cxnId="{28B186B3-158F-427F-9DBE-8CC130DB3357}">
      <dgm:prSet/>
      <dgm:spPr/>
      <dgm:t>
        <a:bodyPr/>
        <a:lstStyle/>
        <a:p>
          <a:endParaRPr lang="en-US"/>
        </a:p>
      </dgm:t>
    </dgm:pt>
    <dgm:pt modelId="{C5DB6723-E980-4C1F-8E6B-EBD5786A9761}" type="sibTrans" cxnId="{28B186B3-158F-427F-9DBE-8CC130DB3357}">
      <dgm:prSet/>
      <dgm:spPr/>
      <dgm:t>
        <a:bodyPr/>
        <a:lstStyle/>
        <a:p>
          <a:endParaRPr lang="en-US"/>
        </a:p>
      </dgm:t>
    </dgm:pt>
    <dgm:pt modelId="{073DD1EA-E012-46F0-A4B3-8E149681107B}">
      <dgm:prSet phldrT="[Text]" custT="1"/>
      <dgm:spPr/>
      <dgm:t>
        <a:bodyPr/>
        <a:lstStyle/>
        <a:p>
          <a:r>
            <a:rPr lang="en-US" sz="2000" dirty="0"/>
            <a:t>ACE (Attitude, Coachable, Effort)</a:t>
          </a:r>
        </a:p>
      </dgm:t>
    </dgm:pt>
    <dgm:pt modelId="{D7FC290C-3E16-46AC-B635-9F9F0802A9F5}" type="parTrans" cxnId="{AF6E7B0C-4A6A-420C-A1E3-17FAE41353EE}">
      <dgm:prSet/>
      <dgm:spPr/>
      <dgm:t>
        <a:bodyPr/>
        <a:lstStyle/>
        <a:p>
          <a:endParaRPr lang="en-US"/>
        </a:p>
      </dgm:t>
    </dgm:pt>
    <dgm:pt modelId="{0D71FDB4-8040-40BD-8CA1-D79FBDC8898C}" type="sibTrans" cxnId="{AF6E7B0C-4A6A-420C-A1E3-17FAE41353EE}">
      <dgm:prSet/>
      <dgm:spPr/>
      <dgm:t>
        <a:bodyPr/>
        <a:lstStyle/>
        <a:p>
          <a:endParaRPr lang="en-US"/>
        </a:p>
      </dgm:t>
    </dgm:pt>
    <dgm:pt modelId="{4168C048-3DCC-443B-A493-ABA5CAF25AAF}">
      <dgm:prSet phldrT="[Text]"/>
      <dgm:spPr>
        <a:solidFill>
          <a:schemeClr val="tx1">
            <a:lumMod val="85000"/>
          </a:schemeClr>
        </a:solidFill>
      </dgm:spPr>
      <dgm:t>
        <a:bodyPr/>
        <a:lstStyle/>
        <a:p>
          <a:r>
            <a:rPr lang="en-US" dirty="0"/>
            <a:t>Don’t be afraid to fail.</a:t>
          </a:r>
        </a:p>
      </dgm:t>
    </dgm:pt>
    <dgm:pt modelId="{02EE9A74-2CB5-4792-9DBE-9B46B922CFB1}" type="parTrans" cxnId="{2667D90A-4038-47F7-8D0B-FDE9794D47C2}">
      <dgm:prSet/>
      <dgm:spPr/>
      <dgm:t>
        <a:bodyPr/>
        <a:lstStyle/>
        <a:p>
          <a:endParaRPr lang="en-US"/>
        </a:p>
      </dgm:t>
    </dgm:pt>
    <dgm:pt modelId="{4FC8A22F-F11B-41DB-986D-A25BD6560442}" type="sibTrans" cxnId="{2667D90A-4038-47F7-8D0B-FDE9794D47C2}">
      <dgm:prSet/>
      <dgm:spPr/>
      <dgm:t>
        <a:bodyPr/>
        <a:lstStyle/>
        <a:p>
          <a:endParaRPr lang="en-US"/>
        </a:p>
      </dgm:t>
    </dgm:pt>
    <dgm:pt modelId="{88745AE4-C11A-465E-8998-774ABA7702B6}">
      <dgm:prSet phldrT="[Text]"/>
      <dgm:spPr>
        <a:solidFill>
          <a:schemeClr val="tx1">
            <a:lumMod val="85000"/>
          </a:schemeClr>
        </a:solidFill>
      </dgm:spPr>
      <dgm:t>
        <a:bodyPr/>
        <a:lstStyle/>
        <a:p>
          <a:r>
            <a:rPr lang="en-US" dirty="0"/>
            <a:t>Don’t take criticism personal.</a:t>
          </a:r>
        </a:p>
      </dgm:t>
    </dgm:pt>
    <dgm:pt modelId="{DC4990AA-AF7C-438C-AFC8-DC2AA61B4818}" type="parTrans" cxnId="{FC1BC6DA-BE29-4643-89AB-505A5AA3FA66}">
      <dgm:prSet/>
      <dgm:spPr/>
      <dgm:t>
        <a:bodyPr/>
        <a:lstStyle/>
        <a:p>
          <a:endParaRPr lang="en-US"/>
        </a:p>
      </dgm:t>
    </dgm:pt>
    <dgm:pt modelId="{5AAD0431-F8CE-4254-A012-74255C70754B}" type="sibTrans" cxnId="{FC1BC6DA-BE29-4643-89AB-505A5AA3FA66}">
      <dgm:prSet/>
      <dgm:spPr/>
      <dgm:t>
        <a:bodyPr/>
        <a:lstStyle/>
        <a:p>
          <a:endParaRPr lang="en-US"/>
        </a:p>
      </dgm:t>
    </dgm:pt>
    <dgm:pt modelId="{2AAD53C8-94D4-41D8-94A6-633B7A9AFA82}">
      <dgm:prSet phldrT="[Text]"/>
      <dgm:spPr>
        <a:solidFill>
          <a:schemeClr val="tx1">
            <a:lumMod val="85000"/>
          </a:schemeClr>
        </a:solidFill>
      </dgm:spPr>
      <dgm:t>
        <a:bodyPr/>
        <a:lstStyle/>
        <a:p>
          <a:r>
            <a:rPr lang="en-US" dirty="0"/>
            <a:t>Positive “I can attitude.”</a:t>
          </a:r>
        </a:p>
      </dgm:t>
    </dgm:pt>
    <dgm:pt modelId="{00072B28-5ADA-48FC-9211-6C2263DF5D38}" type="parTrans" cxnId="{96DF557D-193C-4488-B200-AA030A533060}">
      <dgm:prSet/>
      <dgm:spPr/>
      <dgm:t>
        <a:bodyPr/>
        <a:lstStyle/>
        <a:p>
          <a:endParaRPr lang="en-US"/>
        </a:p>
      </dgm:t>
    </dgm:pt>
    <dgm:pt modelId="{392A4B78-B1A7-440A-BA5D-0247699C484D}" type="sibTrans" cxnId="{96DF557D-193C-4488-B200-AA030A533060}">
      <dgm:prSet/>
      <dgm:spPr/>
      <dgm:t>
        <a:bodyPr/>
        <a:lstStyle/>
        <a:p>
          <a:endParaRPr lang="en-US"/>
        </a:p>
      </dgm:t>
    </dgm:pt>
    <dgm:pt modelId="{F02FCC92-06C9-433C-9659-FAF7572FEAE6}">
      <dgm:prSet phldrT="[Text]"/>
      <dgm:spPr>
        <a:solidFill>
          <a:schemeClr val="tx1">
            <a:lumMod val="85000"/>
          </a:schemeClr>
        </a:solidFill>
      </dgm:spPr>
      <dgm:t>
        <a:bodyPr/>
        <a:lstStyle/>
        <a:p>
          <a:r>
            <a:rPr lang="en-US" dirty="0"/>
            <a:t>You get out, what you put in.</a:t>
          </a:r>
        </a:p>
      </dgm:t>
    </dgm:pt>
    <dgm:pt modelId="{51705723-38CD-4E60-85A8-C15416A44367}" type="parTrans" cxnId="{EAF01612-1C27-4DD6-8566-EDC4F82ED73F}">
      <dgm:prSet/>
      <dgm:spPr/>
      <dgm:t>
        <a:bodyPr/>
        <a:lstStyle/>
        <a:p>
          <a:endParaRPr lang="en-US"/>
        </a:p>
      </dgm:t>
    </dgm:pt>
    <dgm:pt modelId="{94B734E3-E7F6-4FCB-A30C-073AE0D50BF5}" type="sibTrans" cxnId="{EAF01612-1C27-4DD6-8566-EDC4F82ED73F}">
      <dgm:prSet/>
      <dgm:spPr/>
      <dgm:t>
        <a:bodyPr/>
        <a:lstStyle/>
        <a:p>
          <a:endParaRPr lang="en-US"/>
        </a:p>
      </dgm:t>
    </dgm:pt>
    <dgm:pt modelId="{F01AFA1D-C810-470C-A48E-369205E6BD50}" type="pres">
      <dgm:prSet presAssocID="{0CEBC3BD-DD10-4034-9FF4-79508CBEFA18}" presName="Name0" presStyleCnt="0">
        <dgm:presLayoutVars>
          <dgm:dir/>
          <dgm:animLvl val="lvl"/>
          <dgm:resizeHandles val="exact"/>
        </dgm:presLayoutVars>
      </dgm:prSet>
      <dgm:spPr/>
    </dgm:pt>
    <dgm:pt modelId="{7C75C547-38C6-4EDC-8F58-4F774AD29902}" type="pres">
      <dgm:prSet presAssocID="{073DD1EA-E012-46F0-A4B3-8E149681107B}" presName="boxAndChildren" presStyleCnt="0"/>
      <dgm:spPr/>
    </dgm:pt>
    <dgm:pt modelId="{CBC0D87C-19CD-451E-96BF-681A5A7D6827}" type="pres">
      <dgm:prSet presAssocID="{073DD1EA-E012-46F0-A4B3-8E149681107B}" presName="parentTextBox" presStyleLbl="node1" presStyleIdx="0" presStyleCnt="4"/>
      <dgm:spPr/>
    </dgm:pt>
    <dgm:pt modelId="{66DA0A04-988F-40AA-AD76-1F9F45FFB361}" type="pres">
      <dgm:prSet presAssocID="{073DD1EA-E012-46F0-A4B3-8E149681107B}" presName="entireBox" presStyleLbl="node1" presStyleIdx="0" presStyleCnt="4"/>
      <dgm:spPr/>
    </dgm:pt>
    <dgm:pt modelId="{4010BF79-9CF7-4D15-AF3D-168A343D4227}" type="pres">
      <dgm:prSet presAssocID="{073DD1EA-E012-46F0-A4B3-8E149681107B}" presName="descendantBox" presStyleCnt="0"/>
      <dgm:spPr/>
    </dgm:pt>
    <dgm:pt modelId="{84BA1FF5-AA1F-4FB3-9CC9-119D1B7F7F82}" type="pres">
      <dgm:prSet presAssocID="{4168C048-3DCC-443B-A493-ABA5CAF25AAF}" presName="childTextBox" presStyleLbl="fgAccFollowNode1" presStyleIdx="0" presStyleCnt="9">
        <dgm:presLayoutVars>
          <dgm:bulletEnabled val="1"/>
        </dgm:presLayoutVars>
      </dgm:prSet>
      <dgm:spPr/>
    </dgm:pt>
    <dgm:pt modelId="{0136053A-8306-4157-A5CE-E4DFD63CE370}" type="pres">
      <dgm:prSet presAssocID="{88745AE4-C11A-465E-8998-774ABA7702B6}" presName="childTextBox" presStyleLbl="fgAccFollowNode1" presStyleIdx="1" presStyleCnt="9">
        <dgm:presLayoutVars>
          <dgm:bulletEnabled val="1"/>
        </dgm:presLayoutVars>
      </dgm:prSet>
      <dgm:spPr/>
    </dgm:pt>
    <dgm:pt modelId="{F53DF4FD-B85B-48A4-99A3-19599ED14913}" type="pres">
      <dgm:prSet presAssocID="{2AAD53C8-94D4-41D8-94A6-633B7A9AFA82}" presName="childTextBox" presStyleLbl="fgAccFollowNode1" presStyleIdx="2" presStyleCnt="9">
        <dgm:presLayoutVars>
          <dgm:bulletEnabled val="1"/>
        </dgm:presLayoutVars>
      </dgm:prSet>
      <dgm:spPr/>
    </dgm:pt>
    <dgm:pt modelId="{A2168814-E97F-4A01-BDBF-0AC48A81BCE8}" type="pres">
      <dgm:prSet presAssocID="{F02FCC92-06C9-433C-9659-FAF7572FEAE6}" presName="childTextBox" presStyleLbl="fgAccFollowNode1" presStyleIdx="3" presStyleCnt="9">
        <dgm:presLayoutVars>
          <dgm:bulletEnabled val="1"/>
        </dgm:presLayoutVars>
      </dgm:prSet>
      <dgm:spPr/>
    </dgm:pt>
    <dgm:pt modelId="{6940142A-27C9-4E15-8C1A-E07ECF194ECE}" type="pres">
      <dgm:prSet presAssocID="{1A657A8E-3B9B-46B0-A643-A642152A511A}" presName="sp" presStyleCnt="0"/>
      <dgm:spPr/>
    </dgm:pt>
    <dgm:pt modelId="{CDFF5DD8-EA45-4B66-B067-F4037FEC87E6}" type="pres">
      <dgm:prSet presAssocID="{55D245E7-1933-4B99-8AF1-BF663AC7666D}" presName="arrowAndChildren" presStyleCnt="0"/>
      <dgm:spPr/>
    </dgm:pt>
    <dgm:pt modelId="{6A0D3260-2141-4F14-9BA9-7100F661E1F3}" type="pres">
      <dgm:prSet presAssocID="{55D245E7-1933-4B99-8AF1-BF663AC7666D}" presName="parentTextArrow" presStyleLbl="node1" presStyleIdx="0" presStyleCnt="4"/>
      <dgm:spPr/>
    </dgm:pt>
    <dgm:pt modelId="{E772FB86-E2E1-42DD-B341-4CEED3191938}" type="pres">
      <dgm:prSet presAssocID="{55D245E7-1933-4B99-8AF1-BF663AC7666D}" presName="arrow" presStyleLbl="node1" presStyleIdx="1" presStyleCnt="4"/>
      <dgm:spPr/>
    </dgm:pt>
    <dgm:pt modelId="{63AE6F49-93EC-4A33-AEB2-5B5F1CE67B69}" type="pres">
      <dgm:prSet presAssocID="{55D245E7-1933-4B99-8AF1-BF663AC7666D}" presName="descendantArrow" presStyleCnt="0"/>
      <dgm:spPr/>
    </dgm:pt>
    <dgm:pt modelId="{41BB0388-9135-4272-972A-B50831B7673A}" type="pres">
      <dgm:prSet presAssocID="{158E42AB-A2EE-441B-BE49-957A6DF2B431}" presName="childTextArrow" presStyleLbl="fgAccFollowNode1" presStyleIdx="4" presStyleCnt="9">
        <dgm:presLayoutVars>
          <dgm:bulletEnabled val="1"/>
        </dgm:presLayoutVars>
      </dgm:prSet>
      <dgm:spPr/>
    </dgm:pt>
    <dgm:pt modelId="{318CB13E-3C9D-4C06-AE43-94A5CE0F96DC}" type="pres">
      <dgm:prSet presAssocID="{4EDD3565-90C9-47B9-B0B3-0E37B6503229}" presName="sp" presStyleCnt="0"/>
      <dgm:spPr/>
    </dgm:pt>
    <dgm:pt modelId="{D8274325-9B5C-4E9E-AA47-E07030C33F25}" type="pres">
      <dgm:prSet presAssocID="{96EFDD62-DF0A-4EC6-BB00-303974D8B40E}" presName="arrowAndChildren" presStyleCnt="0"/>
      <dgm:spPr/>
    </dgm:pt>
    <dgm:pt modelId="{6FC57434-BA4F-4116-B2C0-3A309C299E24}" type="pres">
      <dgm:prSet presAssocID="{96EFDD62-DF0A-4EC6-BB00-303974D8B40E}" presName="parentTextArrow" presStyleLbl="node1" presStyleIdx="1" presStyleCnt="4"/>
      <dgm:spPr/>
    </dgm:pt>
    <dgm:pt modelId="{BFF96EF1-A612-4C50-959D-A51B13F71EF0}" type="pres">
      <dgm:prSet presAssocID="{96EFDD62-DF0A-4EC6-BB00-303974D8B40E}" presName="arrow" presStyleLbl="node1" presStyleIdx="2" presStyleCnt="4"/>
      <dgm:spPr/>
    </dgm:pt>
    <dgm:pt modelId="{AFF1221F-A45C-4577-AD04-7D57E50D6FD2}" type="pres">
      <dgm:prSet presAssocID="{96EFDD62-DF0A-4EC6-BB00-303974D8B40E}" presName="descendantArrow" presStyleCnt="0"/>
      <dgm:spPr/>
    </dgm:pt>
    <dgm:pt modelId="{00E5AC27-A6E1-494D-B427-F7508E120972}" type="pres">
      <dgm:prSet presAssocID="{5BF5B4C7-E124-4CC4-88B4-63E25B729E77}" presName="childTextArrow" presStyleLbl="fgAccFollowNode1" presStyleIdx="5" presStyleCnt="9">
        <dgm:presLayoutVars>
          <dgm:bulletEnabled val="1"/>
        </dgm:presLayoutVars>
      </dgm:prSet>
      <dgm:spPr/>
    </dgm:pt>
    <dgm:pt modelId="{66CE2139-BF8D-43ED-8212-035D2ECAF2D0}" type="pres">
      <dgm:prSet presAssocID="{859AE7AB-E0FB-4BE5-B512-267B84624C2F}" presName="childTextArrow" presStyleLbl="fgAccFollowNode1" presStyleIdx="6" presStyleCnt="9">
        <dgm:presLayoutVars>
          <dgm:bulletEnabled val="1"/>
        </dgm:presLayoutVars>
      </dgm:prSet>
      <dgm:spPr/>
    </dgm:pt>
    <dgm:pt modelId="{7CFB1C12-D687-4B60-B0C5-890DC116830C}" type="pres">
      <dgm:prSet presAssocID="{3D3688E3-51EE-4081-9994-0B7A8D89F4D3}" presName="childTextArrow" presStyleLbl="fgAccFollowNode1" presStyleIdx="7" presStyleCnt="9">
        <dgm:presLayoutVars>
          <dgm:bulletEnabled val="1"/>
        </dgm:presLayoutVars>
      </dgm:prSet>
      <dgm:spPr/>
    </dgm:pt>
    <dgm:pt modelId="{040FA048-7CD3-4A03-83B6-CA466D705765}" type="pres">
      <dgm:prSet presAssocID="{34CCB129-9ABB-4265-909C-23649CFACAAB}" presName="sp" presStyleCnt="0"/>
      <dgm:spPr/>
    </dgm:pt>
    <dgm:pt modelId="{6522167F-4C08-4A65-966E-8C368DEDF785}" type="pres">
      <dgm:prSet presAssocID="{CF2AC42A-3AE1-49F2-B33D-6C6389071940}" presName="arrowAndChildren" presStyleCnt="0"/>
      <dgm:spPr/>
    </dgm:pt>
    <dgm:pt modelId="{0D992C2A-5D22-4DE6-87F7-926C7BBD1F43}" type="pres">
      <dgm:prSet presAssocID="{CF2AC42A-3AE1-49F2-B33D-6C6389071940}" presName="parentTextArrow" presStyleLbl="node1" presStyleIdx="2" presStyleCnt="4"/>
      <dgm:spPr/>
    </dgm:pt>
    <dgm:pt modelId="{0F540B12-5521-43B3-8710-AF35B4F1DEC3}" type="pres">
      <dgm:prSet presAssocID="{CF2AC42A-3AE1-49F2-B33D-6C6389071940}" presName="arrow" presStyleLbl="node1" presStyleIdx="3" presStyleCnt="4"/>
      <dgm:spPr/>
    </dgm:pt>
    <dgm:pt modelId="{42703EB9-A192-406B-BE07-10D127E1577C}" type="pres">
      <dgm:prSet presAssocID="{CF2AC42A-3AE1-49F2-B33D-6C6389071940}" presName="descendantArrow" presStyleCnt="0"/>
      <dgm:spPr/>
    </dgm:pt>
    <dgm:pt modelId="{D343214A-089C-4A4E-8780-6FE33C133DF6}" type="pres">
      <dgm:prSet presAssocID="{6F9AE149-E639-47AE-ACDD-D77CB66BF2C3}" presName="childTextArrow" presStyleLbl="fgAccFollowNode1" presStyleIdx="8" presStyleCnt="9">
        <dgm:presLayoutVars>
          <dgm:bulletEnabled val="1"/>
        </dgm:presLayoutVars>
      </dgm:prSet>
      <dgm:spPr/>
    </dgm:pt>
  </dgm:ptLst>
  <dgm:cxnLst>
    <dgm:cxn modelId="{4FFA8204-04EE-4AD6-A3DC-BC1BF32F705B}" srcId="{0CEBC3BD-DD10-4034-9FF4-79508CBEFA18}" destId="{96EFDD62-DF0A-4EC6-BB00-303974D8B40E}" srcOrd="1" destOrd="0" parTransId="{A35815D8-9C22-4106-ADCF-36029874E07A}" sibTransId="{4EDD3565-90C9-47B9-B0B3-0E37B6503229}"/>
    <dgm:cxn modelId="{2667D90A-4038-47F7-8D0B-FDE9794D47C2}" srcId="{073DD1EA-E012-46F0-A4B3-8E149681107B}" destId="{4168C048-3DCC-443B-A493-ABA5CAF25AAF}" srcOrd="0" destOrd="0" parTransId="{02EE9A74-2CB5-4792-9DBE-9B46B922CFB1}" sibTransId="{4FC8A22F-F11B-41DB-986D-A25BD6560442}"/>
    <dgm:cxn modelId="{AF6E7B0C-4A6A-420C-A1E3-17FAE41353EE}" srcId="{0CEBC3BD-DD10-4034-9FF4-79508CBEFA18}" destId="{073DD1EA-E012-46F0-A4B3-8E149681107B}" srcOrd="3" destOrd="0" parTransId="{D7FC290C-3E16-46AC-B635-9F9F0802A9F5}" sibTransId="{0D71FDB4-8040-40BD-8CA1-D79FBDC8898C}"/>
    <dgm:cxn modelId="{EAF01612-1C27-4DD6-8566-EDC4F82ED73F}" srcId="{073DD1EA-E012-46F0-A4B3-8E149681107B}" destId="{F02FCC92-06C9-433C-9659-FAF7572FEAE6}" srcOrd="3" destOrd="0" parTransId="{51705723-38CD-4E60-85A8-C15416A44367}" sibTransId="{94B734E3-E7F6-4FCB-A30C-073AE0D50BF5}"/>
    <dgm:cxn modelId="{FDC0CE13-EB76-41FC-AE30-960CFD4E987B}" type="presOf" srcId="{96EFDD62-DF0A-4EC6-BB00-303974D8B40E}" destId="{BFF96EF1-A612-4C50-959D-A51B13F71EF0}" srcOrd="1" destOrd="0" presId="urn:microsoft.com/office/officeart/2005/8/layout/process4"/>
    <dgm:cxn modelId="{8FBA3B15-6D30-43B6-8817-9223D8243060}" type="presOf" srcId="{859AE7AB-E0FB-4BE5-B512-267B84624C2F}" destId="{66CE2139-BF8D-43ED-8212-035D2ECAF2D0}" srcOrd="0" destOrd="0" presId="urn:microsoft.com/office/officeart/2005/8/layout/process4"/>
    <dgm:cxn modelId="{5D303A20-0429-4693-AA55-DF3664C43F78}" type="presOf" srcId="{2AAD53C8-94D4-41D8-94A6-633B7A9AFA82}" destId="{F53DF4FD-B85B-48A4-99A3-19599ED14913}" srcOrd="0" destOrd="0" presId="urn:microsoft.com/office/officeart/2005/8/layout/process4"/>
    <dgm:cxn modelId="{4059DE32-E4EE-4760-BD07-298771A69144}" type="presOf" srcId="{F02FCC92-06C9-433C-9659-FAF7572FEAE6}" destId="{A2168814-E97F-4A01-BDBF-0AC48A81BCE8}" srcOrd="0" destOrd="0" presId="urn:microsoft.com/office/officeart/2005/8/layout/process4"/>
    <dgm:cxn modelId="{ECCB5B5B-D27A-4E0D-A8CB-16D8E6735265}" type="presOf" srcId="{5BF5B4C7-E124-4CC4-88B4-63E25B729E77}" destId="{00E5AC27-A6E1-494D-B427-F7508E120972}" srcOrd="0" destOrd="0" presId="urn:microsoft.com/office/officeart/2005/8/layout/process4"/>
    <dgm:cxn modelId="{EAF43362-EDAA-4444-9920-C8EEC28F5E21}" srcId="{96EFDD62-DF0A-4EC6-BB00-303974D8B40E}" destId="{859AE7AB-E0FB-4BE5-B512-267B84624C2F}" srcOrd="1" destOrd="0" parTransId="{5BAEC614-C0F8-46CB-86E4-597EE6B5076B}" sibTransId="{4A4AE9C9-4783-4AE7-8854-38919875532C}"/>
    <dgm:cxn modelId="{1E75A743-D695-40C4-8DF1-77BEA6E991C0}" srcId="{0CEBC3BD-DD10-4034-9FF4-79508CBEFA18}" destId="{55D245E7-1933-4B99-8AF1-BF663AC7666D}" srcOrd="2" destOrd="0" parTransId="{FC759E96-D3EA-4C05-9ADD-D779C00FAE79}" sibTransId="{1A657A8E-3B9B-46B0-A643-A642152A511A}"/>
    <dgm:cxn modelId="{6F566145-3700-4FBF-8461-85595562BE57}" srcId="{96EFDD62-DF0A-4EC6-BB00-303974D8B40E}" destId="{5BF5B4C7-E124-4CC4-88B4-63E25B729E77}" srcOrd="0" destOrd="0" parTransId="{9E6BA3D5-C118-44B4-994C-A9B927F0AD44}" sibTransId="{67D53E5D-1D7D-46E6-8A47-E2525DBF2620}"/>
    <dgm:cxn modelId="{F8BF7649-B867-40E1-A42A-89154906E834}" type="presOf" srcId="{55D245E7-1933-4B99-8AF1-BF663AC7666D}" destId="{6A0D3260-2141-4F14-9BA9-7100F661E1F3}" srcOrd="0" destOrd="0" presId="urn:microsoft.com/office/officeart/2005/8/layout/process4"/>
    <dgm:cxn modelId="{212AA46F-0F00-4C0B-B788-11520330FCBE}" type="presOf" srcId="{55D245E7-1933-4B99-8AF1-BF663AC7666D}" destId="{E772FB86-E2E1-42DD-B341-4CEED3191938}" srcOrd="1" destOrd="0" presId="urn:microsoft.com/office/officeart/2005/8/layout/process4"/>
    <dgm:cxn modelId="{C0B08879-E6AD-45B2-A935-39C3E64AC052}" type="presOf" srcId="{3D3688E3-51EE-4081-9994-0B7A8D89F4D3}" destId="{7CFB1C12-D687-4B60-B0C5-890DC116830C}" srcOrd="0" destOrd="0" presId="urn:microsoft.com/office/officeart/2005/8/layout/process4"/>
    <dgm:cxn modelId="{96DF557D-193C-4488-B200-AA030A533060}" srcId="{073DD1EA-E012-46F0-A4B3-8E149681107B}" destId="{2AAD53C8-94D4-41D8-94A6-633B7A9AFA82}" srcOrd="2" destOrd="0" parTransId="{00072B28-5ADA-48FC-9211-6C2263DF5D38}" sibTransId="{392A4B78-B1A7-440A-BA5D-0247699C484D}"/>
    <dgm:cxn modelId="{058F557F-AC76-4D1F-A079-61375EC09C76}" type="presOf" srcId="{88745AE4-C11A-465E-8998-774ABA7702B6}" destId="{0136053A-8306-4157-A5CE-E4DFD63CE370}" srcOrd="0" destOrd="0" presId="urn:microsoft.com/office/officeart/2005/8/layout/process4"/>
    <dgm:cxn modelId="{20C6889A-5E18-4EFA-8540-A405F6B460DC}" type="presOf" srcId="{6F9AE149-E639-47AE-ACDD-D77CB66BF2C3}" destId="{D343214A-089C-4A4E-8780-6FE33C133DF6}" srcOrd="0" destOrd="0" presId="urn:microsoft.com/office/officeart/2005/8/layout/process4"/>
    <dgm:cxn modelId="{D7B022A7-76E8-437A-9D5C-6C9C6FCD412C}" type="presOf" srcId="{0CEBC3BD-DD10-4034-9FF4-79508CBEFA18}" destId="{F01AFA1D-C810-470C-A48E-369205E6BD50}" srcOrd="0" destOrd="0" presId="urn:microsoft.com/office/officeart/2005/8/layout/process4"/>
    <dgm:cxn modelId="{F85771AE-BB78-496B-837A-4818A0914E7D}" type="presOf" srcId="{4168C048-3DCC-443B-A493-ABA5CAF25AAF}" destId="{84BA1FF5-AA1F-4FB3-9CC9-119D1B7F7F82}" srcOrd="0" destOrd="0" presId="urn:microsoft.com/office/officeart/2005/8/layout/process4"/>
    <dgm:cxn modelId="{28B186B3-158F-427F-9DBE-8CC130DB3357}" srcId="{55D245E7-1933-4B99-8AF1-BF663AC7666D}" destId="{158E42AB-A2EE-441B-BE49-957A6DF2B431}" srcOrd="0" destOrd="0" parTransId="{B291ADC1-C2BC-434A-BFA0-2A1795A8BCC1}" sibTransId="{C5DB6723-E980-4C1F-8E6B-EBD5786A9761}"/>
    <dgm:cxn modelId="{F184A2B3-AB2B-442D-ACEA-106B2C2780C9}" type="presOf" srcId="{158E42AB-A2EE-441B-BE49-957A6DF2B431}" destId="{41BB0388-9135-4272-972A-B50831B7673A}" srcOrd="0" destOrd="0" presId="urn:microsoft.com/office/officeart/2005/8/layout/process4"/>
    <dgm:cxn modelId="{5D25F7B8-744E-4251-A522-8617BB7BD47E}" type="presOf" srcId="{073DD1EA-E012-46F0-A4B3-8E149681107B}" destId="{CBC0D87C-19CD-451E-96BF-681A5A7D6827}" srcOrd="0" destOrd="0" presId="urn:microsoft.com/office/officeart/2005/8/layout/process4"/>
    <dgm:cxn modelId="{3A181AC9-5B88-4C48-9868-DADF7BA24C0B}" srcId="{0CEBC3BD-DD10-4034-9FF4-79508CBEFA18}" destId="{CF2AC42A-3AE1-49F2-B33D-6C6389071940}" srcOrd="0" destOrd="0" parTransId="{DF692425-AB2A-4AC5-9332-269E56FE2C7C}" sibTransId="{34CCB129-9ABB-4265-909C-23649CFACAAB}"/>
    <dgm:cxn modelId="{C3326CCE-0C1E-4BC1-A44C-8DED95C6DEFB}" srcId="{CF2AC42A-3AE1-49F2-B33D-6C6389071940}" destId="{6F9AE149-E639-47AE-ACDD-D77CB66BF2C3}" srcOrd="0" destOrd="0" parTransId="{71BF01FA-89F5-4ACF-BDC7-5C6411155F4B}" sibTransId="{5378F790-5265-4FEB-B410-88DD5E48CC1B}"/>
    <dgm:cxn modelId="{E9371ADA-6EC4-4A00-BB17-77513ED71732}" type="presOf" srcId="{073DD1EA-E012-46F0-A4B3-8E149681107B}" destId="{66DA0A04-988F-40AA-AD76-1F9F45FFB361}" srcOrd="1" destOrd="0" presId="urn:microsoft.com/office/officeart/2005/8/layout/process4"/>
    <dgm:cxn modelId="{FC1BC6DA-BE29-4643-89AB-505A5AA3FA66}" srcId="{073DD1EA-E012-46F0-A4B3-8E149681107B}" destId="{88745AE4-C11A-465E-8998-774ABA7702B6}" srcOrd="1" destOrd="0" parTransId="{DC4990AA-AF7C-438C-AFC8-DC2AA61B4818}" sibTransId="{5AAD0431-F8CE-4254-A012-74255C70754B}"/>
    <dgm:cxn modelId="{06F6C2DD-D647-4C4B-92A7-1C593394DC72}" srcId="{96EFDD62-DF0A-4EC6-BB00-303974D8B40E}" destId="{3D3688E3-51EE-4081-9994-0B7A8D89F4D3}" srcOrd="2" destOrd="0" parTransId="{ADDF088A-05E2-464B-B46B-3A15A92D3141}" sibTransId="{26401C35-54DC-47B6-B8B1-5D67419E7BF2}"/>
    <dgm:cxn modelId="{F5C54DDF-D86A-4A91-8EC5-9391F87A4796}" type="presOf" srcId="{CF2AC42A-3AE1-49F2-B33D-6C6389071940}" destId="{0F540B12-5521-43B3-8710-AF35B4F1DEC3}" srcOrd="1" destOrd="0" presId="urn:microsoft.com/office/officeart/2005/8/layout/process4"/>
    <dgm:cxn modelId="{852912F7-13BA-46AC-8198-CEC04B297605}" type="presOf" srcId="{96EFDD62-DF0A-4EC6-BB00-303974D8B40E}" destId="{6FC57434-BA4F-4116-B2C0-3A309C299E24}" srcOrd="0" destOrd="0" presId="urn:microsoft.com/office/officeart/2005/8/layout/process4"/>
    <dgm:cxn modelId="{FDCE14F7-BAA8-4BD8-A792-9AD19C3FB2F0}" type="presOf" srcId="{CF2AC42A-3AE1-49F2-B33D-6C6389071940}" destId="{0D992C2A-5D22-4DE6-87F7-926C7BBD1F43}" srcOrd="0" destOrd="0" presId="urn:microsoft.com/office/officeart/2005/8/layout/process4"/>
    <dgm:cxn modelId="{2191ED98-A943-403C-ABE7-78B751B07C27}" type="presParOf" srcId="{F01AFA1D-C810-470C-A48E-369205E6BD50}" destId="{7C75C547-38C6-4EDC-8F58-4F774AD29902}" srcOrd="0" destOrd="0" presId="urn:microsoft.com/office/officeart/2005/8/layout/process4"/>
    <dgm:cxn modelId="{9F2B5B58-95BD-41C5-85B2-DBBF5166D235}" type="presParOf" srcId="{7C75C547-38C6-4EDC-8F58-4F774AD29902}" destId="{CBC0D87C-19CD-451E-96BF-681A5A7D6827}" srcOrd="0" destOrd="0" presId="urn:microsoft.com/office/officeart/2005/8/layout/process4"/>
    <dgm:cxn modelId="{1FFF3823-DDB8-4D6F-BCEE-22334B2BE428}" type="presParOf" srcId="{7C75C547-38C6-4EDC-8F58-4F774AD29902}" destId="{66DA0A04-988F-40AA-AD76-1F9F45FFB361}" srcOrd="1" destOrd="0" presId="urn:microsoft.com/office/officeart/2005/8/layout/process4"/>
    <dgm:cxn modelId="{48F4D8EF-3FDE-4E70-831A-D2113DE4884C}" type="presParOf" srcId="{7C75C547-38C6-4EDC-8F58-4F774AD29902}" destId="{4010BF79-9CF7-4D15-AF3D-168A343D4227}" srcOrd="2" destOrd="0" presId="urn:microsoft.com/office/officeart/2005/8/layout/process4"/>
    <dgm:cxn modelId="{A52B0A0C-2603-4B1E-A99E-717173B82591}" type="presParOf" srcId="{4010BF79-9CF7-4D15-AF3D-168A343D4227}" destId="{84BA1FF5-AA1F-4FB3-9CC9-119D1B7F7F82}" srcOrd="0" destOrd="0" presId="urn:microsoft.com/office/officeart/2005/8/layout/process4"/>
    <dgm:cxn modelId="{973E1F8E-ACB9-4527-A2D8-4641EAFB8234}" type="presParOf" srcId="{4010BF79-9CF7-4D15-AF3D-168A343D4227}" destId="{0136053A-8306-4157-A5CE-E4DFD63CE370}" srcOrd="1" destOrd="0" presId="urn:microsoft.com/office/officeart/2005/8/layout/process4"/>
    <dgm:cxn modelId="{7CCBA7C7-2C44-4A3C-AAE3-8D47ADB13295}" type="presParOf" srcId="{4010BF79-9CF7-4D15-AF3D-168A343D4227}" destId="{F53DF4FD-B85B-48A4-99A3-19599ED14913}" srcOrd="2" destOrd="0" presId="urn:microsoft.com/office/officeart/2005/8/layout/process4"/>
    <dgm:cxn modelId="{A2AB0811-FBB0-4797-A6FC-70F73A6913A2}" type="presParOf" srcId="{4010BF79-9CF7-4D15-AF3D-168A343D4227}" destId="{A2168814-E97F-4A01-BDBF-0AC48A81BCE8}" srcOrd="3" destOrd="0" presId="urn:microsoft.com/office/officeart/2005/8/layout/process4"/>
    <dgm:cxn modelId="{AB30020F-E8A1-4932-8788-A00105F78C1E}" type="presParOf" srcId="{F01AFA1D-C810-470C-A48E-369205E6BD50}" destId="{6940142A-27C9-4E15-8C1A-E07ECF194ECE}" srcOrd="1" destOrd="0" presId="urn:microsoft.com/office/officeart/2005/8/layout/process4"/>
    <dgm:cxn modelId="{CD91386C-165D-42B9-B4CD-3ED44449F01F}" type="presParOf" srcId="{F01AFA1D-C810-470C-A48E-369205E6BD50}" destId="{CDFF5DD8-EA45-4B66-B067-F4037FEC87E6}" srcOrd="2" destOrd="0" presId="urn:microsoft.com/office/officeart/2005/8/layout/process4"/>
    <dgm:cxn modelId="{8AC98CE1-F42B-4C26-BE24-0D328BE5D71B}" type="presParOf" srcId="{CDFF5DD8-EA45-4B66-B067-F4037FEC87E6}" destId="{6A0D3260-2141-4F14-9BA9-7100F661E1F3}" srcOrd="0" destOrd="0" presId="urn:microsoft.com/office/officeart/2005/8/layout/process4"/>
    <dgm:cxn modelId="{EC448D7D-C968-45D1-8968-8B9647E7409E}" type="presParOf" srcId="{CDFF5DD8-EA45-4B66-B067-F4037FEC87E6}" destId="{E772FB86-E2E1-42DD-B341-4CEED3191938}" srcOrd="1" destOrd="0" presId="urn:microsoft.com/office/officeart/2005/8/layout/process4"/>
    <dgm:cxn modelId="{7DB652E5-505B-4054-AC32-222101A18F48}" type="presParOf" srcId="{CDFF5DD8-EA45-4B66-B067-F4037FEC87E6}" destId="{63AE6F49-93EC-4A33-AEB2-5B5F1CE67B69}" srcOrd="2" destOrd="0" presId="urn:microsoft.com/office/officeart/2005/8/layout/process4"/>
    <dgm:cxn modelId="{36988736-477B-4368-AFF0-20F97F8A9B29}" type="presParOf" srcId="{63AE6F49-93EC-4A33-AEB2-5B5F1CE67B69}" destId="{41BB0388-9135-4272-972A-B50831B7673A}" srcOrd="0" destOrd="0" presId="urn:microsoft.com/office/officeart/2005/8/layout/process4"/>
    <dgm:cxn modelId="{2F636C18-7B3E-4E09-A53A-5E1312905F4F}" type="presParOf" srcId="{F01AFA1D-C810-470C-A48E-369205E6BD50}" destId="{318CB13E-3C9D-4C06-AE43-94A5CE0F96DC}" srcOrd="3" destOrd="0" presId="urn:microsoft.com/office/officeart/2005/8/layout/process4"/>
    <dgm:cxn modelId="{B3D737B4-5B2A-4BD0-AD86-E36C70340B22}" type="presParOf" srcId="{F01AFA1D-C810-470C-A48E-369205E6BD50}" destId="{D8274325-9B5C-4E9E-AA47-E07030C33F25}" srcOrd="4" destOrd="0" presId="urn:microsoft.com/office/officeart/2005/8/layout/process4"/>
    <dgm:cxn modelId="{81129219-7E28-4E44-93AB-205AFD48A1BB}" type="presParOf" srcId="{D8274325-9B5C-4E9E-AA47-E07030C33F25}" destId="{6FC57434-BA4F-4116-B2C0-3A309C299E24}" srcOrd="0" destOrd="0" presId="urn:microsoft.com/office/officeart/2005/8/layout/process4"/>
    <dgm:cxn modelId="{10FB2D5A-D16C-4197-8EC1-4BF5EB67EC5C}" type="presParOf" srcId="{D8274325-9B5C-4E9E-AA47-E07030C33F25}" destId="{BFF96EF1-A612-4C50-959D-A51B13F71EF0}" srcOrd="1" destOrd="0" presId="urn:microsoft.com/office/officeart/2005/8/layout/process4"/>
    <dgm:cxn modelId="{4CFBC14C-0F3C-4C4B-A5E8-2857E81B2144}" type="presParOf" srcId="{D8274325-9B5C-4E9E-AA47-E07030C33F25}" destId="{AFF1221F-A45C-4577-AD04-7D57E50D6FD2}" srcOrd="2" destOrd="0" presId="urn:microsoft.com/office/officeart/2005/8/layout/process4"/>
    <dgm:cxn modelId="{4142E307-EFBD-473C-87BD-1D2F62566756}" type="presParOf" srcId="{AFF1221F-A45C-4577-AD04-7D57E50D6FD2}" destId="{00E5AC27-A6E1-494D-B427-F7508E120972}" srcOrd="0" destOrd="0" presId="urn:microsoft.com/office/officeart/2005/8/layout/process4"/>
    <dgm:cxn modelId="{A87BEBA0-EE06-400A-80F7-6FE686F85F87}" type="presParOf" srcId="{AFF1221F-A45C-4577-AD04-7D57E50D6FD2}" destId="{66CE2139-BF8D-43ED-8212-035D2ECAF2D0}" srcOrd="1" destOrd="0" presId="urn:microsoft.com/office/officeart/2005/8/layout/process4"/>
    <dgm:cxn modelId="{A3E2D3FA-CA59-41CA-9AC9-E633D769E9CC}" type="presParOf" srcId="{AFF1221F-A45C-4577-AD04-7D57E50D6FD2}" destId="{7CFB1C12-D687-4B60-B0C5-890DC116830C}" srcOrd="2" destOrd="0" presId="urn:microsoft.com/office/officeart/2005/8/layout/process4"/>
    <dgm:cxn modelId="{F477087E-A3BD-4EDB-AEF4-5FE4620DFC77}" type="presParOf" srcId="{F01AFA1D-C810-470C-A48E-369205E6BD50}" destId="{040FA048-7CD3-4A03-83B6-CA466D705765}" srcOrd="5" destOrd="0" presId="urn:microsoft.com/office/officeart/2005/8/layout/process4"/>
    <dgm:cxn modelId="{3C32DA65-BAEB-4A85-A13C-9B783507A2F9}" type="presParOf" srcId="{F01AFA1D-C810-470C-A48E-369205E6BD50}" destId="{6522167F-4C08-4A65-966E-8C368DEDF785}" srcOrd="6" destOrd="0" presId="urn:microsoft.com/office/officeart/2005/8/layout/process4"/>
    <dgm:cxn modelId="{13D05E0A-372F-4F32-B7CA-B18E2961612B}" type="presParOf" srcId="{6522167F-4C08-4A65-966E-8C368DEDF785}" destId="{0D992C2A-5D22-4DE6-87F7-926C7BBD1F43}" srcOrd="0" destOrd="0" presId="urn:microsoft.com/office/officeart/2005/8/layout/process4"/>
    <dgm:cxn modelId="{2F2D35B2-A2D5-4AE9-ABEB-EE349F1ED5D3}" type="presParOf" srcId="{6522167F-4C08-4A65-966E-8C368DEDF785}" destId="{0F540B12-5521-43B3-8710-AF35B4F1DEC3}" srcOrd="1" destOrd="0" presId="urn:microsoft.com/office/officeart/2005/8/layout/process4"/>
    <dgm:cxn modelId="{0A988B33-6208-4361-AD3B-E6B45D025A5E}" type="presParOf" srcId="{6522167F-4C08-4A65-966E-8C368DEDF785}" destId="{42703EB9-A192-406B-BE07-10D127E1577C}" srcOrd="2" destOrd="0" presId="urn:microsoft.com/office/officeart/2005/8/layout/process4"/>
    <dgm:cxn modelId="{01F36E1D-BE19-47C3-AC2A-6643B4E7018E}" type="presParOf" srcId="{42703EB9-A192-406B-BE07-10D127E1577C}" destId="{D343214A-089C-4A4E-8780-6FE33C133DF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796D9E-0822-45AC-B77F-2347BB5A771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29CE57-0DBA-4389-8BD7-A2CE5AEE2FAA}">
      <dgm:prSet/>
      <dgm:spPr>
        <a:solidFill>
          <a:srgbClr val="C00000"/>
        </a:solidFill>
      </dgm:spPr>
      <dgm:t>
        <a:bodyPr/>
        <a:lstStyle/>
        <a:p>
          <a:r>
            <a:rPr lang="en-US" dirty="0"/>
            <a:t>I will have my child wear properly fitting equipment.</a:t>
          </a:r>
        </a:p>
      </dgm:t>
    </dgm:pt>
    <dgm:pt modelId="{F6644819-5633-4FFB-B198-1EA4AF45BCE5}" type="parTrans" cxnId="{03E95166-9DE0-411F-96F3-993D6CA2A827}">
      <dgm:prSet/>
      <dgm:spPr/>
      <dgm:t>
        <a:bodyPr/>
        <a:lstStyle/>
        <a:p>
          <a:endParaRPr lang="en-US"/>
        </a:p>
      </dgm:t>
    </dgm:pt>
    <dgm:pt modelId="{9FAEFDB4-9FE1-4975-8DEB-913EA49EAF1A}" type="sibTrans" cxnId="{03E95166-9DE0-411F-96F3-993D6CA2A827}">
      <dgm:prSet/>
      <dgm:spPr/>
      <dgm:t>
        <a:bodyPr/>
        <a:lstStyle/>
        <a:p>
          <a:endParaRPr lang="en-US"/>
        </a:p>
      </dgm:t>
    </dgm:pt>
    <dgm:pt modelId="{64B70903-5C72-4A55-A7C2-8D211D6D0068}">
      <dgm:prSet/>
      <dgm:spPr>
        <a:solidFill>
          <a:srgbClr val="002060"/>
        </a:solidFill>
      </dgm:spPr>
      <dgm:t>
        <a:bodyPr/>
        <a:lstStyle/>
        <a:p>
          <a:r>
            <a:rPr lang="en-US" dirty="0"/>
            <a:t>Sharpen your player’s skates regularly.</a:t>
          </a:r>
        </a:p>
      </dgm:t>
    </dgm:pt>
    <dgm:pt modelId="{BF068987-4DA4-46C5-94BC-87360BB50EBC}" type="parTrans" cxnId="{FD619B79-1D51-4F81-AD24-4A8E0E783F42}">
      <dgm:prSet/>
      <dgm:spPr/>
      <dgm:t>
        <a:bodyPr/>
        <a:lstStyle/>
        <a:p>
          <a:endParaRPr lang="en-US"/>
        </a:p>
      </dgm:t>
    </dgm:pt>
    <dgm:pt modelId="{92DECDDE-593C-4650-93B0-F5A39473D998}" type="sibTrans" cxnId="{FD619B79-1D51-4F81-AD24-4A8E0E783F42}">
      <dgm:prSet/>
      <dgm:spPr/>
      <dgm:t>
        <a:bodyPr/>
        <a:lstStyle/>
        <a:p>
          <a:endParaRPr lang="en-US"/>
        </a:p>
      </dgm:t>
    </dgm:pt>
    <dgm:pt modelId="{06BE8E73-91ED-47FC-B577-398210285C76}">
      <dgm:prSet/>
      <dgm:spPr>
        <a:solidFill>
          <a:srgbClr val="C00000"/>
        </a:solidFill>
      </dgm:spPr>
      <dgm:t>
        <a:bodyPr/>
        <a:lstStyle/>
        <a:p>
          <a:r>
            <a:rPr lang="en-US" dirty="0"/>
            <a:t>I will respect and recognize the role of the coaches.</a:t>
          </a:r>
        </a:p>
      </dgm:t>
    </dgm:pt>
    <dgm:pt modelId="{7576E528-FE46-49EF-AA71-465484F7F446}" type="parTrans" cxnId="{8A2E5354-C4EE-45EC-BBE1-B13CB58B5BAA}">
      <dgm:prSet/>
      <dgm:spPr/>
      <dgm:t>
        <a:bodyPr/>
        <a:lstStyle/>
        <a:p>
          <a:endParaRPr lang="en-US"/>
        </a:p>
      </dgm:t>
    </dgm:pt>
    <dgm:pt modelId="{DBF24AE9-05DA-4921-BDD5-400EC85DD3CB}" type="sibTrans" cxnId="{8A2E5354-C4EE-45EC-BBE1-B13CB58B5BAA}">
      <dgm:prSet/>
      <dgm:spPr/>
      <dgm:t>
        <a:bodyPr/>
        <a:lstStyle/>
        <a:p>
          <a:endParaRPr lang="en-US"/>
        </a:p>
      </dgm:t>
    </dgm:pt>
    <dgm:pt modelId="{4BCE7F5D-055E-4D0F-8EC1-27F70EA08084}">
      <dgm:prSet/>
      <dgm:spPr>
        <a:solidFill>
          <a:srgbClr val="002060"/>
        </a:solidFill>
      </dgm:spPr>
      <dgm:t>
        <a:bodyPr/>
        <a:lstStyle/>
        <a:p>
          <a:r>
            <a:rPr lang="en-US" dirty="0"/>
            <a:t>I will not coach from the sides.</a:t>
          </a:r>
        </a:p>
      </dgm:t>
    </dgm:pt>
    <dgm:pt modelId="{D333B3CF-4A58-4A40-B073-2DDB1712285C}" type="parTrans" cxnId="{60B40010-1B32-4C5B-A4BE-E88C367843E1}">
      <dgm:prSet/>
      <dgm:spPr/>
      <dgm:t>
        <a:bodyPr/>
        <a:lstStyle/>
        <a:p>
          <a:endParaRPr lang="en-US"/>
        </a:p>
      </dgm:t>
    </dgm:pt>
    <dgm:pt modelId="{EB9C0D98-0B4D-44CC-91D2-CAB1F1850FF4}" type="sibTrans" cxnId="{60B40010-1B32-4C5B-A4BE-E88C367843E1}">
      <dgm:prSet/>
      <dgm:spPr/>
      <dgm:t>
        <a:bodyPr/>
        <a:lstStyle/>
        <a:p>
          <a:endParaRPr lang="en-US"/>
        </a:p>
      </dgm:t>
    </dgm:pt>
    <dgm:pt modelId="{FE97AEA2-A57E-4309-8F02-4E3E2E44B64C}">
      <dgm:prSet/>
      <dgm:spPr>
        <a:solidFill>
          <a:srgbClr val="C00000"/>
        </a:solidFill>
      </dgm:spPr>
      <dgm:t>
        <a:bodyPr/>
        <a:lstStyle/>
        <a:p>
          <a:r>
            <a:rPr lang="en-US" dirty="0"/>
            <a:t>I will promote a growth mindset. </a:t>
          </a:r>
        </a:p>
      </dgm:t>
    </dgm:pt>
    <dgm:pt modelId="{F55C03D9-1775-46B5-84A8-A3AAE557E8C7}" type="parTrans" cxnId="{E7E33EE7-6A0F-47BD-B0B1-285B020C7BDC}">
      <dgm:prSet/>
      <dgm:spPr/>
      <dgm:t>
        <a:bodyPr/>
        <a:lstStyle/>
        <a:p>
          <a:endParaRPr lang="en-US"/>
        </a:p>
      </dgm:t>
    </dgm:pt>
    <dgm:pt modelId="{B7553198-7F0A-4963-9CEB-F3DFDC1A9366}" type="sibTrans" cxnId="{E7E33EE7-6A0F-47BD-B0B1-285B020C7BDC}">
      <dgm:prSet/>
      <dgm:spPr/>
      <dgm:t>
        <a:bodyPr/>
        <a:lstStyle/>
        <a:p>
          <a:endParaRPr lang="en-US"/>
        </a:p>
      </dgm:t>
    </dgm:pt>
    <dgm:pt modelId="{AC5B2BA3-B935-444A-8E8B-324839D1C1B7}">
      <dgm:prSet/>
      <dgm:spPr>
        <a:solidFill>
          <a:srgbClr val="002060"/>
        </a:solidFill>
      </dgm:spPr>
      <dgm:t>
        <a:bodyPr/>
        <a:lstStyle/>
        <a:p>
          <a:r>
            <a:rPr lang="en-US" dirty="0"/>
            <a:t>I will encourage my player to try to resolve issues and talk to coach before I get involved.</a:t>
          </a:r>
        </a:p>
      </dgm:t>
    </dgm:pt>
    <dgm:pt modelId="{CEB1853A-6452-4853-9416-B87398EF7A27}" type="parTrans" cxnId="{3525F9A0-08AB-4ADC-A2ED-92B203EF1F9F}">
      <dgm:prSet/>
      <dgm:spPr/>
      <dgm:t>
        <a:bodyPr/>
        <a:lstStyle/>
        <a:p>
          <a:endParaRPr lang="en-US"/>
        </a:p>
      </dgm:t>
    </dgm:pt>
    <dgm:pt modelId="{164B2823-B46E-440F-A3E5-04E9A4516E68}" type="sibTrans" cxnId="{3525F9A0-08AB-4ADC-A2ED-92B203EF1F9F}">
      <dgm:prSet/>
      <dgm:spPr/>
      <dgm:t>
        <a:bodyPr/>
        <a:lstStyle/>
        <a:p>
          <a:endParaRPr lang="en-US"/>
        </a:p>
      </dgm:t>
    </dgm:pt>
    <dgm:pt modelId="{447F2C92-BA99-4858-A673-74F1DD7F16A8}">
      <dgm:prSet/>
      <dgm:spPr>
        <a:solidFill>
          <a:srgbClr val="C00000"/>
        </a:solidFill>
      </dgm:spPr>
      <dgm:t>
        <a:bodyPr/>
        <a:lstStyle/>
        <a:p>
          <a:r>
            <a:rPr lang="en-US" dirty="0"/>
            <a:t>I will respect the 24-hour rule.</a:t>
          </a:r>
        </a:p>
      </dgm:t>
    </dgm:pt>
    <dgm:pt modelId="{C74D00F6-0A86-4C9F-A2CB-0B33B48A3FF2}" type="parTrans" cxnId="{CB6A72B9-133E-4338-863C-A16485FD2D54}">
      <dgm:prSet/>
      <dgm:spPr/>
      <dgm:t>
        <a:bodyPr/>
        <a:lstStyle/>
        <a:p>
          <a:endParaRPr lang="en-US"/>
        </a:p>
      </dgm:t>
    </dgm:pt>
    <dgm:pt modelId="{B2883BF2-158B-4896-9A44-0BC26ECC5B46}" type="sibTrans" cxnId="{CB6A72B9-133E-4338-863C-A16485FD2D54}">
      <dgm:prSet/>
      <dgm:spPr/>
      <dgm:t>
        <a:bodyPr/>
        <a:lstStyle/>
        <a:p>
          <a:endParaRPr lang="en-US"/>
        </a:p>
      </dgm:t>
    </dgm:pt>
    <dgm:pt modelId="{BB740DD9-E03C-48DC-B71C-AA37E5209FE5}" type="pres">
      <dgm:prSet presAssocID="{D7796D9E-0822-45AC-B77F-2347BB5A771A}" presName="diagram" presStyleCnt="0">
        <dgm:presLayoutVars>
          <dgm:dir/>
          <dgm:resizeHandles val="exact"/>
        </dgm:presLayoutVars>
      </dgm:prSet>
      <dgm:spPr/>
    </dgm:pt>
    <dgm:pt modelId="{153F415F-1436-4B2F-BEAF-4C7368ECF6BE}" type="pres">
      <dgm:prSet presAssocID="{4229CE57-0DBA-4389-8BD7-A2CE5AEE2FAA}" presName="node" presStyleLbl="node1" presStyleIdx="0" presStyleCnt="7">
        <dgm:presLayoutVars>
          <dgm:bulletEnabled val="1"/>
        </dgm:presLayoutVars>
      </dgm:prSet>
      <dgm:spPr/>
    </dgm:pt>
    <dgm:pt modelId="{F1B9BE8F-CFB1-47F5-84D9-96E7C4FBAC8A}" type="pres">
      <dgm:prSet presAssocID="{9FAEFDB4-9FE1-4975-8DEB-913EA49EAF1A}" presName="sibTrans" presStyleCnt="0"/>
      <dgm:spPr/>
    </dgm:pt>
    <dgm:pt modelId="{CD469578-DEEE-44E6-A0E9-B51F4A0D7DC3}" type="pres">
      <dgm:prSet presAssocID="{64B70903-5C72-4A55-A7C2-8D211D6D0068}" presName="node" presStyleLbl="node1" presStyleIdx="1" presStyleCnt="7">
        <dgm:presLayoutVars>
          <dgm:bulletEnabled val="1"/>
        </dgm:presLayoutVars>
      </dgm:prSet>
      <dgm:spPr/>
    </dgm:pt>
    <dgm:pt modelId="{36326401-4E84-4AD3-9B85-5B2121230955}" type="pres">
      <dgm:prSet presAssocID="{92DECDDE-593C-4650-93B0-F5A39473D998}" presName="sibTrans" presStyleCnt="0"/>
      <dgm:spPr/>
    </dgm:pt>
    <dgm:pt modelId="{9A770175-D911-4761-AEC8-6B4F8185B681}" type="pres">
      <dgm:prSet presAssocID="{06BE8E73-91ED-47FC-B577-398210285C76}" presName="node" presStyleLbl="node1" presStyleIdx="2" presStyleCnt="7">
        <dgm:presLayoutVars>
          <dgm:bulletEnabled val="1"/>
        </dgm:presLayoutVars>
      </dgm:prSet>
      <dgm:spPr/>
    </dgm:pt>
    <dgm:pt modelId="{49F6ED2A-461E-4E5C-AD5B-CC7CD709A94E}" type="pres">
      <dgm:prSet presAssocID="{DBF24AE9-05DA-4921-BDD5-400EC85DD3CB}" presName="sibTrans" presStyleCnt="0"/>
      <dgm:spPr/>
    </dgm:pt>
    <dgm:pt modelId="{6E0A70E6-B9E0-4C6B-B284-CBEBAF414035}" type="pres">
      <dgm:prSet presAssocID="{4BCE7F5D-055E-4D0F-8EC1-27F70EA08084}" presName="node" presStyleLbl="node1" presStyleIdx="3" presStyleCnt="7">
        <dgm:presLayoutVars>
          <dgm:bulletEnabled val="1"/>
        </dgm:presLayoutVars>
      </dgm:prSet>
      <dgm:spPr/>
    </dgm:pt>
    <dgm:pt modelId="{75C13411-BEB5-483F-8FF0-B4ADBB05114A}" type="pres">
      <dgm:prSet presAssocID="{EB9C0D98-0B4D-44CC-91D2-CAB1F1850FF4}" presName="sibTrans" presStyleCnt="0"/>
      <dgm:spPr/>
    </dgm:pt>
    <dgm:pt modelId="{1127E1ED-9122-454C-85AC-22D772F0B70F}" type="pres">
      <dgm:prSet presAssocID="{FE97AEA2-A57E-4309-8F02-4E3E2E44B64C}" presName="node" presStyleLbl="node1" presStyleIdx="4" presStyleCnt="7">
        <dgm:presLayoutVars>
          <dgm:bulletEnabled val="1"/>
        </dgm:presLayoutVars>
      </dgm:prSet>
      <dgm:spPr/>
    </dgm:pt>
    <dgm:pt modelId="{DBE9D33B-093D-486F-A324-81AA5E54EABA}" type="pres">
      <dgm:prSet presAssocID="{B7553198-7F0A-4963-9CEB-F3DFDC1A9366}" presName="sibTrans" presStyleCnt="0"/>
      <dgm:spPr/>
    </dgm:pt>
    <dgm:pt modelId="{FD6313CF-7897-4468-A174-8C83D493941A}" type="pres">
      <dgm:prSet presAssocID="{AC5B2BA3-B935-444A-8E8B-324839D1C1B7}" presName="node" presStyleLbl="node1" presStyleIdx="5" presStyleCnt="7">
        <dgm:presLayoutVars>
          <dgm:bulletEnabled val="1"/>
        </dgm:presLayoutVars>
      </dgm:prSet>
      <dgm:spPr/>
    </dgm:pt>
    <dgm:pt modelId="{3DACCBDD-AC3C-4972-B2E7-98A68AA04118}" type="pres">
      <dgm:prSet presAssocID="{164B2823-B46E-440F-A3E5-04E9A4516E68}" presName="sibTrans" presStyleCnt="0"/>
      <dgm:spPr/>
    </dgm:pt>
    <dgm:pt modelId="{21F488DC-BC6B-4E1E-B2C1-7E95F18926C8}" type="pres">
      <dgm:prSet presAssocID="{447F2C92-BA99-4858-A673-74F1DD7F16A8}" presName="node" presStyleLbl="node1" presStyleIdx="6" presStyleCnt="7" custLinFactNeighborX="619" custLinFactNeighborY="144">
        <dgm:presLayoutVars>
          <dgm:bulletEnabled val="1"/>
        </dgm:presLayoutVars>
      </dgm:prSet>
      <dgm:spPr/>
    </dgm:pt>
  </dgm:ptLst>
  <dgm:cxnLst>
    <dgm:cxn modelId="{7D7C4E00-163F-4CBB-ACDD-F6AC99585728}" type="presOf" srcId="{06BE8E73-91ED-47FC-B577-398210285C76}" destId="{9A770175-D911-4761-AEC8-6B4F8185B681}" srcOrd="0" destOrd="0" presId="urn:microsoft.com/office/officeart/2005/8/layout/default"/>
    <dgm:cxn modelId="{3F1A1304-1EE4-4615-906C-C562855AC50E}" type="presOf" srcId="{AC5B2BA3-B935-444A-8E8B-324839D1C1B7}" destId="{FD6313CF-7897-4468-A174-8C83D493941A}" srcOrd="0" destOrd="0" presId="urn:microsoft.com/office/officeart/2005/8/layout/default"/>
    <dgm:cxn modelId="{44F3D209-D1C9-499E-996C-EB876CE2FC93}" type="presOf" srcId="{4BCE7F5D-055E-4D0F-8EC1-27F70EA08084}" destId="{6E0A70E6-B9E0-4C6B-B284-CBEBAF414035}" srcOrd="0" destOrd="0" presId="urn:microsoft.com/office/officeart/2005/8/layout/default"/>
    <dgm:cxn modelId="{60B40010-1B32-4C5B-A4BE-E88C367843E1}" srcId="{D7796D9E-0822-45AC-B77F-2347BB5A771A}" destId="{4BCE7F5D-055E-4D0F-8EC1-27F70EA08084}" srcOrd="3" destOrd="0" parTransId="{D333B3CF-4A58-4A40-B073-2DDB1712285C}" sibTransId="{EB9C0D98-0B4D-44CC-91D2-CAB1F1850FF4}"/>
    <dgm:cxn modelId="{A6DC2D13-CB68-4EFB-8587-F326E5127734}" type="presOf" srcId="{64B70903-5C72-4A55-A7C2-8D211D6D0068}" destId="{CD469578-DEEE-44E6-A0E9-B51F4A0D7DC3}" srcOrd="0" destOrd="0" presId="urn:microsoft.com/office/officeart/2005/8/layout/default"/>
    <dgm:cxn modelId="{3CBBF03B-2020-431C-BD22-A9DFB042A41C}" type="presOf" srcId="{4229CE57-0DBA-4389-8BD7-A2CE5AEE2FAA}" destId="{153F415F-1436-4B2F-BEAF-4C7368ECF6BE}" srcOrd="0" destOrd="0" presId="urn:microsoft.com/office/officeart/2005/8/layout/default"/>
    <dgm:cxn modelId="{03E95166-9DE0-411F-96F3-993D6CA2A827}" srcId="{D7796D9E-0822-45AC-B77F-2347BB5A771A}" destId="{4229CE57-0DBA-4389-8BD7-A2CE5AEE2FAA}" srcOrd="0" destOrd="0" parTransId="{F6644819-5633-4FFB-B198-1EA4AF45BCE5}" sibTransId="{9FAEFDB4-9FE1-4975-8DEB-913EA49EAF1A}"/>
    <dgm:cxn modelId="{F4511573-2117-4E54-9D2B-1CD3300B3F0E}" type="presOf" srcId="{FE97AEA2-A57E-4309-8F02-4E3E2E44B64C}" destId="{1127E1ED-9122-454C-85AC-22D772F0B70F}" srcOrd="0" destOrd="0" presId="urn:microsoft.com/office/officeart/2005/8/layout/default"/>
    <dgm:cxn modelId="{8A2E5354-C4EE-45EC-BBE1-B13CB58B5BAA}" srcId="{D7796D9E-0822-45AC-B77F-2347BB5A771A}" destId="{06BE8E73-91ED-47FC-B577-398210285C76}" srcOrd="2" destOrd="0" parTransId="{7576E528-FE46-49EF-AA71-465484F7F446}" sibTransId="{DBF24AE9-05DA-4921-BDD5-400EC85DD3CB}"/>
    <dgm:cxn modelId="{4DEF5C78-2CB3-45ED-BCC0-07CFCCB48F9F}" type="presOf" srcId="{447F2C92-BA99-4858-A673-74F1DD7F16A8}" destId="{21F488DC-BC6B-4E1E-B2C1-7E95F18926C8}" srcOrd="0" destOrd="0" presId="urn:microsoft.com/office/officeart/2005/8/layout/default"/>
    <dgm:cxn modelId="{FD619B79-1D51-4F81-AD24-4A8E0E783F42}" srcId="{D7796D9E-0822-45AC-B77F-2347BB5A771A}" destId="{64B70903-5C72-4A55-A7C2-8D211D6D0068}" srcOrd="1" destOrd="0" parTransId="{BF068987-4DA4-46C5-94BC-87360BB50EBC}" sibTransId="{92DECDDE-593C-4650-93B0-F5A39473D998}"/>
    <dgm:cxn modelId="{3525F9A0-08AB-4ADC-A2ED-92B203EF1F9F}" srcId="{D7796D9E-0822-45AC-B77F-2347BB5A771A}" destId="{AC5B2BA3-B935-444A-8E8B-324839D1C1B7}" srcOrd="5" destOrd="0" parTransId="{CEB1853A-6452-4853-9416-B87398EF7A27}" sibTransId="{164B2823-B46E-440F-A3E5-04E9A4516E68}"/>
    <dgm:cxn modelId="{CB6A72B9-133E-4338-863C-A16485FD2D54}" srcId="{D7796D9E-0822-45AC-B77F-2347BB5A771A}" destId="{447F2C92-BA99-4858-A673-74F1DD7F16A8}" srcOrd="6" destOrd="0" parTransId="{C74D00F6-0A86-4C9F-A2CB-0B33B48A3FF2}" sibTransId="{B2883BF2-158B-4896-9A44-0BC26ECC5B46}"/>
    <dgm:cxn modelId="{7E97ACE2-73CF-4D44-918C-498A41EB065A}" type="presOf" srcId="{D7796D9E-0822-45AC-B77F-2347BB5A771A}" destId="{BB740DD9-E03C-48DC-B71C-AA37E5209FE5}" srcOrd="0" destOrd="0" presId="urn:microsoft.com/office/officeart/2005/8/layout/default"/>
    <dgm:cxn modelId="{E7E33EE7-6A0F-47BD-B0B1-285B020C7BDC}" srcId="{D7796D9E-0822-45AC-B77F-2347BB5A771A}" destId="{FE97AEA2-A57E-4309-8F02-4E3E2E44B64C}" srcOrd="4" destOrd="0" parTransId="{F55C03D9-1775-46B5-84A8-A3AAE557E8C7}" sibTransId="{B7553198-7F0A-4963-9CEB-F3DFDC1A9366}"/>
    <dgm:cxn modelId="{C130A8A2-48A6-4C25-ABE6-995FF8DA84CC}" type="presParOf" srcId="{BB740DD9-E03C-48DC-B71C-AA37E5209FE5}" destId="{153F415F-1436-4B2F-BEAF-4C7368ECF6BE}" srcOrd="0" destOrd="0" presId="urn:microsoft.com/office/officeart/2005/8/layout/default"/>
    <dgm:cxn modelId="{53AC3343-587E-41BD-983B-891278312600}" type="presParOf" srcId="{BB740DD9-E03C-48DC-B71C-AA37E5209FE5}" destId="{F1B9BE8F-CFB1-47F5-84D9-96E7C4FBAC8A}" srcOrd="1" destOrd="0" presId="urn:microsoft.com/office/officeart/2005/8/layout/default"/>
    <dgm:cxn modelId="{783EE21E-F1A8-4F36-834D-32E3FE7C1F1C}" type="presParOf" srcId="{BB740DD9-E03C-48DC-B71C-AA37E5209FE5}" destId="{CD469578-DEEE-44E6-A0E9-B51F4A0D7DC3}" srcOrd="2" destOrd="0" presId="urn:microsoft.com/office/officeart/2005/8/layout/default"/>
    <dgm:cxn modelId="{51B2DB69-CAD0-48A2-95E0-0210C72FB0A9}" type="presParOf" srcId="{BB740DD9-E03C-48DC-B71C-AA37E5209FE5}" destId="{36326401-4E84-4AD3-9B85-5B2121230955}" srcOrd="3" destOrd="0" presId="urn:microsoft.com/office/officeart/2005/8/layout/default"/>
    <dgm:cxn modelId="{212124DE-BF1C-4590-8824-1F48B0D62BCC}" type="presParOf" srcId="{BB740DD9-E03C-48DC-B71C-AA37E5209FE5}" destId="{9A770175-D911-4761-AEC8-6B4F8185B681}" srcOrd="4" destOrd="0" presId="urn:microsoft.com/office/officeart/2005/8/layout/default"/>
    <dgm:cxn modelId="{E656A63C-62CD-4EC5-8588-002E4455E7F9}" type="presParOf" srcId="{BB740DD9-E03C-48DC-B71C-AA37E5209FE5}" destId="{49F6ED2A-461E-4E5C-AD5B-CC7CD709A94E}" srcOrd="5" destOrd="0" presId="urn:microsoft.com/office/officeart/2005/8/layout/default"/>
    <dgm:cxn modelId="{08EDB9A6-F3F1-40D5-94BF-664C87D3A6B0}" type="presParOf" srcId="{BB740DD9-E03C-48DC-B71C-AA37E5209FE5}" destId="{6E0A70E6-B9E0-4C6B-B284-CBEBAF414035}" srcOrd="6" destOrd="0" presId="urn:microsoft.com/office/officeart/2005/8/layout/default"/>
    <dgm:cxn modelId="{809646D6-2AB1-4ED3-89AC-D03CC1B10995}" type="presParOf" srcId="{BB740DD9-E03C-48DC-B71C-AA37E5209FE5}" destId="{75C13411-BEB5-483F-8FF0-B4ADBB05114A}" srcOrd="7" destOrd="0" presId="urn:microsoft.com/office/officeart/2005/8/layout/default"/>
    <dgm:cxn modelId="{E227A575-2308-4BF1-A62E-F8998AF8B2CC}" type="presParOf" srcId="{BB740DD9-E03C-48DC-B71C-AA37E5209FE5}" destId="{1127E1ED-9122-454C-85AC-22D772F0B70F}" srcOrd="8" destOrd="0" presId="urn:microsoft.com/office/officeart/2005/8/layout/default"/>
    <dgm:cxn modelId="{78B7A99D-6605-4A19-9D15-AD32028C6417}" type="presParOf" srcId="{BB740DD9-E03C-48DC-B71C-AA37E5209FE5}" destId="{DBE9D33B-093D-486F-A324-81AA5E54EABA}" srcOrd="9" destOrd="0" presId="urn:microsoft.com/office/officeart/2005/8/layout/default"/>
    <dgm:cxn modelId="{4A693E0B-07A2-4224-BEE0-7F1B17BF493B}" type="presParOf" srcId="{BB740DD9-E03C-48DC-B71C-AA37E5209FE5}" destId="{FD6313CF-7897-4468-A174-8C83D493941A}" srcOrd="10" destOrd="0" presId="urn:microsoft.com/office/officeart/2005/8/layout/default"/>
    <dgm:cxn modelId="{D8BA2263-F034-4C23-8B56-5B7CA7B0BB34}" type="presParOf" srcId="{BB740DD9-E03C-48DC-B71C-AA37E5209FE5}" destId="{3DACCBDD-AC3C-4972-B2E7-98A68AA04118}" srcOrd="11" destOrd="0" presId="urn:microsoft.com/office/officeart/2005/8/layout/default"/>
    <dgm:cxn modelId="{5E4CE4F6-4B7F-413F-9ABB-A9E354BB9166}" type="presParOf" srcId="{BB740DD9-E03C-48DC-B71C-AA37E5209FE5}" destId="{21F488DC-BC6B-4E1E-B2C1-7E95F18926C8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AFDDB7-3036-4C98-B4C9-B051E21F0213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E6070D-74AA-4A86-87A8-073467C6558E}" type="pres">
      <dgm:prSet presAssocID="{7FAFDDB7-3036-4C98-B4C9-B051E21F0213}" presName="Name0" presStyleCnt="0">
        <dgm:presLayoutVars>
          <dgm:dir/>
          <dgm:resizeHandles val="exact"/>
        </dgm:presLayoutVars>
      </dgm:prSet>
      <dgm:spPr/>
    </dgm:pt>
  </dgm:ptLst>
  <dgm:cxnLst>
    <dgm:cxn modelId="{FBCAB394-DC61-47E4-9C12-3F989307561F}" type="presOf" srcId="{7FAFDDB7-3036-4C98-B4C9-B051E21F0213}" destId="{09E6070D-74AA-4A86-87A8-073467C6558E}" srcOrd="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F3E16A-AC18-44D6-8142-8E2B5E13BB1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8070BA-2B2F-47AA-8648-AC2F6F1CD32E}">
      <dgm:prSet phldrT="[Text]"/>
      <dgm:spPr/>
      <dgm:t>
        <a:bodyPr/>
        <a:lstStyle/>
        <a:p>
          <a:r>
            <a:rPr lang="en-US" dirty="0"/>
            <a:t>Skates</a:t>
          </a:r>
        </a:p>
      </dgm:t>
    </dgm:pt>
    <dgm:pt modelId="{A0205AF1-2084-4328-BC59-FD705EB7AE08}" type="parTrans" cxnId="{B4312FEC-B0E7-496C-A909-390DA9F653D5}">
      <dgm:prSet/>
      <dgm:spPr/>
      <dgm:t>
        <a:bodyPr/>
        <a:lstStyle/>
        <a:p>
          <a:endParaRPr lang="en-US"/>
        </a:p>
      </dgm:t>
    </dgm:pt>
    <dgm:pt modelId="{21485891-0A0B-405A-9B38-5471A5F9EA95}" type="sibTrans" cxnId="{B4312FEC-B0E7-496C-A909-390DA9F653D5}">
      <dgm:prSet/>
      <dgm:spPr/>
      <dgm:t>
        <a:bodyPr/>
        <a:lstStyle/>
        <a:p>
          <a:endParaRPr lang="en-US"/>
        </a:p>
      </dgm:t>
    </dgm:pt>
    <dgm:pt modelId="{4983849E-28B2-41DB-8EAD-568DDF212BA0}">
      <dgm:prSet phldrT="[Text]"/>
      <dgm:spPr/>
      <dgm:t>
        <a:bodyPr/>
        <a:lstStyle/>
        <a:p>
          <a:r>
            <a:rPr lang="en-US" dirty="0"/>
            <a:t>Gear</a:t>
          </a:r>
        </a:p>
      </dgm:t>
    </dgm:pt>
    <dgm:pt modelId="{6239A9BD-66E1-46E3-858C-748741239848}" type="parTrans" cxnId="{070358D0-27B0-4FA8-B008-91DB2171DD4A}">
      <dgm:prSet/>
      <dgm:spPr/>
      <dgm:t>
        <a:bodyPr/>
        <a:lstStyle/>
        <a:p>
          <a:endParaRPr lang="en-US"/>
        </a:p>
      </dgm:t>
    </dgm:pt>
    <dgm:pt modelId="{33E97D3A-41F6-40BB-8A73-294477B0B165}" type="sibTrans" cxnId="{070358D0-27B0-4FA8-B008-91DB2171DD4A}">
      <dgm:prSet/>
      <dgm:spPr/>
      <dgm:t>
        <a:bodyPr/>
        <a:lstStyle/>
        <a:p>
          <a:endParaRPr lang="en-US"/>
        </a:p>
      </dgm:t>
    </dgm:pt>
    <dgm:pt modelId="{A1BECB6F-0344-483C-A31F-F6DDE8F58930}">
      <dgm:prSet phldrT="[Text]"/>
      <dgm:spPr/>
      <dgm:t>
        <a:bodyPr/>
        <a:lstStyle/>
        <a:p>
          <a:r>
            <a:rPr lang="en-US" dirty="0"/>
            <a:t>If you don’t know how to put on any of the gear or have questions – ask!</a:t>
          </a:r>
        </a:p>
      </dgm:t>
    </dgm:pt>
    <dgm:pt modelId="{ED56C267-B9AA-49DC-AEB5-94A7FA7BDF02}" type="parTrans" cxnId="{B2B951AA-A00C-444F-A4AD-F89BE5C6D641}">
      <dgm:prSet/>
      <dgm:spPr/>
      <dgm:t>
        <a:bodyPr/>
        <a:lstStyle/>
        <a:p>
          <a:endParaRPr lang="en-US"/>
        </a:p>
      </dgm:t>
    </dgm:pt>
    <dgm:pt modelId="{CAF9147D-CB1C-46E4-B203-1DC110937A04}" type="sibTrans" cxnId="{B2B951AA-A00C-444F-A4AD-F89BE5C6D641}">
      <dgm:prSet/>
      <dgm:spPr/>
      <dgm:t>
        <a:bodyPr/>
        <a:lstStyle/>
        <a:p>
          <a:endParaRPr lang="en-US"/>
        </a:p>
      </dgm:t>
    </dgm:pt>
    <dgm:pt modelId="{57FA196B-1818-41B7-A5A3-7C0777C80F6A}">
      <dgm:prSet phldrT="[Text]"/>
      <dgm:spPr/>
      <dgm:t>
        <a:bodyPr/>
        <a:lstStyle/>
        <a:p>
          <a:r>
            <a:rPr lang="en-US" dirty="0"/>
            <a:t>Water Bottle</a:t>
          </a:r>
        </a:p>
      </dgm:t>
    </dgm:pt>
    <dgm:pt modelId="{38F3B790-ECC4-45A0-A651-B8AEF4D8F648}" type="parTrans" cxnId="{C34B5AC9-02E5-4ACB-AFE6-BF05CD64CDF6}">
      <dgm:prSet/>
      <dgm:spPr/>
      <dgm:t>
        <a:bodyPr/>
        <a:lstStyle/>
        <a:p>
          <a:endParaRPr lang="en-US"/>
        </a:p>
      </dgm:t>
    </dgm:pt>
    <dgm:pt modelId="{5D0A4D03-8D64-4EB5-AB6D-68395A2CF2C8}" type="sibTrans" cxnId="{C34B5AC9-02E5-4ACB-AFE6-BF05CD64CDF6}">
      <dgm:prSet/>
      <dgm:spPr/>
      <dgm:t>
        <a:bodyPr/>
        <a:lstStyle/>
        <a:p>
          <a:endParaRPr lang="en-US"/>
        </a:p>
      </dgm:t>
    </dgm:pt>
    <dgm:pt modelId="{76B16065-214E-4E8F-A19D-CDBC5E473F9B}">
      <dgm:prSet phldrT="[Text]"/>
      <dgm:spPr/>
      <dgm:t>
        <a:bodyPr/>
        <a:lstStyle/>
        <a:p>
          <a:r>
            <a:rPr lang="en-US" dirty="0"/>
            <a:t>Bring a water bottle to EVERY practice and game. Having water bottles on the ice saves time.</a:t>
          </a:r>
        </a:p>
      </dgm:t>
    </dgm:pt>
    <dgm:pt modelId="{90297D64-C24B-4339-92E8-05A87434D66A}" type="parTrans" cxnId="{21FEB7DC-BD65-4BA7-9EF9-00154B041DAE}">
      <dgm:prSet/>
      <dgm:spPr/>
      <dgm:t>
        <a:bodyPr/>
        <a:lstStyle/>
        <a:p>
          <a:endParaRPr lang="en-US"/>
        </a:p>
      </dgm:t>
    </dgm:pt>
    <dgm:pt modelId="{B53B8A35-F4F6-4D56-AC9E-475FD160F1F7}" type="sibTrans" cxnId="{21FEB7DC-BD65-4BA7-9EF9-00154B041DAE}">
      <dgm:prSet/>
      <dgm:spPr/>
      <dgm:t>
        <a:bodyPr/>
        <a:lstStyle/>
        <a:p>
          <a:endParaRPr lang="en-US"/>
        </a:p>
      </dgm:t>
    </dgm:pt>
    <dgm:pt modelId="{E8B98DA9-DB80-441C-8146-0FB259574335}">
      <dgm:prSet phldrT="[Text]"/>
      <dgm:spPr/>
      <dgm:t>
        <a:bodyPr/>
        <a:lstStyle/>
        <a:p>
          <a:r>
            <a:rPr lang="en-US" dirty="0"/>
            <a:t>Tie skates tight – if you need help/tips please ask.</a:t>
          </a:r>
        </a:p>
      </dgm:t>
    </dgm:pt>
    <dgm:pt modelId="{DC4A4F0D-FB77-430C-90F2-CA7FAB5C0A12}" type="parTrans" cxnId="{7628C278-3789-4AE6-B951-284F0EF51CE0}">
      <dgm:prSet/>
      <dgm:spPr/>
      <dgm:t>
        <a:bodyPr/>
        <a:lstStyle/>
        <a:p>
          <a:endParaRPr lang="en-US"/>
        </a:p>
      </dgm:t>
    </dgm:pt>
    <dgm:pt modelId="{BF297C72-8435-49BE-BAA2-0C1E0FAD3F13}" type="sibTrans" cxnId="{7628C278-3789-4AE6-B951-284F0EF51CE0}">
      <dgm:prSet/>
      <dgm:spPr/>
      <dgm:t>
        <a:bodyPr/>
        <a:lstStyle/>
        <a:p>
          <a:endParaRPr lang="en-US"/>
        </a:p>
      </dgm:t>
    </dgm:pt>
    <dgm:pt modelId="{2AEF5BB3-D790-478B-BB0F-99F50E63D067}" type="pres">
      <dgm:prSet presAssocID="{9EF3E16A-AC18-44D6-8142-8E2B5E13BB19}" presName="diagram" presStyleCnt="0">
        <dgm:presLayoutVars>
          <dgm:dir/>
          <dgm:resizeHandles val="exact"/>
        </dgm:presLayoutVars>
      </dgm:prSet>
      <dgm:spPr/>
    </dgm:pt>
    <dgm:pt modelId="{007D40FF-2E71-4956-A6A3-B9F8A07D09D0}" type="pres">
      <dgm:prSet presAssocID="{5B8070BA-2B2F-47AA-8648-AC2F6F1CD32E}" presName="node" presStyleLbl="node1" presStyleIdx="0" presStyleCnt="3">
        <dgm:presLayoutVars>
          <dgm:bulletEnabled val="1"/>
        </dgm:presLayoutVars>
      </dgm:prSet>
      <dgm:spPr/>
    </dgm:pt>
    <dgm:pt modelId="{5D5C0AA5-F2B9-49DA-88EC-9A28E5EA2BF8}" type="pres">
      <dgm:prSet presAssocID="{21485891-0A0B-405A-9B38-5471A5F9EA95}" presName="sibTrans" presStyleCnt="0"/>
      <dgm:spPr/>
    </dgm:pt>
    <dgm:pt modelId="{A5D980F4-95E2-46D2-A2E0-D5228C4D9D3E}" type="pres">
      <dgm:prSet presAssocID="{4983849E-28B2-41DB-8EAD-568DDF212BA0}" presName="node" presStyleLbl="node1" presStyleIdx="1" presStyleCnt="3">
        <dgm:presLayoutVars>
          <dgm:bulletEnabled val="1"/>
        </dgm:presLayoutVars>
      </dgm:prSet>
      <dgm:spPr/>
    </dgm:pt>
    <dgm:pt modelId="{EE8F2C1B-42B8-4471-8F5B-60AC42F89A74}" type="pres">
      <dgm:prSet presAssocID="{33E97D3A-41F6-40BB-8A73-294477B0B165}" presName="sibTrans" presStyleCnt="0"/>
      <dgm:spPr/>
    </dgm:pt>
    <dgm:pt modelId="{A53B1516-0F4F-475A-AF04-8F5315D327D8}" type="pres">
      <dgm:prSet presAssocID="{57FA196B-1818-41B7-A5A3-7C0777C80F6A}" presName="node" presStyleLbl="node1" presStyleIdx="2" presStyleCnt="3">
        <dgm:presLayoutVars>
          <dgm:bulletEnabled val="1"/>
        </dgm:presLayoutVars>
      </dgm:prSet>
      <dgm:spPr/>
    </dgm:pt>
  </dgm:ptLst>
  <dgm:cxnLst>
    <dgm:cxn modelId="{028C442B-D8F3-40D2-B590-4D0371155055}" type="presOf" srcId="{57FA196B-1818-41B7-A5A3-7C0777C80F6A}" destId="{A53B1516-0F4F-475A-AF04-8F5315D327D8}" srcOrd="0" destOrd="0" presId="urn:microsoft.com/office/officeart/2005/8/layout/default"/>
    <dgm:cxn modelId="{7A11F031-336A-40BD-BCF5-A4460DFB4AF8}" type="presOf" srcId="{76B16065-214E-4E8F-A19D-CDBC5E473F9B}" destId="{A53B1516-0F4F-475A-AF04-8F5315D327D8}" srcOrd="0" destOrd="1" presId="urn:microsoft.com/office/officeart/2005/8/layout/default"/>
    <dgm:cxn modelId="{0642383C-EFA0-42EA-9285-BFA71FAC0939}" type="presOf" srcId="{5B8070BA-2B2F-47AA-8648-AC2F6F1CD32E}" destId="{007D40FF-2E71-4956-A6A3-B9F8A07D09D0}" srcOrd="0" destOrd="0" presId="urn:microsoft.com/office/officeart/2005/8/layout/default"/>
    <dgm:cxn modelId="{3CE8FA74-6A7F-4300-B913-F4AAF30A2CDC}" type="presOf" srcId="{A1BECB6F-0344-483C-A31F-F6DDE8F58930}" destId="{A5D980F4-95E2-46D2-A2E0-D5228C4D9D3E}" srcOrd="0" destOrd="1" presId="urn:microsoft.com/office/officeart/2005/8/layout/default"/>
    <dgm:cxn modelId="{7628C278-3789-4AE6-B951-284F0EF51CE0}" srcId="{5B8070BA-2B2F-47AA-8648-AC2F6F1CD32E}" destId="{E8B98DA9-DB80-441C-8146-0FB259574335}" srcOrd="0" destOrd="0" parTransId="{DC4A4F0D-FB77-430C-90F2-CA7FAB5C0A12}" sibTransId="{BF297C72-8435-49BE-BAA2-0C1E0FAD3F13}"/>
    <dgm:cxn modelId="{6DBE2982-8FDC-4F03-8780-CAFD878C1DF4}" type="presOf" srcId="{9EF3E16A-AC18-44D6-8142-8E2B5E13BB19}" destId="{2AEF5BB3-D790-478B-BB0F-99F50E63D067}" srcOrd="0" destOrd="0" presId="urn:microsoft.com/office/officeart/2005/8/layout/default"/>
    <dgm:cxn modelId="{B2B951AA-A00C-444F-A4AD-F89BE5C6D641}" srcId="{4983849E-28B2-41DB-8EAD-568DDF212BA0}" destId="{A1BECB6F-0344-483C-A31F-F6DDE8F58930}" srcOrd="0" destOrd="0" parTransId="{ED56C267-B9AA-49DC-AEB5-94A7FA7BDF02}" sibTransId="{CAF9147D-CB1C-46E4-B203-1DC110937A04}"/>
    <dgm:cxn modelId="{73476DC7-62C7-4AEF-9EC7-EF9D1D5ED653}" type="presOf" srcId="{E8B98DA9-DB80-441C-8146-0FB259574335}" destId="{007D40FF-2E71-4956-A6A3-B9F8A07D09D0}" srcOrd="0" destOrd="1" presId="urn:microsoft.com/office/officeart/2005/8/layout/default"/>
    <dgm:cxn modelId="{C34B5AC9-02E5-4ACB-AFE6-BF05CD64CDF6}" srcId="{9EF3E16A-AC18-44D6-8142-8E2B5E13BB19}" destId="{57FA196B-1818-41B7-A5A3-7C0777C80F6A}" srcOrd="2" destOrd="0" parTransId="{38F3B790-ECC4-45A0-A651-B8AEF4D8F648}" sibTransId="{5D0A4D03-8D64-4EB5-AB6D-68395A2CF2C8}"/>
    <dgm:cxn modelId="{070358D0-27B0-4FA8-B008-91DB2171DD4A}" srcId="{9EF3E16A-AC18-44D6-8142-8E2B5E13BB19}" destId="{4983849E-28B2-41DB-8EAD-568DDF212BA0}" srcOrd="1" destOrd="0" parTransId="{6239A9BD-66E1-46E3-858C-748741239848}" sibTransId="{33E97D3A-41F6-40BB-8A73-294477B0B165}"/>
    <dgm:cxn modelId="{21FEB7DC-BD65-4BA7-9EF9-00154B041DAE}" srcId="{57FA196B-1818-41B7-A5A3-7C0777C80F6A}" destId="{76B16065-214E-4E8F-A19D-CDBC5E473F9B}" srcOrd="0" destOrd="0" parTransId="{90297D64-C24B-4339-92E8-05A87434D66A}" sibTransId="{B53B8A35-F4F6-4D56-AC9E-475FD160F1F7}"/>
    <dgm:cxn modelId="{9838DAE8-C49C-418E-A639-51C54AA00B00}" type="presOf" srcId="{4983849E-28B2-41DB-8EAD-568DDF212BA0}" destId="{A5D980F4-95E2-46D2-A2E0-D5228C4D9D3E}" srcOrd="0" destOrd="0" presId="urn:microsoft.com/office/officeart/2005/8/layout/default"/>
    <dgm:cxn modelId="{B4312FEC-B0E7-496C-A909-390DA9F653D5}" srcId="{9EF3E16A-AC18-44D6-8142-8E2B5E13BB19}" destId="{5B8070BA-2B2F-47AA-8648-AC2F6F1CD32E}" srcOrd="0" destOrd="0" parTransId="{A0205AF1-2084-4328-BC59-FD705EB7AE08}" sibTransId="{21485891-0A0B-405A-9B38-5471A5F9EA95}"/>
    <dgm:cxn modelId="{A2FCAF8A-D8AD-4B35-B428-401F07DAAFD8}" type="presParOf" srcId="{2AEF5BB3-D790-478B-BB0F-99F50E63D067}" destId="{007D40FF-2E71-4956-A6A3-B9F8A07D09D0}" srcOrd="0" destOrd="0" presId="urn:microsoft.com/office/officeart/2005/8/layout/default"/>
    <dgm:cxn modelId="{55B330E9-0F07-486B-BE8B-A4B2249D6FD2}" type="presParOf" srcId="{2AEF5BB3-D790-478B-BB0F-99F50E63D067}" destId="{5D5C0AA5-F2B9-49DA-88EC-9A28E5EA2BF8}" srcOrd="1" destOrd="0" presId="urn:microsoft.com/office/officeart/2005/8/layout/default"/>
    <dgm:cxn modelId="{00C1D7CB-44C6-4900-A9C5-F96BE51E393B}" type="presParOf" srcId="{2AEF5BB3-D790-478B-BB0F-99F50E63D067}" destId="{A5D980F4-95E2-46D2-A2E0-D5228C4D9D3E}" srcOrd="2" destOrd="0" presId="urn:microsoft.com/office/officeart/2005/8/layout/default"/>
    <dgm:cxn modelId="{BCE6F412-00E9-4E9A-A02E-47963AEFFA94}" type="presParOf" srcId="{2AEF5BB3-D790-478B-BB0F-99F50E63D067}" destId="{EE8F2C1B-42B8-4471-8F5B-60AC42F89A74}" srcOrd="3" destOrd="0" presId="urn:microsoft.com/office/officeart/2005/8/layout/default"/>
    <dgm:cxn modelId="{A4BA20BE-F162-4D3D-86A0-896FB8725C25}" type="presParOf" srcId="{2AEF5BB3-D790-478B-BB0F-99F50E63D067}" destId="{A53B1516-0F4F-475A-AF04-8F5315D327D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B3D594-EA27-44C9-8795-2A27A9635561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CC74A6F-6BF0-4ABF-B6B5-1C67654F9C0A}" type="pres">
      <dgm:prSet presAssocID="{7CB3D594-EA27-44C9-8795-2A27A9635561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3047F6CA-9D7C-44E9-8E4E-5CB1D0B6950A}" type="presOf" srcId="{7CB3D594-EA27-44C9-8795-2A27A9635561}" destId="{4CC74A6F-6BF0-4ABF-B6B5-1C67654F9C0A}" srcOrd="0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EBC3BD-DD10-4034-9FF4-79508CBEFA1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1B256D-C11D-4DC8-8EAA-B7398DF788B4}">
      <dgm:prSet/>
      <dgm:spPr>
        <a:solidFill>
          <a:srgbClr val="C00000"/>
        </a:solidFill>
      </dgm:spPr>
      <dgm:t>
        <a:bodyPr/>
        <a:lstStyle/>
        <a:p>
          <a:r>
            <a:rPr lang="en-US" dirty="0"/>
            <a:t>Crossbar</a:t>
          </a:r>
        </a:p>
      </dgm:t>
    </dgm:pt>
    <dgm:pt modelId="{0CD65E22-83F8-459A-961C-C05916FAC824}" type="parTrans" cxnId="{254A9743-36D1-4BC8-AC13-2573DFDA21C6}">
      <dgm:prSet/>
      <dgm:spPr/>
      <dgm:t>
        <a:bodyPr/>
        <a:lstStyle/>
        <a:p>
          <a:endParaRPr lang="en-US"/>
        </a:p>
      </dgm:t>
    </dgm:pt>
    <dgm:pt modelId="{23B4BB0A-E87A-4336-B712-B803A5DDB2C4}" type="sibTrans" cxnId="{254A9743-36D1-4BC8-AC13-2573DFDA21C6}">
      <dgm:prSet/>
      <dgm:spPr/>
      <dgm:t>
        <a:bodyPr/>
        <a:lstStyle/>
        <a:p>
          <a:endParaRPr lang="en-US"/>
        </a:p>
      </dgm:t>
    </dgm:pt>
    <dgm:pt modelId="{A9F26008-CEFC-43B5-998B-6B0950A98CAB}">
      <dgm:prSet/>
      <dgm:spPr>
        <a:solidFill>
          <a:srgbClr val="D9D9D9"/>
        </a:solidFill>
      </dgm:spPr>
      <dgm:t>
        <a:bodyPr/>
        <a:lstStyle/>
        <a:p>
          <a:r>
            <a:rPr lang="en-US" dirty="0"/>
            <a:t>Download app</a:t>
          </a:r>
        </a:p>
      </dgm:t>
    </dgm:pt>
    <dgm:pt modelId="{64BEFFB5-481F-412B-A77A-C77A2D37059F}" type="parTrans" cxnId="{F12638F9-F301-4693-9EC7-85F5AAADF2A3}">
      <dgm:prSet/>
      <dgm:spPr/>
      <dgm:t>
        <a:bodyPr/>
        <a:lstStyle/>
        <a:p>
          <a:endParaRPr lang="en-US"/>
        </a:p>
      </dgm:t>
    </dgm:pt>
    <dgm:pt modelId="{03451B7D-966D-4190-B478-5A808697C3D8}" type="sibTrans" cxnId="{F12638F9-F301-4693-9EC7-85F5AAADF2A3}">
      <dgm:prSet/>
      <dgm:spPr/>
      <dgm:t>
        <a:bodyPr/>
        <a:lstStyle/>
        <a:p>
          <a:endParaRPr lang="en-US"/>
        </a:p>
      </dgm:t>
    </dgm:pt>
    <dgm:pt modelId="{487EC3CC-D2C0-476D-916C-E82A02303728}">
      <dgm:prSet/>
      <dgm:spPr/>
      <dgm:t>
        <a:bodyPr/>
        <a:lstStyle/>
        <a:p>
          <a:r>
            <a:rPr lang="en-US" dirty="0"/>
            <a:t>Social Media</a:t>
          </a:r>
        </a:p>
      </dgm:t>
    </dgm:pt>
    <dgm:pt modelId="{6C3101E2-3BA3-4B4D-94D5-E781190F4E31}" type="parTrans" cxnId="{30EF141D-75DD-4E1F-B25C-54E576352F02}">
      <dgm:prSet/>
      <dgm:spPr/>
      <dgm:t>
        <a:bodyPr/>
        <a:lstStyle/>
        <a:p>
          <a:endParaRPr lang="en-US"/>
        </a:p>
      </dgm:t>
    </dgm:pt>
    <dgm:pt modelId="{9F8769ED-E548-4DE9-B4FE-2F99CF7419F4}" type="sibTrans" cxnId="{30EF141D-75DD-4E1F-B25C-54E576352F02}">
      <dgm:prSet/>
      <dgm:spPr/>
      <dgm:t>
        <a:bodyPr/>
        <a:lstStyle/>
        <a:p>
          <a:endParaRPr lang="en-US"/>
        </a:p>
      </dgm:t>
    </dgm:pt>
    <dgm:pt modelId="{60043129-5A77-4A8D-AA72-C7DDA5256F83}">
      <dgm:prSet/>
      <dgm:spPr>
        <a:solidFill>
          <a:srgbClr val="D9D9D9"/>
        </a:solidFill>
      </dgm:spPr>
      <dgm:t>
        <a:bodyPr/>
        <a:lstStyle/>
        <a:p>
          <a:r>
            <a:rPr lang="en-US" dirty="0"/>
            <a:t>There will be a lot of information posted on social media as well. It will show other teams schedules which is a great opportunity for younger players to watch our older teams.</a:t>
          </a:r>
        </a:p>
      </dgm:t>
    </dgm:pt>
    <dgm:pt modelId="{989F7AFF-D642-46EC-B424-DC3C504F952E}" type="parTrans" cxnId="{50D3A2B3-FE19-4E6E-A796-FCE0EBCF2320}">
      <dgm:prSet/>
      <dgm:spPr/>
      <dgm:t>
        <a:bodyPr/>
        <a:lstStyle/>
        <a:p>
          <a:endParaRPr lang="en-US"/>
        </a:p>
      </dgm:t>
    </dgm:pt>
    <dgm:pt modelId="{C84B0F15-6346-4642-8F7F-20923AE57041}" type="sibTrans" cxnId="{50D3A2B3-FE19-4E6E-A796-FCE0EBCF2320}">
      <dgm:prSet/>
      <dgm:spPr/>
      <dgm:t>
        <a:bodyPr/>
        <a:lstStyle/>
        <a:p>
          <a:endParaRPr lang="en-US"/>
        </a:p>
      </dgm:t>
    </dgm:pt>
    <dgm:pt modelId="{CD8A7B29-1713-4D58-A11D-6EB215331E4D}">
      <dgm:prSet/>
      <dgm:spPr/>
      <dgm:t>
        <a:bodyPr/>
        <a:lstStyle/>
        <a:p>
          <a:r>
            <a:rPr lang="en-US" dirty="0"/>
            <a:t>Questions</a:t>
          </a:r>
        </a:p>
      </dgm:t>
    </dgm:pt>
    <dgm:pt modelId="{03490371-AF51-47EF-B5C3-15748DEFC24B}" type="parTrans" cxnId="{BC152AAE-3AB5-4A6B-A566-411D123A7FC8}">
      <dgm:prSet/>
      <dgm:spPr/>
      <dgm:t>
        <a:bodyPr/>
        <a:lstStyle/>
        <a:p>
          <a:endParaRPr lang="en-US"/>
        </a:p>
      </dgm:t>
    </dgm:pt>
    <dgm:pt modelId="{C6EA34DE-491E-49EA-9810-F4C23D4BF22E}" type="sibTrans" cxnId="{BC152AAE-3AB5-4A6B-A566-411D123A7FC8}">
      <dgm:prSet/>
      <dgm:spPr/>
      <dgm:t>
        <a:bodyPr/>
        <a:lstStyle/>
        <a:p>
          <a:endParaRPr lang="en-US"/>
        </a:p>
      </dgm:t>
    </dgm:pt>
    <dgm:pt modelId="{CAD11E49-6A9A-433C-9BF7-B3E67944F909}">
      <dgm:prSet/>
      <dgm:spPr>
        <a:solidFill>
          <a:srgbClr val="D9D9D9"/>
        </a:solidFill>
      </dgm:spPr>
      <dgm:t>
        <a:bodyPr/>
        <a:lstStyle/>
        <a:p>
          <a:r>
            <a:rPr lang="en-US" dirty="0"/>
            <a:t>Please ask! We are here to help and make this season a success! </a:t>
          </a:r>
        </a:p>
      </dgm:t>
    </dgm:pt>
    <dgm:pt modelId="{5D54C069-7614-4076-8580-41D602F14C40}" type="parTrans" cxnId="{113A87BB-E6BC-4077-B6B7-BDDA4ECF9B50}">
      <dgm:prSet/>
      <dgm:spPr/>
      <dgm:t>
        <a:bodyPr/>
        <a:lstStyle/>
        <a:p>
          <a:endParaRPr lang="en-US"/>
        </a:p>
      </dgm:t>
    </dgm:pt>
    <dgm:pt modelId="{A29A28BA-A56F-4AD2-926C-672114C3A1FB}" type="sibTrans" cxnId="{113A87BB-E6BC-4077-B6B7-BDDA4ECF9B50}">
      <dgm:prSet/>
      <dgm:spPr/>
      <dgm:t>
        <a:bodyPr/>
        <a:lstStyle/>
        <a:p>
          <a:endParaRPr lang="en-US"/>
        </a:p>
      </dgm:t>
    </dgm:pt>
    <dgm:pt modelId="{64A20321-FCB7-474D-A0CE-551E297F2486}">
      <dgm:prSet/>
      <dgm:spPr>
        <a:solidFill>
          <a:schemeClr val="tx1">
            <a:lumMod val="85000"/>
          </a:schemeClr>
        </a:solidFill>
      </dgm:spPr>
      <dgm:t>
        <a:bodyPr/>
        <a:lstStyle/>
        <a:p>
          <a:r>
            <a:rPr lang="en-US" dirty="0"/>
            <a:t>Schedule</a:t>
          </a:r>
        </a:p>
      </dgm:t>
    </dgm:pt>
    <dgm:pt modelId="{0D97E882-A3EC-45D6-BF0B-7F7A0C050DC0}" type="parTrans" cxnId="{F60C52E8-E270-412D-BD1B-7BA5992DC63C}">
      <dgm:prSet/>
      <dgm:spPr/>
      <dgm:t>
        <a:bodyPr/>
        <a:lstStyle/>
        <a:p>
          <a:endParaRPr lang="en-US"/>
        </a:p>
      </dgm:t>
    </dgm:pt>
    <dgm:pt modelId="{EBF6734C-58F0-4AB5-8F4E-86C509B6B953}" type="sibTrans" cxnId="{F60C52E8-E270-412D-BD1B-7BA5992DC63C}">
      <dgm:prSet/>
      <dgm:spPr/>
      <dgm:t>
        <a:bodyPr/>
        <a:lstStyle/>
        <a:p>
          <a:endParaRPr lang="en-US"/>
        </a:p>
      </dgm:t>
    </dgm:pt>
    <dgm:pt modelId="{3758A032-6B6C-49EA-BF0E-3379ACADB629}">
      <dgm:prSet/>
      <dgm:spPr>
        <a:solidFill>
          <a:srgbClr val="C00000"/>
        </a:solidFill>
      </dgm:spPr>
      <dgm:t>
        <a:bodyPr/>
        <a:lstStyle/>
        <a:p>
          <a:r>
            <a:rPr lang="en-US" dirty="0"/>
            <a:t>Practices</a:t>
          </a:r>
        </a:p>
      </dgm:t>
    </dgm:pt>
    <dgm:pt modelId="{71948AE2-A42C-4231-B7F6-CA21B5D27116}" type="parTrans" cxnId="{726391CD-BAF2-4F76-A95F-D10FE34C6250}">
      <dgm:prSet/>
      <dgm:spPr/>
      <dgm:t>
        <a:bodyPr/>
        <a:lstStyle/>
        <a:p>
          <a:endParaRPr lang="en-US"/>
        </a:p>
      </dgm:t>
    </dgm:pt>
    <dgm:pt modelId="{679A3116-DA95-4A30-B6BA-45BB008F89D3}" type="sibTrans" cxnId="{726391CD-BAF2-4F76-A95F-D10FE34C6250}">
      <dgm:prSet/>
      <dgm:spPr/>
      <dgm:t>
        <a:bodyPr/>
        <a:lstStyle/>
        <a:p>
          <a:endParaRPr lang="en-US"/>
        </a:p>
      </dgm:t>
    </dgm:pt>
    <dgm:pt modelId="{501057B7-5896-4481-96B6-B583C6A220B2}">
      <dgm:prSet/>
      <dgm:spPr>
        <a:solidFill>
          <a:srgbClr val="D9D9D9"/>
        </a:solidFill>
      </dgm:spPr>
      <dgm:t>
        <a:bodyPr/>
        <a:lstStyle/>
        <a:p>
          <a:r>
            <a:rPr lang="en-US" dirty="0"/>
            <a:t>Saturday Sept 27 &amp; Sunday Sept 28 10:45am-11:45am</a:t>
          </a:r>
        </a:p>
      </dgm:t>
    </dgm:pt>
    <dgm:pt modelId="{FC4E5FFC-FD04-4281-BDDC-8D771FC087D7}" type="parTrans" cxnId="{D058DB65-A276-4D08-9430-5B9DC2E83C9A}">
      <dgm:prSet/>
      <dgm:spPr/>
      <dgm:t>
        <a:bodyPr/>
        <a:lstStyle/>
        <a:p>
          <a:endParaRPr lang="en-US"/>
        </a:p>
      </dgm:t>
    </dgm:pt>
    <dgm:pt modelId="{D9449B1B-B563-420C-BFBA-8151440792B3}" type="sibTrans" cxnId="{D058DB65-A276-4D08-9430-5B9DC2E83C9A}">
      <dgm:prSet/>
      <dgm:spPr/>
      <dgm:t>
        <a:bodyPr/>
        <a:lstStyle/>
        <a:p>
          <a:endParaRPr lang="en-US"/>
        </a:p>
      </dgm:t>
    </dgm:pt>
    <dgm:pt modelId="{F01AFA1D-C810-470C-A48E-369205E6BD50}" type="pres">
      <dgm:prSet presAssocID="{0CEBC3BD-DD10-4034-9FF4-79508CBEFA18}" presName="Name0" presStyleCnt="0">
        <dgm:presLayoutVars>
          <dgm:dir/>
          <dgm:animLvl val="lvl"/>
          <dgm:resizeHandles val="exact"/>
        </dgm:presLayoutVars>
      </dgm:prSet>
      <dgm:spPr/>
    </dgm:pt>
    <dgm:pt modelId="{0C0F9057-5890-4425-B337-F97C39293863}" type="pres">
      <dgm:prSet presAssocID="{CD8A7B29-1713-4D58-A11D-6EB215331E4D}" presName="boxAndChildren" presStyleCnt="0"/>
      <dgm:spPr/>
    </dgm:pt>
    <dgm:pt modelId="{FE904615-4EB5-4870-B705-EB52765E4697}" type="pres">
      <dgm:prSet presAssocID="{CD8A7B29-1713-4D58-A11D-6EB215331E4D}" presName="parentTextBox" presStyleLbl="node1" presStyleIdx="0" presStyleCnt="4"/>
      <dgm:spPr/>
    </dgm:pt>
    <dgm:pt modelId="{C4BE69BF-1077-42D9-B9C5-CB0A9B91020A}" type="pres">
      <dgm:prSet presAssocID="{CD8A7B29-1713-4D58-A11D-6EB215331E4D}" presName="entireBox" presStyleLbl="node1" presStyleIdx="0" presStyleCnt="4"/>
      <dgm:spPr/>
    </dgm:pt>
    <dgm:pt modelId="{3D927A7B-4FB6-45AE-9AF2-41D9B0F5B0B5}" type="pres">
      <dgm:prSet presAssocID="{CD8A7B29-1713-4D58-A11D-6EB215331E4D}" presName="descendantBox" presStyleCnt="0"/>
      <dgm:spPr/>
    </dgm:pt>
    <dgm:pt modelId="{FA7F204B-079F-4B44-BB01-CFFACD9DE5A1}" type="pres">
      <dgm:prSet presAssocID="{CAD11E49-6A9A-433C-9BF7-B3E67944F909}" presName="childTextBox" presStyleLbl="fgAccFollowNode1" presStyleIdx="0" presStyleCnt="5">
        <dgm:presLayoutVars>
          <dgm:bulletEnabled val="1"/>
        </dgm:presLayoutVars>
      </dgm:prSet>
      <dgm:spPr/>
    </dgm:pt>
    <dgm:pt modelId="{18849714-C53A-41FC-BC42-8A5510F479FA}" type="pres">
      <dgm:prSet presAssocID="{9F8769ED-E548-4DE9-B4FE-2F99CF7419F4}" presName="sp" presStyleCnt="0"/>
      <dgm:spPr/>
    </dgm:pt>
    <dgm:pt modelId="{39BCE40F-4BE9-4488-87C7-558124013EB4}" type="pres">
      <dgm:prSet presAssocID="{487EC3CC-D2C0-476D-916C-E82A02303728}" presName="arrowAndChildren" presStyleCnt="0"/>
      <dgm:spPr/>
    </dgm:pt>
    <dgm:pt modelId="{5AE535AF-29BB-4E21-AF11-BA509CFB259E}" type="pres">
      <dgm:prSet presAssocID="{487EC3CC-D2C0-476D-916C-E82A02303728}" presName="parentTextArrow" presStyleLbl="node1" presStyleIdx="0" presStyleCnt="4"/>
      <dgm:spPr/>
    </dgm:pt>
    <dgm:pt modelId="{563B32CE-99B9-4BD1-8F6B-770241FACD97}" type="pres">
      <dgm:prSet presAssocID="{487EC3CC-D2C0-476D-916C-E82A02303728}" presName="arrow" presStyleLbl="node1" presStyleIdx="1" presStyleCnt="4"/>
      <dgm:spPr/>
    </dgm:pt>
    <dgm:pt modelId="{D0EBD764-14E8-45CD-99B9-A00505FB8188}" type="pres">
      <dgm:prSet presAssocID="{487EC3CC-D2C0-476D-916C-E82A02303728}" presName="descendantArrow" presStyleCnt="0"/>
      <dgm:spPr/>
    </dgm:pt>
    <dgm:pt modelId="{9A069AF0-8D1B-4E5D-9D57-1A87DC70CA12}" type="pres">
      <dgm:prSet presAssocID="{60043129-5A77-4A8D-AA72-C7DDA5256F83}" presName="childTextArrow" presStyleLbl="fgAccFollowNode1" presStyleIdx="1" presStyleCnt="5">
        <dgm:presLayoutVars>
          <dgm:bulletEnabled val="1"/>
        </dgm:presLayoutVars>
      </dgm:prSet>
      <dgm:spPr/>
    </dgm:pt>
    <dgm:pt modelId="{1CE1E2AA-634D-429E-A6CA-23C88DF520BC}" type="pres">
      <dgm:prSet presAssocID="{679A3116-DA95-4A30-B6BA-45BB008F89D3}" presName="sp" presStyleCnt="0"/>
      <dgm:spPr/>
    </dgm:pt>
    <dgm:pt modelId="{CEFB92CD-3729-4CF4-A03D-EC5DCBE664A3}" type="pres">
      <dgm:prSet presAssocID="{3758A032-6B6C-49EA-BF0E-3379ACADB629}" presName="arrowAndChildren" presStyleCnt="0"/>
      <dgm:spPr/>
    </dgm:pt>
    <dgm:pt modelId="{B24DCB94-184F-44D7-8995-3DE0867C61F8}" type="pres">
      <dgm:prSet presAssocID="{3758A032-6B6C-49EA-BF0E-3379ACADB629}" presName="parentTextArrow" presStyleLbl="node1" presStyleIdx="1" presStyleCnt="4"/>
      <dgm:spPr/>
    </dgm:pt>
    <dgm:pt modelId="{74DEA81D-A16F-471D-A6A7-B222892C8FBC}" type="pres">
      <dgm:prSet presAssocID="{3758A032-6B6C-49EA-BF0E-3379ACADB629}" presName="arrow" presStyleLbl="node1" presStyleIdx="2" presStyleCnt="4" custLinFactNeighborY="719"/>
      <dgm:spPr/>
    </dgm:pt>
    <dgm:pt modelId="{27B136C7-4F38-40CE-924A-43D4A982C3D8}" type="pres">
      <dgm:prSet presAssocID="{3758A032-6B6C-49EA-BF0E-3379ACADB629}" presName="descendantArrow" presStyleCnt="0"/>
      <dgm:spPr/>
    </dgm:pt>
    <dgm:pt modelId="{ED5278B6-6BE6-4C23-9E5E-D89B8AA6D1D4}" type="pres">
      <dgm:prSet presAssocID="{501057B7-5896-4481-96B6-B583C6A220B2}" presName="childTextArrow" presStyleLbl="fgAccFollowNode1" presStyleIdx="2" presStyleCnt="5">
        <dgm:presLayoutVars>
          <dgm:bulletEnabled val="1"/>
        </dgm:presLayoutVars>
      </dgm:prSet>
      <dgm:spPr/>
    </dgm:pt>
    <dgm:pt modelId="{71DF68E4-303E-44A0-AD59-18FA9FDACDBC}" type="pres">
      <dgm:prSet presAssocID="{23B4BB0A-E87A-4336-B712-B803A5DDB2C4}" presName="sp" presStyleCnt="0"/>
      <dgm:spPr/>
    </dgm:pt>
    <dgm:pt modelId="{6E7322CC-0E31-4037-A74E-711057F2D481}" type="pres">
      <dgm:prSet presAssocID="{011B256D-C11D-4DC8-8EAA-B7398DF788B4}" presName="arrowAndChildren" presStyleCnt="0"/>
      <dgm:spPr/>
    </dgm:pt>
    <dgm:pt modelId="{E9A7D49D-2E6C-44A2-AAC9-8F1746CAFDE1}" type="pres">
      <dgm:prSet presAssocID="{011B256D-C11D-4DC8-8EAA-B7398DF788B4}" presName="parentTextArrow" presStyleLbl="node1" presStyleIdx="2" presStyleCnt="4"/>
      <dgm:spPr/>
    </dgm:pt>
    <dgm:pt modelId="{1242C62A-C4C4-4B41-9C7F-1573DF3286B7}" type="pres">
      <dgm:prSet presAssocID="{011B256D-C11D-4DC8-8EAA-B7398DF788B4}" presName="arrow" presStyleLbl="node1" presStyleIdx="3" presStyleCnt="4"/>
      <dgm:spPr/>
    </dgm:pt>
    <dgm:pt modelId="{9E8F5BED-4E35-47BF-8233-3B4F33BE713B}" type="pres">
      <dgm:prSet presAssocID="{011B256D-C11D-4DC8-8EAA-B7398DF788B4}" presName="descendantArrow" presStyleCnt="0"/>
      <dgm:spPr/>
    </dgm:pt>
    <dgm:pt modelId="{22DDF6D2-CF09-4C5A-BCEE-4DFFE37103F1}" type="pres">
      <dgm:prSet presAssocID="{A9F26008-CEFC-43B5-998B-6B0950A98CAB}" presName="childTextArrow" presStyleLbl="fgAccFollowNode1" presStyleIdx="3" presStyleCnt="5">
        <dgm:presLayoutVars>
          <dgm:bulletEnabled val="1"/>
        </dgm:presLayoutVars>
      </dgm:prSet>
      <dgm:spPr/>
    </dgm:pt>
    <dgm:pt modelId="{B99442BA-696D-4413-B89E-A3BFA365A5FF}" type="pres">
      <dgm:prSet presAssocID="{64A20321-FCB7-474D-A0CE-551E297F2486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66A27A01-7801-4BFE-B94E-B991181EBECF}" type="presOf" srcId="{64A20321-FCB7-474D-A0CE-551E297F2486}" destId="{B99442BA-696D-4413-B89E-A3BFA365A5FF}" srcOrd="0" destOrd="0" presId="urn:microsoft.com/office/officeart/2005/8/layout/process4"/>
    <dgm:cxn modelId="{CA061D09-B552-4F1B-B127-2B7F3E887131}" type="presOf" srcId="{CD8A7B29-1713-4D58-A11D-6EB215331E4D}" destId="{FE904615-4EB5-4870-B705-EB52765E4697}" srcOrd="0" destOrd="0" presId="urn:microsoft.com/office/officeart/2005/8/layout/process4"/>
    <dgm:cxn modelId="{8B065A18-68B7-474F-AD53-657D7BA694DA}" type="presOf" srcId="{3758A032-6B6C-49EA-BF0E-3379ACADB629}" destId="{B24DCB94-184F-44D7-8995-3DE0867C61F8}" srcOrd="0" destOrd="0" presId="urn:microsoft.com/office/officeart/2005/8/layout/process4"/>
    <dgm:cxn modelId="{30EF141D-75DD-4E1F-B25C-54E576352F02}" srcId="{0CEBC3BD-DD10-4034-9FF4-79508CBEFA18}" destId="{487EC3CC-D2C0-476D-916C-E82A02303728}" srcOrd="2" destOrd="0" parTransId="{6C3101E2-3BA3-4B4D-94D5-E781190F4E31}" sibTransId="{9F8769ED-E548-4DE9-B4FE-2F99CF7419F4}"/>
    <dgm:cxn modelId="{0130C023-D237-40EA-BA1C-9A962920336D}" type="presOf" srcId="{CAD11E49-6A9A-433C-9BF7-B3E67944F909}" destId="{FA7F204B-079F-4B44-BB01-CFFACD9DE5A1}" srcOrd="0" destOrd="0" presId="urn:microsoft.com/office/officeart/2005/8/layout/process4"/>
    <dgm:cxn modelId="{CF7AF537-E306-4565-B7ED-2EB894B9D5D3}" type="presOf" srcId="{A9F26008-CEFC-43B5-998B-6B0950A98CAB}" destId="{22DDF6D2-CF09-4C5A-BCEE-4DFFE37103F1}" srcOrd="0" destOrd="0" presId="urn:microsoft.com/office/officeart/2005/8/layout/process4"/>
    <dgm:cxn modelId="{254A9743-36D1-4BC8-AC13-2573DFDA21C6}" srcId="{0CEBC3BD-DD10-4034-9FF4-79508CBEFA18}" destId="{011B256D-C11D-4DC8-8EAA-B7398DF788B4}" srcOrd="0" destOrd="0" parTransId="{0CD65E22-83F8-459A-961C-C05916FAC824}" sibTransId="{23B4BB0A-E87A-4336-B712-B803A5DDB2C4}"/>
    <dgm:cxn modelId="{D058DB65-A276-4D08-9430-5B9DC2E83C9A}" srcId="{3758A032-6B6C-49EA-BF0E-3379ACADB629}" destId="{501057B7-5896-4481-96B6-B583C6A220B2}" srcOrd="0" destOrd="0" parTransId="{FC4E5FFC-FD04-4281-BDDC-8D771FC087D7}" sibTransId="{D9449B1B-B563-420C-BFBA-8151440792B3}"/>
    <dgm:cxn modelId="{1C415852-0F8D-4E04-BF1E-3561B444AA0A}" type="presOf" srcId="{011B256D-C11D-4DC8-8EAA-B7398DF788B4}" destId="{E9A7D49D-2E6C-44A2-AAC9-8F1746CAFDE1}" srcOrd="0" destOrd="0" presId="urn:microsoft.com/office/officeart/2005/8/layout/process4"/>
    <dgm:cxn modelId="{BB9DA172-95BC-416F-B7B6-B683AD9C346B}" type="presOf" srcId="{60043129-5A77-4A8D-AA72-C7DDA5256F83}" destId="{9A069AF0-8D1B-4E5D-9D57-1A87DC70CA12}" srcOrd="0" destOrd="0" presId="urn:microsoft.com/office/officeart/2005/8/layout/process4"/>
    <dgm:cxn modelId="{6E675678-D180-4ACA-921E-7DFEE8AACFA1}" type="presOf" srcId="{CD8A7B29-1713-4D58-A11D-6EB215331E4D}" destId="{C4BE69BF-1077-42D9-B9C5-CB0A9B91020A}" srcOrd="1" destOrd="0" presId="urn:microsoft.com/office/officeart/2005/8/layout/process4"/>
    <dgm:cxn modelId="{D7B022A7-76E8-437A-9D5C-6C9C6FCD412C}" type="presOf" srcId="{0CEBC3BD-DD10-4034-9FF4-79508CBEFA18}" destId="{F01AFA1D-C810-470C-A48E-369205E6BD50}" srcOrd="0" destOrd="0" presId="urn:microsoft.com/office/officeart/2005/8/layout/process4"/>
    <dgm:cxn modelId="{BC152AAE-3AB5-4A6B-A566-411D123A7FC8}" srcId="{0CEBC3BD-DD10-4034-9FF4-79508CBEFA18}" destId="{CD8A7B29-1713-4D58-A11D-6EB215331E4D}" srcOrd="3" destOrd="0" parTransId="{03490371-AF51-47EF-B5C3-15748DEFC24B}" sibTransId="{C6EA34DE-491E-49EA-9810-F4C23D4BF22E}"/>
    <dgm:cxn modelId="{50D3A2B3-FE19-4E6E-A796-FCE0EBCF2320}" srcId="{487EC3CC-D2C0-476D-916C-E82A02303728}" destId="{60043129-5A77-4A8D-AA72-C7DDA5256F83}" srcOrd="0" destOrd="0" parTransId="{989F7AFF-D642-46EC-B424-DC3C504F952E}" sibTransId="{C84B0F15-6346-4642-8F7F-20923AE57041}"/>
    <dgm:cxn modelId="{6B0EADB4-EA80-4372-BEF0-B82537FE817D}" type="presOf" srcId="{487EC3CC-D2C0-476D-916C-E82A02303728}" destId="{563B32CE-99B9-4BD1-8F6B-770241FACD97}" srcOrd="1" destOrd="0" presId="urn:microsoft.com/office/officeart/2005/8/layout/process4"/>
    <dgm:cxn modelId="{113A87BB-E6BC-4077-B6B7-BDDA4ECF9B50}" srcId="{CD8A7B29-1713-4D58-A11D-6EB215331E4D}" destId="{CAD11E49-6A9A-433C-9BF7-B3E67944F909}" srcOrd="0" destOrd="0" parTransId="{5D54C069-7614-4076-8580-41D602F14C40}" sibTransId="{A29A28BA-A56F-4AD2-926C-672114C3A1FB}"/>
    <dgm:cxn modelId="{0CEC9BC4-90D1-4BD4-9742-2BE77DDC5DFA}" type="presOf" srcId="{011B256D-C11D-4DC8-8EAA-B7398DF788B4}" destId="{1242C62A-C4C4-4B41-9C7F-1573DF3286B7}" srcOrd="1" destOrd="0" presId="urn:microsoft.com/office/officeart/2005/8/layout/process4"/>
    <dgm:cxn modelId="{819BB3CC-62AC-4413-93D4-45129C61D2E2}" type="presOf" srcId="{3758A032-6B6C-49EA-BF0E-3379ACADB629}" destId="{74DEA81D-A16F-471D-A6A7-B222892C8FBC}" srcOrd="1" destOrd="0" presId="urn:microsoft.com/office/officeart/2005/8/layout/process4"/>
    <dgm:cxn modelId="{726391CD-BAF2-4F76-A95F-D10FE34C6250}" srcId="{0CEBC3BD-DD10-4034-9FF4-79508CBEFA18}" destId="{3758A032-6B6C-49EA-BF0E-3379ACADB629}" srcOrd="1" destOrd="0" parTransId="{71948AE2-A42C-4231-B7F6-CA21B5D27116}" sibTransId="{679A3116-DA95-4A30-B6BA-45BB008F89D3}"/>
    <dgm:cxn modelId="{0E9270D3-CD98-4191-8EFE-798BAEB6981C}" type="presOf" srcId="{501057B7-5896-4481-96B6-B583C6A220B2}" destId="{ED5278B6-6BE6-4C23-9E5E-D89B8AA6D1D4}" srcOrd="0" destOrd="0" presId="urn:microsoft.com/office/officeart/2005/8/layout/process4"/>
    <dgm:cxn modelId="{F60C52E8-E270-412D-BD1B-7BA5992DC63C}" srcId="{011B256D-C11D-4DC8-8EAA-B7398DF788B4}" destId="{64A20321-FCB7-474D-A0CE-551E297F2486}" srcOrd="1" destOrd="0" parTransId="{0D97E882-A3EC-45D6-BF0B-7F7A0C050DC0}" sibTransId="{EBF6734C-58F0-4AB5-8F4E-86C509B6B953}"/>
    <dgm:cxn modelId="{C8E803F9-B489-428A-AE4F-2E032E49CDB7}" type="presOf" srcId="{487EC3CC-D2C0-476D-916C-E82A02303728}" destId="{5AE535AF-29BB-4E21-AF11-BA509CFB259E}" srcOrd="0" destOrd="0" presId="urn:microsoft.com/office/officeart/2005/8/layout/process4"/>
    <dgm:cxn modelId="{F12638F9-F301-4693-9EC7-85F5AAADF2A3}" srcId="{011B256D-C11D-4DC8-8EAA-B7398DF788B4}" destId="{A9F26008-CEFC-43B5-998B-6B0950A98CAB}" srcOrd="0" destOrd="0" parTransId="{64BEFFB5-481F-412B-A77A-C77A2D37059F}" sibTransId="{03451B7D-966D-4190-B478-5A808697C3D8}"/>
    <dgm:cxn modelId="{23FC405A-7890-4332-B0B8-36630A90C582}" type="presParOf" srcId="{F01AFA1D-C810-470C-A48E-369205E6BD50}" destId="{0C0F9057-5890-4425-B337-F97C39293863}" srcOrd="0" destOrd="0" presId="urn:microsoft.com/office/officeart/2005/8/layout/process4"/>
    <dgm:cxn modelId="{27832345-EC74-4EFE-8F3C-BFA99371286C}" type="presParOf" srcId="{0C0F9057-5890-4425-B337-F97C39293863}" destId="{FE904615-4EB5-4870-B705-EB52765E4697}" srcOrd="0" destOrd="0" presId="urn:microsoft.com/office/officeart/2005/8/layout/process4"/>
    <dgm:cxn modelId="{68812BD3-4876-4148-957E-6153B070CDF0}" type="presParOf" srcId="{0C0F9057-5890-4425-B337-F97C39293863}" destId="{C4BE69BF-1077-42D9-B9C5-CB0A9B91020A}" srcOrd="1" destOrd="0" presId="urn:microsoft.com/office/officeart/2005/8/layout/process4"/>
    <dgm:cxn modelId="{0718C638-EC37-4842-857C-A8F15BDAFC64}" type="presParOf" srcId="{0C0F9057-5890-4425-B337-F97C39293863}" destId="{3D927A7B-4FB6-45AE-9AF2-41D9B0F5B0B5}" srcOrd="2" destOrd="0" presId="urn:microsoft.com/office/officeart/2005/8/layout/process4"/>
    <dgm:cxn modelId="{DF0F9BFF-7307-42AD-AAE1-9E0CCF3CB6F9}" type="presParOf" srcId="{3D927A7B-4FB6-45AE-9AF2-41D9B0F5B0B5}" destId="{FA7F204B-079F-4B44-BB01-CFFACD9DE5A1}" srcOrd="0" destOrd="0" presId="urn:microsoft.com/office/officeart/2005/8/layout/process4"/>
    <dgm:cxn modelId="{FC3FA6D8-FE68-4D76-869A-91539310DC39}" type="presParOf" srcId="{F01AFA1D-C810-470C-A48E-369205E6BD50}" destId="{18849714-C53A-41FC-BC42-8A5510F479FA}" srcOrd="1" destOrd="0" presId="urn:microsoft.com/office/officeart/2005/8/layout/process4"/>
    <dgm:cxn modelId="{EA4D7F9F-71E8-417F-8C8F-22B0A3711A32}" type="presParOf" srcId="{F01AFA1D-C810-470C-A48E-369205E6BD50}" destId="{39BCE40F-4BE9-4488-87C7-558124013EB4}" srcOrd="2" destOrd="0" presId="urn:microsoft.com/office/officeart/2005/8/layout/process4"/>
    <dgm:cxn modelId="{4D7C9AFA-7E6E-48A8-97C1-B873E0CD0B0D}" type="presParOf" srcId="{39BCE40F-4BE9-4488-87C7-558124013EB4}" destId="{5AE535AF-29BB-4E21-AF11-BA509CFB259E}" srcOrd="0" destOrd="0" presId="urn:microsoft.com/office/officeart/2005/8/layout/process4"/>
    <dgm:cxn modelId="{E4C0DFF8-E623-42D1-A96B-FFE60825A6BB}" type="presParOf" srcId="{39BCE40F-4BE9-4488-87C7-558124013EB4}" destId="{563B32CE-99B9-4BD1-8F6B-770241FACD97}" srcOrd="1" destOrd="0" presId="urn:microsoft.com/office/officeart/2005/8/layout/process4"/>
    <dgm:cxn modelId="{4A88C2B4-D980-4E71-BA19-5DB87E1925B5}" type="presParOf" srcId="{39BCE40F-4BE9-4488-87C7-558124013EB4}" destId="{D0EBD764-14E8-45CD-99B9-A00505FB8188}" srcOrd="2" destOrd="0" presId="urn:microsoft.com/office/officeart/2005/8/layout/process4"/>
    <dgm:cxn modelId="{011EE2B0-F3E4-465B-89CC-E0B7E04EA7B9}" type="presParOf" srcId="{D0EBD764-14E8-45CD-99B9-A00505FB8188}" destId="{9A069AF0-8D1B-4E5D-9D57-1A87DC70CA12}" srcOrd="0" destOrd="0" presId="urn:microsoft.com/office/officeart/2005/8/layout/process4"/>
    <dgm:cxn modelId="{14178F1C-49FC-4D09-8C1B-3F370D6DE892}" type="presParOf" srcId="{F01AFA1D-C810-470C-A48E-369205E6BD50}" destId="{1CE1E2AA-634D-429E-A6CA-23C88DF520BC}" srcOrd="3" destOrd="0" presId="urn:microsoft.com/office/officeart/2005/8/layout/process4"/>
    <dgm:cxn modelId="{D737B8B7-3234-4614-A86D-BF40B363FD33}" type="presParOf" srcId="{F01AFA1D-C810-470C-A48E-369205E6BD50}" destId="{CEFB92CD-3729-4CF4-A03D-EC5DCBE664A3}" srcOrd="4" destOrd="0" presId="urn:microsoft.com/office/officeart/2005/8/layout/process4"/>
    <dgm:cxn modelId="{E6BEB257-417C-445A-B484-0E7DC317A95E}" type="presParOf" srcId="{CEFB92CD-3729-4CF4-A03D-EC5DCBE664A3}" destId="{B24DCB94-184F-44D7-8995-3DE0867C61F8}" srcOrd="0" destOrd="0" presId="urn:microsoft.com/office/officeart/2005/8/layout/process4"/>
    <dgm:cxn modelId="{794AA866-68EE-4664-A96F-A44391029579}" type="presParOf" srcId="{CEFB92CD-3729-4CF4-A03D-EC5DCBE664A3}" destId="{74DEA81D-A16F-471D-A6A7-B222892C8FBC}" srcOrd="1" destOrd="0" presId="urn:microsoft.com/office/officeart/2005/8/layout/process4"/>
    <dgm:cxn modelId="{E0370FB3-B907-48CC-B5DB-9FD53056DD1A}" type="presParOf" srcId="{CEFB92CD-3729-4CF4-A03D-EC5DCBE664A3}" destId="{27B136C7-4F38-40CE-924A-43D4A982C3D8}" srcOrd="2" destOrd="0" presId="urn:microsoft.com/office/officeart/2005/8/layout/process4"/>
    <dgm:cxn modelId="{13079B5A-B328-41CF-A785-B2F552A582FD}" type="presParOf" srcId="{27B136C7-4F38-40CE-924A-43D4A982C3D8}" destId="{ED5278B6-6BE6-4C23-9E5E-D89B8AA6D1D4}" srcOrd="0" destOrd="0" presId="urn:microsoft.com/office/officeart/2005/8/layout/process4"/>
    <dgm:cxn modelId="{01B788D0-AA43-4072-97C4-10E777090D78}" type="presParOf" srcId="{F01AFA1D-C810-470C-A48E-369205E6BD50}" destId="{71DF68E4-303E-44A0-AD59-18FA9FDACDBC}" srcOrd="5" destOrd="0" presId="urn:microsoft.com/office/officeart/2005/8/layout/process4"/>
    <dgm:cxn modelId="{13B88596-7DAE-4F57-9787-3541FD68152C}" type="presParOf" srcId="{F01AFA1D-C810-470C-A48E-369205E6BD50}" destId="{6E7322CC-0E31-4037-A74E-711057F2D481}" srcOrd="6" destOrd="0" presId="urn:microsoft.com/office/officeart/2005/8/layout/process4"/>
    <dgm:cxn modelId="{36526DB3-8E5A-4312-BA51-9069FE03E3CB}" type="presParOf" srcId="{6E7322CC-0E31-4037-A74E-711057F2D481}" destId="{E9A7D49D-2E6C-44A2-AAC9-8F1746CAFDE1}" srcOrd="0" destOrd="0" presId="urn:microsoft.com/office/officeart/2005/8/layout/process4"/>
    <dgm:cxn modelId="{1E465DB9-8E03-4D80-A6F9-A4D13CA88AB9}" type="presParOf" srcId="{6E7322CC-0E31-4037-A74E-711057F2D481}" destId="{1242C62A-C4C4-4B41-9C7F-1573DF3286B7}" srcOrd="1" destOrd="0" presId="urn:microsoft.com/office/officeart/2005/8/layout/process4"/>
    <dgm:cxn modelId="{9547ABE5-C8C7-4051-B97B-EE5ADB2F3099}" type="presParOf" srcId="{6E7322CC-0E31-4037-A74E-711057F2D481}" destId="{9E8F5BED-4E35-47BF-8233-3B4F33BE713B}" srcOrd="2" destOrd="0" presId="urn:microsoft.com/office/officeart/2005/8/layout/process4"/>
    <dgm:cxn modelId="{65613033-D086-4C9D-94CB-1686EDE6E509}" type="presParOf" srcId="{9E8F5BED-4E35-47BF-8233-3B4F33BE713B}" destId="{22DDF6D2-CF09-4C5A-BCEE-4DFFE37103F1}" srcOrd="0" destOrd="0" presId="urn:microsoft.com/office/officeart/2005/8/layout/process4"/>
    <dgm:cxn modelId="{777E5502-D3F4-4636-9BBE-37629A9C49CD}" type="presParOf" srcId="{9E8F5BED-4E35-47BF-8233-3B4F33BE713B}" destId="{B99442BA-696D-4413-B89E-A3BFA365A5F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AFDDB7-3036-4C98-B4C9-B051E21F0213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E6070D-74AA-4A86-87A8-073467C6558E}" type="pres">
      <dgm:prSet presAssocID="{7FAFDDB7-3036-4C98-B4C9-B051E21F0213}" presName="Name0" presStyleCnt="0">
        <dgm:presLayoutVars>
          <dgm:dir/>
          <dgm:resizeHandles val="exact"/>
        </dgm:presLayoutVars>
      </dgm:prSet>
      <dgm:spPr/>
    </dgm:pt>
  </dgm:ptLst>
  <dgm:cxnLst>
    <dgm:cxn modelId="{FBCAB394-DC61-47E4-9C12-3F989307561F}" type="presOf" srcId="{7FAFDDB7-3036-4C98-B4C9-B051E21F0213}" destId="{09E6070D-74AA-4A86-87A8-073467C6558E}" srcOrd="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DC767-642B-430E-98CA-818E715FD634}">
      <dsp:nvSpPr>
        <dsp:cNvPr id="0" name=""/>
        <dsp:cNvSpPr/>
      </dsp:nvSpPr>
      <dsp:spPr>
        <a:xfrm rot="5400000">
          <a:off x="5994513" y="-2338961"/>
          <a:ext cx="1230811" cy="6221100"/>
        </a:xfrm>
        <a:prstGeom prst="round2SameRect">
          <a:avLst/>
        </a:prstGeom>
        <a:solidFill>
          <a:srgbClr val="C00000">
            <a:alpha val="90000"/>
          </a:srgb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</a:rPr>
            <a:t>Head Coach</a:t>
          </a:r>
          <a:endParaRPr lang="en-US" kern="1200" dirty="0">
            <a:solidFill>
              <a:schemeClr val="tx1"/>
            </a:solidFill>
          </a:endParaRPr>
        </a:p>
      </dsp:txBody>
      <dsp:txXfrm rot="-5400000">
        <a:off x="3499369" y="216266"/>
        <a:ext cx="6161017" cy="1110645"/>
      </dsp:txXfrm>
    </dsp:sp>
    <dsp:sp modelId="{E81C4E69-FB2C-493D-A896-78B4A9169191}">
      <dsp:nvSpPr>
        <dsp:cNvPr id="0" name=""/>
        <dsp:cNvSpPr/>
      </dsp:nvSpPr>
      <dsp:spPr>
        <a:xfrm>
          <a:off x="0" y="0"/>
          <a:ext cx="3499368" cy="1538514"/>
        </a:xfrm>
        <a:prstGeom prst="roundRect">
          <a:avLst/>
        </a:prstGeom>
        <a:solidFill>
          <a:srgbClr val="C0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Brandon Hammack</a:t>
          </a:r>
        </a:p>
      </dsp:txBody>
      <dsp:txXfrm>
        <a:off x="75104" y="75104"/>
        <a:ext cx="3349160" cy="1388306"/>
      </dsp:txXfrm>
    </dsp:sp>
    <dsp:sp modelId="{4836D6FE-D381-4E82-B51C-600E1385D097}">
      <dsp:nvSpPr>
        <dsp:cNvPr id="0" name=""/>
        <dsp:cNvSpPr/>
      </dsp:nvSpPr>
      <dsp:spPr>
        <a:xfrm rot="5400000">
          <a:off x="5994513" y="-723521"/>
          <a:ext cx="1230811" cy="6221100"/>
        </a:xfrm>
        <a:prstGeom prst="round2SameRect">
          <a:avLst/>
        </a:prstGeom>
        <a:solidFill>
          <a:srgbClr val="002060">
            <a:alpha val="90000"/>
          </a:srgb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</a:rPr>
            <a:t>Mini Mites</a:t>
          </a:r>
        </a:p>
      </dsp:txBody>
      <dsp:txXfrm rot="-5400000">
        <a:off x="3499369" y="1831706"/>
        <a:ext cx="6161017" cy="1110645"/>
      </dsp:txXfrm>
    </dsp:sp>
    <dsp:sp modelId="{982FC9C2-CB34-475D-990C-BFF22899B8A1}">
      <dsp:nvSpPr>
        <dsp:cNvPr id="0" name=""/>
        <dsp:cNvSpPr/>
      </dsp:nvSpPr>
      <dsp:spPr>
        <a:xfrm>
          <a:off x="0" y="1617771"/>
          <a:ext cx="3499368" cy="1538514"/>
        </a:xfrm>
        <a:prstGeom prst="roundRect">
          <a:avLst/>
        </a:prstGeom>
        <a:solidFill>
          <a:srgbClr val="00206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Brice Jacobson</a:t>
          </a:r>
        </a:p>
      </dsp:txBody>
      <dsp:txXfrm>
        <a:off x="75104" y="1692875"/>
        <a:ext cx="3349160" cy="1388306"/>
      </dsp:txXfrm>
    </dsp:sp>
    <dsp:sp modelId="{D4D38C2E-1F6F-44D2-B45D-73AECBF59CDF}">
      <dsp:nvSpPr>
        <dsp:cNvPr id="0" name=""/>
        <dsp:cNvSpPr/>
      </dsp:nvSpPr>
      <dsp:spPr>
        <a:xfrm rot="5400000">
          <a:off x="5994513" y="891918"/>
          <a:ext cx="1230811" cy="6221100"/>
        </a:xfrm>
        <a:prstGeom prst="round2SameRect">
          <a:avLst/>
        </a:prstGeom>
        <a:solidFill>
          <a:schemeClr val="bg1">
            <a:lumMod val="95000"/>
            <a:lumOff val="5000"/>
            <a:alpha val="9000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solidFill>
                <a:schemeClr val="tx1"/>
              </a:solidFill>
            </a:rPr>
            <a:t>Justin Muir, Justin Watt, Max Silver, Jamie Popovich, Greg </a:t>
          </a:r>
          <a:r>
            <a:rPr lang="en-US" sz="2200" kern="1200" dirty="0" err="1">
              <a:solidFill>
                <a:schemeClr val="tx1"/>
              </a:solidFill>
            </a:rPr>
            <a:t>Bonazinga</a:t>
          </a:r>
          <a:r>
            <a:rPr lang="en-US" sz="2200" kern="1200" dirty="0">
              <a:solidFill>
                <a:schemeClr val="tx1"/>
              </a:solidFill>
            </a:rPr>
            <a:t>, Jared Terfehr, Nate Everett, Matt Humphreys, Richie Houdek</a:t>
          </a:r>
        </a:p>
      </dsp:txBody>
      <dsp:txXfrm rot="-5400000">
        <a:off x="3499369" y="3447146"/>
        <a:ext cx="6161017" cy="1110645"/>
      </dsp:txXfrm>
    </dsp:sp>
    <dsp:sp modelId="{4323FFCC-C6DB-45FB-B76F-C2C5D33B5DA6}">
      <dsp:nvSpPr>
        <dsp:cNvPr id="0" name=""/>
        <dsp:cNvSpPr/>
      </dsp:nvSpPr>
      <dsp:spPr>
        <a:xfrm>
          <a:off x="0" y="3233211"/>
          <a:ext cx="3499368" cy="1538514"/>
        </a:xfrm>
        <a:prstGeom prst="roundRect">
          <a:avLst/>
        </a:prstGeom>
        <a:solidFill>
          <a:schemeClr val="bg1">
            <a:lumMod val="95000"/>
            <a:lumOff val="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Assistants Coaches</a:t>
          </a:r>
        </a:p>
      </dsp:txBody>
      <dsp:txXfrm>
        <a:off x="75104" y="3308315"/>
        <a:ext cx="3349160" cy="13883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73EDF-CACD-4EA0-BD13-21A20C447EDD}">
      <dsp:nvSpPr>
        <dsp:cNvPr id="0" name=""/>
        <dsp:cNvSpPr/>
      </dsp:nvSpPr>
      <dsp:spPr>
        <a:xfrm>
          <a:off x="0" y="490541"/>
          <a:ext cx="9069893" cy="7195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One tournament a month.</a:t>
          </a:r>
        </a:p>
      </dsp:txBody>
      <dsp:txXfrm>
        <a:off x="35125" y="525666"/>
        <a:ext cx="8999643" cy="649299"/>
      </dsp:txXfrm>
    </dsp:sp>
    <dsp:sp modelId="{60E47CA6-1641-48F5-BD4C-20B97BCE926F}">
      <dsp:nvSpPr>
        <dsp:cNvPr id="0" name=""/>
        <dsp:cNvSpPr/>
      </dsp:nvSpPr>
      <dsp:spPr>
        <a:xfrm>
          <a:off x="0" y="1296491"/>
          <a:ext cx="9069893" cy="7195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Extra expense.</a:t>
          </a:r>
        </a:p>
      </dsp:txBody>
      <dsp:txXfrm>
        <a:off x="35125" y="1331616"/>
        <a:ext cx="8999643" cy="649299"/>
      </dsp:txXfrm>
    </dsp:sp>
    <dsp:sp modelId="{37D7DBF7-1FC5-44A7-BA7D-CA565ABEC5FA}">
      <dsp:nvSpPr>
        <dsp:cNvPr id="0" name=""/>
        <dsp:cNvSpPr/>
      </dsp:nvSpPr>
      <dsp:spPr>
        <a:xfrm>
          <a:off x="0" y="2102441"/>
          <a:ext cx="9069893" cy="7195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Optional.</a:t>
          </a:r>
        </a:p>
      </dsp:txBody>
      <dsp:txXfrm>
        <a:off x="35125" y="2137566"/>
        <a:ext cx="8999643" cy="649299"/>
      </dsp:txXfrm>
    </dsp:sp>
    <dsp:sp modelId="{EF265A8E-06FE-4BDF-B9B2-DEB8AFF3070D}">
      <dsp:nvSpPr>
        <dsp:cNvPr id="0" name=""/>
        <dsp:cNvSpPr/>
      </dsp:nvSpPr>
      <dsp:spPr>
        <a:xfrm>
          <a:off x="0" y="2908391"/>
          <a:ext cx="9069893" cy="7195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Room blocks.</a:t>
          </a:r>
        </a:p>
      </dsp:txBody>
      <dsp:txXfrm>
        <a:off x="35125" y="2943516"/>
        <a:ext cx="8999643" cy="649299"/>
      </dsp:txXfrm>
    </dsp:sp>
    <dsp:sp modelId="{B1E2716F-BCF7-4AF2-9C3F-37D4920EA6D1}">
      <dsp:nvSpPr>
        <dsp:cNvPr id="0" name=""/>
        <dsp:cNvSpPr/>
      </dsp:nvSpPr>
      <dsp:spPr>
        <a:xfrm>
          <a:off x="0" y="3714342"/>
          <a:ext cx="9069893" cy="7195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All listed on paper – waiting on dates for some.</a:t>
          </a:r>
        </a:p>
      </dsp:txBody>
      <dsp:txXfrm>
        <a:off x="35125" y="3749467"/>
        <a:ext cx="8999643" cy="649299"/>
      </dsp:txXfrm>
    </dsp:sp>
    <dsp:sp modelId="{7C7E3FB8-02E6-4C1F-9975-A15BD6A037FE}">
      <dsp:nvSpPr>
        <dsp:cNvPr id="0" name=""/>
        <dsp:cNvSpPr/>
      </dsp:nvSpPr>
      <dsp:spPr>
        <a:xfrm>
          <a:off x="0" y="4520292"/>
          <a:ext cx="9069893" cy="7195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Birth certificates.</a:t>
          </a:r>
        </a:p>
      </dsp:txBody>
      <dsp:txXfrm>
        <a:off x="35125" y="4555417"/>
        <a:ext cx="8999643" cy="649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A0A04-988F-40AA-AD76-1F9F45FFB361}">
      <dsp:nvSpPr>
        <dsp:cNvPr id="0" name=""/>
        <dsp:cNvSpPr/>
      </dsp:nvSpPr>
      <dsp:spPr>
        <a:xfrm>
          <a:off x="0" y="4444481"/>
          <a:ext cx="8128000" cy="9723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ACE (Attitude, Coachable, Effort)</a:t>
          </a:r>
        </a:p>
      </dsp:txBody>
      <dsp:txXfrm>
        <a:off x="0" y="4444481"/>
        <a:ext cx="8128000" cy="525065"/>
      </dsp:txXfrm>
    </dsp:sp>
    <dsp:sp modelId="{84BA1FF5-AA1F-4FB3-9CC9-119D1B7F7F82}">
      <dsp:nvSpPr>
        <dsp:cNvPr id="0" name=""/>
        <dsp:cNvSpPr/>
      </dsp:nvSpPr>
      <dsp:spPr>
        <a:xfrm>
          <a:off x="0" y="4950099"/>
          <a:ext cx="2032000" cy="447278"/>
        </a:xfrm>
        <a:prstGeom prst="rect">
          <a:avLst/>
        </a:prstGeom>
        <a:solidFill>
          <a:schemeClr val="tx1">
            <a:lumMod val="85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Don’t be afraid to fail.</a:t>
          </a:r>
        </a:p>
      </dsp:txBody>
      <dsp:txXfrm>
        <a:off x="0" y="4950099"/>
        <a:ext cx="2032000" cy="447278"/>
      </dsp:txXfrm>
    </dsp:sp>
    <dsp:sp modelId="{0136053A-8306-4157-A5CE-E4DFD63CE370}">
      <dsp:nvSpPr>
        <dsp:cNvPr id="0" name=""/>
        <dsp:cNvSpPr/>
      </dsp:nvSpPr>
      <dsp:spPr>
        <a:xfrm>
          <a:off x="2032000" y="4950099"/>
          <a:ext cx="2032000" cy="447278"/>
        </a:xfrm>
        <a:prstGeom prst="rect">
          <a:avLst/>
        </a:prstGeom>
        <a:solidFill>
          <a:schemeClr val="tx1">
            <a:lumMod val="85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Don’t take criticism personal.</a:t>
          </a:r>
        </a:p>
      </dsp:txBody>
      <dsp:txXfrm>
        <a:off x="2032000" y="4950099"/>
        <a:ext cx="2032000" cy="447278"/>
      </dsp:txXfrm>
    </dsp:sp>
    <dsp:sp modelId="{F53DF4FD-B85B-48A4-99A3-19599ED14913}">
      <dsp:nvSpPr>
        <dsp:cNvPr id="0" name=""/>
        <dsp:cNvSpPr/>
      </dsp:nvSpPr>
      <dsp:spPr>
        <a:xfrm>
          <a:off x="4064000" y="4950099"/>
          <a:ext cx="2032000" cy="447278"/>
        </a:xfrm>
        <a:prstGeom prst="rect">
          <a:avLst/>
        </a:prstGeom>
        <a:solidFill>
          <a:schemeClr val="tx1">
            <a:lumMod val="85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Positive “I can attitude.”</a:t>
          </a:r>
        </a:p>
      </dsp:txBody>
      <dsp:txXfrm>
        <a:off x="4064000" y="4950099"/>
        <a:ext cx="2032000" cy="447278"/>
      </dsp:txXfrm>
    </dsp:sp>
    <dsp:sp modelId="{A2168814-E97F-4A01-BDBF-0AC48A81BCE8}">
      <dsp:nvSpPr>
        <dsp:cNvPr id="0" name=""/>
        <dsp:cNvSpPr/>
      </dsp:nvSpPr>
      <dsp:spPr>
        <a:xfrm>
          <a:off x="6095999" y="4950099"/>
          <a:ext cx="2032000" cy="447278"/>
        </a:xfrm>
        <a:prstGeom prst="rect">
          <a:avLst/>
        </a:prstGeom>
        <a:solidFill>
          <a:schemeClr val="tx1">
            <a:lumMod val="85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You get out, what you put in.</a:t>
          </a:r>
        </a:p>
      </dsp:txBody>
      <dsp:txXfrm>
        <a:off x="6095999" y="4950099"/>
        <a:ext cx="2032000" cy="447278"/>
      </dsp:txXfrm>
    </dsp:sp>
    <dsp:sp modelId="{E772FB86-E2E1-42DD-B341-4CEED3191938}">
      <dsp:nvSpPr>
        <dsp:cNvPr id="0" name=""/>
        <dsp:cNvSpPr/>
      </dsp:nvSpPr>
      <dsp:spPr>
        <a:xfrm rot="10800000">
          <a:off x="0" y="2963601"/>
          <a:ext cx="8128000" cy="149546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TEAM</a:t>
          </a:r>
        </a:p>
      </dsp:txBody>
      <dsp:txXfrm rot="-10800000">
        <a:off x="0" y="2963601"/>
        <a:ext cx="8128000" cy="524908"/>
      </dsp:txXfrm>
    </dsp:sp>
    <dsp:sp modelId="{41BB0388-9135-4272-972A-B50831B7673A}">
      <dsp:nvSpPr>
        <dsp:cNvPr id="0" name=""/>
        <dsp:cNvSpPr/>
      </dsp:nvSpPr>
      <dsp:spPr>
        <a:xfrm>
          <a:off x="0" y="3488509"/>
          <a:ext cx="8128000" cy="447143"/>
        </a:xfrm>
        <a:prstGeom prst="rect">
          <a:avLst/>
        </a:prstGeom>
        <a:solidFill>
          <a:schemeClr val="tx1">
            <a:lumMod val="85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We are going to emphasize TEAM this season – what it means, what it takes, and the importance of being a good teammate on and off the ice. </a:t>
          </a:r>
        </a:p>
      </dsp:txBody>
      <dsp:txXfrm>
        <a:off x="0" y="3488509"/>
        <a:ext cx="8128000" cy="447143"/>
      </dsp:txXfrm>
    </dsp:sp>
    <dsp:sp modelId="{BFF96EF1-A612-4C50-959D-A51B13F71EF0}">
      <dsp:nvSpPr>
        <dsp:cNvPr id="0" name=""/>
        <dsp:cNvSpPr/>
      </dsp:nvSpPr>
      <dsp:spPr>
        <a:xfrm rot="10800000">
          <a:off x="0" y="1482721"/>
          <a:ext cx="8128000" cy="149546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Act Appropriately</a:t>
          </a:r>
        </a:p>
      </dsp:txBody>
      <dsp:txXfrm rot="-10800000">
        <a:off x="0" y="1482721"/>
        <a:ext cx="8128000" cy="524908"/>
      </dsp:txXfrm>
    </dsp:sp>
    <dsp:sp modelId="{00E5AC27-A6E1-494D-B427-F7508E120972}">
      <dsp:nvSpPr>
        <dsp:cNvPr id="0" name=""/>
        <dsp:cNvSpPr/>
      </dsp:nvSpPr>
      <dsp:spPr>
        <a:xfrm>
          <a:off x="3968" y="2007629"/>
          <a:ext cx="2706687" cy="447143"/>
        </a:xfrm>
        <a:prstGeom prst="rect">
          <a:avLst/>
        </a:prstGeom>
        <a:solidFill>
          <a:schemeClr val="tx1">
            <a:lumMod val="85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Show up ready to work hard.</a:t>
          </a:r>
        </a:p>
      </dsp:txBody>
      <dsp:txXfrm>
        <a:off x="3968" y="2007629"/>
        <a:ext cx="2706687" cy="447143"/>
      </dsp:txXfrm>
    </dsp:sp>
    <dsp:sp modelId="{66CE2139-BF8D-43ED-8212-035D2ECAF2D0}">
      <dsp:nvSpPr>
        <dsp:cNvPr id="0" name=""/>
        <dsp:cNvSpPr/>
      </dsp:nvSpPr>
      <dsp:spPr>
        <a:xfrm>
          <a:off x="2710656" y="2007629"/>
          <a:ext cx="2706687" cy="447143"/>
        </a:xfrm>
        <a:prstGeom prst="rect">
          <a:avLst/>
        </a:prstGeom>
        <a:solidFill>
          <a:schemeClr val="tx1">
            <a:lumMod val="85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Be kind, be kind, be kind.</a:t>
          </a:r>
        </a:p>
      </dsp:txBody>
      <dsp:txXfrm>
        <a:off x="2710656" y="2007629"/>
        <a:ext cx="2706687" cy="447143"/>
      </dsp:txXfrm>
    </dsp:sp>
    <dsp:sp modelId="{7CFB1C12-D687-4B60-B0C5-890DC116830C}">
      <dsp:nvSpPr>
        <dsp:cNvPr id="0" name=""/>
        <dsp:cNvSpPr/>
      </dsp:nvSpPr>
      <dsp:spPr>
        <a:xfrm>
          <a:off x="5417343" y="2007629"/>
          <a:ext cx="2706687" cy="447143"/>
        </a:xfrm>
        <a:prstGeom prst="rect">
          <a:avLst/>
        </a:prstGeom>
        <a:solidFill>
          <a:schemeClr val="tx1">
            <a:lumMod val="85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Treat coaches, players, &amp; opponents with respect.</a:t>
          </a:r>
        </a:p>
      </dsp:txBody>
      <dsp:txXfrm>
        <a:off x="5417343" y="2007629"/>
        <a:ext cx="2706687" cy="447143"/>
      </dsp:txXfrm>
    </dsp:sp>
    <dsp:sp modelId="{0F540B12-5521-43B3-8710-AF35B4F1DEC3}">
      <dsp:nvSpPr>
        <dsp:cNvPr id="0" name=""/>
        <dsp:cNvSpPr/>
      </dsp:nvSpPr>
      <dsp:spPr>
        <a:xfrm rot="10800000">
          <a:off x="0" y="1842"/>
          <a:ext cx="8128000" cy="149546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 on time for practice and games</a:t>
          </a:r>
        </a:p>
      </dsp:txBody>
      <dsp:txXfrm rot="-10800000">
        <a:off x="0" y="1842"/>
        <a:ext cx="8128000" cy="524908"/>
      </dsp:txXfrm>
    </dsp:sp>
    <dsp:sp modelId="{D343214A-089C-4A4E-8780-6FE33C133DF6}">
      <dsp:nvSpPr>
        <dsp:cNvPr id="0" name=""/>
        <dsp:cNvSpPr/>
      </dsp:nvSpPr>
      <dsp:spPr>
        <a:xfrm>
          <a:off x="0" y="526750"/>
          <a:ext cx="8128000" cy="447143"/>
        </a:xfrm>
        <a:prstGeom prst="rect">
          <a:avLst/>
        </a:prstGeom>
        <a:solidFill>
          <a:schemeClr val="tx1">
            <a:lumMod val="85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On time is late, early is on time</a:t>
          </a:r>
        </a:p>
      </dsp:txBody>
      <dsp:txXfrm>
        <a:off x="0" y="526750"/>
        <a:ext cx="8128000" cy="4471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F415F-1436-4B2F-BEAF-4C7368ECF6BE}">
      <dsp:nvSpPr>
        <dsp:cNvPr id="0" name=""/>
        <dsp:cNvSpPr/>
      </dsp:nvSpPr>
      <dsp:spPr>
        <a:xfrm>
          <a:off x="477805" y="1782"/>
          <a:ext cx="2319482" cy="1391689"/>
        </a:xfrm>
        <a:prstGeom prst="rect">
          <a:avLst/>
        </a:prstGeom>
        <a:solidFill>
          <a:srgbClr val="C0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 will have my child wear properly fitting equipment.</a:t>
          </a:r>
        </a:p>
      </dsp:txBody>
      <dsp:txXfrm>
        <a:off x="477805" y="1782"/>
        <a:ext cx="2319482" cy="1391689"/>
      </dsp:txXfrm>
    </dsp:sp>
    <dsp:sp modelId="{CD469578-DEEE-44E6-A0E9-B51F4A0D7DC3}">
      <dsp:nvSpPr>
        <dsp:cNvPr id="0" name=""/>
        <dsp:cNvSpPr/>
      </dsp:nvSpPr>
      <dsp:spPr>
        <a:xfrm>
          <a:off x="3029235" y="1782"/>
          <a:ext cx="2319482" cy="1391689"/>
        </a:xfrm>
        <a:prstGeom prst="rect">
          <a:avLst/>
        </a:prstGeom>
        <a:solidFill>
          <a:srgbClr val="00206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Sharpen your player’s skates regularly.</a:t>
          </a:r>
        </a:p>
      </dsp:txBody>
      <dsp:txXfrm>
        <a:off x="3029235" y="1782"/>
        <a:ext cx="2319482" cy="1391689"/>
      </dsp:txXfrm>
    </dsp:sp>
    <dsp:sp modelId="{9A770175-D911-4761-AEC8-6B4F8185B681}">
      <dsp:nvSpPr>
        <dsp:cNvPr id="0" name=""/>
        <dsp:cNvSpPr/>
      </dsp:nvSpPr>
      <dsp:spPr>
        <a:xfrm>
          <a:off x="5580665" y="1782"/>
          <a:ext cx="2319482" cy="1391689"/>
        </a:xfrm>
        <a:prstGeom prst="rect">
          <a:avLst/>
        </a:prstGeom>
        <a:solidFill>
          <a:srgbClr val="C0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 will respect and recognize the role of the coaches.</a:t>
          </a:r>
        </a:p>
      </dsp:txBody>
      <dsp:txXfrm>
        <a:off x="5580665" y="1782"/>
        <a:ext cx="2319482" cy="1391689"/>
      </dsp:txXfrm>
    </dsp:sp>
    <dsp:sp modelId="{6E0A70E6-B9E0-4C6B-B284-CBEBAF414035}">
      <dsp:nvSpPr>
        <dsp:cNvPr id="0" name=""/>
        <dsp:cNvSpPr/>
      </dsp:nvSpPr>
      <dsp:spPr>
        <a:xfrm>
          <a:off x="477805" y="1625420"/>
          <a:ext cx="2319482" cy="1391689"/>
        </a:xfrm>
        <a:prstGeom prst="rect">
          <a:avLst/>
        </a:prstGeom>
        <a:solidFill>
          <a:srgbClr val="00206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 will not coach from the sides.</a:t>
          </a:r>
        </a:p>
      </dsp:txBody>
      <dsp:txXfrm>
        <a:off x="477805" y="1625420"/>
        <a:ext cx="2319482" cy="1391689"/>
      </dsp:txXfrm>
    </dsp:sp>
    <dsp:sp modelId="{1127E1ED-9122-454C-85AC-22D772F0B70F}">
      <dsp:nvSpPr>
        <dsp:cNvPr id="0" name=""/>
        <dsp:cNvSpPr/>
      </dsp:nvSpPr>
      <dsp:spPr>
        <a:xfrm>
          <a:off x="3029235" y="1625420"/>
          <a:ext cx="2319482" cy="1391689"/>
        </a:xfrm>
        <a:prstGeom prst="rect">
          <a:avLst/>
        </a:prstGeom>
        <a:solidFill>
          <a:srgbClr val="C0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 will promote a growth mindset. </a:t>
          </a:r>
        </a:p>
      </dsp:txBody>
      <dsp:txXfrm>
        <a:off x="3029235" y="1625420"/>
        <a:ext cx="2319482" cy="1391689"/>
      </dsp:txXfrm>
    </dsp:sp>
    <dsp:sp modelId="{FD6313CF-7897-4468-A174-8C83D493941A}">
      <dsp:nvSpPr>
        <dsp:cNvPr id="0" name=""/>
        <dsp:cNvSpPr/>
      </dsp:nvSpPr>
      <dsp:spPr>
        <a:xfrm>
          <a:off x="5580665" y="1625420"/>
          <a:ext cx="2319482" cy="1391689"/>
        </a:xfrm>
        <a:prstGeom prst="rect">
          <a:avLst/>
        </a:prstGeom>
        <a:solidFill>
          <a:srgbClr val="00206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 will encourage my player to try to resolve issues and talk to coach before I get involved.</a:t>
          </a:r>
        </a:p>
      </dsp:txBody>
      <dsp:txXfrm>
        <a:off x="5580665" y="1625420"/>
        <a:ext cx="2319482" cy="1391689"/>
      </dsp:txXfrm>
    </dsp:sp>
    <dsp:sp modelId="{21F488DC-BC6B-4E1E-B2C1-7E95F18926C8}">
      <dsp:nvSpPr>
        <dsp:cNvPr id="0" name=""/>
        <dsp:cNvSpPr/>
      </dsp:nvSpPr>
      <dsp:spPr>
        <a:xfrm>
          <a:off x="3043593" y="3250840"/>
          <a:ext cx="2319482" cy="1391689"/>
        </a:xfrm>
        <a:prstGeom prst="rect">
          <a:avLst/>
        </a:prstGeom>
        <a:solidFill>
          <a:srgbClr val="C0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 will respect the 24-hour rule.</a:t>
          </a:r>
        </a:p>
      </dsp:txBody>
      <dsp:txXfrm>
        <a:off x="3043593" y="3250840"/>
        <a:ext cx="2319482" cy="13916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7D40FF-2E71-4956-A6A3-B9F8A07D09D0}">
      <dsp:nvSpPr>
        <dsp:cNvPr id="0" name=""/>
        <dsp:cNvSpPr/>
      </dsp:nvSpPr>
      <dsp:spPr>
        <a:xfrm>
          <a:off x="992" y="194138"/>
          <a:ext cx="3869531" cy="2321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Skates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Tie skates tight – if you need help/tips please ask.</a:t>
          </a:r>
        </a:p>
      </dsp:txBody>
      <dsp:txXfrm>
        <a:off x="992" y="194138"/>
        <a:ext cx="3869531" cy="2321718"/>
      </dsp:txXfrm>
    </dsp:sp>
    <dsp:sp modelId="{A5D980F4-95E2-46D2-A2E0-D5228C4D9D3E}">
      <dsp:nvSpPr>
        <dsp:cNvPr id="0" name=""/>
        <dsp:cNvSpPr/>
      </dsp:nvSpPr>
      <dsp:spPr>
        <a:xfrm>
          <a:off x="4257476" y="194138"/>
          <a:ext cx="3869531" cy="2321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Gear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If you don’t know how to put on any of the gear or have questions – ask!</a:t>
          </a:r>
        </a:p>
      </dsp:txBody>
      <dsp:txXfrm>
        <a:off x="4257476" y="194138"/>
        <a:ext cx="3869531" cy="2321718"/>
      </dsp:txXfrm>
    </dsp:sp>
    <dsp:sp modelId="{A53B1516-0F4F-475A-AF04-8F5315D327D8}">
      <dsp:nvSpPr>
        <dsp:cNvPr id="0" name=""/>
        <dsp:cNvSpPr/>
      </dsp:nvSpPr>
      <dsp:spPr>
        <a:xfrm>
          <a:off x="2129234" y="2902810"/>
          <a:ext cx="3869531" cy="2321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Water Bottle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Bring a water bottle to EVERY practice and game. Having water bottles on the ice saves time.</a:t>
          </a:r>
        </a:p>
      </dsp:txBody>
      <dsp:txXfrm>
        <a:off x="2129234" y="2902810"/>
        <a:ext cx="3869531" cy="23217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E69BF-1077-42D9-B9C5-CB0A9B91020A}">
      <dsp:nvSpPr>
        <dsp:cNvPr id="0" name=""/>
        <dsp:cNvSpPr/>
      </dsp:nvSpPr>
      <dsp:spPr>
        <a:xfrm>
          <a:off x="0" y="4444481"/>
          <a:ext cx="8128000" cy="9723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Questions</a:t>
          </a:r>
        </a:p>
      </dsp:txBody>
      <dsp:txXfrm>
        <a:off x="0" y="4444481"/>
        <a:ext cx="8128000" cy="525065"/>
      </dsp:txXfrm>
    </dsp:sp>
    <dsp:sp modelId="{FA7F204B-079F-4B44-BB01-CFFACD9DE5A1}">
      <dsp:nvSpPr>
        <dsp:cNvPr id="0" name=""/>
        <dsp:cNvSpPr/>
      </dsp:nvSpPr>
      <dsp:spPr>
        <a:xfrm>
          <a:off x="0" y="4950099"/>
          <a:ext cx="8128000" cy="447278"/>
        </a:xfrm>
        <a:prstGeom prst="rect">
          <a:avLst/>
        </a:prstGeom>
        <a:solidFill>
          <a:srgbClr val="D9D9D9"/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Please ask! We are here to help and make this season a success! </a:t>
          </a:r>
        </a:p>
      </dsp:txBody>
      <dsp:txXfrm>
        <a:off x="0" y="4950099"/>
        <a:ext cx="8128000" cy="447278"/>
      </dsp:txXfrm>
    </dsp:sp>
    <dsp:sp modelId="{563B32CE-99B9-4BD1-8F6B-770241FACD97}">
      <dsp:nvSpPr>
        <dsp:cNvPr id="0" name=""/>
        <dsp:cNvSpPr/>
      </dsp:nvSpPr>
      <dsp:spPr>
        <a:xfrm rot="10800000">
          <a:off x="0" y="2963601"/>
          <a:ext cx="8128000" cy="149546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Social Media</a:t>
          </a:r>
        </a:p>
      </dsp:txBody>
      <dsp:txXfrm rot="-10800000">
        <a:off x="0" y="2963601"/>
        <a:ext cx="8128000" cy="524908"/>
      </dsp:txXfrm>
    </dsp:sp>
    <dsp:sp modelId="{9A069AF0-8D1B-4E5D-9D57-1A87DC70CA12}">
      <dsp:nvSpPr>
        <dsp:cNvPr id="0" name=""/>
        <dsp:cNvSpPr/>
      </dsp:nvSpPr>
      <dsp:spPr>
        <a:xfrm>
          <a:off x="0" y="3488509"/>
          <a:ext cx="8128000" cy="447143"/>
        </a:xfrm>
        <a:prstGeom prst="rect">
          <a:avLst/>
        </a:prstGeom>
        <a:solidFill>
          <a:srgbClr val="D9D9D9"/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There will be a lot of information posted on social media as well. It will show other teams schedules which is a great opportunity for younger players to watch our older teams.</a:t>
          </a:r>
        </a:p>
      </dsp:txBody>
      <dsp:txXfrm>
        <a:off x="0" y="3488509"/>
        <a:ext cx="8128000" cy="447143"/>
      </dsp:txXfrm>
    </dsp:sp>
    <dsp:sp modelId="{74DEA81D-A16F-471D-A6A7-B222892C8FBC}">
      <dsp:nvSpPr>
        <dsp:cNvPr id="0" name=""/>
        <dsp:cNvSpPr/>
      </dsp:nvSpPr>
      <dsp:spPr>
        <a:xfrm rot="10800000">
          <a:off x="0" y="1493474"/>
          <a:ext cx="8128000" cy="1495464"/>
        </a:xfrm>
        <a:prstGeom prst="upArrowCallout">
          <a:avLst/>
        </a:prstGeom>
        <a:solidFill>
          <a:srgbClr val="C0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Practices</a:t>
          </a:r>
        </a:p>
      </dsp:txBody>
      <dsp:txXfrm rot="-10800000">
        <a:off x="0" y="1493474"/>
        <a:ext cx="8128000" cy="524908"/>
      </dsp:txXfrm>
    </dsp:sp>
    <dsp:sp modelId="{ED5278B6-6BE6-4C23-9E5E-D89B8AA6D1D4}">
      <dsp:nvSpPr>
        <dsp:cNvPr id="0" name=""/>
        <dsp:cNvSpPr/>
      </dsp:nvSpPr>
      <dsp:spPr>
        <a:xfrm>
          <a:off x="0" y="2007629"/>
          <a:ext cx="8128000" cy="447143"/>
        </a:xfrm>
        <a:prstGeom prst="rect">
          <a:avLst/>
        </a:prstGeom>
        <a:solidFill>
          <a:srgbClr val="D9D9D9"/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Saturday Sept 27 &amp; Sunday Sept 28 10:45am-11:45am</a:t>
          </a:r>
        </a:p>
      </dsp:txBody>
      <dsp:txXfrm>
        <a:off x="0" y="2007629"/>
        <a:ext cx="8128000" cy="447143"/>
      </dsp:txXfrm>
    </dsp:sp>
    <dsp:sp modelId="{1242C62A-C4C4-4B41-9C7F-1573DF3286B7}">
      <dsp:nvSpPr>
        <dsp:cNvPr id="0" name=""/>
        <dsp:cNvSpPr/>
      </dsp:nvSpPr>
      <dsp:spPr>
        <a:xfrm rot="10800000">
          <a:off x="0" y="1842"/>
          <a:ext cx="8128000" cy="1495464"/>
        </a:xfrm>
        <a:prstGeom prst="upArrowCallout">
          <a:avLst/>
        </a:prstGeom>
        <a:solidFill>
          <a:srgbClr val="C0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Crossbar</a:t>
          </a:r>
        </a:p>
      </dsp:txBody>
      <dsp:txXfrm rot="-10800000">
        <a:off x="0" y="1842"/>
        <a:ext cx="8128000" cy="524908"/>
      </dsp:txXfrm>
    </dsp:sp>
    <dsp:sp modelId="{22DDF6D2-CF09-4C5A-BCEE-4DFFE37103F1}">
      <dsp:nvSpPr>
        <dsp:cNvPr id="0" name=""/>
        <dsp:cNvSpPr/>
      </dsp:nvSpPr>
      <dsp:spPr>
        <a:xfrm>
          <a:off x="0" y="526750"/>
          <a:ext cx="4064000" cy="447143"/>
        </a:xfrm>
        <a:prstGeom prst="rect">
          <a:avLst/>
        </a:prstGeom>
        <a:solidFill>
          <a:srgbClr val="D9D9D9"/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Download app</a:t>
          </a:r>
        </a:p>
      </dsp:txBody>
      <dsp:txXfrm>
        <a:off x="0" y="526750"/>
        <a:ext cx="4064000" cy="447143"/>
      </dsp:txXfrm>
    </dsp:sp>
    <dsp:sp modelId="{B99442BA-696D-4413-B89E-A3BFA365A5FF}">
      <dsp:nvSpPr>
        <dsp:cNvPr id="0" name=""/>
        <dsp:cNvSpPr/>
      </dsp:nvSpPr>
      <dsp:spPr>
        <a:xfrm>
          <a:off x="4064000" y="526750"/>
          <a:ext cx="4064000" cy="447143"/>
        </a:xfrm>
        <a:prstGeom prst="rect">
          <a:avLst/>
        </a:prstGeom>
        <a:solidFill>
          <a:schemeClr val="tx1">
            <a:lumMod val="8500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Schedule</a:t>
          </a:r>
        </a:p>
      </dsp:txBody>
      <dsp:txXfrm>
        <a:off x="4064000" y="526750"/>
        <a:ext cx="4064000" cy="4471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4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01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456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7398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41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720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53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87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5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45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72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81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59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2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2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9/13/2025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5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81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2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" Type="http://schemas.openxmlformats.org/officeDocument/2006/relationships/image" Target="../media/image20.png"/><Relationship Id="rId16" Type="http://schemas.openxmlformats.org/officeDocument/2006/relationships/diagramColors" Target="../diagrams/colors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EEAC4-E8C9-7841-9A25-56AC02BA4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4899" y="2514600"/>
            <a:ext cx="4468009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Mites</a:t>
            </a:r>
            <a:br>
              <a:rPr lang="en-US" sz="66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sz="66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2025-2026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B9C4A-3AEA-756D-C7B2-58D30C1350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27" b="16863"/>
          <a:stretch>
            <a:fillRect/>
          </a:stretch>
        </p:blipFill>
        <p:spPr>
          <a:xfrm>
            <a:off x="0" y="1103539"/>
            <a:ext cx="6992835" cy="465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47A693F-CCE0-8E44-85B0-C27BD154C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6" r="18329" b="-2"/>
          <a:stretch>
            <a:fillRect/>
          </a:stretch>
        </p:blipFill>
        <p:spPr bwMode="auto">
          <a:xfrm>
            <a:off x="6089904" y="-1"/>
            <a:ext cx="6089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FC3AB-020D-8E47-AFE1-13E7D656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</a:rPr>
              <a:t>Volunteers Please!!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2CDCD-CBD0-2D4C-ADC0-DA7C8FBB8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36" y="1339325"/>
            <a:ext cx="5715832" cy="5074024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marR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FF0000"/>
                </a:solidFill>
                <a:effectLst/>
                <a:latin typeface="Aptos Narrow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most under appreciated, yet most important part of any program are the parents. You are our biggest fans, the </a:t>
            </a:r>
            <a:r>
              <a:rPr lang="en-US" sz="2200" dirty="0" err="1">
                <a:solidFill>
                  <a:srgbClr val="FF0000"/>
                </a:solidFill>
                <a:effectLst/>
                <a:latin typeface="Aptos Narrow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ubers</a:t>
            </a:r>
            <a:r>
              <a:rPr lang="en-US" sz="2200" dirty="0">
                <a:solidFill>
                  <a:srgbClr val="FF0000"/>
                </a:solidFill>
                <a:latin typeface="Aptos Narrow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2200" dirty="0">
                <a:solidFill>
                  <a:srgbClr val="FF0000"/>
                </a:solidFill>
                <a:effectLst/>
                <a:latin typeface="Aptos Narrow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financial backers. Your help is always encouraged and most definitely appreciated. In the Capitals hockey program, the following areas need assistance every season:</a:t>
            </a:r>
            <a:endParaRPr lang="en-US" sz="2200" dirty="0">
              <a:solidFill>
                <a:srgbClr val="FF0000"/>
              </a:solidFill>
              <a:effectLst/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endParaRPr lang="en-US" sz="2200" dirty="0">
              <a:solidFill>
                <a:srgbClr val="FF0000"/>
              </a:solidFill>
              <a:effectLst/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200" dirty="0">
                <a:solidFill>
                  <a:srgbClr val="FF0000"/>
                </a:solidFill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Locker Room Monitors </a:t>
            </a:r>
            <a:endParaRPr lang="en-US" sz="2200" dirty="0">
              <a:solidFill>
                <a:srgbClr val="FF0000"/>
              </a:solidFill>
              <a:effectLst/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FF0000"/>
                </a:solidFill>
                <a:latin typeface="Aptos Narrow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dirty="0">
                <a:solidFill>
                  <a:srgbClr val="FF0000"/>
                </a:solidFill>
                <a:effectLst/>
                <a:latin typeface="Aptos Narrow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err="1">
                <a:solidFill>
                  <a:srgbClr val="FF0000"/>
                </a:solidFill>
                <a:effectLst/>
                <a:latin typeface="Aptos Narrow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Safesport</a:t>
            </a:r>
            <a:r>
              <a:rPr lang="en-US" sz="2200" dirty="0">
                <a:solidFill>
                  <a:srgbClr val="FF0000"/>
                </a:solidFill>
                <a:effectLst/>
                <a:latin typeface="Aptos Narrow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For ALL games and ALL practices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FF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</a:p>
          <a:p>
            <a:pPr marL="0" marR="0">
              <a:spcBef>
                <a:spcPts val="0"/>
              </a:spcBef>
            </a:pPr>
            <a:r>
              <a:rPr lang="en-US" sz="2200" dirty="0">
                <a:solidFill>
                  <a:srgbClr val="FF0000"/>
                </a:solidFill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Scoreboard</a:t>
            </a:r>
            <a:endParaRPr lang="en-US" sz="2200" dirty="0">
              <a:solidFill>
                <a:srgbClr val="FF0000"/>
              </a:solidFill>
              <a:effectLst/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FF0000"/>
                </a:solidFill>
                <a:effectLst/>
                <a:latin typeface="Aptos Narrow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every Friday scrimmage</a:t>
            </a:r>
            <a:endParaRPr lang="en-US" sz="2200" dirty="0">
              <a:solidFill>
                <a:srgbClr val="FF0000"/>
              </a:solidFill>
              <a:effectLst/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endParaRPr lang="en-US" sz="2200" dirty="0">
              <a:solidFill>
                <a:srgbClr val="FF0000"/>
              </a:solidFill>
              <a:effectLst/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200" dirty="0">
                <a:solidFill>
                  <a:srgbClr val="FF0000"/>
                </a:solidFill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Mites Boards</a:t>
            </a:r>
          </a:p>
          <a:p>
            <a:pPr marL="0" marR="0">
              <a:spcBef>
                <a:spcPts val="0"/>
              </a:spcBef>
            </a:pPr>
            <a:endParaRPr lang="en-US" sz="2200" dirty="0">
              <a:solidFill>
                <a:srgbClr val="FF0000"/>
              </a:solidFill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</a:pPr>
            <a:r>
              <a:rPr lang="en-US" sz="2200" dirty="0">
                <a:solidFill>
                  <a:srgbClr val="FF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Mites Tournament</a:t>
            </a:r>
            <a:endParaRPr lang="en-US" sz="2200" dirty="0">
              <a:solidFill>
                <a:srgbClr val="FF0000"/>
              </a:solidFill>
              <a:effectLst/>
              <a:latin typeface="Aptos Narrow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endParaRPr lang="en-US" sz="1700" dirty="0">
              <a:solidFill>
                <a:srgbClr val="FF0000"/>
              </a:solidFill>
              <a:effectLst/>
              <a:latin typeface="Aptos Narrow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endParaRPr lang="en-US" sz="1700" dirty="0">
              <a:solidFill>
                <a:srgbClr val="FF0000"/>
              </a:solidFill>
              <a:effectLst/>
              <a:latin typeface="Aptos Narrow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endParaRPr lang="en-US" sz="1700" dirty="0">
              <a:solidFill>
                <a:srgbClr val="FF0000"/>
              </a:solidFill>
              <a:effectLst/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4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074A19-34F4-749C-91C8-9B06DB72B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556F93-251A-5355-403F-449FC144A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00" y="-39425"/>
            <a:ext cx="12202800" cy="6930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E76D61-5248-E08B-0539-E04447C7F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510" y="795709"/>
            <a:ext cx="3732251" cy="79467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Tournaments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F6526763-12DF-DBB7-271E-9C0F5340147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7690" y="1488281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86F6735-4DA7-423B-EB9C-7E1F1D000D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5483685"/>
              </p:ext>
            </p:extLst>
          </p:nvPr>
        </p:nvGraphicFramePr>
        <p:xfrm>
          <a:off x="1141817" y="0"/>
          <a:ext cx="9069893" cy="5730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5FA3341-50BC-2B99-AEEB-F20ADDC9A8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0353139"/>
              </p:ext>
            </p:extLst>
          </p:nvPr>
        </p:nvGraphicFramePr>
        <p:xfrm>
          <a:off x="1246690" y="1269403"/>
          <a:ext cx="9069893" cy="5730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833703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hockey stick and puck">
            <a:extLst>
              <a:ext uri="{FF2B5EF4-FFF2-40B4-BE49-F238E27FC236}">
                <a16:creationId xmlns:a16="http://schemas.microsoft.com/office/drawing/2014/main" id="{46D1ED25-073E-FEF1-FD58-9C44480D9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E3CEB3-53FE-1042-AE23-F4805BD3D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279" y="446442"/>
            <a:ext cx="5592007" cy="91136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Meet Your Coaches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5A2D04-0644-4E0A-BE33-C9E212BC62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4150372"/>
              </p:ext>
            </p:extLst>
          </p:nvPr>
        </p:nvGraphicFramePr>
        <p:xfrm>
          <a:off x="934279" y="1669774"/>
          <a:ext cx="9720469" cy="4774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2CC52BD-6BCD-E068-B28C-992A57CAC0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8169" t="-12833" r="8169" b="12833"/>
          <a:stretch>
            <a:fillRect/>
          </a:stretch>
        </p:blipFill>
        <p:spPr>
          <a:xfrm>
            <a:off x="8086172" y="1844236"/>
            <a:ext cx="3502855" cy="2769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511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e hockey puck and sticks during a match">
            <a:extLst>
              <a:ext uri="{FF2B5EF4-FFF2-40B4-BE49-F238E27FC236}">
                <a16:creationId xmlns:a16="http://schemas.microsoft.com/office/drawing/2014/main" id="{29FAC204-D2B3-4205-D533-14E8C5DF4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3" y="0"/>
            <a:ext cx="1211564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C72CE-450C-9BA9-4FFC-036E5715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649" y="504974"/>
            <a:ext cx="4790345" cy="75907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</a:rPr>
              <a:t>Practice Schedule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50F63B-86FF-BD51-F17E-DB4232C17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74771" b="40951"/>
          <a:stretch>
            <a:fillRect/>
          </a:stretch>
        </p:blipFill>
        <p:spPr>
          <a:xfrm>
            <a:off x="405933" y="2091711"/>
            <a:ext cx="3014807" cy="4069454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8F3EFA-6C74-8FE7-D12D-639761940168}"/>
              </a:ext>
            </a:extLst>
          </p:cNvPr>
          <p:cNvGrpSpPr/>
          <p:nvPr/>
        </p:nvGrpSpPr>
        <p:grpSpPr>
          <a:xfrm>
            <a:off x="3843017" y="1769025"/>
            <a:ext cx="4505964" cy="4805978"/>
            <a:chOff x="-80777" y="0"/>
            <a:chExt cx="3499368" cy="153851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84CCBF6-B5C0-A90B-24FC-3CAE56379308}"/>
                </a:ext>
              </a:extLst>
            </p:cNvPr>
            <p:cNvSpPr/>
            <p:nvPr/>
          </p:nvSpPr>
          <p:spPr>
            <a:xfrm>
              <a:off x="-80777" y="0"/>
              <a:ext cx="3499368" cy="1538514"/>
            </a:xfrm>
            <a:prstGeom prst="roundRect">
              <a:avLst/>
            </a:prstGeom>
            <a:solidFill>
              <a:schemeClr val="bg1">
                <a:lumMod val="95000"/>
                <a:lumOff val="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3D96C36E-CFC5-3B7D-912F-C0D2D08FBFFE}"/>
                </a:ext>
              </a:extLst>
            </p:cNvPr>
            <p:cNvSpPr txBox="1"/>
            <p:nvPr/>
          </p:nvSpPr>
          <p:spPr>
            <a:xfrm>
              <a:off x="-5674" y="64792"/>
              <a:ext cx="3349160" cy="13378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68580" rIns="137160" bIns="68580" numCol="1" spcCol="1270" anchor="ctr" anchorCtr="0">
              <a:noAutofit/>
            </a:bodyPr>
            <a:lstStyle/>
            <a:p>
              <a:pPr marL="571500" lvl="0" indent="-571500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en-US" sz="2000" kern="1200" dirty="0"/>
            </a:p>
            <a:p>
              <a:pPr marL="571500" indent="-571500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dirty="0"/>
                <a:t>Dryland Training- hoping to do once a week – be more athletic all around. </a:t>
              </a:r>
            </a:p>
            <a:p>
              <a:pPr marL="571500" lvl="0" indent="-571500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kern="1200" dirty="0"/>
                <a:t>First month of practice discipline &amp; expectations will be high. </a:t>
              </a:r>
            </a:p>
            <a:p>
              <a:pPr marL="571500" indent="-571500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dirty="0"/>
                <a:t>Limit wait times – keep players moving.</a:t>
              </a:r>
            </a:p>
            <a:p>
              <a:pPr marL="571500" indent="-571500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dirty="0"/>
                <a:t>Drills</a:t>
              </a:r>
            </a:p>
            <a:p>
              <a:pPr marL="571500" lvl="0" indent="-571500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dirty="0"/>
                <a:t>Get up or get off – no laying on the ice will be tolerated – major safety hazard. </a:t>
              </a:r>
            </a:p>
            <a:p>
              <a:pPr marL="571500" lvl="0" indent="-571500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000" dirty="0"/>
                <a:t>Mites &amp; Mini-Mites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352D55C-843B-126A-CFC7-23BE14A49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359" y="2091711"/>
            <a:ext cx="3254193" cy="40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08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BFB0-433D-414D-95A5-E94C7593C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5" y="140646"/>
            <a:ext cx="4982783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</a:rPr>
              <a:t>Player Expectations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1095A4D-113F-5361-EA5B-3CEB2141C7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6488060"/>
              </p:ext>
            </p:extLst>
          </p:nvPr>
        </p:nvGraphicFramePr>
        <p:xfrm>
          <a:off x="677334" y="1828800"/>
          <a:ext cx="4524586" cy="472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4516C14-F054-3576-A4DF-C92D50D18C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164" b="14329"/>
          <a:stretch>
            <a:fillRect/>
          </a:stretch>
        </p:blipFill>
        <p:spPr>
          <a:xfrm>
            <a:off x="8450808" y="2101327"/>
            <a:ext cx="3741191" cy="2777576"/>
          </a:xfrm>
          <a:prstGeom prst="rect">
            <a:avLst/>
          </a:prstGeom>
        </p:spPr>
      </p:pic>
      <p:graphicFrame>
        <p:nvGraphicFramePr>
          <p:cNvPr id="45" name="Diagram 44">
            <a:extLst>
              <a:ext uri="{FF2B5EF4-FFF2-40B4-BE49-F238E27FC236}">
                <a16:creationId xmlns:a16="http://schemas.microsoft.com/office/drawing/2014/main" id="{0F5009E5-BADF-DB57-7837-20BA45B90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924277"/>
              </p:ext>
            </p:extLst>
          </p:nvPr>
        </p:nvGraphicFramePr>
        <p:xfrm>
          <a:off x="322809" y="97207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429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touching head of another person&#10;&#10;AI-generated content may be incorrect.">
            <a:extLst>
              <a:ext uri="{FF2B5EF4-FFF2-40B4-BE49-F238E27FC236}">
                <a16:creationId xmlns:a16="http://schemas.microsoft.com/office/drawing/2014/main" id="{044A7AE5-BFAE-F653-B680-0FC83EED87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44" b="6216"/>
          <a:stretch>
            <a:fillRect/>
          </a:stretch>
        </p:blipFill>
        <p:spPr>
          <a:xfrm>
            <a:off x="0" y="-85960"/>
            <a:ext cx="12192000" cy="7224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670E30-CB08-0144-9C19-272270899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283" y="456178"/>
            <a:ext cx="5447354" cy="73218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Parent Expectations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AAC191-6F32-A22C-CE7C-85EAEC340A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612274"/>
              </p:ext>
            </p:extLst>
          </p:nvPr>
        </p:nvGraphicFramePr>
        <p:xfrm>
          <a:off x="1907023" y="1393200"/>
          <a:ext cx="8377953" cy="4642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A black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4F00E579-36A8-E8AD-37BF-1C16DAD656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6588"/>
          <a:stretch>
            <a:fillRect/>
          </a:stretch>
        </p:blipFill>
        <p:spPr>
          <a:xfrm>
            <a:off x="279494" y="4752030"/>
            <a:ext cx="2868710" cy="210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2669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6F3FB-7064-9940-A1B5-B517A6A99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182879"/>
            <a:ext cx="3737268" cy="1310640"/>
          </a:xfrm>
        </p:spPr>
        <p:txBody>
          <a:bodyPr>
            <a:normAutofit fontScale="90000"/>
          </a:bodyPr>
          <a:lstStyle/>
          <a:p>
            <a:r>
              <a:rPr lang="en-US" dirty="0"/>
              <a:t>Coaching Expectations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46B6BA-C02B-2B0A-C360-75E2065A9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" y="-754166"/>
            <a:ext cx="12191960" cy="76121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9D5E7-5BE9-314A-B414-0085E161D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022" y="182879"/>
            <a:ext cx="5001237" cy="6445624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1">
              <a:lnSpc>
                <a:spcPct val="90000"/>
              </a:lnSpc>
            </a:pPr>
            <a:r>
              <a:rPr lang="en-US" sz="2000" dirty="0"/>
              <a:t>At the Mite level we focus on skill development and fundamentals.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 are here to have fun and learn the game of hockey.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 will foster a learning/development environment for all players.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 will treat players, referees, rink staff, parents, and opponents with respect.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Every player who wants to try goalie – will get the opportunity to do so.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Every player will get equal playing time.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 HERO hockey – every kid will touch the puck and hopefully get a goal by the end of the season.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06C21-2408-B65F-10F8-581690D374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838"/>
          <a:stretch>
            <a:fillRect/>
          </a:stretch>
        </p:blipFill>
        <p:spPr>
          <a:xfrm>
            <a:off x="0" y="-754167"/>
            <a:ext cx="5195944" cy="7612166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8425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F3522-98CD-BCA1-4820-7F886C69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3563"/>
            <a:ext cx="12191999" cy="8545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D0DAA-7E89-0C43-A357-F979EF9DA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209" y="101563"/>
            <a:ext cx="4475580" cy="1768152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Equipment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40E6566B-EE3E-232B-7EAA-F5FDAFDF0B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235863"/>
              </p:ext>
            </p:extLst>
          </p:nvPr>
        </p:nvGraphicFramePr>
        <p:xfrm>
          <a:off x="677690" y="1488281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5F868BB-EACA-DD58-33D1-E8848BEC5C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011358"/>
              </p:ext>
            </p:extLst>
          </p:nvPr>
        </p:nvGraphicFramePr>
        <p:xfrm>
          <a:off x="2031999" y="110694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33166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44720-FE6A-D749-8424-63676F921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Season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C95CC-2663-974D-87E3-A15EBC56B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1140311"/>
            <a:ext cx="4900269" cy="446038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Develop quality hockey players/people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Development is #1.  Far above winning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Being good teammates, showing good sportsmanship, and being respectful is pivotal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Play hard, play for each other, and be creative!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Have some fun </a:t>
            </a:r>
            <a:r>
              <a:rPr lang="en-US" sz="2400" dirty="0">
                <a:sym typeface="Wingdings" panose="05000000000000000000" pitchFamily="2" charset="2"/>
              </a:rPr>
              <a:t>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131C7B-8117-54FA-CD1E-4920A8C36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7616" y="972608"/>
            <a:ext cx="4900269" cy="490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75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24A71A-86FF-2283-C38A-E3C5A8B73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 hockey puck and sticks during a match">
            <a:extLst>
              <a:ext uri="{FF2B5EF4-FFF2-40B4-BE49-F238E27FC236}">
                <a16:creationId xmlns:a16="http://schemas.microsoft.com/office/drawing/2014/main" id="{CC7C4298-0DE5-0316-88E3-F92A59C70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E15A7F-C60B-4827-A5DA-3C24947A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5" y="140646"/>
            <a:ext cx="4371191" cy="13208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dirty="0">
                <a:latin typeface="Segoe UI Black" panose="020B0A02040204020203" pitchFamily="34" charset="0"/>
                <a:ea typeface="Segoe UI Black" panose="020B0A02040204020203" pitchFamily="34" charset="0"/>
              </a:rPr>
              <a:t>Communication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9204767-18FD-7661-1CFE-50298379095C}"/>
              </a:ext>
            </a:extLst>
          </p:cNvPr>
          <p:cNvGraphicFramePr/>
          <p:nvPr/>
        </p:nvGraphicFramePr>
        <p:xfrm>
          <a:off x="677334" y="1828800"/>
          <a:ext cx="4524586" cy="472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5" name="Diagram 44">
            <a:extLst>
              <a:ext uri="{FF2B5EF4-FFF2-40B4-BE49-F238E27FC236}">
                <a16:creationId xmlns:a16="http://schemas.microsoft.com/office/drawing/2014/main" id="{6E5BF7DC-8895-4F91-B6C9-A145AF7EA8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7606534"/>
              </p:ext>
            </p:extLst>
          </p:nvPr>
        </p:nvGraphicFramePr>
        <p:xfrm>
          <a:off x="2032000" y="97207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4275538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7446</TotalTime>
  <Words>659</Words>
  <Application>Microsoft Office PowerPoint</Application>
  <PresentationFormat>Widescreen</PresentationFormat>
  <Paragraphs>89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 Narrow</vt:lpstr>
      <vt:lpstr>Arial</vt:lpstr>
      <vt:lpstr>Century Gothic</vt:lpstr>
      <vt:lpstr>Segoe UI Black</vt:lpstr>
      <vt:lpstr>Wingdings</vt:lpstr>
      <vt:lpstr>Wingdings 3</vt:lpstr>
      <vt:lpstr>Ion</vt:lpstr>
      <vt:lpstr>Mites 2025-2026</vt:lpstr>
      <vt:lpstr>Meet Your Coaches</vt:lpstr>
      <vt:lpstr>Practice Schedule </vt:lpstr>
      <vt:lpstr>Player Expectations</vt:lpstr>
      <vt:lpstr>Parent Expectations</vt:lpstr>
      <vt:lpstr>Coaching Expectations</vt:lpstr>
      <vt:lpstr>Equipment</vt:lpstr>
      <vt:lpstr>Season Goals</vt:lpstr>
      <vt:lpstr>Communication</vt:lpstr>
      <vt:lpstr>Volunteers Please!!</vt:lpstr>
      <vt:lpstr>Tournaments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Squirt Hockey</dc:title>
  <dc:creator>Autumn Parks</dc:creator>
  <cp:lastModifiedBy>Chelsie Hammack</cp:lastModifiedBy>
  <cp:revision>12</cp:revision>
  <dcterms:created xsi:type="dcterms:W3CDTF">2021-09-23T02:11:40Z</dcterms:created>
  <dcterms:modified xsi:type="dcterms:W3CDTF">2025-09-14T05:48:29Z</dcterms:modified>
</cp:coreProperties>
</file>