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0" r:id="rId3"/>
    <p:sldId id="269" r:id="rId4"/>
    <p:sldId id="272" r:id="rId5"/>
    <p:sldId id="271" r:id="rId6"/>
    <p:sldId id="274" r:id="rId7"/>
    <p:sldId id="276" r:id="rId8"/>
    <p:sldId id="277" r:id="rId9"/>
    <p:sldId id="283" r:id="rId10"/>
    <p:sldId id="280" r:id="rId11"/>
    <p:sldId id="279" r:id="rId12"/>
    <p:sldId id="284" r:id="rId13"/>
    <p:sldId id="28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F11822-47D5-4407-A063-98FDC9CCDDE0}" v="3" dt="2025-09-04T01:57:14.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84" y="2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Locallo" userId="0dc7fdd5-b4bd-45c0-bfb9-a37d9cbee836" providerId="ADAL" clId="{17F11822-47D5-4407-A063-98FDC9CCDDE0}"/>
    <pc:docChg chg="undo custSel addSld modSld">
      <pc:chgData name="Catherine Locallo" userId="0dc7fdd5-b4bd-45c0-bfb9-a37d9cbee836" providerId="ADAL" clId="{17F11822-47D5-4407-A063-98FDC9CCDDE0}" dt="2025-09-04T01:59:12.679" v="268" actId="14100"/>
      <pc:docMkLst>
        <pc:docMk/>
      </pc:docMkLst>
      <pc:sldChg chg="addSp delSp modSp new mod setBg">
        <pc:chgData name="Catherine Locallo" userId="0dc7fdd5-b4bd-45c0-bfb9-a37d9cbee836" providerId="ADAL" clId="{17F11822-47D5-4407-A063-98FDC9CCDDE0}" dt="2025-09-04T01:59:12.679" v="268" actId="14100"/>
        <pc:sldMkLst>
          <pc:docMk/>
          <pc:sldMk cId="3997833985" sldId="284"/>
        </pc:sldMkLst>
        <pc:spChg chg="mod">
          <ac:chgData name="Catherine Locallo" userId="0dc7fdd5-b4bd-45c0-bfb9-a37d9cbee836" providerId="ADAL" clId="{17F11822-47D5-4407-A063-98FDC9CCDDE0}" dt="2025-09-04T01:59:00.609" v="266" actId="26606"/>
          <ac:spMkLst>
            <pc:docMk/>
            <pc:sldMk cId="3997833985" sldId="284"/>
            <ac:spMk id="2" creationId="{B15586E3-C599-B9DE-7244-223F80F1C04E}"/>
          </ac:spMkLst>
        </pc:spChg>
        <pc:spChg chg="mod">
          <ac:chgData name="Catherine Locallo" userId="0dc7fdd5-b4bd-45c0-bfb9-a37d9cbee836" providerId="ADAL" clId="{17F11822-47D5-4407-A063-98FDC9CCDDE0}" dt="2025-09-04T01:59:12.679" v="268" actId="14100"/>
          <ac:spMkLst>
            <pc:docMk/>
            <pc:sldMk cId="3997833985" sldId="284"/>
            <ac:spMk id="3" creationId="{200418F6-65EE-A41E-1333-17776C446F9E}"/>
          </ac:spMkLst>
        </pc:spChg>
        <pc:spChg chg="add del">
          <ac:chgData name="Catherine Locallo" userId="0dc7fdd5-b4bd-45c0-bfb9-a37d9cbee836" providerId="ADAL" clId="{17F11822-47D5-4407-A063-98FDC9CCDDE0}" dt="2025-09-04T01:57:19.915" v="218" actId="26606"/>
          <ac:spMkLst>
            <pc:docMk/>
            <pc:sldMk cId="3997833985" sldId="284"/>
            <ac:spMk id="1031" creationId="{F13C74B1-5B17-4795-BED0-7140497B445A}"/>
          </ac:spMkLst>
        </pc:spChg>
        <pc:spChg chg="add del">
          <ac:chgData name="Catherine Locallo" userId="0dc7fdd5-b4bd-45c0-bfb9-a37d9cbee836" providerId="ADAL" clId="{17F11822-47D5-4407-A063-98FDC9CCDDE0}" dt="2025-09-04T01:57:19.915" v="218" actId="26606"/>
          <ac:spMkLst>
            <pc:docMk/>
            <pc:sldMk cId="3997833985" sldId="284"/>
            <ac:spMk id="1033" creationId="{D4974D33-8DC5-464E-8C6D-BE58F0669C17}"/>
          </ac:spMkLst>
        </pc:spChg>
        <pc:spChg chg="add del">
          <ac:chgData name="Catherine Locallo" userId="0dc7fdd5-b4bd-45c0-bfb9-a37d9cbee836" providerId="ADAL" clId="{17F11822-47D5-4407-A063-98FDC9CCDDE0}" dt="2025-09-04T01:57:26.907" v="220" actId="26606"/>
          <ac:spMkLst>
            <pc:docMk/>
            <pc:sldMk cId="3997833985" sldId="284"/>
            <ac:spMk id="1035" creationId="{04812C46-200A-4DEB-A05E-3ED6C68C2387}"/>
          </ac:spMkLst>
        </pc:spChg>
        <pc:spChg chg="add del">
          <ac:chgData name="Catherine Locallo" userId="0dc7fdd5-b4bd-45c0-bfb9-a37d9cbee836" providerId="ADAL" clId="{17F11822-47D5-4407-A063-98FDC9CCDDE0}" dt="2025-09-04T01:57:26.907" v="220" actId="26606"/>
          <ac:spMkLst>
            <pc:docMk/>
            <pc:sldMk cId="3997833985" sldId="284"/>
            <ac:spMk id="1036" creationId="{D1EA859B-E555-4109-94F3-6700E046E008}"/>
          </ac:spMkLst>
        </pc:spChg>
        <pc:spChg chg="add">
          <ac:chgData name="Catherine Locallo" userId="0dc7fdd5-b4bd-45c0-bfb9-a37d9cbee836" providerId="ADAL" clId="{17F11822-47D5-4407-A063-98FDC9CCDDE0}" dt="2025-09-04T01:59:00.609" v="266" actId="26606"/>
          <ac:spMkLst>
            <pc:docMk/>
            <pc:sldMk cId="3997833985" sldId="284"/>
            <ac:spMk id="1043" creationId="{04812C46-200A-4DEB-A05E-3ED6C68C2387}"/>
          </ac:spMkLst>
        </pc:spChg>
        <pc:spChg chg="add">
          <ac:chgData name="Catherine Locallo" userId="0dc7fdd5-b4bd-45c0-bfb9-a37d9cbee836" providerId="ADAL" clId="{17F11822-47D5-4407-A063-98FDC9CCDDE0}" dt="2025-09-04T01:59:00.609" v="266" actId="26606"/>
          <ac:spMkLst>
            <pc:docMk/>
            <pc:sldMk cId="3997833985" sldId="284"/>
            <ac:spMk id="1045" creationId="{D1EA859B-E555-4109-94F3-6700E046E008}"/>
          </ac:spMkLst>
        </pc:spChg>
        <pc:picChg chg="add mod ord">
          <ac:chgData name="Catherine Locallo" userId="0dc7fdd5-b4bd-45c0-bfb9-a37d9cbee836" providerId="ADAL" clId="{17F11822-47D5-4407-A063-98FDC9CCDDE0}" dt="2025-09-04T01:59:00.609" v="266" actId="26606"/>
          <ac:picMkLst>
            <pc:docMk/>
            <pc:sldMk cId="3997833985" sldId="284"/>
            <ac:picMk id="1026" creationId="{5AA4277D-EBDD-B885-CE50-13EBFAE59D2A}"/>
          </ac:picMkLst>
        </pc:picChg>
        <pc:cxnChg chg="add del">
          <ac:chgData name="Catherine Locallo" userId="0dc7fdd5-b4bd-45c0-bfb9-a37d9cbee836" providerId="ADAL" clId="{17F11822-47D5-4407-A063-98FDC9CCDDE0}" dt="2025-09-04T01:59:00.609" v="266" actId="26606"/>
          <ac:cxnSpMkLst>
            <pc:docMk/>
            <pc:sldMk cId="3997833985" sldId="284"/>
            <ac:cxnSpMk id="1038" creationId="{1503BFE4-729B-D9D0-C17B-501E6AF1127A}"/>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569DA7-6C17-47AD-A1E4-C9122B8D210D}"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5D9CB858-FFAD-45EE-81CD-60A9A9D1D83E}">
      <dgm:prSet/>
      <dgm:spPr/>
      <dgm:t>
        <a:bodyPr/>
        <a:lstStyle/>
        <a:p>
          <a:r>
            <a:rPr lang="en-US" b="1" dirty="0"/>
            <a:t>Squirt</a:t>
          </a:r>
          <a:r>
            <a:rPr lang="en-US" dirty="0"/>
            <a:t>: Red 1, Red 2, White 1, White 2, </a:t>
          </a:r>
        </a:p>
        <a:p>
          <a:r>
            <a:rPr lang="en-US" dirty="0"/>
            <a:t>White 3, Blue 1, Blue 2 &amp; Blue 3</a:t>
          </a:r>
        </a:p>
      </dgm:t>
    </dgm:pt>
    <dgm:pt modelId="{09FCA69D-1198-49ED-8789-AAF9EC836C97}" type="parTrans" cxnId="{661867C3-C71C-4E7D-81E9-A533AF4614AE}">
      <dgm:prSet/>
      <dgm:spPr/>
      <dgm:t>
        <a:bodyPr/>
        <a:lstStyle/>
        <a:p>
          <a:endParaRPr lang="en-US"/>
        </a:p>
      </dgm:t>
    </dgm:pt>
    <dgm:pt modelId="{A0228BC0-D951-4BF1-ADF4-0AC4689CA9EC}" type="sibTrans" cxnId="{661867C3-C71C-4E7D-81E9-A533AF4614AE}">
      <dgm:prSet/>
      <dgm:spPr/>
      <dgm:t>
        <a:bodyPr/>
        <a:lstStyle/>
        <a:p>
          <a:endParaRPr lang="en-US"/>
        </a:p>
      </dgm:t>
    </dgm:pt>
    <dgm:pt modelId="{D075F551-4D2A-4A74-BABE-A39923BC6AA6}">
      <dgm:prSet/>
      <dgm:spPr/>
      <dgm:t>
        <a:bodyPr/>
        <a:lstStyle/>
        <a:p>
          <a:r>
            <a:rPr lang="en-US" b="1" dirty="0"/>
            <a:t>Peewee</a:t>
          </a:r>
          <a:r>
            <a:rPr lang="en-US" dirty="0"/>
            <a:t>: Red 1, Red 2, Red 3, White 1, White 2,</a:t>
          </a:r>
        </a:p>
        <a:p>
          <a:r>
            <a:rPr lang="en-US" dirty="0"/>
            <a:t> White 3, Blue 1 &amp; Blue 2</a:t>
          </a:r>
        </a:p>
      </dgm:t>
    </dgm:pt>
    <dgm:pt modelId="{25A9FDB3-EA10-4DA9-B57E-204563B20BDA}" type="parTrans" cxnId="{91640423-1679-45EE-9B18-C8188951F363}">
      <dgm:prSet/>
      <dgm:spPr/>
      <dgm:t>
        <a:bodyPr/>
        <a:lstStyle/>
        <a:p>
          <a:endParaRPr lang="en-US"/>
        </a:p>
      </dgm:t>
    </dgm:pt>
    <dgm:pt modelId="{FABA66F5-E677-40E2-80AB-31AC3274F522}" type="sibTrans" cxnId="{91640423-1679-45EE-9B18-C8188951F363}">
      <dgm:prSet/>
      <dgm:spPr/>
      <dgm:t>
        <a:bodyPr/>
        <a:lstStyle/>
        <a:p>
          <a:endParaRPr lang="en-US"/>
        </a:p>
      </dgm:t>
    </dgm:pt>
    <dgm:pt modelId="{2759387C-FE02-48F4-914C-ADFE99C594C5}">
      <dgm:prSet/>
      <dgm:spPr/>
      <dgm:t>
        <a:bodyPr/>
        <a:lstStyle/>
        <a:p>
          <a:r>
            <a:rPr lang="en-US" b="1" dirty="0"/>
            <a:t>Bantam</a:t>
          </a:r>
          <a:r>
            <a:rPr lang="en-US" dirty="0"/>
            <a:t>: Red 1, Red 2, Red 3, White 1, White 2, </a:t>
          </a:r>
        </a:p>
        <a:p>
          <a:r>
            <a:rPr lang="en-US" dirty="0"/>
            <a:t>White 3 and Blue 1</a:t>
          </a:r>
        </a:p>
      </dgm:t>
    </dgm:pt>
    <dgm:pt modelId="{592EA326-EFB3-4C2E-9313-2A25D718958D}" type="parTrans" cxnId="{B5BD5E74-C38D-4EC0-8DBF-9AA560141606}">
      <dgm:prSet/>
      <dgm:spPr/>
      <dgm:t>
        <a:bodyPr/>
        <a:lstStyle/>
        <a:p>
          <a:endParaRPr lang="en-US"/>
        </a:p>
      </dgm:t>
    </dgm:pt>
    <dgm:pt modelId="{4787C3AF-C490-42DB-94C8-23F7AFB4AAAD}" type="sibTrans" cxnId="{B5BD5E74-C38D-4EC0-8DBF-9AA560141606}">
      <dgm:prSet/>
      <dgm:spPr/>
      <dgm:t>
        <a:bodyPr/>
        <a:lstStyle/>
        <a:p>
          <a:endParaRPr lang="en-US"/>
        </a:p>
      </dgm:t>
    </dgm:pt>
    <dgm:pt modelId="{2E0DC1BA-9136-46B4-BFDE-7234C46967B7}">
      <dgm:prSet/>
      <dgm:spPr/>
      <dgm:t>
        <a:bodyPr/>
        <a:lstStyle/>
        <a:p>
          <a:r>
            <a:rPr lang="en-US" b="1" dirty="0"/>
            <a:t>U16</a:t>
          </a:r>
          <a:r>
            <a:rPr lang="en-US" dirty="0"/>
            <a:t>: 2 Divisions</a:t>
          </a:r>
        </a:p>
      </dgm:t>
    </dgm:pt>
    <dgm:pt modelId="{4060450E-9A78-4831-9B1B-F2799BE78D97}" type="parTrans" cxnId="{712FE6B5-C73F-412C-8F94-8BA2C360A0CB}">
      <dgm:prSet/>
      <dgm:spPr/>
      <dgm:t>
        <a:bodyPr/>
        <a:lstStyle/>
        <a:p>
          <a:endParaRPr lang="en-US"/>
        </a:p>
      </dgm:t>
    </dgm:pt>
    <dgm:pt modelId="{375AC5AC-E31F-4B72-8AFE-A7542F914DA2}" type="sibTrans" cxnId="{712FE6B5-C73F-412C-8F94-8BA2C360A0CB}">
      <dgm:prSet/>
      <dgm:spPr/>
      <dgm:t>
        <a:bodyPr/>
        <a:lstStyle/>
        <a:p>
          <a:endParaRPr lang="en-US"/>
        </a:p>
      </dgm:t>
    </dgm:pt>
    <dgm:pt modelId="{E7503783-1B50-49E3-8F8A-E86D8D4F2CE1}">
      <dgm:prSet/>
      <dgm:spPr/>
      <dgm:t>
        <a:bodyPr/>
        <a:lstStyle/>
        <a:p>
          <a:r>
            <a:rPr lang="en-US" b="1" dirty="0"/>
            <a:t>U18</a:t>
          </a:r>
          <a:r>
            <a:rPr lang="en-US" dirty="0"/>
            <a:t>: 1 Division</a:t>
          </a:r>
        </a:p>
      </dgm:t>
    </dgm:pt>
    <dgm:pt modelId="{1C9728BF-0D99-4E76-BD9E-8FA8A212DC77}" type="parTrans" cxnId="{7C9FD424-C0BA-4C83-AC71-5EC441FC259A}">
      <dgm:prSet/>
      <dgm:spPr/>
      <dgm:t>
        <a:bodyPr/>
        <a:lstStyle/>
        <a:p>
          <a:endParaRPr lang="en-US"/>
        </a:p>
      </dgm:t>
    </dgm:pt>
    <dgm:pt modelId="{AB41412E-744E-46BB-895D-6CE128A93A77}" type="sibTrans" cxnId="{7C9FD424-C0BA-4C83-AC71-5EC441FC259A}">
      <dgm:prSet/>
      <dgm:spPr/>
      <dgm:t>
        <a:bodyPr/>
        <a:lstStyle/>
        <a:p>
          <a:endParaRPr lang="en-US"/>
        </a:p>
      </dgm:t>
    </dgm:pt>
    <dgm:pt modelId="{2326BF85-F3D8-4E38-AEC8-1DF10B07ADBC}" type="pres">
      <dgm:prSet presAssocID="{F8569DA7-6C17-47AD-A1E4-C9122B8D210D}" presName="linear" presStyleCnt="0">
        <dgm:presLayoutVars>
          <dgm:animLvl val="lvl"/>
          <dgm:resizeHandles val="exact"/>
        </dgm:presLayoutVars>
      </dgm:prSet>
      <dgm:spPr/>
    </dgm:pt>
    <dgm:pt modelId="{CE5924F3-3BA0-40A4-8631-829B01695042}" type="pres">
      <dgm:prSet presAssocID="{5D9CB858-FFAD-45EE-81CD-60A9A9D1D83E}" presName="parentText" presStyleLbl="node1" presStyleIdx="0" presStyleCnt="5">
        <dgm:presLayoutVars>
          <dgm:chMax val="0"/>
          <dgm:bulletEnabled val="1"/>
        </dgm:presLayoutVars>
      </dgm:prSet>
      <dgm:spPr/>
    </dgm:pt>
    <dgm:pt modelId="{D4049EE9-5A9F-467B-B2ED-535B575B3FFB}" type="pres">
      <dgm:prSet presAssocID="{A0228BC0-D951-4BF1-ADF4-0AC4689CA9EC}" presName="spacer" presStyleCnt="0"/>
      <dgm:spPr/>
    </dgm:pt>
    <dgm:pt modelId="{E1339F2B-A1E7-41EA-90DD-5B65723F0068}" type="pres">
      <dgm:prSet presAssocID="{D075F551-4D2A-4A74-BABE-A39923BC6AA6}" presName="parentText" presStyleLbl="node1" presStyleIdx="1" presStyleCnt="5">
        <dgm:presLayoutVars>
          <dgm:chMax val="0"/>
          <dgm:bulletEnabled val="1"/>
        </dgm:presLayoutVars>
      </dgm:prSet>
      <dgm:spPr/>
    </dgm:pt>
    <dgm:pt modelId="{4D18374B-BAE3-4C48-A60B-A05FD025ED70}" type="pres">
      <dgm:prSet presAssocID="{FABA66F5-E677-40E2-80AB-31AC3274F522}" presName="spacer" presStyleCnt="0"/>
      <dgm:spPr/>
    </dgm:pt>
    <dgm:pt modelId="{3421C8C1-4D14-4AB3-9863-0A942559F15B}" type="pres">
      <dgm:prSet presAssocID="{2759387C-FE02-48F4-914C-ADFE99C594C5}" presName="parentText" presStyleLbl="node1" presStyleIdx="2" presStyleCnt="5">
        <dgm:presLayoutVars>
          <dgm:chMax val="0"/>
          <dgm:bulletEnabled val="1"/>
        </dgm:presLayoutVars>
      </dgm:prSet>
      <dgm:spPr/>
    </dgm:pt>
    <dgm:pt modelId="{C13C3AB2-C0C9-4874-919E-4A2BB54BFB5F}" type="pres">
      <dgm:prSet presAssocID="{4787C3AF-C490-42DB-94C8-23F7AFB4AAAD}" presName="spacer" presStyleCnt="0"/>
      <dgm:spPr/>
    </dgm:pt>
    <dgm:pt modelId="{68E60DF9-36F1-4A3A-ADE1-DD73835A2B60}" type="pres">
      <dgm:prSet presAssocID="{2E0DC1BA-9136-46B4-BFDE-7234C46967B7}" presName="parentText" presStyleLbl="node1" presStyleIdx="3" presStyleCnt="5">
        <dgm:presLayoutVars>
          <dgm:chMax val="0"/>
          <dgm:bulletEnabled val="1"/>
        </dgm:presLayoutVars>
      </dgm:prSet>
      <dgm:spPr/>
    </dgm:pt>
    <dgm:pt modelId="{8E892FE2-F659-44C2-99C1-6F9C93E8395D}" type="pres">
      <dgm:prSet presAssocID="{375AC5AC-E31F-4B72-8AFE-A7542F914DA2}" presName="spacer" presStyleCnt="0"/>
      <dgm:spPr/>
    </dgm:pt>
    <dgm:pt modelId="{EB5F840E-A86B-4C2B-A5AF-97858E7DE02C}" type="pres">
      <dgm:prSet presAssocID="{E7503783-1B50-49E3-8F8A-E86D8D4F2CE1}" presName="parentText" presStyleLbl="node1" presStyleIdx="4" presStyleCnt="5">
        <dgm:presLayoutVars>
          <dgm:chMax val="0"/>
          <dgm:bulletEnabled val="1"/>
        </dgm:presLayoutVars>
      </dgm:prSet>
      <dgm:spPr/>
    </dgm:pt>
  </dgm:ptLst>
  <dgm:cxnLst>
    <dgm:cxn modelId="{91640423-1679-45EE-9B18-C8188951F363}" srcId="{F8569DA7-6C17-47AD-A1E4-C9122B8D210D}" destId="{D075F551-4D2A-4A74-BABE-A39923BC6AA6}" srcOrd="1" destOrd="0" parTransId="{25A9FDB3-EA10-4DA9-B57E-204563B20BDA}" sibTransId="{FABA66F5-E677-40E2-80AB-31AC3274F522}"/>
    <dgm:cxn modelId="{7C9FD424-C0BA-4C83-AC71-5EC441FC259A}" srcId="{F8569DA7-6C17-47AD-A1E4-C9122B8D210D}" destId="{E7503783-1B50-49E3-8F8A-E86D8D4F2CE1}" srcOrd="4" destOrd="0" parTransId="{1C9728BF-0D99-4E76-BD9E-8FA8A212DC77}" sibTransId="{AB41412E-744E-46BB-895D-6CE128A93A77}"/>
    <dgm:cxn modelId="{A1ABAF27-2B37-4291-BCA4-B8DB876DEE0F}" type="presOf" srcId="{E7503783-1B50-49E3-8F8A-E86D8D4F2CE1}" destId="{EB5F840E-A86B-4C2B-A5AF-97858E7DE02C}" srcOrd="0" destOrd="0" presId="urn:microsoft.com/office/officeart/2005/8/layout/vList2"/>
    <dgm:cxn modelId="{1ADD3537-9720-4FC7-ABDB-4167C3433426}" type="presOf" srcId="{2759387C-FE02-48F4-914C-ADFE99C594C5}" destId="{3421C8C1-4D14-4AB3-9863-0A942559F15B}" srcOrd="0" destOrd="0" presId="urn:microsoft.com/office/officeart/2005/8/layout/vList2"/>
    <dgm:cxn modelId="{B5BD5E74-C38D-4EC0-8DBF-9AA560141606}" srcId="{F8569DA7-6C17-47AD-A1E4-C9122B8D210D}" destId="{2759387C-FE02-48F4-914C-ADFE99C594C5}" srcOrd="2" destOrd="0" parTransId="{592EA326-EFB3-4C2E-9313-2A25D718958D}" sibTransId="{4787C3AF-C490-42DB-94C8-23F7AFB4AAAD}"/>
    <dgm:cxn modelId="{928CB194-2C77-48D9-98E3-CD6BF2470A01}" type="presOf" srcId="{5D9CB858-FFAD-45EE-81CD-60A9A9D1D83E}" destId="{CE5924F3-3BA0-40A4-8631-829B01695042}" srcOrd="0" destOrd="0" presId="urn:microsoft.com/office/officeart/2005/8/layout/vList2"/>
    <dgm:cxn modelId="{712FE6B5-C73F-412C-8F94-8BA2C360A0CB}" srcId="{F8569DA7-6C17-47AD-A1E4-C9122B8D210D}" destId="{2E0DC1BA-9136-46B4-BFDE-7234C46967B7}" srcOrd="3" destOrd="0" parTransId="{4060450E-9A78-4831-9B1B-F2799BE78D97}" sibTransId="{375AC5AC-E31F-4B72-8AFE-A7542F914DA2}"/>
    <dgm:cxn modelId="{0EF641BF-E28E-4990-992D-2985BC355942}" type="presOf" srcId="{F8569DA7-6C17-47AD-A1E4-C9122B8D210D}" destId="{2326BF85-F3D8-4E38-AEC8-1DF10B07ADBC}" srcOrd="0" destOrd="0" presId="urn:microsoft.com/office/officeart/2005/8/layout/vList2"/>
    <dgm:cxn modelId="{7F4329C1-20F3-4E35-BBCE-EDAB0064BA9E}" type="presOf" srcId="{2E0DC1BA-9136-46B4-BFDE-7234C46967B7}" destId="{68E60DF9-36F1-4A3A-ADE1-DD73835A2B60}" srcOrd="0" destOrd="0" presId="urn:microsoft.com/office/officeart/2005/8/layout/vList2"/>
    <dgm:cxn modelId="{661867C3-C71C-4E7D-81E9-A533AF4614AE}" srcId="{F8569DA7-6C17-47AD-A1E4-C9122B8D210D}" destId="{5D9CB858-FFAD-45EE-81CD-60A9A9D1D83E}" srcOrd="0" destOrd="0" parTransId="{09FCA69D-1198-49ED-8789-AAF9EC836C97}" sibTransId="{A0228BC0-D951-4BF1-ADF4-0AC4689CA9EC}"/>
    <dgm:cxn modelId="{E069E4FD-40B6-4787-A53F-F713D498CC86}" type="presOf" srcId="{D075F551-4D2A-4A74-BABE-A39923BC6AA6}" destId="{E1339F2B-A1E7-41EA-90DD-5B65723F0068}" srcOrd="0" destOrd="0" presId="urn:microsoft.com/office/officeart/2005/8/layout/vList2"/>
    <dgm:cxn modelId="{E26CF967-F93C-4F96-8361-46A7760053E7}" type="presParOf" srcId="{2326BF85-F3D8-4E38-AEC8-1DF10B07ADBC}" destId="{CE5924F3-3BA0-40A4-8631-829B01695042}" srcOrd="0" destOrd="0" presId="urn:microsoft.com/office/officeart/2005/8/layout/vList2"/>
    <dgm:cxn modelId="{DA41428F-51AD-482B-8AF3-8C2887D55802}" type="presParOf" srcId="{2326BF85-F3D8-4E38-AEC8-1DF10B07ADBC}" destId="{D4049EE9-5A9F-467B-B2ED-535B575B3FFB}" srcOrd="1" destOrd="0" presId="urn:microsoft.com/office/officeart/2005/8/layout/vList2"/>
    <dgm:cxn modelId="{DE8213EF-9422-49EE-877A-D439CB6A242C}" type="presParOf" srcId="{2326BF85-F3D8-4E38-AEC8-1DF10B07ADBC}" destId="{E1339F2B-A1E7-41EA-90DD-5B65723F0068}" srcOrd="2" destOrd="0" presId="urn:microsoft.com/office/officeart/2005/8/layout/vList2"/>
    <dgm:cxn modelId="{26A540FE-57B7-444B-A25D-CFE97E9585E3}" type="presParOf" srcId="{2326BF85-F3D8-4E38-AEC8-1DF10B07ADBC}" destId="{4D18374B-BAE3-4C48-A60B-A05FD025ED70}" srcOrd="3" destOrd="0" presId="urn:microsoft.com/office/officeart/2005/8/layout/vList2"/>
    <dgm:cxn modelId="{5A73665F-5C93-437A-BF3F-818420E89971}" type="presParOf" srcId="{2326BF85-F3D8-4E38-AEC8-1DF10B07ADBC}" destId="{3421C8C1-4D14-4AB3-9863-0A942559F15B}" srcOrd="4" destOrd="0" presId="urn:microsoft.com/office/officeart/2005/8/layout/vList2"/>
    <dgm:cxn modelId="{45923AC2-F816-41EC-9677-A1BB637461A0}" type="presParOf" srcId="{2326BF85-F3D8-4E38-AEC8-1DF10B07ADBC}" destId="{C13C3AB2-C0C9-4874-919E-4A2BB54BFB5F}" srcOrd="5" destOrd="0" presId="urn:microsoft.com/office/officeart/2005/8/layout/vList2"/>
    <dgm:cxn modelId="{61EF1C3A-CF46-4F10-A803-ED4CDF06ECAC}" type="presParOf" srcId="{2326BF85-F3D8-4E38-AEC8-1DF10B07ADBC}" destId="{68E60DF9-36F1-4A3A-ADE1-DD73835A2B60}" srcOrd="6" destOrd="0" presId="urn:microsoft.com/office/officeart/2005/8/layout/vList2"/>
    <dgm:cxn modelId="{2ECEDD70-CB8E-4C0F-8736-BFC7E955BA10}" type="presParOf" srcId="{2326BF85-F3D8-4E38-AEC8-1DF10B07ADBC}" destId="{8E892FE2-F659-44C2-99C1-6F9C93E8395D}" srcOrd="7" destOrd="0" presId="urn:microsoft.com/office/officeart/2005/8/layout/vList2"/>
    <dgm:cxn modelId="{8E5E64FC-BD94-4A44-B3D7-C19C85BF807B}" type="presParOf" srcId="{2326BF85-F3D8-4E38-AEC8-1DF10B07ADBC}" destId="{EB5F840E-A86B-4C2B-A5AF-97858E7DE02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924F3-3BA0-40A4-8631-829B01695042}">
      <dsp:nvSpPr>
        <dsp:cNvPr id="0" name=""/>
        <dsp:cNvSpPr/>
      </dsp:nvSpPr>
      <dsp:spPr>
        <a:xfrm>
          <a:off x="0" y="90589"/>
          <a:ext cx="6666833" cy="100386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Squirt</a:t>
          </a:r>
          <a:r>
            <a:rPr lang="en-US" sz="2200" kern="1200" dirty="0"/>
            <a:t>: Red 1, Red 2, White 1, White 2, </a:t>
          </a:r>
        </a:p>
        <a:p>
          <a:pPr marL="0" lvl="0" indent="0" algn="l" defTabSz="977900">
            <a:lnSpc>
              <a:spcPct val="90000"/>
            </a:lnSpc>
            <a:spcBef>
              <a:spcPct val="0"/>
            </a:spcBef>
            <a:spcAft>
              <a:spcPct val="35000"/>
            </a:spcAft>
            <a:buNone/>
          </a:pPr>
          <a:r>
            <a:rPr lang="en-US" sz="2200" kern="1200" dirty="0"/>
            <a:t>White 3, Blue 1, Blue 2 &amp; Blue 3</a:t>
          </a:r>
        </a:p>
      </dsp:txBody>
      <dsp:txXfrm>
        <a:off x="49004" y="139593"/>
        <a:ext cx="6568825" cy="905852"/>
      </dsp:txXfrm>
    </dsp:sp>
    <dsp:sp modelId="{E1339F2B-A1E7-41EA-90DD-5B65723F0068}">
      <dsp:nvSpPr>
        <dsp:cNvPr id="0" name=""/>
        <dsp:cNvSpPr/>
      </dsp:nvSpPr>
      <dsp:spPr>
        <a:xfrm>
          <a:off x="0" y="1157809"/>
          <a:ext cx="6666833" cy="1003860"/>
        </a:xfrm>
        <a:prstGeom prst="roundRect">
          <a:avLst/>
        </a:prstGeom>
        <a:gradFill rotWithShape="0">
          <a:gsLst>
            <a:gs pos="0">
              <a:schemeClr val="accent5">
                <a:hueOff val="-3038037"/>
                <a:satOff val="-207"/>
                <a:lumOff val="490"/>
                <a:alphaOff val="0"/>
                <a:satMod val="103000"/>
                <a:lumMod val="102000"/>
                <a:tint val="94000"/>
              </a:schemeClr>
            </a:gs>
            <a:gs pos="50000">
              <a:schemeClr val="accent5">
                <a:hueOff val="-3038037"/>
                <a:satOff val="-207"/>
                <a:lumOff val="490"/>
                <a:alphaOff val="0"/>
                <a:satMod val="110000"/>
                <a:lumMod val="100000"/>
                <a:shade val="100000"/>
              </a:schemeClr>
            </a:gs>
            <a:gs pos="100000">
              <a:schemeClr val="accent5">
                <a:hueOff val="-3038037"/>
                <a:satOff val="-207"/>
                <a:lumOff val="49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Peewee</a:t>
          </a:r>
          <a:r>
            <a:rPr lang="en-US" sz="2200" kern="1200" dirty="0"/>
            <a:t>: Red 1, Red 2, Red 3, White 1, White 2,</a:t>
          </a:r>
        </a:p>
        <a:p>
          <a:pPr marL="0" lvl="0" indent="0" algn="l" defTabSz="977900">
            <a:lnSpc>
              <a:spcPct val="90000"/>
            </a:lnSpc>
            <a:spcBef>
              <a:spcPct val="0"/>
            </a:spcBef>
            <a:spcAft>
              <a:spcPct val="35000"/>
            </a:spcAft>
            <a:buNone/>
          </a:pPr>
          <a:r>
            <a:rPr lang="en-US" sz="2200" kern="1200" dirty="0"/>
            <a:t> White 3, Blue 1 &amp; Blue 2</a:t>
          </a:r>
        </a:p>
      </dsp:txBody>
      <dsp:txXfrm>
        <a:off x="49004" y="1206813"/>
        <a:ext cx="6568825" cy="905852"/>
      </dsp:txXfrm>
    </dsp:sp>
    <dsp:sp modelId="{3421C8C1-4D14-4AB3-9863-0A942559F15B}">
      <dsp:nvSpPr>
        <dsp:cNvPr id="0" name=""/>
        <dsp:cNvSpPr/>
      </dsp:nvSpPr>
      <dsp:spPr>
        <a:xfrm>
          <a:off x="0" y="2225029"/>
          <a:ext cx="6666833" cy="1003860"/>
        </a:xfrm>
        <a:prstGeom prst="roundRect">
          <a:avLst/>
        </a:prstGeom>
        <a:gradFill rotWithShape="0">
          <a:gsLst>
            <a:gs pos="0">
              <a:schemeClr val="accent5">
                <a:hueOff val="-6076075"/>
                <a:satOff val="-413"/>
                <a:lumOff val="981"/>
                <a:alphaOff val="0"/>
                <a:satMod val="103000"/>
                <a:lumMod val="102000"/>
                <a:tint val="94000"/>
              </a:schemeClr>
            </a:gs>
            <a:gs pos="50000">
              <a:schemeClr val="accent5">
                <a:hueOff val="-6076075"/>
                <a:satOff val="-413"/>
                <a:lumOff val="981"/>
                <a:alphaOff val="0"/>
                <a:satMod val="110000"/>
                <a:lumMod val="100000"/>
                <a:shade val="100000"/>
              </a:schemeClr>
            </a:gs>
            <a:gs pos="100000">
              <a:schemeClr val="accent5">
                <a:hueOff val="-6076075"/>
                <a:satOff val="-413"/>
                <a:lumOff val="98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Bantam</a:t>
          </a:r>
          <a:r>
            <a:rPr lang="en-US" sz="2200" kern="1200" dirty="0"/>
            <a:t>: Red 1, Red 2, Red 3, White 1, White 2, </a:t>
          </a:r>
        </a:p>
        <a:p>
          <a:pPr marL="0" lvl="0" indent="0" algn="l" defTabSz="977900">
            <a:lnSpc>
              <a:spcPct val="90000"/>
            </a:lnSpc>
            <a:spcBef>
              <a:spcPct val="0"/>
            </a:spcBef>
            <a:spcAft>
              <a:spcPct val="35000"/>
            </a:spcAft>
            <a:buNone/>
          </a:pPr>
          <a:r>
            <a:rPr lang="en-US" sz="2200" kern="1200" dirty="0"/>
            <a:t>White 3 and Blue 1</a:t>
          </a:r>
        </a:p>
      </dsp:txBody>
      <dsp:txXfrm>
        <a:off x="49004" y="2274033"/>
        <a:ext cx="6568825" cy="905852"/>
      </dsp:txXfrm>
    </dsp:sp>
    <dsp:sp modelId="{68E60DF9-36F1-4A3A-ADE1-DD73835A2B60}">
      <dsp:nvSpPr>
        <dsp:cNvPr id="0" name=""/>
        <dsp:cNvSpPr/>
      </dsp:nvSpPr>
      <dsp:spPr>
        <a:xfrm>
          <a:off x="0" y="3292250"/>
          <a:ext cx="6666833" cy="1003860"/>
        </a:xfrm>
        <a:prstGeom prst="roundRect">
          <a:avLst/>
        </a:prstGeom>
        <a:gradFill rotWithShape="0">
          <a:gsLst>
            <a:gs pos="0">
              <a:schemeClr val="accent5">
                <a:hueOff val="-9114112"/>
                <a:satOff val="-620"/>
                <a:lumOff val="1471"/>
                <a:alphaOff val="0"/>
                <a:satMod val="103000"/>
                <a:lumMod val="102000"/>
                <a:tint val="94000"/>
              </a:schemeClr>
            </a:gs>
            <a:gs pos="50000">
              <a:schemeClr val="accent5">
                <a:hueOff val="-9114112"/>
                <a:satOff val="-620"/>
                <a:lumOff val="1471"/>
                <a:alphaOff val="0"/>
                <a:satMod val="110000"/>
                <a:lumMod val="100000"/>
                <a:shade val="100000"/>
              </a:schemeClr>
            </a:gs>
            <a:gs pos="100000">
              <a:schemeClr val="accent5">
                <a:hueOff val="-9114112"/>
                <a:satOff val="-620"/>
                <a:lumOff val="147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U16</a:t>
          </a:r>
          <a:r>
            <a:rPr lang="en-US" sz="2200" kern="1200" dirty="0"/>
            <a:t>: 2 Divisions</a:t>
          </a:r>
        </a:p>
      </dsp:txBody>
      <dsp:txXfrm>
        <a:off x="49004" y="3341254"/>
        <a:ext cx="6568825" cy="905852"/>
      </dsp:txXfrm>
    </dsp:sp>
    <dsp:sp modelId="{EB5F840E-A86B-4C2B-A5AF-97858E7DE02C}">
      <dsp:nvSpPr>
        <dsp:cNvPr id="0" name=""/>
        <dsp:cNvSpPr/>
      </dsp:nvSpPr>
      <dsp:spPr>
        <a:xfrm>
          <a:off x="0" y="4359470"/>
          <a:ext cx="6666833" cy="1003860"/>
        </a:xfrm>
        <a:prstGeom prst="round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U18</a:t>
          </a:r>
          <a:r>
            <a:rPr lang="en-US" sz="2200" kern="1200" dirty="0"/>
            <a:t>: 1 Division</a:t>
          </a:r>
        </a:p>
      </dsp:txBody>
      <dsp:txXfrm>
        <a:off x="49004" y="4408474"/>
        <a:ext cx="6568825" cy="9058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2561E9-DDEA-4A39-9E99-078FFA1FB0F3}" type="datetimeFigureOut">
              <a:rPr lang="en-US" smtClean="0"/>
              <a:t>9/3/2025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1987B4-65D7-4961-ADB1-A14C3D0E1FD0}" type="slidenum">
              <a:rPr lang="en-US" smtClean="0"/>
              <a:t>‹#›</a:t>
            </a:fld>
            <a:endParaRPr lang="en-US" dirty="0"/>
          </a:p>
        </p:txBody>
      </p:sp>
    </p:spTree>
    <p:extLst>
      <p:ext uri="{BB962C8B-B14F-4D97-AF65-F5344CB8AC3E}">
        <p14:creationId xmlns:p14="http://schemas.microsoft.com/office/powerpoint/2010/main" val="4066303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2f672c1033c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2f672c1033c_0_1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30" name="Google Shape;330;g2f672c1033c_0_1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1987B4-65D7-4961-ADB1-A14C3D0E1FD0}" type="slidenum">
              <a:rPr lang="en-US" smtClean="0"/>
              <a:t>12</a:t>
            </a:fld>
            <a:endParaRPr lang="en-US" dirty="0"/>
          </a:p>
        </p:txBody>
      </p:sp>
    </p:spTree>
    <p:extLst>
      <p:ext uri="{BB962C8B-B14F-4D97-AF65-F5344CB8AC3E}">
        <p14:creationId xmlns:p14="http://schemas.microsoft.com/office/powerpoint/2010/main" val="3328369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34893-20E8-C1A4-B9A1-49998AF399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B492D2-00E2-112A-39FD-28F731F36E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AD655D-2152-D6B3-E495-E9E37C89198A}"/>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5" name="Footer Placeholder 4">
            <a:extLst>
              <a:ext uri="{FF2B5EF4-FFF2-40B4-BE49-F238E27FC236}">
                <a16:creationId xmlns:a16="http://schemas.microsoft.com/office/drawing/2014/main" id="{151D1EF2-A6B2-8E4E-8950-8298F6E478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2FF99A0-AC98-F769-F4D6-50791CC38BAE}"/>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3524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8B13F-6C8B-FE2A-CC6A-C0B26CE1B7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4BE666-D159-BA23-1E64-256110A5B9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58949A-6172-1340-531A-EE11AEDDAF3C}"/>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5" name="Footer Placeholder 4">
            <a:extLst>
              <a:ext uri="{FF2B5EF4-FFF2-40B4-BE49-F238E27FC236}">
                <a16:creationId xmlns:a16="http://schemas.microsoft.com/office/drawing/2014/main" id="{DD9A36A1-FD0B-BFB6-3AE5-5B6FFF8299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5C79BB-A0F8-EA84-789E-748339AE836E}"/>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896467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56CAC2-8BC7-1636-7551-9B1D30A737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8E19F6-48F1-E75C-D1B8-C46D700C00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93C122-4B1B-AB7B-E3F4-ADE5716F068D}"/>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5" name="Footer Placeholder 4">
            <a:extLst>
              <a:ext uri="{FF2B5EF4-FFF2-40B4-BE49-F238E27FC236}">
                <a16:creationId xmlns:a16="http://schemas.microsoft.com/office/drawing/2014/main" id="{36A83ECA-4235-DA2A-DF16-D5214729E5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A114051-FAFD-C789-84F8-1880BD1C65A9}"/>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3588923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8"/>
        <p:cNvGrpSpPr/>
        <p:nvPr/>
      </p:nvGrpSpPr>
      <p:grpSpPr>
        <a:xfrm>
          <a:off x="0" y="0"/>
          <a:ext cx="0" cy="0"/>
          <a:chOff x="0" y="0"/>
          <a:chExt cx="0" cy="0"/>
        </a:xfrm>
      </p:grpSpPr>
      <p:sp>
        <p:nvSpPr>
          <p:cNvPr id="39" name="Google Shape;39;p4"/>
          <p:cNvSpPr txBox="1">
            <a:spLocks noGrp="1"/>
          </p:cNvSpPr>
          <p:nvPr>
            <p:ph type="title"/>
          </p:nvPr>
        </p:nvSpPr>
        <p:spPr>
          <a:xfrm>
            <a:off x="685801" y="685800"/>
            <a:ext cx="10396800" cy="11520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accent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0" name="Google Shape;40;p4"/>
          <p:cNvSpPr txBox="1">
            <a:spLocks noGrp="1"/>
          </p:cNvSpPr>
          <p:nvPr>
            <p:ph type="body" idx="1"/>
          </p:nvPr>
        </p:nvSpPr>
        <p:spPr>
          <a:xfrm>
            <a:off x="685800" y="2063396"/>
            <a:ext cx="10396800" cy="3311100"/>
          </a:xfrm>
          <a:prstGeom prst="rect">
            <a:avLst/>
          </a:prstGeom>
          <a:noFill/>
          <a:ln>
            <a:noFill/>
          </a:ln>
        </p:spPr>
        <p:txBody>
          <a:bodyPr spcFirstLastPara="1" wrap="square" lIns="91425" tIns="45700" rIns="91425" bIns="45700" anchor="ctr" anchorCtr="0">
            <a:normAutofit/>
          </a:bodyPr>
          <a:lstStyle>
            <a:lvl1pPr marL="457200" lvl="0" indent="-411480" algn="l" rtl="0">
              <a:lnSpc>
                <a:spcPct val="120000"/>
              </a:lnSpc>
              <a:spcBef>
                <a:spcPts val="1000"/>
              </a:spcBef>
              <a:spcAft>
                <a:spcPts val="0"/>
              </a:spcAft>
              <a:buSzPts val="2880"/>
              <a:buChar char="•"/>
              <a:defRPr/>
            </a:lvl1pPr>
            <a:lvl2pPr marL="914400" lvl="1" indent="-411480" algn="l" rtl="0">
              <a:lnSpc>
                <a:spcPct val="120000"/>
              </a:lnSpc>
              <a:spcBef>
                <a:spcPts val="500"/>
              </a:spcBef>
              <a:spcAft>
                <a:spcPts val="0"/>
              </a:spcAft>
              <a:buSzPts val="2880"/>
              <a:buChar char="•"/>
              <a:defRPr/>
            </a:lvl2pPr>
            <a:lvl3pPr marL="1371600" lvl="2" indent="-411480" algn="l" rtl="0">
              <a:lnSpc>
                <a:spcPct val="120000"/>
              </a:lnSpc>
              <a:spcBef>
                <a:spcPts val="500"/>
              </a:spcBef>
              <a:spcAft>
                <a:spcPts val="0"/>
              </a:spcAft>
              <a:buSzPts val="2880"/>
              <a:buChar char="•"/>
              <a:defRPr/>
            </a:lvl3pPr>
            <a:lvl4pPr marL="1828800" lvl="3" indent="-411480" algn="l" rtl="0">
              <a:lnSpc>
                <a:spcPct val="120000"/>
              </a:lnSpc>
              <a:spcBef>
                <a:spcPts val="500"/>
              </a:spcBef>
              <a:spcAft>
                <a:spcPts val="0"/>
              </a:spcAft>
              <a:buSzPts val="2880"/>
              <a:buChar char="•"/>
              <a:defRPr/>
            </a:lvl4pPr>
            <a:lvl5pPr marL="2286000" lvl="4" indent="-411479" algn="l" rtl="0">
              <a:lnSpc>
                <a:spcPct val="120000"/>
              </a:lnSpc>
              <a:spcBef>
                <a:spcPts val="500"/>
              </a:spcBef>
              <a:spcAft>
                <a:spcPts val="0"/>
              </a:spcAft>
              <a:buSzPts val="2880"/>
              <a:buChar char="•"/>
              <a:defRPr/>
            </a:lvl5pPr>
            <a:lvl6pPr marL="2743200" lvl="5" indent="-411479" algn="l" rtl="0">
              <a:lnSpc>
                <a:spcPct val="120000"/>
              </a:lnSpc>
              <a:spcBef>
                <a:spcPts val="500"/>
              </a:spcBef>
              <a:spcAft>
                <a:spcPts val="0"/>
              </a:spcAft>
              <a:buSzPts val="2880"/>
              <a:buChar char="•"/>
              <a:defRPr/>
            </a:lvl6pPr>
            <a:lvl7pPr marL="3200400" lvl="6" indent="-411479" algn="l" rtl="0">
              <a:lnSpc>
                <a:spcPct val="120000"/>
              </a:lnSpc>
              <a:spcBef>
                <a:spcPts val="500"/>
              </a:spcBef>
              <a:spcAft>
                <a:spcPts val="0"/>
              </a:spcAft>
              <a:buSzPts val="2880"/>
              <a:buChar char="•"/>
              <a:defRPr/>
            </a:lvl7pPr>
            <a:lvl8pPr marL="3657600" lvl="7" indent="-411479" algn="l" rtl="0">
              <a:lnSpc>
                <a:spcPct val="120000"/>
              </a:lnSpc>
              <a:spcBef>
                <a:spcPts val="500"/>
              </a:spcBef>
              <a:spcAft>
                <a:spcPts val="0"/>
              </a:spcAft>
              <a:buSzPts val="2880"/>
              <a:buChar char="•"/>
              <a:defRPr/>
            </a:lvl8pPr>
            <a:lvl9pPr marL="4114800" lvl="8" indent="-411479" algn="l" rtl="0">
              <a:lnSpc>
                <a:spcPct val="120000"/>
              </a:lnSpc>
              <a:spcBef>
                <a:spcPts val="500"/>
              </a:spcBef>
              <a:spcAft>
                <a:spcPts val="0"/>
              </a:spcAft>
              <a:buSzPts val="2880"/>
              <a:buChar char="•"/>
              <a:defRPr/>
            </a:lvl9pPr>
          </a:lstStyle>
          <a:p>
            <a:endParaRPr/>
          </a:p>
        </p:txBody>
      </p:sp>
      <p:sp>
        <p:nvSpPr>
          <p:cNvPr id="41" name="Google Shape;41;p4"/>
          <p:cNvSpPr txBox="1">
            <a:spLocks noGrp="1"/>
          </p:cNvSpPr>
          <p:nvPr>
            <p:ph type="dt" idx="10"/>
          </p:nvPr>
        </p:nvSpPr>
        <p:spPr>
          <a:xfrm>
            <a:off x="7298083" y="5757334"/>
            <a:ext cx="3784500" cy="4986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42" name="Google Shape;42;p4"/>
          <p:cNvSpPr txBox="1">
            <a:spLocks noGrp="1"/>
          </p:cNvSpPr>
          <p:nvPr>
            <p:ph type="ftr" idx="11"/>
          </p:nvPr>
        </p:nvSpPr>
        <p:spPr>
          <a:xfrm>
            <a:off x="685801" y="5757334"/>
            <a:ext cx="5499600" cy="4986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43" name="Google Shape;43;p4"/>
          <p:cNvSpPr txBox="1">
            <a:spLocks noGrp="1"/>
          </p:cNvSpPr>
          <p:nvPr>
            <p:ph type="sldNum" idx="12"/>
          </p:nvPr>
        </p:nvSpPr>
        <p:spPr>
          <a:xfrm>
            <a:off x="6287121" y="5757334"/>
            <a:ext cx="907200" cy="498600"/>
          </a:xfrm>
          <a:prstGeom prst="rect">
            <a:avLst/>
          </a:prstGeom>
          <a:noFill/>
          <a:ln>
            <a:noFill/>
          </a:ln>
        </p:spPr>
        <p:txBody>
          <a:bodyPr spcFirstLastPara="1" wrap="square" lIns="91425" tIns="45700" rIns="91425" bIns="45700" anchor="ctr" anchorCtr="0">
            <a:noAutofit/>
          </a:bodyPr>
          <a:lstStyle>
            <a:lvl1pPr marL="0" lvl="0" indent="0" algn="ctr" rtl="0">
              <a:spcBef>
                <a:spcPts val="0"/>
              </a:spcBef>
              <a:buNone/>
              <a:defRPr/>
            </a:lvl1pPr>
            <a:lvl2pPr marL="0" lvl="1" indent="0" algn="ctr" rtl="0">
              <a:spcBef>
                <a:spcPts val="0"/>
              </a:spcBef>
              <a:buNone/>
              <a:defRPr/>
            </a:lvl2pPr>
            <a:lvl3pPr marL="0" lvl="2" indent="0" algn="ctr" rtl="0">
              <a:spcBef>
                <a:spcPts val="0"/>
              </a:spcBef>
              <a:buNone/>
              <a:defRPr/>
            </a:lvl3pPr>
            <a:lvl4pPr marL="0" lvl="3" indent="0" algn="ctr" rtl="0">
              <a:spcBef>
                <a:spcPts val="0"/>
              </a:spcBef>
              <a:buNone/>
              <a:defRPr/>
            </a:lvl4pPr>
            <a:lvl5pPr marL="0" lvl="4" indent="0" algn="ctr" rtl="0">
              <a:spcBef>
                <a:spcPts val="0"/>
              </a:spcBef>
              <a:buNone/>
              <a:defRPr/>
            </a:lvl5pPr>
            <a:lvl6pPr marL="0" lvl="5" indent="0" algn="ctr" rtl="0">
              <a:spcBef>
                <a:spcPts val="0"/>
              </a:spcBef>
              <a:buNone/>
              <a:defRPr/>
            </a:lvl6pPr>
            <a:lvl7pPr marL="0" lvl="6" indent="0" algn="ctr" rtl="0">
              <a:spcBef>
                <a:spcPts val="0"/>
              </a:spcBef>
              <a:buNone/>
              <a:defRPr/>
            </a:lvl7pPr>
            <a:lvl8pPr marL="0" lvl="7" indent="0" algn="ctr" rtl="0">
              <a:spcBef>
                <a:spcPts val="0"/>
              </a:spcBef>
              <a:buNone/>
              <a:defRPr/>
            </a:lvl8pPr>
            <a:lvl9pPr marL="0" lvl="8" indent="0" algn="ctr" rtl="0">
              <a:spcBef>
                <a:spcPts val="0"/>
              </a:spcBef>
              <a:buNone/>
              <a:defRPr/>
            </a:lvl9pPr>
          </a:lstStyle>
          <a:p>
            <a:pPr marL="0" lvl="0" indent="0" algn="ct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358195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3194F-A990-D9E9-8949-6E59864F55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C5A812-F327-FC57-1E75-C353281C14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7538BB-3B01-E10A-9D5E-C6938C89CECA}"/>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5" name="Footer Placeholder 4">
            <a:extLst>
              <a:ext uri="{FF2B5EF4-FFF2-40B4-BE49-F238E27FC236}">
                <a16:creationId xmlns:a16="http://schemas.microsoft.com/office/drawing/2014/main" id="{AAC70D2C-0CA2-EAAA-DAF0-7830256833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C66CAB-8403-4E0C-5841-6E946FEB0725}"/>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657751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20845-9E85-F45C-FE67-8AB7D3EDE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F38462-4405-C26B-51A5-E6EEE16B84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5C15DE-5875-AC74-7243-9EED72E1DD9B}"/>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5" name="Footer Placeholder 4">
            <a:extLst>
              <a:ext uri="{FF2B5EF4-FFF2-40B4-BE49-F238E27FC236}">
                <a16:creationId xmlns:a16="http://schemas.microsoft.com/office/drawing/2014/main" id="{5CC970CF-FFB5-BB89-21E0-16C4A6E1B1C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D53027-E4DA-B1AB-C1A8-E0F7F25E76E2}"/>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3451918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B4FA-30EB-5691-8E92-DD106593D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E714ED-7238-B280-237C-85BE820544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8EF38A-F943-C3C6-A4C9-84982BDB84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4480B0-D9D3-A2E6-D732-ABD8E1E8CF71}"/>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6" name="Footer Placeholder 5">
            <a:extLst>
              <a:ext uri="{FF2B5EF4-FFF2-40B4-BE49-F238E27FC236}">
                <a16:creationId xmlns:a16="http://schemas.microsoft.com/office/drawing/2014/main" id="{CC3AB726-40F9-4E1A-C279-BE971AE1692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08B5A8-337E-A181-A313-AF658B2C4B65}"/>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636080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1196F-363F-A1AF-9CA2-535107DFF5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9F70B7-2E0A-6941-77B1-4E8DE936C6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A328F4-4826-378A-235A-1CB599F414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C65C4C-237E-C32D-29D4-0BFE28F6C2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97389E-ED69-F495-C196-70D389F5A9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F5F097-6EAD-728C-81A9-EFFBE098CB8F}"/>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8" name="Footer Placeholder 7">
            <a:extLst>
              <a:ext uri="{FF2B5EF4-FFF2-40B4-BE49-F238E27FC236}">
                <a16:creationId xmlns:a16="http://schemas.microsoft.com/office/drawing/2014/main" id="{62DED7A5-110D-DBF0-036D-FD68463239A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1080788-3D9C-B4E1-39EB-9CAEE469C30C}"/>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555184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BBD95-3809-C963-435E-CD6757B129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38ACF4-738F-D69C-D306-0A2864A331F4}"/>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4" name="Footer Placeholder 3">
            <a:extLst>
              <a:ext uri="{FF2B5EF4-FFF2-40B4-BE49-F238E27FC236}">
                <a16:creationId xmlns:a16="http://schemas.microsoft.com/office/drawing/2014/main" id="{C277A841-6268-902C-9B65-A978F6C8414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735274E-8536-78B4-B105-B984CCA982D6}"/>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80693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48D30C-BADF-5B30-0ACE-AE4CE4214376}"/>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3" name="Footer Placeholder 2">
            <a:extLst>
              <a:ext uri="{FF2B5EF4-FFF2-40B4-BE49-F238E27FC236}">
                <a16:creationId xmlns:a16="http://schemas.microsoft.com/office/drawing/2014/main" id="{6A668274-4BAC-C2BB-3AFC-C22CE1C5F85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E96837E-CC0C-AD88-402E-E4A897411355}"/>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3840662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A4E52-79D4-2227-277D-D8352C3FDF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C8DF33-037D-1E1A-97E6-F5F49B91AB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E8086A-BB5D-82DF-DDB5-76B6CD96D3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FA3338-7A69-D3BE-237D-4E030585743D}"/>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6" name="Footer Placeholder 5">
            <a:extLst>
              <a:ext uri="{FF2B5EF4-FFF2-40B4-BE49-F238E27FC236}">
                <a16:creationId xmlns:a16="http://schemas.microsoft.com/office/drawing/2014/main" id="{5321C4C0-1762-F635-A88D-E502BF0B1AE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F4C6E16-16B0-260D-501B-6A99C9FAD4D8}"/>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2388936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135A3-09B0-03B5-58E6-60D037419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A408C0-2232-3D29-B198-F7B861B105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C7AF9D0-4712-A53E-8BCE-5BEEA64DB4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7CEF13-3471-79EB-49E8-4083C9AD8A6E}"/>
              </a:ext>
            </a:extLst>
          </p:cNvPr>
          <p:cNvSpPr>
            <a:spLocks noGrp="1"/>
          </p:cNvSpPr>
          <p:nvPr>
            <p:ph type="dt" sz="half" idx="10"/>
          </p:nvPr>
        </p:nvSpPr>
        <p:spPr/>
        <p:txBody>
          <a:bodyPr/>
          <a:lstStyle/>
          <a:p>
            <a:fld id="{6D628B14-8507-40EE-B88B-A9028FE458C8}" type="datetimeFigureOut">
              <a:rPr lang="en-US" smtClean="0"/>
              <a:t>9/3/2025</a:t>
            </a:fld>
            <a:endParaRPr lang="en-US" dirty="0"/>
          </a:p>
        </p:txBody>
      </p:sp>
      <p:sp>
        <p:nvSpPr>
          <p:cNvPr id="6" name="Footer Placeholder 5">
            <a:extLst>
              <a:ext uri="{FF2B5EF4-FFF2-40B4-BE49-F238E27FC236}">
                <a16:creationId xmlns:a16="http://schemas.microsoft.com/office/drawing/2014/main" id="{F9B06A09-9A28-3BF2-F9B0-182CE1205B2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6F38196-3DF5-D66F-E8ED-0B46D5578C35}"/>
              </a:ext>
            </a:extLst>
          </p:cNvPr>
          <p:cNvSpPr>
            <a:spLocks noGrp="1"/>
          </p:cNvSpPr>
          <p:nvPr>
            <p:ph type="sldNum" sz="quarter" idx="12"/>
          </p:nvPr>
        </p:nvSpPr>
        <p:spPr/>
        <p:txBody>
          <a:bodyPr/>
          <a:lstStyle/>
          <a:p>
            <a:fld id="{4E92C2F8-F338-4CB8-978D-C57F22DB5D31}" type="slidenum">
              <a:rPr lang="en-US" smtClean="0"/>
              <a:t>‹#›</a:t>
            </a:fld>
            <a:endParaRPr lang="en-US" dirty="0"/>
          </a:p>
        </p:txBody>
      </p:sp>
    </p:spTree>
    <p:extLst>
      <p:ext uri="{BB962C8B-B14F-4D97-AF65-F5344CB8AC3E}">
        <p14:creationId xmlns:p14="http://schemas.microsoft.com/office/powerpoint/2010/main" val="596543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482064-1227-5384-7227-FD693A37B1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D58053-835B-3045-FF1A-2A8AD563C3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B041E3-82A8-0236-5C91-78A9A4BCED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628B14-8507-40EE-B88B-A9028FE458C8}" type="datetimeFigureOut">
              <a:rPr lang="en-US" smtClean="0"/>
              <a:t>9/3/2025</a:t>
            </a:fld>
            <a:endParaRPr lang="en-US" dirty="0"/>
          </a:p>
        </p:txBody>
      </p:sp>
      <p:sp>
        <p:nvSpPr>
          <p:cNvPr id="5" name="Footer Placeholder 4">
            <a:extLst>
              <a:ext uri="{FF2B5EF4-FFF2-40B4-BE49-F238E27FC236}">
                <a16:creationId xmlns:a16="http://schemas.microsoft.com/office/drawing/2014/main" id="{FCA06C72-79D1-357D-CF7A-D80B0BC227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468A6B8E-6490-E7CA-086D-AB334A8A0F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E92C2F8-F338-4CB8-978D-C57F22DB5D31}" type="slidenum">
              <a:rPr lang="en-US" smtClean="0"/>
              <a:t>‹#›</a:t>
            </a:fld>
            <a:endParaRPr lang="en-US" dirty="0"/>
          </a:p>
        </p:txBody>
      </p:sp>
    </p:spTree>
    <p:extLst>
      <p:ext uri="{BB962C8B-B14F-4D97-AF65-F5344CB8AC3E}">
        <p14:creationId xmlns:p14="http://schemas.microsoft.com/office/powerpoint/2010/main" val="1029291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csdhl.org/team-manager-resources/game-sheet-training/44969" TargetMode="External"/><Relationship Id="rId2" Type="http://schemas.openxmlformats.org/officeDocument/2006/relationships/hyperlink" Target="https://www.csdhl.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hyperlink" Target="mailto:jeffcesarone@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CSDHLVP@GMAIL.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CSDHLVP@GMAIL.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CSDHLVP@GMAIL.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sdhl.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31B9157-8510-F7A2-2FE3-07D868280E40}"/>
              </a:ext>
            </a:extLst>
          </p:cNvPr>
          <p:cNvSpPr>
            <a:spLocks noGrp="1"/>
          </p:cNvSpPr>
          <p:nvPr>
            <p:ph type="ctrTitle"/>
          </p:nvPr>
        </p:nvSpPr>
        <p:spPr>
          <a:xfrm>
            <a:off x="1127208" y="857251"/>
            <a:ext cx="4747280" cy="3098061"/>
          </a:xfrm>
        </p:spPr>
        <p:txBody>
          <a:bodyPr anchor="b">
            <a:normAutofit/>
          </a:bodyPr>
          <a:lstStyle/>
          <a:p>
            <a:pPr algn="l"/>
            <a:r>
              <a:rPr lang="en-US" sz="4800" dirty="0">
                <a:solidFill>
                  <a:srgbClr val="FFFFFF"/>
                </a:solidFill>
              </a:rPr>
              <a:t>Team Managers Meeting</a:t>
            </a:r>
          </a:p>
        </p:txBody>
      </p:sp>
      <p:sp>
        <p:nvSpPr>
          <p:cNvPr id="17" name="Rectangle 16">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6A039F06-76DA-A010-0033-FEBEA3C20567}"/>
              </a:ext>
            </a:extLst>
          </p:cNvPr>
          <p:cNvSpPr>
            <a:spLocks noGrp="1"/>
          </p:cNvSpPr>
          <p:nvPr>
            <p:ph type="subTitle" idx="1"/>
          </p:nvPr>
        </p:nvSpPr>
        <p:spPr>
          <a:xfrm>
            <a:off x="1127208" y="4756265"/>
            <a:ext cx="4393278" cy="1244483"/>
          </a:xfrm>
        </p:spPr>
        <p:txBody>
          <a:bodyPr anchor="t">
            <a:normAutofit/>
          </a:bodyPr>
          <a:lstStyle/>
          <a:p>
            <a:pPr algn="l"/>
            <a:r>
              <a:rPr lang="en-US" dirty="0">
                <a:solidFill>
                  <a:srgbClr val="FFFFFF"/>
                </a:solidFill>
              </a:rPr>
              <a:t>September 3, 2025 @ 7:30PM</a:t>
            </a:r>
          </a:p>
          <a:p>
            <a:pPr algn="l"/>
            <a:r>
              <a:rPr lang="en-US" dirty="0">
                <a:solidFill>
                  <a:srgbClr val="FFFFFF"/>
                </a:solidFill>
              </a:rPr>
              <a:t>VIA ZOOM</a:t>
            </a:r>
          </a:p>
        </p:txBody>
      </p:sp>
      <p:sp>
        <p:nvSpPr>
          <p:cNvPr id="19" name="Oval 18">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logo of a hockey team&#10;&#10;AI-generated content may be incorrect.">
            <a:extLst>
              <a:ext uri="{FF2B5EF4-FFF2-40B4-BE49-F238E27FC236}">
                <a16:creationId xmlns:a16="http://schemas.microsoft.com/office/drawing/2014/main" id="{1E4129AC-FAED-22EE-0E36-C0BF3C7608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920559" y="2111468"/>
            <a:ext cx="3737164" cy="2649350"/>
          </a:xfrm>
          <a:prstGeom prst="rect">
            <a:avLst/>
          </a:prstGeom>
          <a:noFill/>
        </p:spPr>
      </p:pic>
    </p:spTree>
    <p:extLst>
      <p:ext uri="{BB962C8B-B14F-4D97-AF65-F5344CB8AC3E}">
        <p14:creationId xmlns:p14="http://schemas.microsoft.com/office/powerpoint/2010/main" val="84256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Shape 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E2C28A5-C48C-9D14-BAEC-5819A023815C}"/>
              </a:ext>
            </a:extLst>
          </p:cNvPr>
          <p:cNvSpPr>
            <a:spLocks noGrp="1"/>
          </p:cNvSpPr>
          <p:nvPr>
            <p:ph type="title"/>
          </p:nvPr>
        </p:nvSpPr>
        <p:spPr>
          <a:xfrm>
            <a:off x="686834" y="1153572"/>
            <a:ext cx="3200400" cy="4461163"/>
          </a:xfrm>
        </p:spPr>
        <p:txBody>
          <a:bodyPr vert="horz" lIns="91440" tIns="45720" rIns="91440" bIns="45720" rtlCol="0" anchor="ctr">
            <a:normAutofit/>
          </a:bodyPr>
          <a:lstStyle/>
          <a:p>
            <a:pPr>
              <a:spcBef>
                <a:spcPct val="0"/>
              </a:spcBef>
            </a:pPr>
            <a:r>
              <a:rPr lang="en-US" sz="3400" b="1" kern="1200" dirty="0">
                <a:solidFill>
                  <a:srgbClr val="FFFFFF"/>
                </a:solidFill>
                <a:latin typeface="+mj-lt"/>
                <a:ea typeface="+mj-ea"/>
                <a:cs typeface="+mj-cs"/>
              </a:rPr>
              <a:t>PENALTIES THAT RESULT IN GAME SUSPENSIONS</a:t>
            </a:r>
          </a:p>
        </p:txBody>
      </p:sp>
      <p:sp>
        <p:nvSpPr>
          <p:cNvPr id="9" name="Arc 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BB76B741-C189-3923-6B06-5C0193F54C29}"/>
              </a:ext>
            </a:extLst>
          </p:cNvPr>
          <p:cNvSpPr>
            <a:spLocks noGrp="1"/>
          </p:cNvSpPr>
          <p:nvPr>
            <p:ph type="body" idx="1"/>
          </p:nvPr>
        </p:nvSpPr>
        <p:spPr>
          <a:xfrm>
            <a:off x="4447308" y="319088"/>
            <a:ext cx="6906491" cy="5857875"/>
          </a:xfrm>
        </p:spPr>
        <p:txBody>
          <a:bodyPr vert="horz" lIns="91440" tIns="45720" rIns="91440" bIns="45720" rtlCol="0" anchor="ctr">
            <a:normAutofit/>
          </a:bodyPr>
          <a:lstStyle/>
          <a:p>
            <a:pPr marL="45720" indent="-228600">
              <a:lnSpc>
                <a:spcPct val="90000"/>
              </a:lnSpc>
            </a:pPr>
            <a:endParaRPr lang="en-US" sz="1800" dirty="0"/>
          </a:p>
          <a:p>
            <a:pPr marL="45720" indent="-228600">
              <a:lnSpc>
                <a:spcPct val="90000"/>
              </a:lnSpc>
            </a:pPr>
            <a:r>
              <a:rPr lang="en-US" sz="1800" dirty="0"/>
              <a:t>Fighting is an automatic (at least 3 game suspension) by CSDHL.</a:t>
            </a:r>
          </a:p>
          <a:p>
            <a:pPr marL="45720" indent="-228600">
              <a:lnSpc>
                <a:spcPct val="90000"/>
              </a:lnSpc>
            </a:pPr>
            <a:r>
              <a:rPr lang="en-US" sz="1800" dirty="0"/>
              <a:t>Coaches are expected to review their scoresheets after each game and note MAJOR penalties.</a:t>
            </a:r>
          </a:p>
          <a:p>
            <a:pPr marL="45720" indent="-228600">
              <a:lnSpc>
                <a:spcPct val="90000"/>
              </a:lnSpc>
            </a:pPr>
            <a:r>
              <a:rPr lang="en-US" sz="1800" dirty="0"/>
              <a:t>If a player receives a penalty which would require them to sit 1 or more games for suspension, do not play the player in the next game -- additional penalties may be assessed by CSDHL if you do.</a:t>
            </a:r>
          </a:p>
          <a:p>
            <a:pPr marL="45720" indent="-228600">
              <a:lnSpc>
                <a:spcPct val="90000"/>
              </a:lnSpc>
            </a:pPr>
            <a:r>
              <a:rPr lang="en-US" sz="1800" dirty="0"/>
              <a:t>If a player receives a penalty in a CSDHL game which would require them to sit 1 or more games for suspension, the suspension MUST be served in a CSDHL game (different than USA Hockey rules).</a:t>
            </a:r>
          </a:p>
          <a:p>
            <a:pPr marL="45720" indent="-228600">
              <a:lnSpc>
                <a:spcPct val="90000"/>
              </a:lnSpc>
            </a:pPr>
            <a:r>
              <a:rPr lang="en-US" sz="1800" dirty="0"/>
              <a:t>For example, if a player has a 1 game suspension from a major penalty in a CSDHL game and the next game is an out-of-town tournament, the player must sit the 1st game in tournament to satisfy USA Hockey rules, but that does not satisfy CSDHL. The player will also be suspended from the next CSDHL game to satisfy CSDHL. If a player gets a 1 game suspension at a tournament, just make sure they sit the next game whatever it is (not additional CSDHL game).</a:t>
            </a:r>
          </a:p>
          <a:p>
            <a:pPr marL="45720" indent="-228600">
              <a:lnSpc>
                <a:spcPct val="90000"/>
              </a:lnSpc>
            </a:pPr>
            <a:endParaRPr lang="en-US" sz="1800" dirty="0"/>
          </a:p>
          <a:p>
            <a:pPr indent="-228600">
              <a:lnSpc>
                <a:spcPct val="90000"/>
              </a:lnSpc>
            </a:pPr>
            <a:endParaRPr lang="en-US" sz="1800" dirty="0"/>
          </a:p>
        </p:txBody>
      </p:sp>
    </p:spTree>
    <p:extLst>
      <p:ext uri="{BB962C8B-B14F-4D97-AF65-F5344CB8AC3E}">
        <p14:creationId xmlns:p14="http://schemas.microsoft.com/office/powerpoint/2010/main" val="1155324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31"/>
        <p:cNvGrpSpPr/>
        <p:nvPr/>
      </p:nvGrpSpPr>
      <p:grpSpPr>
        <a:xfrm>
          <a:off x="0" y="0"/>
          <a:ext cx="0" cy="0"/>
          <a:chOff x="0" y="0"/>
          <a:chExt cx="0" cy="0"/>
        </a:xfrm>
      </p:grpSpPr>
      <p:sp useBgFill="1">
        <p:nvSpPr>
          <p:cNvPr id="338" name="Rectangle 33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2" name="Google Shape;332;p45"/>
          <p:cNvSpPr txBox="1">
            <a:spLocks noGrp="1"/>
          </p:cNvSpPr>
          <p:nvPr>
            <p:ph type="title"/>
          </p:nvPr>
        </p:nvSpPr>
        <p:spPr>
          <a:xfrm>
            <a:off x="823442" y="921715"/>
            <a:ext cx="5163022" cy="2635993"/>
          </a:xfrm>
          <a:prstGeom prst="rect">
            <a:avLst/>
          </a:prstGeom>
        </p:spPr>
        <p:txBody>
          <a:bodyPr spcFirstLastPara="1" vert="horz" lIns="91440" tIns="45720" rIns="91440" bIns="45720" rtlCol="0" anchor="b" anchorCtr="0">
            <a:normAutofit/>
          </a:bodyPr>
          <a:lstStyle/>
          <a:p>
            <a:pPr marL="0" lvl="0" indent="0">
              <a:spcBef>
                <a:spcPct val="0"/>
              </a:spcBef>
              <a:spcAft>
                <a:spcPts val="0"/>
              </a:spcAft>
            </a:pPr>
            <a:r>
              <a:rPr lang="en-US" sz="4800" kern="1200" dirty="0">
                <a:solidFill>
                  <a:schemeClr val="tx1"/>
                </a:solidFill>
                <a:latin typeface="+mj-lt"/>
                <a:ea typeface="+mj-ea"/>
                <a:cs typeface="+mj-cs"/>
              </a:rPr>
              <a:t>Neckguards!</a:t>
            </a:r>
          </a:p>
        </p:txBody>
      </p:sp>
      <p:sp>
        <p:nvSpPr>
          <p:cNvPr id="340" name="Rectangle 339">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2" name="Rectangle 341">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4" name="Rectangle 343">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3" name="Google Shape;333;p45"/>
          <p:cNvPicPr preferRelativeResize="0"/>
          <p:nvPr/>
        </p:nvPicPr>
        <p:blipFill rotWithShape="1">
          <a:blip r:embed="rId3"/>
          <a:srcRect b="8231"/>
          <a:stretch/>
        </p:blipFill>
        <p:spPr>
          <a:xfrm>
            <a:off x="6734908" y="463404"/>
            <a:ext cx="4841019" cy="5553193"/>
          </a:xfrm>
          <a:prstGeom prst="rect">
            <a:avLst/>
          </a:prstGeom>
          <a:noFill/>
        </p:spPr>
      </p:pic>
      <p:sp>
        <p:nvSpPr>
          <p:cNvPr id="346" name="Rectangle 345">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3" name="Rectangle 104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o You Know What Hockey Pucks Are Made Of? - FloHockey">
            <a:extLst>
              <a:ext uri="{FF2B5EF4-FFF2-40B4-BE49-F238E27FC236}">
                <a16:creationId xmlns:a16="http://schemas.microsoft.com/office/drawing/2014/main" id="{5AA4277D-EBDD-B885-CE50-13EBFAE59D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585" r="15104"/>
          <a:stretch>
            <a:fillRect/>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45" name="Rectangle 104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15586E3-C599-B9DE-7244-223F80F1C04E}"/>
              </a:ext>
            </a:extLst>
          </p:cNvPr>
          <p:cNvSpPr>
            <a:spLocks noGrp="1"/>
          </p:cNvSpPr>
          <p:nvPr>
            <p:ph type="title"/>
          </p:nvPr>
        </p:nvSpPr>
        <p:spPr>
          <a:xfrm>
            <a:off x="838200" y="365125"/>
            <a:ext cx="3822189" cy="1899912"/>
          </a:xfrm>
        </p:spPr>
        <p:txBody>
          <a:bodyPr vert="horz" lIns="91440" tIns="45720" rIns="91440" bIns="45720" rtlCol="0" anchor="ctr">
            <a:normAutofit/>
          </a:bodyPr>
          <a:lstStyle/>
          <a:p>
            <a:pPr>
              <a:spcBef>
                <a:spcPct val="0"/>
              </a:spcBef>
            </a:pPr>
            <a:r>
              <a:rPr lang="en-US" sz="4000" b="1" dirty="0"/>
              <a:t>PUCKS FOR WARM-UPS</a:t>
            </a:r>
          </a:p>
        </p:txBody>
      </p:sp>
      <p:sp>
        <p:nvSpPr>
          <p:cNvPr id="3" name="Text Placeholder 2">
            <a:extLst>
              <a:ext uri="{FF2B5EF4-FFF2-40B4-BE49-F238E27FC236}">
                <a16:creationId xmlns:a16="http://schemas.microsoft.com/office/drawing/2014/main" id="{200418F6-65EE-A41E-1333-17776C446F9E}"/>
              </a:ext>
            </a:extLst>
          </p:cNvPr>
          <p:cNvSpPr>
            <a:spLocks noGrp="1"/>
          </p:cNvSpPr>
          <p:nvPr>
            <p:ph type="body" idx="1"/>
          </p:nvPr>
        </p:nvSpPr>
        <p:spPr>
          <a:xfrm>
            <a:off x="217714" y="2434201"/>
            <a:ext cx="4442675" cy="3742762"/>
          </a:xfrm>
        </p:spPr>
        <p:txBody>
          <a:bodyPr vert="horz" lIns="91440" tIns="45720" rIns="91440" bIns="45720" rtlCol="0">
            <a:normAutofit/>
          </a:bodyPr>
          <a:lstStyle/>
          <a:p>
            <a:pPr indent="-228600">
              <a:lnSpc>
                <a:spcPct val="90000"/>
              </a:lnSpc>
            </a:pPr>
            <a:r>
              <a:rPr lang="en-US" sz="2400" dirty="0"/>
              <a:t>The Home Team provides pucks for warm-ups. Should provide 20 pucks.</a:t>
            </a:r>
          </a:p>
          <a:p>
            <a:pPr indent="-228600">
              <a:lnSpc>
                <a:spcPct val="90000"/>
              </a:lnSpc>
            </a:pPr>
            <a:r>
              <a:rPr lang="en-US" sz="2400" dirty="0"/>
              <a:t>If a Team invokes the Peoria Rule, they provide the pucks for warm-ups to the traveling team.</a:t>
            </a:r>
          </a:p>
          <a:p>
            <a:pPr marL="228600" indent="-228600">
              <a:lnSpc>
                <a:spcPct val="90000"/>
              </a:lnSpc>
            </a:pPr>
            <a:endParaRPr lang="en-US" sz="2000" dirty="0"/>
          </a:p>
        </p:txBody>
      </p:sp>
    </p:spTree>
    <p:extLst>
      <p:ext uri="{BB962C8B-B14F-4D97-AF65-F5344CB8AC3E}">
        <p14:creationId xmlns:p14="http://schemas.microsoft.com/office/powerpoint/2010/main" val="3997833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 name="Rectangle 1047">
            <a:extLst>
              <a:ext uri="{FF2B5EF4-FFF2-40B4-BE49-F238E27FC236}">
                <a16:creationId xmlns:a16="http://schemas.microsoft.com/office/drawing/2014/main" id="{14995E8B-DB3C-4E23-9186-1613402BF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4" name="Rectangle 1053">
            <a:extLst>
              <a:ext uri="{FF2B5EF4-FFF2-40B4-BE49-F238E27FC236}">
                <a16:creationId xmlns:a16="http://schemas.microsoft.com/office/drawing/2014/main" id="{CF21E7C5-2080-4549-97AA-9A6688257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60" name="Group 1059">
            <a:extLst>
              <a:ext uri="{FF2B5EF4-FFF2-40B4-BE49-F238E27FC236}">
                <a16:creationId xmlns:a16="http://schemas.microsoft.com/office/drawing/2014/main" id="{58454601-8C5B-41C4-8012-BF42AE4E16F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1038" name="Oval 1037">
              <a:extLst>
                <a:ext uri="{FF2B5EF4-FFF2-40B4-BE49-F238E27FC236}">
                  <a16:creationId xmlns:a16="http://schemas.microsoft.com/office/drawing/2014/main" id="{7DC402C5-77D9-4E58-85B2-94FDC4305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1" name="Oval 1060">
              <a:extLst>
                <a:ext uri="{FF2B5EF4-FFF2-40B4-BE49-F238E27FC236}">
                  <a16:creationId xmlns:a16="http://schemas.microsoft.com/office/drawing/2014/main" id="{1D68ED91-A5B1-47B2-93BF-9A7136A89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Oval 1039">
              <a:extLst>
                <a:ext uri="{FF2B5EF4-FFF2-40B4-BE49-F238E27FC236}">
                  <a16:creationId xmlns:a16="http://schemas.microsoft.com/office/drawing/2014/main" id="{BE7D0AA1-7663-4AEB-906F-8C1983487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2" name="Oval 1061">
              <a:extLst>
                <a:ext uri="{FF2B5EF4-FFF2-40B4-BE49-F238E27FC236}">
                  <a16:creationId xmlns:a16="http://schemas.microsoft.com/office/drawing/2014/main" id="{FD0B5082-766B-4B9B-95AE-8345369B68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Oval 1041">
              <a:extLst>
                <a:ext uri="{FF2B5EF4-FFF2-40B4-BE49-F238E27FC236}">
                  <a16:creationId xmlns:a16="http://schemas.microsoft.com/office/drawing/2014/main" id="{C6EA71F2-5221-4164-8741-7AFF97E221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3" name="Oval 1062">
              <a:extLst>
                <a:ext uri="{FF2B5EF4-FFF2-40B4-BE49-F238E27FC236}">
                  <a16:creationId xmlns:a16="http://schemas.microsoft.com/office/drawing/2014/main" id="{A53567A6-853B-47EF-8846-22A1C04687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64" name="Rectangle 1063">
            <a:extLst>
              <a:ext uri="{FF2B5EF4-FFF2-40B4-BE49-F238E27FC236}">
                <a16:creationId xmlns:a16="http://schemas.microsoft.com/office/drawing/2014/main" id="{57957B04-C024-4B5F-B7C3-20FAE3F1D3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7" name="Rectangle 1046">
            <a:extLst>
              <a:ext uri="{FF2B5EF4-FFF2-40B4-BE49-F238E27FC236}">
                <a16:creationId xmlns:a16="http://schemas.microsoft.com/office/drawing/2014/main" id="{C6FBFCE4-B693-49EB-9CE1-442033219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49" name="Group 1048">
            <a:extLst>
              <a:ext uri="{FF2B5EF4-FFF2-40B4-BE49-F238E27FC236}">
                <a16:creationId xmlns:a16="http://schemas.microsoft.com/office/drawing/2014/main" id="{8FFC4225-9683-4D55-8686-FCDDB8BCBF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1050" name="Straight Connector 1049">
              <a:extLst>
                <a:ext uri="{FF2B5EF4-FFF2-40B4-BE49-F238E27FC236}">
                  <a16:creationId xmlns:a16="http://schemas.microsoft.com/office/drawing/2014/main" id="{23CC42CD-CAE0-4CF0-B118-067FD44AE1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051" name="Straight Connector 1050">
              <a:extLst>
                <a:ext uri="{FF2B5EF4-FFF2-40B4-BE49-F238E27FC236}">
                  <a16:creationId xmlns:a16="http://schemas.microsoft.com/office/drawing/2014/main" id="{C53ED46F-B155-4F61-89A2-9811AA0F3B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052" name="Straight Connector 1051">
              <a:extLst>
                <a:ext uri="{FF2B5EF4-FFF2-40B4-BE49-F238E27FC236}">
                  <a16:creationId xmlns:a16="http://schemas.microsoft.com/office/drawing/2014/main" id="{083B7973-20C3-4DB8-B3E0-064793F7A9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053" name="Straight Connector 1052">
              <a:extLst>
                <a:ext uri="{FF2B5EF4-FFF2-40B4-BE49-F238E27FC236}">
                  <a16:creationId xmlns:a16="http://schemas.microsoft.com/office/drawing/2014/main" id="{DF30D744-3746-48BB-92A0-20B891DE868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pic>
        <p:nvPicPr>
          <p:cNvPr id="1028" name="Picture 4" descr="Question Text">
            <a:extLst>
              <a:ext uri="{FF2B5EF4-FFF2-40B4-BE49-F238E27FC236}">
                <a16:creationId xmlns:a16="http://schemas.microsoft.com/office/drawing/2014/main" id="{DAE1E2A1-E58F-F062-4540-15AAB6BBEB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0965" r="1" b="4521"/>
          <a:stretch>
            <a:fillRect/>
          </a:stretch>
        </p:blipFill>
        <p:spPr bwMode="auto">
          <a:xfrm>
            <a:off x="746190" y="491900"/>
            <a:ext cx="10721907" cy="5663518"/>
          </a:xfrm>
          <a:prstGeom prst="rect">
            <a:avLst/>
          </a:prstGeom>
          <a:noFill/>
          <a:extLst>
            <a:ext uri="{909E8E84-426E-40DD-AFC4-6F175D3DCCD1}">
              <a14:hiddenFill xmlns:a14="http://schemas.microsoft.com/office/drawing/2010/main">
                <a:solidFill>
                  <a:srgbClr val="FFFFFF"/>
                </a:solidFill>
              </a14:hiddenFill>
            </a:ext>
          </a:extLst>
        </p:spPr>
      </p:pic>
      <p:grpSp>
        <p:nvGrpSpPr>
          <p:cNvPr id="1055" name="Group 1054">
            <a:extLst>
              <a:ext uri="{FF2B5EF4-FFF2-40B4-BE49-F238E27FC236}">
                <a16:creationId xmlns:a16="http://schemas.microsoft.com/office/drawing/2014/main" id="{2993EE7D-6C2F-43A3-9C60-0C79DB9E52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588843" y="626533"/>
            <a:ext cx="304800" cy="429768"/>
            <a:chOff x="215328" y="-46937"/>
            <a:chExt cx="304800" cy="2773841"/>
          </a:xfrm>
        </p:grpSpPr>
        <p:cxnSp>
          <p:nvCxnSpPr>
            <p:cNvPr id="1056" name="Straight Connector 1055">
              <a:extLst>
                <a:ext uri="{FF2B5EF4-FFF2-40B4-BE49-F238E27FC236}">
                  <a16:creationId xmlns:a16="http://schemas.microsoft.com/office/drawing/2014/main" id="{4F4095D5-6DE8-4CF4-8418-1C6822E164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7" name="Straight Connector 1056">
              <a:extLst>
                <a:ext uri="{FF2B5EF4-FFF2-40B4-BE49-F238E27FC236}">
                  <a16:creationId xmlns:a16="http://schemas.microsoft.com/office/drawing/2014/main" id="{33CD50F6-3A5C-4547-BD23-ACBD8E3913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8" name="Straight Connector 1057">
              <a:extLst>
                <a:ext uri="{FF2B5EF4-FFF2-40B4-BE49-F238E27FC236}">
                  <a16:creationId xmlns:a16="http://schemas.microsoft.com/office/drawing/2014/main" id="{6912E168-78F1-4E05-A8A5-65F2BAF596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9" name="Straight Connector 1058">
              <a:extLst>
                <a:ext uri="{FF2B5EF4-FFF2-40B4-BE49-F238E27FC236}">
                  <a16:creationId xmlns:a16="http://schemas.microsoft.com/office/drawing/2014/main" id="{7315E977-7B29-4DD8-9B9E-C63D97DF30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14275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1A25A99-FC96-FA2C-2A66-B271CA77922D}"/>
              </a:ext>
            </a:extLst>
          </p:cNvPr>
          <p:cNvSpPr>
            <a:spLocks noGrp="1"/>
          </p:cNvSpPr>
          <p:nvPr>
            <p:ph type="title"/>
          </p:nvPr>
        </p:nvSpPr>
        <p:spPr>
          <a:xfrm>
            <a:off x="826396" y="586855"/>
            <a:ext cx="4230100" cy="3387497"/>
          </a:xfrm>
        </p:spPr>
        <p:txBody>
          <a:bodyPr anchor="b">
            <a:normAutofit/>
          </a:bodyPr>
          <a:lstStyle/>
          <a:p>
            <a:pPr algn="r"/>
            <a:r>
              <a:rPr lang="en-US" sz="4000" dirty="0">
                <a:solidFill>
                  <a:srgbClr val="FFFFFF"/>
                </a:solidFill>
              </a:rPr>
              <a:t>CSDHL Website and GameSheet</a:t>
            </a:r>
          </a:p>
        </p:txBody>
      </p:sp>
      <p:sp>
        <p:nvSpPr>
          <p:cNvPr id="3" name="Content Placeholder 2">
            <a:extLst>
              <a:ext uri="{FF2B5EF4-FFF2-40B4-BE49-F238E27FC236}">
                <a16:creationId xmlns:a16="http://schemas.microsoft.com/office/drawing/2014/main" id="{B8FD57FB-789B-7DC0-64C6-C22F60A9913E}"/>
              </a:ext>
            </a:extLst>
          </p:cNvPr>
          <p:cNvSpPr>
            <a:spLocks noGrp="1"/>
          </p:cNvSpPr>
          <p:nvPr>
            <p:ph idx="1"/>
          </p:nvPr>
        </p:nvSpPr>
        <p:spPr>
          <a:xfrm>
            <a:off x="6503158" y="649480"/>
            <a:ext cx="4862447" cy="5546047"/>
          </a:xfrm>
        </p:spPr>
        <p:txBody>
          <a:bodyPr anchor="ctr">
            <a:normAutofit/>
          </a:bodyPr>
          <a:lstStyle/>
          <a:p>
            <a:r>
              <a:rPr lang="en-US" sz="2000" dirty="0">
                <a:hlinkClick r:id="rId2"/>
              </a:rPr>
              <a:t>Central States Development Hockey League</a:t>
            </a:r>
            <a:endParaRPr lang="en-US" sz="2000" dirty="0"/>
          </a:p>
          <a:p>
            <a:endParaRPr lang="en-US" sz="2000" dirty="0"/>
          </a:p>
          <a:p>
            <a:r>
              <a:rPr lang="en-US" sz="2000" dirty="0"/>
              <a:t>All declaration games and regular season games MUST be scored using GameSheet</a:t>
            </a:r>
          </a:p>
          <a:p>
            <a:pPr marL="0" indent="0">
              <a:buNone/>
            </a:pPr>
            <a:endParaRPr lang="en-US" sz="2000" dirty="0"/>
          </a:p>
          <a:p>
            <a:r>
              <a:rPr lang="en-US" sz="2000" dirty="0">
                <a:hlinkClick r:id="rId3"/>
              </a:rPr>
              <a:t>Central States Development Hockey League | Game Sheet Training</a:t>
            </a:r>
            <a:endParaRPr lang="en-US" sz="2000" dirty="0"/>
          </a:p>
          <a:p>
            <a:endParaRPr lang="en-US" sz="2000" dirty="0"/>
          </a:p>
          <a:p>
            <a:r>
              <a:rPr lang="en-US" sz="2000" dirty="0"/>
              <a:t>IPAD Access Key: </a:t>
            </a:r>
            <a:r>
              <a:rPr lang="en-US" sz="2000" dirty="0">
                <a:highlight>
                  <a:srgbClr val="FFFF00"/>
                </a:highlight>
              </a:rPr>
              <a:t>ipad-csdhl</a:t>
            </a:r>
          </a:p>
          <a:p>
            <a:pPr marL="0" indent="0">
              <a:buNone/>
            </a:pPr>
            <a:endParaRPr lang="en-US" sz="2000" dirty="0">
              <a:highlight>
                <a:srgbClr val="FFFF00"/>
              </a:highlight>
            </a:endParaRPr>
          </a:p>
          <a:p>
            <a:r>
              <a:rPr lang="en-US" sz="2000" dirty="0"/>
              <a:t>CSDHL Assigns Referees for Games</a:t>
            </a:r>
          </a:p>
          <a:p>
            <a:endParaRPr lang="en-US" sz="2000" dirty="0"/>
          </a:p>
        </p:txBody>
      </p:sp>
    </p:spTree>
    <p:extLst>
      <p:ext uri="{BB962C8B-B14F-4D97-AF65-F5344CB8AC3E}">
        <p14:creationId xmlns:p14="http://schemas.microsoft.com/office/powerpoint/2010/main" val="2286085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9D32B5B-58DD-1A07-9338-312F4C0D7D38}"/>
              </a:ext>
            </a:extLst>
          </p:cNvPr>
          <p:cNvSpPr>
            <a:spLocks noGrp="1"/>
          </p:cNvSpPr>
          <p:nvPr>
            <p:ph type="title"/>
          </p:nvPr>
        </p:nvSpPr>
        <p:spPr>
          <a:xfrm>
            <a:off x="586478" y="1683756"/>
            <a:ext cx="3115265" cy="2396359"/>
          </a:xfrm>
        </p:spPr>
        <p:txBody>
          <a:bodyPr anchor="b">
            <a:normAutofit/>
          </a:bodyPr>
          <a:lstStyle/>
          <a:p>
            <a:pPr algn="r"/>
            <a:r>
              <a:rPr lang="en-US" sz="4000" dirty="0">
                <a:solidFill>
                  <a:srgbClr val="FFFFFF"/>
                </a:solidFill>
              </a:rPr>
              <a:t>2025-2026 CSDHL Prospects Divisions</a:t>
            </a:r>
          </a:p>
        </p:txBody>
      </p:sp>
      <p:graphicFrame>
        <p:nvGraphicFramePr>
          <p:cNvPr id="8" name="Content Placeholder 5">
            <a:extLst>
              <a:ext uri="{FF2B5EF4-FFF2-40B4-BE49-F238E27FC236}">
                <a16:creationId xmlns:a16="http://schemas.microsoft.com/office/drawing/2014/main" id="{104F827F-E4E8-FE54-A8EE-B748EFD2D910}"/>
              </a:ext>
            </a:extLst>
          </p:cNvPr>
          <p:cNvGraphicFramePr>
            <a:graphicFrameLocks noGrp="1"/>
          </p:cNvGraphicFramePr>
          <p:nvPr>
            <p:ph idx="1"/>
            <p:extLst>
              <p:ext uri="{D42A27DB-BD31-4B8C-83A1-F6EECF244321}">
                <p14:modId xmlns:p14="http://schemas.microsoft.com/office/powerpoint/2010/main" val="314851507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6495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313422E-5E81-4978-2FA0-BC5CC6289F17}"/>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CSDHL Important Dates</a:t>
            </a:r>
          </a:p>
        </p:txBody>
      </p:sp>
      <p:sp>
        <p:nvSpPr>
          <p:cNvPr id="3" name="Content Placeholder 2">
            <a:extLst>
              <a:ext uri="{FF2B5EF4-FFF2-40B4-BE49-F238E27FC236}">
                <a16:creationId xmlns:a16="http://schemas.microsoft.com/office/drawing/2014/main" id="{941EF446-907F-2807-7EE4-51C243BEE65D}"/>
              </a:ext>
            </a:extLst>
          </p:cNvPr>
          <p:cNvSpPr>
            <a:spLocks noGrp="1"/>
          </p:cNvSpPr>
          <p:nvPr>
            <p:ph idx="1"/>
          </p:nvPr>
        </p:nvSpPr>
        <p:spPr>
          <a:xfrm>
            <a:off x="838201" y="1885278"/>
            <a:ext cx="10257430" cy="4678183"/>
          </a:xfrm>
        </p:spPr>
        <p:txBody>
          <a:bodyPr anchor="ctr">
            <a:normAutofit/>
          </a:bodyPr>
          <a:lstStyle/>
          <a:p>
            <a:r>
              <a:rPr lang="en-US" sz="1900" b="1" cap="all" dirty="0">
                <a:latin typeface="Aptos" panose="020B0004020202020204" pitchFamily="34" charset="0"/>
                <a:ea typeface="Calibri" panose="020F0502020204030204" pitchFamily="34" charset="0"/>
                <a:cs typeface="Calibri" panose="020F0502020204030204" pitchFamily="34" charset="0"/>
              </a:rPr>
              <a:t>Start of Regular Season :			</a:t>
            </a:r>
            <a:r>
              <a:rPr lang="en-US" sz="1900" b="1" dirty="0">
                <a:latin typeface="Aptos" panose="020B0004020202020204" pitchFamily="34" charset="0"/>
                <a:ea typeface="Calibri" panose="020F0502020204030204" pitchFamily="34" charset="0"/>
                <a:cs typeface="Calibri" panose="020F0502020204030204" pitchFamily="34" charset="0"/>
              </a:rPr>
              <a:t>September 18, 2025</a:t>
            </a:r>
          </a:p>
          <a:p>
            <a:r>
              <a:rPr lang="en-US" sz="1900" b="1" cap="all" dirty="0">
                <a:latin typeface="Aptos" panose="020B0004020202020204" pitchFamily="34" charset="0"/>
                <a:ea typeface="Calibri" panose="020F0502020204030204" pitchFamily="34" charset="0"/>
                <a:cs typeface="Calibri" panose="020F0502020204030204" pitchFamily="34" charset="0"/>
              </a:rPr>
              <a:t>PROSPECTS DECLARATION END DATE: 		</a:t>
            </a:r>
            <a:r>
              <a:rPr lang="en-US" sz="1900" b="1" dirty="0">
                <a:latin typeface="Aptos" panose="020B0004020202020204" pitchFamily="34" charset="0"/>
                <a:ea typeface="Calibri" panose="020F0502020204030204" pitchFamily="34" charset="0"/>
                <a:cs typeface="Calibri" panose="020F0502020204030204" pitchFamily="34" charset="0"/>
              </a:rPr>
              <a:t>October 19, 2025</a:t>
            </a:r>
          </a:p>
          <a:p>
            <a:r>
              <a:rPr lang="en-US" sz="1900" b="1" cap="all" dirty="0">
                <a:latin typeface="Aptos" panose="020B0004020202020204" pitchFamily="34" charset="0"/>
                <a:ea typeface="Calibri" panose="020F0502020204030204" pitchFamily="34" charset="0"/>
                <a:cs typeface="Calibri" panose="020F0502020204030204" pitchFamily="34" charset="0"/>
              </a:rPr>
              <a:t>PROSPECTS REGULAR SEASON START DATE: 	</a:t>
            </a:r>
            <a:r>
              <a:rPr lang="en-US" sz="1900" b="1" dirty="0">
                <a:latin typeface="Aptos" panose="020B0004020202020204" pitchFamily="34" charset="0"/>
                <a:ea typeface="Calibri" panose="020F0502020204030204" pitchFamily="34" charset="0"/>
                <a:cs typeface="Calibri" panose="020F0502020204030204" pitchFamily="34" charset="0"/>
              </a:rPr>
              <a:t>November 1, 2025</a:t>
            </a:r>
          </a:p>
          <a:p>
            <a:r>
              <a:rPr lang="en-US" sz="1900" b="1" cap="all" dirty="0">
                <a:latin typeface="Aptos" panose="020B0004020202020204" pitchFamily="34" charset="0"/>
                <a:ea typeface="Calibri" panose="020F0502020204030204" pitchFamily="34" charset="0"/>
                <a:cs typeface="Calibri" panose="020F0502020204030204" pitchFamily="34" charset="0"/>
              </a:rPr>
              <a:t>End of Regular Season Prospects:	</a:t>
            </a:r>
            <a:r>
              <a:rPr lang="en-US" sz="1900" b="1" dirty="0">
                <a:latin typeface="Aptos" panose="020B0004020202020204" pitchFamily="34" charset="0"/>
                <a:ea typeface="Calibri" panose="020F0502020204030204" pitchFamily="34" charset="0"/>
                <a:cs typeface="Calibri" panose="020F0502020204030204" pitchFamily="34" charset="0"/>
              </a:rPr>
              <a:t>January 25, 2026</a:t>
            </a:r>
          </a:p>
          <a:p>
            <a:r>
              <a:rPr lang="en-US" sz="1900" b="1" cap="all" dirty="0">
                <a:latin typeface="Aptos" panose="020B0004020202020204" pitchFamily="34" charset="0"/>
                <a:ea typeface="Calibri" panose="020F0502020204030204" pitchFamily="34" charset="0"/>
                <a:cs typeface="Calibri" panose="020F0502020204030204" pitchFamily="34" charset="0"/>
              </a:rPr>
              <a:t>End of Regular Season Major / Minor:	</a:t>
            </a:r>
            <a:r>
              <a:rPr lang="en-US" sz="1900" b="1" dirty="0">
                <a:latin typeface="Aptos" panose="020B0004020202020204" pitchFamily="34" charset="0"/>
                <a:ea typeface="Calibri" panose="020F0502020204030204" pitchFamily="34" charset="0"/>
                <a:cs typeface="Calibri" panose="020F0502020204030204" pitchFamily="34" charset="0"/>
              </a:rPr>
              <a:t>February 1, 2026</a:t>
            </a:r>
          </a:p>
          <a:p>
            <a:r>
              <a:rPr lang="en-US" sz="1900" b="1" cap="all" dirty="0">
                <a:latin typeface="Aptos" panose="020B0004020202020204" pitchFamily="34" charset="0"/>
                <a:ea typeface="Calibri" panose="020F0502020204030204" pitchFamily="34" charset="0"/>
                <a:cs typeface="Calibri" panose="020F0502020204030204" pitchFamily="34" charset="0"/>
              </a:rPr>
              <a:t>Playoffs Prospects:			</a:t>
            </a:r>
            <a:r>
              <a:rPr lang="en-US" sz="1900" b="1" dirty="0">
                <a:latin typeface="Aptos" panose="020B0004020202020204" pitchFamily="34" charset="0"/>
                <a:ea typeface="Calibri" panose="020F0502020204030204" pitchFamily="34" charset="0"/>
                <a:cs typeface="Calibri" panose="020F0502020204030204" pitchFamily="34" charset="0"/>
              </a:rPr>
              <a:t>January 29 - February 1, 2026</a:t>
            </a:r>
          </a:p>
          <a:p>
            <a:r>
              <a:rPr lang="en-US" sz="1900" b="1" cap="all" dirty="0">
                <a:latin typeface="Aptos" panose="020B0004020202020204" pitchFamily="34" charset="0"/>
                <a:ea typeface="Calibri" panose="020F0502020204030204" pitchFamily="34" charset="0"/>
                <a:cs typeface="Calibri" panose="020F0502020204030204" pitchFamily="34" charset="0"/>
              </a:rPr>
              <a:t>Playoffs Major / Minor:			</a:t>
            </a:r>
            <a:r>
              <a:rPr lang="en-US" sz="1900" b="1" dirty="0">
                <a:latin typeface="Aptos" panose="020B0004020202020204" pitchFamily="34" charset="0"/>
                <a:ea typeface="Calibri" panose="020F0502020204030204" pitchFamily="34" charset="0"/>
                <a:cs typeface="Calibri" panose="020F0502020204030204" pitchFamily="34" charset="0"/>
              </a:rPr>
              <a:t>February 5-8, 2026</a:t>
            </a:r>
          </a:p>
          <a:p>
            <a:pPr marL="0" indent="0">
              <a:buNone/>
            </a:pPr>
            <a:endParaRPr lang="en-US" sz="1900" b="1" dirty="0">
              <a:latin typeface="Aptos" panose="020B0004020202020204" pitchFamily="34" charset="0"/>
              <a:ea typeface="Calibri" panose="020F0502020204030204" pitchFamily="34" charset="0"/>
              <a:cs typeface="Calibri" panose="020F0502020204030204" pitchFamily="34" charset="0"/>
            </a:endParaRPr>
          </a:p>
          <a:p>
            <a:r>
              <a:rPr lang="en-US" sz="1900" b="1" dirty="0">
                <a:latin typeface="Aptos" panose="020B0004020202020204" pitchFamily="34" charset="0"/>
                <a:ea typeface="Calibri" panose="020F0502020204030204" pitchFamily="34" charset="0"/>
                <a:cs typeface="Calibri" panose="020F0502020204030204" pitchFamily="34" charset="0"/>
              </a:rPr>
              <a:t>All rosters are due to Jeff Cesarone by 10/31/25. Please send only your portal link to: </a:t>
            </a:r>
            <a:r>
              <a:rPr lang="en-US" sz="1900" b="1" dirty="0">
                <a:latin typeface="Aptos" panose="020B0004020202020204" pitchFamily="34" charset="0"/>
                <a:ea typeface="Calibri" panose="020F0502020204030204" pitchFamily="34" charset="0"/>
                <a:cs typeface="Calibri" panose="020F0502020204030204" pitchFamily="34" charset="0"/>
                <a:hlinkClick r:id="rId2"/>
              </a:rPr>
              <a:t>jeffcesarone@gmail.com</a:t>
            </a:r>
            <a:r>
              <a:rPr lang="en-US" sz="1900" b="1" dirty="0">
                <a:latin typeface="Aptos" panose="020B0004020202020204" pitchFamily="34" charset="0"/>
                <a:ea typeface="Calibri" panose="020F0502020204030204" pitchFamily="34" charset="0"/>
                <a:cs typeface="Calibri" panose="020F0502020204030204" pitchFamily="34" charset="0"/>
              </a:rPr>
              <a:t>.  Please indicate in your email: Team name &amp; Division playing in (i.e., Hawks Bantam Prospects Red 1).</a:t>
            </a:r>
          </a:p>
          <a:p>
            <a:endParaRPr lang="en-US" sz="1900" dirty="0"/>
          </a:p>
        </p:txBody>
      </p:sp>
    </p:spTree>
    <p:extLst>
      <p:ext uri="{BB962C8B-B14F-4D97-AF65-F5344CB8AC3E}">
        <p14:creationId xmlns:p14="http://schemas.microsoft.com/office/powerpoint/2010/main" val="3462215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7874BD-677A-EDB6-FFBB-CA9017A82DD5}"/>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Peoria Rule: CSDHL Prospects Division Only</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BA69A9F-A238-B22E-6E05-168B9ED355A1}"/>
              </a:ext>
            </a:extLst>
          </p:cNvPr>
          <p:cNvSpPr>
            <a:spLocks noGrp="1"/>
          </p:cNvSpPr>
          <p:nvPr>
            <p:ph idx="1"/>
          </p:nvPr>
        </p:nvSpPr>
        <p:spPr>
          <a:xfrm>
            <a:off x="566057" y="1839389"/>
            <a:ext cx="11059885" cy="4702925"/>
          </a:xfrm>
        </p:spPr>
        <p:txBody>
          <a:bodyPr>
            <a:normAutofit/>
          </a:bodyPr>
          <a:lstStyle/>
          <a:p>
            <a:pPr marL="0" marR="0">
              <a:spcAft>
                <a:spcPts val="800"/>
              </a:spcAft>
              <a:buNone/>
            </a:pPr>
            <a:endParaRPr lang="en-US" sz="1600" kern="100" dirty="0">
              <a:latin typeface="Aptos" panose="020B0004020202020204" pitchFamily="34" charset="0"/>
              <a:ea typeface="Calibri" panose="020F0502020204030204" pitchFamily="34" charset="0"/>
              <a:cs typeface="Calibri" panose="020F0502020204030204" pitchFamily="34" charset="0"/>
            </a:endParaRPr>
          </a:p>
          <a:p>
            <a:pPr marL="0" marR="0">
              <a:spcAft>
                <a:spcPts val="800"/>
              </a:spcAft>
              <a:buNone/>
            </a:pPr>
            <a:r>
              <a:rPr lang="en-US" sz="1600" kern="100" dirty="0">
                <a:latin typeface="Aptos" panose="020B0004020202020204" pitchFamily="34" charset="0"/>
                <a:ea typeface="Calibri" panose="020F0502020204030204" pitchFamily="34" charset="0"/>
                <a:cs typeface="Calibri" panose="020F0502020204030204" pitchFamily="34" charset="0"/>
              </a:rPr>
              <a:t>The Peoria Rule means that certain teams competing at certain levels of the Prospects Division will be required to play their home games at an opposing team’s rink if the opposing team does not wish to travel to their home rink. If the Peoria Rule is invoked, the opposing team provides and pays for ice, referees and athletic trainers (if applicable). </a:t>
            </a:r>
            <a:r>
              <a:rPr lang="en-US" sz="1600" kern="0" spc="-30" dirty="0">
                <a:latin typeface="Aptos" panose="020B0004020202020204" pitchFamily="34" charset="0"/>
                <a:ea typeface="Calibri" panose="020F0502020204030204" pitchFamily="34" charset="0"/>
                <a:cs typeface="Calibri" panose="020F0502020204030204" pitchFamily="34" charset="0"/>
              </a:rPr>
              <a:t> </a:t>
            </a:r>
            <a:endParaRPr lang="en-US" sz="1600" kern="100" dirty="0">
              <a:latin typeface="Aptos" panose="020B0004020202020204" pitchFamily="34" charset="0"/>
              <a:ea typeface="Calibri" panose="020F0502020204030204" pitchFamily="34" charset="0"/>
              <a:cs typeface="Calibri" panose="020F0502020204030204" pitchFamily="34" charset="0"/>
            </a:endParaRPr>
          </a:p>
          <a:p>
            <a:pPr marL="285750" marR="0" indent="-285750">
              <a:spcAft>
                <a:spcPts val="800"/>
              </a:spcAft>
              <a:buFont typeface="Wingdings" panose="05000000000000000000" pitchFamily="2" charset="2"/>
              <a:buChar char="v"/>
            </a:pPr>
            <a:r>
              <a:rPr lang="en-US" sz="1600" kern="0" spc="-30" dirty="0">
                <a:latin typeface="Aptos" panose="020B0004020202020204" pitchFamily="34" charset="0"/>
                <a:ea typeface="Calibri" panose="020F0502020204030204" pitchFamily="34" charset="0"/>
                <a:cs typeface="Calibri" panose="020F0502020204030204" pitchFamily="34" charset="0"/>
              </a:rPr>
              <a:t>Prospects RED (all tiers): No Peoria Rule. Play home games at a club’s home rink.  </a:t>
            </a:r>
            <a:endParaRPr lang="en-US" sz="1600" kern="100" dirty="0">
              <a:latin typeface="Aptos" panose="020B0004020202020204" pitchFamily="34" charset="0"/>
              <a:ea typeface="Calibri" panose="020F0502020204030204" pitchFamily="34" charset="0"/>
              <a:cs typeface="Calibri" panose="020F0502020204030204" pitchFamily="34" charset="0"/>
            </a:endParaRPr>
          </a:p>
          <a:p>
            <a:pPr marL="285750" marR="0" indent="-285750">
              <a:spcAft>
                <a:spcPts val="800"/>
              </a:spcAft>
              <a:buFont typeface="Wingdings" panose="05000000000000000000" pitchFamily="2" charset="2"/>
              <a:buChar char="v"/>
            </a:pPr>
            <a:r>
              <a:rPr lang="en-US" sz="1600" kern="0" spc="-30" dirty="0">
                <a:latin typeface="Aptos" panose="020B0004020202020204" pitchFamily="34" charset="0"/>
                <a:ea typeface="Calibri" panose="020F0502020204030204" pitchFamily="34" charset="0"/>
                <a:cs typeface="Calibri" panose="020F0502020204030204" pitchFamily="34" charset="0"/>
              </a:rPr>
              <a:t>Prospects WHITE (all tiers, Squirt – Bantam): Peoria Rule (if invoked) for clubs subject to Peoria Rule (see list below). </a:t>
            </a:r>
            <a:endParaRPr lang="en-US" sz="1600" kern="100" dirty="0">
              <a:latin typeface="Aptos" panose="020B0004020202020204" pitchFamily="34" charset="0"/>
              <a:ea typeface="Calibri" panose="020F0502020204030204" pitchFamily="34" charset="0"/>
              <a:cs typeface="Calibri" panose="020F0502020204030204" pitchFamily="34" charset="0"/>
            </a:endParaRPr>
          </a:p>
          <a:p>
            <a:pPr marL="285750" marR="0" indent="-285750">
              <a:spcAft>
                <a:spcPts val="800"/>
              </a:spcAft>
              <a:buFont typeface="Wingdings" panose="05000000000000000000" pitchFamily="2" charset="2"/>
              <a:buChar char="v"/>
            </a:pPr>
            <a:r>
              <a:rPr lang="en-US" sz="1600" kern="0" spc="-30" dirty="0">
                <a:latin typeface="Aptos" panose="020B0004020202020204" pitchFamily="34" charset="0"/>
                <a:ea typeface="Calibri" panose="020F0502020204030204" pitchFamily="34" charset="0"/>
                <a:cs typeface="Calibri" panose="020F0502020204030204" pitchFamily="34" charset="0"/>
              </a:rPr>
              <a:t>Prospects BLUE (all tiers, Squirt – Bantam): Peoria Rule (if invoked) for clubs subject to Peoria Rule (see list below). </a:t>
            </a:r>
            <a:endParaRPr lang="en-US" sz="1600" kern="100" dirty="0">
              <a:latin typeface="Aptos" panose="020B0004020202020204" pitchFamily="34" charset="0"/>
              <a:ea typeface="Calibri" panose="020F0502020204030204" pitchFamily="34" charset="0"/>
              <a:cs typeface="Calibri" panose="020F0502020204030204" pitchFamily="34" charset="0"/>
            </a:endParaRPr>
          </a:p>
          <a:p>
            <a:pPr marL="0" marR="0">
              <a:spcAft>
                <a:spcPts val="800"/>
              </a:spcAft>
              <a:buNone/>
            </a:pPr>
            <a:r>
              <a:rPr lang="en-US" sz="1600" kern="0" spc="-30" dirty="0">
                <a:latin typeface="Aptos" panose="020B0004020202020204" pitchFamily="34" charset="0"/>
                <a:ea typeface="Calibri" panose="020F0502020204030204" pitchFamily="34" charset="0"/>
                <a:cs typeface="Calibri" panose="020F0502020204030204" pitchFamily="34" charset="0"/>
              </a:rPr>
              <a:t>Clubs subject to the Peoria Rule (</a:t>
            </a:r>
            <a:r>
              <a:rPr lang="en-US" sz="1600" i="1" kern="0" spc="-30" dirty="0">
                <a:latin typeface="Aptos" panose="020B0004020202020204" pitchFamily="34" charset="0"/>
                <a:ea typeface="Calibri" panose="020F0502020204030204" pitchFamily="34" charset="0"/>
                <a:cs typeface="Calibri" panose="020F0502020204030204" pitchFamily="34" charset="0"/>
              </a:rPr>
              <a:t>if accepted into the Prospects Division</a:t>
            </a:r>
            <a:r>
              <a:rPr lang="en-US" sz="1600" kern="0" spc="-30" dirty="0">
                <a:latin typeface="Aptos" panose="020B0004020202020204" pitchFamily="34" charset="0"/>
                <a:ea typeface="Calibri" panose="020F0502020204030204" pitchFamily="34" charset="0"/>
                <a:cs typeface="Calibri" panose="020F0502020204030204" pitchFamily="34" charset="0"/>
              </a:rPr>
              <a:t>): </a:t>
            </a:r>
            <a:endParaRPr lang="en-US" sz="1600" kern="100" dirty="0">
              <a:latin typeface="Aptos" panose="020B0004020202020204" pitchFamily="34" charset="0"/>
              <a:ea typeface="Calibri" panose="020F0502020204030204" pitchFamily="34" charset="0"/>
              <a:cs typeface="Calibri" panose="020F0502020204030204" pitchFamily="34" charset="0"/>
            </a:endParaRPr>
          </a:p>
          <a:p>
            <a:pPr marL="457200" marR="457200">
              <a:spcAft>
                <a:spcPts val="800"/>
              </a:spcAft>
              <a:buNone/>
            </a:pPr>
            <a:r>
              <a:rPr lang="en-US" sz="1600" kern="0" spc="-30" dirty="0">
                <a:latin typeface="Aptos" panose="020B0004020202020204" pitchFamily="34" charset="0"/>
                <a:ea typeface="Calibri" panose="020F0502020204030204" pitchFamily="34" charset="0"/>
                <a:cs typeface="Calibri" panose="020F0502020204030204" pitchFamily="34" charset="0"/>
              </a:rPr>
              <a:t>	Affton, Bloomington, Champaign, Chesterfield Knights, Eagles, Garden Hockey Club, Highland Hills, Indy Fuel, Kansas City, Madison, Omaha, Pekin, Peoria, South Bend, Southern Ice Hawks, Sharks, Sting, Quad Cities, and any other club designated by the league. </a:t>
            </a:r>
            <a:endParaRPr lang="en-US" sz="1600" kern="100" dirty="0">
              <a:latin typeface="Aptos" panose="020B0004020202020204" pitchFamily="34" charset="0"/>
              <a:ea typeface="Calibri" panose="020F0502020204030204" pitchFamily="34" charset="0"/>
              <a:cs typeface="Calibri" panose="020F0502020204030204" pitchFamily="34" charset="0"/>
            </a:endParaRPr>
          </a:p>
          <a:p>
            <a:pPr marL="0" marR="0">
              <a:spcAft>
                <a:spcPts val="800"/>
              </a:spcAft>
              <a:buNone/>
            </a:pPr>
            <a:r>
              <a:rPr lang="en-US" sz="1600" kern="0" spc="-30" dirty="0">
                <a:latin typeface="Aptos" panose="020B0004020202020204" pitchFamily="34" charset="0"/>
                <a:ea typeface="Calibri" panose="020F0502020204030204" pitchFamily="34" charset="0"/>
                <a:cs typeface="Calibri" panose="020F0502020204030204" pitchFamily="34" charset="0"/>
              </a:rPr>
              <a:t>Games between two teams subject to the Peoria Rule will be played at the respective home rinks as designated by declaration games grid and season games grid published by the league.</a:t>
            </a:r>
            <a:endParaRPr lang="en-US" sz="1600" kern="100" dirty="0">
              <a:latin typeface="Aptos" panose="020B0004020202020204" pitchFamily="34" charset="0"/>
              <a:ea typeface="Calibri" panose="020F0502020204030204" pitchFamily="34" charset="0"/>
              <a:cs typeface="Calibri" panose="020F0502020204030204" pitchFamily="34" charset="0"/>
            </a:endParaRPr>
          </a:p>
          <a:p>
            <a:endParaRPr lang="en-US" sz="1300" dirty="0"/>
          </a:p>
        </p:txBody>
      </p:sp>
    </p:spTree>
    <p:extLst>
      <p:ext uri="{BB962C8B-B14F-4D97-AF65-F5344CB8AC3E}">
        <p14:creationId xmlns:p14="http://schemas.microsoft.com/office/powerpoint/2010/main" val="2517431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A3212E-2DF0-53C6-8679-93F553D679E9}"/>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7" name="Rectangle 1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5751F0-299A-016A-105B-0B0AED3A37E9}"/>
              </a:ext>
            </a:extLst>
          </p:cNvPr>
          <p:cNvSpPr>
            <a:spLocks noGrp="1"/>
          </p:cNvSpPr>
          <p:nvPr>
            <p:ph type="title"/>
          </p:nvPr>
        </p:nvSpPr>
        <p:spPr>
          <a:xfrm>
            <a:off x="246888" y="1250994"/>
            <a:ext cx="3547872" cy="3641046"/>
          </a:xfrm>
        </p:spPr>
        <p:txBody>
          <a:bodyPr anchor="b">
            <a:normAutofit fontScale="90000"/>
          </a:bodyPr>
          <a:lstStyle/>
          <a:p>
            <a:pPr algn="r"/>
            <a:br>
              <a:rPr lang="en-US" sz="4000" dirty="0">
                <a:solidFill>
                  <a:srgbClr val="FFFFFF"/>
                </a:solidFill>
              </a:rPr>
            </a:br>
            <a:r>
              <a:rPr lang="en-US" sz="4000" dirty="0">
                <a:solidFill>
                  <a:srgbClr val="FFFFFF"/>
                </a:solidFill>
              </a:rPr>
              <a:t>CSDHL Scheduling:</a:t>
            </a:r>
            <a:br>
              <a:rPr lang="en-US" sz="4000" dirty="0">
                <a:solidFill>
                  <a:srgbClr val="FFFFFF"/>
                </a:solidFill>
              </a:rPr>
            </a:br>
            <a:br>
              <a:rPr lang="en-US" sz="4000" dirty="0">
                <a:solidFill>
                  <a:srgbClr val="FFFFFF"/>
                </a:solidFill>
              </a:rPr>
            </a:br>
            <a:r>
              <a:rPr lang="en-US" sz="4000" dirty="0">
                <a:solidFill>
                  <a:srgbClr val="FFFFFF"/>
                </a:solidFill>
              </a:rPr>
              <a:t>Declaration Round Games</a:t>
            </a:r>
            <a:br>
              <a:rPr lang="en-US" sz="4000" dirty="0">
                <a:solidFill>
                  <a:srgbClr val="FFFFFF"/>
                </a:solidFill>
              </a:rPr>
            </a:br>
            <a:r>
              <a:rPr lang="en-US" sz="4000" dirty="0">
                <a:solidFill>
                  <a:srgbClr val="FFFFFF"/>
                </a:solidFill>
              </a:rPr>
              <a:t>Squirt, Peewee &amp; Bantam </a:t>
            </a:r>
          </a:p>
        </p:txBody>
      </p:sp>
      <p:sp>
        <p:nvSpPr>
          <p:cNvPr id="3" name="Content Placeholder 2">
            <a:extLst>
              <a:ext uri="{FF2B5EF4-FFF2-40B4-BE49-F238E27FC236}">
                <a16:creationId xmlns:a16="http://schemas.microsoft.com/office/drawing/2014/main" id="{E7C103C5-CA00-EA12-5307-EC39FDCF842F}"/>
              </a:ext>
            </a:extLst>
          </p:cNvPr>
          <p:cNvSpPr>
            <a:spLocks noGrp="1"/>
          </p:cNvSpPr>
          <p:nvPr>
            <p:ph idx="1"/>
          </p:nvPr>
        </p:nvSpPr>
        <p:spPr>
          <a:xfrm>
            <a:off x="4810259" y="649480"/>
            <a:ext cx="6555347" cy="5546047"/>
          </a:xfrm>
        </p:spPr>
        <p:txBody>
          <a:bodyPr anchor="ctr">
            <a:normAutofit lnSpcReduction="10000"/>
          </a:bodyPr>
          <a:lstStyle/>
          <a:p>
            <a:pPr marL="0" indent="0">
              <a:buNone/>
            </a:pPr>
            <a:endParaRPr lang="en-US" sz="14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600" b="1" dirty="0">
                <a:latin typeface="Aptos" panose="020B0004020202020204" pitchFamily="34" charset="0"/>
                <a:ea typeface="Calibri" panose="020F0502020204030204" pitchFamily="34" charset="0"/>
                <a:cs typeface="Calibri" panose="020F0502020204030204" pitchFamily="34" charset="0"/>
              </a:rPr>
              <a:t>TEAMS IN EACH PROSPECTS DIVISION ANNOUNCED 9/1/25.</a:t>
            </a:r>
          </a:p>
          <a:p>
            <a:pPr marL="0" indent="0">
              <a:buNone/>
            </a:pPr>
            <a:endParaRPr lang="en-US" sz="16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rPr>
              <a:t>PROSPECTS DECLARATION ROUND GRIDS WILL BE RELEASED TO PRESIDENTS AND CSDHL REPS ON 9/5/25 (OPEN GOOGLE DOC TO SHARE WITH MANAGERS). </a:t>
            </a:r>
          </a:p>
          <a:p>
            <a:pPr marL="0" indent="0">
              <a:buNone/>
            </a:pPr>
            <a:endParaRPr lang="en-US" sz="16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rPr>
              <a:t>PROSPECTS MANAGERS SCHEDULING WINDOW FOR 6-GAME DECLARATION ROUND: 9/5/25 – 9/11/25. </a:t>
            </a:r>
          </a:p>
          <a:p>
            <a:pPr marL="0" indent="0">
              <a:buNone/>
            </a:pPr>
            <a:endParaRPr lang="en-US" sz="16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rPr>
              <a:t>HOME GAMES MUST BE ENTERED INTO CSDHL GOOGLE DOC SPREADSHEET BY 9/11/25.</a:t>
            </a:r>
          </a:p>
          <a:p>
            <a:pPr marL="0" indent="0">
              <a:buNone/>
            </a:pPr>
            <a:endParaRPr lang="en-US" sz="16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rPr>
              <a:t>MANAGERS CAN SCHEDULE GAMES BY CREATING A SIGN-UP GENIUS, PHONE OR EMAIL.</a:t>
            </a:r>
          </a:p>
          <a:p>
            <a:endParaRPr lang="en-US" sz="1600" b="1" cap="small" dirty="0">
              <a:latin typeface="Aptos" panose="020B0004020202020204" pitchFamily="34" charset="0"/>
              <a:ea typeface="Calibri" panose="020F0502020204030204" pitchFamily="34" charset="0"/>
              <a:cs typeface="Calibri" panose="020F0502020204030204" pitchFamily="34" charset="0"/>
            </a:endParaRPr>
          </a:p>
          <a:p>
            <a:pPr marL="331470" indent="-285750">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sym typeface="Arial"/>
              </a:rPr>
              <a:t>IF YOU RESCHEDULE A HOME GAME, MUST NOTIFY CSDHL VIA EMAIL AT: </a:t>
            </a:r>
            <a:r>
              <a:rPr lang="en-US" sz="1600" b="1" u="sng" cap="small" dirty="0">
                <a:latin typeface="Aptos" panose="020B0004020202020204" pitchFamily="34" charset="0"/>
                <a:ea typeface="Calibri" panose="020F0502020204030204" pitchFamily="34" charset="0"/>
                <a:cs typeface="Calibri" panose="020F0502020204030204" pitchFamily="34" charset="0"/>
                <a:sym typeface="Arial"/>
                <a:hlinkClick r:id="rId2"/>
              </a:rPr>
              <a:t>CSDHLVP@GMAIL.COM</a:t>
            </a:r>
            <a:r>
              <a:rPr lang="en-US" sz="1600" b="1" cap="small" dirty="0">
                <a:latin typeface="Aptos" panose="020B0004020202020204" pitchFamily="34" charset="0"/>
                <a:ea typeface="Calibri" panose="020F0502020204030204" pitchFamily="34" charset="0"/>
                <a:cs typeface="Calibri" panose="020F0502020204030204" pitchFamily="34" charset="0"/>
                <a:sym typeface="Arial"/>
              </a:rPr>
              <a:t>. PROVIDE GAME ASSIGNED IN GAMESHEET, DATE OF GAME AND HOME/AWAY TEAMS.</a:t>
            </a:r>
          </a:p>
          <a:p>
            <a:endParaRPr lang="en-US" sz="1400" dirty="0"/>
          </a:p>
        </p:txBody>
      </p:sp>
    </p:spTree>
    <p:extLst>
      <p:ext uri="{BB962C8B-B14F-4D97-AF65-F5344CB8AC3E}">
        <p14:creationId xmlns:p14="http://schemas.microsoft.com/office/powerpoint/2010/main" val="3319280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F5183E3-766B-1EF4-D141-FD9C328FB8AC}"/>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EB00BEA-4CF5-BA43-ADC7-D3954A3AD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7" name="Rectangle 16">
            <a:extLst>
              <a:ext uri="{FF2B5EF4-FFF2-40B4-BE49-F238E27FC236}">
                <a16:creationId xmlns:a16="http://schemas.microsoft.com/office/drawing/2014/main" id="{90EBB152-6732-CDBA-4851-7B425959C0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92C30B0-FFBF-47E7-6A35-84A6BAC7B3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F973631-BDB9-E210-530C-EF1A31954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3272BA8-F496-2BB3-3A48-E334FA9E5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8374CA6B-0E63-73FC-3D31-18CB19293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5A229140-8A3B-B8F0-0666-452871009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9034F25-A976-6152-CA5D-DC4E8C43200D}"/>
              </a:ext>
            </a:extLst>
          </p:cNvPr>
          <p:cNvSpPr>
            <a:spLocks noGrp="1"/>
          </p:cNvSpPr>
          <p:nvPr>
            <p:ph type="title"/>
          </p:nvPr>
        </p:nvSpPr>
        <p:spPr>
          <a:xfrm>
            <a:off x="466722" y="1371600"/>
            <a:ext cx="3201366" cy="3611880"/>
          </a:xfrm>
        </p:spPr>
        <p:txBody>
          <a:bodyPr anchor="b">
            <a:normAutofit fontScale="90000"/>
          </a:bodyPr>
          <a:lstStyle/>
          <a:p>
            <a:pPr algn="r"/>
            <a:r>
              <a:rPr lang="en-US" sz="4000" dirty="0">
                <a:solidFill>
                  <a:srgbClr val="FFFFFF"/>
                </a:solidFill>
              </a:rPr>
              <a:t>CSDHL Scheduling:</a:t>
            </a:r>
            <a:br>
              <a:rPr lang="en-US" sz="4000" dirty="0">
                <a:solidFill>
                  <a:srgbClr val="FFFFFF"/>
                </a:solidFill>
              </a:rPr>
            </a:br>
            <a:br>
              <a:rPr lang="en-US" sz="4000" dirty="0">
                <a:solidFill>
                  <a:srgbClr val="FFFFFF"/>
                </a:solidFill>
              </a:rPr>
            </a:br>
            <a:r>
              <a:rPr lang="en-US" sz="4000" dirty="0">
                <a:solidFill>
                  <a:srgbClr val="FFFFFF"/>
                </a:solidFill>
              </a:rPr>
              <a:t> Regular </a:t>
            </a:r>
            <a:br>
              <a:rPr lang="en-US" sz="4000" dirty="0">
                <a:solidFill>
                  <a:srgbClr val="FFFFFF"/>
                </a:solidFill>
              </a:rPr>
            </a:br>
            <a:r>
              <a:rPr lang="en-US" sz="4000" dirty="0">
                <a:solidFill>
                  <a:srgbClr val="FFFFFF"/>
                </a:solidFill>
              </a:rPr>
              <a:t>Season Games </a:t>
            </a:r>
            <a:br>
              <a:rPr lang="en-US" sz="4000" dirty="0">
                <a:solidFill>
                  <a:srgbClr val="FFFFFF"/>
                </a:solidFill>
              </a:rPr>
            </a:br>
            <a:r>
              <a:rPr lang="en-US" sz="4000" dirty="0">
                <a:solidFill>
                  <a:srgbClr val="FFFFFF"/>
                </a:solidFill>
              </a:rPr>
              <a:t>Squirt, Peewee &amp; Bantam</a:t>
            </a:r>
          </a:p>
        </p:txBody>
      </p:sp>
      <p:sp>
        <p:nvSpPr>
          <p:cNvPr id="3" name="Content Placeholder 2">
            <a:extLst>
              <a:ext uri="{FF2B5EF4-FFF2-40B4-BE49-F238E27FC236}">
                <a16:creationId xmlns:a16="http://schemas.microsoft.com/office/drawing/2014/main" id="{7B0392C9-3FBC-AF7D-DA1B-7FB93933DD1B}"/>
              </a:ext>
            </a:extLst>
          </p:cNvPr>
          <p:cNvSpPr>
            <a:spLocks noGrp="1"/>
          </p:cNvSpPr>
          <p:nvPr>
            <p:ph idx="1"/>
          </p:nvPr>
        </p:nvSpPr>
        <p:spPr>
          <a:xfrm>
            <a:off x="4810259" y="649480"/>
            <a:ext cx="6555347" cy="5546047"/>
          </a:xfrm>
        </p:spPr>
        <p:txBody>
          <a:bodyPr anchor="ctr">
            <a:normAutofit/>
          </a:bodyPr>
          <a:lstStyle/>
          <a:p>
            <a:pPr marL="0" indent="0">
              <a:buNone/>
            </a:pPr>
            <a:endParaRPr lang="en-US" sz="14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rPr>
              <a:t>PROSPECTS REGULAR SEASON GAME GRIDS WILL BE RELEASED TO PRESIDENTS AND CSDHL REPS ON 10/22/25 (OPEN GOOGLE DOC TO BE SHARED WITH MANAGERS).</a:t>
            </a:r>
          </a:p>
          <a:p>
            <a:pPr marL="0" indent="0">
              <a:buNone/>
            </a:pPr>
            <a:endParaRPr lang="en-US" sz="16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rPr>
              <a:t>PROSPECTS MANAGERS SCHEDULING WINDOW FOR 20-GAME REGULAR SEASON: 10/22/25 – 10/28/25.</a:t>
            </a:r>
          </a:p>
          <a:p>
            <a:pPr marL="0" indent="0">
              <a:buNone/>
            </a:pPr>
            <a:endParaRPr lang="en-US" sz="16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rPr>
              <a:t>HOME GAMES MUST BE ENTERED INTO CSDHL GOOGLE DOC SPREADSHEET BY 10/28/25.</a:t>
            </a:r>
          </a:p>
          <a:p>
            <a:pPr marL="0" indent="0">
              <a:buNone/>
            </a:pPr>
            <a:endParaRPr lang="en-US" sz="16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rPr>
              <a:t>MANAGERS CAN SCHEDULE GAMES BY CREATING A SIGN-UP GENIUS, PHONE OR EMAIL.</a:t>
            </a:r>
          </a:p>
          <a:p>
            <a:pPr marL="0" indent="0">
              <a:buNone/>
            </a:pPr>
            <a:endParaRPr lang="en-US" sz="1600" b="1" cap="small" dirty="0">
              <a:latin typeface="Aptos" panose="020B0004020202020204" pitchFamily="34" charset="0"/>
              <a:ea typeface="Calibri" panose="020F0502020204030204" pitchFamily="34" charset="0"/>
              <a:cs typeface="Calibri" panose="020F0502020204030204" pitchFamily="34" charset="0"/>
            </a:endParaRPr>
          </a:p>
          <a:p>
            <a:pPr marL="331470" indent="-285750">
              <a:buFont typeface="Wingdings" panose="05000000000000000000" pitchFamily="2" charset="2"/>
              <a:buChar char="Ø"/>
            </a:pPr>
            <a:r>
              <a:rPr lang="en-US" sz="1600" b="1" cap="small" dirty="0">
                <a:latin typeface="Aptos" panose="020B0004020202020204" pitchFamily="34" charset="0"/>
                <a:ea typeface="Calibri" panose="020F0502020204030204" pitchFamily="34" charset="0"/>
                <a:cs typeface="Calibri" panose="020F0502020204030204" pitchFamily="34" charset="0"/>
                <a:sym typeface="Arial"/>
              </a:rPr>
              <a:t>IF YOU RESCHEDULE A HOME GAME, MUST NOTIFY CSDHL VIA EMAIL AT: </a:t>
            </a:r>
            <a:r>
              <a:rPr lang="en-US" sz="1600" b="1" u="sng" cap="small" dirty="0">
                <a:latin typeface="Aptos" panose="020B0004020202020204" pitchFamily="34" charset="0"/>
                <a:ea typeface="Calibri" panose="020F0502020204030204" pitchFamily="34" charset="0"/>
                <a:cs typeface="Calibri" panose="020F0502020204030204" pitchFamily="34" charset="0"/>
                <a:sym typeface="Arial"/>
                <a:hlinkClick r:id="rId2"/>
              </a:rPr>
              <a:t>CSDHLVP@GMAIL.COM</a:t>
            </a:r>
            <a:r>
              <a:rPr lang="en-US" sz="1600" b="1" cap="small" dirty="0">
                <a:latin typeface="Aptos" panose="020B0004020202020204" pitchFamily="34" charset="0"/>
                <a:ea typeface="Calibri" panose="020F0502020204030204" pitchFamily="34" charset="0"/>
                <a:cs typeface="Calibri" panose="020F0502020204030204" pitchFamily="34" charset="0"/>
                <a:sym typeface="Arial"/>
              </a:rPr>
              <a:t>. PROVIDE GAME ASSIGNED IN GAMESHEET, DATE OF GAME AND HOME/AWAY TEAMS</a:t>
            </a:r>
          </a:p>
          <a:p>
            <a:endParaRPr lang="en-US" sz="1400" dirty="0"/>
          </a:p>
        </p:txBody>
      </p:sp>
    </p:spTree>
    <p:extLst>
      <p:ext uri="{BB962C8B-B14F-4D97-AF65-F5344CB8AC3E}">
        <p14:creationId xmlns:p14="http://schemas.microsoft.com/office/powerpoint/2010/main" val="3591112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BBE7E3-03E3-BBD2-960A-7C4848E212C1}"/>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5AA8EBF2-6859-C494-A8FB-F1E6FE090A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7" name="Rectangle 16">
            <a:extLst>
              <a:ext uri="{FF2B5EF4-FFF2-40B4-BE49-F238E27FC236}">
                <a16:creationId xmlns:a16="http://schemas.microsoft.com/office/drawing/2014/main" id="{4BB972F0-15A6-4102-A480-837D635D3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62565BA-DB57-6ACA-3E7B-86C3BA590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C307940-E37F-74F6-5016-9F03CEED0F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B6AD374-7C50-ACAA-599A-24893FC16D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15B03CB-8D38-E1D9-F267-1324A37E8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B4CEDAD0-C781-0A99-AB7B-BECA2BDB2D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1329346-6322-F1BA-705B-1A5B610E6231}"/>
              </a:ext>
            </a:extLst>
          </p:cNvPr>
          <p:cNvSpPr>
            <a:spLocks noGrp="1"/>
          </p:cNvSpPr>
          <p:nvPr>
            <p:ph type="title"/>
          </p:nvPr>
        </p:nvSpPr>
        <p:spPr>
          <a:xfrm>
            <a:off x="466722" y="1371600"/>
            <a:ext cx="3201366" cy="3611880"/>
          </a:xfrm>
        </p:spPr>
        <p:txBody>
          <a:bodyPr anchor="b">
            <a:normAutofit/>
          </a:bodyPr>
          <a:lstStyle/>
          <a:p>
            <a:pPr algn="r"/>
            <a:r>
              <a:rPr lang="en-US" sz="4000" dirty="0">
                <a:solidFill>
                  <a:srgbClr val="FFFFFF"/>
                </a:solidFill>
              </a:rPr>
              <a:t>CSDHL Scheduling:</a:t>
            </a:r>
            <a:br>
              <a:rPr lang="en-US" sz="4000" dirty="0">
                <a:solidFill>
                  <a:srgbClr val="FFFFFF"/>
                </a:solidFill>
              </a:rPr>
            </a:br>
            <a:br>
              <a:rPr lang="en-US" sz="4000" dirty="0">
                <a:solidFill>
                  <a:srgbClr val="FFFFFF"/>
                </a:solidFill>
              </a:rPr>
            </a:br>
            <a:r>
              <a:rPr lang="en-US" sz="4000" dirty="0">
                <a:solidFill>
                  <a:srgbClr val="FFFFFF"/>
                </a:solidFill>
              </a:rPr>
              <a:t> Regular Season</a:t>
            </a:r>
            <a:br>
              <a:rPr lang="en-US" sz="4000" dirty="0">
                <a:solidFill>
                  <a:srgbClr val="FFFFFF"/>
                </a:solidFill>
              </a:rPr>
            </a:br>
            <a:r>
              <a:rPr lang="en-US" sz="4000" dirty="0">
                <a:solidFill>
                  <a:srgbClr val="FFFFFF"/>
                </a:solidFill>
              </a:rPr>
              <a:t>Midget Teams</a:t>
            </a:r>
          </a:p>
        </p:txBody>
      </p:sp>
      <p:sp>
        <p:nvSpPr>
          <p:cNvPr id="3" name="Content Placeholder 2">
            <a:extLst>
              <a:ext uri="{FF2B5EF4-FFF2-40B4-BE49-F238E27FC236}">
                <a16:creationId xmlns:a16="http://schemas.microsoft.com/office/drawing/2014/main" id="{9A81718F-6F5F-D85F-897D-C1D92666AA66}"/>
              </a:ext>
            </a:extLst>
          </p:cNvPr>
          <p:cNvSpPr>
            <a:spLocks noGrp="1"/>
          </p:cNvSpPr>
          <p:nvPr>
            <p:ph idx="1"/>
          </p:nvPr>
        </p:nvSpPr>
        <p:spPr>
          <a:xfrm>
            <a:off x="4810259" y="649480"/>
            <a:ext cx="6555347" cy="5546047"/>
          </a:xfrm>
        </p:spPr>
        <p:txBody>
          <a:bodyPr anchor="ctr">
            <a:normAutofit fontScale="70000" lnSpcReduction="20000"/>
          </a:bodyPr>
          <a:lstStyle/>
          <a:p>
            <a:pPr marL="0" indent="0">
              <a:buNone/>
            </a:pPr>
            <a:endParaRPr lang="en-US" sz="18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800" b="1" dirty="0">
                <a:latin typeface="Aptos" panose="020B0004020202020204" pitchFamily="34" charset="0"/>
                <a:ea typeface="Calibri" panose="020F0502020204030204" pitchFamily="34" charset="0"/>
                <a:cs typeface="Calibri" panose="020F0502020204030204" pitchFamily="34" charset="0"/>
              </a:rPr>
              <a:t>MIDGET TEAMS ANNOUNCED 9/1/25. </a:t>
            </a:r>
          </a:p>
          <a:p>
            <a:pPr marL="0" indent="0">
              <a:buNone/>
            </a:pPr>
            <a:endParaRPr lang="en-US" sz="1800" b="1"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800" b="1" dirty="0">
                <a:highlight>
                  <a:srgbClr val="FFFF00"/>
                </a:highlight>
                <a:latin typeface="Aptos" panose="020B0004020202020204" pitchFamily="34" charset="0"/>
                <a:ea typeface="Calibri" panose="020F0502020204030204" pitchFamily="34" charset="0"/>
                <a:cs typeface="Calibri" panose="020F0502020204030204" pitchFamily="34" charset="0"/>
              </a:rPr>
              <a:t>NO DECLARATION GAMES FOR MIDGETS.</a:t>
            </a:r>
          </a:p>
          <a:p>
            <a:pPr marL="0" indent="0">
              <a:buNone/>
            </a:pPr>
            <a:endParaRPr lang="en-US" sz="18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800" b="1" cap="small" dirty="0">
                <a:latin typeface="Aptos" panose="020B0004020202020204" pitchFamily="34" charset="0"/>
                <a:ea typeface="Calibri" panose="020F0502020204030204" pitchFamily="34" charset="0"/>
                <a:cs typeface="Calibri" panose="020F0502020204030204" pitchFamily="34" charset="0"/>
              </a:rPr>
              <a:t>PROSPECTS MIDGET TEAM GRIDS WILL BE RELEASED TO PRESIDENTS AND CSDHL REPS ON 9/5/25  (OPEN GOOGLE DOC TO BE SHARED WITH MANAGERS). </a:t>
            </a:r>
          </a:p>
          <a:p>
            <a:pPr marL="0" indent="0">
              <a:buNone/>
            </a:pPr>
            <a:endParaRPr lang="en-US" sz="18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800" b="1" cap="small" dirty="0">
                <a:latin typeface="Aptos" panose="020B0004020202020204" pitchFamily="34" charset="0"/>
                <a:ea typeface="Calibri" panose="020F0502020204030204" pitchFamily="34" charset="0"/>
                <a:cs typeface="Calibri" panose="020F0502020204030204" pitchFamily="34" charset="0"/>
              </a:rPr>
              <a:t>PROSPECTS u16 MANAGERS SCHEDULING WINDOW FOR 24-GAME REGULAR SEASON: 9/5/25 – 9/11/25.</a:t>
            </a:r>
          </a:p>
          <a:p>
            <a:pPr>
              <a:buFont typeface="Wingdings" panose="05000000000000000000" pitchFamily="2" charset="2"/>
              <a:buChar char="Ø"/>
            </a:pPr>
            <a:endParaRPr lang="en-US" sz="18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800" b="1" cap="small" dirty="0">
                <a:latin typeface="Aptos" panose="020B0004020202020204" pitchFamily="34" charset="0"/>
                <a:ea typeface="Calibri" panose="020F0502020204030204" pitchFamily="34" charset="0"/>
                <a:cs typeface="Calibri" panose="020F0502020204030204" pitchFamily="34" charset="0"/>
              </a:rPr>
              <a:t>PROSPECTS u18 MANAGERS SCHEDULING WINDOW FOR 26-GAME REGULAR SEASON: 9/5/25 – 9/11/25.</a:t>
            </a:r>
          </a:p>
          <a:p>
            <a:pPr marL="0" indent="0">
              <a:buNone/>
            </a:pPr>
            <a:endParaRPr lang="en-US" sz="18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800" b="1" cap="small" dirty="0">
                <a:latin typeface="Aptos" panose="020B0004020202020204" pitchFamily="34" charset="0"/>
                <a:ea typeface="Calibri" panose="020F0502020204030204" pitchFamily="34" charset="0"/>
                <a:cs typeface="Calibri" panose="020F0502020204030204" pitchFamily="34" charset="0"/>
              </a:rPr>
              <a:t>HOME GAMES MUST BE ENTERED INTO CSDHL GOOGLE DOC SPREADSHEET </a:t>
            </a:r>
            <a:r>
              <a:rPr lang="en-US" sz="1800" b="1" cap="small">
                <a:latin typeface="Aptos" panose="020B0004020202020204" pitchFamily="34" charset="0"/>
                <a:ea typeface="Calibri" panose="020F0502020204030204" pitchFamily="34" charset="0"/>
                <a:cs typeface="Calibri" panose="020F0502020204030204" pitchFamily="34" charset="0"/>
              </a:rPr>
              <a:t>BY 9/11/25</a:t>
            </a:r>
            <a:r>
              <a:rPr lang="en-US" sz="1800" b="1" cap="small" dirty="0">
                <a:latin typeface="Aptos" panose="020B0004020202020204" pitchFamily="34" charset="0"/>
                <a:ea typeface="Calibri" panose="020F0502020204030204" pitchFamily="34" charset="0"/>
                <a:cs typeface="Calibri" panose="020F0502020204030204" pitchFamily="34" charset="0"/>
              </a:rPr>
              <a:t>.</a:t>
            </a:r>
          </a:p>
          <a:p>
            <a:pPr marL="0" indent="0">
              <a:buNone/>
            </a:pPr>
            <a:endParaRPr lang="en-US" sz="1800" b="1" cap="small" dirty="0">
              <a:latin typeface="Aptos" panose="020B000402020202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en-US" sz="1800" b="1" cap="small" dirty="0">
                <a:latin typeface="Aptos" panose="020B0004020202020204" pitchFamily="34" charset="0"/>
                <a:ea typeface="Calibri" panose="020F0502020204030204" pitchFamily="34" charset="0"/>
                <a:cs typeface="Calibri" panose="020F0502020204030204" pitchFamily="34" charset="0"/>
              </a:rPr>
              <a:t>MANAGERS CAN SCHEDULE GAMES BY CREATING A SIGN-UP GENIUS, PHONE OR EMAIL.</a:t>
            </a:r>
          </a:p>
          <a:p>
            <a:pPr marL="0" indent="0">
              <a:buNone/>
            </a:pPr>
            <a:endParaRPr lang="en-US" sz="1800" b="1" cap="small" dirty="0">
              <a:latin typeface="Aptos" panose="020B0004020202020204" pitchFamily="34" charset="0"/>
              <a:ea typeface="Calibri" panose="020F0502020204030204" pitchFamily="34" charset="0"/>
              <a:cs typeface="Calibri" panose="020F0502020204030204" pitchFamily="34" charset="0"/>
            </a:endParaRPr>
          </a:p>
          <a:p>
            <a:pPr marL="331470" indent="-285750">
              <a:buFont typeface="Wingdings" panose="05000000000000000000" pitchFamily="2" charset="2"/>
              <a:buChar char="Ø"/>
            </a:pPr>
            <a:r>
              <a:rPr lang="en-US" sz="1800" b="1" cap="small" dirty="0">
                <a:latin typeface="Aptos" panose="020B0004020202020204" pitchFamily="34" charset="0"/>
                <a:ea typeface="Calibri" panose="020F0502020204030204" pitchFamily="34" charset="0"/>
                <a:cs typeface="Calibri" panose="020F0502020204030204" pitchFamily="34" charset="0"/>
                <a:sym typeface="Arial"/>
              </a:rPr>
              <a:t>IF YOU RESCHEDULE A HOME GAME, MUST NOTIFY CSDHL VIA EMAIL AT: </a:t>
            </a:r>
            <a:r>
              <a:rPr lang="en-US" sz="1800" b="1" u="sng" cap="small" dirty="0">
                <a:latin typeface="Aptos" panose="020B0004020202020204" pitchFamily="34" charset="0"/>
                <a:ea typeface="Calibri" panose="020F0502020204030204" pitchFamily="34" charset="0"/>
                <a:cs typeface="Calibri" panose="020F0502020204030204" pitchFamily="34" charset="0"/>
                <a:sym typeface="Arial"/>
                <a:hlinkClick r:id="rId2"/>
              </a:rPr>
              <a:t>CSDHLVP@GMAIL.COM</a:t>
            </a:r>
            <a:r>
              <a:rPr lang="en-US" sz="1800" b="1" cap="small" dirty="0">
                <a:latin typeface="Aptos" panose="020B0004020202020204" pitchFamily="34" charset="0"/>
                <a:ea typeface="Calibri" panose="020F0502020204030204" pitchFamily="34" charset="0"/>
                <a:cs typeface="Calibri" panose="020F0502020204030204" pitchFamily="34" charset="0"/>
                <a:sym typeface="Arial"/>
              </a:rPr>
              <a:t>. PROVIDE GAME ASSIGNED IN GAMESHEET, DATE OF GAME AND HOME/AWAY TEAMS.</a:t>
            </a:r>
          </a:p>
          <a:p>
            <a:endParaRPr lang="en-US" sz="1400" dirty="0"/>
          </a:p>
        </p:txBody>
      </p:sp>
    </p:spTree>
    <p:extLst>
      <p:ext uri="{BB962C8B-B14F-4D97-AF65-F5344CB8AC3E}">
        <p14:creationId xmlns:p14="http://schemas.microsoft.com/office/powerpoint/2010/main" val="4140687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CD8D14-F928-C5F4-0D31-64191DAB7D0F}"/>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Game Time Rules, Athletic Trainers and Handshake Line</a:t>
            </a:r>
          </a:p>
        </p:txBody>
      </p:sp>
      <p:sp>
        <p:nvSpPr>
          <p:cNvPr id="3" name="Content Placeholder 2">
            <a:extLst>
              <a:ext uri="{FF2B5EF4-FFF2-40B4-BE49-F238E27FC236}">
                <a16:creationId xmlns:a16="http://schemas.microsoft.com/office/drawing/2014/main" id="{2FD8A1EB-DBF6-93D7-FF90-79C7C7739386}"/>
              </a:ext>
            </a:extLst>
          </p:cNvPr>
          <p:cNvSpPr>
            <a:spLocks noGrp="1"/>
          </p:cNvSpPr>
          <p:nvPr>
            <p:ph idx="1"/>
          </p:nvPr>
        </p:nvSpPr>
        <p:spPr>
          <a:xfrm>
            <a:off x="1371599" y="2318197"/>
            <a:ext cx="9724031" cy="3683358"/>
          </a:xfrm>
        </p:spPr>
        <p:txBody>
          <a:bodyPr anchor="ctr">
            <a:normAutofit/>
          </a:bodyPr>
          <a:lstStyle/>
          <a:p>
            <a:endParaRPr lang="en-US" sz="1900" b="1" dirty="0"/>
          </a:p>
          <a:p>
            <a:r>
              <a:rPr lang="en-US" sz="1900" b="1" dirty="0"/>
              <a:t>What are the time rules for games played in the Prospects Division?</a:t>
            </a:r>
            <a:r>
              <a:rPr lang="en-US" sz="1900" dirty="0"/>
              <a:t> Visit the CSDHL website at </a:t>
            </a:r>
            <a:r>
              <a:rPr lang="en-US" sz="1900" dirty="0">
                <a:hlinkClick r:id="rId2"/>
              </a:rPr>
              <a:t>https://www.csdhl.org/</a:t>
            </a:r>
            <a:r>
              <a:rPr lang="en-US" sz="1900" dirty="0"/>
              <a:t> for information on times for periods, penalties, overtime, ice cuts (for Midget level) and referees.</a:t>
            </a:r>
          </a:p>
          <a:p>
            <a:endParaRPr lang="en-US" sz="1900" b="1" dirty="0"/>
          </a:p>
          <a:p>
            <a:r>
              <a:rPr lang="en-US" sz="1900" b="1" dirty="0"/>
              <a:t>Are clubs required to have athletic trainers for home games at the Bantam and Midget levels of the Prospects Division? </a:t>
            </a:r>
            <a:r>
              <a:rPr lang="en-US" sz="1900" dirty="0"/>
              <a:t>Athletic trainers are required for the Midget level for the Prospects Division. Athletic trainers are </a:t>
            </a:r>
            <a:r>
              <a:rPr lang="en-US" sz="1900" i="1" dirty="0"/>
              <a:t>strongly encouraged</a:t>
            </a:r>
            <a:r>
              <a:rPr lang="en-US" sz="1900" dirty="0"/>
              <a:t> for the Bantam level in the Prospects Division.</a:t>
            </a:r>
          </a:p>
          <a:p>
            <a:endParaRPr lang="en-US" sz="1900" dirty="0"/>
          </a:p>
          <a:p>
            <a:r>
              <a:rPr lang="en-US" sz="1900" dirty="0"/>
              <a:t>Coaches should NOT be in handshake line with players. </a:t>
            </a:r>
          </a:p>
          <a:p>
            <a:endParaRPr lang="en-US" sz="1900" dirty="0"/>
          </a:p>
        </p:txBody>
      </p:sp>
    </p:spTree>
    <p:extLst>
      <p:ext uri="{BB962C8B-B14F-4D97-AF65-F5344CB8AC3E}">
        <p14:creationId xmlns:p14="http://schemas.microsoft.com/office/powerpoint/2010/main" val="3990111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216</TotalTime>
  <Words>1250</Words>
  <Application>Microsoft Office PowerPoint</Application>
  <PresentationFormat>Widescreen</PresentationFormat>
  <Paragraphs>102</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Wingdings</vt:lpstr>
      <vt:lpstr>Office Theme</vt:lpstr>
      <vt:lpstr>Team Managers Meeting</vt:lpstr>
      <vt:lpstr>CSDHL Website and GameSheet</vt:lpstr>
      <vt:lpstr>2025-2026 CSDHL Prospects Divisions</vt:lpstr>
      <vt:lpstr>CSDHL Important Dates</vt:lpstr>
      <vt:lpstr>Peoria Rule: CSDHL Prospects Division Only</vt:lpstr>
      <vt:lpstr> CSDHL Scheduling:  Declaration Round Games Squirt, Peewee &amp; Bantam </vt:lpstr>
      <vt:lpstr>CSDHL Scheduling:   Regular  Season Games  Squirt, Peewee &amp; Bantam</vt:lpstr>
      <vt:lpstr>CSDHL Scheduling:   Regular Season Midget Teams</vt:lpstr>
      <vt:lpstr>Game Time Rules, Athletic Trainers and Handshake Line</vt:lpstr>
      <vt:lpstr>PENALTIES THAT RESULT IN GAME SUSPENSIONS</vt:lpstr>
      <vt:lpstr>Neckguards!</vt:lpstr>
      <vt:lpstr>PUCKS FOR WARM-UPS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Catherine Locallo</dc:creator>
  <cp:lastModifiedBy>Catherine Locallo</cp:lastModifiedBy>
  <cp:revision>2</cp:revision>
  <dcterms:created xsi:type="dcterms:W3CDTF">2025-08-26T12:56:39Z</dcterms:created>
  <dcterms:modified xsi:type="dcterms:W3CDTF">2025-09-04T01:59:27Z</dcterms:modified>
</cp:coreProperties>
</file>