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71" r:id="rId1"/>
  </p:sldMasterIdLst>
  <p:sldIdLst>
    <p:sldId id="268" r:id="rId2"/>
    <p:sldId id="272" r:id="rId3"/>
    <p:sldId id="287" r:id="rId4"/>
    <p:sldId id="257" r:id="rId5"/>
    <p:sldId id="290" r:id="rId6"/>
    <p:sldId id="302" r:id="rId7"/>
    <p:sldId id="303" r:id="rId8"/>
    <p:sldId id="304" r:id="rId9"/>
    <p:sldId id="306" r:id="rId10"/>
    <p:sldId id="327" r:id="rId11"/>
    <p:sldId id="328" r:id="rId12"/>
    <p:sldId id="329" r:id="rId13"/>
    <p:sldId id="330" r:id="rId14"/>
    <p:sldId id="332" r:id="rId15"/>
    <p:sldId id="331" r:id="rId16"/>
    <p:sldId id="320" r:id="rId17"/>
    <p:sldId id="321" r:id="rId18"/>
    <p:sldId id="300" r:id="rId19"/>
    <p:sldId id="315" r:id="rId20"/>
    <p:sldId id="313" r:id="rId21"/>
    <p:sldId id="314" r:id="rId22"/>
    <p:sldId id="301" r:id="rId23"/>
    <p:sldId id="311" r:id="rId24"/>
    <p:sldId id="323" r:id="rId25"/>
    <p:sldId id="324" r:id="rId26"/>
    <p:sldId id="281" r:id="rId27"/>
    <p:sldId id="291" r:id="rId28"/>
    <p:sldId id="293" r:id="rId29"/>
    <p:sldId id="284" r:id="rId30"/>
    <p:sldId id="325" r:id="rId31"/>
    <p:sldId id="285" r:id="rId32"/>
    <p:sldId id="286" r:id="rId33"/>
    <p:sldId id="295" r:id="rId34"/>
    <p:sldId id="296" r:id="rId35"/>
    <p:sldId id="297" r:id="rId36"/>
    <p:sldId id="298" r:id="rId37"/>
    <p:sldId id="265" r:id="rId38"/>
    <p:sldId id="322" r:id="rId39"/>
    <p:sldId id="299" r:id="rId40"/>
    <p:sldId id="260" r:id="rId41"/>
    <p:sldId id="264" r:id="rId42"/>
    <p:sldId id="337" r:id="rId43"/>
    <p:sldId id="338" r:id="rId44"/>
    <p:sldId id="308" r:id="rId45"/>
    <p:sldId id="266" r:id="rId46"/>
    <p:sldId id="334" r:id="rId47"/>
    <p:sldId id="336" r:id="rId48"/>
    <p:sldId id="271" r:id="rId49"/>
    <p:sldId id="307" r:id="rId50"/>
    <p:sldId id="262" r:id="rId51"/>
    <p:sldId id="310" r:id="rId52"/>
    <p:sldId id="269"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p:restoredTop sz="94629"/>
  </p:normalViewPr>
  <p:slideViewPr>
    <p:cSldViewPr snapToGrid="0" snapToObjects="1">
      <p:cViewPr varScale="1">
        <p:scale>
          <a:sx n="109" d="100"/>
          <a:sy n="109" d="100"/>
        </p:scale>
        <p:origin x="216"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_rels/data12.xml.rels><?xml version="1.0" encoding="UTF-8" standalone="yes"?>
<Relationships xmlns="http://schemas.openxmlformats.org/package/2006/relationships"><Relationship Id="rId2" Type="http://schemas.openxmlformats.org/officeDocument/2006/relationships/hyperlink" Target="mailto:bookkeeper@coloradohockey.org" TargetMode="External"/><Relationship Id="rId1" Type="http://schemas.openxmlformats.org/officeDocument/2006/relationships/hyperlink" Target="mailto:jhwalker1776@gmail.com"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mailto:bookkeeper@coloradohockey.org" TargetMode="External"/><Relationship Id="rId1" Type="http://schemas.openxmlformats.org/officeDocument/2006/relationships/hyperlink" Target="mailto:jhwalker1776@gmail.com"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087C76-0986-F04F-93E5-C6698B477D42}"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299F0C7-2142-8F44-ACAA-1E3213DF7D44}">
      <dgm:prSet phldrT="[Text]"/>
      <dgm:spPr/>
      <dgm:t>
        <a:bodyPr/>
        <a:lstStyle/>
        <a:p>
          <a:r>
            <a:rPr lang="en-US"/>
            <a:t>SAFESPORT</a:t>
          </a:r>
          <a:endParaRPr lang="en-US" dirty="0"/>
        </a:p>
      </dgm:t>
    </dgm:pt>
    <dgm:pt modelId="{DEF64D5B-C3CE-5944-8686-8F0648122254}" type="parTrans" cxnId="{DD693DCF-92A5-B94C-A43B-645B14CDA1E0}">
      <dgm:prSet/>
      <dgm:spPr/>
      <dgm:t>
        <a:bodyPr/>
        <a:lstStyle/>
        <a:p>
          <a:endParaRPr lang="en-US"/>
        </a:p>
      </dgm:t>
    </dgm:pt>
    <dgm:pt modelId="{DB993EAA-6244-8A4D-9F79-6972E114C125}" type="sibTrans" cxnId="{DD693DCF-92A5-B94C-A43B-645B14CDA1E0}">
      <dgm:prSet/>
      <dgm:spPr/>
      <dgm:t>
        <a:bodyPr/>
        <a:lstStyle/>
        <a:p>
          <a:endParaRPr lang="en-US"/>
        </a:p>
      </dgm:t>
    </dgm:pt>
    <dgm:pt modelId="{8B28CAAB-C521-4145-BCC7-BD681A12AD54}">
      <dgm:prSet/>
      <dgm:spPr/>
      <dgm:t>
        <a:bodyPr/>
        <a:lstStyle/>
        <a:p>
          <a:r>
            <a:rPr lang="en-US" dirty="0"/>
            <a:t>SCREENING</a:t>
          </a:r>
        </a:p>
      </dgm:t>
    </dgm:pt>
    <dgm:pt modelId="{7BBF954B-11F8-1046-98A8-71ADE3A80A8E}" type="parTrans" cxnId="{D64736BB-8158-764D-80C3-7B479CC5B8C3}">
      <dgm:prSet/>
      <dgm:spPr/>
      <dgm:t>
        <a:bodyPr/>
        <a:lstStyle/>
        <a:p>
          <a:endParaRPr lang="en-US"/>
        </a:p>
      </dgm:t>
    </dgm:pt>
    <dgm:pt modelId="{6C422F6A-5C99-FE46-9B6F-B884E5A4B713}" type="sibTrans" cxnId="{D64736BB-8158-764D-80C3-7B479CC5B8C3}">
      <dgm:prSet/>
      <dgm:spPr/>
      <dgm:t>
        <a:bodyPr/>
        <a:lstStyle/>
        <a:p>
          <a:endParaRPr lang="en-US"/>
        </a:p>
      </dgm:t>
    </dgm:pt>
    <dgm:pt modelId="{63B8EFF3-6005-F34F-B496-8D4350B43CD7}">
      <dgm:prSet/>
      <dgm:spPr/>
      <dgm:t>
        <a:bodyPr/>
        <a:lstStyle/>
        <a:p>
          <a:r>
            <a:rPr lang="en-US" dirty="0"/>
            <a:t>MODULES</a:t>
          </a:r>
        </a:p>
      </dgm:t>
    </dgm:pt>
    <dgm:pt modelId="{471B4986-6C8B-9642-A35D-A965E865F067}" type="parTrans" cxnId="{89E50E9B-75A8-8C4E-84CB-81A81E5ECED2}">
      <dgm:prSet/>
      <dgm:spPr/>
      <dgm:t>
        <a:bodyPr/>
        <a:lstStyle/>
        <a:p>
          <a:endParaRPr lang="en-US"/>
        </a:p>
      </dgm:t>
    </dgm:pt>
    <dgm:pt modelId="{E143A95A-CF97-214D-8B6C-3D6741BA8D6C}" type="sibTrans" cxnId="{89E50E9B-75A8-8C4E-84CB-81A81E5ECED2}">
      <dgm:prSet/>
      <dgm:spPr/>
      <dgm:t>
        <a:bodyPr/>
        <a:lstStyle/>
        <a:p>
          <a:endParaRPr lang="en-US"/>
        </a:p>
      </dgm:t>
    </dgm:pt>
    <dgm:pt modelId="{DA6F2950-9455-4A45-87BB-ECF2446728FD}">
      <dgm:prSet/>
      <dgm:spPr/>
      <dgm:t>
        <a:bodyPr/>
        <a:lstStyle/>
        <a:p>
          <a:r>
            <a:rPr lang="en-US" dirty="0"/>
            <a:t>DOB AND CITIZENSHIP VERIFICATION</a:t>
          </a:r>
        </a:p>
      </dgm:t>
    </dgm:pt>
    <dgm:pt modelId="{C5892B47-B0A9-D44B-BEEB-6DE87AE10088}" type="parTrans" cxnId="{2D9B841B-6754-4048-9708-57810D908C5D}">
      <dgm:prSet/>
      <dgm:spPr/>
      <dgm:t>
        <a:bodyPr/>
        <a:lstStyle/>
        <a:p>
          <a:endParaRPr lang="en-US"/>
        </a:p>
      </dgm:t>
    </dgm:pt>
    <dgm:pt modelId="{C9FB2650-78B9-9243-9104-222592F09DFC}" type="sibTrans" cxnId="{2D9B841B-6754-4048-9708-57810D908C5D}">
      <dgm:prSet/>
      <dgm:spPr/>
      <dgm:t>
        <a:bodyPr/>
        <a:lstStyle/>
        <a:p>
          <a:endParaRPr lang="en-US"/>
        </a:p>
      </dgm:t>
    </dgm:pt>
    <dgm:pt modelId="{83A6C0C0-137D-2045-9C45-B66088ED487C}">
      <dgm:prSet/>
      <dgm:spPr/>
      <dgm:t>
        <a:bodyPr/>
        <a:lstStyle/>
        <a:p>
          <a:r>
            <a:rPr lang="en-US" dirty="0"/>
            <a:t>NON-US CITIZEN TRANSFER</a:t>
          </a:r>
        </a:p>
      </dgm:t>
    </dgm:pt>
    <dgm:pt modelId="{63DFF19B-963A-4A4D-B4F3-6E241C044F34}" type="parTrans" cxnId="{407FC161-2FBB-BE41-A626-CAB19F79272A}">
      <dgm:prSet/>
      <dgm:spPr/>
      <dgm:t>
        <a:bodyPr/>
        <a:lstStyle/>
        <a:p>
          <a:endParaRPr lang="en-US"/>
        </a:p>
      </dgm:t>
    </dgm:pt>
    <dgm:pt modelId="{66138A89-F9FB-A946-A7A5-C6724710C69F}" type="sibTrans" cxnId="{407FC161-2FBB-BE41-A626-CAB19F79272A}">
      <dgm:prSet/>
      <dgm:spPr/>
      <dgm:t>
        <a:bodyPr/>
        <a:lstStyle/>
        <a:p>
          <a:endParaRPr lang="en-US"/>
        </a:p>
      </dgm:t>
    </dgm:pt>
    <dgm:pt modelId="{5D99F125-B0E9-C24A-ADEC-E08BE01E6B0A}">
      <dgm:prSet/>
      <dgm:spPr/>
      <dgm:t>
        <a:bodyPr/>
        <a:lstStyle/>
        <a:p>
          <a:r>
            <a:rPr lang="en-US" dirty="0"/>
            <a:t>CEP &amp; CONTINUING ED CREDITS</a:t>
          </a:r>
        </a:p>
      </dgm:t>
    </dgm:pt>
    <dgm:pt modelId="{5AB1DD83-9A95-AB4C-AFCF-4ABDE680AD33}" type="parTrans" cxnId="{2EE15C8F-F3B0-FA44-BE25-1C2CFC34ED13}">
      <dgm:prSet/>
      <dgm:spPr/>
      <dgm:t>
        <a:bodyPr/>
        <a:lstStyle/>
        <a:p>
          <a:endParaRPr lang="en-US"/>
        </a:p>
      </dgm:t>
    </dgm:pt>
    <dgm:pt modelId="{7AD6B1E5-2F06-8142-84BC-47C103CCFCC4}" type="sibTrans" cxnId="{2EE15C8F-F3B0-FA44-BE25-1C2CFC34ED13}">
      <dgm:prSet/>
      <dgm:spPr/>
      <dgm:t>
        <a:bodyPr/>
        <a:lstStyle/>
        <a:p>
          <a:endParaRPr lang="en-US"/>
        </a:p>
      </dgm:t>
    </dgm:pt>
    <dgm:pt modelId="{40D47D0F-5EE6-AE45-B82B-FCC78430E3F8}" type="pres">
      <dgm:prSet presAssocID="{D4087C76-0986-F04F-93E5-C6698B477D42}" presName="linear" presStyleCnt="0">
        <dgm:presLayoutVars>
          <dgm:animLvl val="lvl"/>
          <dgm:resizeHandles val="exact"/>
        </dgm:presLayoutVars>
      </dgm:prSet>
      <dgm:spPr/>
    </dgm:pt>
    <dgm:pt modelId="{6640B949-6547-6749-95BF-E6A32AA5DC91}" type="pres">
      <dgm:prSet presAssocID="{9299F0C7-2142-8F44-ACAA-1E3213DF7D44}" presName="parentText" presStyleLbl="node1" presStyleIdx="0" presStyleCnt="6">
        <dgm:presLayoutVars>
          <dgm:chMax val="0"/>
          <dgm:bulletEnabled val="1"/>
        </dgm:presLayoutVars>
      </dgm:prSet>
      <dgm:spPr/>
    </dgm:pt>
    <dgm:pt modelId="{77514BC7-6BC5-F248-ADBB-34F8F298C42F}" type="pres">
      <dgm:prSet presAssocID="{DB993EAA-6244-8A4D-9F79-6972E114C125}" presName="spacer" presStyleCnt="0"/>
      <dgm:spPr/>
    </dgm:pt>
    <dgm:pt modelId="{6ED3B311-967B-804D-935C-5E7A0CC2377D}" type="pres">
      <dgm:prSet presAssocID="{8B28CAAB-C521-4145-BCC7-BD681A12AD54}" presName="parentText" presStyleLbl="node1" presStyleIdx="1" presStyleCnt="6" custLinFactNeighborX="177" custLinFactNeighborY="58150">
        <dgm:presLayoutVars>
          <dgm:chMax val="0"/>
          <dgm:bulletEnabled val="1"/>
        </dgm:presLayoutVars>
      </dgm:prSet>
      <dgm:spPr/>
    </dgm:pt>
    <dgm:pt modelId="{4D386468-F85C-BD40-9A4A-860E1C6026FC}" type="pres">
      <dgm:prSet presAssocID="{6C422F6A-5C99-FE46-9B6F-B884E5A4B713}" presName="spacer" presStyleCnt="0"/>
      <dgm:spPr/>
    </dgm:pt>
    <dgm:pt modelId="{F6605E82-9C56-8142-8787-9F750A039E68}" type="pres">
      <dgm:prSet presAssocID="{63B8EFF3-6005-F34F-B496-8D4350B43CD7}" presName="parentText" presStyleLbl="node1" presStyleIdx="2" presStyleCnt="6" custLinFactNeighborX="0" custLinFactNeighborY="33666">
        <dgm:presLayoutVars>
          <dgm:chMax val="0"/>
          <dgm:bulletEnabled val="1"/>
        </dgm:presLayoutVars>
      </dgm:prSet>
      <dgm:spPr/>
    </dgm:pt>
    <dgm:pt modelId="{3B7C53C3-7AF5-CE4D-8649-D13E8061D437}" type="pres">
      <dgm:prSet presAssocID="{E143A95A-CF97-214D-8B6C-3D6741BA8D6C}" presName="spacer" presStyleCnt="0"/>
      <dgm:spPr/>
    </dgm:pt>
    <dgm:pt modelId="{DCDF3E58-C86B-F344-8C80-592A5AB50802}" type="pres">
      <dgm:prSet presAssocID="{5D99F125-B0E9-C24A-ADEC-E08BE01E6B0A}" presName="parentText" presStyleLbl="node1" presStyleIdx="3" presStyleCnt="6">
        <dgm:presLayoutVars>
          <dgm:chMax val="0"/>
          <dgm:bulletEnabled val="1"/>
        </dgm:presLayoutVars>
      </dgm:prSet>
      <dgm:spPr/>
    </dgm:pt>
    <dgm:pt modelId="{BEB161F2-7253-2E44-9CA5-3F97E958B573}" type="pres">
      <dgm:prSet presAssocID="{7AD6B1E5-2F06-8142-84BC-47C103CCFCC4}" presName="spacer" presStyleCnt="0"/>
      <dgm:spPr/>
    </dgm:pt>
    <dgm:pt modelId="{74625AD3-C22A-7246-AC6D-C0311847335B}" type="pres">
      <dgm:prSet presAssocID="{83A6C0C0-137D-2045-9C45-B66088ED487C}" presName="parentText" presStyleLbl="node1" presStyleIdx="4" presStyleCnt="6">
        <dgm:presLayoutVars>
          <dgm:chMax val="0"/>
          <dgm:bulletEnabled val="1"/>
        </dgm:presLayoutVars>
      </dgm:prSet>
      <dgm:spPr/>
    </dgm:pt>
    <dgm:pt modelId="{48081ECA-D9A9-A24D-A69A-39ACB613F284}" type="pres">
      <dgm:prSet presAssocID="{66138A89-F9FB-A946-A7A5-C6724710C69F}" presName="spacer" presStyleCnt="0"/>
      <dgm:spPr/>
    </dgm:pt>
    <dgm:pt modelId="{B9B53917-D3EC-6F40-AA34-59592A209B62}" type="pres">
      <dgm:prSet presAssocID="{DA6F2950-9455-4A45-87BB-ECF2446728FD}" presName="parentText" presStyleLbl="node1" presStyleIdx="5" presStyleCnt="6">
        <dgm:presLayoutVars>
          <dgm:chMax val="0"/>
          <dgm:bulletEnabled val="1"/>
        </dgm:presLayoutVars>
      </dgm:prSet>
      <dgm:spPr/>
    </dgm:pt>
  </dgm:ptLst>
  <dgm:cxnLst>
    <dgm:cxn modelId="{69B94A06-809A-4F45-9D8C-1FF0B98BF15D}" type="presOf" srcId="{5D99F125-B0E9-C24A-ADEC-E08BE01E6B0A}" destId="{DCDF3E58-C86B-F344-8C80-592A5AB50802}" srcOrd="0" destOrd="0" presId="urn:microsoft.com/office/officeart/2005/8/layout/vList2"/>
    <dgm:cxn modelId="{2D9B841B-6754-4048-9708-57810D908C5D}" srcId="{D4087C76-0986-F04F-93E5-C6698B477D42}" destId="{DA6F2950-9455-4A45-87BB-ECF2446728FD}" srcOrd="5" destOrd="0" parTransId="{C5892B47-B0A9-D44B-BEEB-6DE87AE10088}" sibTransId="{C9FB2650-78B9-9243-9104-222592F09DFC}"/>
    <dgm:cxn modelId="{E5A18025-7D06-FC4E-BC84-E2FFD8653446}" type="presOf" srcId="{9299F0C7-2142-8F44-ACAA-1E3213DF7D44}" destId="{6640B949-6547-6749-95BF-E6A32AA5DC91}" srcOrd="0" destOrd="0" presId="urn:microsoft.com/office/officeart/2005/8/layout/vList2"/>
    <dgm:cxn modelId="{71531B55-BF4E-2A40-A129-2A5F56F7552B}" type="presOf" srcId="{83A6C0C0-137D-2045-9C45-B66088ED487C}" destId="{74625AD3-C22A-7246-AC6D-C0311847335B}" srcOrd="0" destOrd="0" presId="urn:microsoft.com/office/officeart/2005/8/layout/vList2"/>
    <dgm:cxn modelId="{407FC161-2FBB-BE41-A626-CAB19F79272A}" srcId="{D4087C76-0986-F04F-93E5-C6698B477D42}" destId="{83A6C0C0-137D-2045-9C45-B66088ED487C}" srcOrd="4" destOrd="0" parTransId="{63DFF19B-963A-4A4D-B4F3-6E241C044F34}" sibTransId="{66138A89-F9FB-A946-A7A5-C6724710C69F}"/>
    <dgm:cxn modelId="{2EE15C8F-F3B0-FA44-BE25-1C2CFC34ED13}" srcId="{D4087C76-0986-F04F-93E5-C6698B477D42}" destId="{5D99F125-B0E9-C24A-ADEC-E08BE01E6B0A}" srcOrd="3" destOrd="0" parTransId="{5AB1DD83-9A95-AB4C-AFCF-4ABDE680AD33}" sibTransId="{7AD6B1E5-2F06-8142-84BC-47C103CCFCC4}"/>
    <dgm:cxn modelId="{89E50E9B-75A8-8C4E-84CB-81A81E5ECED2}" srcId="{D4087C76-0986-F04F-93E5-C6698B477D42}" destId="{63B8EFF3-6005-F34F-B496-8D4350B43CD7}" srcOrd="2" destOrd="0" parTransId="{471B4986-6C8B-9642-A35D-A965E865F067}" sibTransId="{E143A95A-CF97-214D-8B6C-3D6741BA8D6C}"/>
    <dgm:cxn modelId="{53253EA6-05D9-1C40-B884-13AF9829ECDA}" type="presOf" srcId="{D4087C76-0986-F04F-93E5-C6698B477D42}" destId="{40D47D0F-5EE6-AE45-B82B-FCC78430E3F8}" srcOrd="0" destOrd="0" presId="urn:microsoft.com/office/officeart/2005/8/layout/vList2"/>
    <dgm:cxn modelId="{D64736BB-8158-764D-80C3-7B479CC5B8C3}" srcId="{D4087C76-0986-F04F-93E5-C6698B477D42}" destId="{8B28CAAB-C521-4145-BCC7-BD681A12AD54}" srcOrd="1" destOrd="0" parTransId="{7BBF954B-11F8-1046-98A8-71ADE3A80A8E}" sibTransId="{6C422F6A-5C99-FE46-9B6F-B884E5A4B713}"/>
    <dgm:cxn modelId="{89DD1BC0-8B2B-9649-93BB-EED2F786A813}" type="presOf" srcId="{63B8EFF3-6005-F34F-B496-8D4350B43CD7}" destId="{F6605E82-9C56-8142-8787-9F750A039E68}" srcOrd="0" destOrd="0" presId="urn:microsoft.com/office/officeart/2005/8/layout/vList2"/>
    <dgm:cxn modelId="{DD693DCF-92A5-B94C-A43B-645B14CDA1E0}" srcId="{D4087C76-0986-F04F-93E5-C6698B477D42}" destId="{9299F0C7-2142-8F44-ACAA-1E3213DF7D44}" srcOrd="0" destOrd="0" parTransId="{DEF64D5B-C3CE-5944-8686-8F0648122254}" sibTransId="{DB993EAA-6244-8A4D-9F79-6972E114C125}"/>
    <dgm:cxn modelId="{509924D7-4DD8-974A-BFD8-BB9A8D69AD1B}" type="presOf" srcId="{8B28CAAB-C521-4145-BCC7-BD681A12AD54}" destId="{6ED3B311-967B-804D-935C-5E7A0CC2377D}" srcOrd="0" destOrd="0" presId="urn:microsoft.com/office/officeart/2005/8/layout/vList2"/>
    <dgm:cxn modelId="{AA134FE3-D712-3340-83BA-EBDFAD7114CB}" type="presOf" srcId="{DA6F2950-9455-4A45-87BB-ECF2446728FD}" destId="{B9B53917-D3EC-6F40-AA34-59592A209B62}" srcOrd="0" destOrd="0" presId="urn:microsoft.com/office/officeart/2005/8/layout/vList2"/>
    <dgm:cxn modelId="{6EB04A28-D8E7-7E46-AFB2-B0D7DFB4D0EF}" type="presParOf" srcId="{40D47D0F-5EE6-AE45-B82B-FCC78430E3F8}" destId="{6640B949-6547-6749-95BF-E6A32AA5DC91}" srcOrd="0" destOrd="0" presId="urn:microsoft.com/office/officeart/2005/8/layout/vList2"/>
    <dgm:cxn modelId="{02C6E6E7-7048-D049-AEC0-1AF6149FCD65}" type="presParOf" srcId="{40D47D0F-5EE6-AE45-B82B-FCC78430E3F8}" destId="{77514BC7-6BC5-F248-ADBB-34F8F298C42F}" srcOrd="1" destOrd="0" presId="urn:microsoft.com/office/officeart/2005/8/layout/vList2"/>
    <dgm:cxn modelId="{EDCCC81E-72FF-DB48-ACC0-10DB317DAF84}" type="presParOf" srcId="{40D47D0F-5EE6-AE45-B82B-FCC78430E3F8}" destId="{6ED3B311-967B-804D-935C-5E7A0CC2377D}" srcOrd="2" destOrd="0" presId="urn:microsoft.com/office/officeart/2005/8/layout/vList2"/>
    <dgm:cxn modelId="{FC52A40D-BA98-C646-A496-E7ABD1F3939E}" type="presParOf" srcId="{40D47D0F-5EE6-AE45-B82B-FCC78430E3F8}" destId="{4D386468-F85C-BD40-9A4A-860E1C6026FC}" srcOrd="3" destOrd="0" presId="urn:microsoft.com/office/officeart/2005/8/layout/vList2"/>
    <dgm:cxn modelId="{A21E1D96-0A04-274F-9CC4-08455D14FFD4}" type="presParOf" srcId="{40D47D0F-5EE6-AE45-B82B-FCC78430E3F8}" destId="{F6605E82-9C56-8142-8787-9F750A039E68}" srcOrd="4" destOrd="0" presId="urn:microsoft.com/office/officeart/2005/8/layout/vList2"/>
    <dgm:cxn modelId="{A043ADDB-0975-D24B-A09A-B17C2EE3F402}" type="presParOf" srcId="{40D47D0F-5EE6-AE45-B82B-FCC78430E3F8}" destId="{3B7C53C3-7AF5-CE4D-8649-D13E8061D437}" srcOrd="5" destOrd="0" presId="urn:microsoft.com/office/officeart/2005/8/layout/vList2"/>
    <dgm:cxn modelId="{ADF8F2C1-E2AC-594F-AE9F-9021EE289B7B}" type="presParOf" srcId="{40D47D0F-5EE6-AE45-B82B-FCC78430E3F8}" destId="{DCDF3E58-C86B-F344-8C80-592A5AB50802}" srcOrd="6" destOrd="0" presId="urn:microsoft.com/office/officeart/2005/8/layout/vList2"/>
    <dgm:cxn modelId="{103FE82A-9A3C-6442-B9D1-6F7CE50C7B46}" type="presParOf" srcId="{40D47D0F-5EE6-AE45-B82B-FCC78430E3F8}" destId="{BEB161F2-7253-2E44-9CA5-3F97E958B573}" srcOrd="7" destOrd="0" presId="urn:microsoft.com/office/officeart/2005/8/layout/vList2"/>
    <dgm:cxn modelId="{FE5E088D-18F8-814A-BC31-450CC16E88D1}" type="presParOf" srcId="{40D47D0F-5EE6-AE45-B82B-FCC78430E3F8}" destId="{74625AD3-C22A-7246-AC6D-C0311847335B}" srcOrd="8" destOrd="0" presId="urn:microsoft.com/office/officeart/2005/8/layout/vList2"/>
    <dgm:cxn modelId="{698771B5-6010-354F-AAEF-969F0837D7BF}" type="presParOf" srcId="{40D47D0F-5EE6-AE45-B82B-FCC78430E3F8}" destId="{48081ECA-D9A9-A24D-A69A-39ACB613F284}" srcOrd="9" destOrd="0" presId="urn:microsoft.com/office/officeart/2005/8/layout/vList2"/>
    <dgm:cxn modelId="{33506FB2-5761-F148-9B54-4083D1F8348E}" type="presParOf" srcId="{40D47D0F-5EE6-AE45-B82B-FCC78430E3F8}" destId="{B9B53917-D3EC-6F40-AA34-59592A209B62}"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1E00AC1-600B-BF42-A060-4DAB8B8672F9}"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1BC72003-542A-6145-84E7-C183AA6C7EE2}">
      <dgm:prSet custT="1"/>
      <dgm:spPr/>
      <dgm:t>
        <a:bodyPr/>
        <a:lstStyle/>
        <a:p>
          <a:r>
            <a:rPr lang="en-US" sz="1400" baseline="0" dirty="0"/>
            <a:t>Players and coaches listed.</a:t>
          </a:r>
        </a:p>
      </dgm:t>
    </dgm:pt>
    <dgm:pt modelId="{EB707E5B-E54A-2D45-81C8-E4245BD9C9B8}" type="parTrans" cxnId="{E742477D-9B96-9E48-9069-755A8EED04D5}">
      <dgm:prSet/>
      <dgm:spPr/>
      <dgm:t>
        <a:bodyPr/>
        <a:lstStyle/>
        <a:p>
          <a:endParaRPr lang="en-US"/>
        </a:p>
      </dgm:t>
    </dgm:pt>
    <dgm:pt modelId="{4A79BD22-1394-724B-8858-D19301BC14EA}" type="sibTrans" cxnId="{E742477D-9B96-9E48-9069-755A8EED04D5}">
      <dgm:prSet/>
      <dgm:spPr/>
      <dgm:t>
        <a:bodyPr/>
        <a:lstStyle/>
        <a:p>
          <a:endParaRPr lang="en-US"/>
        </a:p>
      </dgm:t>
    </dgm:pt>
    <dgm:pt modelId="{D482A455-72CC-0B40-90B5-E4D23BAA50A1}">
      <dgm:prSet custT="1"/>
      <dgm:spPr/>
      <dgm:t>
        <a:bodyPr/>
        <a:lstStyle/>
        <a:p>
          <a:r>
            <a:rPr lang="en-US" sz="1400" baseline="0" dirty="0"/>
            <a:t>Goalies and head coach identified.</a:t>
          </a:r>
        </a:p>
      </dgm:t>
    </dgm:pt>
    <dgm:pt modelId="{9650010F-07B9-7F4C-87A7-A5D55B76E57F}" type="parTrans" cxnId="{AD149450-754C-894B-898C-9F016AE7F5DE}">
      <dgm:prSet/>
      <dgm:spPr/>
      <dgm:t>
        <a:bodyPr/>
        <a:lstStyle/>
        <a:p>
          <a:endParaRPr lang="en-US"/>
        </a:p>
      </dgm:t>
    </dgm:pt>
    <dgm:pt modelId="{4CFB6669-703B-4944-BDAE-E4D1368EF95A}" type="sibTrans" cxnId="{AD149450-754C-894B-898C-9F016AE7F5DE}">
      <dgm:prSet/>
      <dgm:spPr/>
      <dgm:t>
        <a:bodyPr/>
        <a:lstStyle/>
        <a:p>
          <a:endParaRPr lang="en-US"/>
        </a:p>
      </dgm:t>
    </dgm:pt>
    <dgm:pt modelId="{7935BEAD-04FF-A34E-8B92-C74A9BE9B1DA}">
      <dgm:prSet custT="1"/>
      <dgm:spPr/>
      <dgm:t>
        <a:bodyPr/>
        <a:lstStyle/>
        <a:p>
          <a:r>
            <a:rPr lang="en-US" sz="1400" baseline="0" dirty="0"/>
            <a:t>Use same names as on USAH roster if adding additional members manually.</a:t>
          </a:r>
        </a:p>
      </dgm:t>
    </dgm:pt>
    <dgm:pt modelId="{9ABF2082-25FD-094B-985D-DE5A0D241FC7}" type="parTrans" cxnId="{2A37F0EF-CCD6-2F46-A1F2-37117C1B05FE}">
      <dgm:prSet/>
      <dgm:spPr/>
      <dgm:t>
        <a:bodyPr/>
        <a:lstStyle/>
        <a:p>
          <a:endParaRPr lang="en-US"/>
        </a:p>
      </dgm:t>
    </dgm:pt>
    <dgm:pt modelId="{D5433378-6CC7-7D4C-A977-69903774ADA4}" type="sibTrans" cxnId="{2A37F0EF-CCD6-2F46-A1F2-37117C1B05FE}">
      <dgm:prSet/>
      <dgm:spPr/>
      <dgm:t>
        <a:bodyPr/>
        <a:lstStyle/>
        <a:p>
          <a:endParaRPr lang="en-US"/>
        </a:p>
      </dgm:t>
    </dgm:pt>
    <dgm:pt modelId="{14213E2D-322E-1747-A1A6-0049A967C531}">
      <dgm:prSet custT="1"/>
      <dgm:spPr/>
      <dgm:t>
        <a:bodyPr/>
        <a:lstStyle/>
        <a:p>
          <a:r>
            <a:rPr lang="en-US" sz="1400" baseline="0" dirty="0"/>
            <a:t>Max of 18 skaters, 20 total players on bench.</a:t>
          </a:r>
        </a:p>
      </dgm:t>
    </dgm:pt>
    <dgm:pt modelId="{58510A43-44A5-D447-8C65-7700F63ED40B}" type="parTrans" cxnId="{3DB4B348-0175-2B4F-9FE8-4F71A7CC976D}">
      <dgm:prSet/>
      <dgm:spPr/>
      <dgm:t>
        <a:bodyPr/>
        <a:lstStyle/>
        <a:p>
          <a:endParaRPr lang="en-US"/>
        </a:p>
      </dgm:t>
    </dgm:pt>
    <dgm:pt modelId="{B05A505D-129B-6D4E-88FF-793A54154FBA}" type="sibTrans" cxnId="{3DB4B348-0175-2B4F-9FE8-4F71A7CC976D}">
      <dgm:prSet/>
      <dgm:spPr/>
      <dgm:t>
        <a:bodyPr/>
        <a:lstStyle/>
        <a:p>
          <a:endParaRPr lang="en-US"/>
        </a:p>
      </dgm:t>
    </dgm:pt>
    <dgm:pt modelId="{DCBC2BB6-F6E0-0341-9C43-9399629A1CA6}">
      <dgm:prSet custT="1"/>
      <dgm:spPr/>
      <dgm:t>
        <a:bodyPr/>
        <a:lstStyle/>
        <a:p>
          <a:r>
            <a:rPr lang="en-US" sz="1400" baseline="0" dirty="0"/>
            <a:t>Max of 4 coaches on bench.</a:t>
          </a:r>
        </a:p>
      </dgm:t>
    </dgm:pt>
    <dgm:pt modelId="{2709B968-BC6C-4A4A-934F-02C9E2D3BCFC}" type="parTrans" cxnId="{A52965B7-7B62-2444-9EAC-1923636A1ACA}">
      <dgm:prSet/>
      <dgm:spPr/>
      <dgm:t>
        <a:bodyPr/>
        <a:lstStyle/>
        <a:p>
          <a:endParaRPr lang="en-US"/>
        </a:p>
      </dgm:t>
    </dgm:pt>
    <dgm:pt modelId="{2C86E07D-A3EF-9545-80EC-4C7A7A682669}" type="sibTrans" cxnId="{A52965B7-7B62-2444-9EAC-1923636A1ACA}">
      <dgm:prSet/>
      <dgm:spPr/>
      <dgm:t>
        <a:bodyPr/>
        <a:lstStyle/>
        <a:p>
          <a:endParaRPr lang="en-US"/>
        </a:p>
      </dgm:t>
    </dgm:pt>
    <dgm:pt modelId="{5251E32E-208C-E841-89CC-FA690F3F7B44}">
      <dgm:prSet custT="1"/>
      <dgm:spPr/>
      <dgm:t>
        <a:bodyPr/>
        <a:lstStyle/>
        <a:p>
          <a:r>
            <a:rPr lang="en-US" sz="1400" baseline="0" dirty="0"/>
            <a:t>Must be registered and on USAH roster as player or coach to be on bench.</a:t>
          </a:r>
        </a:p>
      </dgm:t>
    </dgm:pt>
    <dgm:pt modelId="{629F1A57-24A9-DD49-95E2-B13100049958}" type="parTrans" cxnId="{36806BDF-A132-6243-8566-7457CE75D056}">
      <dgm:prSet/>
      <dgm:spPr/>
      <dgm:t>
        <a:bodyPr/>
        <a:lstStyle/>
        <a:p>
          <a:endParaRPr lang="en-US"/>
        </a:p>
      </dgm:t>
    </dgm:pt>
    <dgm:pt modelId="{C38C9CC7-CEF7-6B43-91A6-1CD88E2AA111}" type="sibTrans" cxnId="{36806BDF-A132-6243-8566-7457CE75D056}">
      <dgm:prSet/>
      <dgm:spPr/>
      <dgm:t>
        <a:bodyPr/>
        <a:lstStyle/>
        <a:p>
          <a:endParaRPr lang="en-US"/>
        </a:p>
      </dgm:t>
    </dgm:pt>
    <dgm:pt modelId="{D3837279-06E2-D84F-9E7F-83844334624C}">
      <dgm:prSet custT="1"/>
      <dgm:spPr/>
      <dgm:t>
        <a:bodyPr/>
        <a:lstStyle/>
        <a:p>
          <a:r>
            <a:rPr lang="en-US" sz="1400" baseline="0" dirty="0"/>
            <a:t>Need jersey #'s listed on USAH roster for all NTB teams.</a:t>
          </a:r>
        </a:p>
      </dgm:t>
    </dgm:pt>
    <dgm:pt modelId="{CE3CF469-5266-CF4F-AE27-C6AF9636D8FD}" type="parTrans" cxnId="{3AE585A5-E669-A748-A3AF-E75D434D5CEF}">
      <dgm:prSet/>
      <dgm:spPr/>
      <dgm:t>
        <a:bodyPr/>
        <a:lstStyle/>
        <a:p>
          <a:endParaRPr lang="en-US"/>
        </a:p>
      </dgm:t>
    </dgm:pt>
    <dgm:pt modelId="{B3CAA1F2-0BAB-684D-90B9-EBD80EF60E42}" type="sibTrans" cxnId="{3AE585A5-E669-A748-A3AF-E75D434D5CEF}">
      <dgm:prSet/>
      <dgm:spPr/>
      <dgm:t>
        <a:bodyPr/>
        <a:lstStyle/>
        <a:p>
          <a:endParaRPr lang="en-US"/>
        </a:p>
      </dgm:t>
    </dgm:pt>
    <dgm:pt modelId="{61F60D63-CBAF-6D4A-AD61-A88FCAECDDCE}">
      <dgm:prSet custT="1"/>
      <dgm:spPr/>
      <dgm:t>
        <a:bodyPr/>
        <a:lstStyle/>
        <a:p>
          <a:r>
            <a:rPr lang="en-US" sz="1400" baseline="0" dirty="0"/>
            <a:t>All positions listed for NTB teams. A minimum of goalies identified for all others.</a:t>
          </a:r>
        </a:p>
      </dgm:t>
    </dgm:pt>
    <dgm:pt modelId="{9F5F1FA7-2102-4945-BC29-AF294B5E0F68}" type="parTrans" cxnId="{22C7FA38-C449-F247-BD56-78BA97705A8C}">
      <dgm:prSet/>
      <dgm:spPr/>
      <dgm:t>
        <a:bodyPr/>
        <a:lstStyle/>
        <a:p>
          <a:endParaRPr lang="en-US"/>
        </a:p>
      </dgm:t>
    </dgm:pt>
    <dgm:pt modelId="{0C9C2593-0F63-314C-BE21-C3FE46078E82}" type="sibTrans" cxnId="{22C7FA38-C449-F247-BD56-78BA97705A8C}">
      <dgm:prSet/>
      <dgm:spPr/>
      <dgm:t>
        <a:bodyPr/>
        <a:lstStyle/>
        <a:p>
          <a:endParaRPr lang="en-US"/>
        </a:p>
      </dgm:t>
    </dgm:pt>
    <dgm:pt modelId="{E82CF5C8-A6C7-4940-A7E5-4571433EA226}">
      <dgm:prSet custT="1"/>
      <dgm:spPr/>
      <dgm:t>
        <a:bodyPr/>
        <a:lstStyle/>
        <a:p>
          <a:r>
            <a:rPr lang="en-US" sz="1400" baseline="0" dirty="0"/>
            <a:t>Max of 20 skaters, 22 total players on bench for Tier One Youth 15O, 16U, 18U, and Tier One Girls 19U.</a:t>
          </a:r>
        </a:p>
      </dgm:t>
    </dgm:pt>
    <dgm:pt modelId="{A2E8057E-8FEB-D448-9D8B-19D821B5B312}" type="parTrans" cxnId="{66FB2634-8FEC-124F-877C-F5C51DBF965C}">
      <dgm:prSet/>
      <dgm:spPr/>
      <dgm:t>
        <a:bodyPr/>
        <a:lstStyle/>
        <a:p>
          <a:endParaRPr lang="en-US"/>
        </a:p>
      </dgm:t>
    </dgm:pt>
    <dgm:pt modelId="{6F7EE6B0-C63C-E74E-BC33-571A2696B85C}" type="sibTrans" cxnId="{66FB2634-8FEC-124F-877C-F5C51DBF965C}">
      <dgm:prSet/>
      <dgm:spPr/>
      <dgm:t>
        <a:bodyPr/>
        <a:lstStyle/>
        <a:p>
          <a:endParaRPr lang="en-US"/>
        </a:p>
      </dgm:t>
    </dgm:pt>
    <dgm:pt modelId="{6FE119B3-1A94-C74E-AB56-2AF339B05016}">
      <dgm:prSet custT="1"/>
      <dgm:spPr/>
      <dgm:t>
        <a:bodyPr/>
        <a:lstStyle/>
        <a:p>
          <a:r>
            <a:rPr lang="en-US" sz="1400" baseline="0" dirty="0"/>
            <a:t>Do NOT input roster manually at start of the season. It MUST be imported from USAH the first time.</a:t>
          </a:r>
        </a:p>
      </dgm:t>
    </dgm:pt>
    <dgm:pt modelId="{939430D9-D59F-C44D-AFAE-CAF2DE90D562}" type="parTrans" cxnId="{C56C0A4E-52C7-6D4B-8FAC-D3E6E2324F0E}">
      <dgm:prSet/>
      <dgm:spPr/>
      <dgm:t>
        <a:bodyPr/>
        <a:lstStyle/>
        <a:p>
          <a:endParaRPr lang="en-US"/>
        </a:p>
      </dgm:t>
    </dgm:pt>
    <dgm:pt modelId="{129A7C53-990A-CE42-9D55-669C2AEE054A}" type="sibTrans" cxnId="{C56C0A4E-52C7-6D4B-8FAC-D3E6E2324F0E}">
      <dgm:prSet/>
      <dgm:spPr/>
      <dgm:t>
        <a:bodyPr/>
        <a:lstStyle/>
        <a:p>
          <a:endParaRPr lang="en-US"/>
        </a:p>
      </dgm:t>
    </dgm:pt>
    <dgm:pt modelId="{6838B76E-6916-E147-A506-1D71E1F4CB82}">
      <dgm:prSet custT="1"/>
      <dgm:spPr/>
      <dgm:t>
        <a:bodyPr/>
        <a:lstStyle/>
        <a:p>
          <a:r>
            <a:rPr lang="en-US" sz="1400" baseline="0" dirty="0"/>
            <a:t>All members marked as active/playing on </a:t>
          </a:r>
          <a:r>
            <a:rPr lang="en-US" sz="1400" baseline="0" dirty="0" err="1"/>
            <a:t>Gamesheet</a:t>
          </a:r>
          <a:r>
            <a:rPr lang="en-US" sz="1400" baseline="0" dirty="0"/>
            <a:t> must be on USAH 1-T roster (with exception for vertically moving players).</a:t>
          </a:r>
        </a:p>
      </dgm:t>
    </dgm:pt>
    <dgm:pt modelId="{C8A230FD-52AB-1F47-8829-60A2BD11D6F2}" type="parTrans" cxnId="{26CB839F-9460-8F46-B086-29040E044503}">
      <dgm:prSet/>
      <dgm:spPr/>
      <dgm:t>
        <a:bodyPr/>
        <a:lstStyle/>
        <a:p>
          <a:endParaRPr lang="en-US"/>
        </a:p>
      </dgm:t>
    </dgm:pt>
    <dgm:pt modelId="{FEA18019-8276-A24B-A4B0-EEABB852B4FD}" type="sibTrans" cxnId="{26CB839F-9460-8F46-B086-29040E044503}">
      <dgm:prSet/>
      <dgm:spPr/>
      <dgm:t>
        <a:bodyPr/>
        <a:lstStyle/>
        <a:p>
          <a:endParaRPr lang="en-US"/>
        </a:p>
      </dgm:t>
    </dgm:pt>
    <dgm:pt modelId="{19421626-C7BE-9340-821D-5589CCEEF102}" type="pres">
      <dgm:prSet presAssocID="{F1E00AC1-600B-BF42-A060-4DAB8B8672F9}" presName="linear" presStyleCnt="0">
        <dgm:presLayoutVars>
          <dgm:animLvl val="lvl"/>
          <dgm:resizeHandles val="exact"/>
        </dgm:presLayoutVars>
      </dgm:prSet>
      <dgm:spPr/>
    </dgm:pt>
    <dgm:pt modelId="{16A17DBF-D680-5647-9952-23A41D88ADC1}" type="pres">
      <dgm:prSet presAssocID="{1BC72003-542A-6145-84E7-C183AA6C7EE2}" presName="parentText" presStyleLbl="node1" presStyleIdx="0" presStyleCnt="11">
        <dgm:presLayoutVars>
          <dgm:chMax val="0"/>
          <dgm:bulletEnabled val="1"/>
        </dgm:presLayoutVars>
      </dgm:prSet>
      <dgm:spPr/>
    </dgm:pt>
    <dgm:pt modelId="{113D36A0-4092-D148-98FC-09833C94FF74}" type="pres">
      <dgm:prSet presAssocID="{4A79BD22-1394-724B-8858-D19301BC14EA}" presName="spacer" presStyleCnt="0"/>
      <dgm:spPr/>
    </dgm:pt>
    <dgm:pt modelId="{9E4A9A4A-7652-ED45-AF5D-D8A29F2290B6}" type="pres">
      <dgm:prSet presAssocID="{D482A455-72CC-0B40-90B5-E4D23BAA50A1}" presName="parentText" presStyleLbl="node1" presStyleIdx="1" presStyleCnt="11">
        <dgm:presLayoutVars>
          <dgm:chMax val="0"/>
          <dgm:bulletEnabled val="1"/>
        </dgm:presLayoutVars>
      </dgm:prSet>
      <dgm:spPr/>
    </dgm:pt>
    <dgm:pt modelId="{08F45B27-667B-9947-A690-BFE04B3D4D54}" type="pres">
      <dgm:prSet presAssocID="{4CFB6669-703B-4944-BDAE-E4D1368EF95A}" presName="spacer" presStyleCnt="0"/>
      <dgm:spPr/>
    </dgm:pt>
    <dgm:pt modelId="{67DB1558-EFBA-114E-8AD7-F41DCF3B2F91}" type="pres">
      <dgm:prSet presAssocID="{6FE119B3-1A94-C74E-AB56-2AF339B05016}" presName="parentText" presStyleLbl="node1" presStyleIdx="2" presStyleCnt="11">
        <dgm:presLayoutVars>
          <dgm:chMax val="0"/>
          <dgm:bulletEnabled val="1"/>
        </dgm:presLayoutVars>
      </dgm:prSet>
      <dgm:spPr/>
    </dgm:pt>
    <dgm:pt modelId="{BF82B984-649A-5C44-BF95-A7EC9D655814}" type="pres">
      <dgm:prSet presAssocID="{129A7C53-990A-CE42-9D55-669C2AEE054A}" presName="spacer" presStyleCnt="0"/>
      <dgm:spPr/>
    </dgm:pt>
    <dgm:pt modelId="{CF39CBA8-B500-1A47-892D-6B1528FD49CC}" type="pres">
      <dgm:prSet presAssocID="{7935BEAD-04FF-A34E-8B92-C74A9BE9B1DA}" presName="parentText" presStyleLbl="node1" presStyleIdx="3" presStyleCnt="11">
        <dgm:presLayoutVars>
          <dgm:chMax val="0"/>
          <dgm:bulletEnabled val="1"/>
        </dgm:presLayoutVars>
      </dgm:prSet>
      <dgm:spPr/>
    </dgm:pt>
    <dgm:pt modelId="{2D38FA6A-CB0E-A34D-A9E4-489E200F887D}" type="pres">
      <dgm:prSet presAssocID="{D5433378-6CC7-7D4C-A977-69903774ADA4}" presName="spacer" presStyleCnt="0"/>
      <dgm:spPr/>
    </dgm:pt>
    <dgm:pt modelId="{83BF2EB5-FE92-8F42-B9B7-0098F29268D7}" type="pres">
      <dgm:prSet presAssocID="{D3837279-06E2-D84F-9E7F-83844334624C}" presName="parentText" presStyleLbl="node1" presStyleIdx="4" presStyleCnt="11">
        <dgm:presLayoutVars>
          <dgm:chMax val="0"/>
          <dgm:bulletEnabled val="1"/>
        </dgm:presLayoutVars>
      </dgm:prSet>
      <dgm:spPr/>
    </dgm:pt>
    <dgm:pt modelId="{4749264B-7CF9-594B-BA9E-25C040F375BE}" type="pres">
      <dgm:prSet presAssocID="{B3CAA1F2-0BAB-684D-90B9-EBD80EF60E42}" presName="spacer" presStyleCnt="0"/>
      <dgm:spPr/>
    </dgm:pt>
    <dgm:pt modelId="{6AA24B8B-DBE8-2E44-8815-BA68E1C8C5D6}" type="pres">
      <dgm:prSet presAssocID="{61F60D63-CBAF-6D4A-AD61-A88FCAECDDCE}" presName="parentText" presStyleLbl="node1" presStyleIdx="5" presStyleCnt="11" custLinFactY="168" custLinFactNeighborY="100000">
        <dgm:presLayoutVars>
          <dgm:chMax val="0"/>
          <dgm:bulletEnabled val="1"/>
        </dgm:presLayoutVars>
      </dgm:prSet>
      <dgm:spPr/>
    </dgm:pt>
    <dgm:pt modelId="{635DD6E0-51F9-0441-9F8C-74474CDF7941}" type="pres">
      <dgm:prSet presAssocID="{0C9C2593-0F63-314C-BE21-C3FE46078E82}" presName="spacer" presStyleCnt="0"/>
      <dgm:spPr/>
    </dgm:pt>
    <dgm:pt modelId="{7386AD80-886A-3F45-958B-CB4CCE317B74}" type="pres">
      <dgm:prSet presAssocID="{14213E2D-322E-1747-A1A6-0049A967C531}" presName="parentText" presStyleLbl="node1" presStyleIdx="6" presStyleCnt="11">
        <dgm:presLayoutVars>
          <dgm:chMax val="0"/>
          <dgm:bulletEnabled val="1"/>
        </dgm:presLayoutVars>
      </dgm:prSet>
      <dgm:spPr/>
    </dgm:pt>
    <dgm:pt modelId="{F18D1BEB-4EFE-7E4D-888F-08B1CB543154}" type="pres">
      <dgm:prSet presAssocID="{B05A505D-129B-6D4E-88FF-793A54154FBA}" presName="spacer" presStyleCnt="0"/>
      <dgm:spPr/>
    </dgm:pt>
    <dgm:pt modelId="{9846D1B1-F353-DE4C-97BF-C3B9DD7903C2}" type="pres">
      <dgm:prSet presAssocID="{E82CF5C8-A6C7-4940-A7E5-4571433EA226}" presName="parentText" presStyleLbl="node1" presStyleIdx="7" presStyleCnt="11">
        <dgm:presLayoutVars>
          <dgm:chMax val="0"/>
          <dgm:bulletEnabled val="1"/>
        </dgm:presLayoutVars>
      </dgm:prSet>
      <dgm:spPr/>
    </dgm:pt>
    <dgm:pt modelId="{DFF9CD8D-3353-1B4B-BA1B-BA9D58A63EAC}" type="pres">
      <dgm:prSet presAssocID="{6F7EE6B0-C63C-E74E-BC33-571A2696B85C}" presName="spacer" presStyleCnt="0"/>
      <dgm:spPr/>
    </dgm:pt>
    <dgm:pt modelId="{2ADEAB12-3F07-774E-8902-B2D939672424}" type="pres">
      <dgm:prSet presAssocID="{DCBC2BB6-F6E0-0341-9C43-9399629A1CA6}" presName="parentText" presStyleLbl="node1" presStyleIdx="8" presStyleCnt="11">
        <dgm:presLayoutVars>
          <dgm:chMax val="0"/>
          <dgm:bulletEnabled val="1"/>
        </dgm:presLayoutVars>
      </dgm:prSet>
      <dgm:spPr/>
    </dgm:pt>
    <dgm:pt modelId="{97D52130-F6D0-F546-9A67-373DF7311C28}" type="pres">
      <dgm:prSet presAssocID="{2C86E07D-A3EF-9545-80EC-4C7A7A682669}" presName="spacer" presStyleCnt="0"/>
      <dgm:spPr/>
    </dgm:pt>
    <dgm:pt modelId="{53661BA2-0ADC-F74C-96C5-FE2E9934DCF1}" type="pres">
      <dgm:prSet presAssocID="{5251E32E-208C-E841-89CC-FA690F3F7B44}" presName="parentText" presStyleLbl="node1" presStyleIdx="9" presStyleCnt="11">
        <dgm:presLayoutVars>
          <dgm:chMax val="0"/>
          <dgm:bulletEnabled val="1"/>
        </dgm:presLayoutVars>
      </dgm:prSet>
      <dgm:spPr/>
    </dgm:pt>
    <dgm:pt modelId="{6263A2DA-301B-9E4A-861D-BB70A9F0D4D7}" type="pres">
      <dgm:prSet presAssocID="{C38C9CC7-CEF7-6B43-91A6-1CD88E2AA111}" presName="spacer" presStyleCnt="0"/>
      <dgm:spPr/>
    </dgm:pt>
    <dgm:pt modelId="{A9076B89-6433-F740-AAB7-C96E787CFA5A}" type="pres">
      <dgm:prSet presAssocID="{6838B76E-6916-E147-A506-1D71E1F4CB82}" presName="parentText" presStyleLbl="node1" presStyleIdx="10" presStyleCnt="11">
        <dgm:presLayoutVars>
          <dgm:chMax val="0"/>
          <dgm:bulletEnabled val="1"/>
        </dgm:presLayoutVars>
      </dgm:prSet>
      <dgm:spPr/>
    </dgm:pt>
  </dgm:ptLst>
  <dgm:cxnLst>
    <dgm:cxn modelId="{1D7D5A33-D3CC-DA43-867C-33A0AE15DBEB}" type="presOf" srcId="{D3837279-06E2-D84F-9E7F-83844334624C}" destId="{83BF2EB5-FE92-8F42-B9B7-0098F29268D7}" srcOrd="0" destOrd="0" presId="urn:microsoft.com/office/officeart/2005/8/layout/vList2"/>
    <dgm:cxn modelId="{66FB2634-8FEC-124F-877C-F5C51DBF965C}" srcId="{F1E00AC1-600B-BF42-A060-4DAB8B8672F9}" destId="{E82CF5C8-A6C7-4940-A7E5-4571433EA226}" srcOrd="7" destOrd="0" parTransId="{A2E8057E-8FEB-D448-9D8B-19D821B5B312}" sibTransId="{6F7EE6B0-C63C-E74E-BC33-571A2696B85C}"/>
    <dgm:cxn modelId="{22C7FA38-C449-F247-BD56-78BA97705A8C}" srcId="{F1E00AC1-600B-BF42-A060-4DAB8B8672F9}" destId="{61F60D63-CBAF-6D4A-AD61-A88FCAECDDCE}" srcOrd="5" destOrd="0" parTransId="{9F5F1FA7-2102-4945-BC29-AF294B5E0F68}" sibTransId="{0C9C2593-0F63-314C-BE21-C3FE46078E82}"/>
    <dgm:cxn modelId="{7C1B5741-FFAC-8043-8A98-B49EA79F376F}" type="presOf" srcId="{DCBC2BB6-F6E0-0341-9C43-9399629A1CA6}" destId="{2ADEAB12-3F07-774E-8902-B2D939672424}" srcOrd="0" destOrd="0" presId="urn:microsoft.com/office/officeart/2005/8/layout/vList2"/>
    <dgm:cxn modelId="{3DB4B348-0175-2B4F-9FE8-4F71A7CC976D}" srcId="{F1E00AC1-600B-BF42-A060-4DAB8B8672F9}" destId="{14213E2D-322E-1747-A1A6-0049A967C531}" srcOrd="6" destOrd="0" parTransId="{58510A43-44A5-D447-8C65-7700F63ED40B}" sibTransId="{B05A505D-129B-6D4E-88FF-793A54154FBA}"/>
    <dgm:cxn modelId="{C56C0A4E-52C7-6D4B-8FAC-D3E6E2324F0E}" srcId="{F1E00AC1-600B-BF42-A060-4DAB8B8672F9}" destId="{6FE119B3-1A94-C74E-AB56-2AF339B05016}" srcOrd="2" destOrd="0" parTransId="{939430D9-D59F-C44D-AFAE-CAF2DE90D562}" sibTransId="{129A7C53-990A-CE42-9D55-669C2AEE054A}"/>
    <dgm:cxn modelId="{8869EE4E-815C-7042-AA45-B15A5A3A3ECD}" type="presOf" srcId="{1BC72003-542A-6145-84E7-C183AA6C7EE2}" destId="{16A17DBF-D680-5647-9952-23A41D88ADC1}" srcOrd="0" destOrd="0" presId="urn:microsoft.com/office/officeart/2005/8/layout/vList2"/>
    <dgm:cxn modelId="{AD149450-754C-894B-898C-9F016AE7F5DE}" srcId="{F1E00AC1-600B-BF42-A060-4DAB8B8672F9}" destId="{D482A455-72CC-0B40-90B5-E4D23BAA50A1}" srcOrd="1" destOrd="0" parTransId="{9650010F-07B9-7F4C-87A7-A5D55B76E57F}" sibTransId="{4CFB6669-703B-4944-BDAE-E4D1368EF95A}"/>
    <dgm:cxn modelId="{702F2268-64AE-774D-83E6-8451006E292D}" type="presOf" srcId="{E82CF5C8-A6C7-4940-A7E5-4571433EA226}" destId="{9846D1B1-F353-DE4C-97BF-C3B9DD7903C2}" srcOrd="0" destOrd="0" presId="urn:microsoft.com/office/officeart/2005/8/layout/vList2"/>
    <dgm:cxn modelId="{DE757475-77C4-B346-ABD6-3ABB176835A5}" type="presOf" srcId="{5251E32E-208C-E841-89CC-FA690F3F7B44}" destId="{53661BA2-0ADC-F74C-96C5-FE2E9934DCF1}" srcOrd="0" destOrd="0" presId="urn:microsoft.com/office/officeart/2005/8/layout/vList2"/>
    <dgm:cxn modelId="{E742477D-9B96-9E48-9069-755A8EED04D5}" srcId="{F1E00AC1-600B-BF42-A060-4DAB8B8672F9}" destId="{1BC72003-542A-6145-84E7-C183AA6C7EE2}" srcOrd="0" destOrd="0" parTransId="{EB707E5B-E54A-2D45-81C8-E4245BD9C9B8}" sibTransId="{4A79BD22-1394-724B-8858-D19301BC14EA}"/>
    <dgm:cxn modelId="{F30C7380-5169-BE4A-AAB6-F73A4AD29E56}" type="presOf" srcId="{6FE119B3-1A94-C74E-AB56-2AF339B05016}" destId="{67DB1558-EFBA-114E-8AD7-F41DCF3B2F91}" srcOrd="0" destOrd="0" presId="urn:microsoft.com/office/officeart/2005/8/layout/vList2"/>
    <dgm:cxn modelId="{BC429692-F361-4D48-8129-465CE35615B0}" type="presOf" srcId="{7935BEAD-04FF-A34E-8B92-C74A9BE9B1DA}" destId="{CF39CBA8-B500-1A47-892D-6B1528FD49CC}" srcOrd="0" destOrd="0" presId="urn:microsoft.com/office/officeart/2005/8/layout/vList2"/>
    <dgm:cxn modelId="{3D8BA19C-1EEF-3442-9C2C-3FEB8ED4DDC1}" type="presOf" srcId="{61F60D63-CBAF-6D4A-AD61-A88FCAECDDCE}" destId="{6AA24B8B-DBE8-2E44-8815-BA68E1C8C5D6}" srcOrd="0" destOrd="0" presId="urn:microsoft.com/office/officeart/2005/8/layout/vList2"/>
    <dgm:cxn modelId="{26CB839F-9460-8F46-B086-29040E044503}" srcId="{F1E00AC1-600B-BF42-A060-4DAB8B8672F9}" destId="{6838B76E-6916-E147-A506-1D71E1F4CB82}" srcOrd="10" destOrd="0" parTransId="{C8A230FD-52AB-1F47-8829-60A2BD11D6F2}" sibTransId="{FEA18019-8276-A24B-A4B0-EEABB852B4FD}"/>
    <dgm:cxn modelId="{EDEB1FA5-0727-BF43-BB0C-E0B67C68A451}" type="presOf" srcId="{6838B76E-6916-E147-A506-1D71E1F4CB82}" destId="{A9076B89-6433-F740-AAB7-C96E787CFA5A}" srcOrd="0" destOrd="0" presId="urn:microsoft.com/office/officeart/2005/8/layout/vList2"/>
    <dgm:cxn modelId="{3AE585A5-E669-A748-A3AF-E75D434D5CEF}" srcId="{F1E00AC1-600B-BF42-A060-4DAB8B8672F9}" destId="{D3837279-06E2-D84F-9E7F-83844334624C}" srcOrd="4" destOrd="0" parTransId="{CE3CF469-5266-CF4F-AE27-C6AF9636D8FD}" sibTransId="{B3CAA1F2-0BAB-684D-90B9-EBD80EF60E42}"/>
    <dgm:cxn modelId="{EE143EB4-1239-B94E-BE95-E8F29E821A6A}" type="presOf" srcId="{F1E00AC1-600B-BF42-A060-4DAB8B8672F9}" destId="{19421626-C7BE-9340-821D-5589CCEEF102}" srcOrd="0" destOrd="0" presId="urn:microsoft.com/office/officeart/2005/8/layout/vList2"/>
    <dgm:cxn modelId="{A52965B7-7B62-2444-9EAC-1923636A1ACA}" srcId="{F1E00AC1-600B-BF42-A060-4DAB8B8672F9}" destId="{DCBC2BB6-F6E0-0341-9C43-9399629A1CA6}" srcOrd="8" destOrd="0" parTransId="{2709B968-BC6C-4A4A-934F-02C9E2D3BCFC}" sibTransId="{2C86E07D-A3EF-9545-80EC-4C7A7A682669}"/>
    <dgm:cxn modelId="{6E5940D2-D845-C442-98C8-963B682D7D03}" type="presOf" srcId="{D482A455-72CC-0B40-90B5-E4D23BAA50A1}" destId="{9E4A9A4A-7652-ED45-AF5D-D8A29F2290B6}" srcOrd="0" destOrd="0" presId="urn:microsoft.com/office/officeart/2005/8/layout/vList2"/>
    <dgm:cxn modelId="{B8993AD5-EFFA-3C47-AEE9-AADEFF44031D}" type="presOf" srcId="{14213E2D-322E-1747-A1A6-0049A967C531}" destId="{7386AD80-886A-3F45-958B-CB4CCE317B74}" srcOrd="0" destOrd="0" presId="urn:microsoft.com/office/officeart/2005/8/layout/vList2"/>
    <dgm:cxn modelId="{36806BDF-A132-6243-8566-7457CE75D056}" srcId="{F1E00AC1-600B-BF42-A060-4DAB8B8672F9}" destId="{5251E32E-208C-E841-89CC-FA690F3F7B44}" srcOrd="9" destOrd="0" parTransId="{629F1A57-24A9-DD49-95E2-B13100049958}" sibTransId="{C38C9CC7-CEF7-6B43-91A6-1CD88E2AA111}"/>
    <dgm:cxn modelId="{2A37F0EF-CCD6-2F46-A1F2-37117C1B05FE}" srcId="{F1E00AC1-600B-BF42-A060-4DAB8B8672F9}" destId="{7935BEAD-04FF-A34E-8B92-C74A9BE9B1DA}" srcOrd="3" destOrd="0" parTransId="{9ABF2082-25FD-094B-985D-DE5A0D241FC7}" sibTransId="{D5433378-6CC7-7D4C-A977-69903774ADA4}"/>
    <dgm:cxn modelId="{B2F0A6E8-1C17-B04C-A235-6B630D57728A}" type="presParOf" srcId="{19421626-C7BE-9340-821D-5589CCEEF102}" destId="{16A17DBF-D680-5647-9952-23A41D88ADC1}" srcOrd="0" destOrd="0" presId="urn:microsoft.com/office/officeart/2005/8/layout/vList2"/>
    <dgm:cxn modelId="{73C4EF65-1A19-5246-BBF6-02765040D275}" type="presParOf" srcId="{19421626-C7BE-9340-821D-5589CCEEF102}" destId="{113D36A0-4092-D148-98FC-09833C94FF74}" srcOrd="1" destOrd="0" presId="urn:microsoft.com/office/officeart/2005/8/layout/vList2"/>
    <dgm:cxn modelId="{2914962D-DECA-B24A-B6CE-FEC81902D208}" type="presParOf" srcId="{19421626-C7BE-9340-821D-5589CCEEF102}" destId="{9E4A9A4A-7652-ED45-AF5D-D8A29F2290B6}" srcOrd="2" destOrd="0" presId="urn:microsoft.com/office/officeart/2005/8/layout/vList2"/>
    <dgm:cxn modelId="{83A10F23-ACB4-C648-9F79-0690228DBAFF}" type="presParOf" srcId="{19421626-C7BE-9340-821D-5589CCEEF102}" destId="{08F45B27-667B-9947-A690-BFE04B3D4D54}" srcOrd="3" destOrd="0" presId="urn:microsoft.com/office/officeart/2005/8/layout/vList2"/>
    <dgm:cxn modelId="{B2BA6A07-6661-7F49-938E-E7FD5CD31AB0}" type="presParOf" srcId="{19421626-C7BE-9340-821D-5589CCEEF102}" destId="{67DB1558-EFBA-114E-8AD7-F41DCF3B2F91}" srcOrd="4" destOrd="0" presId="urn:microsoft.com/office/officeart/2005/8/layout/vList2"/>
    <dgm:cxn modelId="{3C2CBFCB-4F56-054F-911B-AF15188AD5E5}" type="presParOf" srcId="{19421626-C7BE-9340-821D-5589CCEEF102}" destId="{BF82B984-649A-5C44-BF95-A7EC9D655814}" srcOrd="5" destOrd="0" presId="urn:microsoft.com/office/officeart/2005/8/layout/vList2"/>
    <dgm:cxn modelId="{32316E43-A0D8-5E48-868C-76F47620C165}" type="presParOf" srcId="{19421626-C7BE-9340-821D-5589CCEEF102}" destId="{CF39CBA8-B500-1A47-892D-6B1528FD49CC}" srcOrd="6" destOrd="0" presId="urn:microsoft.com/office/officeart/2005/8/layout/vList2"/>
    <dgm:cxn modelId="{888DC39D-A2B7-AD46-A587-858EDFFBC04A}" type="presParOf" srcId="{19421626-C7BE-9340-821D-5589CCEEF102}" destId="{2D38FA6A-CB0E-A34D-A9E4-489E200F887D}" srcOrd="7" destOrd="0" presId="urn:microsoft.com/office/officeart/2005/8/layout/vList2"/>
    <dgm:cxn modelId="{0124278A-6BE9-A04B-A653-ED03830B6111}" type="presParOf" srcId="{19421626-C7BE-9340-821D-5589CCEEF102}" destId="{83BF2EB5-FE92-8F42-B9B7-0098F29268D7}" srcOrd="8" destOrd="0" presId="urn:microsoft.com/office/officeart/2005/8/layout/vList2"/>
    <dgm:cxn modelId="{9797D2D4-ACF1-BD42-8019-BFEE30B948E8}" type="presParOf" srcId="{19421626-C7BE-9340-821D-5589CCEEF102}" destId="{4749264B-7CF9-594B-BA9E-25C040F375BE}" srcOrd="9" destOrd="0" presId="urn:microsoft.com/office/officeart/2005/8/layout/vList2"/>
    <dgm:cxn modelId="{2166FCDC-C769-A74C-BE80-C3B440B263A9}" type="presParOf" srcId="{19421626-C7BE-9340-821D-5589CCEEF102}" destId="{6AA24B8B-DBE8-2E44-8815-BA68E1C8C5D6}" srcOrd="10" destOrd="0" presId="urn:microsoft.com/office/officeart/2005/8/layout/vList2"/>
    <dgm:cxn modelId="{2111AACF-2C3C-B04F-9D3F-7321281F1826}" type="presParOf" srcId="{19421626-C7BE-9340-821D-5589CCEEF102}" destId="{635DD6E0-51F9-0441-9F8C-74474CDF7941}" srcOrd="11" destOrd="0" presId="urn:microsoft.com/office/officeart/2005/8/layout/vList2"/>
    <dgm:cxn modelId="{AD3BB3EF-BBDA-8045-B460-DB08FCB55B88}" type="presParOf" srcId="{19421626-C7BE-9340-821D-5589CCEEF102}" destId="{7386AD80-886A-3F45-958B-CB4CCE317B74}" srcOrd="12" destOrd="0" presId="urn:microsoft.com/office/officeart/2005/8/layout/vList2"/>
    <dgm:cxn modelId="{D7787E41-5C3D-7245-9D09-AB9CF43C4E00}" type="presParOf" srcId="{19421626-C7BE-9340-821D-5589CCEEF102}" destId="{F18D1BEB-4EFE-7E4D-888F-08B1CB543154}" srcOrd="13" destOrd="0" presId="urn:microsoft.com/office/officeart/2005/8/layout/vList2"/>
    <dgm:cxn modelId="{D30860CC-2BF3-8543-86C1-6AEEEB1DB538}" type="presParOf" srcId="{19421626-C7BE-9340-821D-5589CCEEF102}" destId="{9846D1B1-F353-DE4C-97BF-C3B9DD7903C2}" srcOrd="14" destOrd="0" presId="urn:microsoft.com/office/officeart/2005/8/layout/vList2"/>
    <dgm:cxn modelId="{C44402D6-B245-9E47-9A7A-8C469F9D02E2}" type="presParOf" srcId="{19421626-C7BE-9340-821D-5589CCEEF102}" destId="{DFF9CD8D-3353-1B4B-BA1B-BA9D58A63EAC}" srcOrd="15" destOrd="0" presId="urn:microsoft.com/office/officeart/2005/8/layout/vList2"/>
    <dgm:cxn modelId="{34221FDF-92B8-9D47-8732-6B381DA722CC}" type="presParOf" srcId="{19421626-C7BE-9340-821D-5589CCEEF102}" destId="{2ADEAB12-3F07-774E-8902-B2D939672424}" srcOrd="16" destOrd="0" presId="urn:microsoft.com/office/officeart/2005/8/layout/vList2"/>
    <dgm:cxn modelId="{6C1C69D3-ADDD-0948-A8BB-B93D0756D17E}" type="presParOf" srcId="{19421626-C7BE-9340-821D-5589CCEEF102}" destId="{97D52130-F6D0-F546-9A67-373DF7311C28}" srcOrd="17" destOrd="0" presId="urn:microsoft.com/office/officeart/2005/8/layout/vList2"/>
    <dgm:cxn modelId="{52A7CC16-7784-8A4F-A461-E4D91EE884DF}" type="presParOf" srcId="{19421626-C7BE-9340-821D-5589CCEEF102}" destId="{53661BA2-0ADC-F74C-96C5-FE2E9934DCF1}" srcOrd="18" destOrd="0" presId="urn:microsoft.com/office/officeart/2005/8/layout/vList2"/>
    <dgm:cxn modelId="{9F446F7B-A0C8-D54C-A634-46027C252FA6}" type="presParOf" srcId="{19421626-C7BE-9340-821D-5589CCEEF102}" destId="{6263A2DA-301B-9E4A-861D-BB70A9F0D4D7}" srcOrd="19" destOrd="0" presId="urn:microsoft.com/office/officeart/2005/8/layout/vList2"/>
    <dgm:cxn modelId="{26B829AC-EFA5-864E-8E85-4B0AD5730452}" type="presParOf" srcId="{19421626-C7BE-9340-821D-5589CCEEF102}" destId="{A9076B89-6433-F740-AAB7-C96E787CFA5A}"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CA041E8-1DD0-1740-8228-E520CBE5F85F}" type="doc">
      <dgm:prSet loTypeId="urn:microsoft.com/office/officeart/2005/8/layout/matrix3" loCatId="" qsTypeId="urn:microsoft.com/office/officeart/2005/8/quickstyle/simple1" qsCatId="simple" csTypeId="urn:microsoft.com/office/officeart/2005/8/colors/accent1_2" csCatId="accent1" phldr="1"/>
      <dgm:spPr/>
      <dgm:t>
        <a:bodyPr/>
        <a:lstStyle/>
        <a:p>
          <a:endParaRPr lang="en-US"/>
        </a:p>
      </dgm:t>
    </dgm:pt>
    <dgm:pt modelId="{A608277A-2262-A243-8EC8-BB3138623587}">
      <dgm:prSet phldrT="[Text]" custT="1"/>
      <dgm:spPr/>
      <dgm:t>
        <a:bodyPr/>
        <a:lstStyle/>
        <a:p>
          <a:r>
            <a:rPr lang="en-US" sz="1800" dirty="0"/>
            <a:t>How to score on Game Sheets.</a:t>
          </a:r>
        </a:p>
      </dgm:t>
    </dgm:pt>
    <dgm:pt modelId="{CB04A85E-B279-E64D-8C93-44983E55ADBC}" type="parTrans" cxnId="{BE11FE55-C059-8644-B85C-F2FA698C6990}">
      <dgm:prSet/>
      <dgm:spPr/>
      <dgm:t>
        <a:bodyPr/>
        <a:lstStyle/>
        <a:p>
          <a:endParaRPr lang="en-US"/>
        </a:p>
      </dgm:t>
    </dgm:pt>
    <dgm:pt modelId="{24AEBF81-4CEF-2A45-A350-B2D1F97BDA30}" type="sibTrans" cxnId="{BE11FE55-C059-8644-B85C-F2FA698C6990}">
      <dgm:prSet/>
      <dgm:spPr/>
      <dgm:t>
        <a:bodyPr/>
        <a:lstStyle/>
        <a:p>
          <a:endParaRPr lang="en-US"/>
        </a:p>
      </dgm:t>
    </dgm:pt>
    <dgm:pt modelId="{33A465A8-5655-BC49-A7A7-8A62521D0FFB}">
      <dgm:prSet phldrT="[Text]" custT="1"/>
      <dgm:spPr/>
      <dgm:t>
        <a:bodyPr/>
        <a:lstStyle/>
        <a:p>
          <a:r>
            <a:rPr lang="en-US" sz="1800" dirty="0"/>
            <a:t>How to direct link to a team’s schedule.</a:t>
          </a:r>
        </a:p>
      </dgm:t>
    </dgm:pt>
    <dgm:pt modelId="{AC7372E5-A328-904E-AB10-9F686614DDCC}" type="parTrans" cxnId="{02D7A1BE-2138-9B49-9CAA-2E44316088D3}">
      <dgm:prSet/>
      <dgm:spPr/>
      <dgm:t>
        <a:bodyPr/>
        <a:lstStyle/>
        <a:p>
          <a:endParaRPr lang="en-US"/>
        </a:p>
      </dgm:t>
    </dgm:pt>
    <dgm:pt modelId="{334F23C3-FC03-3D45-9753-D79C68E2E9ED}" type="sibTrans" cxnId="{02D7A1BE-2138-9B49-9CAA-2E44316088D3}">
      <dgm:prSet/>
      <dgm:spPr/>
      <dgm:t>
        <a:bodyPr/>
        <a:lstStyle/>
        <a:p>
          <a:endParaRPr lang="en-US"/>
        </a:p>
      </dgm:t>
    </dgm:pt>
    <dgm:pt modelId="{07F7730F-3506-EE4B-87AC-20928F1FE11D}">
      <dgm:prSet phldrT="[Text]" custT="1"/>
      <dgm:spPr/>
      <dgm:t>
        <a:bodyPr/>
        <a:lstStyle/>
        <a:p>
          <a:r>
            <a:rPr lang="en-US" sz="1800" dirty="0"/>
            <a:t>How to direct link to tournament standings.</a:t>
          </a:r>
        </a:p>
      </dgm:t>
    </dgm:pt>
    <dgm:pt modelId="{E2AFB6A6-62B7-C440-96A4-E3F6A072A924}" type="parTrans" cxnId="{8FED0FDF-C3E9-5942-ACBB-14EB77D61FAE}">
      <dgm:prSet/>
      <dgm:spPr/>
      <dgm:t>
        <a:bodyPr/>
        <a:lstStyle/>
        <a:p>
          <a:endParaRPr lang="en-US"/>
        </a:p>
      </dgm:t>
    </dgm:pt>
    <dgm:pt modelId="{239C0E05-8B10-304D-B831-12EF3963BB9B}" type="sibTrans" cxnId="{8FED0FDF-C3E9-5942-ACBB-14EB77D61FAE}">
      <dgm:prSet/>
      <dgm:spPr/>
      <dgm:t>
        <a:bodyPr/>
        <a:lstStyle/>
        <a:p>
          <a:endParaRPr lang="en-US"/>
        </a:p>
      </dgm:t>
    </dgm:pt>
    <dgm:pt modelId="{48AEF3A8-51AD-1A4E-B42B-7BF016393071}">
      <dgm:prSet phldrT="[Text]" custT="1"/>
      <dgm:spPr/>
      <dgm:t>
        <a:bodyPr/>
        <a:lstStyle/>
        <a:p>
          <a:r>
            <a:rPr lang="en-US" sz="1800" dirty="0"/>
            <a:t>How to set up and use </a:t>
          </a:r>
          <a:r>
            <a:rPr lang="en-US" sz="1800" dirty="0" err="1"/>
            <a:t>MyHockey</a:t>
          </a:r>
          <a:r>
            <a:rPr lang="en-US" sz="1800" dirty="0"/>
            <a:t> Rankings.</a:t>
          </a:r>
        </a:p>
      </dgm:t>
    </dgm:pt>
    <dgm:pt modelId="{BF706749-D66A-A844-A6F8-0BAFE4757E13}" type="parTrans" cxnId="{B8022831-CF0F-CA4B-85D0-62574C2B8784}">
      <dgm:prSet/>
      <dgm:spPr/>
      <dgm:t>
        <a:bodyPr/>
        <a:lstStyle/>
        <a:p>
          <a:endParaRPr lang="en-US"/>
        </a:p>
      </dgm:t>
    </dgm:pt>
    <dgm:pt modelId="{F614D335-DA0A-5344-8B7A-20CE5CF8BD42}" type="sibTrans" cxnId="{B8022831-CF0F-CA4B-85D0-62574C2B8784}">
      <dgm:prSet/>
      <dgm:spPr/>
      <dgm:t>
        <a:bodyPr/>
        <a:lstStyle/>
        <a:p>
          <a:endParaRPr lang="en-US"/>
        </a:p>
      </dgm:t>
    </dgm:pt>
    <dgm:pt modelId="{C6A1D914-A18B-CB4F-A9C9-D656DD441615}" type="pres">
      <dgm:prSet presAssocID="{1CA041E8-1DD0-1740-8228-E520CBE5F85F}" presName="matrix" presStyleCnt="0">
        <dgm:presLayoutVars>
          <dgm:chMax val="1"/>
          <dgm:dir/>
          <dgm:resizeHandles val="exact"/>
        </dgm:presLayoutVars>
      </dgm:prSet>
      <dgm:spPr/>
    </dgm:pt>
    <dgm:pt modelId="{D8CEB891-5553-A44F-96FA-AD18AF6779BB}" type="pres">
      <dgm:prSet presAssocID="{1CA041E8-1DD0-1740-8228-E520CBE5F85F}" presName="diamond" presStyleLbl="bgShp" presStyleIdx="0" presStyleCnt="1"/>
      <dgm:spPr/>
    </dgm:pt>
    <dgm:pt modelId="{0444EE54-B158-2C48-9A86-3D059F594675}" type="pres">
      <dgm:prSet presAssocID="{1CA041E8-1DD0-1740-8228-E520CBE5F85F}" presName="quad1" presStyleLbl="node1" presStyleIdx="0" presStyleCnt="4">
        <dgm:presLayoutVars>
          <dgm:chMax val="0"/>
          <dgm:chPref val="0"/>
          <dgm:bulletEnabled val="1"/>
        </dgm:presLayoutVars>
      </dgm:prSet>
      <dgm:spPr/>
    </dgm:pt>
    <dgm:pt modelId="{7E099E23-EA0D-A84D-96D0-B842E5C45802}" type="pres">
      <dgm:prSet presAssocID="{1CA041E8-1DD0-1740-8228-E520CBE5F85F}" presName="quad2" presStyleLbl="node1" presStyleIdx="1" presStyleCnt="4">
        <dgm:presLayoutVars>
          <dgm:chMax val="0"/>
          <dgm:chPref val="0"/>
          <dgm:bulletEnabled val="1"/>
        </dgm:presLayoutVars>
      </dgm:prSet>
      <dgm:spPr/>
    </dgm:pt>
    <dgm:pt modelId="{A7F65EBB-3B0C-CB4C-81F9-FF6036752C22}" type="pres">
      <dgm:prSet presAssocID="{1CA041E8-1DD0-1740-8228-E520CBE5F85F}" presName="quad3" presStyleLbl="node1" presStyleIdx="2" presStyleCnt="4">
        <dgm:presLayoutVars>
          <dgm:chMax val="0"/>
          <dgm:chPref val="0"/>
          <dgm:bulletEnabled val="1"/>
        </dgm:presLayoutVars>
      </dgm:prSet>
      <dgm:spPr/>
    </dgm:pt>
    <dgm:pt modelId="{ED31EDF9-C563-0944-9575-D1DFBC9116D4}" type="pres">
      <dgm:prSet presAssocID="{1CA041E8-1DD0-1740-8228-E520CBE5F85F}" presName="quad4" presStyleLbl="node1" presStyleIdx="3" presStyleCnt="4">
        <dgm:presLayoutVars>
          <dgm:chMax val="0"/>
          <dgm:chPref val="0"/>
          <dgm:bulletEnabled val="1"/>
        </dgm:presLayoutVars>
      </dgm:prSet>
      <dgm:spPr/>
    </dgm:pt>
  </dgm:ptLst>
  <dgm:cxnLst>
    <dgm:cxn modelId="{B8022831-CF0F-CA4B-85D0-62574C2B8784}" srcId="{1CA041E8-1DD0-1740-8228-E520CBE5F85F}" destId="{48AEF3A8-51AD-1A4E-B42B-7BF016393071}" srcOrd="3" destOrd="0" parTransId="{BF706749-D66A-A844-A6F8-0BAFE4757E13}" sibTransId="{F614D335-DA0A-5344-8B7A-20CE5CF8BD42}"/>
    <dgm:cxn modelId="{BE11FE55-C059-8644-B85C-F2FA698C6990}" srcId="{1CA041E8-1DD0-1740-8228-E520CBE5F85F}" destId="{A608277A-2262-A243-8EC8-BB3138623587}" srcOrd="0" destOrd="0" parTransId="{CB04A85E-B279-E64D-8C93-44983E55ADBC}" sibTransId="{24AEBF81-4CEF-2A45-A350-B2D1F97BDA30}"/>
    <dgm:cxn modelId="{02D7A1BE-2138-9B49-9CAA-2E44316088D3}" srcId="{1CA041E8-1DD0-1740-8228-E520CBE5F85F}" destId="{33A465A8-5655-BC49-A7A7-8A62521D0FFB}" srcOrd="1" destOrd="0" parTransId="{AC7372E5-A328-904E-AB10-9F686614DDCC}" sibTransId="{334F23C3-FC03-3D45-9753-D79C68E2E9ED}"/>
    <dgm:cxn modelId="{A4DCA5C4-FD04-6244-90CC-FBC5599C6F6D}" type="presOf" srcId="{1CA041E8-1DD0-1740-8228-E520CBE5F85F}" destId="{C6A1D914-A18B-CB4F-A9C9-D656DD441615}" srcOrd="0" destOrd="0" presId="urn:microsoft.com/office/officeart/2005/8/layout/matrix3"/>
    <dgm:cxn modelId="{78D379D8-F7EB-C04F-9D01-223CB1A4F393}" type="presOf" srcId="{33A465A8-5655-BC49-A7A7-8A62521D0FFB}" destId="{7E099E23-EA0D-A84D-96D0-B842E5C45802}" srcOrd="0" destOrd="0" presId="urn:microsoft.com/office/officeart/2005/8/layout/matrix3"/>
    <dgm:cxn modelId="{3D5CD1DB-2E5A-014E-A876-FAF88CBC8000}" type="presOf" srcId="{07F7730F-3506-EE4B-87AC-20928F1FE11D}" destId="{A7F65EBB-3B0C-CB4C-81F9-FF6036752C22}" srcOrd="0" destOrd="0" presId="urn:microsoft.com/office/officeart/2005/8/layout/matrix3"/>
    <dgm:cxn modelId="{8FED0FDF-C3E9-5942-ACBB-14EB77D61FAE}" srcId="{1CA041E8-1DD0-1740-8228-E520CBE5F85F}" destId="{07F7730F-3506-EE4B-87AC-20928F1FE11D}" srcOrd="2" destOrd="0" parTransId="{E2AFB6A6-62B7-C440-96A4-E3F6A072A924}" sibTransId="{239C0E05-8B10-304D-B831-12EF3963BB9B}"/>
    <dgm:cxn modelId="{5BE4BCF1-BCE9-5F48-8868-FE9206E53240}" type="presOf" srcId="{48AEF3A8-51AD-1A4E-B42B-7BF016393071}" destId="{ED31EDF9-C563-0944-9575-D1DFBC9116D4}" srcOrd="0" destOrd="0" presId="urn:microsoft.com/office/officeart/2005/8/layout/matrix3"/>
    <dgm:cxn modelId="{CE0656FF-D133-B644-8906-540363366BBA}" type="presOf" srcId="{A608277A-2262-A243-8EC8-BB3138623587}" destId="{0444EE54-B158-2C48-9A86-3D059F594675}" srcOrd="0" destOrd="0" presId="urn:microsoft.com/office/officeart/2005/8/layout/matrix3"/>
    <dgm:cxn modelId="{19D65C0F-2C23-BE4A-9265-BC0EBF28E8C5}" type="presParOf" srcId="{C6A1D914-A18B-CB4F-A9C9-D656DD441615}" destId="{D8CEB891-5553-A44F-96FA-AD18AF6779BB}" srcOrd="0" destOrd="0" presId="urn:microsoft.com/office/officeart/2005/8/layout/matrix3"/>
    <dgm:cxn modelId="{D53C530E-92F8-A64A-96C2-BFCED1B03A67}" type="presParOf" srcId="{C6A1D914-A18B-CB4F-A9C9-D656DD441615}" destId="{0444EE54-B158-2C48-9A86-3D059F594675}" srcOrd="1" destOrd="0" presId="urn:microsoft.com/office/officeart/2005/8/layout/matrix3"/>
    <dgm:cxn modelId="{703B732B-E996-6B46-98D5-D42EEF3F3C42}" type="presParOf" srcId="{C6A1D914-A18B-CB4F-A9C9-D656DD441615}" destId="{7E099E23-EA0D-A84D-96D0-B842E5C45802}" srcOrd="2" destOrd="0" presId="urn:microsoft.com/office/officeart/2005/8/layout/matrix3"/>
    <dgm:cxn modelId="{16A879DD-B5F7-9C4D-8C09-721332217416}" type="presParOf" srcId="{C6A1D914-A18B-CB4F-A9C9-D656DD441615}" destId="{A7F65EBB-3B0C-CB4C-81F9-FF6036752C22}" srcOrd="3" destOrd="0" presId="urn:microsoft.com/office/officeart/2005/8/layout/matrix3"/>
    <dgm:cxn modelId="{5023E025-39FF-7B45-BCF5-1CC0E1F06618}" type="presParOf" srcId="{C6A1D914-A18B-CB4F-A9C9-D656DD441615}" destId="{ED31EDF9-C563-0944-9575-D1DFBC9116D4}"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4BB4F13-9F4F-4EAB-AA7C-F02C831CB876}" type="doc">
      <dgm:prSet loTypeId="urn:microsoft.com/office/officeart/2008/layout/LinedList" loCatId="list" qsTypeId="urn:microsoft.com/office/officeart/2005/8/quickstyle/simple4" qsCatId="simple" csTypeId="urn:microsoft.com/office/officeart/2005/8/colors/accent2_2" csCatId="accent2" phldr="1"/>
      <dgm:spPr/>
      <dgm:t>
        <a:bodyPr/>
        <a:lstStyle/>
        <a:p>
          <a:endParaRPr lang="en-US"/>
        </a:p>
      </dgm:t>
    </dgm:pt>
    <dgm:pt modelId="{17E69BB9-7C54-4539-ADEA-68C08ADB5889}">
      <dgm:prSet custT="1"/>
      <dgm:spPr/>
      <dgm:t>
        <a:bodyPr/>
        <a:lstStyle/>
        <a:p>
          <a:r>
            <a:rPr lang="en-US" sz="1800" dirty="0"/>
            <a:t>USAH - Annual Guide, portal,  reports, forms.</a:t>
          </a:r>
        </a:p>
      </dgm:t>
    </dgm:pt>
    <dgm:pt modelId="{30CD1C72-2C4C-4FEC-8556-58514E0F8E04}" type="parTrans" cxnId="{61938C06-B811-41FE-9EDD-587237572B99}">
      <dgm:prSet/>
      <dgm:spPr/>
      <dgm:t>
        <a:bodyPr/>
        <a:lstStyle/>
        <a:p>
          <a:endParaRPr lang="en-US"/>
        </a:p>
      </dgm:t>
    </dgm:pt>
    <dgm:pt modelId="{B634EABE-AB51-43AD-BC30-ACA412B5C588}" type="sibTrans" cxnId="{61938C06-B811-41FE-9EDD-587237572B99}">
      <dgm:prSet/>
      <dgm:spPr/>
      <dgm:t>
        <a:bodyPr/>
        <a:lstStyle/>
        <a:p>
          <a:endParaRPr lang="en-US"/>
        </a:p>
      </dgm:t>
    </dgm:pt>
    <dgm:pt modelId="{783DD60A-09CA-4E0B-9419-132C2CD30122}">
      <dgm:prSet custT="1"/>
      <dgm:spPr/>
      <dgm:t>
        <a:bodyPr/>
        <a:lstStyle/>
        <a:p>
          <a:r>
            <a:rPr lang="en-US" sz="1800" dirty="0"/>
            <a:t>CAHA website – policies, manager resources, coaches’ corner, tournament pages.</a:t>
          </a:r>
        </a:p>
      </dgm:t>
    </dgm:pt>
    <dgm:pt modelId="{469FE307-5943-4797-8BF5-41CBF97CAEDC}" type="parTrans" cxnId="{E571666C-E388-4795-8F49-BF6636A6A379}">
      <dgm:prSet/>
      <dgm:spPr/>
      <dgm:t>
        <a:bodyPr/>
        <a:lstStyle/>
        <a:p>
          <a:endParaRPr lang="en-US"/>
        </a:p>
      </dgm:t>
    </dgm:pt>
    <dgm:pt modelId="{44E1032B-3085-4542-A11A-4619307F84FD}" type="sibTrans" cxnId="{E571666C-E388-4795-8F49-BF6636A6A379}">
      <dgm:prSet/>
      <dgm:spPr/>
      <dgm:t>
        <a:bodyPr/>
        <a:lstStyle/>
        <a:p>
          <a:endParaRPr lang="en-US"/>
        </a:p>
      </dgm:t>
    </dgm:pt>
    <dgm:pt modelId="{5F8A1104-1902-4C9B-A857-042D451FCF0C}">
      <dgm:prSet custT="1"/>
      <dgm:spPr/>
      <dgm:t>
        <a:bodyPr/>
        <a:lstStyle/>
        <a:p>
          <a:r>
            <a:rPr lang="en-US" sz="1800" dirty="0"/>
            <a:t>League,  Association.</a:t>
          </a:r>
        </a:p>
      </dgm:t>
    </dgm:pt>
    <dgm:pt modelId="{1A816F28-6CF2-4219-AC57-C93856CAF462}" type="parTrans" cxnId="{3F06A989-5741-4E04-93DE-171D9CF5CE11}">
      <dgm:prSet/>
      <dgm:spPr/>
      <dgm:t>
        <a:bodyPr/>
        <a:lstStyle/>
        <a:p>
          <a:endParaRPr lang="en-US"/>
        </a:p>
      </dgm:t>
    </dgm:pt>
    <dgm:pt modelId="{4C065D87-1810-4B98-9008-BC340C66984E}" type="sibTrans" cxnId="{3F06A989-5741-4E04-93DE-171D9CF5CE11}">
      <dgm:prSet/>
      <dgm:spPr/>
      <dgm:t>
        <a:bodyPr/>
        <a:lstStyle/>
        <a:p>
          <a:endParaRPr lang="en-US"/>
        </a:p>
      </dgm:t>
    </dgm:pt>
    <dgm:pt modelId="{90B8E5CE-0F1F-4C6D-AC87-D93BBFC66E7E}">
      <dgm:prSet custT="1"/>
      <dgm:spPr/>
      <dgm:t>
        <a:bodyPr/>
        <a:lstStyle/>
        <a:p>
          <a:r>
            <a:rPr lang="en-US" sz="1800" dirty="0"/>
            <a:t>Try Hockey for Free – use the USAH platform.</a:t>
          </a:r>
        </a:p>
      </dgm:t>
    </dgm:pt>
    <dgm:pt modelId="{8EFD63AB-2B67-4709-8F7D-13B6CE903CE6}" type="parTrans" cxnId="{C8BD3D02-1382-4634-83E5-675210015AA8}">
      <dgm:prSet/>
      <dgm:spPr/>
      <dgm:t>
        <a:bodyPr/>
        <a:lstStyle/>
        <a:p>
          <a:endParaRPr lang="en-US"/>
        </a:p>
      </dgm:t>
    </dgm:pt>
    <dgm:pt modelId="{CD011330-DC4A-46F7-9B1A-FBA13A8B5FBD}" type="sibTrans" cxnId="{C8BD3D02-1382-4634-83E5-675210015AA8}">
      <dgm:prSet/>
      <dgm:spPr/>
      <dgm:t>
        <a:bodyPr/>
        <a:lstStyle/>
        <a:p>
          <a:endParaRPr lang="en-US"/>
        </a:p>
      </dgm:t>
    </dgm:pt>
    <dgm:pt modelId="{05DA56CA-490B-4360-926A-0C22E45F9CBF}">
      <dgm:prSet custT="1"/>
      <dgm:spPr/>
      <dgm:t>
        <a:bodyPr/>
        <a:lstStyle/>
        <a:p>
          <a:r>
            <a:rPr lang="en-US" sz="1800" dirty="0"/>
            <a:t>Event Sanctions for on ice and off ice activities.</a:t>
          </a:r>
        </a:p>
      </dgm:t>
    </dgm:pt>
    <dgm:pt modelId="{D7620DEA-D6DF-40DE-8513-707AF2DF69AD}" type="parTrans" cxnId="{A40D8E8D-FEFC-46F6-BE11-720CA377B708}">
      <dgm:prSet/>
      <dgm:spPr/>
      <dgm:t>
        <a:bodyPr/>
        <a:lstStyle/>
        <a:p>
          <a:endParaRPr lang="en-US"/>
        </a:p>
      </dgm:t>
    </dgm:pt>
    <dgm:pt modelId="{AD459702-6FD8-4747-BE2A-D6D1CC564BE0}" type="sibTrans" cxnId="{A40D8E8D-FEFC-46F6-BE11-720CA377B708}">
      <dgm:prSet/>
      <dgm:spPr/>
      <dgm:t>
        <a:bodyPr/>
        <a:lstStyle/>
        <a:p>
          <a:endParaRPr lang="en-US"/>
        </a:p>
      </dgm:t>
    </dgm:pt>
    <dgm:pt modelId="{BA261C01-F284-40ED-9D43-489E60397C6C}">
      <dgm:prSet custT="1"/>
      <dgm:spPr/>
      <dgm:t>
        <a:bodyPr/>
        <a:lstStyle/>
        <a:p>
          <a:r>
            <a:rPr lang="en-US" sz="1800" dirty="0"/>
            <a:t>ESS (electronic scoring) – Jen Bosier, </a:t>
          </a:r>
          <a:r>
            <a:rPr lang="en-US" sz="1800" u="sng" dirty="0" err="1"/>
            <a:t>scoring@coloradohockey.org</a:t>
          </a:r>
          <a:r>
            <a:rPr lang="en-US" sz="1800" dirty="0"/>
            <a:t>.</a:t>
          </a:r>
          <a:r>
            <a:rPr lang="en-US" sz="1800" dirty="0">
              <a:solidFill>
                <a:schemeClr val="tx1"/>
              </a:solidFill>
              <a:latin typeface="+mn-lt"/>
              <a:ea typeface="+mn-ea"/>
              <a:cs typeface="+mn-cs"/>
            </a:rPr>
            <a:t> </a:t>
          </a:r>
          <a:endParaRPr lang="en-US" sz="1800" dirty="0"/>
        </a:p>
      </dgm:t>
    </dgm:pt>
    <dgm:pt modelId="{DA46F4B4-775E-4290-8DD1-5987DFC90638}" type="parTrans" cxnId="{97DEF0C8-C0CF-40FE-A56B-951566C0CF99}">
      <dgm:prSet/>
      <dgm:spPr/>
      <dgm:t>
        <a:bodyPr/>
        <a:lstStyle/>
        <a:p>
          <a:endParaRPr lang="en-US"/>
        </a:p>
      </dgm:t>
    </dgm:pt>
    <dgm:pt modelId="{C43AFFE0-FDE9-4CB3-9874-79AE5DDD1E3D}" type="sibTrans" cxnId="{97DEF0C8-C0CF-40FE-A56B-951566C0CF99}">
      <dgm:prSet/>
      <dgm:spPr/>
      <dgm:t>
        <a:bodyPr/>
        <a:lstStyle/>
        <a:p>
          <a:endParaRPr lang="en-US"/>
        </a:p>
      </dgm:t>
    </dgm:pt>
    <dgm:pt modelId="{D611F1C4-9782-044A-92EC-F92E9E3E9057}">
      <dgm:prSet custT="1"/>
      <dgm:spPr/>
      <dgm:t>
        <a:bodyPr/>
        <a:lstStyle/>
        <a:p>
          <a:r>
            <a:rPr lang="en-US" sz="1800" dirty="0"/>
            <a:t>VP Rec (play ups, play downs)- TBD, </a:t>
          </a:r>
          <a:r>
            <a:rPr lang="en-US" sz="1800" dirty="0" err="1"/>
            <a:t>vpofrec@coloradohockey.org</a:t>
          </a:r>
          <a:endParaRPr lang="en-US" sz="1800" dirty="0"/>
        </a:p>
      </dgm:t>
    </dgm:pt>
    <dgm:pt modelId="{73EBA0D2-39CB-D249-A0CF-869330F641CB}" type="parTrans" cxnId="{83E16D7D-8076-BE43-B445-42F81E70E117}">
      <dgm:prSet/>
      <dgm:spPr/>
      <dgm:t>
        <a:bodyPr/>
        <a:lstStyle/>
        <a:p>
          <a:endParaRPr lang="en-US"/>
        </a:p>
      </dgm:t>
    </dgm:pt>
    <dgm:pt modelId="{642AEE2C-0FB1-4144-8B24-D5F29B520206}" type="sibTrans" cxnId="{83E16D7D-8076-BE43-B445-42F81E70E117}">
      <dgm:prSet/>
      <dgm:spPr/>
      <dgm:t>
        <a:bodyPr/>
        <a:lstStyle/>
        <a:p>
          <a:endParaRPr lang="en-US"/>
        </a:p>
      </dgm:t>
    </dgm:pt>
    <dgm:pt modelId="{B3783615-9814-804A-80A7-1E237DD70A55}">
      <dgm:prSet custT="1"/>
      <dgm:spPr/>
      <dgm:t>
        <a:bodyPr/>
        <a:lstStyle/>
        <a:p>
          <a:r>
            <a:rPr lang="en-US" sz="1800" dirty="0"/>
            <a:t>Disciplinary Chair – Alan McLean, </a:t>
          </a:r>
          <a:r>
            <a:rPr lang="en-US" sz="1800" u="sng" dirty="0" err="1"/>
            <a:t>discipline@coloradohockey.org</a:t>
          </a:r>
          <a:endParaRPr lang="en-US" sz="1800" u="sng" dirty="0"/>
        </a:p>
      </dgm:t>
    </dgm:pt>
    <dgm:pt modelId="{3916B0CA-DC6C-8347-9FC6-88B94484A236}" type="parTrans" cxnId="{5847C2C7-357E-FF4B-85B7-39E36B502A0A}">
      <dgm:prSet/>
      <dgm:spPr/>
      <dgm:t>
        <a:bodyPr/>
        <a:lstStyle/>
        <a:p>
          <a:endParaRPr lang="en-US"/>
        </a:p>
      </dgm:t>
    </dgm:pt>
    <dgm:pt modelId="{483D7BC8-674D-1844-A97E-CD48F018B94A}" type="sibTrans" cxnId="{5847C2C7-357E-FF4B-85B7-39E36B502A0A}">
      <dgm:prSet/>
      <dgm:spPr/>
      <dgm:t>
        <a:bodyPr/>
        <a:lstStyle/>
        <a:p>
          <a:endParaRPr lang="en-US"/>
        </a:p>
      </dgm:t>
    </dgm:pt>
    <dgm:pt modelId="{A41EEBCB-71D3-F146-AF61-74DADB2ABB08}">
      <dgm:prSet custT="1"/>
      <dgm:spPr/>
      <dgm:t>
        <a:bodyPr/>
        <a:lstStyle/>
        <a:p>
          <a:r>
            <a:rPr lang="en-US" sz="1800" dirty="0"/>
            <a:t>VP of Girls (play ups, play downs) - Jeff Walker</a:t>
          </a:r>
          <a:r>
            <a:rPr lang="en-US" sz="1800" u="none" dirty="0"/>
            <a:t>, </a:t>
          </a:r>
          <a:r>
            <a:rPr lang="en-US" sz="1800" u="none"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jhwalker1776</a:t>
          </a:r>
          <a:r>
            <a:rPr lang="en-US" sz="1800" u="sng"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@gmail.co</a:t>
          </a:r>
          <a:r>
            <a:rPr lang="en-US" sz="1800" u="sng" dirty="0">
              <a:solidFill>
                <a:schemeClr val="tx1"/>
              </a:solidFill>
            </a:rPr>
            <a:t>m</a:t>
          </a:r>
          <a:r>
            <a:rPr lang="en-US" sz="1800" u="none" dirty="0">
              <a:solidFill>
                <a:schemeClr val="tx1"/>
              </a:solidFill>
            </a:rPr>
            <a:t>.</a:t>
          </a:r>
        </a:p>
        <a:p>
          <a:r>
            <a:rPr lang="en-US" sz="1800" dirty="0"/>
            <a:t>.</a:t>
          </a:r>
        </a:p>
      </dgm:t>
    </dgm:pt>
    <dgm:pt modelId="{5ADC62BA-0A80-AE4C-BFE0-E0BDAB24556D}" type="parTrans" cxnId="{C3638943-B3A4-414C-9CFF-302BBDA1D9C9}">
      <dgm:prSet/>
      <dgm:spPr/>
      <dgm:t>
        <a:bodyPr/>
        <a:lstStyle/>
        <a:p>
          <a:endParaRPr lang="en-US"/>
        </a:p>
      </dgm:t>
    </dgm:pt>
    <dgm:pt modelId="{71B96613-CB3A-DD42-BF9A-0F98714221B6}" type="sibTrans" cxnId="{C3638943-B3A4-414C-9CFF-302BBDA1D9C9}">
      <dgm:prSet/>
      <dgm:spPr/>
      <dgm:t>
        <a:bodyPr/>
        <a:lstStyle/>
        <a:p>
          <a:endParaRPr lang="en-US"/>
        </a:p>
      </dgm:t>
    </dgm:pt>
    <dgm:pt modelId="{D4296229-B15A-1941-8C2E-4E78E94FF9CB}">
      <dgm:prSet custT="1"/>
      <dgm:spPr/>
      <dgm:t>
        <a:bodyPr/>
        <a:lstStyle/>
        <a:p>
          <a:r>
            <a:rPr lang="en-US" sz="1800" dirty="0"/>
            <a:t>VP of Tier - Shawn Vecellio, </a:t>
          </a:r>
          <a:r>
            <a:rPr lang="en-US" sz="1800" u="sng" dirty="0" err="1"/>
            <a:t>vpoftier@coloradohockey.org</a:t>
          </a:r>
          <a:endParaRPr lang="en-US" sz="1800" u="sng" dirty="0"/>
        </a:p>
      </dgm:t>
    </dgm:pt>
    <dgm:pt modelId="{EBE1FFF5-72A3-954E-A61B-B9830242CD9B}" type="parTrans" cxnId="{CF758637-AC7F-334E-A559-9BD51A767543}">
      <dgm:prSet/>
      <dgm:spPr/>
      <dgm:t>
        <a:bodyPr/>
        <a:lstStyle/>
        <a:p>
          <a:endParaRPr lang="en-US"/>
        </a:p>
      </dgm:t>
    </dgm:pt>
    <dgm:pt modelId="{638141B4-32C3-6442-B033-7CE0A7CD1AC4}" type="sibTrans" cxnId="{CF758637-AC7F-334E-A559-9BD51A767543}">
      <dgm:prSet/>
      <dgm:spPr/>
      <dgm:t>
        <a:bodyPr/>
        <a:lstStyle/>
        <a:p>
          <a:endParaRPr lang="en-US"/>
        </a:p>
      </dgm:t>
    </dgm:pt>
    <dgm:pt modelId="{E4C6B23E-6C68-D147-89A7-F377B3C01D76}">
      <dgm:prSet custT="1"/>
      <dgm:spPr/>
      <dgm:t>
        <a:bodyPr/>
        <a:lstStyle/>
        <a:p>
          <a:endParaRPr lang="en-US" sz="1800" u="sng" dirty="0">
            <a:solidFill>
              <a:schemeClr val="tx1"/>
            </a:solidFill>
          </a:endParaRPr>
        </a:p>
      </dgm:t>
    </dgm:pt>
    <dgm:pt modelId="{FBB79AB6-205E-EB4A-B09C-161BB512ABB9}" type="parTrans" cxnId="{D09DEBA5-6F75-EE47-865B-34EDAA6C24B8}">
      <dgm:prSet/>
      <dgm:spPr/>
      <dgm:t>
        <a:bodyPr/>
        <a:lstStyle/>
        <a:p>
          <a:endParaRPr lang="en-US"/>
        </a:p>
      </dgm:t>
    </dgm:pt>
    <dgm:pt modelId="{31BECDCC-4CCF-5C4A-A092-91B39EA134CC}" type="sibTrans" cxnId="{D09DEBA5-6F75-EE47-865B-34EDAA6C24B8}">
      <dgm:prSet/>
      <dgm:spPr/>
      <dgm:t>
        <a:bodyPr/>
        <a:lstStyle/>
        <a:p>
          <a:endParaRPr lang="en-US"/>
        </a:p>
      </dgm:t>
    </dgm:pt>
    <dgm:pt modelId="{318A8B00-08BE-5541-B234-435C523F2193}">
      <dgm:prSet custT="1"/>
      <dgm:spPr/>
      <dgm:t>
        <a:bodyPr/>
        <a:lstStyle/>
        <a:p>
          <a:r>
            <a:rPr lang="en-US" sz="1800" dirty="0"/>
            <a:t>Bookkeeper – Claire Graham McDonnell, </a:t>
          </a:r>
          <a:r>
            <a:rPr lang="en-US" sz="1800" u="sng"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bookkeeper@coloradohockey.org</a:t>
          </a:r>
          <a:endParaRPr lang="en-US" sz="1800" u="sng" dirty="0">
            <a:solidFill>
              <a:schemeClr val="tx1"/>
            </a:solidFill>
          </a:endParaRPr>
        </a:p>
      </dgm:t>
    </dgm:pt>
    <dgm:pt modelId="{9F61DE56-B22D-4240-A0EB-D1637928C34B}" type="parTrans" cxnId="{D39BE4C5-A3E6-9F40-9E8A-57FCB1DD804E}">
      <dgm:prSet/>
      <dgm:spPr/>
      <dgm:t>
        <a:bodyPr/>
        <a:lstStyle/>
        <a:p>
          <a:endParaRPr lang="en-US"/>
        </a:p>
      </dgm:t>
    </dgm:pt>
    <dgm:pt modelId="{2B535826-38DD-3547-99F3-D05A3DE698AF}" type="sibTrans" cxnId="{D39BE4C5-A3E6-9F40-9E8A-57FCB1DD804E}">
      <dgm:prSet/>
      <dgm:spPr/>
      <dgm:t>
        <a:bodyPr/>
        <a:lstStyle/>
        <a:p>
          <a:endParaRPr lang="en-US"/>
        </a:p>
      </dgm:t>
    </dgm:pt>
    <dgm:pt modelId="{CE8E042D-CC1C-4C49-869F-26F822A35853}" type="pres">
      <dgm:prSet presAssocID="{D4BB4F13-9F4F-4EAB-AA7C-F02C831CB876}" presName="vert0" presStyleCnt="0">
        <dgm:presLayoutVars>
          <dgm:dir/>
          <dgm:animOne val="branch"/>
          <dgm:animLvl val="lvl"/>
        </dgm:presLayoutVars>
      </dgm:prSet>
      <dgm:spPr/>
    </dgm:pt>
    <dgm:pt modelId="{E088DD6C-015E-F042-9634-CB9B202F0F7B}" type="pres">
      <dgm:prSet presAssocID="{17E69BB9-7C54-4539-ADEA-68C08ADB5889}" presName="thickLine" presStyleLbl="alignNode1" presStyleIdx="0" presStyleCnt="12"/>
      <dgm:spPr/>
    </dgm:pt>
    <dgm:pt modelId="{ED49DD06-FE56-214D-9F6B-AED0B1127433}" type="pres">
      <dgm:prSet presAssocID="{17E69BB9-7C54-4539-ADEA-68C08ADB5889}" presName="horz1" presStyleCnt="0"/>
      <dgm:spPr/>
    </dgm:pt>
    <dgm:pt modelId="{F0AF794A-2B12-8547-A949-84ED0BCA8125}" type="pres">
      <dgm:prSet presAssocID="{17E69BB9-7C54-4539-ADEA-68C08ADB5889}" presName="tx1" presStyleLbl="revTx" presStyleIdx="0" presStyleCnt="12"/>
      <dgm:spPr/>
    </dgm:pt>
    <dgm:pt modelId="{BD3B0F9E-0F49-DE47-A732-65DF58F507B0}" type="pres">
      <dgm:prSet presAssocID="{17E69BB9-7C54-4539-ADEA-68C08ADB5889}" presName="vert1" presStyleCnt="0"/>
      <dgm:spPr/>
    </dgm:pt>
    <dgm:pt modelId="{177AC968-73F1-6045-AA97-E5D8E95ED47C}" type="pres">
      <dgm:prSet presAssocID="{783DD60A-09CA-4E0B-9419-132C2CD30122}" presName="thickLine" presStyleLbl="alignNode1" presStyleIdx="1" presStyleCnt="12"/>
      <dgm:spPr/>
    </dgm:pt>
    <dgm:pt modelId="{90A2D5F5-9536-A44E-A874-6A75B53AD720}" type="pres">
      <dgm:prSet presAssocID="{783DD60A-09CA-4E0B-9419-132C2CD30122}" presName="horz1" presStyleCnt="0"/>
      <dgm:spPr/>
    </dgm:pt>
    <dgm:pt modelId="{05799B2A-4407-3941-ACB3-EE8D55A4DCDF}" type="pres">
      <dgm:prSet presAssocID="{783DD60A-09CA-4E0B-9419-132C2CD30122}" presName="tx1" presStyleLbl="revTx" presStyleIdx="1" presStyleCnt="12"/>
      <dgm:spPr/>
    </dgm:pt>
    <dgm:pt modelId="{C9AD4F78-D703-804F-8A7E-325256590310}" type="pres">
      <dgm:prSet presAssocID="{783DD60A-09CA-4E0B-9419-132C2CD30122}" presName="vert1" presStyleCnt="0"/>
      <dgm:spPr/>
    </dgm:pt>
    <dgm:pt modelId="{83488B02-9E9D-5E41-ABD1-68C515555DCF}" type="pres">
      <dgm:prSet presAssocID="{5F8A1104-1902-4C9B-A857-042D451FCF0C}" presName="thickLine" presStyleLbl="alignNode1" presStyleIdx="2" presStyleCnt="12"/>
      <dgm:spPr/>
    </dgm:pt>
    <dgm:pt modelId="{ECA8994B-35D3-544A-80E9-79E369979966}" type="pres">
      <dgm:prSet presAssocID="{5F8A1104-1902-4C9B-A857-042D451FCF0C}" presName="horz1" presStyleCnt="0"/>
      <dgm:spPr/>
    </dgm:pt>
    <dgm:pt modelId="{91172F77-9D58-4544-88A1-B4A26B8A5198}" type="pres">
      <dgm:prSet presAssocID="{5F8A1104-1902-4C9B-A857-042D451FCF0C}" presName="tx1" presStyleLbl="revTx" presStyleIdx="2" presStyleCnt="12"/>
      <dgm:spPr/>
    </dgm:pt>
    <dgm:pt modelId="{464D3285-A82F-5A49-8962-4CEE98347679}" type="pres">
      <dgm:prSet presAssocID="{5F8A1104-1902-4C9B-A857-042D451FCF0C}" presName="vert1" presStyleCnt="0"/>
      <dgm:spPr/>
    </dgm:pt>
    <dgm:pt modelId="{30C94BEB-9BA5-9146-90E6-492A157BA56E}" type="pres">
      <dgm:prSet presAssocID="{90B8E5CE-0F1F-4C6D-AC87-D93BBFC66E7E}" presName="thickLine" presStyleLbl="alignNode1" presStyleIdx="3" presStyleCnt="12"/>
      <dgm:spPr/>
    </dgm:pt>
    <dgm:pt modelId="{23486AF5-D37C-6A45-9EA1-F9E47E67C760}" type="pres">
      <dgm:prSet presAssocID="{90B8E5CE-0F1F-4C6D-AC87-D93BBFC66E7E}" presName="horz1" presStyleCnt="0"/>
      <dgm:spPr/>
    </dgm:pt>
    <dgm:pt modelId="{182EE461-280A-374D-BBDE-9B6100A8C8F9}" type="pres">
      <dgm:prSet presAssocID="{90B8E5CE-0F1F-4C6D-AC87-D93BBFC66E7E}" presName="tx1" presStyleLbl="revTx" presStyleIdx="3" presStyleCnt="12"/>
      <dgm:spPr/>
    </dgm:pt>
    <dgm:pt modelId="{EFF28CB8-68AE-0141-81C0-4499CB7C5023}" type="pres">
      <dgm:prSet presAssocID="{90B8E5CE-0F1F-4C6D-AC87-D93BBFC66E7E}" presName="vert1" presStyleCnt="0"/>
      <dgm:spPr/>
    </dgm:pt>
    <dgm:pt modelId="{0013D960-1746-584C-830A-D73CBEF3895F}" type="pres">
      <dgm:prSet presAssocID="{05DA56CA-490B-4360-926A-0C22E45F9CBF}" presName="thickLine" presStyleLbl="alignNode1" presStyleIdx="4" presStyleCnt="12"/>
      <dgm:spPr/>
    </dgm:pt>
    <dgm:pt modelId="{778444F1-435F-F349-93F2-4C2C64D4D49D}" type="pres">
      <dgm:prSet presAssocID="{05DA56CA-490B-4360-926A-0C22E45F9CBF}" presName="horz1" presStyleCnt="0"/>
      <dgm:spPr/>
    </dgm:pt>
    <dgm:pt modelId="{DDE211D2-5161-2E4D-91FA-D0C7C7F7E23C}" type="pres">
      <dgm:prSet presAssocID="{05DA56CA-490B-4360-926A-0C22E45F9CBF}" presName="tx1" presStyleLbl="revTx" presStyleIdx="4" presStyleCnt="12"/>
      <dgm:spPr/>
    </dgm:pt>
    <dgm:pt modelId="{9D8200AB-2F6F-C948-949A-B0520B7CF380}" type="pres">
      <dgm:prSet presAssocID="{05DA56CA-490B-4360-926A-0C22E45F9CBF}" presName="vert1" presStyleCnt="0"/>
      <dgm:spPr/>
    </dgm:pt>
    <dgm:pt modelId="{20DE067A-0B5E-E64A-9163-1E9B3DB91EDC}" type="pres">
      <dgm:prSet presAssocID="{BA261C01-F284-40ED-9D43-489E60397C6C}" presName="thickLine" presStyleLbl="alignNode1" presStyleIdx="5" presStyleCnt="12"/>
      <dgm:spPr/>
    </dgm:pt>
    <dgm:pt modelId="{C4D7514A-DD0C-5C4D-B54C-08CED882C074}" type="pres">
      <dgm:prSet presAssocID="{BA261C01-F284-40ED-9D43-489E60397C6C}" presName="horz1" presStyleCnt="0"/>
      <dgm:spPr/>
    </dgm:pt>
    <dgm:pt modelId="{CB49766C-ABFD-A244-B331-CE0CDFDB9864}" type="pres">
      <dgm:prSet presAssocID="{BA261C01-F284-40ED-9D43-489E60397C6C}" presName="tx1" presStyleLbl="revTx" presStyleIdx="5" presStyleCnt="12"/>
      <dgm:spPr/>
    </dgm:pt>
    <dgm:pt modelId="{B579BABD-46A1-9F44-8EBC-7B7B8D4A70EE}" type="pres">
      <dgm:prSet presAssocID="{BA261C01-F284-40ED-9D43-489E60397C6C}" presName="vert1" presStyleCnt="0"/>
      <dgm:spPr/>
    </dgm:pt>
    <dgm:pt modelId="{26C4F759-4621-354C-9382-DC6F3C46FB9D}" type="pres">
      <dgm:prSet presAssocID="{D611F1C4-9782-044A-92EC-F92E9E3E9057}" presName="thickLine" presStyleLbl="alignNode1" presStyleIdx="6" presStyleCnt="12"/>
      <dgm:spPr/>
    </dgm:pt>
    <dgm:pt modelId="{65821843-30B8-0149-B32D-61D81CE0313C}" type="pres">
      <dgm:prSet presAssocID="{D611F1C4-9782-044A-92EC-F92E9E3E9057}" presName="horz1" presStyleCnt="0"/>
      <dgm:spPr/>
    </dgm:pt>
    <dgm:pt modelId="{0190DCED-EEDD-7E4E-8081-8982B7FB3A0C}" type="pres">
      <dgm:prSet presAssocID="{D611F1C4-9782-044A-92EC-F92E9E3E9057}" presName="tx1" presStyleLbl="revTx" presStyleIdx="6" presStyleCnt="12"/>
      <dgm:spPr/>
    </dgm:pt>
    <dgm:pt modelId="{AF747620-3052-6243-8B41-FA52E41315D0}" type="pres">
      <dgm:prSet presAssocID="{D611F1C4-9782-044A-92EC-F92E9E3E9057}" presName="vert1" presStyleCnt="0"/>
      <dgm:spPr/>
    </dgm:pt>
    <dgm:pt modelId="{6A29B28F-58FE-2242-BFF5-BAFE9D2941D5}" type="pres">
      <dgm:prSet presAssocID="{A41EEBCB-71D3-F146-AF61-74DADB2ABB08}" presName="thickLine" presStyleLbl="alignNode1" presStyleIdx="7" presStyleCnt="12"/>
      <dgm:spPr/>
    </dgm:pt>
    <dgm:pt modelId="{ED9F7477-9B10-934E-BA30-D64454BC80F3}" type="pres">
      <dgm:prSet presAssocID="{A41EEBCB-71D3-F146-AF61-74DADB2ABB08}" presName="horz1" presStyleCnt="0"/>
      <dgm:spPr/>
    </dgm:pt>
    <dgm:pt modelId="{C4E13C3C-FBFD-4F46-867D-9723DD0B5A60}" type="pres">
      <dgm:prSet presAssocID="{A41EEBCB-71D3-F146-AF61-74DADB2ABB08}" presName="tx1" presStyleLbl="revTx" presStyleIdx="7" presStyleCnt="12"/>
      <dgm:spPr/>
    </dgm:pt>
    <dgm:pt modelId="{A1DEDA32-DFA2-154C-872D-9A83ACE94473}" type="pres">
      <dgm:prSet presAssocID="{A41EEBCB-71D3-F146-AF61-74DADB2ABB08}" presName="vert1" presStyleCnt="0"/>
      <dgm:spPr/>
    </dgm:pt>
    <dgm:pt modelId="{F138462D-6808-9246-AA29-F64D41633F41}" type="pres">
      <dgm:prSet presAssocID="{D4296229-B15A-1941-8C2E-4E78E94FF9CB}" presName="thickLine" presStyleLbl="alignNode1" presStyleIdx="8" presStyleCnt="12"/>
      <dgm:spPr/>
    </dgm:pt>
    <dgm:pt modelId="{A323D685-CD90-9F4D-ABB2-D84451EA6790}" type="pres">
      <dgm:prSet presAssocID="{D4296229-B15A-1941-8C2E-4E78E94FF9CB}" presName="horz1" presStyleCnt="0"/>
      <dgm:spPr/>
    </dgm:pt>
    <dgm:pt modelId="{2002F161-1911-5D4A-8831-286221893528}" type="pres">
      <dgm:prSet presAssocID="{D4296229-B15A-1941-8C2E-4E78E94FF9CB}" presName="tx1" presStyleLbl="revTx" presStyleIdx="8" presStyleCnt="12"/>
      <dgm:spPr/>
    </dgm:pt>
    <dgm:pt modelId="{2F1F160F-E75C-4843-AB16-095A7513C267}" type="pres">
      <dgm:prSet presAssocID="{D4296229-B15A-1941-8C2E-4E78E94FF9CB}" presName="vert1" presStyleCnt="0"/>
      <dgm:spPr/>
    </dgm:pt>
    <dgm:pt modelId="{82CC220F-C0C6-6041-9643-A2656E80B9B1}" type="pres">
      <dgm:prSet presAssocID="{B3783615-9814-804A-80A7-1E237DD70A55}" presName="thickLine" presStyleLbl="alignNode1" presStyleIdx="9" presStyleCnt="12"/>
      <dgm:spPr/>
    </dgm:pt>
    <dgm:pt modelId="{AF52C42A-D259-FA4C-B454-4134C60C08F9}" type="pres">
      <dgm:prSet presAssocID="{B3783615-9814-804A-80A7-1E237DD70A55}" presName="horz1" presStyleCnt="0"/>
      <dgm:spPr/>
    </dgm:pt>
    <dgm:pt modelId="{A5714104-2BFA-FF46-B54A-AFE0DE4BBE8C}" type="pres">
      <dgm:prSet presAssocID="{B3783615-9814-804A-80A7-1E237DD70A55}" presName="tx1" presStyleLbl="revTx" presStyleIdx="9" presStyleCnt="12"/>
      <dgm:spPr/>
    </dgm:pt>
    <dgm:pt modelId="{56E8C93B-9E2E-924F-A804-1AA6EB5959F4}" type="pres">
      <dgm:prSet presAssocID="{B3783615-9814-804A-80A7-1E237DD70A55}" presName="vert1" presStyleCnt="0"/>
      <dgm:spPr/>
    </dgm:pt>
    <dgm:pt modelId="{1B7DFE4D-66E8-864C-93DE-18D7F08C1202}" type="pres">
      <dgm:prSet presAssocID="{318A8B00-08BE-5541-B234-435C523F2193}" presName="thickLine" presStyleLbl="alignNode1" presStyleIdx="10" presStyleCnt="12"/>
      <dgm:spPr/>
    </dgm:pt>
    <dgm:pt modelId="{FB59CFF4-AF24-CC4E-9579-450D154C5B92}" type="pres">
      <dgm:prSet presAssocID="{318A8B00-08BE-5541-B234-435C523F2193}" presName="horz1" presStyleCnt="0"/>
      <dgm:spPr/>
    </dgm:pt>
    <dgm:pt modelId="{C36786CA-2E97-A74E-BFF4-9ACA9DE548AB}" type="pres">
      <dgm:prSet presAssocID="{318A8B00-08BE-5541-B234-435C523F2193}" presName="tx1" presStyleLbl="revTx" presStyleIdx="10" presStyleCnt="12"/>
      <dgm:spPr/>
    </dgm:pt>
    <dgm:pt modelId="{9E0E26FB-7AEF-8F4F-B06D-A969401F1FB0}" type="pres">
      <dgm:prSet presAssocID="{318A8B00-08BE-5541-B234-435C523F2193}" presName="vert1" presStyleCnt="0"/>
      <dgm:spPr/>
    </dgm:pt>
    <dgm:pt modelId="{0210C9DF-F827-3C44-9DFD-1CE257D8E995}" type="pres">
      <dgm:prSet presAssocID="{E4C6B23E-6C68-D147-89A7-F377B3C01D76}" presName="thickLine" presStyleLbl="alignNode1" presStyleIdx="11" presStyleCnt="12"/>
      <dgm:spPr/>
    </dgm:pt>
    <dgm:pt modelId="{9689405D-CD1C-7546-B9D4-0B5AD62E44CC}" type="pres">
      <dgm:prSet presAssocID="{E4C6B23E-6C68-D147-89A7-F377B3C01D76}" presName="horz1" presStyleCnt="0"/>
      <dgm:spPr/>
    </dgm:pt>
    <dgm:pt modelId="{BA7213CB-C1BE-6549-A960-AAF5858792D6}" type="pres">
      <dgm:prSet presAssocID="{E4C6B23E-6C68-D147-89A7-F377B3C01D76}" presName="tx1" presStyleLbl="revTx" presStyleIdx="11" presStyleCnt="12"/>
      <dgm:spPr/>
    </dgm:pt>
    <dgm:pt modelId="{CA8ABC46-8A6F-1547-A334-250B6CA72A45}" type="pres">
      <dgm:prSet presAssocID="{E4C6B23E-6C68-D147-89A7-F377B3C01D76}" presName="vert1" presStyleCnt="0"/>
      <dgm:spPr/>
    </dgm:pt>
  </dgm:ptLst>
  <dgm:cxnLst>
    <dgm:cxn modelId="{BA36FA00-C444-0A48-AC38-1C5243FAB6D3}" type="presOf" srcId="{783DD60A-09CA-4E0B-9419-132C2CD30122}" destId="{05799B2A-4407-3941-ACB3-EE8D55A4DCDF}" srcOrd="0" destOrd="0" presId="urn:microsoft.com/office/officeart/2008/layout/LinedList"/>
    <dgm:cxn modelId="{C8BD3D02-1382-4634-83E5-675210015AA8}" srcId="{D4BB4F13-9F4F-4EAB-AA7C-F02C831CB876}" destId="{90B8E5CE-0F1F-4C6D-AC87-D93BBFC66E7E}" srcOrd="3" destOrd="0" parTransId="{8EFD63AB-2B67-4709-8F7D-13B6CE903CE6}" sibTransId="{CD011330-DC4A-46F7-9B1A-FBA13A8B5FBD}"/>
    <dgm:cxn modelId="{61938C06-B811-41FE-9EDD-587237572B99}" srcId="{D4BB4F13-9F4F-4EAB-AA7C-F02C831CB876}" destId="{17E69BB9-7C54-4539-ADEA-68C08ADB5889}" srcOrd="0" destOrd="0" parTransId="{30CD1C72-2C4C-4FEC-8556-58514E0F8E04}" sibTransId="{B634EABE-AB51-43AD-BC30-ACA412B5C588}"/>
    <dgm:cxn modelId="{33889513-A6E4-754E-A46A-D27982EC1B13}" type="presOf" srcId="{BA261C01-F284-40ED-9D43-489E60397C6C}" destId="{CB49766C-ABFD-A244-B331-CE0CDFDB9864}" srcOrd="0" destOrd="0" presId="urn:microsoft.com/office/officeart/2008/layout/LinedList"/>
    <dgm:cxn modelId="{66CBA41F-1821-CB40-907E-EABB6950DD38}" type="presOf" srcId="{318A8B00-08BE-5541-B234-435C523F2193}" destId="{C36786CA-2E97-A74E-BFF4-9ACA9DE548AB}" srcOrd="0" destOrd="0" presId="urn:microsoft.com/office/officeart/2008/layout/LinedList"/>
    <dgm:cxn modelId="{9617A92B-9F8C-0745-966F-9687311E6CC1}" type="presOf" srcId="{90B8E5CE-0F1F-4C6D-AC87-D93BBFC66E7E}" destId="{182EE461-280A-374D-BBDE-9B6100A8C8F9}" srcOrd="0" destOrd="0" presId="urn:microsoft.com/office/officeart/2008/layout/LinedList"/>
    <dgm:cxn modelId="{CF758637-AC7F-334E-A559-9BD51A767543}" srcId="{D4BB4F13-9F4F-4EAB-AA7C-F02C831CB876}" destId="{D4296229-B15A-1941-8C2E-4E78E94FF9CB}" srcOrd="8" destOrd="0" parTransId="{EBE1FFF5-72A3-954E-A61B-B9830242CD9B}" sibTransId="{638141B4-32C3-6442-B033-7CE0A7CD1AC4}"/>
    <dgm:cxn modelId="{34AA1138-1898-A342-ACD1-B342AAEA9FE9}" type="presOf" srcId="{17E69BB9-7C54-4539-ADEA-68C08ADB5889}" destId="{F0AF794A-2B12-8547-A949-84ED0BCA8125}" srcOrd="0" destOrd="0" presId="urn:microsoft.com/office/officeart/2008/layout/LinedList"/>
    <dgm:cxn modelId="{C3638943-B3A4-414C-9CFF-302BBDA1D9C9}" srcId="{D4BB4F13-9F4F-4EAB-AA7C-F02C831CB876}" destId="{A41EEBCB-71D3-F146-AF61-74DADB2ABB08}" srcOrd="7" destOrd="0" parTransId="{5ADC62BA-0A80-AE4C-BFE0-E0BDAB24556D}" sibTransId="{71B96613-CB3A-DD42-BF9A-0F98714221B6}"/>
    <dgm:cxn modelId="{1844494F-E449-1B44-93AB-43E2AFE3562A}" type="presOf" srcId="{D611F1C4-9782-044A-92EC-F92E9E3E9057}" destId="{0190DCED-EEDD-7E4E-8081-8982B7FB3A0C}" srcOrd="0" destOrd="0" presId="urn:microsoft.com/office/officeart/2008/layout/LinedList"/>
    <dgm:cxn modelId="{E571666C-E388-4795-8F49-BF6636A6A379}" srcId="{D4BB4F13-9F4F-4EAB-AA7C-F02C831CB876}" destId="{783DD60A-09CA-4E0B-9419-132C2CD30122}" srcOrd="1" destOrd="0" parTransId="{469FE307-5943-4797-8BF5-41CBF97CAEDC}" sibTransId="{44E1032B-3085-4542-A11A-4619307F84FD}"/>
    <dgm:cxn modelId="{26BEEE74-0EBD-CC49-BA0A-35C47CF9D863}" type="presOf" srcId="{5F8A1104-1902-4C9B-A857-042D451FCF0C}" destId="{91172F77-9D58-4544-88A1-B4A26B8A5198}" srcOrd="0" destOrd="0" presId="urn:microsoft.com/office/officeart/2008/layout/LinedList"/>
    <dgm:cxn modelId="{83E16D7D-8076-BE43-B445-42F81E70E117}" srcId="{D4BB4F13-9F4F-4EAB-AA7C-F02C831CB876}" destId="{D611F1C4-9782-044A-92EC-F92E9E3E9057}" srcOrd="6" destOrd="0" parTransId="{73EBA0D2-39CB-D249-A0CF-869330F641CB}" sibTransId="{642AEE2C-0FB1-4144-8B24-D5F29B520206}"/>
    <dgm:cxn modelId="{27E6D680-30B3-EC4E-B7E4-CCC31D606892}" type="presOf" srcId="{05DA56CA-490B-4360-926A-0C22E45F9CBF}" destId="{DDE211D2-5161-2E4D-91FA-D0C7C7F7E23C}" srcOrd="0" destOrd="0" presId="urn:microsoft.com/office/officeart/2008/layout/LinedList"/>
    <dgm:cxn modelId="{8CBE6F88-1225-484C-BEB6-34DB9F5E3BFA}" type="presOf" srcId="{B3783615-9814-804A-80A7-1E237DD70A55}" destId="{A5714104-2BFA-FF46-B54A-AFE0DE4BBE8C}" srcOrd="0" destOrd="0" presId="urn:microsoft.com/office/officeart/2008/layout/LinedList"/>
    <dgm:cxn modelId="{3F06A989-5741-4E04-93DE-171D9CF5CE11}" srcId="{D4BB4F13-9F4F-4EAB-AA7C-F02C831CB876}" destId="{5F8A1104-1902-4C9B-A857-042D451FCF0C}" srcOrd="2" destOrd="0" parTransId="{1A816F28-6CF2-4219-AC57-C93856CAF462}" sibTransId="{4C065D87-1810-4B98-9008-BC340C66984E}"/>
    <dgm:cxn modelId="{A40D8E8D-FEFC-46F6-BE11-720CA377B708}" srcId="{D4BB4F13-9F4F-4EAB-AA7C-F02C831CB876}" destId="{05DA56CA-490B-4360-926A-0C22E45F9CBF}" srcOrd="4" destOrd="0" parTransId="{D7620DEA-D6DF-40DE-8513-707AF2DF69AD}" sibTransId="{AD459702-6FD8-4747-BE2A-D6D1CC564BE0}"/>
    <dgm:cxn modelId="{324F7691-37FE-474F-8CBF-7868EAD93CCA}" type="presOf" srcId="{E4C6B23E-6C68-D147-89A7-F377B3C01D76}" destId="{BA7213CB-C1BE-6549-A960-AAF5858792D6}" srcOrd="0" destOrd="0" presId="urn:microsoft.com/office/officeart/2008/layout/LinedList"/>
    <dgm:cxn modelId="{66EEAB9D-7302-334F-9E08-9D73CCBFA137}" type="presOf" srcId="{A41EEBCB-71D3-F146-AF61-74DADB2ABB08}" destId="{C4E13C3C-FBFD-4F46-867D-9723DD0B5A60}" srcOrd="0" destOrd="0" presId="urn:microsoft.com/office/officeart/2008/layout/LinedList"/>
    <dgm:cxn modelId="{D09DEBA5-6F75-EE47-865B-34EDAA6C24B8}" srcId="{D4BB4F13-9F4F-4EAB-AA7C-F02C831CB876}" destId="{E4C6B23E-6C68-D147-89A7-F377B3C01D76}" srcOrd="11" destOrd="0" parTransId="{FBB79AB6-205E-EB4A-B09C-161BB512ABB9}" sibTransId="{31BECDCC-4CCF-5C4A-A092-91B39EA134CC}"/>
    <dgm:cxn modelId="{D39BE4C5-A3E6-9F40-9E8A-57FCB1DD804E}" srcId="{D4BB4F13-9F4F-4EAB-AA7C-F02C831CB876}" destId="{318A8B00-08BE-5541-B234-435C523F2193}" srcOrd="10" destOrd="0" parTransId="{9F61DE56-B22D-4240-A0EB-D1637928C34B}" sibTransId="{2B535826-38DD-3547-99F3-D05A3DE698AF}"/>
    <dgm:cxn modelId="{5847C2C7-357E-FF4B-85B7-39E36B502A0A}" srcId="{D4BB4F13-9F4F-4EAB-AA7C-F02C831CB876}" destId="{B3783615-9814-804A-80A7-1E237DD70A55}" srcOrd="9" destOrd="0" parTransId="{3916B0CA-DC6C-8347-9FC6-88B94484A236}" sibTransId="{483D7BC8-674D-1844-A97E-CD48F018B94A}"/>
    <dgm:cxn modelId="{97DEF0C8-C0CF-40FE-A56B-951566C0CF99}" srcId="{D4BB4F13-9F4F-4EAB-AA7C-F02C831CB876}" destId="{BA261C01-F284-40ED-9D43-489E60397C6C}" srcOrd="5" destOrd="0" parTransId="{DA46F4B4-775E-4290-8DD1-5987DFC90638}" sibTransId="{C43AFFE0-FDE9-4CB3-9874-79AE5DDD1E3D}"/>
    <dgm:cxn modelId="{5EFEB0D5-DE68-8D42-9265-9DA6C04772D9}" type="presOf" srcId="{D4296229-B15A-1941-8C2E-4E78E94FF9CB}" destId="{2002F161-1911-5D4A-8831-286221893528}" srcOrd="0" destOrd="0" presId="urn:microsoft.com/office/officeart/2008/layout/LinedList"/>
    <dgm:cxn modelId="{43190DE0-A1B7-BC41-BAD3-428634CDDBD3}" type="presOf" srcId="{D4BB4F13-9F4F-4EAB-AA7C-F02C831CB876}" destId="{CE8E042D-CC1C-4C49-869F-26F822A35853}" srcOrd="0" destOrd="0" presId="urn:microsoft.com/office/officeart/2008/layout/LinedList"/>
    <dgm:cxn modelId="{1F08A81E-8811-5C47-949C-56E533206B45}" type="presParOf" srcId="{CE8E042D-CC1C-4C49-869F-26F822A35853}" destId="{E088DD6C-015E-F042-9634-CB9B202F0F7B}" srcOrd="0" destOrd="0" presId="urn:microsoft.com/office/officeart/2008/layout/LinedList"/>
    <dgm:cxn modelId="{485E433B-FD7C-0244-B051-3F63AAE05189}" type="presParOf" srcId="{CE8E042D-CC1C-4C49-869F-26F822A35853}" destId="{ED49DD06-FE56-214D-9F6B-AED0B1127433}" srcOrd="1" destOrd="0" presId="urn:microsoft.com/office/officeart/2008/layout/LinedList"/>
    <dgm:cxn modelId="{B7388FB5-1CAB-AE4F-AC2D-658B281A4F90}" type="presParOf" srcId="{ED49DD06-FE56-214D-9F6B-AED0B1127433}" destId="{F0AF794A-2B12-8547-A949-84ED0BCA8125}" srcOrd="0" destOrd="0" presId="urn:microsoft.com/office/officeart/2008/layout/LinedList"/>
    <dgm:cxn modelId="{278D8BC2-0989-1247-BB0D-97863B6B0782}" type="presParOf" srcId="{ED49DD06-FE56-214D-9F6B-AED0B1127433}" destId="{BD3B0F9E-0F49-DE47-A732-65DF58F507B0}" srcOrd="1" destOrd="0" presId="urn:microsoft.com/office/officeart/2008/layout/LinedList"/>
    <dgm:cxn modelId="{84491BC6-7021-6D48-A49F-07225A313B27}" type="presParOf" srcId="{CE8E042D-CC1C-4C49-869F-26F822A35853}" destId="{177AC968-73F1-6045-AA97-E5D8E95ED47C}" srcOrd="2" destOrd="0" presId="urn:microsoft.com/office/officeart/2008/layout/LinedList"/>
    <dgm:cxn modelId="{6362E96A-BA2F-7247-A763-CBB1207F2118}" type="presParOf" srcId="{CE8E042D-CC1C-4C49-869F-26F822A35853}" destId="{90A2D5F5-9536-A44E-A874-6A75B53AD720}" srcOrd="3" destOrd="0" presId="urn:microsoft.com/office/officeart/2008/layout/LinedList"/>
    <dgm:cxn modelId="{DE8981B0-3F82-4C44-B1DC-07A8D59BC57A}" type="presParOf" srcId="{90A2D5F5-9536-A44E-A874-6A75B53AD720}" destId="{05799B2A-4407-3941-ACB3-EE8D55A4DCDF}" srcOrd="0" destOrd="0" presId="urn:microsoft.com/office/officeart/2008/layout/LinedList"/>
    <dgm:cxn modelId="{2BE71E63-FD94-8B4D-B993-6A2F5847280A}" type="presParOf" srcId="{90A2D5F5-9536-A44E-A874-6A75B53AD720}" destId="{C9AD4F78-D703-804F-8A7E-325256590310}" srcOrd="1" destOrd="0" presId="urn:microsoft.com/office/officeart/2008/layout/LinedList"/>
    <dgm:cxn modelId="{01C7EE17-233D-654F-AB4C-FC800A8450A0}" type="presParOf" srcId="{CE8E042D-CC1C-4C49-869F-26F822A35853}" destId="{83488B02-9E9D-5E41-ABD1-68C515555DCF}" srcOrd="4" destOrd="0" presId="urn:microsoft.com/office/officeart/2008/layout/LinedList"/>
    <dgm:cxn modelId="{561EE3FE-8888-A144-88E2-C9B8B8F65168}" type="presParOf" srcId="{CE8E042D-CC1C-4C49-869F-26F822A35853}" destId="{ECA8994B-35D3-544A-80E9-79E369979966}" srcOrd="5" destOrd="0" presId="urn:microsoft.com/office/officeart/2008/layout/LinedList"/>
    <dgm:cxn modelId="{8871E0C5-8EA9-4441-9732-8A2CC24DD690}" type="presParOf" srcId="{ECA8994B-35D3-544A-80E9-79E369979966}" destId="{91172F77-9D58-4544-88A1-B4A26B8A5198}" srcOrd="0" destOrd="0" presId="urn:microsoft.com/office/officeart/2008/layout/LinedList"/>
    <dgm:cxn modelId="{513A9DCA-EF0E-8540-BDC2-B014FCC9B62A}" type="presParOf" srcId="{ECA8994B-35D3-544A-80E9-79E369979966}" destId="{464D3285-A82F-5A49-8962-4CEE98347679}" srcOrd="1" destOrd="0" presId="urn:microsoft.com/office/officeart/2008/layout/LinedList"/>
    <dgm:cxn modelId="{FC68DC65-4B65-254F-8435-28818513CF7A}" type="presParOf" srcId="{CE8E042D-CC1C-4C49-869F-26F822A35853}" destId="{30C94BEB-9BA5-9146-90E6-492A157BA56E}" srcOrd="6" destOrd="0" presId="urn:microsoft.com/office/officeart/2008/layout/LinedList"/>
    <dgm:cxn modelId="{D0C39EA6-A8E4-5E4F-9383-4B46DD619A95}" type="presParOf" srcId="{CE8E042D-CC1C-4C49-869F-26F822A35853}" destId="{23486AF5-D37C-6A45-9EA1-F9E47E67C760}" srcOrd="7" destOrd="0" presId="urn:microsoft.com/office/officeart/2008/layout/LinedList"/>
    <dgm:cxn modelId="{9099135C-5162-0E4D-B160-AD6DA95D47F9}" type="presParOf" srcId="{23486AF5-D37C-6A45-9EA1-F9E47E67C760}" destId="{182EE461-280A-374D-BBDE-9B6100A8C8F9}" srcOrd="0" destOrd="0" presId="urn:microsoft.com/office/officeart/2008/layout/LinedList"/>
    <dgm:cxn modelId="{B2F36372-7673-2E48-9C0E-824A886FAEC4}" type="presParOf" srcId="{23486AF5-D37C-6A45-9EA1-F9E47E67C760}" destId="{EFF28CB8-68AE-0141-81C0-4499CB7C5023}" srcOrd="1" destOrd="0" presId="urn:microsoft.com/office/officeart/2008/layout/LinedList"/>
    <dgm:cxn modelId="{404F23C7-000A-AE4E-95E6-99B892035521}" type="presParOf" srcId="{CE8E042D-CC1C-4C49-869F-26F822A35853}" destId="{0013D960-1746-584C-830A-D73CBEF3895F}" srcOrd="8" destOrd="0" presId="urn:microsoft.com/office/officeart/2008/layout/LinedList"/>
    <dgm:cxn modelId="{6CCAF77A-C446-C44A-8224-16CD3798CAB0}" type="presParOf" srcId="{CE8E042D-CC1C-4C49-869F-26F822A35853}" destId="{778444F1-435F-F349-93F2-4C2C64D4D49D}" srcOrd="9" destOrd="0" presId="urn:microsoft.com/office/officeart/2008/layout/LinedList"/>
    <dgm:cxn modelId="{6932DED9-1BAF-CD48-9915-AFF075980C70}" type="presParOf" srcId="{778444F1-435F-F349-93F2-4C2C64D4D49D}" destId="{DDE211D2-5161-2E4D-91FA-D0C7C7F7E23C}" srcOrd="0" destOrd="0" presId="urn:microsoft.com/office/officeart/2008/layout/LinedList"/>
    <dgm:cxn modelId="{D9B2D39B-ABB1-1D49-8ABF-9F5AD95DD11B}" type="presParOf" srcId="{778444F1-435F-F349-93F2-4C2C64D4D49D}" destId="{9D8200AB-2F6F-C948-949A-B0520B7CF380}" srcOrd="1" destOrd="0" presId="urn:microsoft.com/office/officeart/2008/layout/LinedList"/>
    <dgm:cxn modelId="{012FD8F5-B3E5-8142-81BF-A492ADDFD6E1}" type="presParOf" srcId="{CE8E042D-CC1C-4C49-869F-26F822A35853}" destId="{20DE067A-0B5E-E64A-9163-1E9B3DB91EDC}" srcOrd="10" destOrd="0" presId="urn:microsoft.com/office/officeart/2008/layout/LinedList"/>
    <dgm:cxn modelId="{EBCEBD01-0A14-F744-ACAE-0C141B12A1DA}" type="presParOf" srcId="{CE8E042D-CC1C-4C49-869F-26F822A35853}" destId="{C4D7514A-DD0C-5C4D-B54C-08CED882C074}" srcOrd="11" destOrd="0" presId="urn:microsoft.com/office/officeart/2008/layout/LinedList"/>
    <dgm:cxn modelId="{C8CA9B9B-1B44-D245-B37C-AB93122EB718}" type="presParOf" srcId="{C4D7514A-DD0C-5C4D-B54C-08CED882C074}" destId="{CB49766C-ABFD-A244-B331-CE0CDFDB9864}" srcOrd="0" destOrd="0" presId="urn:microsoft.com/office/officeart/2008/layout/LinedList"/>
    <dgm:cxn modelId="{FE33C9B8-16B3-D448-A0F4-B85B89F96685}" type="presParOf" srcId="{C4D7514A-DD0C-5C4D-B54C-08CED882C074}" destId="{B579BABD-46A1-9F44-8EBC-7B7B8D4A70EE}" srcOrd="1" destOrd="0" presId="urn:microsoft.com/office/officeart/2008/layout/LinedList"/>
    <dgm:cxn modelId="{A4C5904F-5122-1047-A7C4-E8D5B75049B5}" type="presParOf" srcId="{CE8E042D-CC1C-4C49-869F-26F822A35853}" destId="{26C4F759-4621-354C-9382-DC6F3C46FB9D}" srcOrd="12" destOrd="0" presId="urn:microsoft.com/office/officeart/2008/layout/LinedList"/>
    <dgm:cxn modelId="{32B48982-6257-DC45-A3DC-8629FA9B137C}" type="presParOf" srcId="{CE8E042D-CC1C-4C49-869F-26F822A35853}" destId="{65821843-30B8-0149-B32D-61D81CE0313C}" srcOrd="13" destOrd="0" presId="urn:microsoft.com/office/officeart/2008/layout/LinedList"/>
    <dgm:cxn modelId="{187F5C81-6DB0-9B4A-8ED1-6EA732529FFA}" type="presParOf" srcId="{65821843-30B8-0149-B32D-61D81CE0313C}" destId="{0190DCED-EEDD-7E4E-8081-8982B7FB3A0C}" srcOrd="0" destOrd="0" presId="urn:microsoft.com/office/officeart/2008/layout/LinedList"/>
    <dgm:cxn modelId="{B2AC0F11-947F-B649-89D5-164003AEC5D6}" type="presParOf" srcId="{65821843-30B8-0149-B32D-61D81CE0313C}" destId="{AF747620-3052-6243-8B41-FA52E41315D0}" srcOrd="1" destOrd="0" presId="urn:microsoft.com/office/officeart/2008/layout/LinedList"/>
    <dgm:cxn modelId="{1BB768E4-0577-4E44-8D91-D128B41FD844}" type="presParOf" srcId="{CE8E042D-CC1C-4C49-869F-26F822A35853}" destId="{6A29B28F-58FE-2242-BFF5-BAFE9D2941D5}" srcOrd="14" destOrd="0" presId="urn:microsoft.com/office/officeart/2008/layout/LinedList"/>
    <dgm:cxn modelId="{3B2BDFA6-B38D-8846-A9A3-14C5CDBE6605}" type="presParOf" srcId="{CE8E042D-CC1C-4C49-869F-26F822A35853}" destId="{ED9F7477-9B10-934E-BA30-D64454BC80F3}" srcOrd="15" destOrd="0" presId="urn:microsoft.com/office/officeart/2008/layout/LinedList"/>
    <dgm:cxn modelId="{A3400C05-EFDA-0146-A1C1-C2AA0AC69E46}" type="presParOf" srcId="{ED9F7477-9B10-934E-BA30-D64454BC80F3}" destId="{C4E13C3C-FBFD-4F46-867D-9723DD0B5A60}" srcOrd="0" destOrd="0" presId="urn:microsoft.com/office/officeart/2008/layout/LinedList"/>
    <dgm:cxn modelId="{B94FA942-5074-7D4C-91F4-161E79888D23}" type="presParOf" srcId="{ED9F7477-9B10-934E-BA30-D64454BC80F3}" destId="{A1DEDA32-DFA2-154C-872D-9A83ACE94473}" srcOrd="1" destOrd="0" presId="urn:microsoft.com/office/officeart/2008/layout/LinedList"/>
    <dgm:cxn modelId="{A2E3DDC1-4A8C-0645-9951-420187CE6F2D}" type="presParOf" srcId="{CE8E042D-CC1C-4C49-869F-26F822A35853}" destId="{F138462D-6808-9246-AA29-F64D41633F41}" srcOrd="16" destOrd="0" presId="urn:microsoft.com/office/officeart/2008/layout/LinedList"/>
    <dgm:cxn modelId="{2CB772C8-32CF-284D-BA1D-74A0B06FEA69}" type="presParOf" srcId="{CE8E042D-CC1C-4C49-869F-26F822A35853}" destId="{A323D685-CD90-9F4D-ABB2-D84451EA6790}" srcOrd="17" destOrd="0" presId="urn:microsoft.com/office/officeart/2008/layout/LinedList"/>
    <dgm:cxn modelId="{A87DB7A2-187C-664D-92C6-C5A698293F4B}" type="presParOf" srcId="{A323D685-CD90-9F4D-ABB2-D84451EA6790}" destId="{2002F161-1911-5D4A-8831-286221893528}" srcOrd="0" destOrd="0" presId="urn:microsoft.com/office/officeart/2008/layout/LinedList"/>
    <dgm:cxn modelId="{4DAC68A1-2622-5B40-A5CC-18ABF1F9596C}" type="presParOf" srcId="{A323D685-CD90-9F4D-ABB2-D84451EA6790}" destId="{2F1F160F-E75C-4843-AB16-095A7513C267}" srcOrd="1" destOrd="0" presId="urn:microsoft.com/office/officeart/2008/layout/LinedList"/>
    <dgm:cxn modelId="{4FDDF39A-5F72-2D4D-9F80-AB3DD6605DE2}" type="presParOf" srcId="{CE8E042D-CC1C-4C49-869F-26F822A35853}" destId="{82CC220F-C0C6-6041-9643-A2656E80B9B1}" srcOrd="18" destOrd="0" presId="urn:microsoft.com/office/officeart/2008/layout/LinedList"/>
    <dgm:cxn modelId="{5B9C2116-0D08-8E4B-BEC9-459957C850BB}" type="presParOf" srcId="{CE8E042D-CC1C-4C49-869F-26F822A35853}" destId="{AF52C42A-D259-FA4C-B454-4134C60C08F9}" srcOrd="19" destOrd="0" presId="urn:microsoft.com/office/officeart/2008/layout/LinedList"/>
    <dgm:cxn modelId="{A84CBF40-96BB-854B-B901-F788A68596BE}" type="presParOf" srcId="{AF52C42A-D259-FA4C-B454-4134C60C08F9}" destId="{A5714104-2BFA-FF46-B54A-AFE0DE4BBE8C}" srcOrd="0" destOrd="0" presId="urn:microsoft.com/office/officeart/2008/layout/LinedList"/>
    <dgm:cxn modelId="{54F2AD11-48AC-774A-B052-8B9F8FAB6538}" type="presParOf" srcId="{AF52C42A-D259-FA4C-B454-4134C60C08F9}" destId="{56E8C93B-9E2E-924F-A804-1AA6EB5959F4}" srcOrd="1" destOrd="0" presId="urn:microsoft.com/office/officeart/2008/layout/LinedList"/>
    <dgm:cxn modelId="{A0512FF3-19A4-1347-931F-14037A328D91}" type="presParOf" srcId="{CE8E042D-CC1C-4C49-869F-26F822A35853}" destId="{1B7DFE4D-66E8-864C-93DE-18D7F08C1202}" srcOrd="20" destOrd="0" presId="urn:microsoft.com/office/officeart/2008/layout/LinedList"/>
    <dgm:cxn modelId="{8E93D4B4-6413-E64C-85B8-BD01270C0F5E}" type="presParOf" srcId="{CE8E042D-CC1C-4C49-869F-26F822A35853}" destId="{FB59CFF4-AF24-CC4E-9579-450D154C5B92}" srcOrd="21" destOrd="0" presId="urn:microsoft.com/office/officeart/2008/layout/LinedList"/>
    <dgm:cxn modelId="{7FC89DBC-CDE7-6745-9AA6-DF9167071BCD}" type="presParOf" srcId="{FB59CFF4-AF24-CC4E-9579-450D154C5B92}" destId="{C36786CA-2E97-A74E-BFF4-9ACA9DE548AB}" srcOrd="0" destOrd="0" presId="urn:microsoft.com/office/officeart/2008/layout/LinedList"/>
    <dgm:cxn modelId="{A3158AF5-AFD3-D84A-8CEA-0E5F0CD4789C}" type="presParOf" srcId="{FB59CFF4-AF24-CC4E-9579-450D154C5B92}" destId="{9E0E26FB-7AEF-8F4F-B06D-A969401F1FB0}" srcOrd="1" destOrd="0" presId="urn:microsoft.com/office/officeart/2008/layout/LinedList"/>
    <dgm:cxn modelId="{F980EF59-90B2-CF4A-9D2D-461325D90242}" type="presParOf" srcId="{CE8E042D-CC1C-4C49-869F-26F822A35853}" destId="{0210C9DF-F827-3C44-9DFD-1CE257D8E995}" srcOrd="22" destOrd="0" presId="urn:microsoft.com/office/officeart/2008/layout/LinedList"/>
    <dgm:cxn modelId="{CAB6EEB1-C5AA-D54B-B13F-738D24991CA7}" type="presParOf" srcId="{CE8E042D-CC1C-4C49-869F-26F822A35853}" destId="{9689405D-CD1C-7546-B9D4-0B5AD62E44CC}" srcOrd="23" destOrd="0" presId="urn:microsoft.com/office/officeart/2008/layout/LinedList"/>
    <dgm:cxn modelId="{368A4D08-BD82-BF4B-A14B-4B5CE92CDA40}" type="presParOf" srcId="{9689405D-CD1C-7546-B9D4-0B5AD62E44CC}" destId="{BA7213CB-C1BE-6549-A960-AAF5858792D6}" srcOrd="0" destOrd="0" presId="urn:microsoft.com/office/officeart/2008/layout/LinedList"/>
    <dgm:cxn modelId="{DE80A784-4980-EB47-9A2E-953FD22A839F}" type="presParOf" srcId="{9689405D-CD1C-7546-B9D4-0B5AD62E44CC}" destId="{CA8ABC46-8A6F-1547-A334-250B6CA72A4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E83433-33B6-49D9-B7E6-879D7BF62198}"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E431AB-D957-4A5E-B78F-4B818A3D0F1C}">
      <dgm:prSet custT="1"/>
      <dgm:spPr/>
      <dgm:t>
        <a:bodyPr/>
        <a:lstStyle/>
        <a:p>
          <a:r>
            <a:rPr lang="en-US" sz="1800" dirty="0">
              <a:latin typeface="+mn-lt"/>
            </a:rPr>
            <a:t>Due every two seasons (not years).</a:t>
          </a:r>
        </a:p>
      </dgm:t>
    </dgm:pt>
    <dgm:pt modelId="{479109B7-348D-4408-A1B6-0AFC061F6CA9}" type="parTrans" cxnId="{1C3A4110-258D-474B-863E-3CBAAF411A71}">
      <dgm:prSet/>
      <dgm:spPr/>
      <dgm:t>
        <a:bodyPr/>
        <a:lstStyle/>
        <a:p>
          <a:endParaRPr lang="en-US"/>
        </a:p>
      </dgm:t>
    </dgm:pt>
    <dgm:pt modelId="{E59D46D8-18D4-489A-9A93-DE451A5E3092}" type="sibTrans" cxnId="{1C3A4110-258D-474B-863E-3CBAAF411A71}">
      <dgm:prSet/>
      <dgm:spPr/>
      <dgm:t>
        <a:bodyPr/>
        <a:lstStyle/>
        <a:p>
          <a:endParaRPr lang="en-US"/>
        </a:p>
      </dgm:t>
    </dgm:pt>
    <dgm:pt modelId="{723B4DB9-005B-41E9-9B79-F1BF5919DA06}">
      <dgm:prSet custT="1"/>
      <dgm:spPr/>
      <dgm:t>
        <a:bodyPr/>
        <a:lstStyle/>
        <a:p>
          <a:r>
            <a:rPr lang="en-US" sz="1800" dirty="0">
              <a:latin typeface="+mn-lt"/>
            </a:rPr>
            <a:t>Fee.</a:t>
          </a:r>
        </a:p>
      </dgm:t>
    </dgm:pt>
    <dgm:pt modelId="{E0C95705-5394-4D20-AEAD-9623198A13BA}" type="parTrans" cxnId="{22BB2625-4502-4357-A791-BFBF4E70525F}">
      <dgm:prSet/>
      <dgm:spPr/>
      <dgm:t>
        <a:bodyPr/>
        <a:lstStyle/>
        <a:p>
          <a:endParaRPr lang="en-US"/>
        </a:p>
      </dgm:t>
    </dgm:pt>
    <dgm:pt modelId="{7CCC16B5-6247-4C90-B4BF-5FC4569F5B2E}" type="sibTrans" cxnId="{22BB2625-4502-4357-A791-BFBF4E70525F}">
      <dgm:prSet/>
      <dgm:spPr/>
      <dgm:t>
        <a:bodyPr/>
        <a:lstStyle/>
        <a:p>
          <a:endParaRPr lang="en-US"/>
        </a:p>
      </dgm:t>
    </dgm:pt>
    <dgm:pt modelId="{F6644E3A-439F-405D-83F5-DB2A8CF06AC1}">
      <dgm:prSet custT="1"/>
      <dgm:spPr/>
      <dgm:t>
        <a:bodyPr/>
        <a:lstStyle/>
        <a:p>
          <a:r>
            <a:rPr lang="en-US" sz="1800" dirty="0">
              <a:latin typeface="+mn-lt"/>
            </a:rPr>
            <a:t>Out of  US/Canada for 6 consecutive months in any one country during the last 7 years will need an international screen.</a:t>
          </a:r>
        </a:p>
      </dgm:t>
    </dgm:pt>
    <dgm:pt modelId="{9712CEB6-FE78-4A47-857E-240E39260EAA}" type="parTrans" cxnId="{F3612C73-D718-4D11-8C49-838E4BB9E8FC}">
      <dgm:prSet/>
      <dgm:spPr/>
      <dgm:t>
        <a:bodyPr/>
        <a:lstStyle/>
        <a:p>
          <a:endParaRPr lang="en-US"/>
        </a:p>
      </dgm:t>
    </dgm:pt>
    <dgm:pt modelId="{3163590A-9794-4D00-A861-322C27CDE532}" type="sibTrans" cxnId="{F3612C73-D718-4D11-8C49-838E4BB9E8FC}">
      <dgm:prSet/>
      <dgm:spPr/>
      <dgm:t>
        <a:bodyPr/>
        <a:lstStyle/>
        <a:p>
          <a:endParaRPr lang="en-US"/>
        </a:p>
      </dgm:t>
    </dgm:pt>
    <dgm:pt modelId="{4F26E110-3E6D-4946-8779-D1A98902DDBD}">
      <dgm:prSet custT="1"/>
      <dgm:spPr/>
      <dgm:t>
        <a:bodyPr/>
        <a:lstStyle/>
        <a:p>
          <a:r>
            <a:rPr lang="en-US" sz="1800" dirty="0">
              <a:latin typeface="+mn-lt"/>
            </a:rPr>
            <a:t>Only screens taken through USAH will be accepted.</a:t>
          </a:r>
        </a:p>
      </dgm:t>
    </dgm:pt>
    <dgm:pt modelId="{3CB9697E-D990-440B-B143-8283283CE89B}" type="parTrans" cxnId="{5558F84F-CE12-46E8-8223-B4BF8314EC1E}">
      <dgm:prSet/>
      <dgm:spPr/>
      <dgm:t>
        <a:bodyPr/>
        <a:lstStyle/>
        <a:p>
          <a:endParaRPr lang="en-US"/>
        </a:p>
      </dgm:t>
    </dgm:pt>
    <dgm:pt modelId="{45A1D387-ABF6-42DF-83DD-56733676F74D}" type="sibTrans" cxnId="{5558F84F-CE12-46E8-8223-B4BF8314EC1E}">
      <dgm:prSet/>
      <dgm:spPr/>
      <dgm:t>
        <a:bodyPr/>
        <a:lstStyle/>
        <a:p>
          <a:endParaRPr lang="en-US"/>
        </a:p>
      </dgm:t>
    </dgm:pt>
    <dgm:pt modelId="{98FC4985-135E-4529-B779-6389238B67AB}">
      <dgm:prSet custT="1"/>
      <dgm:spPr/>
      <dgm:t>
        <a:bodyPr/>
        <a:lstStyle/>
        <a:p>
          <a:r>
            <a:rPr lang="en-US" sz="1800" dirty="0">
              <a:latin typeface="+mn-lt"/>
            </a:rPr>
            <a:t>Receive email confirmation once register. This is not confirmation that cleared.</a:t>
          </a:r>
        </a:p>
      </dgm:t>
    </dgm:pt>
    <dgm:pt modelId="{B7E43CB1-F9BF-468D-AEF1-F58624A1E9E6}" type="parTrans" cxnId="{CC2ABA5D-DBF0-4188-AFDD-CDF6CA196CD6}">
      <dgm:prSet/>
      <dgm:spPr/>
      <dgm:t>
        <a:bodyPr/>
        <a:lstStyle/>
        <a:p>
          <a:endParaRPr lang="en-US"/>
        </a:p>
      </dgm:t>
    </dgm:pt>
    <dgm:pt modelId="{F7C1A6C9-7702-4C79-A4FB-43F65380F9C6}" type="sibTrans" cxnId="{CC2ABA5D-DBF0-4188-AFDD-CDF6CA196CD6}">
      <dgm:prSet/>
      <dgm:spPr/>
      <dgm:t>
        <a:bodyPr/>
        <a:lstStyle/>
        <a:p>
          <a:endParaRPr lang="en-US"/>
        </a:p>
      </dgm:t>
    </dgm:pt>
    <dgm:pt modelId="{DFAE539D-7860-4AC9-BB5D-B85EAC0EA057}">
      <dgm:prSet custT="1"/>
      <dgm:spPr/>
      <dgm:t>
        <a:bodyPr/>
        <a:lstStyle/>
        <a:p>
          <a:r>
            <a:rPr lang="en-US" sz="1800" dirty="0">
              <a:latin typeface="+mn-lt"/>
            </a:rPr>
            <a:t>Flagged, check email and spam as often just need to provide additional information.</a:t>
          </a:r>
        </a:p>
      </dgm:t>
    </dgm:pt>
    <dgm:pt modelId="{0D5E5141-4FD9-4BC6-8A22-4437AF96BFC4}" type="parTrans" cxnId="{2C24C270-CE9D-4608-963E-E27BCC74F614}">
      <dgm:prSet/>
      <dgm:spPr/>
      <dgm:t>
        <a:bodyPr/>
        <a:lstStyle/>
        <a:p>
          <a:endParaRPr lang="en-US"/>
        </a:p>
      </dgm:t>
    </dgm:pt>
    <dgm:pt modelId="{EC953E56-5702-42EE-989F-E61780CE3586}" type="sibTrans" cxnId="{2C24C270-CE9D-4608-963E-E27BCC74F614}">
      <dgm:prSet/>
      <dgm:spPr/>
      <dgm:t>
        <a:bodyPr/>
        <a:lstStyle/>
        <a:p>
          <a:endParaRPr lang="en-US"/>
        </a:p>
      </dgm:t>
    </dgm:pt>
    <dgm:pt modelId="{78EB216A-FB18-CA4B-A675-1CA51E6EC912}">
      <dgm:prSet custT="1"/>
      <dgm:spPr/>
      <dgm:t>
        <a:bodyPr/>
        <a:lstStyle/>
        <a:p>
          <a:r>
            <a:rPr lang="en-US" sz="1800" dirty="0">
              <a:latin typeface="+mn-lt"/>
            </a:rPr>
            <a:t>The requested “self registration number” is already populated!</a:t>
          </a:r>
        </a:p>
      </dgm:t>
    </dgm:pt>
    <dgm:pt modelId="{4F554DB7-00A1-1849-B8D5-385091A732BB}" type="parTrans" cxnId="{A6CAB66D-41BC-B141-A2E1-3BB71F4605C3}">
      <dgm:prSet/>
      <dgm:spPr/>
      <dgm:t>
        <a:bodyPr/>
        <a:lstStyle/>
        <a:p>
          <a:endParaRPr lang="en-US"/>
        </a:p>
      </dgm:t>
    </dgm:pt>
    <dgm:pt modelId="{5ABF177A-F3B5-CD4D-BB8F-8F49F030F7B0}" type="sibTrans" cxnId="{A6CAB66D-41BC-B141-A2E1-3BB71F4605C3}">
      <dgm:prSet/>
      <dgm:spPr/>
      <dgm:t>
        <a:bodyPr/>
        <a:lstStyle/>
        <a:p>
          <a:endParaRPr lang="en-US"/>
        </a:p>
      </dgm:t>
    </dgm:pt>
    <dgm:pt modelId="{A547CF92-E66F-1E47-A2CA-68DE0BA1C109}" type="pres">
      <dgm:prSet presAssocID="{49E83433-33B6-49D9-B7E6-879D7BF62198}" presName="linear" presStyleCnt="0">
        <dgm:presLayoutVars>
          <dgm:animLvl val="lvl"/>
          <dgm:resizeHandles val="exact"/>
        </dgm:presLayoutVars>
      </dgm:prSet>
      <dgm:spPr/>
    </dgm:pt>
    <dgm:pt modelId="{B67E81B8-4AEF-BF41-9862-C7427093DF03}" type="pres">
      <dgm:prSet presAssocID="{2DE431AB-D957-4A5E-B78F-4B818A3D0F1C}" presName="parentText" presStyleLbl="node1" presStyleIdx="0" presStyleCnt="7">
        <dgm:presLayoutVars>
          <dgm:chMax val="0"/>
          <dgm:bulletEnabled val="1"/>
        </dgm:presLayoutVars>
      </dgm:prSet>
      <dgm:spPr/>
    </dgm:pt>
    <dgm:pt modelId="{7D563A9C-AB96-3840-975A-02AF69DCB6BA}" type="pres">
      <dgm:prSet presAssocID="{E59D46D8-18D4-489A-9A93-DE451A5E3092}" presName="spacer" presStyleCnt="0"/>
      <dgm:spPr/>
    </dgm:pt>
    <dgm:pt modelId="{31678D00-6663-9E4F-AA80-51E023B765B5}" type="pres">
      <dgm:prSet presAssocID="{723B4DB9-005B-41E9-9B79-F1BF5919DA06}" presName="parentText" presStyleLbl="node1" presStyleIdx="1" presStyleCnt="7">
        <dgm:presLayoutVars>
          <dgm:chMax val="0"/>
          <dgm:bulletEnabled val="1"/>
        </dgm:presLayoutVars>
      </dgm:prSet>
      <dgm:spPr/>
    </dgm:pt>
    <dgm:pt modelId="{35F63046-E3AF-3F47-82A0-C72BAB31DFDB}" type="pres">
      <dgm:prSet presAssocID="{7CCC16B5-6247-4C90-B4BF-5FC4569F5B2E}" presName="spacer" presStyleCnt="0"/>
      <dgm:spPr/>
    </dgm:pt>
    <dgm:pt modelId="{39E86DEC-E3C4-914E-830C-71C9FC1B15F5}" type="pres">
      <dgm:prSet presAssocID="{78EB216A-FB18-CA4B-A675-1CA51E6EC912}" presName="parentText" presStyleLbl="node1" presStyleIdx="2" presStyleCnt="7">
        <dgm:presLayoutVars>
          <dgm:chMax val="0"/>
          <dgm:bulletEnabled val="1"/>
        </dgm:presLayoutVars>
      </dgm:prSet>
      <dgm:spPr/>
    </dgm:pt>
    <dgm:pt modelId="{1F7A466F-A407-534A-9ECC-80F302F4D92D}" type="pres">
      <dgm:prSet presAssocID="{5ABF177A-F3B5-CD4D-BB8F-8F49F030F7B0}" presName="spacer" presStyleCnt="0"/>
      <dgm:spPr/>
    </dgm:pt>
    <dgm:pt modelId="{4F682DC0-F757-534A-B79C-74EB2DDB23AE}" type="pres">
      <dgm:prSet presAssocID="{F6644E3A-439F-405D-83F5-DB2A8CF06AC1}" presName="parentText" presStyleLbl="node1" presStyleIdx="3" presStyleCnt="7">
        <dgm:presLayoutVars>
          <dgm:chMax val="0"/>
          <dgm:bulletEnabled val="1"/>
        </dgm:presLayoutVars>
      </dgm:prSet>
      <dgm:spPr/>
    </dgm:pt>
    <dgm:pt modelId="{1D56A3FB-CAB0-8543-A949-C496AC2E461C}" type="pres">
      <dgm:prSet presAssocID="{3163590A-9794-4D00-A861-322C27CDE532}" presName="spacer" presStyleCnt="0"/>
      <dgm:spPr/>
    </dgm:pt>
    <dgm:pt modelId="{2423D0EF-BEA4-E14A-ADA4-01F6B171CAEE}" type="pres">
      <dgm:prSet presAssocID="{4F26E110-3E6D-4946-8779-D1A98902DDBD}" presName="parentText" presStyleLbl="node1" presStyleIdx="4" presStyleCnt="7">
        <dgm:presLayoutVars>
          <dgm:chMax val="0"/>
          <dgm:bulletEnabled val="1"/>
        </dgm:presLayoutVars>
      </dgm:prSet>
      <dgm:spPr/>
    </dgm:pt>
    <dgm:pt modelId="{08D7C7B9-C67E-0F4F-90E0-81A8EE30C475}" type="pres">
      <dgm:prSet presAssocID="{45A1D387-ABF6-42DF-83DD-56733676F74D}" presName="spacer" presStyleCnt="0"/>
      <dgm:spPr/>
    </dgm:pt>
    <dgm:pt modelId="{30019254-FDC2-FA42-A60B-A5507D628C94}" type="pres">
      <dgm:prSet presAssocID="{98FC4985-135E-4529-B779-6389238B67AB}" presName="parentText" presStyleLbl="node1" presStyleIdx="5" presStyleCnt="7">
        <dgm:presLayoutVars>
          <dgm:chMax val="0"/>
          <dgm:bulletEnabled val="1"/>
        </dgm:presLayoutVars>
      </dgm:prSet>
      <dgm:spPr/>
    </dgm:pt>
    <dgm:pt modelId="{F6BB7F91-3A28-E646-B1BE-2829B79E4C5F}" type="pres">
      <dgm:prSet presAssocID="{F7C1A6C9-7702-4C79-A4FB-43F65380F9C6}" presName="spacer" presStyleCnt="0"/>
      <dgm:spPr/>
    </dgm:pt>
    <dgm:pt modelId="{DC53907B-C662-EF45-8DB6-3401801D8F09}" type="pres">
      <dgm:prSet presAssocID="{DFAE539D-7860-4AC9-BB5D-B85EAC0EA057}" presName="parentText" presStyleLbl="node1" presStyleIdx="6" presStyleCnt="7">
        <dgm:presLayoutVars>
          <dgm:chMax val="0"/>
          <dgm:bulletEnabled val="1"/>
        </dgm:presLayoutVars>
      </dgm:prSet>
      <dgm:spPr/>
    </dgm:pt>
  </dgm:ptLst>
  <dgm:cxnLst>
    <dgm:cxn modelId="{1C3A4110-258D-474B-863E-3CBAAF411A71}" srcId="{49E83433-33B6-49D9-B7E6-879D7BF62198}" destId="{2DE431AB-D957-4A5E-B78F-4B818A3D0F1C}" srcOrd="0" destOrd="0" parTransId="{479109B7-348D-4408-A1B6-0AFC061F6CA9}" sibTransId="{E59D46D8-18D4-489A-9A93-DE451A5E3092}"/>
    <dgm:cxn modelId="{22BB2625-4502-4357-A791-BFBF4E70525F}" srcId="{49E83433-33B6-49D9-B7E6-879D7BF62198}" destId="{723B4DB9-005B-41E9-9B79-F1BF5919DA06}" srcOrd="1" destOrd="0" parTransId="{E0C95705-5394-4D20-AEAD-9623198A13BA}" sibTransId="{7CCC16B5-6247-4C90-B4BF-5FC4569F5B2E}"/>
    <dgm:cxn modelId="{5558F84F-CE12-46E8-8223-B4BF8314EC1E}" srcId="{49E83433-33B6-49D9-B7E6-879D7BF62198}" destId="{4F26E110-3E6D-4946-8779-D1A98902DDBD}" srcOrd="4" destOrd="0" parTransId="{3CB9697E-D990-440B-B143-8283283CE89B}" sibTransId="{45A1D387-ABF6-42DF-83DD-56733676F74D}"/>
    <dgm:cxn modelId="{CC2ABA5D-DBF0-4188-AFDD-CDF6CA196CD6}" srcId="{49E83433-33B6-49D9-B7E6-879D7BF62198}" destId="{98FC4985-135E-4529-B779-6389238B67AB}" srcOrd="5" destOrd="0" parTransId="{B7E43CB1-F9BF-468D-AEF1-F58624A1E9E6}" sibTransId="{F7C1A6C9-7702-4C79-A4FB-43F65380F9C6}"/>
    <dgm:cxn modelId="{4CE48D6B-3BFB-B143-99C1-6002F85312F9}" type="presOf" srcId="{2DE431AB-D957-4A5E-B78F-4B818A3D0F1C}" destId="{B67E81B8-4AEF-BF41-9862-C7427093DF03}" srcOrd="0" destOrd="0" presId="urn:microsoft.com/office/officeart/2005/8/layout/vList2"/>
    <dgm:cxn modelId="{F8138B6C-8946-5149-B47F-07BF68616D2D}" type="presOf" srcId="{F6644E3A-439F-405D-83F5-DB2A8CF06AC1}" destId="{4F682DC0-F757-534A-B79C-74EB2DDB23AE}" srcOrd="0" destOrd="0" presId="urn:microsoft.com/office/officeart/2005/8/layout/vList2"/>
    <dgm:cxn modelId="{A6CAB66D-41BC-B141-A2E1-3BB71F4605C3}" srcId="{49E83433-33B6-49D9-B7E6-879D7BF62198}" destId="{78EB216A-FB18-CA4B-A675-1CA51E6EC912}" srcOrd="2" destOrd="0" parTransId="{4F554DB7-00A1-1849-B8D5-385091A732BB}" sibTransId="{5ABF177A-F3B5-CD4D-BB8F-8F49F030F7B0}"/>
    <dgm:cxn modelId="{3352116F-30AF-B84A-8F84-DE64FA9879D7}" type="presOf" srcId="{98FC4985-135E-4529-B779-6389238B67AB}" destId="{30019254-FDC2-FA42-A60B-A5507D628C94}" srcOrd="0" destOrd="0" presId="urn:microsoft.com/office/officeart/2005/8/layout/vList2"/>
    <dgm:cxn modelId="{2C24C270-CE9D-4608-963E-E27BCC74F614}" srcId="{49E83433-33B6-49D9-B7E6-879D7BF62198}" destId="{DFAE539D-7860-4AC9-BB5D-B85EAC0EA057}" srcOrd="6" destOrd="0" parTransId="{0D5E5141-4FD9-4BC6-8A22-4437AF96BFC4}" sibTransId="{EC953E56-5702-42EE-989F-E61780CE3586}"/>
    <dgm:cxn modelId="{F3612C73-D718-4D11-8C49-838E4BB9E8FC}" srcId="{49E83433-33B6-49D9-B7E6-879D7BF62198}" destId="{F6644E3A-439F-405D-83F5-DB2A8CF06AC1}" srcOrd="3" destOrd="0" parTransId="{9712CEB6-FE78-4A47-857E-240E39260EAA}" sibTransId="{3163590A-9794-4D00-A861-322C27CDE532}"/>
    <dgm:cxn modelId="{430F9D8D-4798-524D-A343-B896E29720C4}" type="presOf" srcId="{723B4DB9-005B-41E9-9B79-F1BF5919DA06}" destId="{31678D00-6663-9E4F-AA80-51E023B765B5}" srcOrd="0" destOrd="0" presId="urn:microsoft.com/office/officeart/2005/8/layout/vList2"/>
    <dgm:cxn modelId="{445816AB-9304-3C44-B113-2DF29B8DD829}" type="presOf" srcId="{4F26E110-3E6D-4946-8779-D1A98902DDBD}" destId="{2423D0EF-BEA4-E14A-ADA4-01F6B171CAEE}" srcOrd="0" destOrd="0" presId="urn:microsoft.com/office/officeart/2005/8/layout/vList2"/>
    <dgm:cxn modelId="{1EE065CA-1C51-A348-A52A-5DC0AC06E3DC}" type="presOf" srcId="{49E83433-33B6-49D9-B7E6-879D7BF62198}" destId="{A547CF92-E66F-1E47-A2CA-68DE0BA1C109}" srcOrd="0" destOrd="0" presId="urn:microsoft.com/office/officeart/2005/8/layout/vList2"/>
    <dgm:cxn modelId="{71D2B7D1-814D-7842-A7B9-03EA7873609A}" type="presOf" srcId="{DFAE539D-7860-4AC9-BB5D-B85EAC0EA057}" destId="{DC53907B-C662-EF45-8DB6-3401801D8F09}" srcOrd="0" destOrd="0" presId="urn:microsoft.com/office/officeart/2005/8/layout/vList2"/>
    <dgm:cxn modelId="{3E8DB2ED-5A07-4D43-8B70-C65387FEA58F}" type="presOf" srcId="{78EB216A-FB18-CA4B-A675-1CA51E6EC912}" destId="{39E86DEC-E3C4-914E-830C-71C9FC1B15F5}" srcOrd="0" destOrd="0" presId="urn:microsoft.com/office/officeart/2005/8/layout/vList2"/>
    <dgm:cxn modelId="{DA327255-57D0-D54D-A4AB-85F53009C483}" type="presParOf" srcId="{A547CF92-E66F-1E47-A2CA-68DE0BA1C109}" destId="{B67E81B8-4AEF-BF41-9862-C7427093DF03}" srcOrd="0" destOrd="0" presId="urn:microsoft.com/office/officeart/2005/8/layout/vList2"/>
    <dgm:cxn modelId="{AE146EC6-54E9-3744-AB39-6737710028E2}" type="presParOf" srcId="{A547CF92-E66F-1E47-A2CA-68DE0BA1C109}" destId="{7D563A9C-AB96-3840-975A-02AF69DCB6BA}" srcOrd="1" destOrd="0" presId="urn:microsoft.com/office/officeart/2005/8/layout/vList2"/>
    <dgm:cxn modelId="{8DBF619B-792E-034F-87CC-11029259ECF2}" type="presParOf" srcId="{A547CF92-E66F-1E47-A2CA-68DE0BA1C109}" destId="{31678D00-6663-9E4F-AA80-51E023B765B5}" srcOrd="2" destOrd="0" presId="urn:microsoft.com/office/officeart/2005/8/layout/vList2"/>
    <dgm:cxn modelId="{888E2BBA-F692-6A43-84A3-F8A10E5DE694}" type="presParOf" srcId="{A547CF92-E66F-1E47-A2CA-68DE0BA1C109}" destId="{35F63046-E3AF-3F47-82A0-C72BAB31DFDB}" srcOrd="3" destOrd="0" presId="urn:microsoft.com/office/officeart/2005/8/layout/vList2"/>
    <dgm:cxn modelId="{4FF0534C-D8C7-7044-9D62-3AAB2E7595CB}" type="presParOf" srcId="{A547CF92-E66F-1E47-A2CA-68DE0BA1C109}" destId="{39E86DEC-E3C4-914E-830C-71C9FC1B15F5}" srcOrd="4" destOrd="0" presId="urn:microsoft.com/office/officeart/2005/8/layout/vList2"/>
    <dgm:cxn modelId="{10D9001A-1598-6C47-8886-0386181CDD07}" type="presParOf" srcId="{A547CF92-E66F-1E47-A2CA-68DE0BA1C109}" destId="{1F7A466F-A407-534A-9ECC-80F302F4D92D}" srcOrd="5" destOrd="0" presId="urn:microsoft.com/office/officeart/2005/8/layout/vList2"/>
    <dgm:cxn modelId="{8FE620B5-230E-1D40-8D3F-9F68BEA62652}" type="presParOf" srcId="{A547CF92-E66F-1E47-A2CA-68DE0BA1C109}" destId="{4F682DC0-F757-534A-B79C-74EB2DDB23AE}" srcOrd="6" destOrd="0" presId="urn:microsoft.com/office/officeart/2005/8/layout/vList2"/>
    <dgm:cxn modelId="{990833A3-35E3-4741-8B28-9BC0B183FC6E}" type="presParOf" srcId="{A547CF92-E66F-1E47-A2CA-68DE0BA1C109}" destId="{1D56A3FB-CAB0-8543-A949-C496AC2E461C}" srcOrd="7" destOrd="0" presId="urn:microsoft.com/office/officeart/2005/8/layout/vList2"/>
    <dgm:cxn modelId="{DFEAA328-132F-6348-BB62-B6263F2D3FC4}" type="presParOf" srcId="{A547CF92-E66F-1E47-A2CA-68DE0BA1C109}" destId="{2423D0EF-BEA4-E14A-ADA4-01F6B171CAEE}" srcOrd="8" destOrd="0" presId="urn:microsoft.com/office/officeart/2005/8/layout/vList2"/>
    <dgm:cxn modelId="{51523186-8985-BF42-8D14-C6A5914B3D2A}" type="presParOf" srcId="{A547CF92-E66F-1E47-A2CA-68DE0BA1C109}" destId="{08D7C7B9-C67E-0F4F-90E0-81A8EE30C475}" srcOrd="9" destOrd="0" presId="urn:microsoft.com/office/officeart/2005/8/layout/vList2"/>
    <dgm:cxn modelId="{7B02B4D0-7541-1A46-A96A-9C2088089A9D}" type="presParOf" srcId="{A547CF92-E66F-1E47-A2CA-68DE0BA1C109}" destId="{30019254-FDC2-FA42-A60B-A5507D628C94}" srcOrd="10" destOrd="0" presId="urn:microsoft.com/office/officeart/2005/8/layout/vList2"/>
    <dgm:cxn modelId="{55B11B19-2017-5B41-83C5-A7CF71DDE19E}" type="presParOf" srcId="{A547CF92-E66F-1E47-A2CA-68DE0BA1C109}" destId="{F6BB7F91-3A28-E646-B1BE-2829B79E4C5F}" srcOrd="11" destOrd="0" presId="urn:microsoft.com/office/officeart/2005/8/layout/vList2"/>
    <dgm:cxn modelId="{F485DEFC-DFC3-8F4E-8C1C-006A5CE145CD}" type="presParOf" srcId="{A547CF92-E66F-1E47-A2CA-68DE0BA1C109}" destId="{DC53907B-C662-EF45-8DB6-3401801D8F09}"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783A63A-3E25-4E61-9CD0-9FEE37860E1F}"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37587158-FC66-4360-A123-F945C78248C6}">
      <dgm:prSet/>
      <dgm:spPr/>
      <dgm:t>
        <a:bodyPr/>
        <a:lstStyle/>
        <a:p>
          <a:r>
            <a:rPr lang="en-US"/>
            <a:t>6U/8U, 10U/12U, and 13+.</a:t>
          </a:r>
        </a:p>
      </dgm:t>
    </dgm:pt>
    <dgm:pt modelId="{76952B84-FF1C-4466-BC6C-CE8CDE9F7C3D}" type="parTrans" cxnId="{9E339450-F4DD-478A-B55F-3CE0AA549777}">
      <dgm:prSet/>
      <dgm:spPr/>
      <dgm:t>
        <a:bodyPr/>
        <a:lstStyle/>
        <a:p>
          <a:endParaRPr lang="en-US"/>
        </a:p>
      </dgm:t>
    </dgm:pt>
    <dgm:pt modelId="{F4325A67-0B98-4C44-A1C8-D1DD10957C6E}" type="sibTrans" cxnId="{9E339450-F4DD-478A-B55F-3CE0AA549777}">
      <dgm:prSet/>
      <dgm:spPr/>
      <dgm:t>
        <a:bodyPr/>
        <a:lstStyle/>
        <a:p>
          <a:endParaRPr lang="en-US"/>
        </a:p>
      </dgm:t>
    </dgm:pt>
    <dgm:pt modelId="{B56D29ED-AF36-474E-A5AF-1033FD8527F4}">
      <dgm:prSet/>
      <dgm:spPr/>
      <dgm:t>
        <a:bodyPr/>
        <a:lstStyle/>
        <a:p>
          <a:r>
            <a:rPr lang="en-US"/>
            <a:t>Old single age group modules still valid as long as coaching the correct age group.</a:t>
          </a:r>
        </a:p>
      </dgm:t>
    </dgm:pt>
    <dgm:pt modelId="{B1AB86E8-062A-47B9-A63F-883A6765FCE5}" type="parTrans" cxnId="{7735EA0C-7F1A-44DB-9803-4393BAA51140}">
      <dgm:prSet/>
      <dgm:spPr/>
      <dgm:t>
        <a:bodyPr/>
        <a:lstStyle/>
        <a:p>
          <a:endParaRPr lang="en-US"/>
        </a:p>
      </dgm:t>
    </dgm:pt>
    <dgm:pt modelId="{94DDF381-D97A-4948-AEEB-1973C6D4B20F}" type="sibTrans" cxnId="{7735EA0C-7F1A-44DB-9803-4393BAA51140}">
      <dgm:prSet/>
      <dgm:spPr/>
      <dgm:t>
        <a:bodyPr/>
        <a:lstStyle/>
        <a:p>
          <a:endParaRPr lang="en-US"/>
        </a:p>
      </dgm:t>
    </dgm:pt>
    <dgm:pt modelId="{566B1D45-10A7-4319-8EE0-16A789F9AD6D}">
      <dgm:prSet/>
      <dgm:spPr/>
      <dgm:t>
        <a:bodyPr/>
        <a:lstStyle/>
        <a:p>
          <a:r>
            <a:rPr lang="en-US"/>
            <a:t>$20 for 6U/8U module and $25 for all other age modules.</a:t>
          </a:r>
        </a:p>
      </dgm:t>
    </dgm:pt>
    <dgm:pt modelId="{FB688802-7062-4E27-B98D-A4535AB9771E}" type="parTrans" cxnId="{C1BD86ED-6A5D-4896-B07E-8AF7C39DC0AC}">
      <dgm:prSet/>
      <dgm:spPr/>
      <dgm:t>
        <a:bodyPr/>
        <a:lstStyle/>
        <a:p>
          <a:endParaRPr lang="en-US"/>
        </a:p>
      </dgm:t>
    </dgm:pt>
    <dgm:pt modelId="{65931413-BF43-418A-8141-79C517C59434}" type="sibTrans" cxnId="{C1BD86ED-6A5D-4896-B07E-8AF7C39DC0AC}">
      <dgm:prSet/>
      <dgm:spPr/>
      <dgm:t>
        <a:bodyPr/>
        <a:lstStyle/>
        <a:p>
          <a:endParaRPr lang="en-US"/>
        </a:p>
      </dgm:t>
    </dgm:pt>
    <dgm:pt modelId="{5E8A1B48-FD96-4AA3-9B42-9121530E11A3}">
      <dgm:prSet/>
      <dgm:spPr/>
      <dgm:t>
        <a:bodyPr/>
        <a:lstStyle/>
        <a:p>
          <a:r>
            <a:rPr lang="en-US"/>
            <a:t>Fundamental module first if taking a newer module for first time. Free.</a:t>
          </a:r>
        </a:p>
      </dgm:t>
    </dgm:pt>
    <dgm:pt modelId="{DB581324-4675-45D6-9E67-CA307FEBD7C0}" type="parTrans" cxnId="{639184FB-1033-40EE-8201-D9D560E4D916}">
      <dgm:prSet/>
      <dgm:spPr/>
      <dgm:t>
        <a:bodyPr/>
        <a:lstStyle/>
        <a:p>
          <a:endParaRPr lang="en-US"/>
        </a:p>
      </dgm:t>
    </dgm:pt>
    <dgm:pt modelId="{D6D4763B-086E-4202-B9D0-923418E01267}" type="sibTrans" cxnId="{639184FB-1033-40EE-8201-D9D560E4D916}">
      <dgm:prSet/>
      <dgm:spPr/>
      <dgm:t>
        <a:bodyPr/>
        <a:lstStyle/>
        <a:p>
          <a:endParaRPr lang="en-US"/>
        </a:p>
      </dgm:t>
    </dgm:pt>
    <dgm:pt modelId="{3A9AA00B-5685-4803-9D28-26BB871AF53D}">
      <dgm:prSet/>
      <dgm:spPr/>
      <dgm:t>
        <a:bodyPr/>
        <a:lstStyle/>
        <a:p>
          <a:r>
            <a:rPr lang="en-US"/>
            <a:t>Must be done prior to adding coach to roster.</a:t>
          </a:r>
        </a:p>
      </dgm:t>
    </dgm:pt>
    <dgm:pt modelId="{CD74266E-CFAE-4A40-96D9-976C312E2085}" type="parTrans" cxnId="{9863AC17-3C09-4406-861E-869CD8EDA66E}">
      <dgm:prSet/>
      <dgm:spPr/>
      <dgm:t>
        <a:bodyPr/>
        <a:lstStyle/>
        <a:p>
          <a:endParaRPr lang="en-US"/>
        </a:p>
      </dgm:t>
    </dgm:pt>
    <dgm:pt modelId="{243B8320-87CE-4E99-A7F2-7FD6C695576E}" type="sibTrans" cxnId="{9863AC17-3C09-4406-861E-869CD8EDA66E}">
      <dgm:prSet/>
      <dgm:spPr/>
      <dgm:t>
        <a:bodyPr/>
        <a:lstStyle/>
        <a:p>
          <a:endParaRPr lang="en-US"/>
        </a:p>
      </dgm:t>
    </dgm:pt>
    <dgm:pt modelId="{77B18551-CEDA-AC42-A5FE-28A54D0367BA}" type="pres">
      <dgm:prSet presAssocID="{3783A63A-3E25-4E61-9CD0-9FEE37860E1F}" presName="vert0" presStyleCnt="0">
        <dgm:presLayoutVars>
          <dgm:dir/>
          <dgm:animOne val="branch"/>
          <dgm:animLvl val="lvl"/>
        </dgm:presLayoutVars>
      </dgm:prSet>
      <dgm:spPr/>
    </dgm:pt>
    <dgm:pt modelId="{4E5208D1-302B-3542-B53B-3AC2443D76C0}" type="pres">
      <dgm:prSet presAssocID="{37587158-FC66-4360-A123-F945C78248C6}" presName="thickLine" presStyleLbl="alignNode1" presStyleIdx="0" presStyleCnt="5"/>
      <dgm:spPr/>
    </dgm:pt>
    <dgm:pt modelId="{BFAB1C22-44B4-2A48-A44D-3C38AA621A85}" type="pres">
      <dgm:prSet presAssocID="{37587158-FC66-4360-A123-F945C78248C6}" presName="horz1" presStyleCnt="0"/>
      <dgm:spPr/>
    </dgm:pt>
    <dgm:pt modelId="{7E00860E-BD01-8C4C-B389-001A7C318842}" type="pres">
      <dgm:prSet presAssocID="{37587158-FC66-4360-A123-F945C78248C6}" presName="tx1" presStyleLbl="revTx" presStyleIdx="0" presStyleCnt="5"/>
      <dgm:spPr/>
    </dgm:pt>
    <dgm:pt modelId="{CF9FF4E6-76EF-D145-89F5-7F8526513194}" type="pres">
      <dgm:prSet presAssocID="{37587158-FC66-4360-A123-F945C78248C6}" presName="vert1" presStyleCnt="0"/>
      <dgm:spPr/>
    </dgm:pt>
    <dgm:pt modelId="{EEDF348B-E8FD-764A-9FF7-94EEB5B4F611}" type="pres">
      <dgm:prSet presAssocID="{B56D29ED-AF36-474E-A5AF-1033FD8527F4}" presName="thickLine" presStyleLbl="alignNode1" presStyleIdx="1" presStyleCnt="5"/>
      <dgm:spPr/>
    </dgm:pt>
    <dgm:pt modelId="{37784E9E-57BF-1744-9939-D4C02AA0CCA3}" type="pres">
      <dgm:prSet presAssocID="{B56D29ED-AF36-474E-A5AF-1033FD8527F4}" presName="horz1" presStyleCnt="0"/>
      <dgm:spPr/>
    </dgm:pt>
    <dgm:pt modelId="{BF09820B-A789-A24D-A76C-A8ADB74F5461}" type="pres">
      <dgm:prSet presAssocID="{B56D29ED-AF36-474E-A5AF-1033FD8527F4}" presName="tx1" presStyleLbl="revTx" presStyleIdx="1" presStyleCnt="5"/>
      <dgm:spPr/>
    </dgm:pt>
    <dgm:pt modelId="{7BB384A0-ECC2-4248-A5E3-C52DB159711A}" type="pres">
      <dgm:prSet presAssocID="{B56D29ED-AF36-474E-A5AF-1033FD8527F4}" presName="vert1" presStyleCnt="0"/>
      <dgm:spPr/>
    </dgm:pt>
    <dgm:pt modelId="{DDDC51E3-CD71-C843-AE0B-063B28159BC7}" type="pres">
      <dgm:prSet presAssocID="{566B1D45-10A7-4319-8EE0-16A789F9AD6D}" presName="thickLine" presStyleLbl="alignNode1" presStyleIdx="2" presStyleCnt="5"/>
      <dgm:spPr/>
    </dgm:pt>
    <dgm:pt modelId="{592BC036-7748-B141-BD36-5B42007ED477}" type="pres">
      <dgm:prSet presAssocID="{566B1D45-10A7-4319-8EE0-16A789F9AD6D}" presName="horz1" presStyleCnt="0"/>
      <dgm:spPr/>
    </dgm:pt>
    <dgm:pt modelId="{4E12BA1F-66AC-B642-BCDE-5C4E626A4E79}" type="pres">
      <dgm:prSet presAssocID="{566B1D45-10A7-4319-8EE0-16A789F9AD6D}" presName="tx1" presStyleLbl="revTx" presStyleIdx="2" presStyleCnt="5"/>
      <dgm:spPr/>
    </dgm:pt>
    <dgm:pt modelId="{1EE7AD09-F821-A24B-8230-225D1137686A}" type="pres">
      <dgm:prSet presAssocID="{566B1D45-10A7-4319-8EE0-16A789F9AD6D}" presName="vert1" presStyleCnt="0"/>
      <dgm:spPr/>
    </dgm:pt>
    <dgm:pt modelId="{E93F8FDC-89F1-BA4A-B1E1-ED95A8963B35}" type="pres">
      <dgm:prSet presAssocID="{5E8A1B48-FD96-4AA3-9B42-9121530E11A3}" presName="thickLine" presStyleLbl="alignNode1" presStyleIdx="3" presStyleCnt="5"/>
      <dgm:spPr/>
    </dgm:pt>
    <dgm:pt modelId="{9471575F-AE5F-864E-BC59-8DB006AB1D04}" type="pres">
      <dgm:prSet presAssocID="{5E8A1B48-FD96-4AA3-9B42-9121530E11A3}" presName="horz1" presStyleCnt="0"/>
      <dgm:spPr/>
    </dgm:pt>
    <dgm:pt modelId="{1808FAF2-50F3-0144-B811-BB17BAC3FB82}" type="pres">
      <dgm:prSet presAssocID="{5E8A1B48-FD96-4AA3-9B42-9121530E11A3}" presName="tx1" presStyleLbl="revTx" presStyleIdx="3" presStyleCnt="5"/>
      <dgm:spPr/>
    </dgm:pt>
    <dgm:pt modelId="{876C7F2C-89FC-044E-A3D3-D6DFDE4D6FE7}" type="pres">
      <dgm:prSet presAssocID="{5E8A1B48-FD96-4AA3-9B42-9121530E11A3}" presName="vert1" presStyleCnt="0"/>
      <dgm:spPr/>
    </dgm:pt>
    <dgm:pt modelId="{43E230FE-6056-6646-AC39-81705D9174A3}" type="pres">
      <dgm:prSet presAssocID="{3A9AA00B-5685-4803-9D28-26BB871AF53D}" presName="thickLine" presStyleLbl="alignNode1" presStyleIdx="4" presStyleCnt="5"/>
      <dgm:spPr/>
    </dgm:pt>
    <dgm:pt modelId="{9AFD5936-16D7-2745-9E16-5D3057DA459A}" type="pres">
      <dgm:prSet presAssocID="{3A9AA00B-5685-4803-9D28-26BB871AF53D}" presName="horz1" presStyleCnt="0"/>
      <dgm:spPr/>
    </dgm:pt>
    <dgm:pt modelId="{2862BB22-993C-114E-B2BA-8DF19980FC8F}" type="pres">
      <dgm:prSet presAssocID="{3A9AA00B-5685-4803-9D28-26BB871AF53D}" presName="tx1" presStyleLbl="revTx" presStyleIdx="4" presStyleCnt="5"/>
      <dgm:spPr/>
    </dgm:pt>
    <dgm:pt modelId="{B0796DA2-D203-9044-B5F1-B3CA474786CD}" type="pres">
      <dgm:prSet presAssocID="{3A9AA00B-5685-4803-9D28-26BB871AF53D}" presName="vert1" presStyleCnt="0"/>
      <dgm:spPr/>
    </dgm:pt>
  </dgm:ptLst>
  <dgm:cxnLst>
    <dgm:cxn modelId="{7735EA0C-7F1A-44DB-9803-4393BAA51140}" srcId="{3783A63A-3E25-4E61-9CD0-9FEE37860E1F}" destId="{B56D29ED-AF36-474E-A5AF-1033FD8527F4}" srcOrd="1" destOrd="0" parTransId="{B1AB86E8-062A-47B9-A63F-883A6765FCE5}" sibTransId="{94DDF381-D97A-4948-AEEB-1973C6D4B20F}"/>
    <dgm:cxn modelId="{9863AC17-3C09-4406-861E-869CD8EDA66E}" srcId="{3783A63A-3E25-4E61-9CD0-9FEE37860E1F}" destId="{3A9AA00B-5685-4803-9D28-26BB871AF53D}" srcOrd="4" destOrd="0" parTransId="{CD74266E-CFAE-4A40-96D9-976C312E2085}" sibTransId="{243B8320-87CE-4E99-A7F2-7FD6C695576E}"/>
    <dgm:cxn modelId="{4CC65D26-6749-BE4A-B326-9409075CA749}" type="presOf" srcId="{3783A63A-3E25-4E61-9CD0-9FEE37860E1F}" destId="{77B18551-CEDA-AC42-A5FE-28A54D0367BA}" srcOrd="0" destOrd="0" presId="urn:microsoft.com/office/officeart/2008/layout/LinedList"/>
    <dgm:cxn modelId="{5FF59E3C-4F81-1E49-89EC-1B67EE2C9676}" type="presOf" srcId="{566B1D45-10A7-4319-8EE0-16A789F9AD6D}" destId="{4E12BA1F-66AC-B642-BCDE-5C4E626A4E79}" srcOrd="0" destOrd="0" presId="urn:microsoft.com/office/officeart/2008/layout/LinedList"/>
    <dgm:cxn modelId="{B97F054E-4083-AF4F-A686-1CFC9D1B477F}" type="presOf" srcId="{3A9AA00B-5685-4803-9D28-26BB871AF53D}" destId="{2862BB22-993C-114E-B2BA-8DF19980FC8F}" srcOrd="0" destOrd="0" presId="urn:microsoft.com/office/officeart/2008/layout/LinedList"/>
    <dgm:cxn modelId="{9E339450-F4DD-478A-B55F-3CE0AA549777}" srcId="{3783A63A-3E25-4E61-9CD0-9FEE37860E1F}" destId="{37587158-FC66-4360-A123-F945C78248C6}" srcOrd="0" destOrd="0" parTransId="{76952B84-FF1C-4466-BC6C-CE8CDE9F7C3D}" sibTransId="{F4325A67-0B98-4C44-A1C8-D1DD10957C6E}"/>
    <dgm:cxn modelId="{D0957D6B-56C9-7946-AAD6-2A37AE83E6B9}" type="presOf" srcId="{37587158-FC66-4360-A123-F945C78248C6}" destId="{7E00860E-BD01-8C4C-B389-001A7C318842}" srcOrd="0" destOrd="0" presId="urn:microsoft.com/office/officeart/2008/layout/LinedList"/>
    <dgm:cxn modelId="{629B71B6-9A8B-064B-A648-2D0FA3F21ED8}" type="presOf" srcId="{B56D29ED-AF36-474E-A5AF-1033FD8527F4}" destId="{BF09820B-A789-A24D-A76C-A8ADB74F5461}" srcOrd="0" destOrd="0" presId="urn:microsoft.com/office/officeart/2008/layout/LinedList"/>
    <dgm:cxn modelId="{EC7BF6B6-1685-D743-A422-E2D6F09F4366}" type="presOf" srcId="{5E8A1B48-FD96-4AA3-9B42-9121530E11A3}" destId="{1808FAF2-50F3-0144-B811-BB17BAC3FB82}" srcOrd="0" destOrd="0" presId="urn:microsoft.com/office/officeart/2008/layout/LinedList"/>
    <dgm:cxn modelId="{C1BD86ED-6A5D-4896-B07E-8AF7C39DC0AC}" srcId="{3783A63A-3E25-4E61-9CD0-9FEE37860E1F}" destId="{566B1D45-10A7-4319-8EE0-16A789F9AD6D}" srcOrd="2" destOrd="0" parTransId="{FB688802-7062-4E27-B98D-A4535AB9771E}" sibTransId="{65931413-BF43-418A-8141-79C517C59434}"/>
    <dgm:cxn modelId="{639184FB-1033-40EE-8201-D9D560E4D916}" srcId="{3783A63A-3E25-4E61-9CD0-9FEE37860E1F}" destId="{5E8A1B48-FD96-4AA3-9B42-9121530E11A3}" srcOrd="3" destOrd="0" parTransId="{DB581324-4675-45D6-9E67-CA307FEBD7C0}" sibTransId="{D6D4763B-086E-4202-B9D0-923418E01267}"/>
    <dgm:cxn modelId="{4ED43A42-9397-5945-91E6-81BA9B554BA0}" type="presParOf" srcId="{77B18551-CEDA-AC42-A5FE-28A54D0367BA}" destId="{4E5208D1-302B-3542-B53B-3AC2443D76C0}" srcOrd="0" destOrd="0" presId="urn:microsoft.com/office/officeart/2008/layout/LinedList"/>
    <dgm:cxn modelId="{FA54E33D-8543-E44C-B043-ECD1B613B3C7}" type="presParOf" srcId="{77B18551-CEDA-AC42-A5FE-28A54D0367BA}" destId="{BFAB1C22-44B4-2A48-A44D-3C38AA621A85}" srcOrd="1" destOrd="0" presId="urn:microsoft.com/office/officeart/2008/layout/LinedList"/>
    <dgm:cxn modelId="{55AAA8F1-A7D9-9D4F-9B0B-63CD12423A80}" type="presParOf" srcId="{BFAB1C22-44B4-2A48-A44D-3C38AA621A85}" destId="{7E00860E-BD01-8C4C-B389-001A7C318842}" srcOrd="0" destOrd="0" presId="urn:microsoft.com/office/officeart/2008/layout/LinedList"/>
    <dgm:cxn modelId="{0A02ABE7-ECF9-0740-AD18-F85284310089}" type="presParOf" srcId="{BFAB1C22-44B4-2A48-A44D-3C38AA621A85}" destId="{CF9FF4E6-76EF-D145-89F5-7F8526513194}" srcOrd="1" destOrd="0" presId="urn:microsoft.com/office/officeart/2008/layout/LinedList"/>
    <dgm:cxn modelId="{64AAC001-F378-CF49-9A1C-D0DCCD94151F}" type="presParOf" srcId="{77B18551-CEDA-AC42-A5FE-28A54D0367BA}" destId="{EEDF348B-E8FD-764A-9FF7-94EEB5B4F611}" srcOrd="2" destOrd="0" presId="urn:microsoft.com/office/officeart/2008/layout/LinedList"/>
    <dgm:cxn modelId="{232F572F-4688-C64B-835A-A3A6C150B825}" type="presParOf" srcId="{77B18551-CEDA-AC42-A5FE-28A54D0367BA}" destId="{37784E9E-57BF-1744-9939-D4C02AA0CCA3}" srcOrd="3" destOrd="0" presId="urn:microsoft.com/office/officeart/2008/layout/LinedList"/>
    <dgm:cxn modelId="{F6B93D22-A2CB-E348-9B90-92AE8E1F6A8D}" type="presParOf" srcId="{37784E9E-57BF-1744-9939-D4C02AA0CCA3}" destId="{BF09820B-A789-A24D-A76C-A8ADB74F5461}" srcOrd="0" destOrd="0" presId="urn:microsoft.com/office/officeart/2008/layout/LinedList"/>
    <dgm:cxn modelId="{B8DFDDC2-3C94-F64C-B944-88BBE694D0F5}" type="presParOf" srcId="{37784E9E-57BF-1744-9939-D4C02AA0CCA3}" destId="{7BB384A0-ECC2-4248-A5E3-C52DB159711A}" srcOrd="1" destOrd="0" presId="urn:microsoft.com/office/officeart/2008/layout/LinedList"/>
    <dgm:cxn modelId="{25FBE1EF-3445-B742-A5F6-BDF99826BEF7}" type="presParOf" srcId="{77B18551-CEDA-AC42-A5FE-28A54D0367BA}" destId="{DDDC51E3-CD71-C843-AE0B-063B28159BC7}" srcOrd="4" destOrd="0" presId="urn:microsoft.com/office/officeart/2008/layout/LinedList"/>
    <dgm:cxn modelId="{94F8965C-ADF0-A349-8528-4A24FFE6E498}" type="presParOf" srcId="{77B18551-CEDA-AC42-A5FE-28A54D0367BA}" destId="{592BC036-7748-B141-BD36-5B42007ED477}" srcOrd="5" destOrd="0" presId="urn:microsoft.com/office/officeart/2008/layout/LinedList"/>
    <dgm:cxn modelId="{AFCBCA99-0946-9F42-8693-5EC2EC510AFF}" type="presParOf" srcId="{592BC036-7748-B141-BD36-5B42007ED477}" destId="{4E12BA1F-66AC-B642-BCDE-5C4E626A4E79}" srcOrd="0" destOrd="0" presId="urn:microsoft.com/office/officeart/2008/layout/LinedList"/>
    <dgm:cxn modelId="{E4DAADB7-E216-B34C-A680-1FC0B58111D9}" type="presParOf" srcId="{592BC036-7748-B141-BD36-5B42007ED477}" destId="{1EE7AD09-F821-A24B-8230-225D1137686A}" srcOrd="1" destOrd="0" presId="urn:microsoft.com/office/officeart/2008/layout/LinedList"/>
    <dgm:cxn modelId="{9A4FAFFA-0920-6848-BD89-7595503BA4BB}" type="presParOf" srcId="{77B18551-CEDA-AC42-A5FE-28A54D0367BA}" destId="{E93F8FDC-89F1-BA4A-B1E1-ED95A8963B35}" srcOrd="6" destOrd="0" presId="urn:microsoft.com/office/officeart/2008/layout/LinedList"/>
    <dgm:cxn modelId="{1ED8F5AF-3A73-B643-9FDC-BFF79FEE36EB}" type="presParOf" srcId="{77B18551-CEDA-AC42-A5FE-28A54D0367BA}" destId="{9471575F-AE5F-864E-BC59-8DB006AB1D04}" srcOrd="7" destOrd="0" presId="urn:microsoft.com/office/officeart/2008/layout/LinedList"/>
    <dgm:cxn modelId="{58397742-22CB-6B4C-BFF6-C03DA76D7721}" type="presParOf" srcId="{9471575F-AE5F-864E-BC59-8DB006AB1D04}" destId="{1808FAF2-50F3-0144-B811-BB17BAC3FB82}" srcOrd="0" destOrd="0" presId="urn:microsoft.com/office/officeart/2008/layout/LinedList"/>
    <dgm:cxn modelId="{DFB47C33-A308-7D40-A8AB-E7A3BFA650CD}" type="presParOf" srcId="{9471575F-AE5F-864E-BC59-8DB006AB1D04}" destId="{876C7F2C-89FC-044E-A3D3-D6DFDE4D6FE7}" srcOrd="1" destOrd="0" presId="urn:microsoft.com/office/officeart/2008/layout/LinedList"/>
    <dgm:cxn modelId="{BC239A9A-DBC8-6E4E-BDBF-06910535E442}" type="presParOf" srcId="{77B18551-CEDA-AC42-A5FE-28A54D0367BA}" destId="{43E230FE-6056-6646-AC39-81705D9174A3}" srcOrd="8" destOrd="0" presId="urn:microsoft.com/office/officeart/2008/layout/LinedList"/>
    <dgm:cxn modelId="{A77B2CE0-84E5-3140-9BFB-1A3A9F12579E}" type="presParOf" srcId="{77B18551-CEDA-AC42-A5FE-28A54D0367BA}" destId="{9AFD5936-16D7-2745-9E16-5D3057DA459A}" srcOrd="9" destOrd="0" presId="urn:microsoft.com/office/officeart/2008/layout/LinedList"/>
    <dgm:cxn modelId="{C5667F9E-B7B9-4948-B39F-F2E072052F27}" type="presParOf" srcId="{9AFD5936-16D7-2745-9E16-5D3057DA459A}" destId="{2862BB22-993C-114E-B2BA-8DF19980FC8F}" srcOrd="0" destOrd="0" presId="urn:microsoft.com/office/officeart/2008/layout/LinedList"/>
    <dgm:cxn modelId="{FD3E2F24-ECE8-A447-87AD-DBF4BAEADB00}" type="presParOf" srcId="{9AFD5936-16D7-2745-9E16-5D3057DA459A}" destId="{B0796DA2-D203-9044-B5F1-B3CA474786C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F53A3B-5833-4CCF-849B-21B014003ED4}"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E8C68D94-D8B7-4197-B0E7-57FDA1AB70B9}">
      <dgm:prSet custT="1"/>
      <dgm:spPr/>
      <dgm:t>
        <a:bodyPr/>
        <a:lstStyle/>
        <a:p>
          <a:r>
            <a:rPr lang="en-US" sz="1600"/>
            <a:t>Can add coach without CEP and in some instances with expired CEP. Have until 12/31 to meet requirements.</a:t>
          </a:r>
        </a:p>
      </dgm:t>
    </dgm:pt>
    <dgm:pt modelId="{DBB598F6-76A4-4F96-9F70-3052B9E7E7F0}" type="parTrans" cxnId="{2AE58F0D-45EA-4B25-9488-E25F536D6D0A}">
      <dgm:prSet/>
      <dgm:spPr/>
      <dgm:t>
        <a:bodyPr/>
        <a:lstStyle/>
        <a:p>
          <a:endParaRPr lang="en-US" sz="1600"/>
        </a:p>
      </dgm:t>
    </dgm:pt>
    <dgm:pt modelId="{4D6F26C7-B7B0-44E4-9F91-9A76867370C3}" type="sibTrans" cxnId="{2AE58F0D-45EA-4B25-9488-E25F536D6D0A}">
      <dgm:prSet/>
      <dgm:spPr/>
      <dgm:t>
        <a:bodyPr/>
        <a:lstStyle/>
        <a:p>
          <a:endParaRPr lang="en-US" sz="1600"/>
        </a:p>
      </dgm:t>
    </dgm:pt>
    <dgm:pt modelId="{77EDCBDF-E2B0-4A66-882B-36ACFADD3C6C}">
      <dgm:prSet custT="1"/>
      <dgm:spPr/>
      <dgm:t>
        <a:bodyPr/>
        <a:lstStyle/>
        <a:p>
          <a:r>
            <a:rPr lang="en-US" sz="1600" dirty="0"/>
            <a:t>Clinics offered mid June through December 15</a:t>
          </a:r>
          <a:r>
            <a:rPr lang="en-US" sz="1600" baseline="30000" dirty="0"/>
            <a:t>th</a:t>
          </a:r>
          <a:r>
            <a:rPr lang="en-US" sz="1600" dirty="0"/>
            <a:t>.</a:t>
          </a:r>
        </a:p>
      </dgm:t>
    </dgm:pt>
    <dgm:pt modelId="{9481B25A-528F-4175-9688-C184C4E185CB}" type="parTrans" cxnId="{773600A7-4AE3-4A54-9C54-4A2EEF3DF4FC}">
      <dgm:prSet/>
      <dgm:spPr/>
      <dgm:t>
        <a:bodyPr/>
        <a:lstStyle/>
        <a:p>
          <a:endParaRPr lang="en-US" sz="1600"/>
        </a:p>
      </dgm:t>
    </dgm:pt>
    <dgm:pt modelId="{74E6427D-2CFB-4A88-B4E4-5E93D2997404}" type="sibTrans" cxnId="{773600A7-4AE3-4A54-9C54-4A2EEF3DF4FC}">
      <dgm:prSet/>
      <dgm:spPr/>
      <dgm:t>
        <a:bodyPr/>
        <a:lstStyle/>
        <a:p>
          <a:endParaRPr lang="en-US" sz="1600"/>
        </a:p>
      </dgm:t>
    </dgm:pt>
    <dgm:pt modelId="{3658642B-FBFE-4C80-898C-25A717CA8A8E}">
      <dgm:prSet custT="1"/>
      <dgm:spPr/>
      <dgm:t>
        <a:bodyPr/>
        <a:lstStyle/>
        <a:p>
          <a:r>
            <a:rPr lang="en-US" sz="1600"/>
            <a:t>Must have current CEP with expiration of 2026 or later by 12/31.</a:t>
          </a:r>
        </a:p>
      </dgm:t>
    </dgm:pt>
    <dgm:pt modelId="{BB7EC7C8-DBAC-4E2D-9414-1AB0B9C69C85}" type="parTrans" cxnId="{8D684B5D-675A-4C9B-886A-A229A7D347FB}">
      <dgm:prSet/>
      <dgm:spPr/>
      <dgm:t>
        <a:bodyPr/>
        <a:lstStyle/>
        <a:p>
          <a:endParaRPr lang="en-US" sz="1600"/>
        </a:p>
      </dgm:t>
    </dgm:pt>
    <dgm:pt modelId="{4B5D96D9-5DFD-490A-9DF0-7E4C08729B12}" type="sibTrans" cxnId="{8D684B5D-675A-4C9B-886A-A229A7D347FB}">
      <dgm:prSet/>
      <dgm:spPr/>
      <dgm:t>
        <a:bodyPr/>
        <a:lstStyle/>
        <a:p>
          <a:endParaRPr lang="en-US" sz="1600"/>
        </a:p>
      </dgm:t>
    </dgm:pt>
    <dgm:pt modelId="{F56BEF82-03C7-40C4-A368-2DD9B4F1009D}">
      <dgm:prSet custT="1"/>
      <dgm:spPr/>
      <dgm:t>
        <a:bodyPr/>
        <a:lstStyle/>
        <a:p>
          <a:r>
            <a:rPr lang="en-US" sz="1600"/>
            <a:t>L1, L2, L3, L4 in first 4 years of coaching 10U and older.</a:t>
          </a:r>
        </a:p>
      </dgm:t>
    </dgm:pt>
    <dgm:pt modelId="{5A25F31B-E74D-4832-AC03-BE43BBEB84B8}" type="parTrans" cxnId="{C8EA7AE1-0827-44C1-80B2-785000679487}">
      <dgm:prSet/>
      <dgm:spPr/>
      <dgm:t>
        <a:bodyPr/>
        <a:lstStyle/>
        <a:p>
          <a:endParaRPr lang="en-US" sz="1600"/>
        </a:p>
      </dgm:t>
    </dgm:pt>
    <dgm:pt modelId="{88660A2E-8D54-4264-8708-1714A7F4CFE1}" type="sibTrans" cxnId="{C8EA7AE1-0827-44C1-80B2-785000679487}">
      <dgm:prSet/>
      <dgm:spPr/>
      <dgm:t>
        <a:bodyPr/>
        <a:lstStyle/>
        <a:p>
          <a:endParaRPr lang="en-US" sz="1600"/>
        </a:p>
      </dgm:t>
    </dgm:pt>
    <dgm:pt modelId="{C03DE619-A8F9-464F-B15A-82131325683B}">
      <dgm:prSet custT="1"/>
      <dgm:spPr/>
      <dgm:t>
        <a:bodyPr/>
        <a:lstStyle/>
        <a:p>
          <a:r>
            <a:rPr lang="en-US" sz="1600"/>
            <a:t>One level per year. L1 – L3 are good for one year only.</a:t>
          </a:r>
        </a:p>
      </dgm:t>
    </dgm:pt>
    <dgm:pt modelId="{B3B48EF9-05B0-4F65-8FF8-EA4E4C48EDD5}" type="parTrans" cxnId="{CD547559-6483-491D-A1B8-34F2D35A883E}">
      <dgm:prSet/>
      <dgm:spPr/>
      <dgm:t>
        <a:bodyPr/>
        <a:lstStyle/>
        <a:p>
          <a:endParaRPr lang="en-US" sz="1600"/>
        </a:p>
      </dgm:t>
    </dgm:pt>
    <dgm:pt modelId="{28FD715C-4E1E-4135-841B-55E3DFFCDD51}" type="sibTrans" cxnId="{CD547559-6483-491D-A1B8-34F2D35A883E}">
      <dgm:prSet/>
      <dgm:spPr/>
      <dgm:t>
        <a:bodyPr/>
        <a:lstStyle/>
        <a:p>
          <a:endParaRPr lang="en-US" sz="1600"/>
        </a:p>
      </dgm:t>
    </dgm:pt>
    <dgm:pt modelId="{E6219FC5-8FDB-4503-83FA-5005D88B405D}">
      <dgm:prSet custT="1"/>
      <dgm:spPr/>
      <dgm:t>
        <a:bodyPr/>
        <a:lstStyle/>
        <a:p>
          <a:r>
            <a:rPr lang="en-US" sz="1600"/>
            <a:t>L4 is good for 3 years, 5 continuing education credits needed to renew.</a:t>
          </a:r>
        </a:p>
      </dgm:t>
    </dgm:pt>
    <dgm:pt modelId="{0A86D434-B84D-429E-9706-A627935A38E6}" type="parTrans" cxnId="{D6981546-2ED0-4B33-8454-382D07584E21}">
      <dgm:prSet/>
      <dgm:spPr/>
      <dgm:t>
        <a:bodyPr/>
        <a:lstStyle/>
        <a:p>
          <a:endParaRPr lang="en-US" sz="1600"/>
        </a:p>
      </dgm:t>
    </dgm:pt>
    <dgm:pt modelId="{67A91B9A-6786-4D82-948A-3A9F354277CB}" type="sibTrans" cxnId="{D6981546-2ED0-4B33-8454-382D07584E21}">
      <dgm:prSet/>
      <dgm:spPr/>
      <dgm:t>
        <a:bodyPr/>
        <a:lstStyle/>
        <a:p>
          <a:endParaRPr lang="en-US" sz="1600"/>
        </a:p>
      </dgm:t>
    </dgm:pt>
    <dgm:pt modelId="{87BB9EC5-9C25-43C2-8540-0C7F51084DCC}">
      <dgm:prSet custT="1"/>
      <dgm:spPr/>
      <dgm:t>
        <a:bodyPr/>
        <a:lstStyle/>
        <a:p>
          <a:r>
            <a:rPr lang="en-US" sz="1600"/>
            <a:t>L5 is good for 4 years, 5 continuing education credits needed to renew.</a:t>
          </a:r>
        </a:p>
      </dgm:t>
    </dgm:pt>
    <dgm:pt modelId="{2E336221-EE92-4FD7-8E67-FB8C69276E4D}" type="parTrans" cxnId="{990F6BBB-F568-4362-BB4E-54E5FEB2CC57}">
      <dgm:prSet/>
      <dgm:spPr/>
      <dgm:t>
        <a:bodyPr/>
        <a:lstStyle/>
        <a:p>
          <a:endParaRPr lang="en-US" sz="1600"/>
        </a:p>
      </dgm:t>
    </dgm:pt>
    <dgm:pt modelId="{3A1B6CBB-1D61-4598-86C2-D3432D5DA214}" type="sibTrans" cxnId="{990F6BBB-F568-4362-BB4E-54E5FEB2CC57}">
      <dgm:prSet/>
      <dgm:spPr/>
      <dgm:t>
        <a:bodyPr/>
        <a:lstStyle/>
        <a:p>
          <a:endParaRPr lang="en-US" sz="1600"/>
        </a:p>
      </dgm:t>
    </dgm:pt>
    <dgm:pt modelId="{ECB94BAF-478E-4F4B-BAF5-64B0FA8280C7}">
      <dgm:prSet custT="1"/>
      <dgm:spPr/>
      <dgm:t>
        <a:bodyPr/>
        <a:lstStyle/>
        <a:p>
          <a:r>
            <a:rPr lang="en-US" sz="1600"/>
            <a:t>The first set of CEUs for L4 and L5 renewals are due 12/2025.</a:t>
          </a:r>
        </a:p>
      </dgm:t>
    </dgm:pt>
    <dgm:pt modelId="{A8DAC261-CA04-43C8-A074-D355F537C103}" type="parTrans" cxnId="{57E41576-2F79-4D78-B6B2-9C1922C30DC9}">
      <dgm:prSet/>
      <dgm:spPr/>
      <dgm:t>
        <a:bodyPr/>
        <a:lstStyle/>
        <a:p>
          <a:endParaRPr lang="en-US" sz="1600"/>
        </a:p>
      </dgm:t>
    </dgm:pt>
    <dgm:pt modelId="{D36F3183-AFC7-4D87-97C8-09542901D496}" type="sibTrans" cxnId="{57E41576-2F79-4D78-B6B2-9C1922C30DC9}">
      <dgm:prSet/>
      <dgm:spPr/>
      <dgm:t>
        <a:bodyPr/>
        <a:lstStyle/>
        <a:p>
          <a:endParaRPr lang="en-US" sz="1600"/>
        </a:p>
      </dgm:t>
    </dgm:pt>
    <dgm:pt modelId="{1D894079-118C-4471-B237-A58EAEAF15D3}">
      <dgm:prSet custT="1"/>
      <dgm:spPr/>
      <dgm:t>
        <a:bodyPr/>
        <a:lstStyle/>
        <a:p>
          <a:r>
            <a:rPr lang="en-US" sz="1600"/>
            <a:t>Grandfathered coaches had L4 or L5 prior to 2021 and have not coached a Tier One or Tier Two team. Expiration date shows as 20**.</a:t>
          </a:r>
        </a:p>
      </dgm:t>
    </dgm:pt>
    <dgm:pt modelId="{3B9E21AB-B41D-4D27-BBCD-6615B231828D}" type="parTrans" cxnId="{2EC328F5-70FD-4ADC-9384-3FEE4A6959D6}">
      <dgm:prSet/>
      <dgm:spPr/>
      <dgm:t>
        <a:bodyPr/>
        <a:lstStyle/>
        <a:p>
          <a:endParaRPr lang="en-US" sz="1600"/>
        </a:p>
      </dgm:t>
    </dgm:pt>
    <dgm:pt modelId="{67B6CD1F-D63B-4D40-9C1D-3DB7009DFA99}" type="sibTrans" cxnId="{2EC328F5-70FD-4ADC-9384-3FEE4A6959D6}">
      <dgm:prSet/>
      <dgm:spPr/>
      <dgm:t>
        <a:bodyPr/>
        <a:lstStyle/>
        <a:p>
          <a:endParaRPr lang="en-US" sz="1600"/>
        </a:p>
      </dgm:t>
    </dgm:pt>
    <dgm:pt modelId="{A6CE9966-9D07-45A4-BABD-F59072F020D2}">
      <dgm:prSet custT="1"/>
      <dgm:spPr/>
      <dgm:t>
        <a:bodyPr/>
        <a:lstStyle/>
        <a:p>
          <a:r>
            <a:rPr lang="en-US" sz="1600"/>
            <a:t>Out of coaching for a while – start where left off.</a:t>
          </a:r>
        </a:p>
      </dgm:t>
    </dgm:pt>
    <dgm:pt modelId="{2F4FB83E-CADD-49AF-9285-3FED40DD8D39}" type="parTrans" cxnId="{6D3955F0-060D-435A-A4F1-77C56898B38D}">
      <dgm:prSet/>
      <dgm:spPr/>
      <dgm:t>
        <a:bodyPr/>
        <a:lstStyle/>
        <a:p>
          <a:endParaRPr lang="en-US" sz="1600"/>
        </a:p>
      </dgm:t>
    </dgm:pt>
    <dgm:pt modelId="{D7BBA232-CB41-4659-949A-A137FFDD9C99}" type="sibTrans" cxnId="{6D3955F0-060D-435A-A4F1-77C56898B38D}">
      <dgm:prSet/>
      <dgm:spPr/>
      <dgm:t>
        <a:bodyPr/>
        <a:lstStyle/>
        <a:p>
          <a:endParaRPr lang="en-US" sz="1600"/>
        </a:p>
      </dgm:t>
    </dgm:pt>
    <dgm:pt modelId="{BB623798-8348-4A30-8B98-CB5DFCE203D6}">
      <dgm:prSet custT="1"/>
      <dgm:spPr/>
      <dgm:t>
        <a:bodyPr/>
        <a:lstStyle/>
        <a:p>
          <a:r>
            <a:rPr lang="en-US" sz="1600"/>
            <a:t>One Temp Card per coach per lifetime of coaching.</a:t>
          </a:r>
        </a:p>
      </dgm:t>
    </dgm:pt>
    <dgm:pt modelId="{D750941E-DFFB-4DF2-91A5-47D82D643D09}" type="parTrans" cxnId="{698F2CBC-046F-416F-8E48-258F52F4BF3B}">
      <dgm:prSet/>
      <dgm:spPr/>
      <dgm:t>
        <a:bodyPr/>
        <a:lstStyle/>
        <a:p>
          <a:endParaRPr lang="en-US" sz="1600"/>
        </a:p>
      </dgm:t>
    </dgm:pt>
    <dgm:pt modelId="{7670C88D-8212-4B13-86A1-4E27A8C73F77}" type="sibTrans" cxnId="{698F2CBC-046F-416F-8E48-258F52F4BF3B}">
      <dgm:prSet/>
      <dgm:spPr/>
      <dgm:t>
        <a:bodyPr/>
        <a:lstStyle/>
        <a:p>
          <a:endParaRPr lang="en-US" sz="1600"/>
        </a:p>
      </dgm:t>
    </dgm:pt>
    <dgm:pt modelId="{08B9A02C-1D42-0C4E-904C-30D3BE18D86E}" type="pres">
      <dgm:prSet presAssocID="{C1F53A3B-5833-4CCF-849B-21B014003ED4}" presName="linear" presStyleCnt="0">
        <dgm:presLayoutVars>
          <dgm:animLvl val="lvl"/>
          <dgm:resizeHandles val="exact"/>
        </dgm:presLayoutVars>
      </dgm:prSet>
      <dgm:spPr/>
    </dgm:pt>
    <dgm:pt modelId="{9A224878-271A-604A-B2D0-57C45361BFBA}" type="pres">
      <dgm:prSet presAssocID="{E8C68D94-D8B7-4197-B0E7-57FDA1AB70B9}" presName="parentText" presStyleLbl="node1" presStyleIdx="0" presStyleCnt="11">
        <dgm:presLayoutVars>
          <dgm:chMax val="0"/>
          <dgm:bulletEnabled val="1"/>
        </dgm:presLayoutVars>
      </dgm:prSet>
      <dgm:spPr/>
    </dgm:pt>
    <dgm:pt modelId="{FA288D2D-FDC6-694A-8D0D-102E8EFCD3BC}" type="pres">
      <dgm:prSet presAssocID="{4D6F26C7-B7B0-44E4-9F91-9A76867370C3}" presName="spacer" presStyleCnt="0"/>
      <dgm:spPr/>
    </dgm:pt>
    <dgm:pt modelId="{2CBE4A58-8ECB-E54A-BD19-FB110CF548EF}" type="pres">
      <dgm:prSet presAssocID="{77EDCBDF-E2B0-4A66-882B-36ACFADD3C6C}" presName="parentText" presStyleLbl="node1" presStyleIdx="1" presStyleCnt="11">
        <dgm:presLayoutVars>
          <dgm:chMax val="0"/>
          <dgm:bulletEnabled val="1"/>
        </dgm:presLayoutVars>
      </dgm:prSet>
      <dgm:spPr/>
    </dgm:pt>
    <dgm:pt modelId="{0378D37A-A0F2-3047-BA8F-3A8C99E5ED6E}" type="pres">
      <dgm:prSet presAssocID="{74E6427D-2CFB-4A88-B4E4-5E93D2997404}" presName="spacer" presStyleCnt="0"/>
      <dgm:spPr/>
    </dgm:pt>
    <dgm:pt modelId="{ACD1DA89-6285-B241-B6EA-6692BC8063F6}" type="pres">
      <dgm:prSet presAssocID="{3658642B-FBFE-4C80-898C-25A717CA8A8E}" presName="parentText" presStyleLbl="node1" presStyleIdx="2" presStyleCnt="11">
        <dgm:presLayoutVars>
          <dgm:chMax val="0"/>
          <dgm:bulletEnabled val="1"/>
        </dgm:presLayoutVars>
      </dgm:prSet>
      <dgm:spPr/>
    </dgm:pt>
    <dgm:pt modelId="{07D4483F-B4EA-C847-BDCA-ABE8742A27DA}" type="pres">
      <dgm:prSet presAssocID="{4B5D96D9-5DFD-490A-9DF0-7E4C08729B12}" presName="spacer" presStyleCnt="0"/>
      <dgm:spPr/>
    </dgm:pt>
    <dgm:pt modelId="{2FDC27E0-AF53-FD40-A352-B95475071AC1}" type="pres">
      <dgm:prSet presAssocID="{F56BEF82-03C7-40C4-A368-2DD9B4F1009D}" presName="parentText" presStyleLbl="node1" presStyleIdx="3" presStyleCnt="11">
        <dgm:presLayoutVars>
          <dgm:chMax val="0"/>
          <dgm:bulletEnabled val="1"/>
        </dgm:presLayoutVars>
      </dgm:prSet>
      <dgm:spPr/>
    </dgm:pt>
    <dgm:pt modelId="{1A0E1A4A-2B70-9D4E-9A8F-8C6B60DBA97E}" type="pres">
      <dgm:prSet presAssocID="{88660A2E-8D54-4264-8708-1714A7F4CFE1}" presName="spacer" presStyleCnt="0"/>
      <dgm:spPr/>
    </dgm:pt>
    <dgm:pt modelId="{6AD29912-090F-684E-9B36-398070903DA3}" type="pres">
      <dgm:prSet presAssocID="{C03DE619-A8F9-464F-B15A-82131325683B}" presName="parentText" presStyleLbl="node1" presStyleIdx="4" presStyleCnt="11">
        <dgm:presLayoutVars>
          <dgm:chMax val="0"/>
          <dgm:bulletEnabled val="1"/>
        </dgm:presLayoutVars>
      </dgm:prSet>
      <dgm:spPr/>
    </dgm:pt>
    <dgm:pt modelId="{279E104F-7781-464F-8B2B-DA55C8A7992C}" type="pres">
      <dgm:prSet presAssocID="{28FD715C-4E1E-4135-841B-55E3DFFCDD51}" presName="spacer" presStyleCnt="0"/>
      <dgm:spPr/>
    </dgm:pt>
    <dgm:pt modelId="{FD870552-0A6D-DF4D-99A8-766BADCD67B2}" type="pres">
      <dgm:prSet presAssocID="{E6219FC5-8FDB-4503-83FA-5005D88B405D}" presName="parentText" presStyleLbl="node1" presStyleIdx="5" presStyleCnt="11">
        <dgm:presLayoutVars>
          <dgm:chMax val="0"/>
          <dgm:bulletEnabled val="1"/>
        </dgm:presLayoutVars>
      </dgm:prSet>
      <dgm:spPr/>
    </dgm:pt>
    <dgm:pt modelId="{8704EEC3-872B-1D4A-873A-94902CBE587B}" type="pres">
      <dgm:prSet presAssocID="{67A91B9A-6786-4D82-948A-3A9F354277CB}" presName="spacer" presStyleCnt="0"/>
      <dgm:spPr/>
    </dgm:pt>
    <dgm:pt modelId="{ED75830A-1B23-E24F-95AE-F429ABAAD8F6}" type="pres">
      <dgm:prSet presAssocID="{87BB9EC5-9C25-43C2-8540-0C7F51084DCC}" presName="parentText" presStyleLbl="node1" presStyleIdx="6" presStyleCnt="11">
        <dgm:presLayoutVars>
          <dgm:chMax val="0"/>
          <dgm:bulletEnabled val="1"/>
        </dgm:presLayoutVars>
      </dgm:prSet>
      <dgm:spPr/>
    </dgm:pt>
    <dgm:pt modelId="{ABA9A021-128F-ED41-96AC-D9B27E106DB9}" type="pres">
      <dgm:prSet presAssocID="{3A1B6CBB-1D61-4598-86C2-D3432D5DA214}" presName="spacer" presStyleCnt="0"/>
      <dgm:spPr/>
    </dgm:pt>
    <dgm:pt modelId="{5A769C09-3602-5442-B6F6-A890D2C95F81}" type="pres">
      <dgm:prSet presAssocID="{ECB94BAF-478E-4F4B-BAF5-64B0FA8280C7}" presName="parentText" presStyleLbl="node1" presStyleIdx="7" presStyleCnt="11">
        <dgm:presLayoutVars>
          <dgm:chMax val="0"/>
          <dgm:bulletEnabled val="1"/>
        </dgm:presLayoutVars>
      </dgm:prSet>
      <dgm:spPr/>
    </dgm:pt>
    <dgm:pt modelId="{B7D0AB38-5A1C-A54E-8FE8-03AE7F5B4DF0}" type="pres">
      <dgm:prSet presAssocID="{D36F3183-AFC7-4D87-97C8-09542901D496}" presName="spacer" presStyleCnt="0"/>
      <dgm:spPr/>
    </dgm:pt>
    <dgm:pt modelId="{BCC3DEB1-20CF-1945-BCB0-6DB37133A988}" type="pres">
      <dgm:prSet presAssocID="{1D894079-118C-4471-B237-A58EAEAF15D3}" presName="parentText" presStyleLbl="node1" presStyleIdx="8" presStyleCnt="11">
        <dgm:presLayoutVars>
          <dgm:chMax val="0"/>
          <dgm:bulletEnabled val="1"/>
        </dgm:presLayoutVars>
      </dgm:prSet>
      <dgm:spPr/>
    </dgm:pt>
    <dgm:pt modelId="{6087F270-D940-F44A-8A48-181804758A7A}" type="pres">
      <dgm:prSet presAssocID="{67B6CD1F-D63B-4D40-9C1D-3DB7009DFA99}" presName="spacer" presStyleCnt="0"/>
      <dgm:spPr/>
    </dgm:pt>
    <dgm:pt modelId="{0392BB9D-6348-474E-8A34-CFA9E1EB4922}" type="pres">
      <dgm:prSet presAssocID="{A6CE9966-9D07-45A4-BABD-F59072F020D2}" presName="parentText" presStyleLbl="node1" presStyleIdx="9" presStyleCnt="11">
        <dgm:presLayoutVars>
          <dgm:chMax val="0"/>
          <dgm:bulletEnabled val="1"/>
        </dgm:presLayoutVars>
      </dgm:prSet>
      <dgm:spPr/>
    </dgm:pt>
    <dgm:pt modelId="{B981517C-AC87-4E47-9DB6-BC04AAF6CE5C}" type="pres">
      <dgm:prSet presAssocID="{D7BBA232-CB41-4659-949A-A137FFDD9C99}" presName="spacer" presStyleCnt="0"/>
      <dgm:spPr/>
    </dgm:pt>
    <dgm:pt modelId="{268EEC9B-1919-F143-BFEC-1FDAB9D49371}" type="pres">
      <dgm:prSet presAssocID="{BB623798-8348-4A30-8B98-CB5DFCE203D6}" presName="parentText" presStyleLbl="node1" presStyleIdx="10" presStyleCnt="11">
        <dgm:presLayoutVars>
          <dgm:chMax val="0"/>
          <dgm:bulletEnabled val="1"/>
        </dgm:presLayoutVars>
      </dgm:prSet>
      <dgm:spPr/>
    </dgm:pt>
  </dgm:ptLst>
  <dgm:cxnLst>
    <dgm:cxn modelId="{B9AA0D05-432A-A84E-95D9-4EF74808B460}" type="presOf" srcId="{A6CE9966-9D07-45A4-BABD-F59072F020D2}" destId="{0392BB9D-6348-474E-8A34-CFA9E1EB4922}" srcOrd="0" destOrd="0" presId="urn:microsoft.com/office/officeart/2005/8/layout/vList2"/>
    <dgm:cxn modelId="{884C6008-62C3-434A-B012-2514286C0A61}" type="presOf" srcId="{E6219FC5-8FDB-4503-83FA-5005D88B405D}" destId="{FD870552-0A6D-DF4D-99A8-766BADCD67B2}" srcOrd="0" destOrd="0" presId="urn:microsoft.com/office/officeart/2005/8/layout/vList2"/>
    <dgm:cxn modelId="{2AE58F0D-45EA-4B25-9488-E25F536D6D0A}" srcId="{C1F53A3B-5833-4CCF-849B-21B014003ED4}" destId="{E8C68D94-D8B7-4197-B0E7-57FDA1AB70B9}" srcOrd="0" destOrd="0" parTransId="{DBB598F6-76A4-4F96-9F70-3052B9E7E7F0}" sibTransId="{4D6F26C7-B7B0-44E4-9F91-9A76867370C3}"/>
    <dgm:cxn modelId="{78D9731B-F4C9-CE4C-8C75-096503F937DC}" type="presOf" srcId="{C1F53A3B-5833-4CCF-849B-21B014003ED4}" destId="{08B9A02C-1D42-0C4E-904C-30D3BE18D86E}" srcOrd="0" destOrd="0" presId="urn:microsoft.com/office/officeart/2005/8/layout/vList2"/>
    <dgm:cxn modelId="{4DB11437-1A9D-4148-900C-51DCC9FDAA65}" type="presOf" srcId="{C03DE619-A8F9-464F-B15A-82131325683B}" destId="{6AD29912-090F-684E-9B36-398070903DA3}" srcOrd="0" destOrd="0" presId="urn:microsoft.com/office/officeart/2005/8/layout/vList2"/>
    <dgm:cxn modelId="{E453E144-2196-B249-A680-DDE87BED9349}" type="presOf" srcId="{F56BEF82-03C7-40C4-A368-2DD9B4F1009D}" destId="{2FDC27E0-AF53-FD40-A352-B95475071AC1}" srcOrd="0" destOrd="0" presId="urn:microsoft.com/office/officeart/2005/8/layout/vList2"/>
    <dgm:cxn modelId="{D6981546-2ED0-4B33-8454-382D07584E21}" srcId="{C1F53A3B-5833-4CCF-849B-21B014003ED4}" destId="{E6219FC5-8FDB-4503-83FA-5005D88B405D}" srcOrd="5" destOrd="0" parTransId="{0A86D434-B84D-429E-9706-A627935A38E6}" sibTransId="{67A91B9A-6786-4D82-948A-3A9F354277CB}"/>
    <dgm:cxn modelId="{ACE70E51-7672-7F4F-886F-EEA6D35D0663}" type="presOf" srcId="{E8C68D94-D8B7-4197-B0E7-57FDA1AB70B9}" destId="{9A224878-271A-604A-B2D0-57C45361BFBA}" srcOrd="0" destOrd="0" presId="urn:microsoft.com/office/officeart/2005/8/layout/vList2"/>
    <dgm:cxn modelId="{CD547559-6483-491D-A1B8-34F2D35A883E}" srcId="{C1F53A3B-5833-4CCF-849B-21B014003ED4}" destId="{C03DE619-A8F9-464F-B15A-82131325683B}" srcOrd="4" destOrd="0" parTransId="{B3B48EF9-05B0-4F65-8FF8-EA4E4C48EDD5}" sibTransId="{28FD715C-4E1E-4135-841B-55E3DFFCDD51}"/>
    <dgm:cxn modelId="{8D684B5D-675A-4C9B-886A-A229A7D347FB}" srcId="{C1F53A3B-5833-4CCF-849B-21B014003ED4}" destId="{3658642B-FBFE-4C80-898C-25A717CA8A8E}" srcOrd="2" destOrd="0" parTransId="{BB7EC7C8-DBAC-4E2D-9414-1AB0B9C69C85}" sibTransId="{4B5D96D9-5DFD-490A-9DF0-7E4C08729B12}"/>
    <dgm:cxn modelId="{57E41576-2F79-4D78-B6B2-9C1922C30DC9}" srcId="{C1F53A3B-5833-4CCF-849B-21B014003ED4}" destId="{ECB94BAF-478E-4F4B-BAF5-64B0FA8280C7}" srcOrd="7" destOrd="0" parTransId="{A8DAC261-CA04-43C8-A074-D355F537C103}" sibTransId="{D36F3183-AFC7-4D87-97C8-09542901D496}"/>
    <dgm:cxn modelId="{C04B0594-FFB1-DA43-9096-F228944D7CC2}" type="presOf" srcId="{ECB94BAF-478E-4F4B-BAF5-64B0FA8280C7}" destId="{5A769C09-3602-5442-B6F6-A890D2C95F81}" srcOrd="0" destOrd="0" presId="urn:microsoft.com/office/officeart/2005/8/layout/vList2"/>
    <dgm:cxn modelId="{2A1E9898-DC0D-FC41-9DF4-0A4480BD27E5}" type="presOf" srcId="{87BB9EC5-9C25-43C2-8540-0C7F51084DCC}" destId="{ED75830A-1B23-E24F-95AE-F429ABAAD8F6}" srcOrd="0" destOrd="0" presId="urn:microsoft.com/office/officeart/2005/8/layout/vList2"/>
    <dgm:cxn modelId="{392F4E9F-BC5F-D04F-B202-D96AA1F98653}" type="presOf" srcId="{3658642B-FBFE-4C80-898C-25A717CA8A8E}" destId="{ACD1DA89-6285-B241-B6EA-6692BC8063F6}" srcOrd="0" destOrd="0" presId="urn:microsoft.com/office/officeart/2005/8/layout/vList2"/>
    <dgm:cxn modelId="{773600A7-4AE3-4A54-9C54-4A2EEF3DF4FC}" srcId="{C1F53A3B-5833-4CCF-849B-21B014003ED4}" destId="{77EDCBDF-E2B0-4A66-882B-36ACFADD3C6C}" srcOrd="1" destOrd="0" parTransId="{9481B25A-528F-4175-9688-C184C4E185CB}" sibTransId="{74E6427D-2CFB-4A88-B4E4-5E93D2997404}"/>
    <dgm:cxn modelId="{18DDA0B0-C7E8-0048-9F62-D271C7A687EC}" type="presOf" srcId="{BB623798-8348-4A30-8B98-CB5DFCE203D6}" destId="{268EEC9B-1919-F143-BFEC-1FDAB9D49371}" srcOrd="0" destOrd="0" presId="urn:microsoft.com/office/officeart/2005/8/layout/vList2"/>
    <dgm:cxn modelId="{5DB18CB9-6D4C-674C-B406-926C8CED4B22}" type="presOf" srcId="{1D894079-118C-4471-B237-A58EAEAF15D3}" destId="{BCC3DEB1-20CF-1945-BCB0-6DB37133A988}" srcOrd="0" destOrd="0" presId="urn:microsoft.com/office/officeart/2005/8/layout/vList2"/>
    <dgm:cxn modelId="{990F6BBB-F568-4362-BB4E-54E5FEB2CC57}" srcId="{C1F53A3B-5833-4CCF-849B-21B014003ED4}" destId="{87BB9EC5-9C25-43C2-8540-0C7F51084DCC}" srcOrd="6" destOrd="0" parTransId="{2E336221-EE92-4FD7-8E67-FB8C69276E4D}" sibTransId="{3A1B6CBB-1D61-4598-86C2-D3432D5DA214}"/>
    <dgm:cxn modelId="{698F2CBC-046F-416F-8E48-258F52F4BF3B}" srcId="{C1F53A3B-5833-4CCF-849B-21B014003ED4}" destId="{BB623798-8348-4A30-8B98-CB5DFCE203D6}" srcOrd="10" destOrd="0" parTransId="{D750941E-DFFB-4DF2-91A5-47D82D643D09}" sibTransId="{7670C88D-8212-4B13-86A1-4E27A8C73F77}"/>
    <dgm:cxn modelId="{0B2917CE-2768-3B49-90CC-9DDCC2AAA9BD}" type="presOf" srcId="{77EDCBDF-E2B0-4A66-882B-36ACFADD3C6C}" destId="{2CBE4A58-8ECB-E54A-BD19-FB110CF548EF}" srcOrd="0" destOrd="0" presId="urn:microsoft.com/office/officeart/2005/8/layout/vList2"/>
    <dgm:cxn modelId="{C8EA7AE1-0827-44C1-80B2-785000679487}" srcId="{C1F53A3B-5833-4CCF-849B-21B014003ED4}" destId="{F56BEF82-03C7-40C4-A368-2DD9B4F1009D}" srcOrd="3" destOrd="0" parTransId="{5A25F31B-E74D-4832-AC03-BE43BBEB84B8}" sibTransId="{88660A2E-8D54-4264-8708-1714A7F4CFE1}"/>
    <dgm:cxn modelId="{6D3955F0-060D-435A-A4F1-77C56898B38D}" srcId="{C1F53A3B-5833-4CCF-849B-21B014003ED4}" destId="{A6CE9966-9D07-45A4-BABD-F59072F020D2}" srcOrd="9" destOrd="0" parTransId="{2F4FB83E-CADD-49AF-9285-3FED40DD8D39}" sibTransId="{D7BBA232-CB41-4659-949A-A137FFDD9C99}"/>
    <dgm:cxn modelId="{2EC328F5-70FD-4ADC-9384-3FEE4A6959D6}" srcId="{C1F53A3B-5833-4CCF-849B-21B014003ED4}" destId="{1D894079-118C-4471-B237-A58EAEAF15D3}" srcOrd="8" destOrd="0" parTransId="{3B9E21AB-B41D-4D27-BBCD-6615B231828D}" sibTransId="{67B6CD1F-D63B-4D40-9C1D-3DB7009DFA99}"/>
    <dgm:cxn modelId="{98B36D60-1A31-1E46-9F00-E5D17DBAB7AE}" type="presParOf" srcId="{08B9A02C-1D42-0C4E-904C-30D3BE18D86E}" destId="{9A224878-271A-604A-B2D0-57C45361BFBA}" srcOrd="0" destOrd="0" presId="urn:microsoft.com/office/officeart/2005/8/layout/vList2"/>
    <dgm:cxn modelId="{2C68BF59-417B-0349-9E8B-6343D7C6ED40}" type="presParOf" srcId="{08B9A02C-1D42-0C4E-904C-30D3BE18D86E}" destId="{FA288D2D-FDC6-694A-8D0D-102E8EFCD3BC}" srcOrd="1" destOrd="0" presId="urn:microsoft.com/office/officeart/2005/8/layout/vList2"/>
    <dgm:cxn modelId="{52F75789-97C3-534C-B296-9366FE85E2C9}" type="presParOf" srcId="{08B9A02C-1D42-0C4E-904C-30D3BE18D86E}" destId="{2CBE4A58-8ECB-E54A-BD19-FB110CF548EF}" srcOrd="2" destOrd="0" presId="urn:microsoft.com/office/officeart/2005/8/layout/vList2"/>
    <dgm:cxn modelId="{B34291B2-77FB-534E-8294-C7CE24063B12}" type="presParOf" srcId="{08B9A02C-1D42-0C4E-904C-30D3BE18D86E}" destId="{0378D37A-A0F2-3047-BA8F-3A8C99E5ED6E}" srcOrd="3" destOrd="0" presId="urn:microsoft.com/office/officeart/2005/8/layout/vList2"/>
    <dgm:cxn modelId="{4C4820CE-7BAE-7949-949D-898866B98135}" type="presParOf" srcId="{08B9A02C-1D42-0C4E-904C-30D3BE18D86E}" destId="{ACD1DA89-6285-B241-B6EA-6692BC8063F6}" srcOrd="4" destOrd="0" presId="urn:microsoft.com/office/officeart/2005/8/layout/vList2"/>
    <dgm:cxn modelId="{CC175EB4-B112-E14F-8D2E-5C31CE6E309A}" type="presParOf" srcId="{08B9A02C-1D42-0C4E-904C-30D3BE18D86E}" destId="{07D4483F-B4EA-C847-BDCA-ABE8742A27DA}" srcOrd="5" destOrd="0" presId="urn:microsoft.com/office/officeart/2005/8/layout/vList2"/>
    <dgm:cxn modelId="{3424BA0E-A21D-AD45-BF4E-C8D6DF577AC7}" type="presParOf" srcId="{08B9A02C-1D42-0C4E-904C-30D3BE18D86E}" destId="{2FDC27E0-AF53-FD40-A352-B95475071AC1}" srcOrd="6" destOrd="0" presId="urn:microsoft.com/office/officeart/2005/8/layout/vList2"/>
    <dgm:cxn modelId="{62856C6A-AFB5-EC45-B263-8A66AE79C37E}" type="presParOf" srcId="{08B9A02C-1D42-0C4E-904C-30D3BE18D86E}" destId="{1A0E1A4A-2B70-9D4E-9A8F-8C6B60DBA97E}" srcOrd="7" destOrd="0" presId="urn:microsoft.com/office/officeart/2005/8/layout/vList2"/>
    <dgm:cxn modelId="{C5D5D5FE-474B-9742-9363-35BC8C201AD3}" type="presParOf" srcId="{08B9A02C-1D42-0C4E-904C-30D3BE18D86E}" destId="{6AD29912-090F-684E-9B36-398070903DA3}" srcOrd="8" destOrd="0" presId="urn:microsoft.com/office/officeart/2005/8/layout/vList2"/>
    <dgm:cxn modelId="{4198B59D-3981-4E46-BEB5-6C8AED971DC0}" type="presParOf" srcId="{08B9A02C-1D42-0C4E-904C-30D3BE18D86E}" destId="{279E104F-7781-464F-8B2B-DA55C8A7992C}" srcOrd="9" destOrd="0" presId="urn:microsoft.com/office/officeart/2005/8/layout/vList2"/>
    <dgm:cxn modelId="{78849FFD-9D18-6841-9360-E27A9F0B15FD}" type="presParOf" srcId="{08B9A02C-1D42-0C4E-904C-30D3BE18D86E}" destId="{FD870552-0A6D-DF4D-99A8-766BADCD67B2}" srcOrd="10" destOrd="0" presId="urn:microsoft.com/office/officeart/2005/8/layout/vList2"/>
    <dgm:cxn modelId="{C00B6518-CF7B-344D-88CA-07E774C786A1}" type="presParOf" srcId="{08B9A02C-1D42-0C4E-904C-30D3BE18D86E}" destId="{8704EEC3-872B-1D4A-873A-94902CBE587B}" srcOrd="11" destOrd="0" presId="urn:microsoft.com/office/officeart/2005/8/layout/vList2"/>
    <dgm:cxn modelId="{0192E40C-39C2-9043-868A-27AF6C8E0098}" type="presParOf" srcId="{08B9A02C-1D42-0C4E-904C-30D3BE18D86E}" destId="{ED75830A-1B23-E24F-95AE-F429ABAAD8F6}" srcOrd="12" destOrd="0" presId="urn:microsoft.com/office/officeart/2005/8/layout/vList2"/>
    <dgm:cxn modelId="{9424E8B1-9A66-2D47-BEB1-B7D76DDA45EA}" type="presParOf" srcId="{08B9A02C-1D42-0C4E-904C-30D3BE18D86E}" destId="{ABA9A021-128F-ED41-96AC-D9B27E106DB9}" srcOrd="13" destOrd="0" presId="urn:microsoft.com/office/officeart/2005/8/layout/vList2"/>
    <dgm:cxn modelId="{19D96254-671A-4341-A609-701EF2C7D23D}" type="presParOf" srcId="{08B9A02C-1D42-0C4E-904C-30D3BE18D86E}" destId="{5A769C09-3602-5442-B6F6-A890D2C95F81}" srcOrd="14" destOrd="0" presId="urn:microsoft.com/office/officeart/2005/8/layout/vList2"/>
    <dgm:cxn modelId="{76BEE946-412A-6A4D-823A-DC2DEECF8CEF}" type="presParOf" srcId="{08B9A02C-1D42-0C4E-904C-30D3BE18D86E}" destId="{B7D0AB38-5A1C-A54E-8FE8-03AE7F5B4DF0}" srcOrd="15" destOrd="0" presId="urn:microsoft.com/office/officeart/2005/8/layout/vList2"/>
    <dgm:cxn modelId="{93A0B89B-521A-604D-9676-C5F9633523C0}" type="presParOf" srcId="{08B9A02C-1D42-0C4E-904C-30D3BE18D86E}" destId="{BCC3DEB1-20CF-1945-BCB0-6DB37133A988}" srcOrd="16" destOrd="0" presId="urn:microsoft.com/office/officeart/2005/8/layout/vList2"/>
    <dgm:cxn modelId="{6F5FC550-1FE6-974A-BF23-AE7A41DA54EF}" type="presParOf" srcId="{08B9A02C-1D42-0C4E-904C-30D3BE18D86E}" destId="{6087F270-D940-F44A-8A48-181804758A7A}" srcOrd="17" destOrd="0" presId="urn:microsoft.com/office/officeart/2005/8/layout/vList2"/>
    <dgm:cxn modelId="{86A62418-54BE-ED48-A5E6-03DF2B744E84}" type="presParOf" srcId="{08B9A02C-1D42-0C4E-904C-30D3BE18D86E}" destId="{0392BB9D-6348-474E-8A34-CFA9E1EB4922}" srcOrd="18" destOrd="0" presId="urn:microsoft.com/office/officeart/2005/8/layout/vList2"/>
    <dgm:cxn modelId="{616F1644-B586-EF42-ABE2-63CD8FF252EA}" type="presParOf" srcId="{08B9A02C-1D42-0C4E-904C-30D3BE18D86E}" destId="{B981517C-AC87-4E47-9DB6-BC04AAF6CE5C}" srcOrd="19" destOrd="0" presId="urn:microsoft.com/office/officeart/2005/8/layout/vList2"/>
    <dgm:cxn modelId="{334FFA80-10AF-6D4C-99A6-9D8E18829944}" type="presParOf" srcId="{08B9A02C-1D42-0C4E-904C-30D3BE18D86E}" destId="{268EEC9B-1919-F143-BFEC-1FDAB9D49371}"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6F2BDCF-A362-4B8F-8EB3-860C562EE65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A01187B1-A5B0-43D9-8DFE-43C840FA70EB}">
      <dgm:prSet/>
      <dgm:spPr/>
      <dgm:t>
        <a:bodyPr/>
        <a:lstStyle/>
        <a:p>
          <a:r>
            <a:rPr lang="en-US" dirty="0"/>
            <a:t>Association documents approved.</a:t>
          </a:r>
        </a:p>
      </dgm:t>
    </dgm:pt>
    <dgm:pt modelId="{66F95EB1-ACC7-4A48-8118-27E2DCD187FA}" type="parTrans" cxnId="{83A2253D-B4B7-4005-B29A-ED1D6E135E6E}">
      <dgm:prSet/>
      <dgm:spPr/>
      <dgm:t>
        <a:bodyPr/>
        <a:lstStyle/>
        <a:p>
          <a:endParaRPr lang="en-US"/>
        </a:p>
      </dgm:t>
    </dgm:pt>
    <dgm:pt modelId="{BD6D3EBE-192B-4B06-9CC0-7BB5F5494DB8}" type="sibTrans" cxnId="{83A2253D-B4B7-4005-B29A-ED1D6E135E6E}">
      <dgm:prSet/>
      <dgm:spPr/>
      <dgm:t>
        <a:bodyPr/>
        <a:lstStyle/>
        <a:p>
          <a:endParaRPr lang="en-US"/>
        </a:p>
      </dgm:t>
    </dgm:pt>
    <dgm:pt modelId="{D27F8B4B-3D24-4E80-8329-A6CCB0E3B83E}">
      <dgm:prSet/>
      <dgm:spPr/>
      <dgm:t>
        <a:bodyPr/>
        <a:lstStyle/>
        <a:p>
          <a:r>
            <a:rPr lang="en-US"/>
            <a:t>Board roster approved.</a:t>
          </a:r>
        </a:p>
      </dgm:t>
    </dgm:pt>
    <dgm:pt modelId="{9C165BF5-7EBD-4759-8DD1-EA903D3B2BC0}" type="parTrans" cxnId="{EAA1B700-7684-47F2-B897-D306B7C78F51}">
      <dgm:prSet/>
      <dgm:spPr/>
      <dgm:t>
        <a:bodyPr/>
        <a:lstStyle/>
        <a:p>
          <a:endParaRPr lang="en-US"/>
        </a:p>
      </dgm:t>
    </dgm:pt>
    <dgm:pt modelId="{A943B9D3-C03A-4F44-A7FF-510951D968CA}" type="sibTrans" cxnId="{EAA1B700-7684-47F2-B897-D306B7C78F51}">
      <dgm:prSet/>
      <dgm:spPr/>
      <dgm:t>
        <a:bodyPr/>
        <a:lstStyle/>
        <a:p>
          <a:endParaRPr lang="en-US"/>
        </a:p>
      </dgm:t>
    </dgm:pt>
    <dgm:pt modelId="{A6597880-5471-4B1B-9534-1563FAC23C6C}">
      <dgm:prSet/>
      <dgm:spPr/>
      <dgm:t>
        <a:bodyPr/>
        <a:lstStyle/>
        <a:p>
          <a:r>
            <a:rPr lang="en-US"/>
            <a:t>Naming policies.</a:t>
          </a:r>
        </a:p>
      </dgm:t>
    </dgm:pt>
    <dgm:pt modelId="{692CEF70-C1B8-4A4E-A4C0-DF768B362BD7}" type="parTrans" cxnId="{2D61E27E-FF83-4EB0-AB10-50E883EB5E7F}">
      <dgm:prSet/>
      <dgm:spPr/>
      <dgm:t>
        <a:bodyPr/>
        <a:lstStyle/>
        <a:p>
          <a:endParaRPr lang="en-US"/>
        </a:p>
      </dgm:t>
    </dgm:pt>
    <dgm:pt modelId="{7EB288AA-3F8C-4C5E-A6F8-736747B1AFF3}" type="sibTrans" cxnId="{2D61E27E-FF83-4EB0-AB10-50E883EB5E7F}">
      <dgm:prSet/>
      <dgm:spPr/>
      <dgm:t>
        <a:bodyPr/>
        <a:lstStyle/>
        <a:p>
          <a:endParaRPr lang="en-US"/>
        </a:p>
      </dgm:t>
    </dgm:pt>
    <dgm:pt modelId="{36A23F1F-15B7-46E3-8E8F-3A0FF1287C49}">
      <dgm:prSet/>
      <dgm:spPr/>
      <dgm:t>
        <a:bodyPr/>
        <a:lstStyle/>
        <a:p>
          <a:r>
            <a:rPr lang="en-US"/>
            <a:t>Dual leagues.</a:t>
          </a:r>
        </a:p>
      </dgm:t>
    </dgm:pt>
    <dgm:pt modelId="{7A86489F-CBAD-46A2-8438-B4B3EF459F70}" type="parTrans" cxnId="{353E222E-0550-4D0F-B057-9CD61895EA19}">
      <dgm:prSet/>
      <dgm:spPr/>
      <dgm:t>
        <a:bodyPr/>
        <a:lstStyle/>
        <a:p>
          <a:endParaRPr lang="en-US"/>
        </a:p>
      </dgm:t>
    </dgm:pt>
    <dgm:pt modelId="{74CA1B2C-6814-42CC-8F14-EAB2AB29E3BD}" type="sibTrans" cxnId="{353E222E-0550-4D0F-B057-9CD61895EA19}">
      <dgm:prSet/>
      <dgm:spPr/>
      <dgm:t>
        <a:bodyPr/>
        <a:lstStyle/>
        <a:p>
          <a:endParaRPr lang="en-US"/>
        </a:p>
      </dgm:t>
    </dgm:pt>
    <dgm:pt modelId="{3A2A1595-2F42-42DA-B51C-B0642102B1A8}">
      <dgm:prSet/>
      <dgm:spPr/>
      <dgm:t>
        <a:bodyPr/>
        <a:lstStyle/>
        <a:p>
          <a:r>
            <a:rPr lang="en-US"/>
            <a:t>Tournament rosters.</a:t>
          </a:r>
        </a:p>
      </dgm:t>
    </dgm:pt>
    <dgm:pt modelId="{E77F57E7-E674-4BC6-9E98-7EB76EA10B5C}" type="parTrans" cxnId="{4CD4507B-FF52-4DC1-89B6-9031CEA649E4}">
      <dgm:prSet/>
      <dgm:spPr/>
      <dgm:t>
        <a:bodyPr/>
        <a:lstStyle/>
        <a:p>
          <a:endParaRPr lang="en-US"/>
        </a:p>
      </dgm:t>
    </dgm:pt>
    <dgm:pt modelId="{D6E0F3ED-4273-43FE-A84F-B2E682BB0FBB}" type="sibTrans" cxnId="{4CD4507B-FF52-4DC1-89B6-9031CEA649E4}">
      <dgm:prSet/>
      <dgm:spPr/>
      <dgm:t>
        <a:bodyPr/>
        <a:lstStyle/>
        <a:p>
          <a:endParaRPr lang="en-US"/>
        </a:p>
      </dgm:t>
    </dgm:pt>
    <dgm:pt modelId="{E4AE5982-55C5-4F2C-A391-B5E89E5E9CD6}">
      <dgm:prSet/>
      <dgm:spPr/>
      <dgm:t>
        <a:bodyPr/>
        <a:lstStyle/>
        <a:p>
          <a:r>
            <a:rPr lang="en-US"/>
            <a:t>Play ups and play downs.</a:t>
          </a:r>
        </a:p>
      </dgm:t>
    </dgm:pt>
    <dgm:pt modelId="{18AC62C0-0076-4983-82E7-7B5953C2328D}" type="parTrans" cxnId="{C905D8D5-AC40-4980-BF4F-1C65A0D9A354}">
      <dgm:prSet/>
      <dgm:spPr/>
      <dgm:t>
        <a:bodyPr/>
        <a:lstStyle/>
        <a:p>
          <a:endParaRPr lang="en-US"/>
        </a:p>
      </dgm:t>
    </dgm:pt>
    <dgm:pt modelId="{1D325A78-01A1-427A-BA6C-21894826EC1A}" type="sibTrans" cxnId="{C905D8D5-AC40-4980-BF4F-1C65A0D9A354}">
      <dgm:prSet/>
      <dgm:spPr/>
      <dgm:t>
        <a:bodyPr/>
        <a:lstStyle/>
        <a:p>
          <a:endParaRPr lang="en-US"/>
        </a:p>
      </dgm:t>
    </dgm:pt>
    <dgm:pt modelId="{BFA90B28-BC39-409C-BD16-266FBC861ACB}">
      <dgm:prSet/>
      <dgm:spPr/>
      <dgm:t>
        <a:bodyPr/>
        <a:lstStyle/>
        <a:p>
          <a:r>
            <a:rPr lang="en-US"/>
            <a:t>Flex rosters.</a:t>
          </a:r>
        </a:p>
      </dgm:t>
    </dgm:pt>
    <dgm:pt modelId="{E6DC99B1-E68A-4AB2-AA63-A1B27622EA81}" type="parTrans" cxnId="{39B6D237-49E1-4163-AC96-B70EADB45BAD}">
      <dgm:prSet/>
      <dgm:spPr/>
      <dgm:t>
        <a:bodyPr/>
        <a:lstStyle/>
        <a:p>
          <a:endParaRPr lang="en-US"/>
        </a:p>
      </dgm:t>
    </dgm:pt>
    <dgm:pt modelId="{37ADDC43-6425-4EE7-9EFD-CFB30CF9ABFD}" type="sibTrans" cxnId="{39B6D237-49E1-4163-AC96-B70EADB45BAD}">
      <dgm:prSet/>
      <dgm:spPr/>
      <dgm:t>
        <a:bodyPr/>
        <a:lstStyle/>
        <a:p>
          <a:endParaRPr lang="en-US"/>
        </a:p>
      </dgm:t>
    </dgm:pt>
    <dgm:pt modelId="{6A5B1CF7-2A7F-412A-9F94-8D988AB79B30}">
      <dgm:prSet/>
      <dgm:spPr/>
      <dgm:t>
        <a:bodyPr/>
        <a:lstStyle/>
        <a:p>
          <a:r>
            <a:rPr lang="en-US"/>
            <a:t>Dual rostering.</a:t>
          </a:r>
        </a:p>
      </dgm:t>
    </dgm:pt>
    <dgm:pt modelId="{EFE66C05-47E3-4517-9EBB-2BFE904F02ED}" type="parTrans" cxnId="{D8124073-EF26-421B-8AB4-4697367DF2C4}">
      <dgm:prSet/>
      <dgm:spPr/>
      <dgm:t>
        <a:bodyPr/>
        <a:lstStyle/>
        <a:p>
          <a:endParaRPr lang="en-US"/>
        </a:p>
      </dgm:t>
    </dgm:pt>
    <dgm:pt modelId="{28F2BA1F-2598-4606-9786-FCA39AC6046E}" type="sibTrans" cxnId="{D8124073-EF26-421B-8AB4-4697367DF2C4}">
      <dgm:prSet/>
      <dgm:spPr/>
      <dgm:t>
        <a:bodyPr/>
        <a:lstStyle/>
        <a:p>
          <a:endParaRPr lang="en-US"/>
        </a:p>
      </dgm:t>
    </dgm:pt>
    <dgm:pt modelId="{EE361D4A-3FB5-4341-B4CF-EAEC830CB9AF}">
      <dgm:prSet/>
      <dgm:spPr/>
      <dgm:t>
        <a:bodyPr/>
        <a:lstStyle/>
        <a:p>
          <a:r>
            <a:rPr lang="en-US"/>
            <a:t>Roster notes.</a:t>
          </a:r>
        </a:p>
      </dgm:t>
    </dgm:pt>
    <dgm:pt modelId="{E27F0750-FAA6-44AB-9F0D-A50D2D2AE611}" type="parTrans" cxnId="{5C87C1D9-2EF8-4C1D-B1FB-1106C336F359}">
      <dgm:prSet/>
      <dgm:spPr/>
      <dgm:t>
        <a:bodyPr/>
        <a:lstStyle/>
        <a:p>
          <a:endParaRPr lang="en-US"/>
        </a:p>
      </dgm:t>
    </dgm:pt>
    <dgm:pt modelId="{2C4D754D-0C84-4FAB-8D5F-A7BA0BEA5399}" type="sibTrans" cxnId="{5C87C1D9-2EF8-4C1D-B1FB-1106C336F359}">
      <dgm:prSet/>
      <dgm:spPr/>
      <dgm:t>
        <a:bodyPr/>
        <a:lstStyle/>
        <a:p>
          <a:endParaRPr lang="en-US"/>
        </a:p>
      </dgm:t>
    </dgm:pt>
    <dgm:pt modelId="{65E7374D-F721-4E5B-BA85-A794FA386D46}">
      <dgm:prSet/>
      <dgm:spPr/>
      <dgm:t>
        <a:bodyPr/>
        <a:lstStyle/>
        <a:p>
          <a:r>
            <a:rPr lang="en-US"/>
            <a:t>Redlines.</a:t>
          </a:r>
        </a:p>
      </dgm:t>
    </dgm:pt>
    <dgm:pt modelId="{051BFFBA-9E1A-444C-8D04-7F2CDAB8E620}" type="parTrans" cxnId="{A0301D47-AA60-4633-904E-5FC9C7E59702}">
      <dgm:prSet/>
      <dgm:spPr/>
      <dgm:t>
        <a:bodyPr/>
        <a:lstStyle/>
        <a:p>
          <a:endParaRPr lang="en-US"/>
        </a:p>
      </dgm:t>
    </dgm:pt>
    <dgm:pt modelId="{3F7B1B6E-2972-44F6-8CE4-922177E46F89}" type="sibTrans" cxnId="{A0301D47-AA60-4633-904E-5FC9C7E59702}">
      <dgm:prSet/>
      <dgm:spPr/>
      <dgm:t>
        <a:bodyPr/>
        <a:lstStyle/>
        <a:p>
          <a:endParaRPr lang="en-US"/>
        </a:p>
      </dgm:t>
    </dgm:pt>
    <dgm:pt modelId="{11DE80AE-93A9-4319-9580-EA3AB5825A88}">
      <dgm:prSet/>
      <dgm:spPr/>
      <dgm:t>
        <a:bodyPr/>
        <a:lstStyle/>
        <a:p>
          <a:r>
            <a:rPr lang="en-US"/>
            <a:t>Roster link.</a:t>
          </a:r>
        </a:p>
      </dgm:t>
    </dgm:pt>
    <dgm:pt modelId="{467E5821-3310-4414-BE9E-FAAF0171ED03}" type="parTrans" cxnId="{1AA63D63-61C5-47CF-94DD-E275E26654CB}">
      <dgm:prSet/>
      <dgm:spPr/>
      <dgm:t>
        <a:bodyPr/>
        <a:lstStyle/>
        <a:p>
          <a:endParaRPr lang="en-US"/>
        </a:p>
      </dgm:t>
    </dgm:pt>
    <dgm:pt modelId="{B1E7F2AA-C69E-48D3-9D62-31A1150A0567}" type="sibTrans" cxnId="{1AA63D63-61C5-47CF-94DD-E275E26654CB}">
      <dgm:prSet/>
      <dgm:spPr/>
      <dgm:t>
        <a:bodyPr/>
        <a:lstStyle/>
        <a:p>
          <a:endParaRPr lang="en-US"/>
        </a:p>
      </dgm:t>
    </dgm:pt>
    <dgm:pt modelId="{722D802E-933F-4545-9FB8-FC6A2F44A06D}" type="pres">
      <dgm:prSet presAssocID="{06F2BDCF-A362-4B8F-8EB3-860C562EE65F}" presName="linear" presStyleCnt="0">
        <dgm:presLayoutVars>
          <dgm:animLvl val="lvl"/>
          <dgm:resizeHandles val="exact"/>
        </dgm:presLayoutVars>
      </dgm:prSet>
      <dgm:spPr/>
    </dgm:pt>
    <dgm:pt modelId="{AED4A2E5-E308-1F4B-AD94-DC7B8699A661}" type="pres">
      <dgm:prSet presAssocID="{A01187B1-A5B0-43D9-8DFE-43C840FA70EB}" presName="parentText" presStyleLbl="node1" presStyleIdx="0" presStyleCnt="11">
        <dgm:presLayoutVars>
          <dgm:chMax val="0"/>
          <dgm:bulletEnabled val="1"/>
        </dgm:presLayoutVars>
      </dgm:prSet>
      <dgm:spPr/>
    </dgm:pt>
    <dgm:pt modelId="{A85D2C76-635F-684B-BF88-C39CCB8922EC}" type="pres">
      <dgm:prSet presAssocID="{BD6D3EBE-192B-4B06-9CC0-7BB5F5494DB8}" presName="spacer" presStyleCnt="0"/>
      <dgm:spPr/>
    </dgm:pt>
    <dgm:pt modelId="{A870226A-C70D-1F4A-86EE-4F3021B69E13}" type="pres">
      <dgm:prSet presAssocID="{D27F8B4B-3D24-4E80-8329-A6CCB0E3B83E}" presName="parentText" presStyleLbl="node1" presStyleIdx="1" presStyleCnt="11">
        <dgm:presLayoutVars>
          <dgm:chMax val="0"/>
          <dgm:bulletEnabled val="1"/>
        </dgm:presLayoutVars>
      </dgm:prSet>
      <dgm:spPr/>
    </dgm:pt>
    <dgm:pt modelId="{0D0CAFFA-8B05-BD42-8B1B-4D5C7F4730C9}" type="pres">
      <dgm:prSet presAssocID="{A943B9D3-C03A-4F44-A7FF-510951D968CA}" presName="spacer" presStyleCnt="0"/>
      <dgm:spPr/>
    </dgm:pt>
    <dgm:pt modelId="{DF0B1DDE-4CAB-CA47-AECC-816E919E75D2}" type="pres">
      <dgm:prSet presAssocID="{A6597880-5471-4B1B-9534-1563FAC23C6C}" presName="parentText" presStyleLbl="node1" presStyleIdx="2" presStyleCnt="11">
        <dgm:presLayoutVars>
          <dgm:chMax val="0"/>
          <dgm:bulletEnabled val="1"/>
        </dgm:presLayoutVars>
      </dgm:prSet>
      <dgm:spPr/>
    </dgm:pt>
    <dgm:pt modelId="{C2314BB0-C2EA-1E4C-A636-310ADCFEB367}" type="pres">
      <dgm:prSet presAssocID="{7EB288AA-3F8C-4C5E-A6F8-736747B1AFF3}" presName="spacer" presStyleCnt="0"/>
      <dgm:spPr/>
    </dgm:pt>
    <dgm:pt modelId="{119B92C2-BBAD-3C4B-A5D3-948BB0778008}" type="pres">
      <dgm:prSet presAssocID="{36A23F1F-15B7-46E3-8E8F-3A0FF1287C49}" presName="parentText" presStyleLbl="node1" presStyleIdx="3" presStyleCnt="11">
        <dgm:presLayoutVars>
          <dgm:chMax val="0"/>
          <dgm:bulletEnabled val="1"/>
        </dgm:presLayoutVars>
      </dgm:prSet>
      <dgm:spPr/>
    </dgm:pt>
    <dgm:pt modelId="{90778A63-2AD1-2A46-A41B-FAAE370F7A6F}" type="pres">
      <dgm:prSet presAssocID="{74CA1B2C-6814-42CC-8F14-EAB2AB29E3BD}" presName="spacer" presStyleCnt="0"/>
      <dgm:spPr/>
    </dgm:pt>
    <dgm:pt modelId="{2562B0E7-0543-AD42-B702-689BFFF557C1}" type="pres">
      <dgm:prSet presAssocID="{3A2A1595-2F42-42DA-B51C-B0642102B1A8}" presName="parentText" presStyleLbl="node1" presStyleIdx="4" presStyleCnt="11">
        <dgm:presLayoutVars>
          <dgm:chMax val="0"/>
          <dgm:bulletEnabled val="1"/>
        </dgm:presLayoutVars>
      </dgm:prSet>
      <dgm:spPr/>
    </dgm:pt>
    <dgm:pt modelId="{A63E2523-615A-2248-AAA6-EA34A5EC7B84}" type="pres">
      <dgm:prSet presAssocID="{D6E0F3ED-4273-43FE-A84F-B2E682BB0FBB}" presName="spacer" presStyleCnt="0"/>
      <dgm:spPr/>
    </dgm:pt>
    <dgm:pt modelId="{F620AAF6-470D-5F4D-8B2B-202BF9987CAB}" type="pres">
      <dgm:prSet presAssocID="{E4AE5982-55C5-4F2C-A391-B5E89E5E9CD6}" presName="parentText" presStyleLbl="node1" presStyleIdx="5" presStyleCnt="11">
        <dgm:presLayoutVars>
          <dgm:chMax val="0"/>
          <dgm:bulletEnabled val="1"/>
        </dgm:presLayoutVars>
      </dgm:prSet>
      <dgm:spPr/>
    </dgm:pt>
    <dgm:pt modelId="{30D3BC7C-97C2-BF41-BE33-BA00C7E00042}" type="pres">
      <dgm:prSet presAssocID="{1D325A78-01A1-427A-BA6C-21894826EC1A}" presName="spacer" presStyleCnt="0"/>
      <dgm:spPr/>
    </dgm:pt>
    <dgm:pt modelId="{9459B7C1-C671-FE4F-90E0-98B92A4B1FE7}" type="pres">
      <dgm:prSet presAssocID="{BFA90B28-BC39-409C-BD16-266FBC861ACB}" presName="parentText" presStyleLbl="node1" presStyleIdx="6" presStyleCnt="11">
        <dgm:presLayoutVars>
          <dgm:chMax val="0"/>
          <dgm:bulletEnabled val="1"/>
        </dgm:presLayoutVars>
      </dgm:prSet>
      <dgm:spPr/>
    </dgm:pt>
    <dgm:pt modelId="{5230F8C5-9186-7643-97D9-D4D5AD1BD49B}" type="pres">
      <dgm:prSet presAssocID="{37ADDC43-6425-4EE7-9EFD-CFB30CF9ABFD}" presName="spacer" presStyleCnt="0"/>
      <dgm:spPr/>
    </dgm:pt>
    <dgm:pt modelId="{7ED6D0F4-2031-2C42-BB98-58D0AF33C5C3}" type="pres">
      <dgm:prSet presAssocID="{6A5B1CF7-2A7F-412A-9F94-8D988AB79B30}" presName="parentText" presStyleLbl="node1" presStyleIdx="7" presStyleCnt="11">
        <dgm:presLayoutVars>
          <dgm:chMax val="0"/>
          <dgm:bulletEnabled val="1"/>
        </dgm:presLayoutVars>
      </dgm:prSet>
      <dgm:spPr/>
    </dgm:pt>
    <dgm:pt modelId="{F4B8BB89-C4C7-9646-B3FC-E979634D41AE}" type="pres">
      <dgm:prSet presAssocID="{28F2BA1F-2598-4606-9786-FCA39AC6046E}" presName="spacer" presStyleCnt="0"/>
      <dgm:spPr/>
    </dgm:pt>
    <dgm:pt modelId="{898F292A-A240-D94C-9F81-B9A443ECD7AC}" type="pres">
      <dgm:prSet presAssocID="{EE361D4A-3FB5-4341-B4CF-EAEC830CB9AF}" presName="parentText" presStyleLbl="node1" presStyleIdx="8" presStyleCnt="11">
        <dgm:presLayoutVars>
          <dgm:chMax val="0"/>
          <dgm:bulletEnabled val="1"/>
        </dgm:presLayoutVars>
      </dgm:prSet>
      <dgm:spPr/>
    </dgm:pt>
    <dgm:pt modelId="{FC03C12D-DBDD-8A47-88E8-00F31BFF2928}" type="pres">
      <dgm:prSet presAssocID="{2C4D754D-0C84-4FAB-8D5F-A7BA0BEA5399}" presName="spacer" presStyleCnt="0"/>
      <dgm:spPr/>
    </dgm:pt>
    <dgm:pt modelId="{D65A5692-BACA-7247-BBCD-D1F2AC01EBC3}" type="pres">
      <dgm:prSet presAssocID="{65E7374D-F721-4E5B-BA85-A794FA386D46}" presName="parentText" presStyleLbl="node1" presStyleIdx="9" presStyleCnt="11">
        <dgm:presLayoutVars>
          <dgm:chMax val="0"/>
          <dgm:bulletEnabled val="1"/>
        </dgm:presLayoutVars>
      </dgm:prSet>
      <dgm:spPr/>
    </dgm:pt>
    <dgm:pt modelId="{B108A642-8907-A041-BA69-874CE30C78DC}" type="pres">
      <dgm:prSet presAssocID="{3F7B1B6E-2972-44F6-8CE4-922177E46F89}" presName="spacer" presStyleCnt="0"/>
      <dgm:spPr/>
    </dgm:pt>
    <dgm:pt modelId="{7A928E1A-AA78-5C43-AA0D-156384201E78}" type="pres">
      <dgm:prSet presAssocID="{11DE80AE-93A9-4319-9580-EA3AB5825A88}" presName="parentText" presStyleLbl="node1" presStyleIdx="10" presStyleCnt="11">
        <dgm:presLayoutVars>
          <dgm:chMax val="0"/>
          <dgm:bulletEnabled val="1"/>
        </dgm:presLayoutVars>
      </dgm:prSet>
      <dgm:spPr/>
    </dgm:pt>
  </dgm:ptLst>
  <dgm:cxnLst>
    <dgm:cxn modelId="{EAA1B700-7684-47F2-B897-D306B7C78F51}" srcId="{06F2BDCF-A362-4B8F-8EB3-860C562EE65F}" destId="{D27F8B4B-3D24-4E80-8329-A6CCB0E3B83E}" srcOrd="1" destOrd="0" parTransId="{9C165BF5-7EBD-4759-8DD1-EA903D3B2BC0}" sibTransId="{A943B9D3-C03A-4F44-A7FF-510951D968CA}"/>
    <dgm:cxn modelId="{7FE25017-0918-B74D-A64B-3B128C1567B9}" type="presOf" srcId="{EE361D4A-3FB5-4341-B4CF-EAEC830CB9AF}" destId="{898F292A-A240-D94C-9F81-B9A443ECD7AC}" srcOrd="0" destOrd="0" presId="urn:microsoft.com/office/officeart/2005/8/layout/vList2"/>
    <dgm:cxn modelId="{353E222E-0550-4D0F-B057-9CD61895EA19}" srcId="{06F2BDCF-A362-4B8F-8EB3-860C562EE65F}" destId="{36A23F1F-15B7-46E3-8E8F-3A0FF1287C49}" srcOrd="3" destOrd="0" parTransId="{7A86489F-CBAD-46A2-8438-B4B3EF459F70}" sibTransId="{74CA1B2C-6814-42CC-8F14-EAB2AB29E3BD}"/>
    <dgm:cxn modelId="{80AF2531-63DC-F346-9598-C108145AF68F}" type="presOf" srcId="{36A23F1F-15B7-46E3-8E8F-3A0FF1287C49}" destId="{119B92C2-BBAD-3C4B-A5D3-948BB0778008}" srcOrd="0" destOrd="0" presId="urn:microsoft.com/office/officeart/2005/8/layout/vList2"/>
    <dgm:cxn modelId="{39B6D237-49E1-4163-AC96-B70EADB45BAD}" srcId="{06F2BDCF-A362-4B8F-8EB3-860C562EE65F}" destId="{BFA90B28-BC39-409C-BD16-266FBC861ACB}" srcOrd="6" destOrd="0" parTransId="{E6DC99B1-E68A-4AB2-AA63-A1B27622EA81}" sibTransId="{37ADDC43-6425-4EE7-9EFD-CFB30CF9ABFD}"/>
    <dgm:cxn modelId="{76888239-3908-EA49-9117-59F6AB64E8B6}" type="presOf" srcId="{A01187B1-A5B0-43D9-8DFE-43C840FA70EB}" destId="{AED4A2E5-E308-1F4B-AD94-DC7B8699A661}" srcOrd="0" destOrd="0" presId="urn:microsoft.com/office/officeart/2005/8/layout/vList2"/>
    <dgm:cxn modelId="{83A2253D-B4B7-4005-B29A-ED1D6E135E6E}" srcId="{06F2BDCF-A362-4B8F-8EB3-860C562EE65F}" destId="{A01187B1-A5B0-43D9-8DFE-43C840FA70EB}" srcOrd="0" destOrd="0" parTransId="{66F95EB1-ACC7-4A48-8118-27E2DCD187FA}" sibTransId="{BD6D3EBE-192B-4B06-9CC0-7BB5F5494DB8}"/>
    <dgm:cxn modelId="{FB36943D-0895-7E49-8FD0-2FCB1F6767EA}" type="presOf" srcId="{E4AE5982-55C5-4F2C-A391-B5E89E5E9CD6}" destId="{F620AAF6-470D-5F4D-8B2B-202BF9987CAB}" srcOrd="0" destOrd="0" presId="urn:microsoft.com/office/officeart/2005/8/layout/vList2"/>
    <dgm:cxn modelId="{A0301D47-AA60-4633-904E-5FC9C7E59702}" srcId="{06F2BDCF-A362-4B8F-8EB3-860C562EE65F}" destId="{65E7374D-F721-4E5B-BA85-A794FA386D46}" srcOrd="9" destOrd="0" parTransId="{051BFFBA-9E1A-444C-8D04-7F2CDAB8E620}" sibTransId="{3F7B1B6E-2972-44F6-8CE4-922177E46F89}"/>
    <dgm:cxn modelId="{BD0A8E4C-6901-D04B-81F6-B6723A1EB9F1}" type="presOf" srcId="{06F2BDCF-A362-4B8F-8EB3-860C562EE65F}" destId="{722D802E-933F-4545-9FB8-FC6A2F44A06D}" srcOrd="0" destOrd="0" presId="urn:microsoft.com/office/officeart/2005/8/layout/vList2"/>
    <dgm:cxn modelId="{1AA63D63-61C5-47CF-94DD-E275E26654CB}" srcId="{06F2BDCF-A362-4B8F-8EB3-860C562EE65F}" destId="{11DE80AE-93A9-4319-9580-EA3AB5825A88}" srcOrd="10" destOrd="0" parTransId="{467E5821-3310-4414-BE9E-FAAF0171ED03}" sibTransId="{B1E7F2AA-C69E-48D3-9D62-31A1150A0567}"/>
    <dgm:cxn modelId="{D8124073-EF26-421B-8AB4-4697367DF2C4}" srcId="{06F2BDCF-A362-4B8F-8EB3-860C562EE65F}" destId="{6A5B1CF7-2A7F-412A-9F94-8D988AB79B30}" srcOrd="7" destOrd="0" parTransId="{EFE66C05-47E3-4517-9EBB-2BFE904F02ED}" sibTransId="{28F2BA1F-2598-4606-9786-FCA39AC6046E}"/>
    <dgm:cxn modelId="{4CD4507B-FF52-4DC1-89B6-9031CEA649E4}" srcId="{06F2BDCF-A362-4B8F-8EB3-860C562EE65F}" destId="{3A2A1595-2F42-42DA-B51C-B0642102B1A8}" srcOrd="4" destOrd="0" parTransId="{E77F57E7-E674-4BC6-9E98-7EB76EA10B5C}" sibTransId="{D6E0F3ED-4273-43FE-A84F-B2E682BB0FBB}"/>
    <dgm:cxn modelId="{2D61E27E-FF83-4EB0-AB10-50E883EB5E7F}" srcId="{06F2BDCF-A362-4B8F-8EB3-860C562EE65F}" destId="{A6597880-5471-4B1B-9534-1563FAC23C6C}" srcOrd="2" destOrd="0" parTransId="{692CEF70-C1B8-4A4E-A4C0-DF768B362BD7}" sibTransId="{7EB288AA-3F8C-4C5E-A6F8-736747B1AFF3}"/>
    <dgm:cxn modelId="{1421FB89-D348-F340-87A8-47B877C219F5}" type="presOf" srcId="{A6597880-5471-4B1B-9534-1563FAC23C6C}" destId="{DF0B1DDE-4CAB-CA47-AECC-816E919E75D2}" srcOrd="0" destOrd="0" presId="urn:microsoft.com/office/officeart/2005/8/layout/vList2"/>
    <dgm:cxn modelId="{39F46F9F-5708-1A4B-B75A-8C2E5BE0EA80}" type="presOf" srcId="{BFA90B28-BC39-409C-BD16-266FBC861ACB}" destId="{9459B7C1-C671-FE4F-90E0-98B92A4B1FE7}" srcOrd="0" destOrd="0" presId="urn:microsoft.com/office/officeart/2005/8/layout/vList2"/>
    <dgm:cxn modelId="{5BAA1FBF-0E22-824A-BAB0-D1839630FC5F}" type="presOf" srcId="{D27F8B4B-3D24-4E80-8329-A6CCB0E3B83E}" destId="{A870226A-C70D-1F4A-86EE-4F3021B69E13}" srcOrd="0" destOrd="0" presId="urn:microsoft.com/office/officeart/2005/8/layout/vList2"/>
    <dgm:cxn modelId="{B34DCDC0-FBD8-874F-8B6E-10D5FECC8304}" type="presOf" srcId="{6A5B1CF7-2A7F-412A-9F94-8D988AB79B30}" destId="{7ED6D0F4-2031-2C42-BB98-58D0AF33C5C3}" srcOrd="0" destOrd="0" presId="urn:microsoft.com/office/officeart/2005/8/layout/vList2"/>
    <dgm:cxn modelId="{8B9FFBCC-DB3D-704E-A5AE-A7CF27BA7AFA}" type="presOf" srcId="{11DE80AE-93A9-4319-9580-EA3AB5825A88}" destId="{7A928E1A-AA78-5C43-AA0D-156384201E78}" srcOrd="0" destOrd="0" presId="urn:microsoft.com/office/officeart/2005/8/layout/vList2"/>
    <dgm:cxn modelId="{C905D8D5-AC40-4980-BF4F-1C65A0D9A354}" srcId="{06F2BDCF-A362-4B8F-8EB3-860C562EE65F}" destId="{E4AE5982-55C5-4F2C-A391-B5E89E5E9CD6}" srcOrd="5" destOrd="0" parTransId="{18AC62C0-0076-4983-82E7-7B5953C2328D}" sibTransId="{1D325A78-01A1-427A-BA6C-21894826EC1A}"/>
    <dgm:cxn modelId="{5C87C1D9-2EF8-4C1D-B1FB-1106C336F359}" srcId="{06F2BDCF-A362-4B8F-8EB3-860C562EE65F}" destId="{EE361D4A-3FB5-4341-B4CF-EAEC830CB9AF}" srcOrd="8" destOrd="0" parTransId="{E27F0750-FAA6-44AB-9F0D-A50D2D2AE611}" sibTransId="{2C4D754D-0C84-4FAB-8D5F-A7BA0BEA5399}"/>
    <dgm:cxn modelId="{588607DE-9DD1-C047-B342-56F51F6141F5}" type="presOf" srcId="{65E7374D-F721-4E5B-BA85-A794FA386D46}" destId="{D65A5692-BACA-7247-BBCD-D1F2AC01EBC3}" srcOrd="0" destOrd="0" presId="urn:microsoft.com/office/officeart/2005/8/layout/vList2"/>
    <dgm:cxn modelId="{FF2309EA-951C-3743-9469-FB5D409DEFA4}" type="presOf" srcId="{3A2A1595-2F42-42DA-B51C-B0642102B1A8}" destId="{2562B0E7-0543-AD42-B702-689BFFF557C1}" srcOrd="0" destOrd="0" presId="urn:microsoft.com/office/officeart/2005/8/layout/vList2"/>
    <dgm:cxn modelId="{DC315B65-14E1-E44B-AC66-CA4729562829}" type="presParOf" srcId="{722D802E-933F-4545-9FB8-FC6A2F44A06D}" destId="{AED4A2E5-E308-1F4B-AD94-DC7B8699A661}" srcOrd="0" destOrd="0" presId="urn:microsoft.com/office/officeart/2005/8/layout/vList2"/>
    <dgm:cxn modelId="{2D1EBC30-61DD-4148-B311-27625971AF42}" type="presParOf" srcId="{722D802E-933F-4545-9FB8-FC6A2F44A06D}" destId="{A85D2C76-635F-684B-BF88-C39CCB8922EC}" srcOrd="1" destOrd="0" presId="urn:microsoft.com/office/officeart/2005/8/layout/vList2"/>
    <dgm:cxn modelId="{983B35FE-F5FC-A049-A741-41C923015FF0}" type="presParOf" srcId="{722D802E-933F-4545-9FB8-FC6A2F44A06D}" destId="{A870226A-C70D-1F4A-86EE-4F3021B69E13}" srcOrd="2" destOrd="0" presId="urn:microsoft.com/office/officeart/2005/8/layout/vList2"/>
    <dgm:cxn modelId="{111B3E02-27F7-8042-AB3F-21F82AD83FA2}" type="presParOf" srcId="{722D802E-933F-4545-9FB8-FC6A2F44A06D}" destId="{0D0CAFFA-8B05-BD42-8B1B-4D5C7F4730C9}" srcOrd="3" destOrd="0" presId="urn:microsoft.com/office/officeart/2005/8/layout/vList2"/>
    <dgm:cxn modelId="{D7622E5A-145D-184B-A647-EA5A5211DC60}" type="presParOf" srcId="{722D802E-933F-4545-9FB8-FC6A2F44A06D}" destId="{DF0B1DDE-4CAB-CA47-AECC-816E919E75D2}" srcOrd="4" destOrd="0" presId="urn:microsoft.com/office/officeart/2005/8/layout/vList2"/>
    <dgm:cxn modelId="{EA35057B-4344-7443-9DFD-AF297176D60E}" type="presParOf" srcId="{722D802E-933F-4545-9FB8-FC6A2F44A06D}" destId="{C2314BB0-C2EA-1E4C-A636-310ADCFEB367}" srcOrd="5" destOrd="0" presId="urn:microsoft.com/office/officeart/2005/8/layout/vList2"/>
    <dgm:cxn modelId="{F1C7CC4A-4154-D248-BE13-290DE3E0EE92}" type="presParOf" srcId="{722D802E-933F-4545-9FB8-FC6A2F44A06D}" destId="{119B92C2-BBAD-3C4B-A5D3-948BB0778008}" srcOrd="6" destOrd="0" presId="urn:microsoft.com/office/officeart/2005/8/layout/vList2"/>
    <dgm:cxn modelId="{A2497CD4-CDA2-BC4B-88E9-1B798913A089}" type="presParOf" srcId="{722D802E-933F-4545-9FB8-FC6A2F44A06D}" destId="{90778A63-2AD1-2A46-A41B-FAAE370F7A6F}" srcOrd="7" destOrd="0" presId="urn:microsoft.com/office/officeart/2005/8/layout/vList2"/>
    <dgm:cxn modelId="{135D6FCD-2846-EB4E-B472-F1949863F788}" type="presParOf" srcId="{722D802E-933F-4545-9FB8-FC6A2F44A06D}" destId="{2562B0E7-0543-AD42-B702-689BFFF557C1}" srcOrd="8" destOrd="0" presId="urn:microsoft.com/office/officeart/2005/8/layout/vList2"/>
    <dgm:cxn modelId="{D611C8EF-5FED-0440-8AA9-5DF41EA1B825}" type="presParOf" srcId="{722D802E-933F-4545-9FB8-FC6A2F44A06D}" destId="{A63E2523-615A-2248-AAA6-EA34A5EC7B84}" srcOrd="9" destOrd="0" presId="urn:microsoft.com/office/officeart/2005/8/layout/vList2"/>
    <dgm:cxn modelId="{6E4AE603-A2DD-0347-8D32-2FD48DA152FE}" type="presParOf" srcId="{722D802E-933F-4545-9FB8-FC6A2F44A06D}" destId="{F620AAF6-470D-5F4D-8B2B-202BF9987CAB}" srcOrd="10" destOrd="0" presId="urn:microsoft.com/office/officeart/2005/8/layout/vList2"/>
    <dgm:cxn modelId="{403A4046-25DB-0143-AF00-BCF412E48FED}" type="presParOf" srcId="{722D802E-933F-4545-9FB8-FC6A2F44A06D}" destId="{30D3BC7C-97C2-BF41-BE33-BA00C7E00042}" srcOrd="11" destOrd="0" presId="urn:microsoft.com/office/officeart/2005/8/layout/vList2"/>
    <dgm:cxn modelId="{08CEB951-AB40-7242-BA7C-5CE25C6CECE6}" type="presParOf" srcId="{722D802E-933F-4545-9FB8-FC6A2F44A06D}" destId="{9459B7C1-C671-FE4F-90E0-98B92A4B1FE7}" srcOrd="12" destOrd="0" presId="urn:microsoft.com/office/officeart/2005/8/layout/vList2"/>
    <dgm:cxn modelId="{A22B2DAA-82C1-1B45-A149-271A6509712F}" type="presParOf" srcId="{722D802E-933F-4545-9FB8-FC6A2F44A06D}" destId="{5230F8C5-9186-7643-97D9-D4D5AD1BD49B}" srcOrd="13" destOrd="0" presId="urn:microsoft.com/office/officeart/2005/8/layout/vList2"/>
    <dgm:cxn modelId="{440F51CE-1897-FB43-985E-F50FA71197C8}" type="presParOf" srcId="{722D802E-933F-4545-9FB8-FC6A2F44A06D}" destId="{7ED6D0F4-2031-2C42-BB98-58D0AF33C5C3}" srcOrd="14" destOrd="0" presId="urn:microsoft.com/office/officeart/2005/8/layout/vList2"/>
    <dgm:cxn modelId="{35322661-7058-D845-B1E4-744A6D8D3424}" type="presParOf" srcId="{722D802E-933F-4545-9FB8-FC6A2F44A06D}" destId="{F4B8BB89-C4C7-9646-B3FC-E979634D41AE}" srcOrd="15" destOrd="0" presId="urn:microsoft.com/office/officeart/2005/8/layout/vList2"/>
    <dgm:cxn modelId="{17869F75-0442-C049-828B-AA25CD5A1C08}" type="presParOf" srcId="{722D802E-933F-4545-9FB8-FC6A2F44A06D}" destId="{898F292A-A240-D94C-9F81-B9A443ECD7AC}" srcOrd="16" destOrd="0" presId="urn:microsoft.com/office/officeart/2005/8/layout/vList2"/>
    <dgm:cxn modelId="{2A9D96C7-F4BD-EC4A-B074-BC6FD815A49C}" type="presParOf" srcId="{722D802E-933F-4545-9FB8-FC6A2F44A06D}" destId="{FC03C12D-DBDD-8A47-88E8-00F31BFF2928}" srcOrd="17" destOrd="0" presId="urn:microsoft.com/office/officeart/2005/8/layout/vList2"/>
    <dgm:cxn modelId="{C0821093-EBAE-3D4D-9B27-E0D6D32DD099}" type="presParOf" srcId="{722D802E-933F-4545-9FB8-FC6A2F44A06D}" destId="{D65A5692-BACA-7247-BBCD-D1F2AC01EBC3}" srcOrd="18" destOrd="0" presId="urn:microsoft.com/office/officeart/2005/8/layout/vList2"/>
    <dgm:cxn modelId="{24B1D25F-B1CD-9946-B1D2-78B247CE938D}" type="presParOf" srcId="{722D802E-933F-4545-9FB8-FC6A2F44A06D}" destId="{B108A642-8907-A041-BA69-874CE30C78DC}" srcOrd="19" destOrd="0" presId="urn:microsoft.com/office/officeart/2005/8/layout/vList2"/>
    <dgm:cxn modelId="{5BD295E3-727A-A341-8EEC-5E13B0538A21}" type="presParOf" srcId="{722D802E-933F-4545-9FB8-FC6A2F44A06D}" destId="{7A928E1A-AA78-5C43-AA0D-156384201E78}" srcOrd="2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83AC78-C3FA-794F-AD15-37D3F866B8FF}"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C0595CFE-E5AE-7248-9988-FF75B77F9B84}">
      <dgm:prSet phldrT="[Text]"/>
      <dgm:spPr/>
      <dgm:t>
        <a:bodyPr/>
        <a:lstStyle/>
        <a:p>
          <a:r>
            <a:rPr lang="en-US" dirty="0"/>
            <a:t>NTB Tier players</a:t>
          </a:r>
        </a:p>
      </dgm:t>
    </dgm:pt>
    <dgm:pt modelId="{2D54B594-FF25-6B47-8E4B-971D50C76C4F}" type="parTrans" cxnId="{DFE8B088-7934-1C4D-ABC6-5C6A388B08C9}">
      <dgm:prSet/>
      <dgm:spPr/>
      <dgm:t>
        <a:bodyPr/>
        <a:lstStyle/>
        <a:p>
          <a:endParaRPr lang="en-US"/>
        </a:p>
      </dgm:t>
    </dgm:pt>
    <dgm:pt modelId="{F807B340-5BA3-B348-9F2B-772154A5E3C4}" type="sibTrans" cxnId="{DFE8B088-7934-1C4D-ABC6-5C6A388B08C9}">
      <dgm:prSet/>
      <dgm:spPr/>
      <dgm:t>
        <a:bodyPr/>
        <a:lstStyle/>
        <a:p>
          <a:endParaRPr lang="en-US"/>
        </a:p>
      </dgm:t>
    </dgm:pt>
    <dgm:pt modelId="{E0896930-B19F-384D-A75F-A9D6A2F9DABF}">
      <dgm:prSet phldrT="[Text]"/>
      <dgm:spPr/>
      <dgm:t>
        <a:bodyPr/>
        <a:lstStyle/>
        <a:p>
          <a:r>
            <a:rPr lang="en-US" dirty="0"/>
            <a:t>12/31 Rosters lock to player changes.</a:t>
          </a:r>
        </a:p>
      </dgm:t>
    </dgm:pt>
    <dgm:pt modelId="{8A6F8016-5BE4-C94B-809A-FC54050CA018}" type="parTrans" cxnId="{0AB1348D-734C-4940-8C8D-F6A3C32CFDE4}">
      <dgm:prSet/>
      <dgm:spPr/>
      <dgm:t>
        <a:bodyPr/>
        <a:lstStyle/>
        <a:p>
          <a:endParaRPr lang="en-US"/>
        </a:p>
      </dgm:t>
    </dgm:pt>
    <dgm:pt modelId="{685921E1-EC6F-5344-892B-A883633EFB3A}" type="sibTrans" cxnId="{0AB1348D-734C-4940-8C8D-F6A3C32CFDE4}">
      <dgm:prSet/>
      <dgm:spPr/>
      <dgm:t>
        <a:bodyPr/>
        <a:lstStyle/>
        <a:p>
          <a:endParaRPr lang="en-US"/>
        </a:p>
      </dgm:t>
    </dgm:pt>
    <dgm:pt modelId="{02FED5F0-1CC1-AF43-BE42-CFA91FCF6E8E}">
      <dgm:prSet phldrT="[Text]"/>
      <dgm:spPr/>
      <dgm:t>
        <a:bodyPr/>
        <a:lstStyle/>
        <a:p>
          <a:r>
            <a:rPr lang="en-US" dirty="0"/>
            <a:t>All other players</a:t>
          </a:r>
        </a:p>
      </dgm:t>
    </dgm:pt>
    <dgm:pt modelId="{53CDBE41-A672-DF40-93A5-D3E99FB9017E}" type="parTrans" cxnId="{2FDB5B42-E86C-784E-9C6F-7A39B8748DF9}">
      <dgm:prSet/>
      <dgm:spPr/>
      <dgm:t>
        <a:bodyPr/>
        <a:lstStyle/>
        <a:p>
          <a:endParaRPr lang="en-US"/>
        </a:p>
      </dgm:t>
    </dgm:pt>
    <dgm:pt modelId="{EB547215-0CD0-3B44-BEDF-13C8E85FAF21}" type="sibTrans" cxnId="{2FDB5B42-E86C-784E-9C6F-7A39B8748DF9}">
      <dgm:prSet/>
      <dgm:spPr/>
      <dgm:t>
        <a:bodyPr/>
        <a:lstStyle/>
        <a:p>
          <a:endParaRPr lang="en-US"/>
        </a:p>
      </dgm:t>
    </dgm:pt>
    <dgm:pt modelId="{5600B5CB-0B07-2847-B147-D19A965C3ABD}">
      <dgm:prSet phldrT="[Text]"/>
      <dgm:spPr/>
      <dgm:t>
        <a:bodyPr/>
        <a:lstStyle/>
        <a:p>
          <a:r>
            <a:rPr lang="en-US" dirty="0"/>
            <a:t>No deadline per USAH, CAHA.</a:t>
          </a:r>
        </a:p>
      </dgm:t>
    </dgm:pt>
    <dgm:pt modelId="{EA98D76D-753D-D342-B2E7-977760683197}" type="parTrans" cxnId="{B38C6340-7EAD-BD4A-938B-6AF729D782D1}">
      <dgm:prSet/>
      <dgm:spPr/>
      <dgm:t>
        <a:bodyPr/>
        <a:lstStyle/>
        <a:p>
          <a:endParaRPr lang="en-US"/>
        </a:p>
      </dgm:t>
    </dgm:pt>
    <dgm:pt modelId="{E59FB703-DB96-1942-9AFF-81478E70B1E3}" type="sibTrans" cxnId="{B38C6340-7EAD-BD4A-938B-6AF729D782D1}">
      <dgm:prSet/>
      <dgm:spPr/>
      <dgm:t>
        <a:bodyPr/>
        <a:lstStyle/>
        <a:p>
          <a:endParaRPr lang="en-US"/>
        </a:p>
      </dgm:t>
    </dgm:pt>
    <dgm:pt modelId="{8A23CAAC-2FD5-0843-A5DD-6406C66BE47C}">
      <dgm:prSet phldrT="[Text]"/>
      <dgm:spPr/>
      <dgm:t>
        <a:bodyPr/>
        <a:lstStyle/>
        <a:p>
          <a:r>
            <a:rPr lang="en-US" dirty="0"/>
            <a:t>Staff</a:t>
          </a:r>
        </a:p>
      </dgm:t>
    </dgm:pt>
    <dgm:pt modelId="{A211DFE9-940C-844E-9C38-C31B4C1E5C19}" type="parTrans" cxnId="{CE8F6F73-8D6D-5B40-97AC-0DAFA9820581}">
      <dgm:prSet/>
      <dgm:spPr/>
      <dgm:t>
        <a:bodyPr/>
        <a:lstStyle/>
        <a:p>
          <a:endParaRPr lang="en-US"/>
        </a:p>
      </dgm:t>
    </dgm:pt>
    <dgm:pt modelId="{3A8825F1-EB56-2D4F-95F2-0167CBDC193E}" type="sibTrans" cxnId="{CE8F6F73-8D6D-5B40-97AC-0DAFA9820581}">
      <dgm:prSet/>
      <dgm:spPr/>
      <dgm:t>
        <a:bodyPr/>
        <a:lstStyle/>
        <a:p>
          <a:endParaRPr lang="en-US"/>
        </a:p>
      </dgm:t>
    </dgm:pt>
    <dgm:pt modelId="{5459ADBD-FEF0-9F45-908F-C79B6E208F80}">
      <dgm:prSet phldrT="[Text]"/>
      <dgm:spPr/>
      <dgm:t>
        <a:bodyPr/>
        <a:lstStyle/>
        <a:p>
          <a:r>
            <a:rPr lang="en-US" dirty="0"/>
            <a:t>No changes to NTB Tier staff as of ten days prior to playoffs.</a:t>
          </a:r>
        </a:p>
      </dgm:t>
    </dgm:pt>
    <dgm:pt modelId="{30E66571-EB57-9D4E-8287-1600253F9303}" type="parTrans" cxnId="{49FF7D2C-E777-414D-9111-8856E5353A0F}">
      <dgm:prSet/>
      <dgm:spPr/>
      <dgm:t>
        <a:bodyPr/>
        <a:lstStyle/>
        <a:p>
          <a:endParaRPr lang="en-US"/>
        </a:p>
      </dgm:t>
    </dgm:pt>
    <dgm:pt modelId="{74276775-DE42-8344-83DA-D68AB7AE6C5B}" type="sibTrans" cxnId="{49FF7D2C-E777-414D-9111-8856E5353A0F}">
      <dgm:prSet/>
      <dgm:spPr/>
      <dgm:t>
        <a:bodyPr/>
        <a:lstStyle/>
        <a:p>
          <a:endParaRPr lang="en-US"/>
        </a:p>
      </dgm:t>
    </dgm:pt>
    <dgm:pt modelId="{0CCD8DE2-5AC4-4342-B28E-7B016FEC515A}">
      <dgm:prSet phldrT="[Text]"/>
      <dgm:spPr/>
      <dgm:t>
        <a:bodyPr/>
        <a:lstStyle/>
        <a:p>
          <a:r>
            <a:rPr lang="en-US" dirty="0"/>
            <a:t>Check with league, association.</a:t>
          </a:r>
        </a:p>
      </dgm:t>
    </dgm:pt>
    <dgm:pt modelId="{64875717-CB00-F141-8028-499D4995CE3E}" type="parTrans" cxnId="{A79C5C6F-9830-274A-B7E2-41C21B6538B2}">
      <dgm:prSet/>
      <dgm:spPr/>
      <dgm:t>
        <a:bodyPr/>
        <a:lstStyle/>
        <a:p>
          <a:endParaRPr lang="en-US"/>
        </a:p>
      </dgm:t>
    </dgm:pt>
    <dgm:pt modelId="{2B7FBDD9-27AF-BA45-A7ED-EE1E1401EE67}" type="sibTrans" cxnId="{A79C5C6F-9830-274A-B7E2-41C21B6538B2}">
      <dgm:prSet/>
      <dgm:spPr/>
      <dgm:t>
        <a:bodyPr/>
        <a:lstStyle/>
        <a:p>
          <a:endParaRPr lang="en-US"/>
        </a:p>
      </dgm:t>
    </dgm:pt>
    <dgm:pt modelId="{D2D80CB8-0F50-9D48-A117-92F17F5383DC}">
      <dgm:prSet phldrT="[Text]"/>
      <dgm:spPr/>
      <dgm:t>
        <a:bodyPr/>
        <a:lstStyle/>
        <a:p>
          <a:r>
            <a:rPr lang="en-US" dirty="0"/>
            <a:t>NTB HS players</a:t>
          </a:r>
        </a:p>
      </dgm:t>
    </dgm:pt>
    <dgm:pt modelId="{9B9C9563-B1FF-704F-AE54-F43A72425B35}" type="parTrans" cxnId="{2B6D53C4-BB59-E842-BD4A-CEF9E5344E4C}">
      <dgm:prSet/>
      <dgm:spPr/>
      <dgm:t>
        <a:bodyPr/>
        <a:lstStyle/>
        <a:p>
          <a:endParaRPr lang="en-US"/>
        </a:p>
      </dgm:t>
    </dgm:pt>
    <dgm:pt modelId="{B9BD24AA-B6F3-384C-B8D1-839A2D3B7839}" type="sibTrans" cxnId="{2B6D53C4-BB59-E842-BD4A-CEF9E5344E4C}">
      <dgm:prSet/>
      <dgm:spPr/>
      <dgm:t>
        <a:bodyPr/>
        <a:lstStyle/>
        <a:p>
          <a:endParaRPr lang="en-US"/>
        </a:p>
      </dgm:t>
    </dgm:pt>
    <dgm:pt modelId="{EED763F1-DAD0-A74C-AB2C-BC2A53769836}">
      <dgm:prSet phldrT="[Text]"/>
      <dgm:spPr/>
      <dgm:t>
        <a:bodyPr/>
        <a:lstStyle/>
        <a:p>
          <a:r>
            <a:rPr lang="en-US" dirty="0"/>
            <a:t>No player changes on NTB coed teams once CPHL playoffs begin.</a:t>
          </a:r>
        </a:p>
      </dgm:t>
    </dgm:pt>
    <dgm:pt modelId="{7EC779DF-8187-2041-BD74-04A652A15FA9}" type="parTrans" cxnId="{7C89C855-F9F6-A840-B9C5-13377862BE8B}">
      <dgm:prSet/>
      <dgm:spPr/>
      <dgm:t>
        <a:bodyPr/>
        <a:lstStyle/>
        <a:p>
          <a:endParaRPr lang="en-US"/>
        </a:p>
      </dgm:t>
    </dgm:pt>
    <dgm:pt modelId="{12A2A7BB-EAE9-5D41-AF99-F83ED2658109}" type="sibTrans" cxnId="{7C89C855-F9F6-A840-B9C5-13377862BE8B}">
      <dgm:prSet/>
      <dgm:spPr/>
      <dgm:t>
        <a:bodyPr/>
        <a:lstStyle/>
        <a:p>
          <a:endParaRPr lang="en-US"/>
        </a:p>
      </dgm:t>
    </dgm:pt>
    <dgm:pt modelId="{3BE2A622-1831-8A49-BC81-C566832C791D}">
      <dgm:prSet phldrT="[Text]"/>
      <dgm:spPr/>
      <dgm:t>
        <a:bodyPr/>
        <a:lstStyle/>
        <a:p>
          <a:r>
            <a:rPr lang="en-US" dirty="0"/>
            <a:t>All others can add/drop staff at anytime during season.</a:t>
          </a:r>
        </a:p>
      </dgm:t>
    </dgm:pt>
    <dgm:pt modelId="{C0F1EDED-3D6C-C64B-B77F-C905298BB5D4}" type="parTrans" cxnId="{37B48754-5686-B543-A347-A7813148DBB2}">
      <dgm:prSet/>
      <dgm:spPr/>
      <dgm:t>
        <a:bodyPr/>
        <a:lstStyle/>
        <a:p>
          <a:endParaRPr lang="en-US"/>
        </a:p>
      </dgm:t>
    </dgm:pt>
    <dgm:pt modelId="{6D320B9B-321A-E843-B639-C3A379C406CD}" type="sibTrans" cxnId="{37B48754-5686-B543-A347-A7813148DBB2}">
      <dgm:prSet/>
      <dgm:spPr/>
      <dgm:t>
        <a:bodyPr/>
        <a:lstStyle/>
        <a:p>
          <a:endParaRPr lang="en-US"/>
        </a:p>
      </dgm:t>
    </dgm:pt>
    <dgm:pt modelId="{9C02F73F-5BBB-C54A-A849-7C3ECA09C385}">
      <dgm:prSet phldrT="[Text]"/>
      <dgm:spPr/>
      <dgm:t>
        <a:bodyPr/>
        <a:lstStyle/>
        <a:p>
          <a:r>
            <a:rPr lang="en-US" dirty="0"/>
            <a:t>Tier 1 player drops are permanent.</a:t>
          </a:r>
        </a:p>
      </dgm:t>
    </dgm:pt>
    <dgm:pt modelId="{58E0F766-3C78-F849-90D6-4C2C9229B3CB}" type="parTrans" cxnId="{E0FDB275-43CE-C347-827A-E88C6D02A675}">
      <dgm:prSet/>
      <dgm:spPr/>
      <dgm:t>
        <a:bodyPr/>
        <a:lstStyle/>
        <a:p>
          <a:endParaRPr lang="en-US"/>
        </a:p>
      </dgm:t>
    </dgm:pt>
    <dgm:pt modelId="{DB8DE382-4A97-454D-8256-F9B2B97662A4}" type="sibTrans" cxnId="{E0FDB275-43CE-C347-827A-E88C6D02A675}">
      <dgm:prSet/>
      <dgm:spPr/>
      <dgm:t>
        <a:bodyPr/>
        <a:lstStyle/>
        <a:p>
          <a:endParaRPr lang="en-US"/>
        </a:p>
      </dgm:t>
    </dgm:pt>
    <dgm:pt modelId="{6B54B7D7-FDFD-9041-AB75-1556D2E6753B}">
      <dgm:prSet phldrT="[Text]"/>
      <dgm:spPr/>
      <dgm:t>
        <a:bodyPr/>
        <a:lstStyle/>
        <a:p>
          <a:r>
            <a:rPr lang="en-US" dirty="0"/>
            <a:t>Vertical movement for Youth T1 15O and up and Girls T1 16U and up 9/1 - 2/1.</a:t>
          </a:r>
        </a:p>
      </dgm:t>
    </dgm:pt>
    <dgm:pt modelId="{385F2A16-C979-694B-BCBC-22CB74EE6576}" type="parTrans" cxnId="{C3BA8A2A-6829-C144-8987-CF73A36F451D}">
      <dgm:prSet/>
      <dgm:spPr/>
      <dgm:t>
        <a:bodyPr/>
        <a:lstStyle/>
        <a:p>
          <a:endParaRPr lang="en-US"/>
        </a:p>
      </dgm:t>
    </dgm:pt>
    <dgm:pt modelId="{BDCFDDD8-3248-6946-B09B-DA40112A5D75}" type="sibTrans" cxnId="{C3BA8A2A-6829-C144-8987-CF73A36F451D}">
      <dgm:prSet/>
      <dgm:spPr/>
      <dgm:t>
        <a:bodyPr/>
        <a:lstStyle/>
        <a:p>
          <a:endParaRPr lang="en-US"/>
        </a:p>
      </dgm:t>
    </dgm:pt>
    <dgm:pt modelId="{1814B297-85E2-6848-A8D0-3B03A2B01CC2}">
      <dgm:prSet phldrT="[Text]"/>
      <dgm:spPr/>
      <dgm:t>
        <a:bodyPr/>
        <a:lstStyle/>
        <a:p>
          <a:r>
            <a:rPr lang="en-US" dirty="0"/>
            <a:t>Tier 2 youth rosters are due no later than 9/15.</a:t>
          </a:r>
        </a:p>
      </dgm:t>
    </dgm:pt>
    <dgm:pt modelId="{81811C91-EE0B-6A42-A670-C3A152089B45}" type="parTrans" cxnId="{E5646F19-D4C2-8541-9D8E-D9D1ABB74948}">
      <dgm:prSet/>
      <dgm:spPr/>
      <dgm:t>
        <a:bodyPr/>
        <a:lstStyle/>
        <a:p>
          <a:endParaRPr lang="en-US"/>
        </a:p>
      </dgm:t>
    </dgm:pt>
    <dgm:pt modelId="{0AD98996-9B4C-CB4A-AA92-E8E6FB9D0075}" type="sibTrans" cxnId="{E5646F19-D4C2-8541-9D8E-D9D1ABB74948}">
      <dgm:prSet/>
      <dgm:spPr/>
      <dgm:t>
        <a:bodyPr/>
        <a:lstStyle/>
        <a:p>
          <a:endParaRPr lang="en-US"/>
        </a:p>
      </dgm:t>
    </dgm:pt>
    <dgm:pt modelId="{116DBE99-A7C0-164D-A8AB-4FC86B8FA82E}">
      <dgm:prSet phldrT="[Text]"/>
      <dgm:spPr/>
      <dgm:t>
        <a:bodyPr/>
        <a:lstStyle/>
        <a:p>
          <a:r>
            <a:rPr lang="en-US" dirty="0"/>
            <a:t>Girls’ teams may change players up to book due date. If adding a new player after 12/31 will need to demonstrate how the player will meet game counts prior to book due date.</a:t>
          </a:r>
        </a:p>
      </dgm:t>
    </dgm:pt>
    <dgm:pt modelId="{04A06AC3-4F01-8E4E-9CCC-303AF5B08061}" type="parTrans" cxnId="{C3CAE7BF-8516-4C48-8D69-58C8C5CEB209}">
      <dgm:prSet/>
      <dgm:spPr/>
      <dgm:t>
        <a:bodyPr/>
        <a:lstStyle/>
        <a:p>
          <a:endParaRPr lang="en-US"/>
        </a:p>
      </dgm:t>
    </dgm:pt>
    <dgm:pt modelId="{852BB0B0-C218-0C4D-AC36-133495BE09CC}" type="sibTrans" cxnId="{C3CAE7BF-8516-4C48-8D69-58C8C5CEB209}">
      <dgm:prSet/>
      <dgm:spPr/>
      <dgm:t>
        <a:bodyPr/>
        <a:lstStyle/>
        <a:p>
          <a:endParaRPr lang="en-US"/>
        </a:p>
      </dgm:t>
    </dgm:pt>
    <dgm:pt modelId="{49CA5F69-7689-344D-A09B-0C4EB0A94933}">
      <dgm:prSet phldrT="[Text]"/>
      <dgm:spPr/>
      <dgm:t>
        <a:bodyPr/>
        <a:lstStyle/>
        <a:p>
          <a:r>
            <a:rPr lang="en-US" dirty="0"/>
            <a:t>No changes to NTB HS staff after 2/1.</a:t>
          </a:r>
        </a:p>
      </dgm:t>
    </dgm:pt>
    <dgm:pt modelId="{49A25634-F196-024E-B71E-0DD460EE41EE}" type="parTrans" cxnId="{89F39F1D-3B15-1B40-AC94-83D5EE62973F}">
      <dgm:prSet/>
      <dgm:spPr/>
      <dgm:t>
        <a:bodyPr/>
        <a:lstStyle/>
        <a:p>
          <a:endParaRPr lang="en-US"/>
        </a:p>
      </dgm:t>
    </dgm:pt>
    <dgm:pt modelId="{1364D6D0-558D-AA45-9559-A3BCF4826A5E}" type="sibTrans" cxnId="{89F39F1D-3B15-1B40-AC94-83D5EE62973F}">
      <dgm:prSet/>
      <dgm:spPr/>
      <dgm:t>
        <a:bodyPr/>
        <a:lstStyle/>
        <a:p>
          <a:endParaRPr lang="en-US"/>
        </a:p>
      </dgm:t>
    </dgm:pt>
    <dgm:pt modelId="{09FAD7A6-C26E-614E-A221-1A0D9BFB7D63}" type="pres">
      <dgm:prSet presAssocID="{2583AC78-C3FA-794F-AD15-37D3F866B8FF}" presName="linear" presStyleCnt="0">
        <dgm:presLayoutVars>
          <dgm:dir/>
          <dgm:animLvl val="lvl"/>
          <dgm:resizeHandles val="exact"/>
        </dgm:presLayoutVars>
      </dgm:prSet>
      <dgm:spPr/>
    </dgm:pt>
    <dgm:pt modelId="{05DD3776-8339-1D47-92EF-FC560310D35B}" type="pres">
      <dgm:prSet presAssocID="{C0595CFE-E5AE-7248-9988-FF75B77F9B84}" presName="parentLin" presStyleCnt="0"/>
      <dgm:spPr/>
    </dgm:pt>
    <dgm:pt modelId="{11327A21-AA7B-8A4E-BB34-8CD473A97668}" type="pres">
      <dgm:prSet presAssocID="{C0595CFE-E5AE-7248-9988-FF75B77F9B84}" presName="parentLeftMargin" presStyleLbl="node1" presStyleIdx="0" presStyleCnt="4"/>
      <dgm:spPr/>
    </dgm:pt>
    <dgm:pt modelId="{9D21A7FB-A486-5A42-A2BB-9C8BB405C492}" type="pres">
      <dgm:prSet presAssocID="{C0595CFE-E5AE-7248-9988-FF75B77F9B84}" presName="parentText" presStyleLbl="node1" presStyleIdx="0" presStyleCnt="4">
        <dgm:presLayoutVars>
          <dgm:chMax val="0"/>
          <dgm:bulletEnabled val="1"/>
        </dgm:presLayoutVars>
      </dgm:prSet>
      <dgm:spPr/>
    </dgm:pt>
    <dgm:pt modelId="{F21AABB4-6B86-144D-925F-1B00F2B8877D}" type="pres">
      <dgm:prSet presAssocID="{C0595CFE-E5AE-7248-9988-FF75B77F9B84}" presName="negativeSpace" presStyleCnt="0"/>
      <dgm:spPr/>
    </dgm:pt>
    <dgm:pt modelId="{1AE2FCD1-DB40-A44F-AE45-AC75E2034B06}" type="pres">
      <dgm:prSet presAssocID="{C0595CFE-E5AE-7248-9988-FF75B77F9B84}" presName="childText" presStyleLbl="conFgAcc1" presStyleIdx="0" presStyleCnt="4">
        <dgm:presLayoutVars>
          <dgm:bulletEnabled val="1"/>
        </dgm:presLayoutVars>
      </dgm:prSet>
      <dgm:spPr/>
    </dgm:pt>
    <dgm:pt modelId="{56A12200-FB5D-A742-AC9C-FE7432C426C9}" type="pres">
      <dgm:prSet presAssocID="{F807B340-5BA3-B348-9F2B-772154A5E3C4}" presName="spaceBetweenRectangles" presStyleCnt="0"/>
      <dgm:spPr/>
    </dgm:pt>
    <dgm:pt modelId="{74B630F4-9220-154A-A46A-CDF851EE6C38}" type="pres">
      <dgm:prSet presAssocID="{D2D80CB8-0F50-9D48-A117-92F17F5383DC}" presName="parentLin" presStyleCnt="0"/>
      <dgm:spPr/>
    </dgm:pt>
    <dgm:pt modelId="{36CDD643-8894-4B41-B612-AB6155520BC8}" type="pres">
      <dgm:prSet presAssocID="{D2D80CB8-0F50-9D48-A117-92F17F5383DC}" presName="parentLeftMargin" presStyleLbl="node1" presStyleIdx="0" presStyleCnt="4"/>
      <dgm:spPr/>
    </dgm:pt>
    <dgm:pt modelId="{BFBB80D8-5824-CF42-9C0B-83E153F3FA2F}" type="pres">
      <dgm:prSet presAssocID="{D2D80CB8-0F50-9D48-A117-92F17F5383DC}" presName="parentText" presStyleLbl="node1" presStyleIdx="1" presStyleCnt="4">
        <dgm:presLayoutVars>
          <dgm:chMax val="0"/>
          <dgm:bulletEnabled val="1"/>
        </dgm:presLayoutVars>
      </dgm:prSet>
      <dgm:spPr/>
    </dgm:pt>
    <dgm:pt modelId="{B1C94BBC-13CA-904C-B6C6-BEF236880CBD}" type="pres">
      <dgm:prSet presAssocID="{D2D80CB8-0F50-9D48-A117-92F17F5383DC}" presName="negativeSpace" presStyleCnt="0"/>
      <dgm:spPr/>
    </dgm:pt>
    <dgm:pt modelId="{92EC900A-B53E-AD4B-AB50-14BCE2DAFA56}" type="pres">
      <dgm:prSet presAssocID="{D2D80CB8-0F50-9D48-A117-92F17F5383DC}" presName="childText" presStyleLbl="conFgAcc1" presStyleIdx="1" presStyleCnt="4" custLinFactNeighborX="-5195" custLinFactNeighborY="-35278">
        <dgm:presLayoutVars>
          <dgm:bulletEnabled val="1"/>
        </dgm:presLayoutVars>
      </dgm:prSet>
      <dgm:spPr/>
    </dgm:pt>
    <dgm:pt modelId="{19FF8069-16C9-D349-A178-8B0B94869075}" type="pres">
      <dgm:prSet presAssocID="{B9BD24AA-B6F3-384C-B8D1-839A2D3B7839}" presName="spaceBetweenRectangles" presStyleCnt="0"/>
      <dgm:spPr/>
    </dgm:pt>
    <dgm:pt modelId="{33210B06-F558-AC4E-BE30-90803EC3DBC5}" type="pres">
      <dgm:prSet presAssocID="{02FED5F0-1CC1-AF43-BE42-CFA91FCF6E8E}" presName="parentLin" presStyleCnt="0"/>
      <dgm:spPr/>
    </dgm:pt>
    <dgm:pt modelId="{E5155ABA-303D-2E42-9C1E-75E1C83CCB58}" type="pres">
      <dgm:prSet presAssocID="{02FED5F0-1CC1-AF43-BE42-CFA91FCF6E8E}" presName="parentLeftMargin" presStyleLbl="node1" presStyleIdx="1" presStyleCnt="4"/>
      <dgm:spPr/>
    </dgm:pt>
    <dgm:pt modelId="{85060208-AC08-7A40-9B08-03342B8D44F3}" type="pres">
      <dgm:prSet presAssocID="{02FED5F0-1CC1-AF43-BE42-CFA91FCF6E8E}" presName="parentText" presStyleLbl="node1" presStyleIdx="2" presStyleCnt="4">
        <dgm:presLayoutVars>
          <dgm:chMax val="0"/>
          <dgm:bulletEnabled val="1"/>
        </dgm:presLayoutVars>
      </dgm:prSet>
      <dgm:spPr/>
    </dgm:pt>
    <dgm:pt modelId="{F66729E6-9303-9340-B674-992D64D031F3}" type="pres">
      <dgm:prSet presAssocID="{02FED5F0-1CC1-AF43-BE42-CFA91FCF6E8E}" presName="negativeSpace" presStyleCnt="0"/>
      <dgm:spPr/>
    </dgm:pt>
    <dgm:pt modelId="{393BBFE8-C426-1740-8DD6-3A1108E7F679}" type="pres">
      <dgm:prSet presAssocID="{02FED5F0-1CC1-AF43-BE42-CFA91FCF6E8E}" presName="childText" presStyleLbl="conFgAcc1" presStyleIdx="2" presStyleCnt="4">
        <dgm:presLayoutVars>
          <dgm:bulletEnabled val="1"/>
        </dgm:presLayoutVars>
      </dgm:prSet>
      <dgm:spPr/>
    </dgm:pt>
    <dgm:pt modelId="{206F3F43-4C69-5F4B-A084-6AE1AC33D7D6}" type="pres">
      <dgm:prSet presAssocID="{EB547215-0CD0-3B44-BEDF-13C8E85FAF21}" presName="spaceBetweenRectangles" presStyleCnt="0"/>
      <dgm:spPr/>
    </dgm:pt>
    <dgm:pt modelId="{A9C5E6AC-666C-254F-86BC-E2C0F08E3A2D}" type="pres">
      <dgm:prSet presAssocID="{8A23CAAC-2FD5-0843-A5DD-6406C66BE47C}" presName="parentLin" presStyleCnt="0"/>
      <dgm:spPr/>
    </dgm:pt>
    <dgm:pt modelId="{70753548-CCB3-6846-ADBD-AD26DC27BAA6}" type="pres">
      <dgm:prSet presAssocID="{8A23CAAC-2FD5-0843-A5DD-6406C66BE47C}" presName="parentLeftMargin" presStyleLbl="node1" presStyleIdx="2" presStyleCnt="4"/>
      <dgm:spPr/>
    </dgm:pt>
    <dgm:pt modelId="{40D4A2A2-5774-D940-A354-E50C0AD7EDF8}" type="pres">
      <dgm:prSet presAssocID="{8A23CAAC-2FD5-0843-A5DD-6406C66BE47C}" presName="parentText" presStyleLbl="node1" presStyleIdx="3" presStyleCnt="4">
        <dgm:presLayoutVars>
          <dgm:chMax val="0"/>
          <dgm:bulletEnabled val="1"/>
        </dgm:presLayoutVars>
      </dgm:prSet>
      <dgm:spPr/>
    </dgm:pt>
    <dgm:pt modelId="{01A7E1B4-C98E-3F4E-851E-24C6A3C9004F}" type="pres">
      <dgm:prSet presAssocID="{8A23CAAC-2FD5-0843-A5DD-6406C66BE47C}" presName="negativeSpace" presStyleCnt="0"/>
      <dgm:spPr/>
    </dgm:pt>
    <dgm:pt modelId="{0CC89EF8-B32F-B449-97EF-8A1EBE2D4F59}" type="pres">
      <dgm:prSet presAssocID="{8A23CAAC-2FD5-0843-A5DD-6406C66BE47C}" presName="childText" presStyleLbl="conFgAcc1" presStyleIdx="3" presStyleCnt="4">
        <dgm:presLayoutVars>
          <dgm:bulletEnabled val="1"/>
        </dgm:presLayoutVars>
      </dgm:prSet>
      <dgm:spPr/>
    </dgm:pt>
  </dgm:ptLst>
  <dgm:cxnLst>
    <dgm:cxn modelId="{B95C1308-231D-EF4D-BB03-60E2A2A738B5}" type="presOf" srcId="{3BE2A622-1831-8A49-BC81-C566832C791D}" destId="{0CC89EF8-B32F-B449-97EF-8A1EBE2D4F59}" srcOrd="0" destOrd="2" presId="urn:microsoft.com/office/officeart/2005/8/layout/list1"/>
    <dgm:cxn modelId="{E5646F19-D4C2-8541-9D8E-D9D1ABB74948}" srcId="{C0595CFE-E5AE-7248-9988-FF75B77F9B84}" destId="{1814B297-85E2-6848-A8D0-3B03A2B01CC2}" srcOrd="0" destOrd="0" parTransId="{81811C91-EE0B-6A42-A670-C3A152089B45}" sibTransId="{0AD98996-9B4C-CB4A-AA92-E8E6FB9D0075}"/>
    <dgm:cxn modelId="{89F39F1D-3B15-1B40-AC94-83D5EE62973F}" srcId="{8A23CAAC-2FD5-0843-A5DD-6406C66BE47C}" destId="{49CA5F69-7689-344D-A09B-0C4EB0A94933}" srcOrd="1" destOrd="0" parTransId="{49A25634-F196-024E-B71E-0DD460EE41EE}" sibTransId="{1364D6D0-558D-AA45-9559-A3BCF4826A5E}"/>
    <dgm:cxn modelId="{93A88325-5B96-F546-9E03-82538238DB33}" type="presOf" srcId="{5600B5CB-0B07-2847-B147-D19A965C3ABD}" destId="{393BBFE8-C426-1740-8DD6-3A1108E7F679}" srcOrd="0" destOrd="0" presId="urn:microsoft.com/office/officeart/2005/8/layout/list1"/>
    <dgm:cxn modelId="{C3BA8A2A-6829-C144-8987-CF73A36F451D}" srcId="{C0595CFE-E5AE-7248-9988-FF75B77F9B84}" destId="{6B54B7D7-FDFD-9041-AB75-1556D2E6753B}" srcOrd="2" destOrd="0" parTransId="{385F2A16-C979-694B-BCBC-22CB74EE6576}" sibTransId="{BDCFDDD8-3248-6946-B09B-DA40112A5D75}"/>
    <dgm:cxn modelId="{49FF7D2C-E777-414D-9111-8856E5353A0F}" srcId="{8A23CAAC-2FD5-0843-A5DD-6406C66BE47C}" destId="{5459ADBD-FEF0-9F45-908F-C79B6E208F80}" srcOrd="0" destOrd="0" parTransId="{30E66571-EB57-9D4E-8287-1600253F9303}" sibTransId="{74276775-DE42-8344-83DA-D68AB7AE6C5B}"/>
    <dgm:cxn modelId="{7369B235-B441-3D40-913A-27FECD9E5FD9}" type="presOf" srcId="{0CCD8DE2-5AC4-4342-B28E-7B016FEC515A}" destId="{393BBFE8-C426-1740-8DD6-3A1108E7F679}" srcOrd="0" destOrd="1" presId="urn:microsoft.com/office/officeart/2005/8/layout/list1"/>
    <dgm:cxn modelId="{9910CE37-A0BC-B64A-97E5-AB56F166B311}" type="presOf" srcId="{D2D80CB8-0F50-9D48-A117-92F17F5383DC}" destId="{BFBB80D8-5824-CF42-9C0B-83E153F3FA2F}" srcOrd="1" destOrd="0" presId="urn:microsoft.com/office/officeart/2005/8/layout/list1"/>
    <dgm:cxn modelId="{B38C6340-7EAD-BD4A-938B-6AF729D782D1}" srcId="{02FED5F0-1CC1-AF43-BE42-CFA91FCF6E8E}" destId="{5600B5CB-0B07-2847-B147-D19A965C3ABD}" srcOrd="0" destOrd="0" parTransId="{EA98D76D-753D-D342-B2E7-977760683197}" sibTransId="{E59FB703-DB96-1942-9AFF-81478E70B1E3}"/>
    <dgm:cxn modelId="{2FDB5B42-E86C-784E-9C6F-7A39B8748DF9}" srcId="{2583AC78-C3FA-794F-AD15-37D3F866B8FF}" destId="{02FED5F0-1CC1-AF43-BE42-CFA91FCF6E8E}" srcOrd="2" destOrd="0" parTransId="{53CDBE41-A672-DF40-93A5-D3E99FB9017E}" sibTransId="{EB547215-0CD0-3B44-BEDF-13C8E85FAF21}"/>
    <dgm:cxn modelId="{37B48754-5686-B543-A347-A7813148DBB2}" srcId="{8A23CAAC-2FD5-0843-A5DD-6406C66BE47C}" destId="{3BE2A622-1831-8A49-BC81-C566832C791D}" srcOrd="2" destOrd="0" parTransId="{C0F1EDED-3D6C-C64B-B77F-C905298BB5D4}" sibTransId="{6D320B9B-321A-E843-B639-C3A379C406CD}"/>
    <dgm:cxn modelId="{7C89C855-F9F6-A840-B9C5-13377862BE8B}" srcId="{D2D80CB8-0F50-9D48-A117-92F17F5383DC}" destId="{EED763F1-DAD0-A74C-AB2C-BC2A53769836}" srcOrd="0" destOrd="0" parTransId="{7EC779DF-8187-2041-BD74-04A652A15FA9}" sibTransId="{12A2A7BB-EAE9-5D41-AF99-F83ED2658109}"/>
    <dgm:cxn modelId="{1CA4E95A-78ED-124A-9566-6A1296D36EF1}" type="presOf" srcId="{02FED5F0-1CC1-AF43-BE42-CFA91FCF6E8E}" destId="{85060208-AC08-7A40-9B08-03342B8D44F3}" srcOrd="1" destOrd="0" presId="urn:microsoft.com/office/officeart/2005/8/layout/list1"/>
    <dgm:cxn modelId="{D03D4B5C-9693-2544-89C5-9CE6E196A334}" type="presOf" srcId="{D2D80CB8-0F50-9D48-A117-92F17F5383DC}" destId="{36CDD643-8894-4B41-B612-AB6155520BC8}" srcOrd="0" destOrd="0" presId="urn:microsoft.com/office/officeart/2005/8/layout/list1"/>
    <dgm:cxn modelId="{153B505D-4A88-5B4D-BB54-CFFB43B654E5}" type="presOf" srcId="{6B54B7D7-FDFD-9041-AB75-1556D2E6753B}" destId="{1AE2FCD1-DB40-A44F-AE45-AC75E2034B06}" srcOrd="0" destOrd="2" presId="urn:microsoft.com/office/officeart/2005/8/layout/list1"/>
    <dgm:cxn modelId="{76C6EE6B-D8DB-5743-95E0-0BEE8CBA0472}" type="presOf" srcId="{E0896930-B19F-384D-A75F-A9D6A2F9DABF}" destId="{1AE2FCD1-DB40-A44F-AE45-AC75E2034B06}" srcOrd="0" destOrd="3" presId="urn:microsoft.com/office/officeart/2005/8/layout/list1"/>
    <dgm:cxn modelId="{A79C5C6F-9830-274A-B7E2-41C21B6538B2}" srcId="{02FED5F0-1CC1-AF43-BE42-CFA91FCF6E8E}" destId="{0CCD8DE2-5AC4-4342-B28E-7B016FEC515A}" srcOrd="1" destOrd="0" parTransId="{64875717-CB00-F141-8028-499D4995CE3E}" sibTransId="{2B7FBDD9-27AF-BA45-A7ED-EE1E1401EE67}"/>
    <dgm:cxn modelId="{CE8F6F73-8D6D-5B40-97AC-0DAFA9820581}" srcId="{2583AC78-C3FA-794F-AD15-37D3F866B8FF}" destId="{8A23CAAC-2FD5-0843-A5DD-6406C66BE47C}" srcOrd="3" destOrd="0" parTransId="{A211DFE9-940C-844E-9C38-C31B4C1E5C19}" sibTransId="{3A8825F1-EB56-2D4F-95F2-0167CBDC193E}"/>
    <dgm:cxn modelId="{B4A4E274-2767-C441-81F9-4B56D010F3CA}" type="presOf" srcId="{8A23CAAC-2FD5-0843-A5DD-6406C66BE47C}" destId="{70753548-CCB3-6846-ADBD-AD26DC27BAA6}" srcOrd="0" destOrd="0" presId="urn:microsoft.com/office/officeart/2005/8/layout/list1"/>
    <dgm:cxn modelId="{90DB5375-58A4-C840-8EA0-9201E290BB70}" type="presOf" srcId="{C0595CFE-E5AE-7248-9988-FF75B77F9B84}" destId="{9D21A7FB-A486-5A42-A2BB-9C8BB405C492}" srcOrd="1" destOrd="0" presId="urn:microsoft.com/office/officeart/2005/8/layout/list1"/>
    <dgm:cxn modelId="{E0FDB275-43CE-C347-827A-E88C6D02A675}" srcId="{C0595CFE-E5AE-7248-9988-FF75B77F9B84}" destId="{9C02F73F-5BBB-C54A-A849-7C3ECA09C385}" srcOrd="1" destOrd="0" parTransId="{58E0F766-3C78-F849-90D6-4C2C9229B3CB}" sibTransId="{DB8DE382-4A97-454D-8256-F9B2B97662A4}"/>
    <dgm:cxn modelId="{41895D79-1CD0-864D-99D4-9350E684E8B4}" type="presOf" srcId="{02FED5F0-1CC1-AF43-BE42-CFA91FCF6E8E}" destId="{E5155ABA-303D-2E42-9C1E-75E1C83CCB58}" srcOrd="0" destOrd="0" presId="urn:microsoft.com/office/officeart/2005/8/layout/list1"/>
    <dgm:cxn modelId="{DFE8B088-7934-1C4D-ABC6-5C6A388B08C9}" srcId="{2583AC78-C3FA-794F-AD15-37D3F866B8FF}" destId="{C0595CFE-E5AE-7248-9988-FF75B77F9B84}" srcOrd="0" destOrd="0" parTransId="{2D54B594-FF25-6B47-8E4B-971D50C76C4F}" sibTransId="{F807B340-5BA3-B348-9F2B-772154A5E3C4}"/>
    <dgm:cxn modelId="{0AB1348D-734C-4940-8C8D-F6A3C32CFDE4}" srcId="{C0595CFE-E5AE-7248-9988-FF75B77F9B84}" destId="{E0896930-B19F-384D-A75F-A9D6A2F9DABF}" srcOrd="3" destOrd="0" parTransId="{8A6F8016-5BE4-C94B-809A-FC54050CA018}" sibTransId="{685921E1-EC6F-5344-892B-A883633EFB3A}"/>
    <dgm:cxn modelId="{74D3C4A2-A7DB-FB40-9724-7BDCE01007A5}" type="presOf" srcId="{9C02F73F-5BBB-C54A-A849-7C3ECA09C385}" destId="{1AE2FCD1-DB40-A44F-AE45-AC75E2034B06}" srcOrd="0" destOrd="1" presId="urn:microsoft.com/office/officeart/2005/8/layout/list1"/>
    <dgm:cxn modelId="{68DBDDAD-9DC2-6A4B-ABB8-C30072760D39}" type="presOf" srcId="{2583AC78-C3FA-794F-AD15-37D3F866B8FF}" destId="{09FAD7A6-C26E-614E-A221-1A0D9BFB7D63}" srcOrd="0" destOrd="0" presId="urn:microsoft.com/office/officeart/2005/8/layout/list1"/>
    <dgm:cxn modelId="{A5F0B2B1-41AF-C94D-A257-0F65F469DDA7}" type="presOf" srcId="{116DBE99-A7C0-164D-A8AB-4FC86B8FA82E}" destId="{92EC900A-B53E-AD4B-AB50-14BCE2DAFA56}" srcOrd="0" destOrd="1" presId="urn:microsoft.com/office/officeart/2005/8/layout/list1"/>
    <dgm:cxn modelId="{0C0D8DBE-F675-3249-B61A-9CC66253D970}" type="presOf" srcId="{5459ADBD-FEF0-9F45-908F-C79B6E208F80}" destId="{0CC89EF8-B32F-B449-97EF-8A1EBE2D4F59}" srcOrd="0" destOrd="0" presId="urn:microsoft.com/office/officeart/2005/8/layout/list1"/>
    <dgm:cxn modelId="{C3CAE7BF-8516-4C48-8D69-58C8C5CEB209}" srcId="{D2D80CB8-0F50-9D48-A117-92F17F5383DC}" destId="{116DBE99-A7C0-164D-A8AB-4FC86B8FA82E}" srcOrd="1" destOrd="0" parTransId="{04A06AC3-4F01-8E4E-9CCC-303AF5B08061}" sibTransId="{852BB0B0-C218-0C4D-AC36-133495BE09CC}"/>
    <dgm:cxn modelId="{2B6D53C4-BB59-E842-BD4A-CEF9E5344E4C}" srcId="{2583AC78-C3FA-794F-AD15-37D3F866B8FF}" destId="{D2D80CB8-0F50-9D48-A117-92F17F5383DC}" srcOrd="1" destOrd="0" parTransId="{9B9C9563-B1FF-704F-AE54-F43A72425B35}" sibTransId="{B9BD24AA-B6F3-384C-B8D1-839A2D3B7839}"/>
    <dgm:cxn modelId="{AC5CC1CF-1B84-994B-B65D-720700B8AF87}" type="presOf" srcId="{8A23CAAC-2FD5-0843-A5DD-6406C66BE47C}" destId="{40D4A2A2-5774-D940-A354-E50C0AD7EDF8}" srcOrd="1" destOrd="0" presId="urn:microsoft.com/office/officeart/2005/8/layout/list1"/>
    <dgm:cxn modelId="{3C18E6D0-6598-B546-A883-FAF546EACF20}" type="presOf" srcId="{49CA5F69-7689-344D-A09B-0C4EB0A94933}" destId="{0CC89EF8-B32F-B449-97EF-8A1EBE2D4F59}" srcOrd="0" destOrd="1" presId="urn:microsoft.com/office/officeart/2005/8/layout/list1"/>
    <dgm:cxn modelId="{2AC03CD8-7FAD-A146-AB8F-931DE3B05FF9}" type="presOf" srcId="{C0595CFE-E5AE-7248-9988-FF75B77F9B84}" destId="{11327A21-AA7B-8A4E-BB34-8CD473A97668}" srcOrd="0" destOrd="0" presId="urn:microsoft.com/office/officeart/2005/8/layout/list1"/>
    <dgm:cxn modelId="{409649EB-75AF-7F4D-93C6-7BF7AFE2D392}" type="presOf" srcId="{EED763F1-DAD0-A74C-AB2C-BC2A53769836}" destId="{92EC900A-B53E-AD4B-AB50-14BCE2DAFA56}" srcOrd="0" destOrd="0" presId="urn:microsoft.com/office/officeart/2005/8/layout/list1"/>
    <dgm:cxn modelId="{2EDA0AF9-0B05-5441-AD05-D3EBFEA5D9C3}" type="presOf" srcId="{1814B297-85E2-6848-A8D0-3B03A2B01CC2}" destId="{1AE2FCD1-DB40-A44F-AE45-AC75E2034B06}" srcOrd="0" destOrd="0" presId="urn:microsoft.com/office/officeart/2005/8/layout/list1"/>
    <dgm:cxn modelId="{058DC76C-4CFF-5F4A-B04C-984722950120}" type="presParOf" srcId="{09FAD7A6-C26E-614E-A221-1A0D9BFB7D63}" destId="{05DD3776-8339-1D47-92EF-FC560310D35B}" srcOrd="0" destOrd="0" presId="urn:microsoft.com/office/officeart/2005/8/layout/list1"/>
    <dgm:cxn modelId="{0DBE44B0-D39D-D649-AC94-86372ADA1DAC}" type="presParOf" srcId="{05DD3776-8339-1D47-92EF-FC560310D35B}" destId="{11327A21-AA7B-8A4E-BB34-8CD473A97668}" srcOrd="0" destOrd="0" presId="urn:microsoft.com/office/officeart/2005/8/layout/list1"/>
    <dgm:cxn modelId="{874B5DB2-C083-EB44-96DC-F8D86AA6B79C}" type="presParOf" srcId="{05DD3776-8339-1D47-92EF-FC560310D35B}" destId="{9D21A7FB-A486-5A42-A2BB-9C8BB405C492}" srcOrd="1" destOrd="0" presId="urn:microsoft.com/office/officeart/2005/8/layout/list1"/>
    <dgm:cxn modelId="{270AFEAC-6E57-474F-AD55-64AD521921AA}" type="presParOf" srcId="{09FAD7A6-C26E-614E-A221-1A0D9BFB7D63}" destId="{F21AABB4-6B86-144D-925F-1B00F2B8877D}" srcOrd="1" destOrd="0" presId="urn:microsoft.com/office/officeart/2005/8/layout/list1"/>
    <dgm:cxn modelId="{CED1A312-98B9-F642-A17C-4AA0B3DC18ED}" type="presParOf" srcId="{09FAD7A6-C26E-614E-A221-1A0D9BFB7D63}" destId="{1AE2FCD1-DB40-A44F-AE45-AC75E2034B06}" srcOrd="2" destOrd="0" presId="urn:microsoft.com/office/officeart/2005/8/layout/list1"/>
    <dgm:cxn modelId="{E9206DB4-E9F6-E243-BF7D-5461A0ACF2DF}" type="presParOf" srcId="{09FAD7A6-C26E-614E-A221-1A0D9BFB7D63}" destId="{56A12200-FB5D-A742-AC9C-FE7432C426C9}" srcOrd="3" destOrd="0" presId="urn:microsoft.com/office/officeart/2005/8/layout/list1"/>
    <dgm:cxn modelId="{D590DB16-6983-DB41-AE21-06C9C5B7935E}" type="presParOf" srcId="{09FAD7A6-C26E-614E-A221-1A0D9BFB7D63}" destId="{74B630F4-9220-154A-A46A-CDF851EE6C38}" srcOrd="4" destOrd="0" presId="urn:microsoft.com/office/officeart/2005/8/layout/list1"/>
    <dgm:cxn modelId="{6112C1D1-6710-EA48-A113-5855C8E69432}" type="presParOf" srcId="{74B630F4-9220-154A-A46A-CDF851EE6C38}" destId="{36CDD643-8894-4B41-B612-AB6155520BC8}" srcOrd="0" destOrd="0" presId="urn:microsoft.com/office/officeart/2005/8/layout/list1"/>
    <dgm:cxn modelId="{D9F160D8-C636-2249-A76C-E9216198927B}" type="presParOf" srcId="{74B630F4-9220-154A-A46A-CDF851EE6C38}" destId="{BFBB80D8-5824-CF42-9C0B-83E153F3FA2F}" srcOrd="1" destOrd="0" presId="urn:microsoft.com/office/officeart/2005/8/layout/list1"/>
    <dgm:cxn modelId="{2CFF7F43-E83D-F642-9E78-A7CD36108484}" type="presParOf" srcId="{09FAD7A6-C26E-614E-A221-1A0D9BFB7D63}" destId="{B1C94BBC-13CA-904C-B6C6-BEF236880CBD}" srcOrd="5" destOrd="0" presId="urn:microsoft.com/office/officeart/2005/8/layout/list1"/>
    <dgm:cxn modelId="{6D938894-BBE6-BD44-95B3-FA8324F45AEC}" type="presParOf" srcId="{09FAD7A6-C26E-614E-A221-1A0D9BFB7D63}" destId="{92EC900A-B53E-AD4B-AB50-14BCE2DAFA56}" srcOrd="6" destOrd="0" presId="urn:microsoft.com/office/officeart/2005/8/layout/list1"/>
    <dgm:cxn modelId="{22DD7914-F2E9-294A-B55E-D7E53373080B}" type="presParOf" srcId="{09FAD7A6-C26E-614E-A221-1A0D9BFB7D63}" destId="{19FF8069-16C9-D349-A178-8B0B94869075}" srcOrd="7" destOrd="0" presId="urn:microsoft.com/office/officeart/2005/8/layout/list1"/>
    <dgm:cxn modelId="{2DFAFF92-FA26-714D-A57F-ED76D8579A65}" type="presParOf" srcId="{09FAD7A6-C26E-614E-A221-1A0D9BFB7D63}" destId="{33210B06-F558-AC4E-BE30-90803EC3DBC5}" srcOrd="8" destOrd="0" presId="urn:microsoft.com/office/officeart/2005/8/layout/list1"/>
    <dgm:cxn modelId="{683D0275-31AE-6640-8C9F-8F75521900C1}" type="presParOf" srcId="{33210B06-F558-AC4E-BE30-90803EC3DBC5}" destId="{E5155ABA-303D-2E42-9C1E-75E1C83CCB58}" srcOrd="0" destOrd="0" presId="urn:microsoft.com/office/officeart/2005/8/layout/list1"/>
    <dgm:cxn modelId="{F6E6C219-2CD5-D146-A380-FDC1E9F4E1B6}" type="presParOf" srcId="{33210B06-F558-AC4E-BE30-90803EC3DBC5}" destId="{85060208-AC08-7A40-9B08-03342B8D44F3}" srcOrd="1" destOrd="0" presId="urn:microsoft.com/office/officeart/2005/8/layout/list1"/>
    <dgm:cxn modelId="{970AD52C-DE2B-5745-9C28-19010E96D9A2}" type="presParOf" srcId="{09FAD7A6-C26E-614E-A221-1A0D9BFB7D63}" destId="{F66729E6-9303-9340-B674-992D64D031F3}" srcOrd="9" destOrd="0" presId="urn:microsoft.com/office/officeart/2005/8/layout/list1"/>
    <dgm:cxn modelId="{0492CE88-BB9D-8B49-BDEC-13E5610ABC81}" type="presParOf" srcId="{09FAD7A6-C26E-614E-A221-1A0D9BFB7D63}" destId="{393BBFE8-C426-1740-8DD6-3A1108E7F679}" srcOrd="10" destOrd="0" presId="urn:microsoft.com/office/officeart/2005/8/layout/list1"/>
    <dgm:cxn modelId="{19F85F9B-9C35-BE4C-B608-975D01C5AACE}" type="presParOf" srcId="{09FAD7A6-C26E-614E-A221-1A0D9BFB7D63}" destId="{206F3F43-4C69-5F4B-A084-6AE1AC33D7D6}" srcOrd="11" destOrd="0" presId="urn:microsoft.com/office/officeart/2005/8/layout/list1"/>
    <dgm:cxn modelId="{2C34FE5F-C0CC-B04A-B132-79875D5B03B4}" type="presParOf" srcId="{09FAD7A6-C26E-614E-A221-1A0D9BFB7D63}" destId="{A9C5E6AC-666C-254F-86BC-E2C0F08E3A2D}" srcOrd="12" destOrd="0" presId="urn:microsoft.com/office/officeart/2005/8/layout/list1"/>
    <dgm:cxn modelId="{B66F4A0E-C216-F047-8C66-786091462E7A}" type="presParOf" srcId="{A9C5E6AC-666C-254F-86BC-E2C0F08E3A2D}" destId="{70753548-CCB3-6846-ADBD-AD26DC27BAA6}" srcOrd="0" destOrd="0" presId="urn:microsoft.com/office/officeart/2005/8/layout/list1"/>
    <dgm:cxn modelId="{928C6CA8-55AC-7C49-9083-B9F636755E96}" type="presParOf" srcId="{A9C5E6AC-666C-254F-86BC-E2C0F08E3A2D}" destId="{40D4A2A2-5774-D940-A354-E50C0AD7EDF8}" srcOrd="1" destOrd="0" presId="urn:microsoft.com/office/officeart/2005/8/layout/list1"/>
    <dgm:cxn modelId="{188EC8CE-18CC-E744-9031-E15DC15C85E2}" type="presParOf" srcId="{09FAD7A6-C26E-614E-A221-1A0D9BFB7D63}" destId="{01A7E1B4-C98E-3F4E-851E-24C6A3C9004F}" srcOrd="13" destOrd="0" presId="urn:microsoft.com/office/officeart/2005/8/layout/list1"/>
    <dgm:cxn modelId="{D7287D59-E535-4546-9770-73B467496A57}" type="presParOf" srcId="{09FAD7A6-C26E-614E-A221-1A0D9BFB7D63}" destId="{0CC89EF8-B32F-B449-97EF-8A1EBE2D4F59}"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298BEA0-203B-4D17-83C3-72D4474301B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E4373D9-AED9-4F89-B7A5-35F32CE02D0A}">
      <dgm:prSet/>
      <dgm:spPr/>
      <dgm:t>
        <a:bodyPr/>
        <a:lstStyle/>
        <a:p>
          <a:r>
            <a:rPr lang="en-US"/>
            <a:t>NTB State, District, National Playoffs.</a:t>
          </a:r>
        </a:p>
      </dgm:t>
    </dgm:pt>
    <dgm:pt modelId="{18855D6C-30E6-4FA3-BC3A-42738726F376}" type="parTrans" cxnId="{7CA6823F-881E-443E-A5DB-12C852F24CC4}">
      <dgm:prSet/>
      <dgm:spPr/>
      <dgm:t>
        <a:bodyPr/>
        <a:lstStyle/>
        <a:p>
          <a:endParaRPr lang="en-US"/>
        </a:p>
      </dgm:t>
    </dgm:pt>
    <dgm:pt modelId="{40BAAB10-6A27-421F-8BBB-DAB43CC98BD6}" type="sibTrans" cxnId="{7CA6823F-881E-443E-A5DB-12C852F24CC4}">
      <dgm:prSet/>
      <dgm:spPr/>
      <dgm:t>
        <a:bodyPr/>
        <a:lstStyle/>
        <a:p>
          <a:endParaRPr lang="en-US"/>
        </a:p>
      </dgm:t>
    </dgm:pt>
    <dgm:pt modelId="{6BB4089B-D0A0-4B57-928B-BE135A12396F}">
      <dgm:prSet/>
      <dgm:spPr/>
      <dgm:t>
        <a:bodyPr/>
        <a:lstStyle/>
        <a:p>
          <a:r>
            <a:rPr lang="en-US" dirty="0"/>
            <a:t>20/10 game count for youth; 14/10 for girls; 10/5 for HS.</a:t>
          </a:r>
        </a:p>
      </dgm:t>
    </dgm:pt>
    <dgm:pt modelId="{FDD4F05B-2831-4CDE-8952-CD0C8CFCDEBD}" type="parTrans" cxnId="{3F9C8E32-B5FD-4FE1-B8EA-053C946E063E}">
      <dgm:prSet/>
      <dgm:spPr/>
      <dgm:t>
        <a:bodyPr/>
        <a:lstStyle/>
        <a:p>
          <a:endParaRPr lang="en-US"/>
        </a:p>
      </dgm:t>
    </dgm:pt>
    <dgm:pt modelId="{F7F1C8CB-3A0D-4705-BD6F-CD65FA625215}" type="sibTrans" cxnId="{3F9C8E32-B5FD-4FE1-B8EA-053C946E063E}">
      <dgm:prSet/>
      <dgm:spPr/>
      <dgm:t>
        <a:bodyPr/>
        <a:lstStyle/>
        <a:p>
          <a:endParaRPr lang="en-US"/>
        </a:p>
      </dgm:t>
    </dgm:pt>
    <dgm:pt modelId="{9A8A86CD-D880-4D44-BF55-73392BE43B5C}">
      <dgm:prSet/>
      <dgm:spPr/>
      <dgm:t>
        <a:bodyPr/>
        <a:lstStyle/>
        <a:p>
          <a:r>
            <a:rPr lang="en-US" dirty="0"/>
            <a:t>DOB, citizenship verified.</a:t>
          </a:r>
        </a:p>
      </dgm:t>
    </dgm:pt>
    <dgm:pt modelId="{A0A55B19-39E6-4B1F-87A7-6D4C8EA89D26}" type="parTrans" cxnId="{F5310A10-3648-41B9-A292-1477C619EB4F}">
      <dgm:prSet/>
      <dgm:spPr/>
      <dgm:t>
        <a:bodyPr/>
        <a:lstStyle/>
        <a:p>
          <a:endParaRPr lang="en-US"/>
        </a:p>
      </dgm:t>
    </dgm:pt>
    <dgm:pt modelId="{A35AF412-6408-4484-AE37-2FF3C6140C21}" type="sibTrans" cxnId="{F5310A10-3648-41B9-A292-1477C619EB4F}">
      <dgm:prSet/>
      <dgm:spPr/>
      <dgm:t>
        <a:bodyPr/>
        <a:lstStyle/>
        <a:p>
          <a:endParaRPr lang="en-US"/>
        </a:p>
      </dgm:t>
    </dgm:pt>
    <dgm:pt modelId="{B2BB3A73-C88F-4982-8839-65A43487804C}">
      <dgm:prSet/>
      <dgm:spPr/>
      <dgm:t>
        <a:bodyPr/>
        <a:lstStyle/>
        <a:p>
          <a:r>
            <a:rPr lang="en-US" dirty="0"/>
            <a:t>Manager and locker room monitors on roster.</a:t>
          </a:r>
        </a:p>
      </dgm:t>
    </dgm:pt>
    <dgm:pt modelId="{45051502-9349-4324-B7DD-2637DC5237DF}" type="parTrans" cxnId="{79728CC8-25F5-4E77-A1D8-5FEF064AF2DC}">
      <dgm:prSet/>
      <dgm:spPr/>
      <dgm:t>
        <a:bodyPr/>
        <a:lstStyle/>
        <a:p>
          <a:endParaRPr lang="en-US"/>
        </a:p>
      </dgm:t>
    </dgm:pt>
    <dgm:pt modelId="{C035E19F-60EA-41DC-AC6B-7F0E2AD4C2D1}" type="sibTrans" cxnId="{79728CC8-25F5-4E77-A1D8-5FEF064AF2DC}">
      <dgm:prSet/>
      <dgm:spPr/>
      <dgm:t>
        <a:bodyPr/>
        <a:lstStyle/>
        <a:p>
          <a:endParaRPr lang="en-US"/>
        </a:p>
      </dgm:t>
    </dgm:pt>
    <dgm:pt modelId="{D4FBC374-66B0-4230-9A18-2E818A04EFA6}">
      <dgm:prSet/>
      <dgm:spPr/>
      <dgm:t>
        <a:bodyPr/>
        <a:lstStyle/>
        <a:p>
          <a:r>
            <a:rPr lang="en-US"/>
            <a:t>Positions and jersey #’s added to roster.</a:t>
          </a:r>
        </a:p>
      </dgm:t>
    </dgm:pt>
    <dgm:pt modelId="{F82EE970-32E4-4C6E-83B8-1B9399FEED0E}" type="parTrans" cxnId="{4278CCFA-0B9A-4730-9C5B-7BB3726B18FD}">
      <dgm:prSet/>
      <dgm:spPr/>
      <dgm:t>
        <a:bodyPr/>
        <a:lstStyle/>
        <a:p>
          <a:endParaRPr lang="en-US"/>
        </a:p>
      </dgm:t>
    </dgm:pt>
    <dgm:pt modelId="{02564DAF-E530-49EB-89E9-D6DC5761BC17}" type="sibTrans" cxnId="{4278CCFA-0B9A-4730-9C5B-7BB3726B18FD}">
      <dgm:prSet/>
      <dgm:spPr/>
      <dgm:t>
        <a:bodyPr/>
        <a:lstStyle/>
        <a:p>
          <a:endParaRPr lang="en-US"/>
        </a:p>
      </dgm:t>
    </dgm:pt>
    <dgm:pt modelId="{994FA93B-478D-453A-A5C9-E456FCBB4A3D}">
      <dgm:prSet/>
      <dgm:spPr/>
      <dgm:t>
        <a:bodyPr/>
        <a:lstStyle/>
        <a:p>
          <a:r>
            <a:rPr lang="en-US" dirty="0"/>
            <a:t>CVS form – updated, auto-populated, and sent to Manager to complete.</a:t>
          </a:r>
        </a:p>
      </dgm:t>
    </dgm:pt>
    <dgm:pt modelId="{2014432A-C2B7-4A64-AB07-D70543493B8B}" type="parTrans" cxnId="{2DB84E7E-A923-4852-9A34-FDEC096D04D6}">
      <dgm:prSet/>
      <dgm:spPr/>
      <dgm:t>
        <a:bodyPr/>
        <a:lstStyle/>
        <a:p>
          <a:endParaRPr lang="en-US"/>
        </a:p>
      </dgm:t>
    </dgm:pt>
    <dgm:pt modelId="{9499DC89-79F3-4D03-AC53-DB2497184246}" type="sibTrans" cxnId="{2DB84E7E-A923-4852-9A34-FDEC096D04D6}">
      <dgm:prSet/>
      <dgm:spPr/>
      <dgm:t>
        <a:bodyPr/>
        <a:lstStyle/>
        <a:p>
          <a:endParaRPr lang="en-US"/>
        </a:p>
      </dgm:t>
    </dgm:pt>
    <dgm:pt modelId="{47830A22-1B09-4934-89B6-73729166B5F1}">
      <dgm:prSet/>
      <dgm:spPr/>
      <dgm:t>
        <a:bodyPr/>
        <a:lstStyle/>
        <a:p>
          <a:r>
            <a:rPr lang="en-US" dirty="0"/>
            <a:t>USAH Nationals Consent to Treat if advance to Districts or Nationals. </a:t>
          </a:r>
        </a:p>
      </dgm:t>
    </dgm:pt>
    <dgm:pt modelId="{4BA3AFA3-D329-4B8E-B1EB-2BA36DC0660A}" type="parTrans" cxnId="{249E2CAB-35C1-4774-B7CC-38916CBFE0C4}">
      <dgm:prSet/>
      <dgm:spPr/>
      <dgm:t>
        <a:bodyPr/>
        <a:lstStyle/>
        <a:p>
          <a:endParaRPr lang="en-US"/>
        </a:p>
      </dgm:t>
    </dgm:pt>
    <dgm:pt modelId="{46F642B4-B4AB-4A8F-98A4-A0D7082AD813}" type="sibTrans" cxnId="{249E2CAB-35C1-4774-B7CC-38916CBFE0C4}">
      <dgm:prSet/>
      <dgm:spPr/>
      <dgm:t>
        <a:bodyPr/>
        <a:lstStyle/>
        <a:p>
          <a:endParaRPr lang="en-US"/>
        </a:p>
      </dgm:t>
    </dgm:pt>
    <dgm:pt modelId="{70BEB796-97F3-4D6E-8BC3-BF9A75887D23}">
      <dgm:prSet/>
      <dgm:spPr/>
      <dgm:t>
        <a:bodyPr/>
        <a:lstStyle/>
        <a:p>
          <a:r>
            <a:rPr lang="en-US"/>
            <a:t>State Rec Playoffs.</a:t>
          </a:r>
        </a:p>
      </dgm:t>
    </dgm:pt>
    <dgm:pt modelId="{B11ED4F9-9C96-4712-B209-A211359B38DD}" type="parTrans" cxnId="{150B33CC-2819-44B7-A77C-36ADE819B1F6}">
      <dgm:prSet/>
      <dgm:spPr/>
      <dgm:t>
        <a:bodyPr/>
        <a:lstStyle/>
        <a:p>
          <a:endParaRPr lang="en-US"/>
        </a:p>
      </dgm:t>
    </dgm:pt>
    <dgm:pt modelId="{54971B26-CDAB-4224-9828-B9606A823371}" type="sibTrans" cxnId="{150B33CC-2819-44B7-A77C-36ADE819B1F6}">
      <dgm:prSet/>
      <dgm:spPr/>
      <dgm:t>
        <a:bodyPr/>
        <a:lstStyle/>
        <a:p>
          <a:endParaRPr lang="en-US"/>
        </a:p>
      </dgm:t>
    </dgm:pt>
    <dgm:pt modelId="{09DE8504-0161-47EF-9247-60E1F704BE5E}">
      <dgm:prSet/>
      <dgm:spPr/>
      <dgm:t>
        <a:bodyPr/>
        <a:lstStyle/>
        <a:p>
          <a:r>
            <a:rPr lang="en-US" dirty="0"/>
            <a:t>Each player must have played in a minimum of 14 games with the team.</a:t>
          </a:r>
        </a:p>
      </dgm:t>
    </dgm:pt>
    <dgm:pt modelId="{7CB1B16A-D35E-4C10-BBBF-564E4354D1E1}" type="parTrans" cxnId="{35D8F14B-73CC-4DBA-8569-074461E5203E}">
      <dgm:prSet/>
      <dgm:spPr/>
      <dgm:t>
        <a:bodyPr/>
        <a:lstStyle/>
        <a:p>
          <a:endParaRPr lang="en-US"/>
        </a:p>
      </dgm:t>
    </dgm:pt>
    <dgm:pt modelId="{988B9212-CE7C-49C3-8FF3-B878993FE797}" type="sibTrans" cxnId="{35D8F14B-73CC-4DBA-8569-074461E5203E}">
      <dgm:prSet/>
      <dgm:spPr/>
      <dgm:t>
        <a:bodyPr/>
        <a:lstStyle/>
        <a:p>
          <a:endParaRPr lang="en-US"/>
        </a:p>
      </dgm:t>
    </dgm:pt>
    <dgm:pt modelId="{C9E52623-EFD0-438D-880E-801FFBB6A639}">
      <dgm:prSet/>
      <dgm:spPr/>
      <dgm:t>
        <a:bodyPr/>
        <a:lstStyle/>
        <a:p>
          <a:r>
            <a:rPr lang="en-US" dirty="0"/>
            <a:t>DOB, citizenship verified.</a:t>
          </a:r>
        </a:p>
      </dgm:t>
    </dgm:pt>
    <dgm:pt modelId="{3BD39112-63E6-4A87-AF92-53023C83D3C7}" type="parTrans" cxnId="{23A1A9AE-C37C-4C63-BFB5-BBA8FC16B944}">
      <dgm:prSet/>
      <dgm:spPr/>
      <dgm:t>
        <a:bodyPr/>
        <a:lstStyle/>
        <a:p>
          <a:endParaRPr lang="en-US"/>
        </a:p>
      </dgm:t>
    </dgm:pt>
    <dgm:pt modelId="{695BA5C2-CBE0-46D1-B44A-452B985819C4}" type="sibTrans" cxnId="{23A1A9AE-C37C-4C63-BFB5-BBA8FC16B944}">
      <dgm:prSet/>
      <dgm:spPr/>
      <dgm:t>
        <a:bodyPr/>
        <a:lstStyle/>
        <a:p>
          <a:endParaRPr lang="en-US"/>
        </a:p>
      </dgm:t>
    </dgm:pt>
    <dgm:pt modelId="{0AEF66C5-3EE7-C74A-8095-7A1B22E61E6C}">
      <dgm:prSet/>
      <dgm:spPr/>
      <dgm:t>
        <a:bodyPr/>
        <a:lstStyle/>
        <a:p>
          <a:r>
            <a:rPr lang="en-US" dirty="0"/>
            <a:t>Manager and locker room monitors on roster.</a:t>
          </a:r>
        </a:p>
      </dgm:t>
    </dgm:pt>
    <dgm:pt modelId="{110A3334-1253-254B-AAB0-5A0F08D0EFF0}" type="parTrans" cxnId="{E4D0F585-6DEA-E444-B483-6E7D8D920820}">
      <dgm:prSet/>
      <dgm:spPr/>
      <dgm:t>
        <a:bodyPr/>
        <a:lstStyle/>
        <a:p>
          <a:endParaRPr lang="en-US"/>
        </a:p>
      </dgm:t>
    </dgm:pt>
    <dgm:pt modelId="{584248A4-C8E1-2043-90A0-40145AEE2B30}" type="sibTrans" cxnId="{E4D0F585-6DEA-E444-B483-6E7D8D920820}">
      <dgm:prSet/>
      <dgm:spPr/>
      <dgm:t>
        <a:bodyPr/>
        <a:lstStyle/>
        <a:p>
          <a:endParaRPr lang="en-US"/>
        </a:p>
      </dgm:t>
    </dgm:pt>
    <dgm:pt modelId="{96796CC6-2D33-2D47-AAFE-9FA384E1ACA8}">
      <dgm:prSet/>
      <dgm:spPr/>
      <dgm:t>
        <a:bodyPr/>
        <a:lstStyle/>
        <a:p>
          <a:r>
            <a:rPr lang="en-US" dirty="0" err="1"/>
            <a:t>Ebugs</a:t>
          </a:r>
          <a:r>
            <a:rPr lang="en-US" dirty="0"/>
            <a:t> are for playoffs only.</a:t>
          </a:r>
        </a:p>
      </dgm:t>
    </dgm:pt>
    <dgm:pt modelId="{4BFABE11-A3FA-704A-9157-33D0ADE31E47}" type="parTrans" cxnId="{CA54EC51-FF82-8740-B966-931E0D651D14}">
      <dgm:prSet/>
      <dgm:spPr/>
      <dgm:t>
        <a:bodyPr/>
        <a:lstStyle/>
        <a:p>
          <a:endParaRPr lang="en-US"/>
        </a:p>
      </dgm:t>
    </dgm:pt>
    <dgm:pt modelId="{4710ACB4-5F6A-1443-A505-D2B552424912}" type="sibTrans" cxnId="{CA54EC51-FF82-8740-B966-931E0D651D14}">
      <dgm:prSet/>
      <dgm:spPr/>
      <dgm:t>
        <a:bodyPr/>
        <a:lstStyle/>
        <a:p>
          <a:endParaRPr lang="en-US"/>
        </a:p>
      </dgm:t>
    </dgm:pt>
    <dgm:pt modelId="{E854734B-36CC-F24B-A59A-AD98C682F238}">
      <dgm:prSet/>
      <dgm:spPr/>
      <dgm:t>
        <a:bodyPr/>
        <a:lstStyle/>
        <a:p>
          <a:r>
            <a:rPr lang="en-US" dirty="0"/>
            <a:t>Mandatory credentialing meeting December 3</a:t>
          </a:r>
          <a:r>
            <a:rPr lang="en-US" baseline="30000" dirty="0"/>
            <a:t>rd</a:t>
          </a:r>
          <a:r>
            <a:rPr lang="en-US" dirty="0"/>
            <a:t>  for all other NTB Team Managers.</a:t>
          </a:r>
        </a:p>
      </dgm:t>
    </dgm:pt>
    <dgm:pt modelId="{36F24D14-4E79-5B49-9F9D-E048A2C45EF6}" type="parTrans" cxnId="{CF6C666C-B39B-5945-A7F6-C4D8779AE948}">
      <dgm:prSet/>
      <dgm:spPr/>
      <dgm:t>
        <a:bodyPr/>
        <a:lstStyle/>
        <a:p>
          <a:endParaRPr lang="en-US"/>
        </a:p>
      </dgm:t>
    </dgm:pt>
    <dgm:pt modelId="{ABEE462D-554E-174B-B633-EF1E75590CA7}" type="sibTrans" cxnId="{CF6C666C-B39B-5945-A7F6-C4D8779AE948}">
      <dgm:prSet/>
      <dgm:spPr/>
      <dgm:t>
        <a:bodyPr/>
        <a:lstStyle/>
        <a:p>
          <a:endParaRPr lang="en-US"/>
        </a:p>
      </dgm:t>
    </dgm:pt>
    <dgm:pt modelId="{9C5C58EE-D070-2A49-889D-4414F92A2F04}">
      <dgm:prSet/>
      <dgm:spPr/>
      <dgm:t>
        <a:bodyPr/>
        <a:lstStyle/>
        <a:p>
          <a:r>
            <a:rPr lang="en-US" dirty="0"/>
            <a:t>Mandatory credentialing meeting October 15</a:t>
          </a:r>
          <a:r>
            <a:rPr lang="en-US" baseline="30000" dirty="0"/>
            <a:t>th</a:t>
          </a:r>
          <a:r>
            <a:rPr lang="en-US" dirty="0"/>
            <a:t> for coed HS NTB Team Managers.</a:t>
          </a:r>
        </a:p>
      </dgm:t>
    </dgm:pt>
    <dgm:pt modelId="{844C9C60-241E-DB4F-9FB1-44BD398591F0}" type="parTrans" cxnId="{EF60BE25-A44E-4742-BAE9-49EA7915BAFE}">
      <dgm:prSet/>
      <dgm:spPr/>
      <dgm:t>
        <a:bodyPr/>
        <a:lstStyle/>
        <a:p>
          <a:endParaRPr lang="en-US"/>
        </a:p>
      </dgm:t>
    </dgm:pt>
    <dgm:pt modelId="{32BB4078-FC01-5A4D-BAA5-9DB9A35AFAA8}" type="sibTrans" cxnId="{EF60BE25-A44E-4742-BAE9-49EA7915BAFE}">
      <dgm:prSet/>
      <dgm:spPr/>
      <dgm:t>
        <a:bodyPr/>
        <a:lstStyle/>
        <a:p>
          <a:endParaRPr lang="en-US"/>
        </a:p>
      </dgm:t>
    </dgm:pt>
    <dgm:pt modelId="{3F14559A-301F-5340-B204-804930CE5852}">
      <dgm:prSet/>
      <dgm:spPr/>
      <dgm:t>
        <a:bodyPr/>
        <a:lstStyle/>
        <a:p>
          <a:r>
            <a:rPr lang="en-US" dirty="0"/>
            <a:t>If rostered on more than one regular season team player is only eligible for state rec playoffs with the higher level team.</a:t>
          </a:r>
        </a:p>
      </dgm:t>
    </dgm:pt>
    <dgm:pt modelId="{83369251-6D07-2E4E-A048-AEA2E7F4FDA5}" type="parTrans" cxnId="{D5BBD69E-0A2A-6647-9716-F5115A2B2324}">
      <dgm:prSet/>
      <dgm:spPr/>
      <dgm:t>
        <a:bodyPr/>
        <a:lstStyle/>
        <a:p>
          <a:endParaRPr lang="en-US"/>
        </a:p>
      </dgm:t>
    </dgm:pt>
    <dgm:pt modelId="{DDF92864-4C08-C145-9BCA-4ADD8442B9B3}" type="sibTrans" cxnId="{D5BBD69E-0A2A-6647-9716-F5115A2B2324}">
      <dgm:prSet/>
      <dgm:spPr/>
      <dgm:t>
        <a:bodyPr/>
        <a:lstStyle/>
        <a:p>
          <a:endParaRPr lang="en-US"/>
        </a:p>
      </dgm:t>
    </dgm:pt>
    <dgm:pt modelId="{90503C9F-1F4B-6D4E-AFAD-EBD0EC27AA6D}" type="pres">
      <dgm:prSet presAssocID="{7298BEA0-203B-4D17-83C3-72D4474301B8}" presName="linear" presStyleCnt="0">
        <dgm:presLayoutVars>
          <dgm:animLvl val="lvl"/>
          <dgm:resizeHandles val="exact"/>
        </dgm:presLayoutVars>
      </dgm:prSet>
      <dgm:spPr/>
    </dgm:pt>
    <dgm:pt modelId="{D27A79DE-5BD3-7E4C-B0C8-85F97B57EBCC}" type="pres">
      <dgm:prSet presAssocID="{4E4373D9-AED9-4F89-B7A5-35F32CE02D0A}" presName="parentText" presStyleLbl="node1" presStyleIdx="0" presStyleCnt="2">
        <dgm:presLayoutVars>
          <dgm:chMax val="0"/>
          <dgm:bulletEnabled val="1"/>
        </dgm:presLayoutVars>
      </dgm:prSet>
      <dgm:spPr/>
    </dgm:pt>
    <dgm:pt modelId="{B631666B-F313-EF41-9F92-965EAB646720}" type="pres">
      <dgm:prSet presAssocID="{4E4373D9-AED9-4F89-B7A5-35F32CE02D0A}" presName="childText" presStyleLbl="revTx" presStyleIdx="0" presStyleCnt="2">
        <dgm:presLayoutVars>
          <dgm:bulletEnabled val="1"/>
        </dgm:presLayoutVars>
      </dgm:prSet>
      <dgm:spPr/>
    </dgm:pt>
    <dgm:pt modelId="{B5C82109-0CBE-AF4B-8672-16405EAB7631}" type="pres">
      <dgm:prSet presAssocID="{70BEB796-97F3-4D6E-8BC3-BF9A75887D23}" presName="parentText" presStyleLbl="node1" presStyleIdx="1" presStyleCnt="2">
        <dgm:presLayoutVars>
          <dgm:chMax val="0"/>
          <dgm:bulletEnabled val="1"/>
        </dgm:presLayoutVars>
      </dgm:prSet>
      <dgm:spPr/>
    </dgm:pt>
    <dgm:pt modelId="{2F3F6E7F-5E14-C249-AE12-312F175DDE07}" type="pres">
      <dgm:prSet presAssocID="{70BEB796-97F3-4D6E-8BC3-BF9A75887D23}" presName="childText" presStyleLbl="revTx" presStyleIdx="1" presStyleCnt="2">
        <dgm:presLayoutVars>
          <dgm:bulletEnabled val="1"/>
        </dgm:presLayoutVars>
      </dgm:prSet>
      <dgm:spPr/>
    </dgm:pt>
  </dgm:ptLst>
  <dgm:cxnLst>
    <dgm:cxn modelId="{A9039803-C2A3-C44E-A5F2-E2D7392E72CA}" type="presOf" srcId="{0AEF66C5-3EE7-C74A-8095-7A1B22E61E6C}" destId="{2F3F6E7F-5E14-C249-AE12-312F175DDE07}" srcOrd="0" destOrd="2" presId="urn:microsoft.com/office/officeart/2005/8/layout/vList2"/>
    <dgm:cxn modelId="{F5310A10-3648-41B9-A292-1477C619EB4F}" srcId="{4E4373D9-AED9-4F89-B7A5-35F32CE02D0A}" destId="{9A8A86CD-D880-4D44-BF55-73392BE43B5C}" srcOrd="1" destOrd="0" parTransId="{A0A55B19-39E6-4B1F-87A7-6D4C8EA89D26}" sibTransId="{A35AF412-6408-4484-AE37-2FF3C6140C21}"/>
    <dgm:cxn modelId="{E5613518-E679-CC4E-833E-5EC663700A34}" type="presOf" srcId="{D4FBC374-66B0-4230-9A18-2E818A04EFA6}" destId="{B631666B-F313-EF41-9F92-965EAB646720}" srcOrd="0" destOrd="3" presId="urn:microsoft.com/office/officeart/2005/8/layout/vList2"/>
    <dgm:cxn modelId="{7C50661E-5C81-344A-84D9-A05EB08ED314}" type="presOf" srcId="{7298BEA0-203B-4D17-83C3-72D4474301B8}" destId="{90503C9F-1F4B-6D4E-AFAD-EBD0EC27AA6D}" srcOrd="0" destOrd="0" presId="urn:microsoft.com/office/officeart/2005/8/layout/vList2"/>
    <dgm:cxn modelId="{3AC49F20-6A7E-DF41-B186-965F2CD05F1B}" type="presOf" srcId="{E854734B-36CC-F24B-A59A-AD98C682F238}" destId="{B631666B-F313-EF41-9F92-965EAB646720}" srcOrd="0" destOrd="7" presId="urn:microsoft.com/office/officeart/2005/8/layout/vList2"/>
    <dgm:cxn modelId="{EF60BE25-A44E-4742-BAE9-49EA7915BAFE}" srcId="{4E4373D9-AED9-4F89-B7A5-35F32CE02D0A}" destId="{9C5C58EE-D070-2A49-889D-4414F92A2F04}" srcOrd="6" destOrd="0" parTransId="{844C9C60-241E-DB4F-9FB1-44BD398591F0}" sibTransId="{32BB4078-FC01-5A4D-BAA5-9DB9A35AFAA8}"/>
    <dgm:cxn modelId="{363A4528-4AC3-E548-9946-8AC0A97B5857}" type="presOf" srcId="{47830A22-1B09-4934-89B6-73729166B5F1}" destId="{B631666B-F313-EF41-9F92-965EAB646720}" srcOrd="0" destOrd="5" presId="urn:microsoft.com/office/officeart/2005/8/layout/vList2"/>
    <dgm:cxn modelId="{3F9C8E32-B5FD-4FE1-B8EA-053C946E063E}" srcId="{4E4373D9-AED9-4F89-B7A5-35F32CE02D0A}" destId="{6BB4089B-D0A0-4B57-928B-BE135A12396F}" srcOrd="0" destOrd="0" parTransId="{FDD4F05B-2831-4CDE-8952-CD0C8CFCDEBD}" sibTransId="{F7F1C8CB-3A0D-4705-BD6F-CD65FA625215}"/>
    <dgm:cxn modelId="{7CA6823F-881E-443E-A5DB-12C852F24CC4}" srcId="{7298BEA0-203B-4D17-83C3-72D4474301B8}" destId="{4E4373D9-AED9-4F89-B7A5-35F32CE02D0A}" srcOrd="0" destOrd="0" parTransId="{18855D6C-30E6-4FA3-BC3A-42738726F376}" sibTransId="{40BAAB10-6A27-421F-8BBB-DAB43CC98BD6}"/>
    <dgm:cxn modelId="{35D8F14B-73CC-4DBA-8569-074461E5203E}" srcId="{70BEB796-97F3-4D6E-8BC3-BF9A75887D23}" destId="{09DE8504-0161-47EF-9247-60E1F704BE5E}" srcOrd="0" destOrd="0" parTransId="{7CB1B16A-D35E-4C10-BBBF-564E4354D1E1}" sibTransId="{988B9212-CE7C-49C3-8FF3-B878993FE797}"/>
    <dgm:cxn modelId="{CA54EC51-FF82-8740-B966-931E0D651D14}" srcId="{4E4373D9-AED9-4F89-B7A5-35F32CE02D0A}" destId="{96796CC6-2D33-2D47-AAFE-9FA384E1ACA8}" srcOrd="8" destOrd="0" parTransId="{4BFABE11-A3FA-704A-9157-33D0ADE31E47}" sibTransId="{4710ACB4-5F6A-1443-A505-D2B552424912}"/>
    <dgm:cxn modelId="{C8B94B59-E490-BF49-A556-E8E9F03A560A}" type="presOf" srcId="{6BB4089B-D0A0-4B57-928B-BE135A12396F}" destId="{B631666B-F313-EF41-9F92-965EAB646720}" srcOrd="0" destOrd="0" presId="urn:microsoft.com/office/officeart/2005/8/layout/vList2"/>
    <dgm:cxn modelId="{24D99662-6583-1940-ACC7-E5B3CE281F97}" type="presOf" srcId="{B2BB3A73-C88F-4982-8839-65A43487804C}" destId="{B631666B-F313-EF41-9F92-965EAB646720}" srcOrd="0" destOrd="2" presId="urn:microsoft.com/office/officeart/2005/8/layout/vList2"/>
    <dgm:cxn modelId="{CF6C666C-B39B-5945-A7F6-C4D8779AE948}" srcId="{4E4373D9-AED9-4F89-B7A5-35F32CE02D0A}" destId="{E854734B-36CC-F24B-A59A-AD98C682F238}" srcOrd="7" destOrd="0" parTransId="{36F24D14-4E79-5B49-9F9D-E048A2C45EF6}" sibTransId="{ABEE462D-554E-174B-B633-EF1E75590CA7}"/>
    <dgm:cxn modelId="{32D9A56E-839D-B845-A1AD-25DBD717037F}" type="presOf" srcId="{09DE8504-0161-47EF-9247-60E1F704BE5E}" destId="{2F3F6E7F-5E14-C249-AE12-312F175DDE07}" srcOrd="0" destOrd="0" presId="urn:microsoft.com/office/officeart/2005/8/layout/vList2"/>
    <dgm:cxn modelId="{2DB84E7E-A923-4852-9A34-FDEC096D04D6}" srcId="{4E4373D9-AED9-4F89-B7A5-35F32CE02D0A}" destId="{994FA93B-478D-453A-A5C9-E456FCBB4A3D}" srcOrd="4" destOrd="0" parTransId="{2014432A-C2B7-4A64-AB07-D70543493B8B}" sibTransId="{9499DC89-79F3-4D03-AC53-DB2497184246}"/>
    <dgm:cxn modelId="{E4D0F585-6DEA-E444-B483-6E7D8D920820}" srcId="{70BEB796-97F3-4D6E-8BC3-BF9A75887D23}" destId="{0AEF66C5-3EE7-C74A-8095-7A1B22E61E6C}" srcOrd="2" destOrd="0" parTransId="{110A3334-1253-254B-AAB0-5A0F08D0EFF0}" sibTransId="{584248A4-C8E1-2043-90A0-40145AEE2B30}"/>
    <dgm:cxn modelId="{9883BE99-89A4-E34B-B06E-10E66C83D28A}" type="presOf" srcId="{9C5C58EE-D070-2A49-889D-4414F92A2F04}" destId="{B631666B-F313-EF41-9F92-965EAB646720}" srcOrd="0" destOrd="6" presId="urn:microsoft.com/office/officeart/2005/8/layout/vList2"/>
    <dgm:cxn modelId="{D5BBD69E-0A2A-6647-9716-F5115A2B2324}" srcId="{70BEB796-97F3-4D6E-8BC3-BF9A75887D23}" destId="{3F14559A-301F-5340-B204-804930CE5852}" srcOrd="3" destOrd="0" parTransId="{83369251-6D07-2E4E-A048-AEA2E7F4FDA5}" sibTransId="{DDF92864-4C08-C145-9BCA-4ADD8442B9B3}"/>
    <dgm:cxn modelId="{94DEE99E-2911-314F-B799-0FE357FB77D4}" type="presOf" srcId="{994FA93B-478D-453A-A5C9-E456FCBB4A3D}" destId="{B631666B-F313-EF41-9F92-965EAB646720}" srcOrd="0" destOrd="4" presId="urn:microsoft.com/office/officeart/2005/8/layout/vList2"/>
    <dgm:cxn modelId="{249E2CAB-35C1-4774-B7CC-38916CBFE0C4}" srcId="{4E4373D9-AED9-4F89-B7A5-35F32CE02D0A}" destId="{47830A22-1B09-4934-89B6-73729166B5F1}" srcOrd="5" destOrd="0" parTransId="{4BA3AFA3-D329-4B8E-B1EB-2BA36DC0660A}" sibTransId="{46F642B4-B4AB-4A8F-98A4-A0D7082AD813}"/>
    <dgm:cxn modelId="{23A1A9AE-C37C-4C63-BFB5-BBA8FC16B944}" srcId="{70BEB796-97F3-4D6E-8BC3-BF9A75887D23}" destId="{C9E52623-EFD0-438D-880E-801FFBB6A639}" srcOrd="1" destOrd="0" parTransId="{3BD39112-63E6-4A87-AF92-53023C83D3C7}" sibTransId="{695BA5C2-CBE0-46D1-B44A-452B985819C4}"/>
    <dgm:cxn modelId="{228321BF-7867-4D4D-8511-E2795D1EB1BC}" type="presOf" srcId="{4E4373D9-AED9-4F89-B7A5-35F32CE02D0A}" destId="{D27A79DE-5BD3-7E4C-B0C8-85F97B57EBCC}" srcOrd="0" destOrd="0" presId="urn:microsoft.com/office/officeart/2005/8/layout/vList2"/>
    <dgm:cxn modelId="{DBEAB3C0-8F26-FB4C-B952-9F159DA999BE}" type="presOf" srcId="{C9E52623-EFD0-438D-880E-801FFBB6A639}" destId="{2F3F6E7F-5E14-C249-AE12-312F175DDE07}" srcOrd="0" destOrd="1" presId="urn:microsoft.com/office/officeart/2005/8/layout/vList2"/>
    <dgm:cxn modelId="{F90BB2C4-1CFD-FE4C-8261-AAF71DDF021B}" type="presOf" srcId="{3F14559A-301F-5340-B204-804930CE5852}" destId="{2F3F6E7F-5E14-C249-AE12-312F175DDE07}" srcOrd="0" destOrd="3" presId="urn:microsoft.com/office/officeart/2005/8/layout/vList2"/>
    <dgm:cxn modelId="{79728CC8-25F5-4E77-A1D8-5FEF064AF2DC}" srcId="{4E4373D9-AED9-4F89-B7A5-35F32CE02D0A}" destId="{B2BB3A73-C88F-4982-8839-65A43487804C}" srcOrd="2" destOrd="0" parTransId="{45051502-9349-4324-B7DD-2637DC5237DF}" sibTransId="{C035E19F-60EA-41DC-AC6B-7F0E2AD4C2D1}"/>
    <dgm:cxn modelId="{150B33CC-2819-44B7-A77C-36ADE819B1F6}" srcId="{7298BEA0-203B-4D17-83C3-72D4474301B8}" destId="{70BEB796-97F3-4D6E-8BC3-BF9A75887D23}" srcOrd="1" destOrd="0" parTransId="{B11ED4F9-9C96-4712-B209-A211359B38DD}" sibTransId="{54971B26-CDAB-4224-9828-B9606A823371}"/>
    <dgm:cxn modelId="{44AD50D7-1F65-E846-85D4-AF092F89B7D2}" type="presOf" srcId="{96796CC6-2D33-2D47-AAFE-9FA384E1ACA8}" destId="{B631666B-F313-EF41-9F92-965EAB646720}" srcOrd="0" destOrd="8" presId="urn:microsoft.com/office/officeart/2005/8/layout/vList2"/>
    <dgm:cxn modelId="{FA19A5DF-E986-074C-A6E5-57F148AD3AD6}" type="presOf" srcId="{70BEB796-97F3-4D6E-8BC3-BF9A75887D23}" destId="{B5C82109-0CBE-AF4B-8672-16405EAB7631}" srcOrd="0" destOrd="0" presId="urn:microsoft.com/office/officeart/2005/8/layout/vList2"/>
    <dgm:cxn modelId="{99B58EE4-4A4D-8448-ACA8-6E1BE1B4FE9B}" type="presOf" srcId="{9A8A86CD-D880-4D44-BF55-73392BE43B5C}" destId="{B631666B-F313-EF41-9F92-965EAB646720}" srcOrd="0" destOrd="1" presId="urn:microsoft.com/office/officeart/2005/8/layout/vList2"/>
    <dgm:cxn modelId="{4278CCFA-0B9A-4730-9C5B-7BB3726B18FD}" srcId="{4E4373D9-AED9-4F89-B7A5-35F32CE02D0A}" destId="{D4FBC374-66B0-4230-9A18-2E818A04EFA6}" srcOrd="3" destOrd="0" parTransId="{F82EE970-32E4-4C6E-83B8-1B9399FEED0E}" sibTransId="{02564DAF-E530-49EB-89E9-D6DC5761BC17}"/>
    <dgm:cxn modelId="{F9CFEBFC-8DBA-3640-8674-26A09AAA77DC}" type="presParOf" srcId="{90503C9F-1F4B-6D4E-AFAD-EBD0EC27AA6D}" destId="{D27A79DE-5BD3-7E4C-B0C8-85F97B57EBCC}" srcOrd="0" destOrd="0" presId="urn:microsoft.com/office/officeart/2005/8/layout/vList2"/>
    <dgm:cxn modelId="{996BD377-0055-034D-8DCF-22A7922FD3F8}" type="presParOf" srcId="{90503C9F-1F4B-6D4E-AFAD-EBD0EC27AA6D}" destId="{B631666B-F313-EF41-9F92-965EAB646720}" srcOrd="1" destOrd="0" presId="urn:microsoft.com/office/officeart/2005/8/layout/vList2"/>
    <dgm:cxn modelId="{9B9E45D0-40CF-B741-8A4C-19AC2922923F}" type="presParOf" srcId="{90503C9F-1F4B-6D4E-AFAD-EBD0EC27AA6D}" destId="{B5C82109-0CBE-AF4B-8672-16405EAB7631}" srcOrd="2" destOrd="0" presId="urn:microsoft.com/office/officeart/2005/8/layout/vList2"/>
    <dgm:cxn modelId="{B16C0299-4B7D-9346-9E0B-49F1A3F25666}" type="presParOf" srcId="{90503C9F-1F4B-6D4E-AFAD-EBD0EC27AA6D}" destId="{2F3F6E7F-5E14-C249-AE12-312F175DDE07}"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850B6B-8F30-4A0E-B3DA-528198265DE8}" type="doc">
      <dgm:prSet loTypeId="urn:microsoft.com/office/officeart/2005/8/layout/hChevron3" loCatId="process" qsTypeId="urn:microsoft.com/office/officeart/2005/8/quickstyle/simple1" qsCatId="simple" csTypeId="urn:microsoft.com/office/officeart/2005/8/colors/colorful5" csCatId="colorful" phldr="1"/>
      <dgm:spPr/>
      <dgm:t>
        <a:bodyPr/>
        <a:lstStyle/>
        <a:p>
          <a:endParaRPr lang="en-US"/>
        </a:p>
      </dgm:t>
    </dgm:pt>
    <dgm:pt modelId="{09C27D08-ED18-4789-BA34-2178A9E64C7F}">
      <dgm:prSet/>
      <dgm:spPr/>
      <dgm:t>
        <a:bodyPr/>
        <a:lstStyle/>
        <a:p>
          <a:r>
            <a:rPr lang="en-US" dirty="0"/>
            <a:t>Provide the team manager with a Credential Verification Sheet (CVS).</a:t>
          </a:r>
        </a:p>
      </dgm:t>
    </dgm:pt>
    <dgm:pt modelId="{FCDABD1E-97D3-4A6B-8A21-190AC9315960}" type="parTrans" cxnId="{B1C455F0-F7EC-4674-A522-6479EAA99F52}">
      <dgm:prSet/>
      <dgm:spPr/>
      <dgm:t>
        <a:bodyPr/>
        <a:lstStyle/>
        <a:p>
          <a:endParaRPr lang="en-US"/>
        </a:p>
      </dgm:t>
    </dgm:pt>
    <dgm:pt modelId="{502A207C-AC54-4883-9977-A9438F68DC47}" type="sibTrans" cxnId="{B1C455F0-F7EC-4674-A522-6479EAA99F52}">
      <dgm:prSet/>
      <dgm:spPr/>
      <dgm:t>
        <a:bodyPr/>
        <a:lstStyle/>
        <a:p>
          <a:endParaRPr lang="en-US"/>
        </a:p>
      </dgm:t>
    </dgm:pt>
    <dgm:pt modelId="{4B538CE5-B262-4F9A-9F5A-A85C0ACE3D61}">
      <dgm:prSet/>
      <dgm:spPr/>
      <dgm:t>
        <a:bodyPr/>
        <a:lstStyle/>
        <a:p>
          <a:r>
            <a:rPr lang="en-US"/>
            <a:t>Prior to doing so:</a:t>
          </a:r>
        </a:p>
      </dgm:t>
    </dgm:pt>
    <dgm:pt modelId="{950C3FED-206B-430E-9A7C-21191695EE0A}" type="parTrans" cxnId="{E7CC7E50-614A-47FF-95BC-9E32E59C6B97}">
      <dgm:prSet/>
      <dgm:spPr/>
      <dgm:t>
        <a:bodyPr/>
        <a:lstStyle/>
        <a:p>
          <a:endParaRPr lang="en-US"/>
        </a:p>
      </dgm:t>
    </dgm:pt>
    <dgm:pt modelId="{B43193E2-0444-4905-9A4C-2B8AC1AD6B8C}" type="sibTrans" cxnId="{E7CC7E50-614A-47FF-95BC-9E32E59C6B97}">
      <dgm:prSet/>
      <dgm:spPr/>
      <dgm:t>
        <a:bodyPr/>
        <a:lstStyle/>
        <a:p>
          <a:endParaRPr lang="en-US"/>
        </a:p>
      </dgm:t>
    </dgm:pt>
    <dgm:pt modelId="{77A03B5C-25E0-4723-98F3-CF89ABD66393}">
      <dgm:prSet/>
      <dgm:spPr/>
      <dgm:t>
        <a:bodyPr/>
        <a:lstStyle/>
        <a:p>
          <a:r>
            <a:rPr lang="en-US" dirty="0"/>
            <a:t>Ensure all players and staff are listed.</a:t>
          </a:r>
        </a:p>
      </dgm:t>
    </dgm:pt>
    <dgm:pt modelId="{E90865FE-F821-475E-B740-9583910BCD2D}" type="parTrans" cxnId="{2DCD4AA2-AD55-40CF-BE8A-72CF03B184CB}">
      <dgm:prSet/>
      <dgm:spPr/>
      <dgm:t>
        <a:bodyPr/>
        <a:lstStyle/>
        <a:p>
          <a:endParaRPr lang="en-US"/>
        </a:p>
      </dgm:t>
    </dgm:pt>
    <dgm:pt modelId="{FCB0F952-E045-4AC1-88C5-1175130ED45E}" type="sibTrans" cxnId="{2DCD4AA2-AD55-40CF-BE8A-72CF03B184CB}">
      <dgm:prSet/>
      <dgm:spPr/>
      <dgm:t>
        <a:bodyPr/>
        <a:lstStyle/>
        <a:p>
          <a:endParaRPr lang="en-US"/>
        </a:p>
      </dgm:t>
    </dgm:pt>
    <dgm:pt modelId="{26E14CD4-DCA0-429E-9C51-2B9C8AC11AF3}">
      <dgm:prSet/>
      <dgm:spPr/>
      <dgm:t>
        <a:bodyPr/>
        <a:lstStyle/>
        <a:p>
          <a:r>
            <a:rPr lang="en-US" dirty="0"/>
            <a:t>At least 2 non-coach LRMs are listed.</a:t>
          </a:r>
        </a:p>
      </dgm:t>
    </dgm:pt>
    <dgm:pt modelId="{ABA72F46-99D2-479E-94BB-1EF526810C24}" type="parTrans" cxnId="{7EF15906-FA98-4463-AD07-6AAEA849DE06}">
      <dgm:prSet/>
      <dgm:spPr/>
      <dgm:t>
        <a:bodyPr/>
        <a:lstStyle/>
        <a:p>
          <a:endParaRPr lang="en-US"/>
        </a:p>
      </dgm:t>
    </dgm:pt>
    <dgm:pt modelId="{43476E94-6CDD-4295-A2B4-0393CC1416EB}" type="sibTrans" cxnId="{7EF15906-FA98-4463-AD07-6AAEA849DE06}">
      <dgm:prSet/>
      <dgm:spPr/>
      <dgm:t>
        <a:bodyPr/>
        <a:lstStyle/>
        <a:p>
          <a:endParaRPr lang="en-US"/>
        </a:p>
      </dgm:t>
    </dgm:pt>
    <dgm:pt modelId="{6138961A-F932-4EE6-AEFD-19A7B4750D2B}">
      <dgm:prSet/>
      <dgm:spPr/>
      <dgm:t>
        <a:bodyPr/>
        <a:lstStyle/>
        <a:p>
          <a:r>
            <a:rPr lang="en-US" dirty="0"/>
            <a:t>At least 1 team manager is listed.</a:t>
          </a:r>
        </a:p>
      </dgm:t>
    </dgm:pt>
    <dgm:pt modelId="{152917D2-6E40-4B07-8127-DFB136D0F723}" type="parTrans" cxnId="{3C237F27-BD51-4A18-A966-450E9711C543}">
      <dgm:prSet/>
      <dgm:spPr/>
      <dgm:t>
        <a:bodyPr/>
        <a:lstStyle/>
        <a:p>
          <a:endParaRPr lang="en-US"/>
        </a:p>
      </dgm:t>
    </dgm:pt>
    <dgm:pt modelId="{9B20BEF4-FAF7-439B-8FFE-9C486BB0E933}" type="sibTrans" cxnId="{3C237F27-BD51-4A18-A966-450E9711C543}">
      <dgm:prSet/>
      <dgm:spPr/>
      <dgm:t>
        <a:bodyPr/>
        <a:lstStyle/>
        <a:p>
          <a:endParaRPr lang="en-US"/>
        </a:p>
      </dgm:t>
    </dgm:pt>
    <dgm:pt modelId="{9E419E04-2D1A-44E4-9252-93828D70E204}">
      <dgm:prSet/>
      <dgm:spPr/>
      <dgm:t>
        <a:bodyPr/>
        <a:lstStyle/>
        <a:p>
          <a:r>
            <a:rPr lang="en-US" dirty="0"/>
            <a:t>Enter all player positions in portal. </a:t>
          </a:r>
        </a:p>
      </dgm:t>
    </dgm:pt>
    <dgm:pt modelId="{3375A562-BBAD-4798-8454-8D387F1B041F}" type="parTrans" cxnId="{BDAB266F-C301-4E6E-BE8B-EA56DB44DF92}">
      <dgm:prSet/>
      <dgm:spPr/>
      <dgm:t>
        <a:bodyPr/>
        <a:lstStyle/>
        <a:p>
          <a:endParaRPr lang="en-US"/>
        </a:p>
      </dgm:t>
    </dgm:pt>
    <dgm:pt modelId="{0E61888D-ECE2-4448-9CB6-71D71E16223B}" type="sibTrans" cxnId="{BDAB266F-C301-4E6E-BE8B-EA56DB44DF92}">
      <dgm:prSet/>
      <dgm:spPr/>
      <dgm:t>
        <a:bodyPr/>
        <a:lstStyle/>
        <a:p>
          <a:endParaRPr lang="en-US"/>
        </a:p>
      </dgm:t>
    </dgm:pt>
    <dgm:pt modelId="{2A2CF01E-285A-482B-AE80-9066924CBDD0}">
      <dgm:prSet/>
      <dgm:spPr/>
      <dgm:t>
        <a:bodyPr/>
        <a:lstStyle/>
        <a:p>
          <a:r>
            <a:rPr lang="en-US" dirty="0"/>
            <a:t>Enter all player jersey numbers, home and away even if the same, in the portal.</a:t>
          </a:r>
        </a:p>
      </dgm:t>
    </dgm:pt>
    <dgm:pt modelId="{97ACE5BE-677A-4C0D-B01A-785AEDC2CD47}" type="parTrans" cxnId="{A0359930-65E4-4FCF-9002-C2AAE74FC97D}">
      <dgm:prSet/>
      <dgm:spPr/>
      <dgm:t>
        <a:bodyPr/>
        <a:lstStyle/>
        <a:p>
          <a:endParaRPr lang="en-US"/>
        </a:p>
      </dgm:t>
    </dgm:pt>
    <dgm:pt modelId="{E855A30F-600D-4B04-8C74-381D39F09D02}" type="sibTrans" cxnId="{A0359930-65E4-4FCF-9002-C2AAE74FC97D}">
      <dgm:prSet/>
      <dgm:spPr/>
      <dgm:t>
        <a:bodyPr/>
        <a:lstStyle/>
        <a:p>
          <a:endParaRPr lang="en-US"/>
        </a:p>
      </dgm:t>
    </dgm:pt>
    <dgm:pt modelId="{9996B12D-B486-4020-9005-4CC97E1E0DE4}">
      <dgm:prSet/>
      <dgm:spPr/>
      <dgm:t>
        <a:bodyPr/>
        <a:lstStyle/>
        <a:p>
          <a:r>
            <a:rPr lang="en-US" dirty="0"/>
            <a:t>Ensure that all CEP is showing an expiration of 2026 or later.</a:t>
          </a:r>
        </a:p>
      </dgm:t>
    </dgm:pt>
    <dgm:pt modelId="{ACC3F459-F7A5-445B-A4D1-17D0B62BC439}" type="parTrans" cxnId="{3051BC88-8568-4F80-A633-F11E2813D194}">
      <dgm:prSet/>
      <dgm:spPr/>
      <dgm:t>
        <a:bodyPr/>
        <a:lstStyle/>
        <a:p>
          <a:endParaRPr lang="en-US"/>
        </a:p>
      </dgm:t>
    </dgm:pt>
    <dgm:pt modelId="{09D4B41B-CA60-41D3-BDF1-57AB1B634CA2}" type="sibTrans" cxnId="{3051BC88-8568-4F80-A633-F11E2813D194}">
      <dgm:prSet/>
      <dgm:spPr/>
      <dgm:t>
        <a:bodyPr/>
        <a:lstStyle/>
        <a:p>
          <a:endParaRPr lang="en-US"/>
        </a:p>
      </dgm:t>
    </dgm:pt>
    <dgm:pt modelId="{B81E8AAC-2503-4832-B2F9-582E96EFBD81}">
      <dgm:prSet/>
      <dgm:spPr/>
      <dgm:t>
        <a:bodyPr/>
        <a:lstStyle/>
        <a:p>
          <a:r>
            <a:rPr lang="en-US" dirty="0"/>
            <a:t>Ensure all dob/citizenships show as verified.</a:t>
          </a:r>
        </a:p>
      </dgm:t>
    </dgm:pt>
    <dgm:pt modelId="{BADE35FE-B1AC-462D-9571-27D530F575CA}" type="parTrans" cxnId="{B337FACF-7005-4A60-9D3C-7F546842E7E2}">
      <dgm:prSet/>
      <dgm:spPr/>
      <dgm:t>
        <a:bodyPr/>
        <a:lstStyle/>
        <a:p>
          <a:endParaRPr lang="en-US"/>
        </a:p>
      </dgm:t>
    </dgm:pt>
    <dgm:pt modelId="{2573BB3A-AEB9-4A29-8DBB-7B30285E26C9}" type="sibTrans" cxnId="{B337FACF-7005-4A60-9D3C-7F546842E7E2}">
      <dgm:prSet/>
      <dgm:spPr/>
      <dgm:t>
        <a:bodyPr/>
        <a:lstStyle/>
        <a:p>
          <a:endParaRPr lang="en-US"/>
        </a:p>
      </dgm:t>
    </dgm:pt>
    <dgm:pt modelId="{05370563-3C67-4860-AA3A-EF5EA294F33C}">
      <dgm:prSet/>
      <dgm:spPr/>
      <dgm:t>
        <a:bodyPr/>
        <a:lstStyle/>
        <a:p>
          <a:r>
            <a:rPr lang="en-US" dirty="0"/>
            <a:t>Do NOT drop any players after the roster lock deadlines.</a:t>
          </a:r>
        </a:p>
      </dgm:t>
    </dgm:pt>
    <dgm:pt modelId="{2FB311C7-8222-4348-B1F2-67D69BE07F62}" type="parTrans" cxnId="{4679FD34-DA85-4EAA-AF29-035D5B106565}">
      <dgm:prSet/>
      <dgm:spPr/>
      <dgm:t>
        <a:bodyPr/>
        <a:lstStyle/>
        <a:p>
          <a:endParaRPr lang="en-US"/>
        </a:p>
      </dgm:t>
    </dgm:pt>
    <dgm:pt modelId="{0AA5D06D-3872-49ED-9CB7-9760645F7B13}" type="sibTrans" cxnId="{4679FD34-DA85-4EAA-AF29-035D5B106565}">
      <dgm:prSet/>
      <dgm:spPr/>
      <dgm:t>
        <a:bodyPr/>
        <a:lstStyle/>
        <a:p>
          <a:endParaRPr lang="en-US"/>
        </a:p>
      </dgm:t>
    </dgm:pt>
    <dgm:pt modelId="{625A29EF-17A2-CD41-B9DA-E71DB5B2C2D2}" type="pres">
      <dgm:prSet presAssocID="{FE850B6B-8F30-4A0E-B3DA-528198265DE8}" presName="Name0" presStyleCnt="0">
        <dgm:presLayoutVars>
          <dgm:dir/>
          <dgm:resizeHandles val="exact"/>
        </dgm:presLayoutVars>
      </dgm:prSet>
      <dgm:spPr/>
    </dgm:pt>
    <dgm:pt modelId="{04071337-F91A-5F4A-ABA2-12BE71DE2E69}" type="pres">
      <dgm:prSet presAssocID="{09C27D08-ED18-4789-BA34-2178A9E64C7F}" presName="parAndChTx" presStyleLbl="node1" presStyleIdx="0" presStyleCnt="2">
        <dgm:presLayoutVars>
          <dgm:bulletEnabled val="1"/>
        </dgm:presLayoutVars>
      </dgm:prSet>
      <dgm:spPr/>
    </dgm:pt>
    <dgm:pt modelId="{1A552B12-F2EE-A840-9E37-BE7AC68E1DCD}" type="pres">
      <dgm:prSet presAssocID="{502A207C-AC54-4883-9977-A9438F68DC47}" presName="parAndChSpace" presStyleCnt="0"/>
      <dgm:spPr/>
    </dgm:pt>
    <dgm:pt modelId="{32E565B2-EFBC-F542-AEA2-90F32BBA4E34}" type="pres">
      <dgm:prSet presAssocID="{4B538CE5-B262-4F9A-9F5A-A85C0ACE3D61}" presName="parAndChTx" presStyleLbl="node1" presStyleIdx="1" presStyleCnt="2" custScaleX="195626" custLinFactNeighborX="-69168" custLinFactNeighborY="672">
        <dgm:presLayoutVars>
          <dgm:bulletEnabled val="1"/>
        </dgm:presLayoutVars>
      </dgm:prSet>
      <dgm:spPr/>
    </dgm:pt>
  </dgm:ptLst>
  <dgm:cxnLst>
    <dgm:cxn modelId="{7EF15906-FA98-4463-AD07-6AAEA849DE06}" srcId="{4B538CE5-B262-4F9A-9F5A-A85C0ACE3D61}" destId="{26E14CD4-DCA0-429E-9C51-2B9C8AC11AF3}" srcOrd="1" destOrd="0" parTransId="{ABA72F46-99D2-479E-94BB-1EF526810C24}" sibTransId="{43476E94-6CDD-4295-A2B4-0393CC1416EB}"/>
    <dgm:cxn modelId="{3C237F27-BD51-4A18-A966-450E9711C543}" srcId="{4B538CE5-B262-4F9A-9F5A-A85C0ACE3D61}" destId="{6138961A-F932-4EE6-AEFD-19A7B4750D2B}" srcOrd="2" destOrd="0" parTransId="{152917D2-6E40-4B07-8127-DFB136D0F723}" sibTransId="{9B20BEF4-FAF7-439B-8FFE-9C486BB0E933}"/>
    <dgm:cxn modelId="{A0359930-65E4-4FCF-9002-C2AAE74FC97D}" srcId="{4B538CE5-B262-4F9A-9F5A-A85C0ACE3D61}" destId="{2A2CF01E-285A-482B-AE80-9066924CBDD0}" srcOrd="4" destOrd="0" parTransId="{97ACE5BE-677A-4C0D-B01A-785AEDC2CD47}" sibTransId="{E855A30F-600D-4B04-8C74-381D39F09D02}"/>
    <dgm:cxn modelId="{1703BA30-561C-F945-8542-63E3979DF077}" type="presOf" srcId="{2A2CF01E-285A-482B-AE80-9066924CBDD0}" destId="{32E565B2-EFBC-F542-AEA2-90F32BBA4E34}" srcOrd="0" destOrd="5" presId="urn:microsoft.com/office/officeart/2005/8/layout/hChevron3"/>
    <dgm:cxn modelId="{4B5D9231-2DE9-8D44-A292-50E7B5F8A0FA}" type="presOf" srcId="{6138961A-F932-4EE6-AEFD-19A7B4750D2B}" destId="{32E565B2-EFBC-F542-AEA2-90F32BBA4E34}" srcOrd="0" destOrd="3" presId="urn:microsoft.com/office/officeart/2005/8/layout/hChevron3"/>
    <dgm:cxn modelId="{4679FD34-DA85-4EAA-AF29-035D5B106565}" srcId="{4B538CE5-B262-4F9A-9F5A-A85C0ACE3D61}" destId="{05370563-3C67-4860-AA3A-EF5EA294F33C}" srcOrd="7" destOrd="0" parTransId="{2FB311C7-8222-4348-B1F2-67D69BE07F62}" sibTransId="{0AA5D06D-3872-49ED-9CB7-9760645F7B13}"/>
    <dgm:cxn modelId="{731E8F41-8695-C54B-B176-FB19C90FF4EB}" type="presOf" srcId="{09C27D08-ED18-4789-BA34-2178A9E64C7F}" destId="{04071337-F91A-5F4A-ABA2-12BE71DE2E69}" srcOrd="0" destOrd="0" presId="urn:microsoft.com/office/officeart/2005/8/layout/hChevron3"/>
    <dgm:cxn modelId="{C31C854F-D963-F343-A269-34CB261AB822}" type="presOf" srcId="{26E14CD4-DCA0-429E-9C51-2B9C8AC11AF3}" destId="{32E565B2-EFBC-F542-AEA2-90F32BBA4E34}" srcOrd="0" destOrd="2" presId="urn:microsoft.com/office/officeart/2005/8/layout/hChevron3"/>
    <dgm:cxn modelId="{E7CC7E50-614A-47FF-95BC-9E32E59C6B97}" srcId="{FE850B6B-8F30-4A0E-B3DA-528198265DE8}" destId="{4B538CE5-B262-4F9A-9F5A-A85C0ACE3D61}" srcOrd="1" destOrd="0" parTransId="{950C3FED-206B-430E-9A7C-21191695EE0A}" sibTransId="{B43193E2-0444-4905-9A4C-2B8AC1AD6B8C}"/>
    <dgm:cxn modelId="{7F6D4B60-E5E5-6045-B353-31EE8981B531}" type="presOf" srcId="{05370563-3C67-4860-AA3A-EF5EA294F33C}" destId="{32E565B2-EFBC-F542-AEA2-90F32BBA4E34}" srcOrd="0" destOrd="8" presId="urn:microsoft.com/office/officeart/2005/8/layout/hChevron3"/>
    <dgm:cxn modelId="{41E7C563-1137-4248-A68A-040CBF73E8E2}" type="presOf" srcId="{FE850B6B-8F30-4A0E-B3DA-528198265DE8}" destId="{625A29EF-17A2-CD41-B9DA-E71DB5B2C2D2}" srcOrd="0" destOrd="0" presId="urn:microsoft.com/office/officeart/2005/8/layout/hChevron3"/>
    <dgm:cxn modelId="{BDAB266F-C301-4E6E-BE8B-EA56DB44DF92}" srcId="{4B538CE5-B262-4F9A-9F5A-A85C0ACE3D61}" destId="{9E419E04-2D1A-44E4-9252-93828D70E204}" srcOrd="3" destOrd="0" parTransId="{3375A562-BBAD-4798-8454-8D387F1B041F}" sibTransId="{0E61888D-ECE2-4448-9CB6-71D71E16223B}"/>
    <dgm:cxn modelId="{53071877-2114-0F48-8465-1BB6687D0AAD}" type="presOf" srcId="{9E419E04-2D1A-44E4-9252-93828D70E204}" destId="{32E565B2-EFBC-F542-AEA2-90F32BBA4E34}" srcOrd="0" destOrd="4" presId="urn:microsoft.com/office/officeart/2005/8/layout/hChevron3"/>
    <dgm:cxn modelId="{0DCBF27B-6687-B742-8A3D-D5C15617AB90}" type="presOf" srcId="{4B538CE5-B262-4F9A-9F5A-A85C0ACE3D61}" destId="{32E565B2-EFBC-F542-AEA2-90F32BBA4E34}" srcOrd="0" destOrd="0" presId="urn:microsoft.com/office/officeart/2005/8/layout/hChevron3"/>
    <dgm:cxn modelId="{3051BC88-8568-4F80-A633-F11E2813D194}" srcId="{4B538CE5-B262-4F9A-9F5A-A85C0ACE3D61}" destId="{9996B12D-B486-4020-9005-4CC97E1E0DE4}" srcOrd="5" destOrd="0" parTransId="{ACC3F459-F7A5-445B-A4D1-17D0B62BC439}" sibTransId="{09D4B41B-CA60-41D3-BDF1-57AB1B634CA2}"/>
    <dgm:cxn modelId="{0D70DE9E-56D0-B74C-82D0-B367B9349329}" type="presOf" srcId="{77A03B5C-25E0-4723-98F3-CF89ABD66393}" destId="{32E565B2-EFBC-F542-AEA2-90F32BBA4E34}" srcOrd="0" destOrd="1" presId="urn:microsoft.com/office/officeart/2005/8/layout/hChevron3"/>
    <dgm:cxn modelId="{2DCD4AA2-AD55-40CF-BE8A-72CF03B184CB}" srcId="{4B538CE5-B262-4F9A-9F5A-A85C0ACE3D61}" destId="{77A03B5C-25E0-4723-98F3-CF89ABD66393}" srcOrd="0" destOrd="0" parTransId="{E90865FE-F821-475E-B740-9583910BCD2D}" sibTransId="{FCB0F952-E045-4AC1-88C5-1175130ED45E}"/>
    <dgm:cxn modelId="{B97964A2-37E8-5D47-A53E-D058945CE130}" type="presOf" srcId="{B81E8AAC-2503-4832-B2F9-582E96EFBD81}" destId="{32E565B2-EFBC-F542-AEA2-90F32BBA4E34}" srcOrd="0" destOrd="7" presId="urn:microsoft.com/office/officeart/2005/8/layout/hChevron3"/>
    <dgm:cxn modelId="{2F45E4BC-76BD-C046-AA6B-F4D49ACB2238}" type="presOf" srcId="{9996B12D-B486-4020-9005-4CC97E1E0DE4}" destId="{32E565B2-EFBC-F542-AEA2-90F32BBA4E34}" srcOrd="0" destOrd="6" presId="urn:microsoft.com/office/officeart/2005/8/layout/hChevron3"/>
    <dgm:cxn modelId="{B337FACF-7005-4A60-9D3C-7F546842E7E2}" srcId="{4B538CE5-B262-4F9A-9F5A-A85C0ACE3D61}" destId="{B81E8AAC-2503-4832-B2F9-582E96EFBD81}" srcOrd="6" destOrd="0" parTransId="{BADE35FE-B1AC-462D-9571-27D530F575CA}" sibTransId="{2573BB3A-AEB9-4A29-8DBB-7B30285E26C9}"/>
    <dgm:cxn modelId="{B1C455F0-F7EC-4674-A522-6479EAA99F52}" srcId="{FE850B6B-8F30-4A0E-B3DA-528198265DE8}" destId="{09C27D08-ED18-4789-BA34-2178A9E64C7F}" srcOrd="0" destOrd="0" parTransId="{FCDABD1E-97D3-4A6B-8A21-190AC9315960}" sibTransId="{502A207C-AC54-4883-9977-A9438F68DC47}"/>
    <dgm:cxn modelId="{E04223CC-8F8B-4D44-84E5-90F872CCFA40}" type="presParOf" srcId="{625A29EF-17A2-CD41-B9DA-E71DB5B2C2D2}" destId="{04071337-F91A-5F4A-ABA2-12BE71DE2E69}" srcOrd="0" destOrd="0" presId="urn:microsoft.com/office/officeart/2005/8/layout/hChevron3"/>
    <dgm:cxn modelId="{9D9360B1-4501-BD4A-9C42-08F79DA9F623}" type="presParOf" srcId="{625A29EF-17A2-CD41-B9DA-E71DB5B2C2D2}" destId="{1A552B12-F2EE-A840-9E37-BE7AC68E1DCD}" srcOrd="1" destOrd="0" presId="urn:microsoft.com/office/officeart/2005/8/layout/hChevron3"/>
    <dgm:cxn modelId="{9A77EF4C-923C-6940-852C-77D4C499F78C}" type="presParOf" srcId="{625A29EF-17A2-CD41-B9DA-E71DB5B2C2D2}" destId="{32E565B2-EFBC-F542-AEA2-90F32BBA4E34}"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8374993-7269-404D-BEA9-CBC26AEAE849}"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DE37D1B6-B5D4-49D1-9349-ABDD7DCB69C8}">
      <dgm:prSet/>
      <dgm:spPr/>
      <dgm:t>
        <a:bodyPr/>
        <a:lstStyle/>
        <a:p>
          <a:r>
            <a:rPr lang="en-US" dirty="0"/>
            <a:t>NTB Youth Tier One state playoffs begin 1/30 and end 2/8.</a:t>
          </a:r>
        </a:p>
      </dgm:t>
    </dgm:pt>
    <dgm:pt modelId="{7B754EE8-560A-40A0-A4DB-6DF6537DB130}" type="parTrans" cxnId="{99A8A6C5-F7E0-41CD-BF60-35751265192B}">
      <dgm:prSet/>
      <dgm:spPr/>
      <dgm:t>
        <a:bodyPr/>
        <a:lstStyle/>
        <a:p>
          <a:endParaRPr lang="en-US"/>
        </a:p>
      </dgm:t>
    </dgm:pt>
    <dgm:pt modelId="{F25FB5BA-7724-4D36-B3B2-642689055B81}" type="sibTrans" cxnId="{99A8A6C5-F7E0-41CD-BF60-35751265192B}">
      <dgm:prSet/>
      <dgm:spPr/>
      <dgm:t>
        <a:bodyPr/>
        <a:lstStyle/>
        <a:p>
          <a:endParaRPr lang="en-US"/>
        </a:p>
      </dgm:t>
    </dgm:pt>
    <dgm:pt modelId="{1DF944D2-70E5-4B48-BF04-643D91CB15F6}">
      <dgm:prSet/>
      <dgm:spPr/>
      <dgm:t>
        <a:bodyPr/>
        <a:lstStyle/>
        <a:p>
          <a:r>
            <a:rPr lang="en-US" dirty="0"/>
            <a:t>NTB Girls Tier Two state playoffs 2/6 – 2/9.   </a:t>
          </a:r>
        </a:p>
      </dgm:t>
    </dgm:pt>
    <dgm:pt modelId="{FEB4379A-900A-4729-B463-BB5ED6F8429A}" type="parTrans" cxnId="{B7EC613E-A816-48DF-8DC9-F20DBB883825}">
      <dgm:prSet/>
      <dgm:spPr/>
      <dgm:t>
        <a:bodyPr/>
        <a:lstStyle/>
        <a:p>
          <a:endParaRPr lang="en-US"/>
        </a:p>
      </dgm:t>
    </dgm:pt>
    <dgm:pt modelId="{D837C43D-EC90-4191-81B8-D0783DAEC48E}" type="sibTrans" cxnId="{B7EC613E-A816-48DF-8DC9-F20DBB883825}">
      <dgm:prSet/>
      <dgm:spPr/>
      <dgm:t>
        <a:bodyPr/>
        <a:lstStyle/>
        <a:p>
          <a:endParaRPr lang="en-US"/>
        </a:p>
      </dgm:t>
    </dgm:pt>
    <dgm:pt modelId="{8F501DCF-FE56-4ADE-B926-E81398EBF9EA}">
      <dgm:prSet/>
      <dgm:spPr/>
      <dgm:t>
        <a:bodyPr/>
        <a:lstStyle/>
        <a:p>
          <a:r>
            <a:rPr lang="en-US" dirty="0"/>
            <a:t>Districts in Denver, 2/26 – 3/1.</a:t>
          </a:r>
        </a:p>
      </dgm:t>
    </dgm:pt>
    <dgm:pt modelId="{08842612-BFE8-49E8-B9B4-DED10668B3F7}" type="parTrans" cxnId="{58017865-98F8-491F-9A57-A0195AC1A5CF}">
      <dgm:prSet/>
      <dgm:spPr/>
      <dgm:t>
        <a:bodyPr/>
        <a:lstStyle/>
        <a:p>
          <a:endParaRPr lang="en-US"/>
        </a:p>
      </dgm:t>
    </dgm:pt>
    <dgm:pt modelId="{1C79015A-6569-4B26-AC84-7A1B2601233E}" type="sibTrans" cxnId="{58017865-98F8-491F-9A57-A0195AC1A5CF}">
      <dgm:prSet/>
      <dgm:spPr/>
      <dgm:t>
        <a:bodyPr/>
        <a:lstStyle/>
        <a:p>
          <a:endParaRPr lang="en-US"/>
        </a:p>
      </dgm:t>
    </dgm:pt>
    <dgm:pt modelId="{C007456C-7AC4-4073-94EC-B622CE63F598}">
      <dgm:prSet/>
      <dgm:spPr/>
      <dgm:t>
        <a:bodyPr/>
        <a:lstStyle/>
        <a:p>
          <a:r>
            <a:rPr lang="en-US" dirty="0"/>
            <a:t>CAHA State Rec Playoffs first weekend in March. </a:t>
          </a:r>
        </a:p>
      </dgm:t>
    </dgm:pt>
    <dgm:pt modelId="{CF172A9B-5E1F-481B-9DCD-749CD526FA92}" type="parTrans" cxnId="{C0B7F305-AC78-4B21-8EB1-76E41D6C0418}">
      <dgm:prSet/>
      <dgm:spPr/>
      <dgm:t>
        <a:bodyPr/>
        <a:lstStyle/>
        <a:p>
          <a:endParaRPr lang="en-US"/>
        </a:p>
      </dgm:t>
    </dgm:pt>
    <dgm:pt modelId="{E2A05F89-0BAB-408C-A13E-909A42ADCEE2}" type="sibTrans" cxnId="{C0B7F305-AC78-4B21-8EB1-76E41D6C0418}">
      <dgm:prSet/>
      <dgm:spPr/>
      <dgm:t>
        <a:bodyPr/>
        <a:lstStyle/>
        <a:p>
          <a:endParaRPr lang="en-US"/>
        </a:p>
      </dgm:t>
    </dgm:pt>
    <dgm:pt modelId="{A08AAB25-9E71-AC4F-82C4-C47B8BB99065}">
      <dgm:prSet/>
      <dgm:spPr/>
      <dgm:t>
        <a:bodyPr/>
        <a:lstStyle/>
        <a:p>
          <a:r>
            <a:rPr lang="en-US" dirty="0"/>
            <a:t>Youth Tier Two state playoffs 2/20 - 2/22.</a:t>
          </a:r>
        </a:p>
      </dgm:t>
    </dgm:pt>
    <dgm:pt modelId="{858C0C55-7B25-AE46-A41B-062294A00B65}" type="parTrans" cxnId="{72ED5DF4-E8F1-5A48-A507-C23A4B31A89C}">
      <dgm:prSet/>
      <dgm:spPr/>
      <dgm:t>
        <a:bodyPr/>
        <a:lstStyle/>
        <a:p>
          <a:endParaRPr lang="en-US"/>
        </a:p>
      </dgm:t>
    </dgm:pt>
    <dgm:pt modelId="{20D38403-6DBE-5148-A44F-8D620D219C1D}" type="sibTrans" cxnId="{72ED5DF4-E8F1-5A48-A507-C23A4B31A89C}">
      <dgm:prSet/>
      <dgm:spPr/>
      <dgm:t>
        <a:bodyPr/>
        <a:lstStyle/>
        <a:p>
          <a:endParaRPr lang="en-US"/>
        </a:p>
      </dgm:t>
    </dgm:pt>
    <dgm:pt modelId="{3E91A71F-7F4E-F046-AD1A-3A52438914BD}">
      <dgm:prSet/>
      <dgm:spPr/>
      <dgm:t>
        <a:bodyPr/>
        <a:lstStyle/>
        <a:p>
          <a:r>
            <a:rPr lang="en-US" dirty="0"/>
            <a:t>CPHL Tier 1 coed playoffs 10/29 - 11/2.</a:t>
          </a:r>
        </a:p>
        <a:p>
          <a:r>
            <a:rPr lang="en-US" dirty="0"/>
            <a:t>CHPL Tier 2 coed playoffs 11/4 – 11/9.</a:t>
          </a:r>
        </a:p>
      </dgm:t>
    </dgm:pt>
    <dgm:pt modelId="{7F09862F-A3BD-124B-8613-4E7E2602E7BA}" type="parTrans" cxnId="{6D87743F-26EC-6740-AF81-8DAC6A388AAE}">
      <dgm:prSet/>
      <dgm:spPr/>
      <dgm:t>
        <a:bodyPr/>
        <a:lstStyle/>
        <a:p>
          <a:endParaRPr lang="en-US"/>
        </a:p>
      </dgm:t>
    </dgm:pt>
    <dgm:pt modelId="{97361642-3BAF-EA47-92D7-A446B5F31A20}" type="sibTrans" cxnId="{6D87743F-26EC-6740-AF81-8DAC6A388AAE}">
      <dgm:prSet/>
      <dgm:spPr/>
      <dgm:t>
        <a:bodyPr/>
        <a:lstStyle/>
        <a:p>
          <a:endParaRPr lang="en-US"/>
        </a:p>
      </dgm:t>
    </dgm:pt>
    <dgm:pt modelId="{CFA80159-1716-5B40-A117-C202A5369A25}">
      <dgm:prSet/>
      <dgm:spPr/>
      <dgm:t>
        <a:bodyPr/>
        <a:lstStyle/>
        <a:p>
          <a:r>
            <a:rPr lang="en-US" dirty="0"/>
            <a:t>RMHF, WCHL A and B playoffs 2/20 – 2/22.</a:t>
          </a:r>
        </a:p>
      </dgm:t>
    </dgm:pt>
    <dgm:pt modelId="{F00C03A5-1D67-7546-A397-925FF82A9894}" type="parTrans" cxnId="{364EF59B-7B99-EC41-AF82-3E3BBCF00E61}">
      <dgm:prSet/>
      <dgm:spPr/>
      <dgm:t>
        <a:bodyPr/>
        <a:lstStyle/>
        <a:p>
          <a:endParaRPr lang="en-US"/>
        </a:p>
      </dgm:t>
    </dgm:pt>
    <dgm:pt modelId="{E932A1C3-EFE2-4B48-A0DD-EE8AD833902A}" type="sibTrans" cxnId="{364EF59B-7B99-EC41-AF82-3E3BBCF00E61}">
      <dgm:prSet/>
      <dgm:spPr/>
      <dgm:t>
        <a:bodyPr/>
        <a:lstStyle/>
        <a:p>
          <a:endParaRPr lang="en-US"/>
        </a:p>
      </dgm:t>
    </dgm:pt>
    <dgm:pt modelId="{38D364A5-0038-804E-8A1A-4735F858C802}">
      <dgm:prSet/>
      <dgm:spPr/>
      <dgm:t>
        <a:bodyPr/>
        <a:lstStyle/>
        <a:p>
          <a:r>
            <a:rPr lang="en-US" dirty="0"/>
            <a:t>RMHF, WCHL A and B playoffs 2/20 – 2/22.</a:t>
          </a:r>
        </a:p>
      </dgm:t>
    </dgm:pt>
    <dgm:pt modelId="{A8D9CE9C-029F-0940-AF62-E1E32A8420AC}" type="parTrans" cxnId="{3FAA491D-79EC-264C-827E-3D09043E5B72}">
      <dgm:prSet/>
      <dgm:spPr/>
      <dgm:t>
        <a:bodyPr/>
        <a:lstStyle/>
        <a:p>
          <a:endParaRPr lang="en-US"/>
        </a:p>
      </dgm:t>
    </dgm:pt>
    <dgm:pt modelId="{6F06F88B-C9B6-1E49-B9DC-1618883A29F2}" type="sibTrans" cxnId="{3FAA491D-79EC-264C-827E-3D09043E5B72}">
      <dgm:prSet/>
      <dgm:spPr/>
      <dgm:t>
        <a:bodyPr/>
        <a:lstStyle/>
        <a:p>
          <a:endParaRPr lang="en-US"/>
        </a:p>
      </dgm:t>
    </dgm:pt>
    <dgm:pt modelId="{EE202760-81A6-A946-981C-72A547343651}">
      <dgm:prSet/>
      <dgm:spPr/>
      <dgm:t>
        <a:bodyPr/>
        <a:lstStyle/>
        <a:p>
          <a:r>
            <a:rPr lang="en-US" dirty="0"/>
            <a:t>Girls HS (CPHL) state playoffs: 2/27 - 3/1.</a:t>
          </a:r>
        </a:p>
      </dgm:t>
    </dgm:pt>
    <dgm:pt modelId="{1AAA9548-176D-FB44-9D47-414D45B83734}" type="parTrans" cxnId="{CFB17906-5786-4C48-9FBA-6B4356A06DEA}">
      <dgm:prSet/>
      <dgm:spPr/>
      <dgm:t>
        <a:bodyPr/>
        <a:lstStyle/>
        <a:p>
          <a:endParaRPr lang="en-US"/>
        </a:p>
      </dgm:t>
    </dgm:pt>
    <dgm:pt modelId="{6E55D524-5892-6A47-87AC-37A905C7E7BD}" type="sibTrans" cxnId="{CFB17906-5786-4C48-9FBA-6B4356A06DEA}">
      <dgm:prSet/>
      <dgm:spPr/>
      <dgm:t>
        <a:bodyPr/>
        <a:lstStyle/>
        <a:p>
          <a:endParaRPr lang="en-US"/>
        </a:p>
      </dgm:t>
    </dgm:pt>
    <dgm:pt modelId="{E2308355-C18C-A841-A79D-9683590C9908}" type="pres">
      <dgm:prSet presAssocID="{28374993-7269-404D-BEA9-CBC26AEAE849}" presName="vert0" presStyleCnt="0">
        <dgm:presLayoutVars>
          <dgm:dir/>
          <dgm:animOne val="branch"/>
          <dgm:animLvl val="lvl"/>
        </dgm:presLayoutVars>
      </dgm:prSet>
      <dgm:spPr/>
    </dgm:pt>
    <dgm:pt modelId="{26470A95-3195-A442-8838-4888BF9663E3}" type="pres">
      <dgm:prSet presAssocID="{3E91A71F-7F4E-F046-AD1A-3A52438914BD}" presName="thickLine" presStyleLbl="alignNode1" presStyleIdx="0" presStyleCnt="9"/>
      <dgm:spPr/>
    </dgm:pt>
    <dgm:pt modelId="{B33EB0DD-DF08-8E4E-ABE2-2399CF02595C}" type="pres">
      <dgm:prSet presAssocID="{3E91A71F-7F4E-F046-AD1A-3A52438914BD}" presName="horz1" presStyleCnt="0"/>
      <dgm:spPr/>
    </dgm:pt>
    <dgm:pt modelId="{81AE193F-E49B-6D4E-B84A-B4EAB0DFBAD9}" type="pres">
      <dgm:prSet presAssocID="{3E91A71F-7F4E-F046-AD1A-3A52438914BD}" presName="tx1" presStyleLbl="revTx" presStyleIdx="0" presStyleCnt="9"/>
      <dgm:spPr/>
    </dgm:pt>
    <dgm:pt modelId="{6C8A6377-7CEB-BD4B-A508-252FC074D38D}" type="pres">
      <dgm:prSet presAssocID="{3E91A71F-7F4E-F046-AD1A-3A52438914BD}" presName="vert1" presStyleCnt="0"/>
      <dgm:spPr/>
    </dgm:pt>
    <dgm:pt modelId="{3F10C037-7D2D-E947-B298-9E33FE478A6E}" type="pres">
      <dgm:prSet presAssocID="{DE37D1B6-B5D4-49D1-9349-ABDD7DCB69C8}" presName="thickLine" presStyleLbl="alignNode1" presStyleIdx="1" presStyleCnt="9"/>
      <dgm:spPr/>
    </dgm:pt>
    <dgm:pt modelId="{61AD7D6C-40C6-DB4C-8175-1CB0B060FC91}" type="pres">
      <dgm:prSet presAssocID="{DE37D1B6-B5D4-49D1-9349-ABDD7DCB69C8}" presName="horz1" presStyleCnt="0"/>
      <dgm:spPr/>
    </dgm:pt>
    <dgm:pt modelId="{46BB0FEF-32EF-094E-AF7F-C473245F68CA}" type="pres">
      <dgm:prSet presAssocID="{DE37D1B6-B5D4-49D1-9349-ABDD7DCB69C8}" presName="tx1" presStyleLbl="revTx" presStyleIdx="1" presStyleCnt="9"/>
      <dgm:spPr/>
    </dgm:pt>
    <dgm:pt modelId="{3A83B06B-332E-4F4B-A0B5-3600CBB3AA16}" type="pres">
      <dgm:prSet presAssocID="{DE37D1B6-B5D4-49D1-9349-ABDD7DCB69C8}" presName="vert1" presStyleCnt="0"/>
      <dgm:spPr/>
    </dgm:pt>
    <dgm:pt modelId="{4E622E20-9754-9647-9DCA-3D6EBAF14782}" type="pres">
      <dgm:prSet presAssocID="{1DF944D2-70E5-4B48-BF04-643D91CB15F6}" presName="thickLine" presStyleLbl="alignNode1" presStyleIdx="2" presStyleCnt="9"/>
      <dgm:spPr/>
    </dgm:pt>
    <dgm:pt modelId="{10221811-13BC-ED4C-BB36-A8DEEBFAA13B}" type="pres">
      <dgm:prSet presAssocID="{1DF944D2-70E5-4B48-BF04-643D91CB15F6}" presName="horz1" presStyleCnt="0"/>
      <dgm:spPr/>
    </dgm:pt>
    <dgm:pt modelId="{6DAE60B4-35B3-0147-A361-9E505C56D40F}" type="pres">
      <dgm:prSet presAssocID="{1DF944D2-70E5-4B48-BF04-643D91CB15F6}" presName="tx1" presStyleLbl="revTx" presStyleIdx="2" presStyleCnt="9"/>
      <dgm:spPr/>
    </dgm:pt>
    <dgm:pt modelId="{7AF4F8DA-DC86-D247-A04D-C4AA4789B690}" type="pres">
      <dgm:prSet presAssocID="{1DF944D2-70E5-4B48-BF04-643D91CB15F6}" presName="vert1" presStyleCnt="0"/>
      <dgm:spPr/>
    </dgm:pt>
    <dgm:pt modelId="{A8FF9683-9474-8B46-AE88-B28BD61F85B5}" type="pres">
      <dgm:prSet presAssocID="{A08AAB25-9E71-AC4F-82C4-C47B8BB99065}" presName="thickLine" presStyleLbl="alignNode1" presStyleIdx="3" presStyleCnt="9"/>
      <dgm:spPr/>
    </dgm:pt>
    <dgm:pt modelId="{E4115481-7836-5C4A-863E-E69ABEF59200}" type="pres">
      <dgm:prSet presAssocID="{A08AAB25-9E71-AC4F-82C4-C47B8BB99065}" presName="horz1" presStyleCnt="0"/>
      <dgm:spPr/>
    </dgm:pt>
    <dgm:pt modelId="{2370C38A-ED0E-E340-B3D0-943D7ED5F4DA}" type="pres">
      <dgm:prSet presAssocID="{A08AAB25-9E71-AC4F-82C4-C47B8BB99065}" presName="tx1" presStyleLbl="revTx" presStyleIdx="3" presStyleCnt="9"/>
      <dgm:spPr/>
    </dgm:pt>
    <dgm:pt modelId="{01DB54BB-A0B4-C740-8411-00E58F314B10}" type="pres">
      <dgm:prSet presAssocID="{A08AAB25-9E71-AC4F-82C4-C47B8BB99065}" presName="vert1" presStyleCnt="0"/>
      <dgm:spPr/>
    </dgm:pt>
    <dgm:pt modelId="{A922ED7E-3E7D-B448-860F-885BFCA16A56}" type="pres">
      <dgm:prSet presAssocID="{EE202760-81A6-A946-981C-72A547343651}" presName="thickLine" presStyleLbl="alignNode1" presStyleIdx="4" presStyleCnt="9"/>
      <dgm:spPr/>
    </dgm:pt>
    <dgm:pt modelId="{64CE6002-34C8-704B-A833-D4844D39C4AA}" type="pres">
      <dgm:prSet presAssocID="{EE202760-81A6-A946-981C-72A547343651}" presName="horz1" presStyleCnt="0"/>
      <dgm:spPr/>
    </dgm:pt>
    <dgm:pt modelId="{D451FF3C-1608-3544-AE25-13813D0927FC}" type="pres">
      <dgm:prSet presAssocID="{EE202760-81A6-A946-981C-72A547343651}" presName="tx1" presStyleLbl="revTx" presStyleIdx="4" presStyleCnt="9"/>
      <dgm:spPr/>
    </dgm:pt>
    <dgm:pt modelId="{5CA7910C-6722-0B43-BA46-3461813EA05F}" type="pres">
      <dgm:prSet presAssocID="{EE202760-81A6-A946-981C-72A547343651}" presName="vert1" presStyleCnt="0"/>
      <dgm:spPr/>
    </dgm:pt>
    <dgm:pt modelId="{67116CDA-FA09-9248-82E9-5F727E77B239}" type="pres">
      <dgm:prSet presAssocID="{8F501DCF-FE56-4ADE-B926-E81398EBF9EA}" presName="thickLine" presStyleLbl="alignNode1" presStyleIdx="5" presStyleCnt="9"/>
      <dgm:spPr/>
    </dgm:pt>
    <dgm:pt modelId="{2968FC1A-D1FA-0E4C-AFCD-AC34DD77C5A1}" type="pres">
      <dgm:prSet presAssocID="{8F501DCF-FE56-4ADE-B926-E81398EBF9EA}" presName="horz1" presStyleCnt="0"/>
      <dgm:spPr/>
    </dgm:pt>
    <dgm:pt modelId="{135AF4E5-1358-304D-AFBD-7B2E5DA2F844}" type="pres">
      <dgm:prSet presAssocID="{8F501DCF-FE56-4ADE-B926-E81398EBF9EA}" presName="tx1" presStyleLbl="revTx" presStyleIdx="5" presStyleCnt="9"/>
      <dgm:spPr/>
    </dgm:pt>
    <dgm:pt modelId="{007140B4-9C6F-0F44-8B7D-218F12596C7D}" type="pres">
      <dgm:prSet presAssocID="{8F501DCF-FE56-4ADE-B926-E81398EBF9EA}" presName="vert1" presStyleCnt="0"/>
      <dgm:spPr/>
    </dgm:pt>
    <dgm:pt modelId="{2B60E087-611A-FB41-8239-E3FC6EB119EA}" type="pres">
      <dgm:prSet presAssocID="{C007456C-7AC4-4073-94EC-B622CE63F598}" presName="thickLine" presStyleLbl="alignNode1" presStyleIdx="6" presStyleCnt="9"/>
      <dgm:spPr/>
    </dgm:pt>
    <dgm:pt modelId="{BF18C648-3EBB-6246-8090-5BAB579265FE}" type="pres">
      <dgm:prSet presAssocID="{C007456C-7AC4-4073-94EC-B622CE63F598}" presName="horz1" presStyleCnt="0"/>
      <dgm:spPr/>
    </dgm:pt>
    <dgm:pt modelId="{A71B197B-9EFD-4D46-B84A-F612F2D4E1E9}" type="pres">
      <dgm:prSet presAssocID="{C007456C-7AC4-4073-94EC-B622CE63F598}" presName="tx1" presStyleLbl="revTx" presStyleIdx="6" presStyleCnt="9"/>
      <dgm:spPr/>
    </dgm:pt>
    <dgm:pt modelId="{D4B1BF7C-CEE9-584F-BE3C-6B83AC734613}" type="pres">
      <dgm:prSet presAssocID="{C007456C-7AC4-4073-94EC-B622CE63F598}" presName="vert1" presStyleCnt="0"/>
      <dgm:spPr/>
    </dgm:pt>
    <dgm:pt modelId="{43DE67B4-11DE-5D4A-A50F-60A97856D26B}" type="pres">
      <dgm:prSet presAssocID="{CFA80159-1716-5B40-A117-C202A5369A25}" presName="thickLine" presStyleLbl="alignNode1" presStyleIdx="7" presStyleCnt="9"/>
      <dgm:spPr/>
    </dgm:pt>
    <dgm:pt modelId="{7D2B1A3E-803A-5E42-ACD9-F4ECBD717460}" type="pres">
      <dgm:prSet presAssocID="{CFA80159-1716-5B40-A117-C202A5369A25}" presName="horz1" presStyleCnt="0"/>
      <dgm:spPr/>
    </dgm:pt>
    <dgm:pt modelId="{48A69AA3-D33A-DE44-BD26-B4421E9D3C9A}" type="pres">
      <dgm:prSet presAssocID="{CFA80159-1716-5B40-A117-C202A5369A25}" presName="tx1" presStyleLbl="revTx" presStyleIdx="7" presStyleCnt="9"/>
      <dgm:spPr/>
    </dgm:pt>
    <dgm:pt modelId="{F9C2C33D-A6CB-E54D-949B-ED4503EF4E17}" type="pres">
      <dgm:prSet presAssocID="{CFA80159-1716-5B40-A117-C202A5369A25}" presName="vert1" presStyleCnt="0"/>
      <dgm:spPr/>
    </dgm:pt>
    <dgm:pt modelId="{F089164A-FEAE-4946-A667-011B4CC99861}" type="pres">
      <dgm:prSet presAssocID="{38D364A5-0038-804E-8A1A-4735F858C802}" presName="thickLine" presStyleLbl="alignNode1" presStyleIdx="8" presStyleCnt="9"/>
      <dgm:spPr/>
    </dgm:pt>
    <dgm:pt modelId="{E191B7C1-2A25-F145-B8AA-7FCFFBB56549}" type="pres">
      <dgm:prSet presAssocID="{38D364A5-0038-804E-8A1A-4735F858C802}" presName="horz1" presStyleCnt="0"/>
      <dgm:spPr/>
    </dgm:pt>
    <dgm:pt modelId="{C3B49A22-2FB9-1944-B29E-0FE31C2652A6}" type="pres">
      <dgm:prSet presAssocID="{38D364A5-0038-804E-8A1A-4735F858C802}" presName="tx1" presStyleLbl="revTx" presStyleIdx="8" presStyleCnt="9"/>
      <dgm:spPr/>
    </dgm:pt>
    <dgm:pt modelId="{AAF4A241-BDC9-2047-A511-726FB2A795B8}" type="pres">
      <dgm:prSet presAssocID="{38D364A5-0038-804E-8A1A-4735F858C802}" presName="vert1" presStyleCnt="0"/>
      <dgm:spPr/>
    </dgm:pt>
  </dgm:ptLst>
  <dgm:cxnLst>
    <dgm:cxn modelId="{C0B7F305-AC78-4B21-8EB1-76E41D6C0418}" srcId="{28374993-7269-404D-BEA9-CBC26AEAE849}" destId="{C007456C-7AC4-4073-94EC-B622CE63F598}" srcOrd="6" destOrd="0" parTransId="{CF172A9B-5E1F-481B-9DCD-749CD526FA92}" sibTransId="{E2A05F89-0BAB-408C-A13E-909A42ADCEE2}"/>
    <dgm:cxn modelId="{CFB17906-5786-4C48-9FBA-6B4356A06DEA}" srcId="{28374993-7269-404D-BEA9-CBC26AEAE849}" destId="{EE202760-81A6-A946-981C-72A547343651}" srcOrd="4" destOrd="0" parTransId="{1AAA9548-176D-FB44-9D47-414D45B83734}" sibTransId="{6E55D524-5892-6A47-87AC-37A905C7E7BD}"/>
    <dgm:cxn modelId="{3FAA491D-79EC-264C-827E-3D09043E5B72}" srcId="{28374993-7269-404D-BEA9-CBC26AEAE849}" destId="{38D364A5-0038-804E-8A1A-4735F858C802}" srcOrd="8" destOrd="0" parTransId="{A8D9CE9C-029F-0940-AF62-E1E32A8420AC}" sibTransId="{6F06F88B-C9B6-1E49-B9DC-1618883A29F2}"/>
    <dgm:cxn modelId="{AC0BF62B-0CFD-4B41-8F8A-9084AC9D5173}" type="presOf" srcId="{1DF944D2-70E5-4B48-BF04-643D91CB15F6}" destId="{6DAE60B4-35B3-0147-A361-9E505C56D40F}" srcOrd="0" destOrd="0" presId="urn:microsoft.com/office/officeart/2008/layout/LinedList"/>
    <dgm:cxn modelId="{B7EC613E-A816-48DF-8DC9-F20DBB883825}" srcId="{28374993-7269-404D-BEA9-CBC26AEAE849}" destId="{1DF944D2-70E5-4B48-BF04-643D91CB15F6}" srcOrd="2" destOrd="0" parTransId="{FEB4379A-900A-4729-B463-BB5ED6F8429A}" sibTransId="{D837C43D-EC90-4191-81B8-D0783DAEC48E}"/>
    <dgm:cxn modelId="{6D87743F-26EC-6740-AF81-8DAC6A388AAE}" srcId="{28374993-7269-404D-BEA9-CBC26AEAE849}" destId="{3E91A71F-7F4E-F046-AD1A-3A52438914BD}" srcOrd="0" destOrd="0" parTransId="{7F09862F-A3BD-124B-8613-4E7E2602E7BA}" sibTransId="{97361642-3BAF-EA47-92D7-A446B5F31A20}"/>
    <dgm:cxn modelId="{18F79542-F446-444A-860B-3E379D19F1EA}" type="presOf" srcId="{3E91A71F-7F4E-F046-AD1A-3A52438914BD}" destId="{81AE193F-E49B-6D4E-B84A-B4EAB0DFBAD9}" srcOrd="0" destOrd="0" presId="urn:microsoft.com/office/officeart/2008/layout/LinedList"/>
    <dgm:cxn modelId="{4F8F3D47-B4BD-C74E-984D-298C4921BDD0}" type="presOf" srcId="{38D364A5-0038-804E-8A1A-4735F858C802}" destId="{C3B49A22-2FB9-1944-B29E-0FE31C2652A6}" srcOrd="0" destOrd="0" presId="urn:microsoft.com/office/officeart/2008/layout/LinedList"/>
    <dgm:cxn modelId="{0F72C24B-91F6-8B4B-BB68-E825D250FBA5}" type="presOf" srcId="{EE202760-81A6-A946-981C-72A547343651}" destId="{D451FF3C-1608-3544-AE25-13813D0927FC}" srcOrd="0" destOrd="0" presId="urn:microsoft.com/office/officeart/2008/layout/LinedList"/>
    <dgm:cxn modelId="{58017865-98F8-491F-9A57-A0195AC1A5CF}" srcId="{28374993-7269-404D-BEA9-CBC26AEAE849}" destId="{8F501DCF-FE56-4ADE-B926-E81398EBF9EA}" srcOrd="5" destOrd="0" parTransId="{08842612-BFE8-49E8-B9B4-DED10668B3F7}" sibTransId="{1C79015A-6569-4B26-AC84-7A1B2601233E}"/>
    <dgm:cxn modelId="{6DDBBA67-6923-6F47-BA56-2222D5FD8BB5}" type="presOf" srcId="{DE37D1B6-B5D4-49D1-9349-ABDD7DCB69C8}" destId="{46BB0FEF-32EF-094E-AF7F-C473245F68CA}" srcOrd="0" destOrd="0" presId="urn:microsoft.com/office/officeart/2008/layout/LinedList"/>
    <dgm:cxn modelId="{6ADB3369-158C-894D-8A0D-0915A8F62086}" type="presOf" srcId="{28374993-7269-404D-BEA9-CBC26AEAE849}" destId="{E2308355-C18C-A841-A79D-9683590C9908}" srcOrd="0" destOrd="0" presId="urn:microsoft.com/office/officeart/2008/layout/LinedList"/>
    <dgm:cxn modelId="{364EF59B-7B99-EC41-AF82-3E3BBCF00E61}" srcId="{28374993-7269-404D-BEA9-CBC26AEAE849}" destId="{CFA80159-1716-5B40-A117-C202A5369A25}" srcOrd="7" destOrd="0" parTransId="{F00C03A5-1D67-7546-A397-925FF82A9894}" sibTransId="{E932A1C3-EFE2-4B48-A0DD-EE8AD833902A}"/>
    <dgm:cxn modelId="{556E43B5-CA1A-614A-8BFC-871C00BAD02A}" type="presOf" srcId="{A08AAB25-9E71-AC4F-82C4-C47B8BB99065}" destId="{2370C38A-ED0E-E340-B3D0-943D7ED5F4DA}" srcOrd="0" destOrd="0" presId="urn:microsoft.com/office/officeart/2008/layout/LinedList"/>
    <dgm:cxn modelId="{C10E35B8-9D18-CD4C-A640-8AE489EC6FE0}" type="presOf" srcId="{C007456C-7AC4-4073-94EC-B622CE63F598}" destId="{A71B197B-9EFD-4D46-B84A-F612F2D4E1E9}" srcOrd="0" destOrd="0" presId="urn:microsoft.com/office/officeart/2008/layout/LinedList"/>
    <dgm:cxn modelId="{99A8A6C5-F7E0-41CD-BF60-35751265192B}" srcId="{28374993-7269-404D-BEA9-CBC26AEAE849}" destId="{DE37D1B6-B5D4-49D1-9349-ABDD7DCB69C8}" srcOrd="1" destOrd="0" parTransId="{7B754EE8-560A-40A0-A4DB-6DF6537DB130}" sibTransId="{F25FB5BA-7724-4D36-B3B2-642689055B81}"/>
    <dgm:cxn modelId="{69EC20DA-1550-7146-A706-2BC1EF3D1E86}" type="presOf" srcId="{CFA80159-1716-5B40-A117-C202A5369A25}" destId="{48A69AA3-D33A-DE44-BD26-B4421E9D3C9A}" srcOrd="0" destOrd="0" presId="urn:microsoft.com/office/officeart/2008/layout/LinedList"/>
    <dgm:cxn modelId="{C87BADE4-34D6-B045-ADD0-FC8BD524C9BA}" type="presOf" srcId="{8F501DCF-FE56-4ADE-B926-E81398EBF9EA}" destId="{135AF4E5-1358-304D-AFBD-7B2E5DA2F844}" srcOrd="0" destOrd="0" presId="urn:microsoft.com/office/officeart/2008/layout/LinedList"/>
    <dgm:cxn modelId="{72ED5DF4-E8F1-5A48-A507-C23A4B31A89C}" srcId="{28374993-7269-404D-BEA9-CBC26AEAE849}" destId="{A08AAB25-9E71-AC4F-82C4-C47B8BB99065}" srcOrd="3" destOrd="0" parTransId="{858C0C55-7B25-AE46-A41B-062294A00B65}" sibTransId="{20D38403-6DBE-5148-A44F-8D620D219C1D}"/>
    <dgm:cxn modelId="{43A1E305-48A9-9D4F-9F31-856BB7E12E2E}" type="presParOf" srcId="{E2308355-C18C-A841-A79D-9683590C9908}" destId="{26470A95-3195-A442-8838-4888BF9663E3}" srcOrd="0" destOrd="0" presId="urn:microsoft.com/office/officeart/2008/layout/LinedList"/>
    <dgm:cxn modelId="{F1AB7D5E-3B26-AC49-90C1-80AFE5FCEBBC}" type="presParOf" srcId="{E2308355-C18C-A841-A79D-9683590C9908}" destId="{B33EB0DD-DF08-8E4E-ABE2-2399CF02595C}" srcOrd="1" destOrd="0" presId="urn:microsoft.com/office/officeart/2008/layout/LinedList"/>
    <dgm:cxn modelId="{3B478487-CCF3-354E-9A07-33129982BA2F}" type="presParOf" srcId="{B33EB0DD-DF08-8E4E-ABE2-2399CF02595C}" destId="{81AE193F-E49B-6D4E-B84A-B4EAB0DFBAD9}" srcOrd="0" destOrd="0" presId="urn:microsoft.com/office/officeart/2008/layout/LinedList"/>
    <dgm:cxn modelId="{F7FC7C35-198A-BB4C-B125-C4336D0CEE16}" type="presParOf" srcId="{B33EB0DD-DF08-8E4E-ABE2-2399CF02595C}" destId="{6C8A6377-7CEB-BD4B-A508-252FC074D38D}" srcOrd="1" destOrd="0" presId="urn:microsoft.com/office/officeart/2008/layout/LinedList"/>
    <dgm:cxn modelId="{A8805CA9-6402-5846-936E-2DBDED2EB85C}" type="presParOf" srcId="{E2308355-C18C-A841-A79D-9683590C9908}" destId="{3F10C037-7D2D-E947-B298-9E33FE478A6E}" srcOrd="2" destOrd="0" presId="urn:microsoft.com/office/officeart/2008/layout/LinedList"/>
    <dgm:cxn modelId="{BD7DDE98-F10B-BF41-AA6B-5D4E9D99548C}" type="presParOf" srcId="{E2308355-C18C-A841-A79D-9683590C9908}" destId="{61AD7D6C-40C6-DB4C-8175-1CB0B060FC91}" srcOrd="3" destOrd="0" presId="urn:microsoft.com/office/officeart/2008/layout/LinedList"/>
    <dgm:cxn modelId="{57511A9D-5E04-B646-9940-1C6BF11F5C4C}" type="presParOf" srcId="{61AD7D6C-40C6-DB4C-8175-1CB0B060FC91}" destId="{46BB0FEF-32EF-094E-AF7F-C473245F68CA}" srcOrd="0" destOrd="0" presId="urn:microsoft.com/office/officeart/2008/layout/LinedList"/>
    <dgm:cxn modelId="{41651F42-8543-C14E-A018-0AC0AB25EAD3}" type="presParOf" srcId="{61AD7D6C-40C6-DB4C-8175-1CB0B060FC91}" destId="{3A83B06B-332E-4F4B-A0B5-3600CBB3AA16}" srcOrd="1" destOrd="0" presId="urn:microsoft.com/office/officeart/2008/layout/LinedList"/>
    <dgm:cxn modelId="{FCFE75C6-BA32-BF49-A24C-42239C5678C2}" type="presParOf" srcId="{E2308355-C18C-A841-A79D-9683590C9908}" destId="{4E622E20-9754-9647-9DCA-3D6EBAF14782}" srcOrd="4" destOrd="0" presId="urn:microsoft.com/office/officeart/2008/layout/LinedList"/>
    <dgm:cxn modelId="{9103C793-7ABA-814E-8D8E-F73FF886D3BB}" type="presParOf" srcId="{E2308355-C18C-A841-A79D-9683590C9908}" destId="{10221811-13BC-ED4C-BB36-A8DEEBFAA13B}" srcOrd="5" destOrd="0" presId="urn:microsoft.com/office/officeart/2008/layout/LinedList"/>
    <dgm:cxn modelId="{9C88320B-F4AF-B64D-AECC-AADE5BC3FE26}" type="presParOf" srcId="{10221811-13BC-ED4C-BB36-A8DEEBFAA13B}" destId="{6DAE60B4-35B3-0147-A361-9E505C56D40F}" srcOrd="0" destOrd="0" presId="urn:microsoft.com/office/officeart/2008/layout/LinedList"/>
    <dgm:cxn modelId="{B41CCBBC-BFF8-CC49-89A0-26147C4653FA}" type="presParOf" srcId="{10221811-13BC-ED4C-BB36-A8DEEBFAA13B}" destId="{7AF4F8DA-DC86-D247-A04D-C4AA4789B690}" srcOrd="1" destOrd="0" presId="urn:microsoft.com/office/officeart/2008/layout/LinedList"/>
    <dgm:cxn modelId="{147A4EF2-C56A-EA48-9D9F-AC28A9C43ED1}" type="presParOf" srcId="{E2308355-C18C-A841-A79D-9683590C9908}" destId="{A8FF9683-9474-8B46-AE88-B28BD61F85B5}" srcOrd="6" destOrd="0" presId="urn:microsoft.com/office/officeart/2008/layout/LinedList"/>
    <dgm:cxn modelId="{FDC00DB1-9822-F345-9C54-08306122B5D9}" type="presParOf" srcId="{E2308355-C18C-A841-A79D-9683590C9908}" destId="{E4115481-7836-5C4A-863E-E69ABEF59200}" srcOrd="7" destOrd="0" presId="urn:microsoft.com/office/officeart/2008/layout/LinedList"/>
    <dgm:cxn modelId="{E0BC0775-25FD-0E47-8BEC-A3B209B922DA}" type="presParOf" srcId="{E4115481-7836-5C4A-863E-E69ABEF59200}" destId="{2370C38A-ED0E-E340-B3D0-943D7ED5F4DA}" srcOrd="0" destOrd="0" presId="urn:microsoft.com/office/officeart/2008/layout/LinedList"/>
    <dgm:cxn modelId="{7C044CAD-4DD9-F34D-84BC-D1F558F7F8AD}" type="presParOf" srcId="{E4115481-7836-5C4A-863E-E69ABEF59200}" destId="{01DB54BB-A0B4-C740-8411-00E58F314B10}" srcOrd="1" destOrd="0" presId="urn:microsoft.com/office/officeart/2008/layout/LinedList"/>
    <dgm:cxn modelId="{44081DCD-5250-7842-A929-6C3AFE0797C7}" type="presParOf" srcId="{E2308355-C18C-A841-A79D-9683590C9908}" destId="{A922ED7E-3E7D-B448-860F-885BFCA16A56}" srcOrd="8" destOrd="0" presId="urn:microsoft.com/office/officeart/2008/layout/LinedList"/>
    <dgm:cxn modelId="{9D742150-E894-CA44-92C8-CACEBBB2314D}" type="presParOf" srcId="{E2308355-C18C-A841-A79D-9683590C9908}" destId="{64CE6002-34C8-704B-A833-D4844D39C4AA}" srcOrd="9" destOrd="0" presId="urn:microsoft.com/office/officeart/2008/layout/LinedList"/>
    <dgm:cxn modelId="{C38C0BF5-457D-F145-B8AF-1FDA5639E4F1}" type="presParOf" srcId="{64CE6002-34C8-704B-A833-D4844D39C4AA}" destId="{D451FF3C-1608-3544-AE25-13813D0927FC}" srcOrd="0" destOrd="0" presId="urn:microsoft.com/office/officeart/2008/layout/LinedList"/>
    <dgm:cxn modelId="{FABCC0B7-F9D1-2840-928B-E60AA45250DB}" type="presParOf" srcId="{64CE6002-34C8-704B-A833-D4844D39C4AA}" destId="{5CA7910C-6722-0B43-BA46-3461813EA05F}" srcOrd="1" destOrd="0" presId="urn:microsoft.com/office/officeart/2008/layout/LinedList"/>
    <dgm:cxn modelId="{18F670C9-8676-5C4D-80AC-1E15B43BF619}" type="presParOf" srcId="{E2308355-C18C-A841-A79D-9683590C9908}" destId="{67116CDA-FA09-9248-82E9-5F727E77B239}" srcOrd="10" destOrd="0" presId="urn:microsoft.com/office/officeart/2008/layout/LinedList"/>
    <dgm:cxn modelId="{9FCCCB6C-8C51-034D-8C69-9964AA9F0529}" type="presParOf" srcId="{E2308355-C18C-A841-A79D-9683590C9908}" destId="{2968FC1A-D1FA-0E4C-AFCD-AC34DD77C5A1}" srcOrd="11" destOrd="0" presId="urn:microsoft.com/office/officeart/2008/layout/LinedList"/>
    <dgm:cxn modelId="{BB8F58A2-5C92-6C4D-8B9C-5EF694DA1F9C}" type="presParOf" srcId="{2968FC1A-D1FA-0E4C-AFCD-AC34DD77C5A1}" destId="{135AF4E5-1358-304D-AFBD-7B2E5DA2F844}" srcOrd="0" destOrd="0" presId="urn:microsoft.com/office/officeart/2008/layout/LinedList"/>
    <dgm:cxn modelId="{DB13538B-ED6B-B948-9363-C50347742FD1}" type="presParOf" srcId="{2968FC1A-D1FA-0E4C-AFCD-AC34DD77C5A1}" destId="{007140B4-9C6F-0F44-8B7D-218F12596C7D}" srcOrd="1" destOrd="0" presId="urn:microsoft.com/office/officeart/2008/layout/LinedList"/>
    <dgm:cxn modelId="{5BEC16DB-5D2F-7C4F-A895-B450D0F43891}" type="presParOf" srcId="{E2308355-C18C-A841-A79D-9683590C9908}" destId="{2B60E087-611A-FB41-8239-E3FC6EB119EA}" srcOrd="12" destOrd="0" presId="urn:microsoft.com/office/officeart/2008/layout/LinedList"/>
    <dgm:cxn modelId="{FC9763C7-5160-4D4D-9E1E-BC6FAFA25BB3}" type="presParOf" srcId="{E2308355-C18C-A841-A79D-9683590C9908}" destId="{BF18C648-3EBB-6246-8090-5BAB579265FE}" srcOrd="13" destOrd="0" presId="urn:microsoft.com/office/officeart/2008/layout/LinedList"/>
    <dgm:cxn modelId="{7BB6322E-1AB2-474D-87D3-9F1F53D29365}" type="presParOf" srcId="{BF18C648-3EBB-6246-8090-5BAB579265FE}" destId="{A71B197B-9EFD-4D46-B84A-F612F2D4E1E9}" srcOrd="0" destOrd="0" presId="urn:microsoft.com/office/officeart/2008/layout/LinedList"/>
    <dgm:cxn modelId="{E29A88AF-9E17-4045-B8F4-0406B474835B}" type="presParOf" srcId="{BF18C648-3EBB-6246-8090-5BAB579265FE}" destId="{D4B1BF7C-CEE9-584F-BE3C-6B83AC734613}" srcOrd="1" destOrd="0" presId="urn:microsoft.com/office/officeart/2008/layout/LinedList"/>
    <dgm:cxn modelId="{9248FE62-7BA3-4F46-BB01-DFBA9DA9BA4E}" type="presParOf" srcId="{E2308355-C18C-A841-A79D-9683590C9908}" destId="{43DE67B4-11DE-5D4A-A50F-60A97856D26B}" srcOrd="14" destOrd="0" presId="urn:microsoft.com/office/officeart/2008/layout/LinedList"/>
    <dgm:cxn modelId="{6DEE3084-9780-E44B-B3ED-C4E731BCDFF0}" type="presParOf" srcId="{E2308355-C18C-A841-A79D-9683590C9908}" destId="{7D2B1A3E-803A-5E42-ACD9-F4ECBD717460}" srcOrd="15" destOrd="0" presId="urn:microsoft.com/office/officeart/2008/layout/LinedList"/>
    <dgm:cxn modelId="{40FDE41A-BDF6-504C-AAE0-4AD223D7B95B}" type="presParOf" srcId="{7D2B1A3E-803A-5E42-ACD9-F4ECBD717460}" destId="{48A69AA3-D33A-DE44-BD26-B4421E9D3C9A}" srcOrd="0" destOrd="0" presId="urn:microsoft.com/office/officeart/2008/layout/LinedList"/>
    <dgm:cxn modelId="{0C174721-27AD-8E49-8F77-246A6B3558C5}" type="presParOf" srcId="{7D2B1A3E-803A-5E42-ACD9-F4ECBD717460}" destId="{F9C2C33D-A6CB-E54D-949B-ED4503EF4E17}" srcOrd="1" destOrd="0" presId="urn:microsoft.com/office/officeart/2008/layout/LinedList"/>
    <dgm:cxn modelId="{53BF0D9B-AAF1-6A48-BE06-997BFBEF2F03}" type="presParOf" srcId="{E2308355-C18C-A841-A79D-9683590C9908}" destId="{F089164A-FEAE-4946-A667-011B4CC99861}" srcOrd="16" destOrd="0" presId="urn:microsoft.com/office/officeart/2008/layout/LinedList"/>
    <dgm:cxn modelId="{5460B613-189D-C94D-BF8D-BADDC4BC915D}" type="presParOf" srcId="{E2308355-C18C-A841-A79D-9683590C9908}" destId="{E191B7C1-2A25-F145-B8AA-7FCFFBB56549}" srcOrd="17" destOrd="0" presId="urn:microsoft.com/office/officeart/2008/layout/LinedList"/>
    <dgm:cxn modelId="{6F252C7B-1CF2-BA40-BE0E-712E4A65C252}" type="presParOf" srcId="{E191B7C1-2A25-F145-B8AA-7FCFFBB56549}" destId="{C3B49A22-2FB9-1944-B29E-0FE31C2652A6}" srcOrd="0" destOrd="0" presId="urn:microsoft.com/office/officeart/2008/layout/LinedList"/>
    <dgm:cxn modelId="{C2B278A4-3A95-D248-8549-AB77A1B04043}" type="presParOf" srcId="{E191B7C1-2A25-F145-B8AA-7FCFFBB56549}" destId="{AAF4A241-BDC9-2047-A511-726FB2A795B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40B949-6547-6749-95BF-E6A32AA5DC91}">
      <dsp:nvSpPr>
        <dsp:cNvPr id="0" name=""/>
        <dsp:cNvSpPr/>
      </dsp:nvSpPr>
      <dsp:spPr>
        <a:xfrm>
          <a:off x="0" y="548625"/>
          <a:ext cx="6151562" cy="631800"/>
        </a:xfrm>
        <a:prstGeom prst="round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SAFESPORT</a:t>
          </a:r>
          <a:endParaRPr lang="en-US" sz="2700" kern="1200" dirty="0"/>
        </a:p>
      </dsp:txBody>
      <dsp:txXfrm>
        <a:off x="30842" y="579467"/>
        <a:ext cx="6089878" cy="570116"/>
      </dsp:txXfrm>
    </dsp:sp>
    <dsp:sp modelId="{6ED3B311-967B-804D-935C-5E7A0CC2377D}">
      <dsp:nvSpPr>
        <dsp:cNvPr id="0" name=""/>
        <dsp:cNvSpPr/>
      </dsp:nvSpPr>
      <dsp:spPr>
        <a:xfrm>
          <a:off x="0" y="1303402"/>
          <a:ext cx="6151562" cy="631800"/>
        </a:xfrm>
        <a:prstGeom prst="roundRect">
          <a:avLst/>
        </a:prstGeom>
        <a:solidFill>
          <a:schemeClr val="accent2">
            <a:hueOff val="90633"/>
            <a:satOff val="-9599"/>
            <a:lumOff val="-23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SCREENING</a:t>
          </a:r>
        </a:p>
      </dsp:txBody>
      <dsp:txXfrm>
        <a:off x="30842" y="1334244"/>
        <a:ext cx="6089878" cy="570116"/>
      </dsp:txXfrm>
    </dsp:sp>
    <dsp:sp modelId="{F6605E82-9C56-8142-8787-9F750A039E68}">
      <dsp:nvSpPr>
        <dsp:cNvPr id="0" name=""/>
        <dsp:cNvSpPr/>
      </dsp:nvSpPr>
      <dsp:spPr>
        <a:xfrm>
          <a:off x="0" y="1993923"/>
          <a:ext cx="6151562" cy="631800"/>
        </a:xfrm>
        <a:prstGeom prst="roundRect">
          <a:avLst/>
        </a:prstGeom>
        <a:solidFill>
          <a:schemeClr val="accent2">
            <a:hueOff val="181266"/>
            <a:satOff val="-19197"/>
            <a:lumOff val="-47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MODULES</a:t>
          </a:r>
        </a:p>
      </dsp:txBody>
      <dsp:txXfrm>
        <a:off x="30842" y="2024765"/>
        <a:ext cx="6089878" cy="570116"/>
      </dsp:txXfrm>
    </dsp:sp>
    <dsp:sp modelId="{DCDF3E58-C86B-F344-8C80-592A5AB50802}">
      <dsp:nvSpPr>
        <dsp:cNvPr id="0" name=""/>
        <dsp:cNvSpPr/>
      </dsp:nvSpPr>
      <dsp:spPr>
        <a:xfrm>
          <a:off x="0" y="2677305"/>
          <a:ext cx="6151562" cy="631800"/>
        </a:xfrm>
        <a:prstGeom prst="roundRect">
          <a:avLst/>
        </a:prstGeom>
        <a:solidFill>
          <a:schemeClr val="accent2">
            <a:hueOff val="271899"/>
            <a:satOff val="-28796"/>
            <a:lumOff val="-70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CEP &amp; CONTINUING ED CREDITS</a:t>
          </a:r>
        </a:p>
      </dsp:txBody>
      <dsp:txXfrm>
        <a:off x="30842" y="2708147"/>
        <a:ext cx="6089878" cy="570116"/>
      </dsp:txXfrm>
    </dsp:sp>
    <dsp:sp modelId="{74625AD3-C22A-7246-AC6D-C0311847335B}">
      <dsp:nvSpPr>
        <dsp:cNvPr id="0" name=""/>
        <dsp:cNvSpPr/>
      </dsp:nvSpPr>
      <dsp:spPr>
        <a:xfrm>
          <a:off x="0" y="3386865"/>
          <a:ext cx="6151562" cy="631800"/>
        </a:xfrm>
        <a:prstGeom prst="roundRect">
          <a:avLst/>
        </a:prstGeom>
        <a:solidFill>
          <a:schemeClr val="accent2">
            <a:hueOff val="362532"/>
            <a:satOff val="-38394"/>
            <a:lumOff val="-941"/>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NON-US CITIZEN TRANSFER</a:t>
          </a:r>
        </a:p>
      </dsp:txBody>
      <dsp:txXfrm>
        <a:off x="30842" y="3417707"/>
        <a:ext cx="6089878" cy="570116"/>
      </dsp:txXfrm>
    </dsp:sp>
    <dsp:sp modelId="{B9B53917-D3EC-6F40-AA34-59592A209B62}">
      <dsp:nvSpPr>
        <dsp:cNvPr id="0" name=""/>
        <dsp:cNvSpPr/>
      </dsp:nvSpPr>
      <dsp:spPr>
        <a:xfrm>
          <a:off x="0" y="4096425"/>
          <a:ext cx="6151562" cy="631800"/>
        </a:xfrm>
        <a:prstGeom prst="roundRect">
          <a:avLst/>
        </a:prstGeom>
        <a:solidFill>
          <a:schemeClr val="accent2">
            <a:hueOff val="453165"/>
            <a:satOff val="-47993"/>
            <a:lumOff val="-117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dirty="0"/>
            <a:t>DOB AND CITIZENSHIP VERIFICATION</a:t>
          </a:r>
        </a:p>
      </dsp:txBody>
      <dsp:txXfrm>
        <a:off x="30842" y="4127267"/>
        <a:ext cx="6089878" cy="5701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17DBF-D680-5647-9952-23A41D88ADC1}">
      <dsp:nvSpPr>
        <dsp:cNvPr id="0" name=""/>
        <dsp:cNvSpPr/>
      </dsp:nvSpPr>
      <dsp:spPr>
        <a:xfrm>
          <a:off x="0" y="19414"/>
          <a:ext cx="8253045" cy="54258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Players and coaches listed.</a:t>
          </a:r>
        </a:p>
      </dsp:txBody>
      <dsp:txXfrm>
        <a:off x="26487" y="45901"/>
        <a:ext cx="8200071" cy="489613"/>
      </dsp:txXfrm>
    </dsp:sp>
    <dsp:sp modelId="{9E4A9A4A-7652-ED45-AF5D-D8A29F2290B6}">
      <dsp:nvSpPr>
        <dsp:cNvPr id="0" name=""/>
        <dsp:cNvSpPr/>
      </dsp:nvSpPr>
      <dsp:spPr>
        <a:xfrm>
          <a:off x="0" y="590802"/>
          <a:ext cx="8253045" cy="542587"/>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Goalies and head coach identified.</a:t>
          </a:r>
        </a:p>
      </dsp:txBody>
      <dsp:txXfrm>
        <a:off x="26487" y="617289"/>
        <a:ext cx="8200071" cy="489613"/>
      </dsp:txXfrm>
    </dsp:sp>
    <dsp:sp modelId="{67DB1558-EFBA-114E-8AD7-F41DCF3B2F91}">
      <dsp:nvSpPr>
        <dsp:cNvPr id="0" name=""/>
        <dsp:cNvSpPr/>
      </dsp:nvSpPr>
      <dsp:spPr>
        <a:xfrm>
          <a:off x="0" y="1162189"/>
          <a:ext cx="8253045" cy="542587"/>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Do NOT input roster manually at start of the season. It MUST be imported from USAH the first time.</a:t>
          </a:r>
        </a:p>
      </dsp:txBody>
      <dsp:txXfrm>
        <a:off x="26487" y="1188676"/>
        <a:ext cx="8200071" cy="489613"/>
      </dsp:txXfrm>
    </dsp:sp>
    <dsp:sp modelId="{CF39CBA8-B500-1A47-892D-6B1528FD49CC}">
      <dsp:nvSpPr>
        <dsp:cNvPr id="0" name=""/>
        <dsp:cNvSpPr/>
      </dsp:nvSpPr>
      <dsp:spPr>
        <a:xfrm>
          <a:off x="0" y="1733577"/>
          <a:ext cx="8253045" cy="542587"/>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Use same names as on USAH roster if adding additional members manually.</a:t>
          </a:r>
        </a:p>
      </dsp:txBody>
      <dsp:txXfrm>
        <a:off x="26487" y="1760064"/>
        <a:ext cx="8200071" cy="489613"/>
      </dsp:txXfrm>
    </dsp:sp>
    <dsp:sp modelId="{83BF2EB5-FE92-8F42-B9B7-0098F29268D7}">
      <dsp:nvSpPr>
        <dsp:cNvPr id="0" name=""/>
        <dsp:cNvSpPr/>
      </dsp:nvSpPr>
      <dsp:spPr>
        <a:xfrm>
          <a:off x="0" y="2304964"/>
          <a:ext cx="8253045" cy="542587"/>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Need jersey #'s listed on USAH roster for all NTB teams.</a:t>
          </a:r>
        </a:p>
      </dsp:txBody>
      <dsp:txXfrm>
        <a:off x="26487" y="2331451"/>
        <a:ext cx="8200071" cy="489613"/>
      </dsp:txXfrm>
    </dsp:sp>
    <dsp:sp modelId="{6AA24B8B-DBE8-2E44-8815-BA68E1C8C5D6}">
      <dsp:nvSpPr>
        <dsp:cNvPr id="0" name=""/>
        <dsp:cNvSpPr/>
      </dsp:nvSpPr>
      <dsp:spPr>
        <a:xfrm>
          <a:off x="0" y="2906063"/>
          <a:ext cx="8253045" cy="54258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All positions listed for NTB teams. A minimum of goalies identified for all others.</a:t>
          </a:r>
        </a:p>
      </dsp:txBody>
      <dsp:txXfrm>
        <a:off x="26487" y="2932550"/>
        <a:ext cx="8200071" cy="489613"/>
      </dsp:txXfrm>
    </dsp:sp>
    <dsp:sp modelId="{7386AD80-886A-3F45-958B-CB4CCE317B74}">
      <dsp:nvSpPr>
        <dsp:cNvPr id="0" name=""/>
        <dsp:cNvSpPr/>
      </dsp:nvSpPr>
      <dsp:spPr>
        <a:xfrm>
          <a:off x="0" y="3447739"/>
          <a:ext cx="8253045" cy="542587"/>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Max of 18 skaters, 20 total players on bench.</a:t>
          </a:r>
        </a:p>
      </dsp:txBody>
      <dsp:txXfrm>
        <a:off x="26487" y="3474226"/>
        <a:ext cx="8200071" cy="489613"/>
      </dsp:txXfrm>
    </dsp:sp>
    <dsp:sp modelId="{9846D1B1-F353-DE4C-97BF-C3B9DD7903C2}">
      <dsp:nvSpPr>
        <dsp:cNvPr id="0" name=""/>
        <dsp:cNvSpPr/>
      </dsp:nvSpPr>
      <dsp:spPr>
        <a:xfrm>
          <a:off x="0" y="4019127"/>
          <a:ext cx="8253045" cy="542587"/>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Max of 20 skaters, 22 total players on bench for Tier One Youth 15O, 16U, 18U, and Tier One Girls 19U.</a:t>
          </a:r>
        </a:p>
      </dsp:txBody>
      <dsp:txXfrm>
        <a:off x="26487" y="4045614"/>
        <a:ext cx="8200071" cy="489613"/>
      </dsp:txXfrm>
    </dsp:sp>
    <dsp:sp modelId="{2ADEAB12-3F07-774E-8902-B2D939672424}">
      <dsp:nvSpPr>
        <dsp:cNvPr id="0" name=""/>
        <dsp:cNvSpPr/>
      </dsp:nvSpPr>
      <dsp:spPr>
        <a:xfrm>
          <a:off x="0" y="4590514"/>
          <a:ext cx="8253045" cy="542587"/>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Max of 4 coaches on bench.</a:t>
          </a:r>
        </a:p>
      </dsp:txBody>
      <dsp:txXfrm>
        <a:off x="26487" y="4617001"/>
        <a:ext cx="8200071" cy="489613"/>
      </dsp:txXfrm>
    </dsp:sp>
    <dsp:sp modelId="{53661BA2-0ADC-F74C-96C5-FE2E9934DCF1}">
      <dsp:nvSpPr>
        <dsp:cNvPr id="0" name=""/>
        <dsp:cNvSpPr/>
      </dsp:nvSpPr>
      <dsp:spPr>
        <a:xfrm>
          <a:off x="0" y="5161902"/>
          <a:ext cx="8253045" cy="542587"/>
        </a:xfrm>
        <a:prstGeom prst="roundRect">
          <a:avLst/>
        </a:prstGeom>
        <a:gradFill rotWithShape="0">
          <a:gsLst>
            <a:gs pos="0">
              <a:schemeClr val="accent6">
                <a:hueOff val="0"/>
                <a:satOff val="0"/>
                <a:lumOff val="0"/>
                <a:alphaOff val="0"/>
                <a:tint val="96000"/>
                <a:lumMod val="104000"/>
              </a:schemeClr>
            </a:gs>
            <a:gs pos="100000">
              <a:schemeClr val="accent6">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Must be registered and on USAH roster as player or coach to be on bench.</a:t>
          </a:r>
        </a:p>
      </dsp:txBody>
      <dsp:txXfrm>
        <a:off x="26487" y="5188389"/>
        <a:ext cx="8200071" cy="489613"/>
      </dsp:txXfrm>
    </dsp:sp>
    <dsp:sp modelId="{A9076B89-6433-F740-AAB7-C96E787CFA5A}">
      <dsp:nvSpPr>
        <dsp:cNvPr id="0" name=""/>
        <dsp:cNvSpPr/>
      </dsp:nvSpPr>
      <dsp:spPr>
        <a:xfrm>
          <a:off x="0" y="5733289"/>
          <a:ext cx="8253045" cy="542587"/>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baseline="0" dirty="0"/>
            <a:t>All members marked as active/playing on </a:t>
          </a:r>
          <a:r>
            <a:rPr lang="en-US" sz="1400" kern="1200" baseline="0" dirty="0" err="1"/>
            <a:t>Gamesheet</a:t>
          </a:r>
          <a:r>
            <a:rPr lang="en-US" sz="1400" kern="1200" baseline="0" dirty="0"/>
            <a:t> must be on USAH 1-T roster (with exception for vertically moving players).</a:t>
          </a:r>
        </a:p>
      </dsp:txBody>
      <dsp:txXfrm>
        <a:off x="26487" y="5759776"/>
        <a:ext cx="8200071" cy="4896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CEB891-5553-A44F-96FA-AD18AF6779BB}">
      <dsp:nvSpPr>
        <dsp:cNvPr id="0" name=""/>
        <dsp:cNvSpPr/>
      </dsp:nvSpPr>
      <dsp:spPr>
        <a:xfrm>
          <a:off x="1975493" y="0"/>
          <a:ext cx="5853267" cy="585326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444EE54-B158-2C48-9A86-3D059F594675}">
      <dsp:nvSpPr>
        <dsp:cNvPr id="0" name=""/>
        <dsp:cNvSpPr/>
      </dsp:nvSpPr>
      <dsp:spPr>
        <a:xfrm>
          <a:off x="2531553" y="556060"/>
          <a:ext cx="2282774" cy="2282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How to score on Game Sheets.</a:t>
          </a:r>
        </a:p>
      </dsp:txBody>
      <dsp:txXfrm>
        <a:off x="2642989" y="667496"/>
        <a:ext cx="2059902" cy="2059902"/>
      </dsp:txXfrm>
    </dsp:sp>
    <dsp:sp modelId="{7E099E23-EA0D-A84D-96D0-B842E5C45802}">
      <dsp:nvSpPr>
        <dsp:cNvPr id="0" name=""/>
        <dsp:cNvSpPr/>
      </dsp:nvSpPr>
      <dsp:spPr>
        <a:xfrm>
          <a:off x="4989925" y="556060"/>
          <a:ext cx="2282774" cy="2282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How to direct link to a team’s schedule.</a:t>
          </a:r>
        </a:p>
      </dsp:txBody>
      <dsp:txXfrm>
        <a:off x="5101361" y="667496"/>
        <a:ext cx="2059902" cy="2059902"/>
      </dsp:txXfrm>
    </dsp:sp>
    <dsp:sp modelId="{A7F65EBB-3B0C-CB4C-81F9-FF6036752C22}">
      <dsp:nvSpPr>
        <dsp:cNvPr id="0" name=""/>
        <dsp:cNvSpPr/>
      </dsp:nvSpPr>
      <dsp:spPr>
        <a:xfrm>
          <a:off x="2531553" y="3014432"/>
          <a:ext cx="2282774" cy="2282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How to direct link to tournament standings.</a:t>
          </a:r>
        </a:p>
      </dsp:txBody>
      <dsp:txXfrm>
        <a:off x="2642989" y="3125868"/>
        <a:ext cx="2059902" cy="2059902"/>
      </dsp:txXfrm>
    </dsp:sp>
    <dsp:sp modelId="{ED31EDF9-C563-0944-9575-D1DFBC9116D4}">
      <dsp:nvSpPr>
        <dsp:cNvPr id="0" name=""/>
        <dsp:cNvSpPr/>
      </dsp:nvSpPr>
      <dsp:spPr>
        <a:xfrm>
          <a:off x="4989925" y="3014432"/>
          <a:ext cx="2282774" cy="2282774"/>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How to set up and use </a:t>
          </a:r>
          <a:r>
            <a:rPr lang="en-US" sz="1800" kern="1200" dirty="0" err="1"/>
            <a:t>MyHockey</a:t>
          </a:r>
          <a:r>
            <a:rPr lang="en-US" sz="1800" kern="1200" dirty="0"/>
            <a:t> Rankings.</a:t>
          </a:r>
        </a:p>
      </dsp:txBody>
      <dsp:txXfrm>
        <a:off x="5101361" y="3125868"/>
        <a:ext cx="2059902" cy="20599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D6C-015E-F042-9634-CB9B202F0F7B}">
      <dsp:nvSpPr>
        <dsp:cNvPr id="0" name=""/>
        <dsp:cNvSpPr/>
      </dsp:nvSpPr>
      <dsp:spPr>
        <a:xfrm>
          <a:off x="0" y="2102"/>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0AF794A-2B12-8547-A949-84ED0BCA8125}">
      <dsp:nvSpPr>
        <dsp:cNvPr id="0" name=""/>
        <dsp:cNvSpPr/>
      </dsp:nvSpPr>
      <dsp:spPr>
        <a:xfrm>
          <a:off x="0" y="2102"/>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USAH - Annual Guide, portal,  reports, forms.</a:t>
          </a:r>
        </a:p>
      </dsp:txBody>
      <dsp:txXfrm>
        <a:off x="0" y="2102"/>
        <a:ext cx="10458450" cy="358424"/>
      </dsp:txXfrm>
    </dsp:sp>
    <dsp:sp modelId="{177AC968-73F1-6045-AA97-E5D8E95ED47C}">
      <dsp:nvSpPr>
        <dsp:cNvPr id="0" name=""/>
        <dsp:cNvSpPr/>
      </dsp:nvSpPr>
      <dsp:spPr>
        <a:xfrm>
          <a:off x="0" y="360526"/>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5799B2A-4407-3941-ACB3-EE8D55A4DCDF}">
      <dsp:nvSpPr>
        <dsp:cNvPr id="0" name=""/>
        <dsp:cNvSpPr/>
      </dsp:nvSpPr>
      <dsp:spPr>
        <a:xfrm>
          <a:off x="0" y="360526"/>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CAHA website – policies, manager resources, coaches’ corner, tournament pages.</a:t>
          </a:r>
        </a:p>
      </dsp:txBody>
      <dsp:txXfrm>
        <a:off x="0" y="360526"/>
        <a:ext cx="10458450" cy="358424"/>
      </dsp:txXfrm>
    </dsp:sp>
    <dsp:sp modelId="{83488B02-9E9D-5E41-ABD1-68C515555DCF}">
      <dsp:nvSpPr>
        <dsp:cNvPr id="0" name=""/>
        <dsp:cNvSpPr/>
      </dsp:nvSpPr>
      <dsp:spPr>
        <a:xfrm>
          <a:off x="0" y="718951"/>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91172F77-9D58-4544-88A1-B4A26B8A5198}">
      <dsp:nvSpPr>
        <dsp:cNvPr id="0" name=""/>
        <dsp:cNvSpPr/>
      </dsp:nvSpPr>
      <dsp:spPr>
        <a:xfrm>
          <a:off x="0" y="718951"/>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League,  Association.</a:t>
          </a:r>
        </a:p>
      </dsp:txBody>
      <dsp:txXfrm>
        <a:off x="0" y="718951"/>
        <a:ext cx="10458450" cy="358424"/>
      </dsp:txXfrm>
    </dsp:sp>
    <dsp:sp modelId="{30C94BEB-9BA5-9146-90E6-492A157BA56E}">
      <dsp:nvSpPr>
        <dsp:cNvPr id="0" name=""/>
        <dsp:cNvSpPr/>
      </dsp:nvSpPr>
      <dsp:spPr>
        <a:xfrm>
          <a:off x="0" y="1077376"/>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82EE461-280A-374D-BBDE-9B6100A8C8F9}">
      <dsp:nvSpPr>
        <dsp:cNvPr id="0" name=""/>
        <dsp:cNvSpPr/>
      </dsp:nvSpPr>
      <dsp:spPr>
        <a:xfrm>
          <a:off x="0" y="1077376"/>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Try Hockey for Free – use the USAH platform.</a:t>
          </a:r>
        </a:p>
      </dsp:txBody>
      <dsp:txXfrm>
        <a:off x="0" y="1077376"/>
        <a:ext cx="10458450" cy="358424"/>
      </dsp:txXfrm>
    </dsp:sp>
    <dsp:sp modelId="{0013D960-1746-584C-830A-D73CBEF3895F}">
      <dsp:nvSpPr>
        <dsp:cNvPr id="0" name=""/>
        <dsp:cNvSpPr/>
      </dsp:nvSpPr>
      <dsp:spPr>
        <a:xfrm>
          <a:off x="0" y="1435800"/>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DE211D2-5161-2E4D-91FA-D0C7C7F7E23C}">
      <dsp:nvSpPr>
        <dsp:cNvPr id="0" name=""/>
        <dsp:cNvSpPr/>
      </dsp:nvSpPr>
      <dsp:spPr>
        <a:xfrm>
          <a:off x="0" y="1435800"/>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Event Sanctions for on ice and off ice activities.</a:t>
          </a:r>
        </a:p>
      </dsp:txBody>
      <dsp:txXfrm>
        <a:off x="0" y="1435800"/>
        <a:ext cx="10458450" cy="358424"/>
      </dsp:txXfrm>
    </dsp:sp>
    <dsp:sp modelId="{20DE067A-0B5E-E64A-9163-1E9B3DB91EDC}">
      <dsp:nvSpPr>
        <dsp:cNvPr id="0" name=""/>
        <dsp:cNvSpPr/>
      </dsp:nvSpPr>
      <dsp:spPr>
        <a:xfrm>
          <a:off x="0" y="1794225"/>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B49766C-ABFD-A244-B331-CE0CDFDB9864}">
      <dsp:nvSpPr>
        <dsp:cNvPr id="0" name=""/>
        <dsp:cNvSpPr/>
      </dsp:nvSpPr>
      <dsp:spPr>
        <a:xfrm>
          <a:off x="0" y="1794225"/>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ESS (electronic scoring) – Jen Bosier, </a:t>
          </a:r>
          <a:r>
            <a:rPr lang="en-US" sz="1800" u="sng" kern="1200" dirty="0" err="1"/>
            <a:t>scoring@coloradohockey.org</a:t>
          </a:r>
          <a:r>
            <a:rPr lang="en-US" sz="1800" kern="1200" dirty="0"/>
            <a:t>.</a:t>
          </a:r>
          <a:r>
            <a:rPr lang="en-US" sz="1800" kern="1200" dirty="0">
              <a:solidFill>
                <a:schemeClr val="tx1"/>
              </a:solidFill>
              <a:latin typeface="+mn-lt"/>
              <a:ea typeface="+mn-ea"/>
              <a:cs typeface="+mn-cs"/>
            </a:rPr>
            <a:t> </a:t>
          </a:r>
          <a:endParaRPr lang="en-US" sz="1800" kern="1200" dirty="0"/>
        </a:p>
      </dsp:txBody>
      <dsp:txXfrm>
        <a:off x="0" y="1794225"/>
        <a:ext cx="10458450" cy="358424"/>
      </dsp:txXfrm>
    </dsp:sp>
    <dsp:sp modelId="{26C4F759-4621-354C-9382-DC6F3C46FB9D}">
      <dsp:nvSpPr>
        <dsp:cNvPr id="0" name=""/>
        <dsp:cNvSpPr/>
      </dsp:nvSpPr>
      <dsp:spPr>
        <a:xfrm>
          <a:off x="0" y="2152649"/>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0190DCED-EEDD-7E4E-8081-8982B7FB3A0C}">
      <dsp:nvSpPr>
        <dsp:cNvPr id="0" name=""/>
        <dsp:cNvSpPr/>
      </dsp:nvSpPr>
      <dsp:spPr>
        <a:xfrm>
          <a:off x="0" y="2152650"/>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VP Rec (play ups, play downs)- TBD, </a:t>
          </a:r>
          <a:r>
            <a:rPr lang="en-US" sz="1800" kern="1200" dirty="0" err="1"/>
            <a:t>vpofrec@coloradohockey.org</a:t>
          </a:r>
          <a:endParaRPr lang="en-US" sz="1800" kern="1200" dirty="0"/>
        </a:p>
      </dsp:txBody>
      <dsp:txXfrm>
        <a:off x="0" y="2152650"/>
        <a:ext cx="10458450" cy="358424"/>
      </dsp:txXfrm>
    </dsp:sp>
    <dsp:sp modelId="{6A29B28F-58FE-2242-BFF5-BAFE9D2941D5}">
      <dsp:nvSpPr>
        <dsp:cNvPr id="0" name=""/>
        <dsp:cNvSpPr/>
      </dsp:nvSpPr>
      <dsp:spPr>
        <a:xfrm>
          <a:off x="0" y="2511074"/>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4E13C3C-FBFD-4F46-867D-9723DD0B5A60}">
      <dsp:nvSpPr>
        <dsp:cNvPr id="0" name=""/>
        <dsp:cNvSpPr/>
      </dsp:nvSpPr>
      <dsp:spPr>
        <a:xfrm>
          <a:off x="0" y="2511074"/>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VP of Girls (play ups, play downs) - Jeff Walker</a:t>
          </a:r>
          <a:r>
            <a:rPr lang="en-US" sz="1800" u="none" kern="1200" dirty="0"/>
            <a:t>, </a:t>
          </a:r>
          <a:r>
            <a:rPr lang="en-US" sz="1800" u="none"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jhwalker1776</a:t>
          </a:r>
          <a:r>
            <a:rPr lang="en-US" sz="1800" u="sng" kern="1200" dirty="0">
              <a:solidFill>
                <a:schemeClr val="tx1"/>
              </a:solidFill>
              <a:hlinkClick xmlns:r="http://schemas.openxmlformats.org/officeDocument/2006/relationships" r:id="rId1">
                <a:extLst>
                  <a:ext uri="{A12FA001-AC4F-418D-AE19-62706E023703}">
                    <ahyp:hlinkClr xmlns:ahyp="http://schemas.microsoft.com/office/drawing/2018/hyperlinkcolor" val="tx"/>
                  </a:ext>
                </a:extLst>
              </a:hlinkClick>
            </a:rPr>
            <a:t>@gmail.co</a:t>
          </a:r>
          <a:r>
            <a:rPr lang="en-US" sz="1800" u="sng" kern="1200" dirty="0">
              <a:solidFill>
                <a:schemeClr val="tx1"/>
              </a:solidFill>
            </a:rPr>
            <a:t>m</a:t>
          </a:r>
          <a:r>
            <a:rPr lang="en-US" sz="1800" u="none" kern="1200" dirty="0">
              <a:solidFill>
                <a:schemeClr val="tx1"/>
              </a:solidFill>
            </a:rPr>
            <a:t>.</a:t>
          </a:r>
        </a:p>
        <a:p>
          <a:pPr marL="0" lvl="0" indent="0" algn="l" defTabSz="800100">
            <a:lnSpc>
              <a:spcPct val="90000"/>
            </a:lnSpc>
            <a:spcBef>
              <a:spcPct val="0"/>
            </a:spcBef>
            <a:spcAft>
              <a:spcPct val="35000"/>
            </a:spcAft>
            <a:buNone/>
          </a:pPr>
          <a:r>
            <a:rPr lang="en-US" sz="1800" kern="1200" dirty="0"/>
            <a:t>.</a:t>
          </a:r>
        </a:p>
      </dsp:txBody>
      <dsp:txXfrm>
        <a:off x="0" y="2511074"/>
        <a:ext cx="10458450" cy="358424"/>
      </dsp:txXfrm>
    </dsp:sp>
    <dsp:sp modelId="{F138462D-6808-9246-AA29-F64D41633F41}">
      <dsp:nvSpPr>
        <dsp:cNvPr id="0" name=""/>
        <dsp:cNvSpPr/>
      </dsp:nvSpPr>
      <dsp:spPr>
        <a:xfrm>
          <a:off x="0" y="2869499"/>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002F161-1911-5D4A-8831-286221893528}">
      <dsp:nvSpPr>
        <dsp:cNvPr id="0" name=""/>
        <dsp:cNvSpPr/>
      </dsp:nvSpPr>
      <dsp:spPr>
        <a:xfrm>
          <a:off x="0" y="2869499"/>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VP of Tier - Shawn Vecellio, </a:t>
          </a:r>
          <a:r>
            <a:rPr lang="en-US" sz="1800" u="sng" kern="1200" dirty="0" err="1"/>
            <a:t>vpoftier@coloradohockey.org</a:t>
          </a:r>
          <a:endParaRPr lang="en-US" sz="1800" u="sng" kern="1200" dirty="0"/>
        </a:p>
      </dsp:txBody>
      <dsp:txXfrm>
        <a:off x="0" y="2869499"/>
        <a:ext cx="10458450" cy="358424"/>
      </dsp:txXfrm>
    </dsp:sp>
    <dsp:sp modelId="{82CC220F-C0C6-6041-9643-A2656E80B9B1}">
      <dsp:nvSpPr>
        <dsp:cNvPr id="0" name=""/>
        <dsp:cNvSpPr/>
      </dsp:nvSpPr>
      <dsp:spPr>
        <a:xfrm>
          <a:off x="0" y="3227923"/>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5714104-2BFA-FF46-B54A-AFE0DE4BBE8C}">
      <dsp:nvSpPr>
        <dsp:cNvPr id="0" name=""/>
        <dsp:cNvSpPr/>
      </dsp:nvSpPr>
      <dsp:spPr>
        <a:xfrm>
          <a:off x="0" y="3227923"/>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Disciplinary Chair – Alan McLean, </a:t>
          </a:r>
          <a:r>
            <a:rPr lang="en-US" sz="1800" u="sng" kern="1200" dirty="0" err="1"/>
            <a:t>discipline@coloradohockey.org</a:t>
          </a:r>
          <a:endParaRPr lang="en-US" sz="1800" u="sng" kern="1200" dirty="0"/>
        </a:p>
      </dsp:txBody>
      <dsp:txXfrm>
        <a:off x="0" y="3227923"/>
        <a:ext cx="10458450" cy="358424"/>
      </dsp:txXfrm>
    </dsp:sp>
    <dsp:sp modelId="{1B7DFE4D-66E8-864C-93DE-18D7F08C1202}">
      <dsp:nvSpPr>
        <dsp:cNvPr id="0" name=""/>
        <dsp:cNvSpPr/>
      </dsp:nvSpPr>
      <dsp:spPr>
        <a:xfrm>
          <a:off x="0" y="3586348"/>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36786CA-2E97-A74E-BFF4-9ACA9DE548AB}">
      <dsp:nvSpPr>
        <dsp:cNvPr id="0" name=""/>
        <dsp:cNvSpPr/>
      </dsp:nvSpPr>
      <dsp:spPr>
        <a:xfrm>
          <a:off x="0" y="3586348"/>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Bookkeeper – Claire Graham McDonnell, </a:t>
          </a:r>
          <a:r>
            <a:rPr lang="en-US" sz="1800" u="sng" kern="1200" dirty="0">
              <a:solidFill>
                <a:schemeClr val="tx1"/>
              </a:solidFill>
              <a:hlinkClick xmlns:r="http://schemas.openxmlformats.org/officeDocument/2006/relationships" r:id="rId2">
                <a:extLst>
                  <a:ext uri="{A12FA001-AC4F-418D-AE19-62706E023703}">
                    <ahyp:hlinkClr xmlns:ahyp="http://schemas.microsoft.com/office/drawing/2018/hyperlinkcolor" val="tx"/>
                  </a:ext>
                </a:extLst>
              </a:hlinkClick>
            </a:rPr>
            <a:t>bookkeeper@coloradohockey.org</a:t>
          </a:r>
          <a:endParaRPr lang="en-US" sz="1800" u="sng" kern="1200" dirty="0">
            <a:solidFill>
              <a:schemeClr val="tx1"/>
            </a:solidFill>
          </a:endParaRPr>
        </a:p>
      </dsp:txBody>
      <dsp:txXfrm>
        <a:off x="0" y="3586348"/>
        <a:ext cx="10458450" cy="358424"/>
      </dsp:txXfrm>
    </dsp:sp>
    <dsp:sp modelId="{0210C9DF-F827-3C44-9DFD-1CE257D8E995}">
      <dsp:nvSpPr>
        <dsp:cNvPr id="0" name=""/>
        <dsp:cNvSpPr/>
      </dsp:nvSpPr>
      <dsp:spPr>
        <a:xfrm>
          <a:off x="0" y="3944773"/>
          <a:ext cx="10458450"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A7213CB-C1BE-6549-A960-AAF5858792D6}">
      <dsp:nvSpPr>
        <dsp:cNvPr id="0" name=""/>
        <dsp:cNvSpPr/>
      </dsp:nvSpPr>
      <dsp:spPr>
        <a:xfrm>
          <a:off x="0" y="3944773"/>
          <a:ext cx="10458450" cy="358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endParaRPr lang="en-US" sz="1800" u="sng" kern="1200" dirty="0">
            <a:solidFill>
              <a:schemeClr val="tx1"/>
            </a:solidFill>
          </a:endParaRPr>
        </a:p>
      </dsp:txBody>
      <dsp:txXfrm>
        <a:off x="0" y="3944773"/>
        <a:ext cx="10458450" cy="3584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E81B8-4AEF-BF41-9862-C7427093DF03}">
      <dsp:nvSpPr>
        <dsp:cNvPr id="0" name=""/>
        <dsp:cNvSpPr/>
      </dsp:nvSpPr>
      <dsp:spPr>
        <a:xfrm>
          <a:off x="0" y="1531"/>
          <a:ext cx="7790035" cy="687375"/>
        </a:xfrm>
        <a:prstGeom prst="roundRect">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Due every two seasons (not years).</a:t>
          </a:r>
        </a:p>
      </dsp:txBody>
      <dsp:txXfrm>
        <a:off x="33555" y="35086"/>
        <a:ext cx="7722925" cy="620265"/>
      </dsp:txXfrm>
    </dsp:sp>
    <dsp:sp modelId="{31678D00-6663-9E4F-AA80-51E023B765B5}">
      <dsp:nvSpPr>
        <dsp:cNvPr id="0" name=""/>
        <dsp:cNvSpPr/>
      </dsp:nvSpPr>
      <dsp:spPr>
        <a:xfrm>
          <a:off x="0" y="760906"/>
          <a:ext cx="7790035" cy="687375"/>
        </a:xfrm>
        <a:prstGeom prst="roundRect">
          <a:avLst/>
        </a:prstGeom>
        <a:solidFill>
          <a:schemeClr val="accent5">
            <a:hueOff val="801355"/>
            <a:satOff val="-1627"/>
            <a:lumOff val="1046"/>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Fee.</a:t>
          </a:r>
        </a:p>
      </dsp:txBody>
      <dsp:txXfrm>
        <a:off x="33555" y="794461"/>
        <a:ext cx="7722925" cy="620265"/>
      </dsp:txXfrm>
    </dsp:sp>
    <dsp:sp modelId="{39E86DEC-E3C4-914E-830C-71C9FC1B15F5}">
      <dsp:nvSpPr>
        <dsp:cNvPr id="0" name=""/>
        <dsp:cNvSpPr/>
      </dsp:nvSpPr>
      <dsp:spPr>
        <a:xfrm>
          <a:off x="0" y="1520281"/>
          <a:ext cx="7790035" cy="687375"/>
        </a:xfrm>
        <a:prstGeom prst="roundRect">
          <a:avLst/>
        </a:prstGeom>
        <a:solidFill>
          <a:schemeClr val="accent5">
            <a:hueOff val="1602711"/>
            <a:satOff val="-3255"/>
            <a:lumOff val="2092"/>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The requested “self registration number” is already populated!</a:t>
          </a:r>
        </a:p>
      </dsp:txBody>
      <dsp:txXfrm>
        <a:off x="33555" y="1553836"/>
        <a:ext cx="7722925" cy="620265"/>
      </dsp:txXfrm>
    </dsp:sp>
    <dsp:sp modelId="{4F682DC0-F757-534A-B79C-74EB2DDB23AE}">
      <dsp:nvSpPr>
        <dsp:cNvPr id="0" name=""/>
        <dsp:cNvSpPr/>
      </dsp:nvSpPr>
      <dsp:spPr>
        <a:xfrm>
          <a:off x="0" y="2279656"/>
          <a:ext cx="7790035" cy="687375"/>
        </a:xfrm>
        <a:prstGeom prst="roundRect">
          <a:avLst/>
        </a:prstGeom>
        <a:solidFill>
          <a:schemeClr val="accent5">
            <a:hueOff val="2404066"/>
            <a:satOff val="-4882"/>
            <a:lumOff val="3137"/>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Out of  US/Canada for 6 consecutive months in any one country during the last 7 years will need an international screen.</a:t>
          </a:r>
        </a:p>
      </dsp:txBody>
      <dsp:txXfrm>
        <a:off x="33555" y="2313211"/>
        <a:ext cx="7722925" cy="620265"/>
      </dsp:txXfrm>
    </dsp:sp>
    <dsp:sp modelId="{2423D0EF-BEA4-E14A-ADA4-01F6B171CAEE}">
      <dsp:nvSpPr>
        <dsp:cNvPr id="0" name=""/>
        <dsp:cNvSpPr/>
      </dsp:nvSpPr>
      <dsp:spPr>
        <a:xfrm>
          <a:off x="0" y="3039031"/>
          <a:ext cx="7790035" cy="687375"/>
        </a:xfrm>
        <a:prstGeom prst="roundRect">
          <a:avLst/>
        </a:prstGeom>
        <a:solidFill>
          <a:schemeClr val="accent5">
            <a:hueOff val="3205421"/>
            <a:satOff val="-6509"/>
            <a:lumOff val="4183"/>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Only screens taken through USAH will be accepted.</a:t>
          </a:r>
        </a:p>
      </dsp:txBody>
      <dsp:txXfrm>
        <a:off x="33555" y="3072586"/>
        <a:ext cx="7722925" cy="620265"/>
      </dsp:txXfrm>
    </dsp:sp>
    <dsp:sp modelId="{30019254-FDC2-FA42-A60B-A5507D628C94}">
      <dsp:nvSpPr>
        <dsp:cNvPr id="0" name=""/>
        <dsp:cNvSpPr/>
      </dsp:nvSpPr>
      <dsp:spPr>
        <a:xfrm>
          <a:off x="0" y="3798406"/>
          <a:ext cx="7790035" cy="687375"/>
        </a:xfrm>
        <a:prstGeom prst="roundRect">
          <a:avLst/>
        </a:prstGeom>
        <a:solidFill>
          <a:schemeClr val="accent5">
            <a:hueOff val="4006776"/>
            <a:satOff val="-8137"/>
            <a:lumOff val="5229"/>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Receive email confirmation once register. This is not confirmation that cleared.</a:t>
          </a:r>
        </a:p>
      </dsp:txBody>
      <dsp:txXfrm>
        <a:off x="33555" y="3831961"/>
        <a:ext cx="7722925" cy="620265"/>
      </dsp:txXfrm>
    </dsp:sp>
    <dsp:sp modelId="{DC53907B-C662-EF45-8DB6-3401801D8F09}">
      <dsp:nvSpPr>
        <dsp:cNvPr id="0" name=""/>
        <dsp:cNvSpPr/>
      </dsp:nvSpPr>
      <dsp:spPr>
        <a:xfrm>
          <a:off x="0" y="4557781"/>
          <a:ext cx="7790035" cy="687375"/>
        </a:xfrm>
        <a:prstGeom prst="roundRect">
          <a:avLst/>
        </a:prstGeom>
        <a:solidFill>
          <a:schemeClr val="accent5">
            <a:hueOff val="4808132"/>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n-lt"/>
            </a:rPr>
            <a:t>Flagged, check email and spam as often just need to provide additional information.</a:t>
          </a:r>
        </a:p>
      </dsp:txBody>
      <dsp:txXfrm>
        <a:off x="33555" y="4591336"/>
        <a:ext cx="7722925" cy="620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208D1-302B-3542-B53B-3AC2443D76C0}">
      <dsp:nvSpPr>
        <dsp:cNvPr id="0" name=""/>
        <dsp:cNvSpPr/>
      </dsp:nvSpPr>
      <dsp:spPr>
        <a:xfrm>
          <a:off x="0" y="642"/>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7E00860E-BD01-8C4C-B389-001A7C318842}">
      <dsp:nvSpPr>
        <dsp:cNvPr id="0" name=""/>
        <dsp:cNvSpPr/>
      </dsp:nvSpPr>
      <dsp:spPr>
        <a:xfrm>
          <a:off x="0" y="642"/>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6U/8U, 10U/12U, and 13+.</a:t>
          </a:r>
        </a:p>
      </dsp:txBody>
      <dsp:txXfrm>
        <a:off x="0" y="642"/>
        <a:ext cx="6832212" cy="1052698"/>
      </dsp:txXfrm>
    </dsp:sp>
    <dsp:sp modelId="{EEDF348B-E8FD-764A-9FF7-94EEB5B4F611}">
      <dsp:nvSpPr>
        <dsp:cNvPr id="0" name=""/>
        <dsp:cNvSpPr/>
      </dsp:nvSpPr>
      <dsp:spPr>
        <a:xfrm>
          <a:off x="0" y="1053341"/>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BF09820B-A789-A24D-A76C-A8ADB74F5461}">
      <dsp:nvSpPr>
        <dsp:cNvPr id="0" name=""/>
        <dsp:cNvSpPr/>
      </dsp:nvSpPr>
      <dsp:spPr>
        <a:xfrm>
          <a:off x="0" y="1053341"/>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Old single age group modules still valid as long as coaching the correct age group.</a:t>
          </a:r>
        </a:p>
      </dsp:txBody>
      <dsp:txXfrm>
        <a:off x="0" y="1053341"/>
        <a:ext cx="6832212" cy="1052698"/>
      </dsp:txXfrm>
    </dsp:sp>
    <dsp:sp modelId="{DDDC51E3-CD71-C843-AE0B-063B28159BC7}">
      <dsp:nvSpPr>
        <dsp:cNvPr id="0" name=""/>
        <dsp:cNvSpPr/>
      </dsp:nvSpPr>
      <dsp:spPr>
        <a:xfrm>
          <a:off x="0" y="2106040"/>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E12BA1F-66AC-B642-BCDE-5C4E626A4E79}">
      <dsp:nvSpPr>
        <dsp:cNvPr id="0" name=""/>
        <dsp:cNvSpPr/>
      </dsp:nvSpPr>
      <dsp:spPr>
        <a:xfrm>
          <a:off x="0" y="2106040"/>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$20 for 6U/8U module and $25 for all other age modules.</a:t>
          </a:r>
        </a:p>
      </dsp:txBody>
      <dsp:txXfrm>
        <a:off x="0" y="2106040"/>
        <a:ext cx="6832212" cy="1052698"/>
      </dsp:txXfrm>
    </dsp:sp>
    <dsp:sp modelId="{E93F8FDC-89F1-BA4A-B1E1-ED95A8963B35}">
      <dsp:nvSpPr>
        <dsp:cNvPr id="0" name=""/>
        <dsp:cNvSpPr/>
      </dsp:nvSpPr>
      <dsp:spPr>
        <a:xfrm>
          <a:off x="0" y="3158738"/>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808FAF2-50F3-0144-B811-BB17BAC3FB82}">
      <dsp:nvSpPr>
        <dsp:cNvPr id="0" name=""/>
        <dsp:cNvSpPr/>
      </dsp:nvSpPr>
      <dsp:spPr>
        <a:xfrm>
          <a:off x="0" y="3158738"/>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Fundamental module first if taking a newer module for first time. Free.</a:t>
          </a:r>
        </a:p>
      </dsp:txBody>
      <dsp:txXfrm>
        <a:off x="0" y="3158738"/>
        <a:ext cx="6832212" cy="1052698"/>
      </dsp:txXfrm>
    </dsp:sp>
    <dsp:sp modelId="{43E230FE-6056-6646-AC39-81705D9174A3}">
      <dsp:nvSpPr>
        <dsp:cNvPr id="0" name=""/>
        <dsp:cNvSpPr/>
      </dsp:nvSpPr>
      <dsp:spPr>
        <a:xfrm>
          <a:off x="0" y="4211437"/>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862BB22-993C-114E-B2BA-8DF19980FC8F}">
      <dsp:nvSpPr>
        <dsp:cNvPr id="0" name=""/>
        <dsp:cNvSpPr/>
      </dsp:nvSpPr>
      <dsp:spPr>
        <a:xfrm>
          <a:off x="0" y="4211437"/>
          <a:ext cx="6832212" cy="10526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Must be done prior to adding coach to roster.</a:t>
          </a:r>
        </a:p>
      </dsp:txBody>
      <dsp:txXfrm>
        <a:off x="0" y="4211437"/>
        <a:ext cx="6832212" cy="105269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224878-271A-604A-B2D0-57C45361BFBA}">
      <dsp:nvSpPr>
        <dsp:cNvPr id="0" name=""/>
        <dsp:cNvSpPr/>
      </dsp:nvSpPr>
      <dsp:spPr>
        <a:xfrm>
          <a:off x="0" y="1942"/>
          <a:ext cx="6928565" cy="558332"/>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Can add coach without CEP and in some instances with expired CEP. Have until 12/31 to meet requirements.</a:t>
          </a:r>
        </a:p>
      </dsp:txBody>
      <dsp:txXfrm>
        <a:off x="27256" y="29198"/>
        <a:ext cx="6874053" cy="503820"/>
      </dsp:txXfrm>
    </dsp:sp>
    <dsp:sp modelId="{2CBE4A58-8ECB-E54A-BD19-FB110CF548EF}">
      <dsp:nvSpPr>
        <dsp:cNvPr id="0" name=""/>
        <dsp:cNvSpPr/>
      </dsp:nvSpPr>
      <dsp:spPr>
        <a:xfrm>
          <a:off x="0" y="573240"/>
          <a:ext cx="6928565" cy="558332"/>
        </a:xfrm>
        <a:prstGeom prst="roundRect">
          <a:avLst/>
        </a:prstGeom>
        <a:gradFill rotWithShape="0">
          <a:gsLst>
            <a:gs pos="0">
              <a:schemeClr val="accent5">
                <a:hueOff val="480813"/>
                <a:satOff val="-976"/>
                <a:lumOff val="627"/>
                <a:alphaOff val="0"/>
                <a:tint val="96000"/>
                <a:lumMod val="104000"/>
              </a:schemeClr>
            </a:gs>
            <a:gs pos="100000">
              <a:schemeClr val="accent5">
                <a:hueOff val="480813"/>
                <a:satOff val="-976"/>
                <a:lumOff val="62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Clinics offered mid June through December 15</a:t>
          </a:r>
          <a:r>
            <a:rPr lang="en-US" sz="1600" kern="1200" baseline="30000" dirty="0"/>
            <a:t>th</a:t>
          </a:r>
          <a:r>
            <a:rPr lang="en-US" sz="1600" kern="1200" dirty="0"/>
            <a:t>.</a:t>
          </a:r>
        </a:p>
      </dsp:txBody>
      <dsp:txXfrm>
        <a:off x="27256" y="600496"/>
        <a:ext cx="6874053" cy="503820"/>
      </dsp:txXfrm>
    </dsp:sp>
    <dsp:sp modelId="{ACD1DA89-6285-B241-B6EA-6692BC8063F6}">
      <dsp:nvSpPr>
        <dsp:cNvPr id="0" name=""/>
        <dsp:cNvSpPr/>
      </dsp:nvSpPr>
      <dsp:spPr>
        <a:xfrm>
          <a:off x="0" y="1144538"/>
          <a:ext cx="6928565" cy="558332"/>
        </a:xfrm>
        <a:prstGeom prst="roundRect">
          <a:avLst/>
        </a:prstGeom>
        <a:gradFill rotWithShape="0">
          <a:gsLst>
            <a:gs pos="0">
              <a:schemeClr val="accent5">
                <a:hueOff val="961626"/>
                <a:satOff val="-1953"/>
                <a:lumOff val="1255"/>
                <a:alphaOff val="0"/>
                <a:tint val="96000"/>
                <a:lumMod val="104000"/>
              </a:schemeClr>
            </a:gs>
            <a:gs pos="100000">
              <a:schemeClr val="accent5">
                <a:hueOff val="961626"/>
                <a:satOff val="-1953"/>
                <a:lumOff val="125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Must have current CEP with expiration of 2026 or later by 12/31.</a:t>
          </a:r>
        </a:p>
      </dsp:txBody>
      <dsp:txXfrm>
        <a:off x="27256" y="1171794"/>
        <a:ext cx="6874053" cy="503820"/>
      </dsp:txXfrm>
    </dsp:sp>
    <dsp:sp modelId="{2FDC27E0-AF53-FD40-A352-B95475071AC1}">
      <dsp:nvSpPr>
        <dsp:cNvPr id="0" name=""/>
        <dsp:cNvSpPr/>
      </dsp:nvSpPr>
      <dsp:spPr>
        <a:xfrm>
          <a:off x="0" y="1715836"/>
          <a:ext cx="6928565" cy="558332"/>
        </a:xfrm>
        <a:prstGeom prst="roundRect">
          <a:avLst/>
        </a:prstGeom>
        <a:gradFill rotWithShape="0">
          <a:gsLst>
            <a:gs pos="0">
              <a:schemeClr val="accent5">
                <a:hueOff val="1442440"/>
                <a:satOff val="-2929"/>
                <a:lumOff val="1882"/>
                <a:alphaOff val="0"/>
                <a:tint val="96000"/>
                <a:lumMod val="104000"/>
              </a:schemeClr>
            </a:gs>
            <a:gs pos="100000">
              <a:schemeClr val="accent5">
                <a:hueOff val="1442440"/>
                <a:satOff val="-2929"/>
                <a:lumOff val="188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L1, L2, L3, L4 in first 4 years of coaching 10U and older.</a:t>
          </a:r>
        </a:p>
      </dsp:txBody>
      <dsp:txXfrm>
        <a:off x="27256" y="1743092"/>
        <a:ext cx="6874053" cy="503820"/>
      </dsp:txXfrm>
    </dsp:sp>
    <dsp:sp modelId="{6AD29912-090F-684E-9B36-398070903DA3}">
      <dsp:nvSpPr>
        <dsp:cNvPr id="0" name=""/>
        <dsp:cNvSpPr/>
      </dsp:nvSpPr>
      <dsp:spPr>
        <a:xfrm>
          <a:off x="0" y="2287134"/>
          <a:ext cx="6928565" cy="558332"/>
        </a:xfrm>
        <a:prstGeom prst="roundRect">
          <a:avLst/>
        </a:prstGeom>
        <a:gradFill rotWithShape="0">
          <a:gsLst>
            <a:gs pos="0">
              <a:schemeClr val="accent5">
                <a:hueOff val="1923253"/>
                <a:satOff val="-3906"/>
                <a:lumOff val="2510"/>
                <a:alphaOff val="0"/>
                <a:tint val="96000"/>
                <a:lumMod val="104000"/>
              </a:schemeClr>
            </a:gs>
            <a:gs pos="100000">
              <a:schemeClr val="accent5">
                <a:hueOff val="1923253"/>
                <a:satOff val="-3906"/>
                <a:lumOff val="251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One level per year. L1 – L3 are good for one year only.</a:t>
          </a:r>
        </a:p>
      </dsp:txBody>
      <dsp:txXfrm>
        <a:off x="27256" y="2314390"/>
        <a:ext cx="6874053" cy="503820"/>
      </dsp:txXfrm>
    </dsp:sp>
    <dsp:sp modelId="{FD870552-0A6D-DF4D-99A8-766BADCD67B2}">
      <dsp:nvSpPr>
        <dsp:cNvPr id="0" name=""/>
        <dsp:cNvSpPr/>
      </dsp:nvSpPr>
      <dsp:spPr>
        <a:xfrm>
          <a:off x="0" y="2858431"/>
          <a:ext cx="6928565" cy="558332"/>
        </a:xfrm>
        <a:prstGeom prst="roundRect">
          <a:avLst/>
        </a:prstGeom>
        <a:gradFill rotWithShape="0">
          <a:gsLst>
            <a:gs pos="0">
              <a:schemeClr val="accent5">
                <a:hueOff val="2404066"/>
                <a:satOff val="-4882"/>
                <a:lumOff val="3137"/>
                <a:alphaOff val="0"/>
                <a:tint val="96000"/>
                <a:lumMod val="104000"/>
              </a:schemeClr>
            </a:gs>
            <a:gs pos="100000">
              <a:schemeClr val="accent5">
                <a:hueOff val="2404066"/>
                <a:satOff val="-4882"/>
                <a:lumOff val="313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L4 is good for 3 years, 5 continuing education credits needed to renew.</a:t>
          </a:r>
        </a:p>
      </dsp:txBody>
      <dsp:txXfrm>
        <a:off x="27256" y="2885687"/>
        <a:ext cx="6874053" cy="503820"/>
      </dsp:txXfrm>
    </dsp:sp>
    <dsp:sp modelId="{ED75830A-1B23-E24F-95AE-F429ABAAD8F6}">
      <dsp:nvSpPr>
        <dsp:cNvPr id="0" name=""/>
        <dsp:cNvSpPr/>
      </dsp:nvSpPr>
      <dsp:spPr>
        <a:xfrm>
          <a:off x="0" y="3429729"/>
          <a:ext cx="6928565" cy="558332"/>
        </a:xfrm>
        <a:prstGeom prst="roundRect">
          <a:avLst/>
        </a:prstGeom>
        <a:gradFill rotWithShape="0">
          <a:gsLst>
            <a:gs pos="0">
              <a:schemeClr val="accent5">
                <a:hueOff val="2884879"/>
                <a:satOff val="-5858"/>
                <a:lumOff val="3765"/>
                <a:alphaOff val="0"/>
                <a:tint val="96000"/>
                <a:lumMod val="104000"/>
              </a:schemeClr>
            </a:gs>
            <a:gs pos="100000">
              <a:schemeClr val="accent5">
                <a:hueOff val="2884879"/>
                <a:satOff val="-5858"/>
                <a:lumOff val="376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L5 is good for 4 years, 5 continuing education credits needed to renew.</a:t>
          </a:r>
        </a:p>
      </dsp:txBody>
      <dsp:txXfrm>
        <a:off x="27256" y="3456985"/>
        <a:ext cx="6874053" cy="503820"/>
      </dsp:txXfrm>
    </dsp:sp>
    <dsp:sp modelId="{5A769C09-3602-5442-B6F6-A890D2C95F81}">
      <dsp:nvSpPr>
        <dsp:cNvPr id="0" name=""/>
        <dsp:cNvSpPr/>
      </dsp:nvSpPr>
      <dsp:spPr>
        <a:xfrm>
          <a:off x="0" y="4001027"/>
          <a:ext cx="6928565" cy="558332"/>
        </a:xfrm>
        <a:prstGeom prst="roundRect">
          <a:avLst/>
        </a:prstGeom>
        <a:gradFill rotWithShape="0">
          <a:gsLst>
            <a:gs pos="0">
              <a:schemeClr val="accent5">
                <a:hueOff val="3365692"/>
                <a:satOff val="-6835"/>
                <a:lumOff val="4392"/>
                <a:alphaOff val="0"/>
                <a:tint val="96000"/>
                <a:lumMod val="104000"/>
              </a:schemeClr>
            </a:gs>
            <a:gs pos="100000">
              <a:schemeClr val="accent5">
                <a:hueOff val="3365692"/>
                <a:satOff val="-6835"/>
                <a:lumOff val="4392"/>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The first set of CEUs for L4 and L5 renewals are due 12/2025.</a:t>
          </a:r>
        </a:p>
      </dsp:txBody>
      <dsp:txXfrm>
        <a:off x="27256" y="4028283"/>
        <a:ext cx="6874053" cy="503820"/>
      </dsp:txXfrm>
    </dsp:sp>
    <dsp:sp modelId="{BCC3DEB1-20CF-1945-BCB0-6DB37133A988}">
      <dsp:nvSpPr>
        <dsp:cNvPr id="0" name=""/>
        <dsp:cNvSpPr/>
      </dsp:nvSpPr>
      <dsp:spPr>
        <a:xfrm>
          <a:off x="0" y="4572325"/>
          <a:ext cx="6928565" cy="558332"/>
        </a:xfrm>
        <a:prstGeom prst="roundRect">
          <a:avLst/>
        </a:prstGeom>
        <a:gradFill rotWithShape="0">
          <a:gsLst>
            <a:gs pos="0">
              <a:schemeClr val="accent5">
                <a:hueOff val="3846505"/>
                <a:satOff val="-7811"/>
                <a:lumOff val="5020"/>
                <a:alphaOff val="0"/>
                <a:tint val="96000"/>
                <a:lumMod val="104000"/>
              </a:schemeClr>
            </a:gs>
            <a:gs pos="100000">
              <a:schemeClr val="accent5">
                <a:hueOff val="3846505"/>
                <a:satOff val="-7811"/>
                <a:lumOff val="502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Grandfathered coaches had L4 or L5 prior to 2021 and have not coached a Tier One or Tier Two team. Expiration date shows as 20**.</a:t>
          </a:r>
        </a:p>
      </dsp:txBody>
      <dsp:txXfrm>
        <a:off x="27256" y="4599581"/>
        <a:ext cx="6874053" cy="503820"/>
      </dsp:txXfrm>
    </dsp:sp>
    <dsp:sp modelId="{0392BB9D-6348-474E-8A34-CFA9E1EB4922}">
      <dsp:nvSpPr>
        <dsp:cNvPr id="0" name=""/>
        <dsp:cNvSpPr/>
      </dsp:nvSpPr>
      <dsp:spPr>
        <a:xfrm>
          <a:off x="0" y="5143623"/>
          <a:ext cx="6928565" cy="558332"/>
        </a:xfrm>
        <a:prstGeom prst="roundRect">
          <a:avLst/>
        </a:prstGeom>
        <a:gradFill rotWithShape="0">
          <a:gsLst>
            <a:gs pos="0">
              <a:schemeClr val="accent5">
                <a:hueOff val="4327318"/>
                <a:satOff val="-8788"/>
                <a:lumOff val="5647"/>
                <a:alphaOff val="0"/>
                <a:tint val="96000"/>
                <a:lumMod val="104000"/>
              </a:schemeClr>
            </a:gs>
            <a:gs pos="100000">
              <a:schemeClr val="accent5">
                <a:hueOff val="4327318"/>
                <a:satOff val="-8788"/>
                <a:lumOff val="5647"/>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Out of coaching for a while – start where left off.</a:t>
          </a:r>
        </a:p>
      </dsp:txBody>
      <dsp:txXfrm>
        <a:off x="27256" y="5170879"/>
        <a:ext cx="6874053" cy="503820"/>
      </dsp:txXfrm>
    </dsp:sp>
    <dsp:sp modelId="{268EEC9B-1919-F143-BFEC-1FDAB9D49371}">
      <dsp:nvSpPr>
        <dsp:cNvPr id="0" name=""/>
        <dsp:cNvSpPr/>
      </dsp:nvSpPr>
      <dsp:spPr>
        <a:xfrm>
          <a:off x="0" y="5714921"/>
          <a:ext cx="6928565" cy="558332"/>
        </a:xfrm>
        <a:prstGeom prst="roundRect">
          <a:avLst/>
        </a:prstGeom>
        <a:gradFill rotWithShape="0">
          <a:gsLst>
            <a:gs pos="0">
              <a:schemeClr val="accent5">
                <a:hueOff val="4808132"/>
                <a:satOff val="-9764"/>
                <a:lumOff val="6275"/>
                <a:alphaOff val="0"/>
                <a:tint val="96000"/>
                <a:lumMod val="104000"/>
              </a:schemeClr>
            </a:gs>
            <a:gs pos="100000">
              <a:schemeClr val="accent5">
                <a:hueOff val="4808132"/>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One Temp Card per coach per lifetime of coaching.</a:t>
          </a:r>
        </a:p>
      </dsp:txBody>
      <dsp:txXfrm>
        <a:off x="27256" y="5742177"/>
        <a:ext cx="6874053" cy="5038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4A2E5-E308-1F4B-AD94-DC7B8699A661}">
      <dsp:nvSpPr>
        <dsp:cNvPr id="0" name=""/>
        <dsp:cNvSpPr/>
      </dsp:nvSpPr>
      <dsp:spPr>
        <a:xfrm>
          <a:off x="0" y="56589"/>
          <a:ext cx="6832212" cy="4212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Association documents approved.</a:t>
          </a:r>
        </a:p>
      </dsp:txBody>
      <dsp:txXfrm>
        <a:off x="20561" y="77150"/>
        <a:ext cx="6791090" cy="380078"/>
      </dsp:txXfrm>
    </dsp:sp>
    <dsp:sp modelId="{A870226A-C70D-1F4A-86EE-4F3021B69E13}">
      <dsp:nvSpPr>
        <dsp:cNvPr id="0" name=""/>
        <dsp:cNvSpPr/>
      </dsp:nvSpPr>
      <dsp:spPr>
        <a:xfrm>
          <a:off x="0" y="529629"/>
          <a:ext cx="6832212" cy="421200"/>
        </a:xfrm>
        <a:prstGeom prst="roundRect">
          <a:avLst/>
        </a:prstGeom>
        <a:gradFill rotWithShape="0">
          <a:gsLst>
            <a:gs pos="0">
              <a:schemeClr val="accent2">
                <a:hueOff val="45316"/>
                <a:satOff val="-4799"/>
                <a:lumOff val="-118"/>
                <a:alphaOff val="0"/>
                <a:tint val="96000"/>
                <a:lumMod val="104000"/>
              </a:schemeClr>
            </a:gs>
            <a:gs pos="100000">
              <a:schemeClr val="accent2">
                <a:hueOff val="45316"/>
                <a:satOff val="-4799"/>
                <a:lumOff val="-11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Board roster approved.</a:t>
          </a:r>
        </a:p>
      </dsp:txBody>
      <dsp:txXfrm>
        <a:off x="20561" y="550190"/>
        <a:ext cx="6791090" cy="380078"/>
      </dsp:txXfrm>
    </dsp:sp>
    <dsp:sp modelId="{DF0B1DDE-4CAB-CA47-AECC-816E919E75D2}">
      <dsp:nvSpPr>
        <dsp:cNvPr id="0" name=""/>
        <dsp:cNvSpPr/>
      </dsp:nvSpPr>
      <dsp:spPr>
        <a:xfrm>
          <a:off x="0" y="1002669"/>
          <a:ext cx="6832212" cy="421200"/>
        </a:xfrm>
        <a:prstGeom prst="roundRect">
          <a:avLst/>
        </a:prstGeom>
        <a:gradFill rotWithShape="0">
          <a:gsLst>
            <a:gs pos="0">
              <a:schemeClr val="accent2">
                <a:hueOff val="90633"/>
                <a:satOff val="-9599"/>
                <a:lumOff val="-235"/>
                <a:alphaOff val="0"/>
                <a:tint val="96000"/>
                <a:lumMod val="104000"/>
              </a:schemeClr>
            </a:gs>
            <a:gs pos="100000">
              <a:schemeClr val="accent2">
                <a:hueOff val="90633"/>
                <a:satOff val="-9599"/>
                <a:lumOff val="-23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Naming policies.</a:t>
          </a:r>
        </a:p>
      </dsp:txBody>
      <dsp:txXfrm>
        <a:off x="20561" y="1023230"/>
        <a:ext cx="6791090" cy="380078"/>
      </dsp:txXfrm>
    </dsp:sp>
    <dsp:sp modelId="{119B92C2-BBAD-3C4B-A5D3-948BB0778008}">
      <dsp:nvSpPr>
        <dsp:cNvPr id="0" name=""/>
        <dsp:cNvSpPr/>
      </dsp:nvSpPr>
      <dsp:spPr>
        <a:xfrm>
          <a:off x="0" y="1475709"/>
          <a:ext cx="6832212" cy="421200"/>
        </a:xfrm>
        <a:prstGeom prst="roundRect">
          <a:avLst/>
        </a:prstGeom>
        <a:gradFill rotWithShape="0">
          <a:gsLst>
            <a:gs pos="0">
              <a:schemeClr val="accent2">
                <a:hueOff val="135950"/>
                <a:satOff val="-14398"/>
                <a:lumOff val="-353"/>
                <a:alphaOff val="0"/>
                <a:tint val="96000"/>
                <a:lumMod val="104000"/>
              </a:schemeClr>
            </a:gs>
            <a:gs pos="100000">
              <a:schemeClr val="accent2">
                <a:hueOff val="135950"/>
                <a:satOff val="-14398"/>
                <a:lumOff val="-35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Dual leagues.</a:t>
          </a:r>
        </a:p>
      </dsp:txBody>
      <dsp:txXfrm>
        <a:off x="20561" y="1496270"/>
        <a:ext cx="6791090" cy="380078"/>
      </dsp:txXfrm>
    </dsp:sp>
    <dsp:sp modelId="{2562B0E7-0543-AD42-B702-689BFFF557C1}">
      <dsp:nvSpPr>
        <dsp:cNvPr id="0" name=""/>
        <dsp:cNvSpPr/>
      </dsp:nvSpPr>
      <dsp:spPr>
        <a:xfrm>
          <a:off x="0" y="1948749"/>
          <a:ext cx="6832212" cy="421200"/>
        </a:xfrm>
        <a:prstGeom prst="roundRect">
          <a:avLst/>
        </a:prstGeom>
        <a:gradFill rotWithShape="0">
          <a:gsLst>
            <a:gs pos="0">
              <a:schemeClr val="accent2">
                <a:hueOff val="181266"/>
                <a:satOff val="-19197"/>
                <a:lumOff val="-470"/>
                <a:alphaOff val="0"/>
                <a:tint val="96000"/>
                <a:lumMod val="104000"/>
              </a:schemeClr>
            </a:gs>
            <a:gs pos="100000">
              <a:schemeClr val="accent2">
                <a:hueOff val="181266"/>
                <a:satOff val="-19197"/>
                <a:lumOff val="-47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Tournament rosters.</a:t>
          </a:r>
        </a:p>
      </dsp:txBody>
      <dsp:txXfrm>
        <a:off x="20561" y="1969310"/>
        <a:ext cx="6791090" cy="380078"/>
      </dsp:txXfrm>
    </dsp:sp>
    <dsp:sp modelId="{F620AAF6-470D-5F4D-8B2B-202BF9987CAB}">
      <dsp:nvSpPr>
        <dsp:cNvPr id="0" name=""/>
        <dsp:cNvSpPr/>
      </dsp:nvSpPr>
      <dsp:spPr>
        <a:xfrm>
          <a:off x="0" y="2421789"/>
          <a:ext cx="6832212" cy="421200"/>
        </a:xfrm>
        <a:prstGeom prst="roundRect">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Play ups and play downs.</a:t>
          </a:r>
        </a:p>
      </dsp:txBody>
      <dsp:txXfrm>
        <a:off x="20561" y="2442350"/>
        <a:ext cx="6791090" cy="380078"/>
      </dsp:txXfrm>
    </dsp:sp>
    <dsp:sp modelId="{9459B7C1-C671-FE4F-90E0-98B92A4B1FE7}">
      <dsp:nvSpPr>
        <dsp:cNvPr id="0" name=""/>
        <dsp:cNvSpPr/>
      </dsp:nvSpPr>
      <dsp:spPr>
        <a:xfrm>
          <a:off x="0" y="2894829"/>
          <a:ext cx="6832212" cy="421200"/>
        </a:xfrm>
        <a:prstGeom prst="roundRect">
          <a:avLst/>
        </a:prstGeom>
        <a:gradFill rotWithShape="0">
          <a:gsLst>
            <a:gs pos="0">
              <a:schemeClr val="accent2">
                <a:hueOff val="271899"/>
                <a:satOff val="-28796"/>
                <a:lumOff val="-706"/>
                <a:alphaOff val="0"/>
                <a:tint val="96000"/>
                <a:lumMod val="104000"/>
              </a:schemeClr>
            </a:gs>
            <a:gs pos="100000">
              <a:schemeClr val="accent2">
                <a:hueOff val="271899"/>
                <a:satOff val="-28796"/>
                <a:lumOff val="-70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Flex rosters.</a:t>
          </a:r>
        </a:p>
      </dsp:txBody>
      <dsp:txXfrm>
        <a:off x="20561" y="2915390"/>
        <a:ext cx="6791090" cy="380078"/>
      </dsp:txXfrm>
    </dsp:sp>
    <dsp:sp modelId="{7ED6D0F4-2031-2C42-BB98-58D0AF33C5C3}">
      <dsp:nvSpPr>
        <dsp:cNvPr id="0" name=""/>
        <dsp:cNvSpPr/>
      </dsp:nvSpPr>
      <dsp:spPr>
        <a:xfrm>
          <a:off x="0" y="3367869"/>
          <a:ext cx="6832212" cy="421200"/>
        </a:xfrm>
        <a:prstGeom prst="roundRect">
          <a:avLst/>
        </a:prstGeom>
        <a:gradFill rotWithShape="0">
          <a:gsLst>
            <a:gs pos="0">
              <a:schemeClr val="accent2">
                <a:hueOff val="317215"/>
                <a:satOff val="-33595"/>
                <a:lumOff val="-823"/>
                <a:alphaOff val="0"/>
                <a:tint val="96000"/>
                <a:lumMod val="104000"/>
              </a:schemeClr>
            </a:gs>
            <a:gs pos="100000">
              <a:schemeClr val="accent2">
                <a:hueOff val="317215"/>
                <a:satOff val="-33595"/>
                <a:lumOff val="-82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Dual rostering.</a:t>
          </a:r>
        </a:p>
      </dsp:txBody>
      <dsp:txXfrm>
        <a:off x="20561" y="3388430"/>
        <a:ext cx="6791090" cy="380078"/>
      </dsp:txXfrm>
    </dsp:sp>
    <dsp:sp modelId="{898F292A-A240-D94C-9F81-B9A443ECD7AC}">
      <dsp:nvSpPr>
        <dsp:cNvPr id="0" name=""/>
        <dsp:cNvSpPr/>
      </dsp:nvSpPr>
      <dsp:spPr>
        <a:xfrm>
          <a:off x="0" y="3840909"/>
          <a:ext cx="6832212" cy="421200"/>
        </a:xfrm>
        <a:prstGeom prst="roundRect">
          <a:avLst/>
        </a:prstGeom>
        <a:gradFill rotWithShape="0">
          <a:gsLst>
            <a:gs pos="0">
              <a:schemeClr val="accent2">
                <a:hueOff val="362532"/>
                <a:satOff val="-38394"/>
                <a:lumOff val="-941"/>
                <a:alphaOff val="0"/>
                <a:tint val="96000"/>
                <a:lumMod val="104000"/>
              </a:schemeClr>
            </a:gs>
            <a:gs pos="100000">
              <a:schemeClr val="accent2">
                <a:hueOff val="362532"/>
                <a:satOff val="-38394"/>
                <a:lumOff val="-9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Roster notes.</a:t>
          </a:r>
        </a:p>
      </dsp:txBody>
      <dsp:txXfrm>
        <a:off x="20561" y="3861470"/>
        <a:ext cx="6791090" cy="380078"/>
      </dsp:txXfrm>
    </dsp:sp>
    <dsp:sp modelId="{D65A5692-BACA-7247-BBCD-D1F2AC01EBC3}">
      <dsp:nvSpPr>
        <dsp:cNvPr id="0" name=""/>
        <dsp:cNvSpPr/>
      </dsp:nvSpPr>
      <dsp:spPr>
        <a:xfrm>
          <a:off x="0" y="4313949"/>
          <a:ext cx="6832212" cy="421200"/>
        </a:xfrm>
        <a:prstGeom prst="roundRect">
          <a:avLst/>
        </a:prstGeom>
        <a:gradFill rotWithShape="0">
          <a:gsLst>
            <a:gs pos="0">
              <a:schemeClr val="accent2">
                <a:hueOff val="407848"/>
                <a:satOff val="-43194"/>
                <a:lumOff val="-1058"/>
                <a:alphaOff val="0"/>
                <a:tint val="96000"/>
                <a:lumMod val="104000"/>
              </a:schemeClr>
            </a:gs>
            <a:gs pos="100000">
              <a:schemeClr val="accent2">
                <a:hueOff val="407848"/>
                <a:satOff val="-43194"/>
                <a:lumOff val="-1058"/>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Redlines.</a:t>
          </a:r>
        </a:p>
      </dsp:txBody>
      <dsp:txXfrm>
        <a:off x="20561" y="4334510"/>
        <a:ext cx="6791090" cy="380078"/>
      </dsp:txXfrm>
    </dsp:sp>
    <dsp:sp modelId="{7A928E1A-AA78-5C43-AA0D-156384201E78}">
      <dsp:nvSpPr>
        <dsp:cNvPr id="0" name=""/>
        <dsp:cNvSpPr/>
      </dsp:nvSpPr>
      <dsp:spPr>
        <a:xfrm>
          <a:off x="0" y="4786989"/>
          <a:ext cx="6832212" cy="421200"/>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Roster link.</a:t>
          </a:r>
        </a:p>
      </dsp:txBody>
      <dsp:txXfrm>
        <a:off x="20561" y="4807550"/>
        <a:ext cx="6791090" cy="38007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2FCD1-DB40-A44F-AE45-AC75E2034B06}">
      <dsp:nvSpPr>
        <dsp:cNvPr id="0" name=""/>
        <dsp:cNvSpPr/>
      </dsp:nvSpPr>
      <dsp:spPr>
        <a:xfrm>
          <a:off x="0" y="433895"/>
          <a:ext cx="6457949" cy="1559250"/>
        </a:xfrm>
        <a:prstGeom prst="rect">
          <a:avLst/>
        </a:prstGeom>
        <a:solidFill>
          <a:schemeClr val="lt1">
            <a:alpha val="90000"/>
            <a:hueOff val="0"/>
            <a:satOff val="0"/>
            <a:lumOff val="0"/>
            <a:alphaOff val="0"/>
          </a:schemeClr>
        </a:solidFill>
        <a:ln w="9525"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1209" tIns="312420" rIns="50120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Tier 2 youth rosters are due no later than 9/15.</a:t>
          </a:r>
        </a:p>
        <a:p>
          <a:pPr marL="114300" lvl="1" indent="-114300" algn="l" defTabSz="666750">
            <a:lnSpc>
              <a:spcPct val="90000"/>
            </a:lnSpc>
            <a:spcBef>
              <a:spcPct val="0"/>
            </a:spcBef>
            <a:spcAft>
              <a:spcPct val="15000"/>
            </a:spcAft>
            <a:buChar char="•"/>
          </a:pPr>
          <a:r>
            <a:rPr lang="en-US" sz="1500" kern="1200" dirty="0"/>
            <a:t>Tier 1 player drops are permanent.</a:t>
          </a:r>
        </a:p>
        <a:p>
          <a:pPr marL="114300" lvl="1" indent="-114300" algn="l" defTabSz="666750">
            <a:lnSpc>
              <a:spcPct val="90000"/>
            </a:lnSpc>
            <a:spcBef>
              <a:spcPct val="0"/>
            </a:spcBef>
            <a:spcAft>
              <a:spcPct val="15000"/>
            </a:spcAft>
            <a:buChar char="•"/>
          </a:pPr>
          <a:r>
            <a:rPr lang="en-US" sz="1500" kern="1200" dirty="0"/>
            <a:t>Vertical movement for Youth T1 15O and up and Girls T1 16U and up 9/1 - 2/1.</a:t>
          </a:r>
        </a:p>
        <a:p>
          <a:pPr marL="114300" lvl="1" indent="-114300" algn="l" defTabSz="666750">
            <a:lnSpc>
              <a:spcPct val="90000"/>
            </a:lnSpc>
            <a:spcBef>
              <a:spcPct val="0"/>
            </a:spcBef>
            <a:spcAft>
              <a:spcPct val="15000"/>
            </a:spcAft>
            <a:buChar char="•"/>
          </a:pPr>
          <a:r>
            <a:rPr lang="en-US" sz="1500" kern="1200" dirty="0"/>
            <a:t>12/31 Rosters lock to player changes.</a:t>
          </a:r>
        </a:p>
      </dsp:txBody>
      <dsp:txXfrm>
        <a:off x="0" y="433895"/>
        <a:ext cx="6457949" cy="1559250"/>
      </dsp:txXfrm>
    </dsp:sp>
    <dsp:sp modelId="{9D21A7FB-A486-5A42-A2BB-9C8BB405C492}">
      <dsp:nvSpPr>
        <dsp:cNvPr id="0" name=""/>
        <dsp:cNvSpPr/>
      </dsp:nvSpPr>
      <dsp:spPr>
        <a:xfrm>
          <a:off x="322897" y="212495"/>
          <a:ext cx="4520564" cy="44280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867" tIns="0" rIns="170867" bIns="0" numCol="1" spcCol="1270" anchor="ctr" anchorCtr="0">
          <a:noAutofit/>
        </a:bodyPr>
        <a:lstStyle/>
        <a:p>
          <a:pPr marL="0" lvl="0" indent="0" algn="l" defTabSz="666750">
            <a:lnSpc>
              <a:spcPct val="90000"/>
            </a:lnSpc>
            <a:spcBef>
              <a:spcPct val="0"/>
            </a:spcBef>
            <a:spcAft>
              <a:spcPct val="35000"/>
            </a:spcAft>
            <a:buNone/>
          </a:pPr>
          <a:r>
            <a:rPr lang="en-US" sz="1500" kern="1200" dirty="0"/>
            <a:t>NTB Tier players</a:t>
          </a:r>
        </a:p>
      </dsp:txBody>
      <dsp:txXfrm>
        <a:off x="344513" y="234111"/>
        <a:ext cx="4477332" cy="399568"/>
      </dsp:txXfrm>
    </dsp:sp>
    <dsp:sp modelId="{92EC900A-B53E-AD4B-AB50-14BCE2DAFA56}">
      <dsp:nvSpPr>
        <dsp:cNvPr id="0" name=""/>
        <dsp:cNvSpPr/>
      </dsp:nvSpPr>
      <dsp:spPr>
        <a:xfrm>
          <a:off x="0" y="2266970"/>
          <a:ext cx="6457949" cy="1275750"/>
        </a:xfrm>
        <a:prstGeom prst="rect">
          <a:avLst/>
        </a:prstGeom>
        <a:solidFill>
          <a:schemeClr val="lt1">
            <a:alpha val="90000"/>
            <a:hueOff val="0"/>
            <a:satOff val="0"/>
            <a:lumOff val="0"/>
            <a:alphaOff val="0"/>
          </a:schemeClr>
        </a:solidFill>
        <a:ln w="9525"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1209" tIns="312420" rIns="50120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 player changes on NTB coed teams once CPHL playoffs begin.</a:t>
          </a:r>
        </a:p>
        <a:p>
          <a:pPr marL="114300" lvl="1" indent="-114300" algn="l" defTabSz="666750">
            <a:lnSpc>
              <a:spcPct val="90000"/>
            </a:lnSpc>
            <a:spcBef>
              <a:spcPct val="0"/>
            </a:spcBef>
            <a:spcAft>
              <a:spcPct val="15000"/>
            </a:spcAft>
            <a:buChar char="•"/>
          </a:pPr>
          <a:r>
            <a:rPr lang="en-US" sz="1500" kern="1200" dirty="0"/>
            <a:t>Girls’ teams may change players up to book due date. If adding a new player after 12/31 will need to demonstrate how the player will meet game counts prior to book due date.</a:t>
          </a:r>
        </a:p>
      </dsp:txBody>
      <dsp:txXfrm>
        <a:off x="0" y="2266970"/>
        <a:ext cx="6457949" cy="1275750"/>
      </dsp:txXfrm>
    </dsp:sp>
    <dsp:sp modelId="{BFBB80D8-5824-CF42-9C0B-83E153F3FA2F}">
      <dsp:nvSpPr>
        <dsp:cNvPr id="0" name=""/>
        <dsp:cNvSpPr/>
      </dsp:nvSpPr>
      <dsp:spPr>
        <a:xfrm>
          <a:off x="322897" y="2074145"/>
          <a:ext cx="4520564" cy="44280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867" tIns="0" rIns="170867" bIns="0" numCol="1" spcCol="1270" anchor="ctr" anchorCtr="0">
          <a:noAutofit/>
        </a:bodyPr>
        <a:lstStyle/>
        <a:p>
          <a:pPr marL="0" lvl="0" indent="0" algn="l" defTabSz="666750">
            <a:lnSpc>
              <a:spcPct val="90000"/>
            </a:lnSpc>
            <a:spcBef>
              <a:spcPct val="0"/>
            </a:spcBef>
            <a:spcAft>
              <a:spcPct val="35000"/>
            </a:spcAft>
            <a:buNone/>
          </a:pPr>
          <a:r>
            <a:rPr lang="en-US" sz="1500" kern="1200" dirty="0"/>
            <a:t>NTB HS players</a:t>
          </a:r>
        </a:p>
      </dsp:txBody>
      <dsp:txXfrm>
        <a:off x="344513" y="2095761"/>
        <a:ext cx="4477332" cy="399568"/>
      </dsp:txXfrm>
    </dsp:sp>
    <dsp:sp modelId="{393BBFE8-C426-1740-8DD6-3A1108E7F679}">
      <dsp:nvSpPr>
        <dsp:cNvPr id="0" name=""/>
        <dsp:cNvSpPr/>
      </dsp:nvSpPr>
      <dsp:spPr>
        <a:xfrm>
          <a:off x="0" y="3873695"/>
          <a:ext cx="6457949" cy="874125"/>
        </a:xfrm>
        <a:prstGeom prst="rect">
          <a:avLst/>
        </a:prstGeom>
        <a:solidFill>
          <a:schemeClr val="lt1">
            <a:alpha val="90000"/>
            <a:hueOff val="0"/>
            <a:satOff val="0"/>
            <a:lumOff val="0"/>
            <a:alphaOff val="0"/>
          </a:schemeClr>
        </a:solidFill>
        <a:ln w="9525"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1209" tIns="312420" rIns="50120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 deadline per USAH, CAHA.</a:t>
          </a:r>
        </a:p>
        <a:p>
          <a:pPr marL="114300" lvl="1" indent="-114300" algn="l" defTabSz="666750">
            <a:lnSpc>
              <a:spcPct val="90000"/>
            </a:lnSpc>
            <a:spcBef>
              <a:spcPct val="0"/>
            </a:spcBef>
            <a:spcAft>
              <a:spcPct val="15000"/>
            </a:spcAft>
            <a:buChar char="•"/>
          </a:pPr>
          <a:r>
            <a:rPr lang="en-US" sz="1500" kern="1200" dirty="0"/>
            <a:t>Check with league, association.</a:t>
          </a:r>
        </a:p>
      </dsp:txBody>
      <dsp:txXfrm>
        <a:off x="0" y="3873695"/>
        <a:ext cx="6457949" cy="874125"/>
      </dsp:txXfrm>
    </dsp:sp>
    <dsp:sp modelId="{85060208-AC08-7A40-9B08-03342B8D44F3}">
      <dsp:nvSpPr>
        <dsp:cNvPr id="0" name=""/>
        <dsp:cNvSpPr/>
      </dsp:nvSpPr>
      <dsp:spPr>
        <a:xfrm>
          <a:off x="322897" y="3652295"/>
          <a:ext cx="4520564" cy="44280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867" tIns="0" rIns="170867" bIns="0" numCol="1" spcCol="1270" anchor="ctr" anchorCtr="0">
          <a:noAutofit/>
        </a:bodyPr>
        <a:lstStyle/>
        <a:p>
          <a:pPr marL="0" lvl="0" indent="0" algn="l" defTabSz="666750">
            <a:lnSpc>
              <a:spcPct val="90000"/>
            </a:lnSpc>
            <a:spcBef>
              <a:spcPct val="0"/>
            </a:spcBef>
            <a:spcAft>
              <a:spcPct val="35000"/>
            </a:spcAft>
            <a:buNone/>
          </a:pPr>
          <a:r>
            <a:rPr lang="en-US" sz="1500" kern="1200" dirty="0"/>
            <a:t>All other players</a:t>
          </a:r>
        </a:p>
      </dsp:txBody>
      <dsp:txXfrm>
        <a:off x="344513" y="3673911"/>
        <a:ext cx="4477332" cy="399568"/>
      </dsp:txXfrm>
    </dsp:sp>
    <dsp:sp modelId="{0CC89EF8-B32F-B449-97EF-8A1EBE2D4F59}">
      <dsp:nvSpPr>
        <dsp:cNvPr id="0" name=""/>
        <dsp:cNvSpPr/>
      </dsp:nvSpPr>
      <dsp:spPr>
        <a:xfrm>
          <a:off x="0" y="5050220"/>
          <a:ext cx="6457949" cy="1110375"/>
        </a:xfrm>
        <a:prstGeom prst="rect">
          <a:avLst/>
        </a:prstGeom>
        <a:solidFill>
          <a:schemeClr val="lt1">
            <a:alpha val="90000"/>
            <a:hueOff val="0"/>
            <a:satOff val="0"/>
            <a:lumOff val="0"/>
            <a:alphaOff val="0"/>
          </a:schemeClr>
        </a:solidFill>
        <a:ln w="9525" cap="rnd"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01209" tIns="312420" rIns="501209" bIns="10668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No changes to NTB Tier staff as of ten days prior to playoffs.</a:t>
          </a:r>
        </a:p>
        <a:p>
          <a:pPr marL="114300" lvl="1" indent="-114300" algn="l" defTabSz="666750">
            <a:lnSpc>
              <a:spcPct val="90000"/>
            </a:lnSpc>
            <a:spcBef>
              <a:spcPct val="0"/>
            </a:spcBef>
            <a:spcAft>
              <a:spcPct val="15000"/>
            </a:spcAft>
            <a:buChar char="•"/>
          </a:pPr>
          <a:r>
            <a:rPr lang="en-US" sz="1500" kern="1200" dirty="0"/>
            <a:t>No changes to NTB HS staff after 2/1.</a:t>
          </a:r>
        </a:p>
        <a:p>
          <a:pPr marL="114300" lvl="1" indent="-114300" algn="l" defTabSz="666750">
            <a:lnSpc>
              <a:spcPct val="90000"/>
            </a:lnSpc>
            <a:spcBef>
              <a:spcPct val="0"/>
            </a:spcBef>
            <a:spcAft>
              <a:spcPct val="15000"/>
            </a:spcAft>
            <a:buChar char="•"/>
          </a:pPr>
          <a:r>
            <a:rPr lang="en-US" sz="1500" kern="1200" dirty="0"/>
            <a:t>All others can add/drop staff at anytime during season.</a:t>
          </a:r>
        </a:p>
      </dsp:txBody>
      <dsp:txXfrm>
        <a:off x="0" y="5050220"/>
        <a:ext cx="6457949" cy="1110375"/>
      </dsp:txXfrm>
    </dsp:sp>
    <dsp:sp modelId="{40D4A2A2-5774-D940-A354-E50C0AD7EDF8}">
      <dsp:nvSpPr>
        <dsp:cNvPr id="0" name=""/>
        <dsp:cNvSpPr/>
      </dsp:nvSpPr>
      <dsp:spPr>
        <a:xfrm>
          <a:off x="322897" y="4828820"/>
          <a:ext cx="4520564" cy="442800"/>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867" tIns="0" rIns="170867" bIns="0" numCol="1" spcCol="1270" anchor="ctr" anchorCtr="0">
          <a:noAutofit/>
        </a:bodyPr>
        <a:lstStyle/>
        <a:p>
          <a:pPr marL="0" lvl="0" indent="0" algn="l" defTabSz="666750">
            <a:lnSpc>
              <a:spcPct val="90000"/>
            </a:lnSpc>
            <a:spcBef>
              <a:spcPct val="0"/>
            </a:spcBef>
            <a:spcAft>
              <a:spcPct val="35000"/>
            </a:spcAft>
            <a:buNone/>
          </a:pPr>
          <a:r>
            <a:rPr lang="en-US" sz="1500" kern="1200" dirty="0"/>
            <a:t>Staff</a:t>
          </a:r>
        </a:p>
      </dsp:txBody>
      <dsp:txXfrm>
        <a:off x="344513" y="4850436"/>
        <a:ext cx="4477332" cy="39956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A79DE-5BD3-7E4C-B0C8-85F97B57EBCC}">
      <dsp:nvSpPr>
        <dsp:cNvPr id="0" name=""/>
        <dsp:cNvSpPr/>
      </dsp:nvSpPr>
      <dsp:spPr>
        <a:xfrm>
          <a:off x="0" y="65296"/>
          <a:ext cx="6832212" cy="491399"/>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NTB State, District, National Playoffs.</a:t>
          </a:r>
        </a:p>
      </dsp:txBody>
      <dsp:txXfrm>
        <a:off x="23988" y="89284"/>
        <a:ext cx="6784236" cy="443423"/>
      </dsp:txXfrm>
    </dsp:sp>
    <dsp:sp modelId="{B631666B-F313-EF41-9F92-965EAB646720}">
      <dsp:nvSpPr>
        <dsp:cNvPr id="0" name=""/>
        <dsp:cNvSpPr/>
      </dsp:nvSpPr>
      <dsp:spPr>
        <a:xfrm>
          <a:off x="0" y="556696"/>
          <a:ext cx="6832212" cy="2869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20/10 game count for youth; 14/10 for girls; 10/5 for HS.</a:t>
          </a:r>
        </a:p>
        <a:p>
          <a:pPr marL="171450" lvl="1" indent="-171450" algn="l" defTabSz="711200">
            <a:lnSpc>
              <a:spcPct val="90000"/>
            </a:lnSpc>
            <a:spcBef>
              <a:spcPct val="0"/>
            </a:spcBef>
            <a:spcAft>
              <a:spcPct val="20000"/>
            </a:spcAft>
            <a:buChar char="•"/>
          </a:pPr>
          <a:r>
            <a:rPr lang="en-US" sz="1600" kern="1200" dirty="0"/>
            <a:t>DOB, citizenship verified.</a:t>
          </a:r>
        </a:p>
        <a:p>
          <a:pPr marL="171450" lvl="1" indent="-171450" algn="l" defTabSz="711200">
            <a:lnSpc>
              <a:spcPct val="90000"/>
            </a:lnSpc>
            <a:spcBef>
              <a:spcPct val="0"/>
            </a:spcBef>
            <a:spcAft>
              <a:spcPct val="20000"/>
            </a:spcAft>
            <a:buChar char="•"/>
          </a:pPr>
          <a:r>
            <a:rPr lang="en-US" sz="1600" kern="1200" dirty="0"/>
            <a:t>Manager and locker room monitors on roster.</a:t>
          </a:r>
        </a:p>
        <a:p>
          <a:pPr marL="171450" lvl="1" indent="-171450" algn="l" defTabSz="711200">
            <a:lnSpc>
              <a:spcPct val="90000"/>
            </a:lnSpc>
            <a:spcBef>
              <a:spcPct val="0"/>
            </a:spcBef>
            <a:spcAft>
              <a:spcPct val="20000"/>
            </a:spcAft>
            <a:buChar char="•"/>
          </a:pPr>
          <a:r>
            <a:rPr lang="en-US" sz="1600" kern="1200"/>
            <a:t>Positions and jersey #’s added to roster.</a:t>
          </a:r>
        </a:p>
        <a:p>
          <a:pPr marL="171450" lvl="1" indent="-171450" algn="l" defTabSz="711200">
            <a:lnSpc>
              <a:spcPct val="90000"/>
            </a:lnSpc>
            <a:spcBef>
              <a:spcPct val="0"/>
            </a:spcBef>
            <a:spcAft>
              <a:spcPct val="20000"/>
            </a:spcAft>
            <a:buChar char="•"/>
          </a:pPr>
          <a:r>
            <a:rPr lang="en-US" sz="1600" kern="1200" dirty="0"/>
            <a:t>CVS form – updated, auto-populated, and sent to Manager to complete.</a:t>
          </a:r>
        </a:p>
        <a:p>
          <a:pPr marL="171450" lvl="1" indent="-171450" algn="l" defTabSz="711200">
            <a:lnSpc>
              <a:spcPct val="90000"/>
            </a:lnSpc>
            <a:spcBef>
              <a:spcPct val="0"/>
            </a:spcBef>
            <a:spcAft>
              <a:spcPct val="20000"/>
            </a:spcAft>
            <a:buChar char="•"/>
          </a:pPr>
          <a:r>
            <a:rPr lang="en-US" sz="1600" kern="1200" dirty="0"/>
            <a:t>USAH Nationals Consent to Treat if advance to Districts or Nationals. </a:t>
          </a:r>
        </a:p>
        <a:p>
          <a:pPr marL="171450" lvl="1" indent="-171450" algn="l" defTabSz="711200">
            <a:lnSpc>
              <a:spcPct val="90000"/>
            </a:lnSpc>
            <a:spcBef>
              <a:spcPct val="0"/>
            </a:spcBef>
            <a:spcAft>
              <a:spcPct val="20000"/>
            </a:spcAft>
            <a:buChar char="•"/>
          </a:pPr>
          <a:r>
            <a:rPr lang="en-US" sz="1600" kern="1200" dirty="0"/>
            <a:t>Mandatory credentialing meeting October 15</a:t>
          </a:r>
          <a:r>
            <a:rPr lang="en-US" sz="1600" kern="1200" baseline="30000" dirty="0"/>
            <a:t>th</a:t>
          </a:r>
          <a:r>
            <a:rPr lang="en-US" sz="1600" kern="1200" dirty="0"/>
            <a:t> for coed HS NTB Team Managers.</a:t>
          </a:r>
        </a:p>
        <a:p>
          <a:pPr marL="171450" lvl="1" indent="-171450" algn="l" defTabSz="711200">
            <a:lnSpc>
              <a:spcPct val="90000"/>
            </a:lnSpc>
            <a:spcBef>
              <a:spcPct val="0"/>
            </a:spcBef>
            <a:spcAft>
              <a:spcPct val="20000"/>
            </a:spcAft>
            <a:buChar char="•"/>
          </a:pPr>
          <a:r>
            <a:rPr lang="en-US" sz="1600" kern="1200" dirty="0"/>
            <a:t>Mandatory credentialing meeting December 3</a:t>
          </a:r>
          <a:r>
            <a:rPr lang="en-US" sz="1600" kern="1200" baseline="30000" dirty="0"/>
            <a:t>rd</a:t>
          </a:r>
          <a:r>
            <a:rPr lang="en-US" sz="1600" kern="1200" dirty="0"/>
            <a:t>  for all other NTB Team Managers.</a:t>
          </a:r>
        </a:p>
        <a:p>
          <a:pPr marL="171450" lvl="1" indent="-171450" algn="l" defTabSz="711200">
            <a:lnSpc>
              <a:spcPct val="90000"/>
            </a:lnSpc>
            <a:spcBef>
              <a:spcPct val="0"/>
            </a:spcBef>
            <a:spcAft>
              <a:spcPct val="20000"/>
            </a:spcAft>
            <a:buChar char="•"/>
          </a:pPr>
          <a:r>
            <a:rPr lang="en-US" sz="1600" kern="1200" dirty="0" err="1"/>
            <a:t>Ebugs</a:t>
          </a:r>
          <a:r>
            <a:rPr lang="en-US" sz="1600" kern="1200" dirty="0"/>
            <a:t> are for playoffs only.</a:t>
          </a:r>
        </a:p>
      </dsp:txBody>
      <dsp:txXfrm>
        <a:off x="0" y="556696"/>
        <a:ext cx="6832212" cy="2869019"/>
      </dsp:txXfrm>
    </dsp:sp>
    <dsp:sp modelId="{B5C82109-0CBE-AF4B-8672-16405EAB7631}">
      <dsp:nvSpPr>
        <dsp:cNvPr id="0" name=""/>
        <dsp:cNvSpPr/>
      </dsp:nvSpPr>
      <dsp:spPr>
        <a:xfrm>
          <a:off x="0" y="3425717"/>
          <a:ext cx="6832212" cy="491399"/>
        </a:xfrm>
        <a:prstGeom prst="roundRect">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State Rec Playoffs.</a:t>
          </a:r>
        </a:p>
      </dsp:txBody>
      <dsp:txXfrm>
        <a:off x="23988" y="3449705"/>
        <a:ext cx="6784236" cy="443423"/>
      </dsp:txXfrm>
    </dsp:sp>
    <dsp:sp modelId="{2F3F6E7F-5E14-C249-AE12-312F175DDE07}">
      <dsp:nvSpPr>
        <dsp:cNvPr id="0" name=""/>
        <dsp:cNvSpPr/>
      </dsp:nvSpPr>
      <dsp:spPr>
        <a:xfrm>
          <a:off x="0" y="3917117"/>
          <a:ext cx="6832212" cy="12823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6923"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Each player must have played in a minimum of 14 games with the team.</a:t>
          </a:r>
        </a:p>
        <a:p>
          <a:pPr marL="171450" lvl="1" indent="-171450" algn="l" defTabSz="711200">
            <a:lnSpc>
              <a:spcPct val="90000"/>
            </a:lnSpc>
            <a:spcBef>
              <a:spcPct val="0"/>
            </a:spcBef>
            <a:spcAft>
              <a:spcPct val="20000"/>
            </a:spcAft>
            <a:buChar char="•"/>
          </a:pPr>
          <a:r>
            <a:rPr lang="en-US" sz="1600" kern="1200" dirty="0"/>
            <a:t>DOB, citizenship verified.</a:t>
          </a:r>
        </a:p>
        <a:p>
          <a:pPr marL="171450" lvl="1" indent="-171450" algn="l" defTabSz="711200">
            <a:lnSpc>
              <a:spcPct val="90000"/>
            </a:lnSpc>
            <a:spcBef>
              <a:spcPct val="0"/>
            </a:spcBef>
            <a:spcAft>
              <a:spcPct val="20000"/>
            </a:spcAft>
            <a:buChar char="•"/>
          </a:pPr>
          <a:r>
            <a:rPr lang="en-US" sz="1600" kern="1200" dirty="0"/>
            <a:t>Manager and locker room monitors on roster.</a:t>
          </a:r>
        </a:p>
        <a:p>
          <a:pPr marL="171450" lvl="1" indent="-171450" algn="l" defTabSz="711200">
            <a:lnSpc>
              <a:spcPct val="90000"/>
            </a:lnSpc>
            <a:spcBef>
              <a:spcPct val="0"/>
            </a:spcBef>
            <a:spcAft>
              <a:spcPct val="20000"/>
            </a:spcAft>
            <a:buChar char="•"/>
          </a:pPr>
          <a:r>
            <a:rPr lang="en-US" sz="1600" kern="1200" dirty="0"/>
            <a:t>If rostered on more than one regular season team player is only eligible for state rec playoffs with the higher level team.</a:t>
          </a:r>
        </a:p>
      </dsp:txBody>
      <dsp:txXfrm>
        <a:off x="0" y="3917117"/>
        <a:ext cx="6832212" cy="128236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71337-F91A-5F4A-ABA2-12BE71DE2E69}">
      <dsp:nvSpPr>
        <dsp:cNvPr id="0" name=""/>
        <dsp:cNvSpPr/>
      </dsp:nvSpPr>
      <dsp:spPr>
        <a:xfrm>
          <a:off x="269" y="516180"/>
          <a:ext cx="4057253" cy="3245803"/>
        </a:xfrm>
        <a:prstGeom prst="homePlate">
          <a:avLst>
            <a:gd name="adj" fmla="val 25000"/>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31" tIns="58420" rIns="572524" bIns="58420" numCol="1" spcCol="1270" anchor="ctr" anchorCtr="0">
          <a:noAutofit/>
        </a:bodyPr>
        <a:lstStyle/>
        <a:p>
          <a:pPr marL="0" lvl="0" indent="0" algn="ctr" defTabSz="1022350">
            <a:lnSpc>
              <a:spcPct val="90000"/>
            </a:lnSpc>
            <a:spcBef>
              <a:spcPct val="0"/>
            </a:spcBef>
            <a:spcAft>
              <a:spcPct val="35000"/>
            </a:spcAft>
            <a:buNone/>
          </a:pPr>
          <a:r>
            <a:rPr lang="en-US" sz="2300" kern="1200" dirty="0"/>
            <a:t>Provide the team manager with a Credential Verification Sheet (CVS).</a:t>
          </a:r>
        </a:p>
      </dsp:txBody>
      <dsp:txXfrm>
        <a:off x="269" y="516180"/>
        <a:ext cx="3651528" cy="3245803"/>
      </dsp:txXfrm>
    </dsp:sp>
    <dsp:sp modelId="{32E565B2-EFBC-F542-AEA2-90F32BBA4E34}">
      <dsp:nvSpPr>
        <dsp:cNvPr id="0" name=""/>
        <dsp:cNvSpPr/>
      </dsp:nvSpPr>
      <dsp:spPr>
        <a:xfrm>
          <a:off x="2684808" y="537992"/>
          <a:ext cx="7937043" cy="3245803"/>
        </a:xfrm>
        <a:prstGeom prst="chevron">
          <a:avLst>
            <a:gd name="adj" fmla="val 25000"/>
          </a:avLst>
        </a:prstGeom>
        <a:solidFill>
          <a:schemeClr val="accent5">
            <a:hueOff val="4808132"/>
            <a:satOff val="-9764"/>
            <a:lumOff val="6275"/>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3131" tIns="58420" rIns="143131" bIns="58420" numCol="1" spcCol="1270" anchor="t" anchorCtr="0">
          <a:noAutofit/>
        </a:bodyPr>
        <a:lstStyle/>
        <a:p>
          <a:pPr marL="0" lvl="0" indent="0" algn="l" defTabSz="1022350">
            <a:lnSpc>
              <a:spcPct val="90000"/>
            </a:lnSpc>
            <a:spcBef>
              <a:spcPct val="0"/>
            </a:spcBef>
            <a:spcAft>
              <a:spcPct val="35000"/>
            </a:spcAft>
            <a:buNone/>
          </a:pPr>
          <a:r>
            <a:rPr lang="en-US" sz="2300" kern="1200"/>
            <a:t>Prior to doing so:</a:t>
          </a:r>
        </a:p>
        <a:p>
          <a:pPr marL="171450" lvl="1" indent="-171450" algn="l" defTabSz="800100">
            <a:lnSpc>
              <a:spcPct val="90000"/>
            </a:lnSpc>
            <a:spcBef>
              <a:spcPct val="0"/>
            </a:spcBef>
            <a:spcAft>
              <a:spcPct val="15000"/>
            </a:spcAft>
            <a:buChar char="•"/>
          </a:pPr>
          <a:r>
            <a:rPr lang="en-US" sz="1800" kern="1200" dirty="0"/>
            <a:t>Ensure all players and staff are listed.</a:t>
          </a:r>
        </a:p>
        <a:p>
          <a:pPr marL="171450" lvl="1" indent="-171450" algn="l" defTabSz="800100">
            <a:lnSpc>
              <a:spcPct val="90000"/>
            </a:lnSpc>
            <a:spcBef>
              <a:spcPct val="0"/>
            </a:spcBef>
            <a:spcAft>
              <a:spcPct val="15000"/>
            </a:spcAft>
            <a:buChar char="•"/>
          </a:pPr>
          <a:r>
            <a:rPr lang="en-US" sz="1800" kern="1200" dirty="0"/>
            <a:t>At least 2 non-coach LRMs are listed.</a:t>
          </a:r>
        </a:p>
        <a:p>
          <a:pPr marL="171450" lvl="1" indent="-171450" algn="l" defTabSz="800100">
            <a:lnSpc>
              <a:spcPct val="90000"/>
            </a:lnSpc>
            <a:spcBef>
              <a:spcPct val="0"/>
            </a:spcBef>
            <a:spcAft>
              <a:spcPct val="15000"/>
            </a:spcAft>
            <a:buChar char="•"/>
          </a:pPr>
          <a:r>
            <a:rPr lang="en-US" sz="1800" kern="1200" dirty="0"/>
            <a:t>At least 1 team manager is listed.</a:t>
          </a:r>
        </a:p>
        <a:p>
          <a:pPr marL="171450" lvl="1" indent="-171450" algn="l" defTabSz="800100">
            <a:lnSpc>
              <a:spcPct val="90000"/>
            </a:lnSpc>
            <a:spcBef>
              <a:spcPct val="0"/>
            </a:spcBef>
            <a:spcAft>
              <a:spcPct val="15000"/>
            </a:spcAft>
            <a:buChar char="•"/>
          </a:pPr>
          <a:r>
            <a:rPr lang="en-US" sz="1800" kern="1200" dirty="0"/>
            <a:t>Enter all player positions in portal. </a:t>
          </a:r>
        </a:p>
        <a:p>
          <a:pPr marL="171450" lvl="1" indent="-171450" algn="l" defTabSz="800100">
            <a:lnSpc>
              <a:spcPct val="90000"/>
            </a:lnSpc>
            <a:spcBef>
              <a:spcPct val="0"/>
            </a:spcBef>
            <a:spcAft>
              <a:spcPct val="15000"/>
            </a:spcAft>
            <a:buChar char="•"/>
          </a:pPr>
          <a:r>
            <a:rPr lang="en-US" sz="1800" kern="1200" dirty="0"/>
            <a:t>Enter all player jersey numbers, home and away even if the same, in the portal.</a:t>
          </a:r>
        </a:p>
        <a:p>
          <a:pPr marL="171450" lvl="1" indent="-171450" algn="l" defTabSz="800100">
            <a:lnSpc>
              <a:spcPct val="90000"/>
            </a:lnSpc>
            <a:spcBef>
              <a:spcPct val="0"/>
            </a:spcBef>
            <a:spcAft>
              <a:spcPct val="15000"/>
            </a:spcAft>
            <a:buChar char="•"/>
          </a:pPr>
          <a:r>
            <a:rPr lang="en-US" sz="1800" kern="1200" dirty="0"/>
            <a:t>Ensure that all CEP is showing an expiration of 2026 or later.</a:t>
          </a:r>
        </a:p>
        <a:p>
          <a:pPr marL="171450" lvl="1" indent="-171450" algn="l" defTabSz="800100">
            <a:lnSpc>
              <a:spcPct val="90000"/>
            </a:lnSpc>
            <a:spcBef>
              <a:spcPct val="0"/>
            </a:spcBef>
            <a:spcAft>
              <a:spcPct val="15000"/>
            </a:spcAft>
            <a:buChar char="•"/>
          </a:pPr>
          <a:r>
            <a:rPr lang="en-US" sz="1800" kern="1200" dirty="0"/>
            <a:t>Ensure all dob/citizenships show as verified.</a:t>
          </a:r>
        </a:p>
        <a:p>
          <a:pPr marL="171450" lvl="1" indent="-171450" algn="l" defTabSz="800100">
            <a:lnSpc>
              <a:spcPct val="90000"/>
            </a:lnSpc>
            <a:spcBef>
              <a:spcPct val="0"/>
            </a:spcBef>
            <a:spcAft>
              <a:spcPct val="15000"/>
            </a:spcAft>
            <a:buChar char="•"/>
          </a:pPr>
          <a:r>
            <a:rPr lang="en-US" sz="1800" kern="1200" dirty="0"/>
            <a:t>Do NOT drop any players after the roster lock deadlines.</a:t>
          </a:r>
        </a:p>
      </dsp:txBody>
      <dsp:txXfrm>
        <a:off x="3496259" y="537992"/>
        <a:ext cx="6314141" cy="32458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70A95-3195-A442-8838-4888BF9663E3}">
      <dsp:nvSpPr>
        <dsp:cNvPr id="0" name=""/>
        <dsp:cNvSpPr/>
      </dsp:nvSpPr>
      <dsp:spPr>
        <a:xfrm>
          <a:off x="0" y="642"/>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81AE193F-E49B-6D4E-B84A-B4EAB0DFBAD9}">
      <dsp:nvSpPr>
        <dsp:cNvPr id="0" name=""/>
        <dsp:cNvSpPr/>
      </dsp:nvSpPr>
      <dsp:spPr>
        <a:xfrm>
          <a:off x="0" y="642"/>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CPHL Tier 1 coed playoffs 10/29 - 11/2.</a:t>
          </a:r>
        </a:p>
        <a:p>
          <a:pPr marL="0" lvl="0" indent="0" algn="l" defTabSz="622300">
            <a:lnSpc>
              <a:spcPct val="90000"/>
            </a:lnSpc>
            <a:spcBef>
              <a:spcPct val="0"/>
            </a:spcBef>
            <a:spcAft>
              <a:spcPct val="35000"/>
            </a:spcAft>
            <a:buNone/>
          </a:pPr>
          <a:r>
            <a:rPr lang="en-US" sz="1400" kern="1200" dirty="0"/>
            <a:t>CHPL Tier 2 coed playoffs 11/4 – 11/9.</a:t>
          </a:r>
        </a:p>
      </dsp:txBody>
      <dsp:txXfrm>
        <a:off x="0" y="642"/>
        <a:ext cx="6832212" cy="584832"/>
      </dsp:txXfrm>
    </dsp:sp>
    <dsp:sp modelId="{3F10C037-7D2D-E947-B298-9E33FE478A6E}">
      <dsp:nvSpPr>
        <dsp:cNvPr id="0" name=""/>
        <dsp:cNvSpPr/>
      </dsp:nvSpPr>
      <dsp:spPr>
        <a:xfrm>
          <a:off x="0" y="585475"/>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6BB0FEF-32EF-094E-AF7F-C473245F68CA}">
      <dsp:nvSpPr>
        <dsp:cNvPr id="0" name=""/>
        <dsp:cNvSpPr/>
      </dsp:nvSpPr>
      <dsp:spPr>
        <a:xfrm>
          <a:off x="0" y="585475"/>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NTB Youth Tier One state playoffs begin 1/30 and end 2/8.</a:t>
          </a:r>
        </a:p>
      </dsp:txBody>
      <dsp:txXfrm>
        <a:off x="0" y="585475"/>
        <a:ext cx="6832212" cy="584832"/>
      </dsp:txXfrm>
    </dsp:sp>
    <dsp:sp modelId="{4E622E20-9754-9647-9DCA-3D6EBAF14782}">
      <dsp:nvSpPr>
        <dsp:cNvPr id="0" name=""/>
        <dsp:cNvSpPr/>
      </dsp:nvSpPr>
      <dsp:spPr>
        <a:xfrm>
          <a:off x="0" y="1170307"/>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6DAE60B4-35B3-0147-A361-9E505C56D40F}">
      <dsp:nvSpPr>
        <dsp:cNvPr id="0" name=""/>
        <dsp:cNvSpPr/>
      </dsp:nvSpPr>
      <dsp:spPr>
        <a:xfrm>
          <a:off x="0" y="1170307"/>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NTB Girls Tier Two state playoffs 2/6 – 2/9.   </a:t>
          </a:r>
        </a:p>
      </dsp:txBody>
      <dsp:txXfrm>
        <a:off x="0" y="1170307"/>
        <a:ext cx="6832212" cy="584832"/>
      </dsp:txXfrm>
    </dsp:sp>
    <dsp:sp modelId="{A8FF9683-9474-8B46-AE88-B28BD61F85B5}">
      <dsp:nvSpPr>
        <dsp:cNvPr id="0" name=""/>
        <dsp:cNvSpPr/>
      </dsp:nvSpPr>
      <dsp:spPr>
        <a:xfrm>
          <a:off x="0" y="1755140"/>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2370C38A-ED0E-E340-B3D0-943D7ED5F4DA}">
      <dsp:nvSpPr>
        <dsp:cNvPr id="0" name=""/>
        <dsp:cNvSpPr/>
      </dsp:nvSpPr>
      <dsp:spPr>
        <a:xfrm>
          <a:off x="0" y="1755140"/>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Youth Tier Two state playoffs 2/20 - 2/22.</a:t>
          </a:r>
        </a:p>
      </dsp:txBody>
      <dsp:txXfrm>
        <a:off x="0" y="1755140"/>
        <a:ext cx="6832212" cy="584832"/>
      </dsp:txXfrm>
    </dsp:sp>
    <dsp:sp modelId="{A922ED7E-3E7D-B448-860F-885BFCA16A56}">
      <dsp:nvSpPr>
        <dsp:cNvPr id="0" name=""/>
        <dsp:cNvSpPr/>
      </dsp:nvSpPr>
      <dsp:spPr>
        <a:xfrm>
          <a:off x="0" y="2339973"/>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451FF3C-1608-3544-AE25-13813D0927FC}">
      <dsp:nvSpPr>
        <dsp:cNvPr id="0" name=""/>
        <dsp:cNvSpPr/>
      </dsp:nvSpPr>
      <dsp:spPr>
        <a:xfrm>
          <a:off x="0" y="2339973"/>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Girls HS (CPHL) state playoffs: 2/27 - 3/1.</a:t>
          </a:r>
        </a:p>
      </dsp:txBody>
      <dsp:txXfrm>
        <a:off x="0" y="2339973"/>
        <a:ext cx="6832212" cy="584832"/>
      </dsp:txXfrm>
    </dsp:sp>
    <dsp:sp modelId="{67116CDA-FA09-9248-82E9-5F727E77B239}">
      <dsp:nvSpPr>
        <dsp:cNvPr id="0" name=""/>
        <dsp:cNvSpPr/>
      </dsp:nvSpPr>
      <dsp:spPr>
        <a:xfrm>
          <a:off x="0" y="2924805"/>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35AF4E5-1358-304D-AFBD-7B2E5DA2F844}">
      <dsp:nvSpPr>
        <dsp:cNvPr id="0" name=""/>
        <dsp:cNvSpPr/>
      </dsp:nvSpPr>
      <dsp:spPr>
        <a:xfrm>
          <a:off x="0" y="2924805"/>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Districts in Denver, 2/26 – 3/1.</a:t>
          </a:r>
        </a:p>
      </dsp:txBody>
      <dsp:txXfrm>
        <a:off x="0" y="2924805"/>
        <a:ext cx="6832212" cy="584832"/>
      </dsp:txXfrm>
    </dsp:sp>
    <dsp:sp modelId="{2B60E087-611A-FB41-8239-E3FC6EB119EA}">
      <dsp:nvSpPr>
        <dsp:cNvPr id="0" name=""/>
        <dsp:cNvSpPr/>
      </dsp:nvSpPr>
      <dsp:spPr>
        <a:xfrm>
          <a:off x="0" y="3509638"/>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71B197B-9EFD-4D46-B84A-F612F2D4E1E9}">
      <dsp:nvSpPr>
        <dsp:cNvPr id="0" name=""/>
        <dsp:cNvSpPr/>
      </dsp:nvSpPr>
      <dsp:spPr>
        <a:xfrm>
          <a:off x="0" y="3509638"/>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CAHA State Rec Playoffs first weekend in March. </a:t>
          </a:r>
        </a:p>
      </dsp:txBody>
      <dsp:txXfrm>
        <a:off x="0" y="3509638"/>
        <a:ext cx="6832212" cy="584832"/>
      </dsp:txXfrm>
    </dsp:sp>
    <dsp:sp modelId="{43DE67B4-11DE-5D4A-A50F-60A97856D26B}">
      <dsp:nvSpPr>
        <dsp:cNvPr id="0" name=""/>
        <dsp:cNvSpPr/>
      </dsp:nvSpPr>
      <dsp:spPr>
        <a:xfrm>
          <a:off x="0" y="4094471"/>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48A69AA3-D33A-DE44-BD26-B4421E9D3C9A}">
      <dsp:nvSpPr>
        <dsp:cNvPr id="0" name=""/>
        <dsp:cNvSpPr/>
      </dsp:nvSpPr>
      <dsp:spPr>
        <a:xfrm>
          <a:off x="0" y="4094471"/>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RMHF, WCHL A and B playoffs 2/20 – 2/22.</a:t>
          </a:r>
        </a:p>
      </dsp:txBody>
      <dsp:txXfrm>
        <a:off x="0" y="4094471"/>
        <a:ext cx="6832212" cy="584832"/>
      </dsp:txXfrm>
    </dsp:sp>
    <dsp:sp modelId="{F089164A-FEAE-4946-A667-011B4CC99861}">
      <dsp:nvSpPr>
        <dsp:cNvPr id="0" name=""/>
        <dsp:cNvSpPr/>
      </dsp:nvSpPr>
      <dsp:spPr>
        <a:xfrm>
          <a:off x="0" y="4679303"/>
          <a:ext cx="6832212"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C3B49A22-2FB9-1944-B29E-0FE31C2652A6}">
      <dsp:nvSpPr>
        <dsp:cNvPr id="0" name=""/>
        <dsp:cNvSpPr/>
      </dsp:nvSpPr>
      <dsp:spPr>
        <a:xfrm>
          <a:off x="0" y="4679303"/>
          <a:ext cx="6832212" cy="584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t>RMHF, WCHL A and B playoffs 2/20 – 2/22.</a:t>
          </a:r>
        </a:p>
      </dsp:txBody>
      <dsp:txXfrm>
        <a:off x="0" y="4679303"/>
        <a:ext cx="6832212" cy="58483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8/30/25</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12560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8/30/25</a:t>
            </a:fld>
            <a:endParaRPr lang="en-US"/>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01537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pPr/>
              <a:t>8/30/25</a:t>
            </a:fld>
            <a:endParaRPr lang="en-US"/>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CE569E-9B7C-4CB9-AB80-C0841F922CFF}" type="slidenum">
              <a:rPr lang="en-US" smtClean="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135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8/30/25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230269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8/30/25</a:t>
            </a:fld>
            <a:endParaRPr lang="en-US"/>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9213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pPr/>
              <a:t>8/30/25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271269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839351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969C88-B244-455D-A017-012B25B1ACDD}" type="datetimeFigureOut">
              <a:rPr lang="en-US" smtClean="0"/>
              <a:t>8/30/25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879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a:t>Click to edit Master title style</a:t>
            </a:r>
          </a:p>
        </p:txBody>
      </p:sp>
      <p:sp>
        <p:nvSpPr>
          <p:cNvPr id="3" name="Content Placeholder 2"/>
          <p:cNvSpPr>
            <a:spLocks noGrp="1"/>
          </p:cNvSpPr>
          <p:nvPr>
            <p:ph idx="1"/>
          </p:nvPr>
        </p:nvSpPr>
        <p:spPr>
          <a:xfrm>
            <a:off x="2589212" y="2133600"/>
            <a:ext cx="8915400" cy="3777622"/>
          </a:xfrm>
        </p:spPr>
        <p:txBody>
          <a:bodyPr/>
          <a:lstStyle>
            <a:lvl1pPr marL="342900" indent="-342900">
              <a:buFont typeface="Wingdings" pitchFamily="2" charset="2"/>
              <a:buChar char="Ø"/>
              <a:defRPr sz="1800" baseline="0">
                <a:latin typeface="Cambria" panose="02040503050406030204" pitchFamily="18" charset="0"/>
              </a:defRPr>
            </a:lvl1pPr>
            <a:lvl2pPr marL="742950" indent="-285750">
              <a:buFont typeface="Wingdings" pitchFamily="2" charset="2"/>
              <a:buChar char="Ø"/>
              <a:defRPr sz="1800" baseline="0">
                <a:latin typeface="Cambria" panose="02040503050406030204" pitchFamily="18" charset="0"/>
              </a:defRPr>
            </a:lvl2pPr>
            <a:lvl3pPr marL="1143000" indent="-228600">
              <a:buFont typeface="Wingdings" pitchFamily="2" charset="2"/>
              <a:buChar char="Ø"/>
              <a:defRPr sz="1800" baseline="0">
                <a:latin typeface="Cambria" panose="02040503050406030204" pitchFamily="18" charset="0"/>
              </a:defRPr>
            </a:lvl3pPr>
            <a:lvl4pPr marL="1600200" indent="-228600">
              <a:buFont typeface="Wingdings" pitchFamily="2" charset="2"/>
              <a:buChar char="Ø"/>
              <a:defRPr sz="1800" baseline="0">
                <a:latin typeface="Cambria" panose="02040503050406030204" pitchFamily="18" charset="0"/>
              </a:defRPr>
            </a:lvl4pPr>
            <a:lvl5pPr marL="2057400" indent="-228600">
              <a:buFont typeface="Wingdings" pitchFamily="2" charset="2"/>
              <a:buChar char="Ø"/>
              <a:defRPr sz="1800" baseline="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6969C88-B244-455D-A017-012B25B1ACDD}" type="datetimeFigureOut">
              <a:rPr lang="en-US" smtClean="0"/>
              <a:t>8/30/25</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71164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8/30/25</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17862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6969C88-B244-455D-A017-012B25B1ACDD}" type="datetimeFigureOut">
              <a:rPr lang="en-US" smtClean="0"/>
              <a:t>8/30/25</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301048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969C88-B244-455D-A017-012B25B1ACDD}" type="datetimeFigureOut">
              <a:rPr lang="en-US" smtClean="0"/>
              <a:pPr/>
              <a:t>8/30/25</a:t>
            </a:fld>
            <a:endParaRPr lang="en-US"/>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7CE569E-9B7C-4CB9-AB80-C0841F922CFF}" type="slidenum">
              <a:rPr lang="en-US" smtClean="0"/>
              <a:pPr/>
              <a:t>‹#›</a:t>
            </a:fld>
            <a:endParaRPr lang="en-US"/>
          </a:p>
        </p:txBody>
      </p:sp>
    </p:spTree>
    <p:extLst>
      <p:ext uri="{BB962C8B-B14F-4D97-AF65-F5344CB8AC3E}">
        <p14:creationId xmlns:p14="http://schemas.microsoft.com/office/powerpoint/2010/main" val="1022215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969C88-B244-455D-A017-012B25B1ACDD}" type="datetimeFigureOut">
              <a:rPr lang="en-US" smtClean="0"/>
              <a:t>8/30/25</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4968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8/30/25</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29853610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8/30/25</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12456083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8/30/25</a:t>
            </a:fld>
            <a:endParaRPr lang="en-US"/>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7CE569E-9B7C-4CB9-AB80-C0841F922CFF}" type="slidenum">
              <a:rPr lang="en-US" smtClean="0"/>
              <a:t>‹#›</a:t>
            </a:fld>
            <a:endParaRPr lang="en-US"/>
          </a:p>
        </p:txBody>
      </p:sp>
    </p:spTree>
    <p:extLst>
      <p:ext uri="{BB962C8B-B14F-4D97-AF65-F5344CB8AC3E}">
        <p14:creationId xmlns:p14="http://schemas.microsoft.com/office/powerpoint/2010/main" val="759171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6969C88-B244-455D-A017-012B25B1ACDD}" type="datetimeFigureOut">
              <a:rPr lang="en-US" smtClean="0"/>
              <a:pPr/>
              <a:t>8/30/25</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7CE569E-9B7C-4CB9-AB80-C0841F922CFF}" type="slidenum">
              <a:rPr lang="en-US" smtClean="0"/>
              <a:pPr/>
              <a:t>‹#›</a:t>
            </a:fld>
            <a:endParaRPr lang="en-US"/>
          </a:p>
        </p:txBody>
      </p:sp>
    </p:spTree>
    <p:extLst>
      <p:ext uri="{BB962C8B-B14F-4D97-AF65-F5344CB8AC3E}">
        <p14:creationId xmlns:p14="http://schemas.microsoft.com/office/powerpoint/2010/main" val="2299312877"/>
      </p:ext>
    </p:extLst>
  </p:cSld>
  <p:clrMap bg1="lt1" tx1="dk1" bg2="lt2" tx2="dk2" accent1="accent1" accent2="accent2" accent3="accent3" accent4="accent4" accent5="accent5" accent6="accent6" hlink="hlink" folHlink="folHlink"/>
  <p:sldLayoutIdLst>
    <p:sldLayoutId id="2147483872" r:id="rId1"/>
    <p:sldLayoutId id="2147483873" r:id="rId2"/>
    <p:sldLayoutId id="2147483874" r:id="rId3"/>
    <p:sldLayoutId id="2147483875" r:id="rId4"/>
    <p:sldLayoutId id="2147483876" r:id="rId5"/>
    <p:sldLayoutId id="2147483877" r:id="rId6"/>
    <p:sldLayoutId id="2147483878" r:id="rId7"/>
    <p:sldLayoutId id="2147483879" r:id="rId8"/>
    <p:sldLayoutId id="2147483880" r:id="rId9"/>
    <p:sldLayoutId id="2147483881" r:id="rId10"/>
    <p:sldLayoutId id="2147483882" r:id="rId11"/>
    <p:sldLayoutId id="2147483883" r:id="rId12"/>
    <p:sldLayoutId id="2147483884" r:id="rId13"/>
    <p:sldLayoutId id="2147483885" r:id="rId14"/>
    <p:sldLayoutId id="2147483886" r:id="rId15"/>
    <p:sldLayoutId id="2147483887" r:id="rId16"/>
  </p:sldLayoutIdLst>
  <p:txStyles>
    <p:titleStyle>
      <a:lvl1pPr algn="l" defTabSz="457200" rtl="0" eaLnBrk="1" latinLnBrk="0" hangingPunct="1">
        <a:spcBef>
          <a:spcPct val="0"/>
        </a:spcBef>
        <a:buNone/>
        <a:defRPr sz="4000" kern="1200" baseline="0">
          <a:solidFill>
            <a:schemeClr val="tx1">
              <a:lumMod val="85000"/>
              <a:lumOff val="15000"/>
            </a:schemeClr>
          </a:solidFill>
          <a:latin typeface="Cambria" panose="02040503050406030204" pitchFamily="18"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pitchFamily="2" charset="2"/>
        <a:buChar char="Ø"/>
        <a:defRPr sz="1800" kern="1200" baseline="0">
          <a:solidFill>
            <a:schemeClr val="tx1">
              <a:lumMod val="75000"/>
              <a:lumOff val="25000"/>
            </a:schemeClr>
          </a:solidFill>
          <a:latin typeface="Cambria" panose="02040503050406030204" pitchFamily="18" charset="0"/>
          <a:ea typeface="+mn-ea"/>
          <a:cs typeface="+mn-cs"/>
        </a:defRPr>
      </a:lvl1pPr>
      <a:lvl2pPr marL="742950" indent="-285750" algn="l" defTabSz="457200" rtl="0" eaLnBrk="1" latinLnBrk="0" hangingPunct="1">
        <a:spcBef>
          <a:spcPts val="1000"/>
        </a:spcBef>
        <a:spcAft>
          <a:spcPts val="0"/>
        </a:spcAft>
        <a:buClr>
          <a:schemeClr val="accent1"/>
        </a:buClr>
        <a:buFont typeface="Wingdings" pitchFamily="2" charset="2"/>
        <a:buChar char="Ø"/>
        <a:defRPr sz="1800" kern="1200" baseline="0">
          <a:solidFill>
            <a:schemeClr val="tx1">
              <a:lumMod val="75000"/>
              <a:lumOff val="25000"/>
            </a:schemeClr>
          </a:solidFill>
          <a:latin typeface="Cambria" panose="02040503050406030204" pitchFamily="18" charset="0"/>
          <a:ea typeface="+mn-ea"/>
          <a:cs typeface="+mn-cs"/>
        </a:defRPr>
      </a:lvl2pPr>
      <a:lvl3pPr marL="1143000" indent="-228600" algn="l" defTabSz="457200" rtl="0" eaLnBrk="1" latinLnBrk="0" hangingPunct="1">
        <a:spcBef>
          <a:spcPts val="1000"/>
        </a:spcBef>
        <a:spcAft>
          <a:spcPts val="0"/>
        </a:spcAft>
        <a:buClr>
          <a:schemeClr val="accent1"/>
        </a:buClr>
        <a:buFont typeface="Wingdings" pitchFamily="2" charset="2"/>
        <a:buChar char="Ø"/>
        <a:defRPr sz="1800" kern="1200" baseline="0">
          <a:solidFill>
            <a:schemeClr val="tx1">
              <a:lumMod val="75000"/>
              <a:lumOff val="25000"/>
            </a:schemeClr>
          </a:solidFill>
          <a:latin typeface="Cambria" panose="02040503050406030204" pitchFamily="18" charset="0"/>
          <a:ea typeface="+mn-ea"/>
          <a:cs typeface="+mn-cs"/>
        </a:defRPr>
      </a:lvl3pPr>
      <a:lvl4pPr marL="1600200" indent="-228600" algn="l" defTabSz="457200" rtl="0" eaLnBrk="1" latinLnBrk="0" hangingPunct="1">
        <a:spcBef>
          <a:spcPts val="1000"/>
        </a:spcBef>
        <a:spcAft>
          <a:spcPts val="0"/>
        </a:spcAft>
        <a:buClr>
          <a:schemeClr val="accent1"/>
        </a:buClr>
        <a:buFont typeface="Wingdings" pitchFamily="2" charset="2"/>
        <a:buChar char="Ø"/>
        <a:defRPr sz="1800" kern="1200" baseline="0">
          <a:solidFill>
            <a:schemeClr val="tx1">
              <a:lumMod val="75000"/>
              <a:lumOff val="25000"/>
            </a:schemeClr>
          </a:solidFill>
          <a:latin typeface="Cambria" panose="02040503050406030204" pitchFamily="18" charset="0"/>
          <a:ea typeface="+mn-ea"/>
          <a:cs typeface="+mn-cs"/>
        </a:defRPr>
      </a:lvl4pPr>
      <a:lvl5pPr marL="2057400" indent="-228600" algn="l" defTabSz="457200" rtl="0" eaLnBrk="1" latinLnBrk="0" hangingPunct="1">
        <a:spcBef>
          <a:spcPts val="1000"/>
        </a:spcBef>
        <a:spcAft>
          <a:spcPts val="0"/>
        </a:spcAft>
        <a:buClr>
          <a:schemeClr val="accent1"/>
        </a:buClr>
        <a:buFont typeface="Wingdings" pitchFamily="2" charset="2"/>
        <a:buChar char="Ø"/>
        <a:defRPr sz="1800" kern="1200" baseline="0">
          <a:solidFill>
            <a:schemeClr val="tx1">
              <a:lumMod val="75000"/>
              <a:lumOff val="25000"/>
            </a:schemeClr>
          </a:solidFill>
          <a:latin typeface="Cambria" panose="02040503050406030204" pitchFamily="18" charset="0"/>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mailto:bookkeeper@coloradohockey.org"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hyperlink" Target="mailto:stacey.corosters@gmail.com" TargetMode="External"/><Relationship Id="rId2" Type="http://schemas.openxmlformats.org/officeDocument/2006/relationships/hyperlink" Target="mailto:Anda.craven@comcast.net"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505D6-E8D7-9E4C-B987-F86A49CA73DE}"/>
              </a:ext>
            </a:extLst>
          </p:cNvPr>
          <p:cNvSpPr>
            <a:spLocks noGrp="1"/>
          </p:cNvSpPr>
          <p:nvPr>
            <p:ph type="ctrTitle"/>
          </p:nvPr>
        </p:nvSpPr>
        <p:spPr>
          <a:xfrm>
            <a:off x="3609743" y="562903"/>
            <a:ext cx="4972511" cy="3106732"/>
          </a:xfrm>
        </p:spPr>
        <p:txBody>
          <a:bodyPr anchor="b">
            <a:normAutofit/>
          </a:bodyPr>
          <a:lstStyle/>
          <a:p>
            <a:r>
              <a:rPr lang="en-US" sz="7200" dirty="0"/>
              <a:t>REGISTRAR UPDATE</a:t>
            </a:r>
          </a:p>
        </p:txBody>
      </p:sp>
      <p:sp>
        <p:nvSpPr>
          <p:cNvPr id="3" name="Subtitle 2">
            <a:extLst>
              <a:ext uri="{FF2B5EF4-FFF2-40B4-BE49-F238E27FC236}">
                <a16:creationId xmlns:a16="http://schemas.microsoft.com/office/drawing/2014/main" id="{62CFB788-0150-D84D-93D9-63DF8133F321}"/>
              </a:ext>
            </a:extLst>
          </p:cNvPr>
          <p:cNvSpPr>
            <a:spLocks noGrp="1"/>
          </p:cNvSpPr>
          <p:nvPr>
            <p:ph type="subTitle" idx="1"/>
          </p:nvPr>
        </p:nvSpPr>
        <p:spPr>
          <a:xfrm>
            <a:off x="3695669" y="4174851"/>
            <a:ext cx="4972512" cy="1517088"/>
          </a:xfrm>
        </p:spPr>
        <p:txBody>
          <a:bodyPr>
            <a:normAutofit/>
          </a:bodyPr>
          <a:lstStyle/>
          <a:p>
            <a:r>
              <a:rPr lang="en-US" dirty="0"/>
              <a:t>2025-2026 SEASON</a:t>
            </a:r>
          </a:p>
        </p:txBody>
      </p:sp>
      <p:sp>
        <p:nvSpPr>
          <p:cNvPr id="4" name="TextBox 3">
            <a:extLst>
              <a:ext uri="{FF2B5EF4-FFF2-40B4-BE49-F238E27FC236}">
                <a16:creationId xmlns:a16="http://schemas.microsoft.com/office/drawing/2014/main" id="{FB381626-168E-78FC-D8E9-A50596942FEA}"/>
              </a:ext>
            </a:extLst>
          </p:cNvPr>
          <p:cNvSpPr txBox="1"/>
          <p:nvPr/>
        </p:nvSpPr>
        <p:spPr>
          <a:xfrm>
            <a:off x="2607128" y="5220453"/>
            <a:ext cx="6977743" cy="1114151"/>
          </a:xfrm>
          <a:prstGeom prst="rect">
            <a:avLst/>
          </a:prstGeom>
          <a:noFill/>
        </p:spPr>
        <p:txBody>
          <a:bodyPr wrap="square" rtlCol="0">
            <a:spAutoFit/>
          </a:bodyPr>
          <a:lstStyle/>
          <a:p>
            <a:pPr algn="ctr">
              <a:lnSpc>
                <a:spcPct val="80000"/>
              </a:lnSpc>
              <a:spcBef>
                <a:spcPct val="0"/>
              </a:spcBef>
              <a:spcAft>
                <a:spcPts val="600"/>
              </a:spcAft>
            </a:pPr>
            <a:r>
              <a:rPr lang="en-US" sz="2400" b="1" cap="all" dirty="0">
                <a:solidFill>
                  <a:schemeClr val="bg1"/>
                </a:solidFill>
                <a:latin typeface="+mj-lt"/>
                <a:ea typeface="+mj-ea"/>
                <a:cs typeface="+mj-cs"/>
              </a:rPr>
              <a:t>Welcome and thank you </a:t>
            </a:r>
          </a:p>
          <a:p>
            <a:pPr algn="ctr">
              <a:lnSpc>
                <a:spcPct val="80000"/>
              </a:lnSpc>
              <a:spcBef>
                <a:spcPct val="0"/>
              </a:spcBef>
              <a:spcAft>
                <a:spcPts val="600"/>
              </a:spcAft>
            </a:pPr>
            <a:r>
              <a:rPr lang="en-US" sz="2400" b="1" cap="all" dirty="0">
                <a:solidFill>
                  <a:schemeClr val="bg1"/>
                </a:solidFill>
                <a:latin typeface="+mj-lt"/>
                <a:ea typeface="+mj-ea"/>
                <a:cs typeface="+mj-cs"/>
              </a:rPr>
              <a:t>for taking on the registrar job!</a:t>
            </a:r>
          </a:p>
          <a:p>
            <a:endParaRPr lang="en-US" dirty="0"/>
          </a:p>
        </p:txBody>
      </p:sp>
    </p:spTree>
    <p:extLst>
      <p:ext uri="{BB962C8B-B14F-4D97-AF65-F5344CB8AC3E}">
        <p14:creationId xmlns:p14="http://schemas.microsoft.com/office/powerpoint/2010/main" val="3116728269"/>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A55F051-97DE-49FF-BB21-0EDA63C246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E1612B4-AD89-404E-AE2A-48CCF1FE0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5400" cap="sq">
            <a:solidFill>
              <a:srgbClr val="D82F17"/>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questionnaire&#10;&#10;AI-generated content may be incorrect.">
            <a:extLst>
              <a:ext uri="{FF2B5EF4-FFF2-40B4-BE49-F238E27FC236}">
                <a16:creationId xmlns:a16="http://schemas.microsoft.com/office/drawing/2014/main" id="{01CC27AD-BDCD-B764-FAC7-891FD7B5535A}"/>
              </a:ext>
            </a:extLst>
          </p:cNvPr>
          <p:cNvPicPr>
            <a:picLocks noChangeAspect="1"/>
          </p:cNvPicPr>
          <p:nvPr/>
        </p:nvPicPr>
        <p:blipFill>
          <a:blip r:embed="rId2"/>
          <a:srcRect r="1639" b="1"/>
          <a:stretch>
            <a:fillRect/>
          </a:stretch>
        </p:blipFill>
        <p:spPr>
          <a:xfrm>
            <a:off x="643467" y="643467"/>
            <a:ext cx="10905066" cy="5571066"/>
          </a:xfrm>
          <a:prstGeom prst="rect">
            <a:avLst/>
          </a:prstGeom>
        </p:spPr>
      </p:pic>
    </p:spTree>
    <p:extLst>
      <p:ext uri="{BB962C8B-B14F-4D97-AF65-F5344CB8AC3E}">
        <p14:creationId xmlns:p14="http://schemas.microsoft.com/office/powerpoint/2010/main" val="2041467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520B72-94C4-4ABB-AC64-A3382705BE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5F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A64CBFD-D6E8-4E6A-8F66-1948BED331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paper&#10;&#10;AI-generated content may be incorrect.">
            <a:extLst>
              <a:ext uri="{FF2B5EF4-FFF2-40B4-BE49-F238E27FC236}">
                <a16:creationId xmlns:a16="http://schemas.microsoft.com/office/drawing/2014/main" id="{9647ADE5-2753-BA4C-3E00-96B5373D7015}"/>
              </a:ext>
            </a:extLst>
          </p:cNvPr>
          <p:cNvPicPr>
            <a:picLocks noChangeAspect="1"/>
          </p:cNvPicPr>
          <p:nvPr/>
        </p:nvPicPr>
        <p:blipFill>
          <a:blip r:embed="rId2"/>
          <a:stretch>
            <a:fillRect/>
          </a:stretch>
        </p:blipFill>
        <p:spPr>
          <a:xfrm>
            <a:off x="643467" y="893572"/>
            <a:ext cx="10905066" cy="5070856"/>
          </a:xfrm>
          <a:prstGeom prst="rect">
            <a:avLst/>
          </a:prstGeom>
        </p:spPr>
      </p:pic>
    </p:spTree>
    <p:extLst>
      <p:ext uri="{BB962C8B-B14F-4D97-AF65-F5344CB8AC3E}">
        <p14:creationId xmlns:p14="http://schemas.microsoft.com/office/powerpoint/2010/main" val="12449902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Freeform 11">
            <a:extLst>
              <a:ext uri="{FF2B5EF4-FFF2-40B4-BE49-F238E27FC236}">
                <a16:creationId xmlns:a16="http://schemas.microsoft.com/office/drawing/2014/main" id="{54EEEBD9-D37D-42B9-BE64-2C102B1D6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10" name="Rectangle 9">
            <a:extLst>
              <a:ext uri="{FF2B5EF4-FFF2-40B4-BE49-F238E27FC236}">
                <a16:creationId xmlns:a16="http://schemas.microsoft.com/office/drawing/2014/main" id="{A2F47212-081A-4E41-8623-C5BD41ADDC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9211" y="643467"/>
            <a:ext cx="8959322" cy="5571066"/>
          </a:xfrm>
          <a:prstGeom prst="rect">
            <a:avLst/>
          </a:prstGeom>
          <a:solidFill>
            <a:srgbClr val="FFFFFF"/>
          </a:solidFill>
          <a:ln w="12700" cap="sq">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up of a sign&#10;&#10;AI-generated content may be incorrect.">
            <a:extLst>
              <a:ext uri="{FF2B5EF4-FFF2-40B4-BE49-F238E27FC236}">
                <a16:creationId xmlns:a16="http://schemas.microsoft.com/office/drawing/2014/main" id="{5EC90736-3609-B767-A4AA-DDD8F035731E}"/>
              </a:ext>
            </a:extLst>
          </p:cNvPr>
          <p:cNvPicPr>
            <a:picLocks noChangeAspect="1"/>
          </p:cNvPicPr>
          <p:nvPr/>
        </p:nvPicPr>
        <p:blipFill>
          <a:blip r:embed="rId2"/>
          <a:stretch>
            <a:fillRect/>
          </a:stretch>
        </p:blipFill>
        <p:spPr>
          <a:xfrm>
            <a:off x="2910944" y="1225717"/>
            <a:ext cx="8319604" cy="4409388"/>
          </a:xfrm>
          <a:prstGeom prst="rect">
            <a:avLst/>
          </a:prstGeom>
        </p:spPr>
      </p:pic>
    </p:spTree>
    <p:extLst>
      <p:ext uri="{BB962C8B-B14F-4D97-AF65-F5344CB8AC3E}">
        <p14:creationId xmlns:p14="http://schemas.microsoft.com/office/powerpoint/2010/main" val="25911285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6">
            <a:extLst>
              <a:ext uri="{FF2B5EF4-FFF2-40B4-BE49-F238E27FC236}">
                <a16:creationId xmlns:a16="http://schemas.microsoft.com/office/drawing/2014/main" id="{7BD08880-457D-4C62-A3B5-6A9B0878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FA94DED7-0A28-4AD9-8747-E94113225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3" name="Rectangle 42">
            <a:extLst>
              <a:ext uri="{FF2B5EF4-FFF2-40B4-BE49-F238E27FC236}">
                <a16:creationId xmlns:a16="http://schemas.microsoft.com/office/drawing/2014/main" id="{6F175609-91A3-416E-BC3D-7548FDE029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5" name="Rectangle 44">
            <a:extLst>
              <a:ext uri="{FF2B5EF4-FFF2-40B4-BE49-F238E27FC236}">
                <a16:creationId xmlns:a16="http://schemas.microsoft.com/office/drawing/2014/main" id="{9A3B0D54-9DF0-4FF8-A0AA-B4234DF358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4639734" cy="6858000"/>
          </a:xfrm>
          <a:prstGeom prst="rect">
            <a:avLst/>
          </a:prstGeom>
          <a:solidFill>
            <a:schemeClr val="bg2">
              <a:lumMod val="1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DBCC4684-60B0-3970-7176-10BD1CBDF502}"/>
              </a:ext>
            </a:extLst>
          </p:cNvPr>
          <p:cNvSpPr txBox="1"/>
          <p:nvPr/>
        </p:nvSpPr>
        <p:spPr>
          <a:xfrm>
            <a:off x="540279" y="1795849"/>
            <a:ext cx="3778870" cy="3114818"/>
          </a:xfrm>
          <a:prstGeom prst="rect">
            <a:avLst/>
          </a:prstGeom>
        </p:spPr>
        <p:txBody>
          <a:bodyPr vert="horz" lIns="91440" tIns="45720" rIns="91440" bIns="45720" rtlCol="0" anchor="b">
            <a:normAutofit/>
          </a:bodyPr>
          <a:lstStyle/>
          <a:p>
            <a:pPr>
              <a:spcBef>
                <a:spcPct val="0"/>
              </a:spcBef>
              <a:spcAft>
                <a:spcPts val="600"/>
              </a:spcAft>
            </a:pPr>
            <a:r>
              <a:rPr lang="en-US" sz="4000">
                <a:solidFill>
                  <a:srgbClr val="FEFFFF"/>
                </a:solidFill>
                <a:latin typeface="+mj-lt"/>
                <a:ea typeface="+mj-ea"/>
                <a:cs typeface="+mj-cs"/>
              </a:rPr>
              <a:t>THE LRM’s Role</a:t>
            </a:r>
          </a:p>
        </p:txBody>
      </p:sp>
      <p:pic>
        <p:nvPicPr>
          <p:cNvPr id="3" name="Picture 2" descr="A close-up of a document&#10;&#10;AI-generated content may be incorrect.">
            <a:extLst>
              <a:ext uri="{FF2B5EF4-FFF2-40B4-BE49-F238E27FC236}">
                <a16:creationId xmlns:a16="http://schemas.microsoft.com/office/drawing/2014/main" id="{49291B48-4B85-C5EA-8BED-9745AC2DFA9C}"/>
              </a:ext>
            </a:extLst>
          </p:cNvPr>
          <p:cNvPicPr>
            <a:picLocks noChangeAspect="1"/>
          </p:cNvPicPr>
          <p:nvPr/>
        </p:nvPicPr>
        <p:blipFill>
          <a:blip r:embed="rId2"/>
          <a:srcRect t="5639" r="23914" b="3451"/>
          <a:stretch>
            <a:fillRect/>
          </a:stretch>
        </p:blipFill>
        <p:spPr>
          <a:xfrm>
            <a:off x="4639732" y="10"/>
            <a:ext cx="7552267" cy="6857990"/>
          </a:xfrm>
          <a:prstGeom prst="rect">
            <a:avLst/>
          </a:prstGeom>
        </p:spPr>
      </p:pic>
      <p:sp>
        <p:nvSpPr>
          <p:cNvPr id="47" name="Freeform 5">
            <a:extLst>
              <a:ext uri="{FF2B5EF4-FFF2-40B4-BE49-F238E27FC236}">
                <a16:creationId xmlns:a16="http://schemas.microsoft.com/office/drawing/2014/main" id="{64D236DE-BD07-488F-B236-DDEEFFF720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033007"/>
            <a:ext cx="5404022" cy="857047"/>
          </a:xfrm>
          <a:custGeom>
            <a:avLst/>
            <a:gdLst>
              <a:gd name="T0" fmla="*/ 1114 w 1117"/>
              <a:gd name="T1" fmla="*/ 77 h 163"/>
              <a:gd name="T2" fmla="*/ 1040 w 1117"/>
              <a:gd name="T3" fmla="*/ 3 h 163"/>
              <a:gd name="T4" fmla="*/ 1039 w 1117"/>
              <a:gd name="T5" fmla="*/ 2 h 163"/>
              <a:gd name="T6" fmla="*/ 1034 w 1117"/>
              <a:gd name="T7" fmla="*/ 0 h 163"/>
              <a:gd name="T8" fmla="*/ 578 w 1117"/>
              <a:gd name="T9" fmla="*/ 0 h 163"/>
              <a:gd name="T10" fmla="*/ 562 w 1117"/>
              <a:gd name="T11" fmla="*/ 0 h 163"/>
              <a:gd name="T12" fmla="*/ 440 w 1117"/>
              <a:gd name="T13" fmla="*/ 0 h 163"/>
              <a:gd name="T14" fmla="*/ 106 w 1117"/>
              <a:gd name="T15" fmla="*/ 0 h 163"/>
              <a:gd name="T16" fmla="*/ 0 w 1117"/>
              <a:gd name="T17" fmla="*/ 0 h 163"/>
              <a:gd name="T18" fmla="*/ 0 w 1117"/>
              <a:gd name="T19" fmla="*/ 163 h 163"/>
              <a:gd name="T20" fmla="*/ 106 w 1117"/>
              <a:gd name="T21" fmla="*/ 163 h 163"/>
              <a:gd name="T22" fmla="*/ 440 w 1117"/>
              <a:gd name="T23" fmla="*/ 163 h 163"/>
              <a:gd name="T24" fmla="*/ 562 w 1117"/>
              <a:gd name="T25" fmla="*/ 163 h 163"/>
              <a:gd name="T26" fmla="*/ 578 w 1117"/>
              <a:gd name="T27" fmla="*/ 163 h 163"/>
              <a:gd name="T28" fmla="*/ 1034 w 1117"/>
              <a:gd name="T29" fmla="*/ 163 h 163"/>
              <a:gd name="T30" fmla="*/ 1039 w 1117"/>
              <a:gd name="T31" fmla="*/ 161 h 163"/>
              <a:gd name="T32" fmla="*/ 1040 w 1117"/>
              <a:gd name="T33" fmla="*/ 160 h 163"/>
              <a:gd name="T34" fmla="*/ 1114 w 1117"/>
              <a:gd name="T35" fmla="*/ 86 h 163"/>
              <a:gd name="T36" fmla="*/ 1114 w 1117"/>
              <a:gd name="T37"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17" h="163">
                <a:moveTo>
                  <a:pt x="1114" y="77"/>
                </a:moveTo>
                <a:cubicBezTo>
                  <a:pt x="1040" y="3"/>
                  <a:pt x="1040" y="3"/>
                  <a:pt x="1040" y="3"/>
                </a:cubicBezTo>
                <a:cubicBezTo>
                  <a:pt x="1040" y="2"/>
                  <a:pt x="1039" y="2"/>
                  <a:pt x="1039" y="2"/>
                </a:cubicBezTo>
                <a:cubicBezTo>
                  <a:pt x="1038" y="1"/>
                  <a:pt x="1036" y="0"/>
                  <a:pt x="1034" y="0"/>
                </a:cubicBezTo>
                <a:cubicBezTo>
                  <a:pt x="578" y="0"/>
                  <a:pt x="578" y="0"/>
                  <a:pt x="578" y="0"/>
                </a:cubicBezTo>
                <a:cubicBezTo>
                  <a:pt x="562" y="0"/>
                  <a:pt x="562" y="0"/>
                  <a:pt x="562" y="0"/>
                </a:cubicBezTo>
                <a:cubicBezTo>
                  <a:pt x="440" y="0"/>
                  <a:pt x="440" y="0"/>
                  <a:pt x="440" y="0"/>
                </a:cubicBezTo>
                <a:cubicBezTo>
                  <a:pt x="106" y="0"/>
                  <a:pt x="106" y="0"/>
                  <a:pt x="106" y="0"/>
                </a:cubicBezTo>
                <a:cubicBezTo>
                  <a:pt x="0" y="0"/>
                  <a:pt x="0" y="0"/>
                  <a:pt x="0" y="0"/>
                </a:cubicBezTo>
                <a:cubicBezTo>
                  <a:pt x="0" y="163"/>
                  <a:pt x="0" y="163"/>
                  <a:pt x="0" y="163"/>
                </a:cubicBezTo>
                <a:cubicBezTo>
                  <a:pt x="106" y="163"/>
                  <a:pt x="106" y="163"/>
                  <a:pt x="106" y="163"/>
                </a:cubicBezTo>
                <a:cubicBezTo>
                  <a:pt x="440" y="163"/>
                  <a:pt x="440" y="163"/>
                  <a:pt x="440" y="163"/>
                </a:cubicBezTo>
                <a:cubicBezTo>
                  <a:pt x="562" y="163"/>
                  <a:pt x="562" y="163"/>
                  <a:pt x="562" y="163"/>
                </a:cubicBezTo>
                <a:cubicBezTo>
                  <a:pt x="578" y="163"/>
                  <a:pt x="578" y="163"/>
                  <a:pt x="578" y="163"/>
                </a:cubicBezTo>
                <a:cubicBezTo>
                  <a:pt x="1034" y="163"/>
                  <a:pt x="1034" y="163"/>
                  <a:pt x="1034" y="163"/>
                </a:cubicBezTo>
                <a:cubicBezTo>
                  <a:pt x="1036" y="163"/>
                  <a:pt x="1038" y="162"/>
                  <a:pt x="1039" y="161"/>
                </a:cubicBezTo>
                <a:cubicBezTo>
                  <a:pt x="1039" y="160"/>
                  <a:pt x="1040" y="160"/>
                  <a:pt x="1040" y="160"/>
                </a:cubicBezTo>
                <a:cubicBezTo>
                  <a:pt x="1114" y="86"/>
                  <a:pt x="1114" y="86"/>
                  <a:pt x="1114" y="86"/>
                </a:cubicBezTo>
                <a:cubicBezTo>
                  <a:pt x="1117" y="83"/>
                  <a:pt x="1117" y="79"/>
                  <a:pt x="1114"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9628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up of a list&#10;&#10;AI-generated content may be incorrect.">
            <a:extLst>
              <a:ext uri="{FF2B5EF4-FFF2-40B4-BE49-F238E27FC236}">
                <a16:creationId xmlns:a16="http://schemas.microsoft.com/office/drawing/2014/main" id="{8969FFF3-E9DD-FEF9-4D3B-C129BBC84CE2}"/>
              </a:ext>
            </a:extLst>
          </p:cNvPr>
          <p:cNvPicPr>
            <a:picLocks noChangeAspect="1"/>
          </p:cNvPicPr>
          <p:nvPr/>
        </p:nvPicPr>
        <p:blipFill>
          <a:blip r:embed="rId2"/>
          <a:stretch>
            <a:fillRect/>
          </a:stretch>
        </p:blipFill>
        <p:spPr>
          <a:xfrm>
            <a:off x="2400300" y="1122460"/>
            <a:ext cx="8977086" cy="4911990"/>
          </a:xfrm>
          <a:prstGeom prst="rect">
            <a:avLst/>
          </a:prstGeom>
        </p:spPr>
      </p:pic>
      <p:sp>
        <p:nvSpPr>
          <p:cNvPr id="4" name="TextBox 3">
            <a:extLst>
              <a:ext uri="{FF2B5EF4-FFF2-40B4-BE49-F238E27FC236}">
                <a16:creationId xmlns:a16="http://schemas.microsoft.com/office/drawing/2014/main" id="{C1A6C681-F78E-9884-2B43-D803D4124C17}"/>
              </a:ext>
            </a:extLst>
          </p:cNvPr>
          <p:cNvSpPr txBox="1"/>
          <p:nvPr/>
        </p:nvSpPr>
        <p:spPr>
          <a:xfrm>
            <a:off x="2400300" y="522514"/>
            <a:ext cx="1547218" cy="646331"/>
          </a:xfrm>
          <a:prstGeom prst="rect">
            <a:avLst/>
          </a:prstGeom>
          <a:noFill/>
        </p:spPr>
        <p:txBody>
          <a:bodyPr wrap="none" rtlCol="0">
            <a:spAutoFit/>
          </a:bodyPr>
          <a:lstStyle/>
          <a:p>
            <a:r>
              <a:rPr lang="en-US" sz="3600" dirty="0"/>
              <a:t>RECAP</a:t>
            </a:r>
          </a:p>
        </p:txBody>
      </p:sp>
    </p:spTree>
    <p:extLst>
      <p:ext uri="{BB962C8B-B14F-4D97-AF65-F5344CB8AC3E}">
        <p14:creationId xmlns:p14="http://schemas.microsoft.com/office/powerpoint/2010/main" val="1955489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19D1EE6-C77B-4AB5-80C2-B2766A04E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61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 name="Picture 2" descr="A hockey puck in a net&#10;&#10;AI-generated content may be incorrect.">
            <a:extLst>
              <a:ext uri="{FF2B5EF4-FFF2-40B4-BE49-F238E27FC236}">
                <a16:creationId xmlns:a16="http://schemas.microsoft.com/office/drawing/2014/main" id="{EA5E53C8-F39F-C17A-783D-A653A5372759}"/>
              </a:ext>
            </a:extLst>
          </p:cNvPr>
          <p:cNvPicPr>
            <a:picLocks noChangeAspect="1"/>
          </p:cNvPicPr>
          <p:nvPr/>
        </p:nvPicPr>
        <p:blipFill>
          <a:blip r:embed="rId2"/>
          <a:srcRect r="1" b="4512"/>
          <a:stretch>
            <a:fillRect/>
          </a:stretch>
        </p:blipFill>
        <p:spPr>
          <a:xfrm>
            <a:off x="643467" y="643467"/>
            <a:ext cx="10905066" cy="5571066"/>
          </a:xfrm>
          <a:prstGeom prst="rect">
            <a:avLst/>
          </a:prstGeom>
        </p:spPr>
      </p:pic>
      <p:sp>
        <p:nvSpPr>
          <p:cNvPr id="10" name="Rectangle 9">
            <a:extLst>
              <a:ext uri="{FF2B5EF4-FFF2-40B4-BE49-F238E27FC236}">
                <a16:creationId xmlns:a16="http://schemas.microsoft.com/office/drawing/2014/main" id="{873991DB-6F50-4514-9746-B72BC8E1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902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1"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2"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3"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4"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5"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6"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7"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8"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9"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0"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1"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2"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4" name="Group 23">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5"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6"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7"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8"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9"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0"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1"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2"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3"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4"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5"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6"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8" name="Rectangle 37">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2" name="Rectangle 41">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F55139E-B65B-1439-7258-DD5C1F815155}"/>
              </a:ext>
            </a:extLst>
          </p:cNvPr>
          <p:cNvSpPr txBox="1"/>
          <p:nvPr/>
        </p:nvSpPr>
        <p:spPr>
          <a:xfrm>
            <a:off x="1259893" y="3101093"/>
            <a:ext cx="2454052" cy="3029344"/>
          </a:xfrm>
          <a:prstGeom prst="rect">
            <a:avLst/>
          </a:prstGeom>
        </p:spPr>
        <p:txBody>
          <a:bodyPr vert="horz" lIns="91440" tIns="45720" rIns="91440" bIns="45720" rtlCol="0" anchor="t">
            <a:normAutofit/>
          </a:bodyPr>
          <a:lstStyle/>
          <a:p>
            <a:pPr>
              <a:spcBef>
                <a:spcPct val="0"/>
              </a:spcBef>
              <a:spcAft>
                <a:spcPts val="600"/>
              </a:spcAft>
            </a:pPr>
            <a:r>
              <a:rPr lang="en-US" sz="3200">
                <a:solidFill>
                  <a:schemeClr val="bg1"/>
                </a:solidFill>
                <a:latin typeface="+mj-lt"/>
                <a:ea typeface="+mj-ea"/>
                <a:cs typeface="+mj-cs"/>
              </a:rPr>
              <a:t>MODULES</a:t>
            </a:r>
          </a:p>
        </p:txBody>
      </p:sp>
      <p:sp>
        <p:nvSpPr>
          <p:cNvPr id="44"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46" name="Rectangle 45">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extBox 3">
            <a:extLst>
              <a:ext uri="{FF2B5EF4-FFF2-40B4-BE49-F238E27FC236}">
                <a16:creationId xmlns:a16="http://schemas.microsoft.com/office/drawing/2014/main" id="{8A7FC266-F380-0F1B-CDBC-78A116574E82}"/>
              </a:ext>
            </a:extLst>
          </p:cNvPr>
          <p:cNvGraphicFramePr/>
          <p:nvPr>
            <p:extLst>
              <p:ext uri="{D42A27DB-BD31-4B8C-83A1-F6EECF244321}">
                <p14:modId xmlns:p14="http://schemas.microsoft.com/office/powerpoint/2010/main" val="1369614500"/>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714195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0BF46-724F-E229-DE3F-A7FBDA042552}"/>
              </a:ext>
            </a:extLst>
          </p:cNvPr>
          <p:cNvSpPr txBox="1"/>
          <p:nvPr/>
        </p:nvSpPr>
        <p:spPr>
          <a:xfrm>
            <a:off x="1116843" y="2567694"/>
            <a:ext cx="10335693" cy="3416320"/>
          </a:xfrm>
          <a:prstGeom prst="rect">
            <a:avLst/>
          </a:prstGeom>
          <a:noFill/>
        </p:spPr>
        <p:txBody>
          <a:bodyPr wrap="square" rtlCol="0">
            <a:spAutoFit/>
          </a:bodyPr>
          <a:lstStyle/>
          <a:p>
            <a:pPr marL="285750" indent="-285750">
              <a:buFont typeface="Wingdings" pitchFamily="2" charset="2"/>
              <a:buChar char="Ø"/>
            </a:pPr>
            <a:r>
              <a:rPr lang="en-US" dirty="0"/>
              <a:t>Brand new coaches at the 6U/8U level, coaching Learn To Skate, or Learn To Play without ANY CEP will now begin with the new 6U/8U CEP course.</a:t>
            </a:r>
          </a:p>
          <a:p>
            <a:pPr marL="285750" indent="-285750">
              <a:buFont typeface="Wingdings" pitchFamily="2" charset="2"/>
              <a:buChar char="Ø"/>
            </a:pPr>
            <a:r>
              <a:rPr lang="en-US" dirty="0"/>
              <a:t>It is good for 5 years and can be renewed if still only coaching at 6U/8U, Learn to Play, or Learn to Skate levels.</a:t>
            </a:r>
          </a:p>
          <a:p>
            <a:pPr marL="285750" indent="-285750">
              <a:buFont typeface="Wingdings" pitchFamily="2" charset="2"/>
              <a:buChar char="Ø"/>
            </a:pPr>
            <a:r>
              <a:rPr lang="en-US" dirty="0"/>
              <a:t>Once move to an older age group, the coach would need to begin the CEP progression by taking a Level One course.</a:t>
            </a:r>
          </a:p>
          <a:p>
            <a:pPr marL="285750" indent="-285750">
              <a:buFont typeface="Wingdings" pitchFamily="2" charset="2"/>
              <a:buChar char="Ø"/>
            </a:pPr>
            <a:r>
              <a:rPr lang="en-US" dirty="0"/>
              <a:t>6U/8U course is shorter than the others.</a:t>
            </a:r>
          </a:p>
          <a:p>
            <a:pPr marL="285750" indent="-285750">
              <a:buFont typeface="Wingdings" pitchFamily="2" charset="2"/>
              <a:buChar char="Ø"/>
            </a:pPr>
            <a:r>
              <a:rPr lang="en-US" dirty="0"/>
              <a:t>Coaches who have already completed Level One should NOT take the 6U/8U CEP course.</a:t>
            </a:r>
          </a:p>
          <a:p>
            <a:pPr marL="285750" indent="-285750">
              <a:buFont typeface="Wingdings" pitchFamily="2" charset="2"/>
              <a:buChar char="Ø"/>
            </a:pPr>
            <a:r>
              <a:rPr lang="en-US" dirty="0"/>
              <a:t>A 6U/8U coach who has already completed Level One can continue to coach at the 6U/8U level with expired CEP. Once that coach moves to an older age group, the coach would need to take Level 2 and continue with the CEP progression.</a:t>
            </a:r>
          </a:p>
          <a:p>
            <a:endParaRPr lang="en-US" dirty="0"/>
          </a:p>
        </p:txBody>
      </p:sp>
      <p:sp>
        <p:nvSpPr>
          <p:cNvPr id="3" name="TextBox 2">
            <a:extLst>
              <a:ext uri="{FF2B5EF4-FFF2-40B4-BE49-F238E27FC236}">
                <a16:creationId xmlns:a16="http://schemas.microsoft.com/office/drawing/2014/main" id="{8E314431-FD4B-DB75-018F-11858F9F530E}"/>
              </a:ext>
            </a:extLst>
          </p:cNvPr>
          <p:cNvSpPr txBox="1"/>
          <p:nvPr/>
        </p:nvSpPr>
        <p:spPr>
          <a:xfrm>
            <a:off x="1116843" y="1095689"/>
            <a:ext cx="9003324" cy="1200329"/>
          </a:xfrm>
          <a:prstGeom prst="rect">
            <a:avLst/>
          </a:prstGeom>
          <a:noFill/>
        </p:spPr>
        <p:txBody>
          <a:bodyPr wrap="square" rtlCol="0">
            <a:spAutoFit/>
          </a:bodyPr>
          <a:lstStyle/>
          <a:p>
            <a:r>
              <a:rPr lang="en-US" sz="3600" dirty="0"/>
              <a:t>COACHING EDUCATION PROGRAM (CEP) 6U/8U COURSE</a:t>
            </a:r>
          </a:p>
        </p:txBody>
      </p:sp>
    </p:spTree>
    <p:extLst>
      <p:ext uri="{BB962C8B-B14F-4D97-AF65-F5344CB8AC3E}">
        <p14:creationId xmlns:p14="http://schemas.microsoft.com/office/powerpoint/2010/main" val="2456070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2"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3"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4"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5"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6"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7"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8"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9"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20"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21"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2"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3"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5" name="Group 24">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6"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7"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8"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9"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30"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31"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2"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3"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4"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5"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6"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7"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9" name="Rectangle 38">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1"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3" name="Rectangle 4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11F9857-C4A8-36FD-EA32-557A6215B94A}"/>
              </a:ext>
            </a:extLst>
          </p:cNvPr>
          <p:cNvSpPr txBox="1"/>
          <p:nvPr/>
        </p:nvSpPr>
        <p:spPr>
          <a:xfrm>
            <a:off x="1219883" y="2077478"/>
            <a:ext cx="2454052" cy="3029344"/>
          </a:xfrm>
          <a:prstGeom prst="rect">
            <a:avLst/>
          </a:prstGeom>
        </p:spPr>
        <p:txBody>
          <a:bodyPr vert="horz" lIns="91440" tIns="45720" rIns="91440" bIns="45720" rtlCol="0" anchor="t">
            <a:normAutofit/>
          </a:bodyPr>
          <a:lstStyle/>
          <a:p>
            <a:pPr>
              <a:spcBef>
                <a:spcPct val="0"/>
              </a:spcBef>
              <a:spcAft>
                <a:spcPts val="600"/>
              </a:spcAft>
            </a:pPr>
            <a:r>
              <a:rPr lang="en-US" sz="3200" dirty="0">
                <a:solidFill>
                  <a:schemeClr val="bg1"/>
                </a:solidFill>
                <a:latin typeface="+mj-lt"/>
                <a:ea typeface="+mj-ea"/>
                <a:cs typeface="+mj-cs"/>
              </a:rPr>
              <a:t>COACHING EDUCATION PROGRAM (CEP) LEVELS 1-5</a:t>
            </a:r>
          </a:p>
        </p:txBody>
      </p:sp>
      <p:sp>
        <p:nvSpPr>
          <p:cNvPr id="4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47" name="Rectangle 4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7214751F-EE53-1AA3-B8A0-B4F3AB707D1B}"/>
              </a:ext>
            </a:extLst>
          </p:cNvPr>
          <p:cNvGraphicFramePr/>
          <p:nvPr>
            <p:extLst>
              <p:ext uri="{D42A27DB-BD31-4B8C-83A1-F6EECF244321}">
                <p14:modId xmlns:p14="http://schemas.microsoft.com/office/powerpoint/2010/main" val="383539218"/>
              </p:ext>
            </p:extLst>
          </p:nvPr>
        </p:nvGraphicFramePr>
        <p:xfrm>
          <a:off x="4713143" y="228601"/>
          <a:ext cx="6928565" cy="62751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3544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A523A1-74EB-496A-C54B-49DE1726BB04}"/>
              </a:ext>
            </a:extLst>
          </p:cNvPr>
          <p:cNvSpPr txBox="1"/>
          <p:nvPr/>
        </p:nvSpPr>
        <p:spPr>
          <a:xfrm>
            <a:off x="1775628" y="188994"/>
            <a:ext cx="9682843" cy="2339102"/>
          </a:xfrm>
          <a:prstGeom prst="rect">
            <a:avLst/>
          </a:prstGeom>
          <a:noFill/>
        </p:spPr>
        <p:txBody>
          <a:bodyPr wrap="square" rtlCol="0">
            <a:spAutoFit/>
          </a:bodyPr>
          <a:lstStyle/>
          <a:p>
            <a:r>
              <a:rPr lang="en-US" sz="2000" dirty="0"/>
              <a:t>CEP REQUIREMENTS FOR NTB TIER COACHES</a:t>
            </a:r>
          </a:p>
          <a:p>
            <a:endParaRPr lang="en-US" dirty="0"/>
          </a:p>
          <a:p>
            <a:pPr marL="285750" indent="-285750">
              <a:buFont typeface="Wingdings" pitchFamily="2" charset="2"/>
              <a:buChar char="Ø"/>
            </a:pPr>
            <a:r>
              <a:rPr lang="en-US" dirty="0"/>
              <a:t>All NTB Tier One coaches must obtain a minimum of Level 4 designation by 12/31.</a:t>
            </a:r>
          </a:p>
          <a:p>
            <a:pPr marL="285750" indent="-285750">
              <a:buFont typeface="Wingdings" pitchFamily="2" charset="2"/>
              <a:buChar char="Ø"/>
            </a:pPr>
            <a:r>
              <a:rPr lang="en-US" dirty="0"/>
              <a:t>A Tier One association may apply for a waiver for one head coach with a Level 3 designation by 12/31.</a:t>
            </a:r>
          </a:p>
          <a:p>
            <a:pPr marL="285750" indent="-285750">
              <a:buFont typeface="Wingdings" pitchFamily="2" charset="2"/>
              <a:buChar char="Ø"/>
            </a:pPr>
            <a:r>
              <a:rPr lang="en-US" dirty="0"/>
              <a:t>A Tier One association may apply for a total of 3 waivers for assistant coaches who will be at a level 2 designation by 12/31.</a:t>
            </a:r>
          </a:p>
          <a:p>
            <a:pPr marL="285750" indent="-285750">
              <a:buFont typeface="Wingdings" pitchFamily="2" charset="2"/>
              <a:buChar char="Ø"/>
            </a:pPr>
            <a:r>
              <a:rPr lang="en-US" dirty="0"/>
              <a:t>All NTB Girls Tier Two </a:t>
            </a:r>
            <a:r>
              <a:rPr lang="en-US" u="sng" dirty="0"/>
              <a:t>head</a:t>
            </a:r>
            <a:r>
              <a:rPr lang="en-US" dirty="0"/>
              <a:t> coaches must obtain a minimum of Level 3 designation by 12/31.</a:t>
            </a:r>
          </a:p>
        </p:txBody>
      </p:sp>
      <p:sp>
        <p:nvSpPr>
          <p:cNvPr id="4" name="TextBox 3">
            <a:extLst>
              <a:ext uri="{FF2B5EF4-FFF2-40B4-BE49-F238E27FC236}">
                <a16:creationId xmlns:a16="http://schemas.microsoft.com/office/drawing/2014/main" id="{6B7CFEC3-0990-6EE6-B7A0-EFC654225647}"/>
              </a:ext>
            </a:extLst>
          </p:cNvPr>
          <p:cNvSpPr txBox="1"/>
          <p:nvPr/>
        </p:nvSpPr>
        <p:spPr>
          <a:xfrm>
            <a:off x="1796352" y="4052905"/>
            <a:ext cx="9682843" cy="2616101"/>
          </a:xfrm>
          <a:prstGeom prst="rect">
            <a:avLst/>
          </a:prstGeom>
          <a:noFill/>
        </p:spPr>
        <p:txBody>
          <a:bodyPr wrap="square" rtlCol="0">
            <a:spAutoFit/>
          </a:bodyPr>
          <a:lstStyle/>
          <a:p>
            <a:r>
              <a:rPr lang="en-US" sz="2000" dirty="0"/>
              <a:t>CEP NOT IN COMPLIANCE BY 12/31</a:t>
            </a:r>
          </a:p>
          <a:p>
            <a:endParaRPr lang="en-US" dirty="0"/>
          </a:p>
          <a:p>
            <a:pPr marL="285750" indent="-285750">
              <a:buFont typeface="Wingdings" pitchFamily="2" charset="2"/>
              <a:buChar char="Ø"/>
            </a:pPr>
            <a:r>
              <a:rPr lang="en-US" dirty="0"/>
              <a:t>Coach will be redlined.</a:t>
            </a:r>
          </a:p>
          <a:p>
            <a:pPr marL="285750" indent="-285750">
              <a:buFont typeface="Wingdings" pitchFamily="2" charset="2"/>
              <a:buChar char="Ø"/>
            </a:pPr>
            <a:r>
              <a:rPr lang="en-US" dirty="0"/>
              <a:t>Not eligible to participate with team at games or practices if redlined.</a:t>
            </a:r>
          </a:p>
          <a:p>
            <a:pPr marL="285750" indent="-285750">
              <a:buFont typeface="Wingdings" pitchFamily="2" charset="2"/>
              <a:buChar char="Ø"/>
            </a:pPr>
            <a:r>
              <a:rPr lang="en-US" dirty="0"/>
              <a:t>Can apply for Temp Card if has not had one previously.</a:t>
            </a:r>
          </a:p>
          <a:p>
            <a:pPr marL="285750" indent="-285750">
              <a:buFont typeface="Wingdings" pitchFamily="2" charset="2"/>
              <a:buChar char="Ø"/>
            </a:pPr>
            <a:r>
              <a:rPr lang="en-US" dirty="0"/>
              <a:t>Coaches removed from rosters in December, redlined for failure to comply with CEP requirements, or those that receive a Temp Card will be required to COMPLETE CEP prior to being added to a roster the next time they wish to coach. Applies to coaches removed/redlined last time they coached or received a Temp Card last season.</a:t>
            </a:r>
          </a:p>
        </p:txBody>
      </p:sp>
      <p:sp>
        <p:nvSpPr>
          <p:cNvPr id="5" name="TextBox 4">
            <a:extLst>
              <a:ext uri="{FF2B5EF4-FFF2-40B4-BE49-F238E27FC236}">
                <a16:creationId xmlns:a16="http://schemas.microsoft.com/office/drawing/2014/main" id="{DC731593-6C9A-3115-FB41-90CA557D9A34}"/>
              </a:ext>
            </a:extLst>
          </p:cNvPr>
          <p:cNvSpPr txBox="1"/>
          <p:nvPr/>
        </p:nvSpPr>
        <p:spPr>
          <a:xfrm>
            <a:off x="1796352" y="2805095"/>
            <a:ext cx="8599295" cy="1261884"/>
          </a:xfrm>
          <a:prstGeom prst="rect">
            <a:avLst/>
          </a:prstGeom>
          <a:noFill/>
        </p:spPr>
        <p:txBody>
          <a:bodyPr wrap="square" rtlCol="0">
            <a:spAutoFit/>
          </a:bodyPr>
          <a:lstStyle/>
          <a:p>
            <a:r>
              <a:rPr lang="en-US" sz="2000" dirty="0"/>
              <a:t>ADDING A COACH AFTER 12/10</a:t>
            </a:r>
          </a:p>
          <a:p>
            <a:endParaRPr lang="en-US" sz="2000" dirty="0"/>
          </a:p>
          <a:p>
            <a:pPr marL="285750" indent="-285750">
              <a:buFont typeface="Wingdings" pitchFamily="2" charset="2"/>
              <a:buChar char="Ø"/>
            </a:pPr>
            <a:r>
              <a:rPr lang="en-US" dirty="0"/>
              <a:t>Will require the email confirmation of CEP course completion/registration.</a:t>
            </a:r>
          </a:p>
          <a:p>
            <a:endParaRPr lang="en-US" dirty="0"/>
          </a:p>
        </p:txBody>
      </p:sp>
    </p:spTree>
    <p:extLst>
      <p:ext uri="{BB962C8B-B14F-4D97-AF65-F5344CB8AC3E}">
        <p14:creationId xmlns:p14="http://schemas.microsoft.com/office/powerpoint/2010/main" val="2420272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4" name="Picture 3" descr="Calendar on table">
            <a:extLst>
              <a:ext uri="{FF2B5EF4-FFF2-40B4-BE49-F238E27FC236}">
                <a16:creationId xmlns:a16="http://schemas.microsoft.com/office/drawing/2014/main" id="{6DF2F15D-56F0-49DD-8529-3E1B98F70CA5}"/>
              </a:ext>
            </a:extLst>
          </p:cNvPr>
          <p:cNvPicPr>
            <a:picLocks noChangeAspect="1"/>
          </p:cNvPicPr>
          <p:nvPr/>
        </p:nvPicPr>
        <p:blipFill rotWithShape="1">
          <a:blip r:embed="rId2"/>
          <a:srcRect r="26600" b="-1"/>
          <a:stretch/>
        </p:blipFill>
        <p:spPr>
          <a:xfrm>
            <a:off x="5498123" y="10"/>
            <a:ext cx="6693876" cy="6857989"/>
          </a:xfrm>
          <a:prstGeom prst="rect">
            <a:avLst/>
          </a:prstGeom>
        </p:spPr>
      </p:pic>
      <p:sp>
        <p:nvSpPr>
          <p:cNvPr id="2" name="TextBox 1">
            <a:extLst>
              <a:ext uri="{FF2B5EF4-FFF2-40B4-BE49-F238E27FC236}">
                <a16:creationId xmlns:a16="http://schemas.microsoft.com/office/drawing/2014/main" id="{F07FEB04-20ED-3D44-B27F-2266EBA06E08}"/>
              </a:ext>
            </a:extLst>
          </p:cNvPr>
          <p:cNvSpPr txBox="1"/>
          <p:nvPr/>
        </p:nvSpPr>
        <p:spPr>
          <a:xfrm>
            <a:off x="1440636" y="1263988"/>
            <a:ext cx="3635455" cy="5043027"/>
          </a:xfrm>
          <a:prstGeom prst="rect">
            <a:avLst/>
          </a:prstGeom>
        </p:spPr>
        <p:txBody>
          <a:bodyPr vert="horz" lIns="91440" tIns="45720" rIns="91440" bIns="45720" rtlCol="0">
            <a:normAutofit fontScale="92500" lnSpcReduction="10000"/>
          </a:bodyPr>
          <a:lstStyle/>
          <a:p>
            <a:pPr indent="-228600" defTabSz="914400">
              <a:spcBef>
                <a:spcPts val="1000"/>
              </a:spcBef>
              <a:buClr>
                <a:schemeClr val="accent2"/>
              </a:buClr>
              <a:buFont typeface="Arial" panose="020B0604020202020204" pitchFamily="34" charset="0"/>
              <a:buChar char="•"/>
            </a:pPr>
            <a:endParaRPr lang="en-US" dirty="0">
              <a:latin typeface="Aptos" panose="020B0004020202020204" pitchFamily="34" charset="0"/>
            </a:endParaRPr>
          </a:p>
          <a:p>
            <a:pPr marL="457200" indent="-342900" defTabSz="914400">
              <a:spcBef>
                <a:spcPts val="1000"/>
              </a:spcBef>
              <a:buClr>
                <a:schemeClr val="accent2"/>
              </a:buClr>
              <a:buFont typeface="Wingdings" pitchFamily="2" charset="2"/>
              <a:buChar char="Ø"/>
            </a:pPr>
            <a:r>
              <a:rPr lang="en-US" sz="1900" dirty="0">
                <a:latin typeface="Cambria" panose="02040503050406030204" pitchFamily="18" charset="0"/>
              </a:rPr>
              <a:t>Background checks for coaches, managers, locker room monitors, board members.</a:t>
            </a:r>
          </a:p>
          <a:p>
            <a:pPr marL="457200" indent="-342900" defTabSz="914400">
              <a:spcBef>
                <a:spcPts val="1000"/>
              </a:spcBef>
              <a:buClr>
                <a:schemeClr val="accent2"/>
              </a:buClr>
              <a:buFont typeface="Wingdings" pitchFamily="2" charset="2"/>
              <a:buChar char="Ø"/>
            </a:pPr>
            <a:r>
              <a:rPr lang="en-US" sz="1900" dirty="0">
                <a:latin typeface="Cambria" panose="02040503050406030204" pitchFamily="18" charset="0"/>
              </a:rPr>
              <a:t>CAHA Membership documents submitted for approval. Due prior to roster approval but no later than 9/30.</a:t>
            </a:r>
          </a:p>
          <a:p>
            <a:pPr marL="457200" indent="-342900" defTabSz="914400">
              <a:spcBef>
                <a:spcPts val="1000"/>
              </a:spcBef>
              <a:buClr>
                <a:schemeClr val="accent2"/>
              </a:buClr>
              <a:buFont typeface="Wingdings" pitchFamily="2" charset="2"/>
              <a:buChar char="Ø"/>
            </a:pPr>
            <a:r>
              <a:rPr lang="en-US" sz="1900" dirty="0">
                <a:latin typeface="Cambria" panose="02040503050406030204" pitchFamily="18" charset="0"/>
              </a:rPr>
              <a:t>Portal set up for 2025-26 season.</a:t>
            </a:r>
          </a:p>
          <a:p>
            <a:pPr marL="457200" indent="-342900" defTabSz="914400">
              <a:spcBef>
                <a:spcPts val="1000"/>
              </a:spcBef>
              <a:buClr>
                <a:schemeClr val="accent2"/>
              </a:buClr>
              <a:buFont typeface="Wingdings" pitchFamily="2" charset="2"/>
              <a:buChar char="Ø"/>
            </a:pPr>
            <a:r>
              <a:rPr lang="en-US" sz="1900" dirty="0">
                <a:latin typeface="Cambria" panose="02040503050406030204" pitchFamily="18" charset="0"/>
              </a:rPr>
              <a:t>Board roster submitted prior to any team rosters. Must include a minimum of President, VP, Secretary, Treasurer, Hockey Director, Registrar, SafeSport Coordinator.</a:t>
            </a:r>
          </a:p>
        </p:txBody>
      </p:sp>
      <p:sp>
        <p:nvSpPr>
          <p:cNvPr id="3" name="TextBox 2">
            <a:extLst>
              <a:ext uri="{FF2B5EF4-FFF2-40B4-BE49-F238E27FC236}">
                <a16:creationId xmlns:a16="http://schemas.microsoft.com/office/drawing/2014/main" id="{D63D0E10-3193-6188-B5C0-2F4DBA2A7597}"/>
              </a:ext>
            </a:extLst>
          </p:cNvPr>
          <p:cNvSpPr txBox="1"/>
          <p:nvPr/>
        </p:nvSpPr>
        <p:spPr>
          <a:xfrm>
            <a:off x="1109277" y="131058"/>
            <a:ext cx="3840539" cy="1261884"/>
          </a:xfrm>
          <a:prstGeom prst="rect">
            <a:avLst/>
          </a:prstGeom>
          <a:noFill/>
        </p:spPr>
        <p:txBody>
          <a:bodyPr wrap="none" rtlCol="0">
            <a:spAutoFit/>
          </a:bodyPr>
          <a:lstStyle/>
          <a:p>
            <a:r>
              <a:rPr lang="en-US" sz="4000" dirty="0">
                <a:latin typeface="Cambria" panose="02040503050406030204" pitchFamily="18" charset="0"/>
              </a:rPr>
              <a:t>TOP PRIORITIES</a:t>
            </a:r>
          </a:p>
          <a:p>
            <a:endParaRPr lang="en-US" sz="3600" dirty="0"/>
          </a:p>
        </p:txBody>
      </p:sp>
    </p:spTree>
    <p:extLst>
      <p:ext uri="{BB962C8B-B14F-4D97-AF65-F5344CB8AC3E}">
        <p14:creationId xmlns:p14="http://schemas.microsoft.com/office/powerpoint/2010/main" val="227734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19D1EE6-C77B-4AB5-80C2-B2766A04E6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250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4" name="Picture 3">
            <a:extLst>
              <a:ext uri="{FF2B5EF4-FFF2-40B4-BE49-F238E27FC236}">
                <a16:creationId xmlns:a16="http://schemas.microsoft.com/office/drawing/2014/main" id="{56FFE78A-C850-3A7F-428C-4628AD6BD535}"/>
              </a:ext>
            </a:extLst>
          </p:cNvPr>
          <p:cNvPicPr>
            <a:picLocks noChangeAspect="1"/>
          </p:cNvPicPr>
          <p:nvPr/>
        </p:nvPicPr>
        <p:blipFill>
          <a:blip r:embed="rId2"/>
          <a:srcRect t="6023" r="1" b="11911"/>
          <a:stretch>
            <a:fillRect/>
          </a:stretch>
        </p:blipFill>
        <p:spPr>
          <a:xfrm>
            <a:off x="1124113" y="1115732"/>
            <a:ext cx="10118318" cy="5169140"/>
          </a:xfrm>
          <a:prstGeom prst="rect">
            <a:avLst/>
          </a:prstGeom>
        </p:spPr>
      </p:pic>
      <p:sp>
        <p:nvSpPr>
          <p:cNvPr id="11" name="Rectangle 10">
            <a:extLst>
              <a:ext uri="{FF2B5EF4-FFF2-40B4-BE49-F238E27FC236}">
                <a16:creationId xmlns:a16="http://schemas.microsoft.com/office/drawing/2014/main" id="{873991DB-6F50-4514-9746-B72BC8E1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E6A87B-5B47-8319-ACE5-415327962899}"/>
              </a:ext>
            </a:extLst>
          </p:cNvPr>
          <p:cNvSpPr txBox="1"/>
          <p:nvPr/>
        </p:nvSpPr>
        <p:spPr>
          <a:xfrm>
            <a:off x="1542514" y="499444"/>
            <a:ext cx="9281515" cy="523220"/>
          </a:xfrm>
          <a:prstGeom prst="rect">
            <a:avLst/>
          </a:prstGeom>
          <a:noFill/>
        </p:spPr>
        <p:txBody>
          <a:bodyPr wrap="none" rtlCol="0">
            <a:spAutoFit/>
          </a:bodyPr>
          <a:lstStyle/>
          <a:p>
            <a:r>
              <a:rPr lang="en-US" sz="2800" dirty="0">
                <a:solidFill>
                  <a:schemeClr val="bg1"/>
                </a:solidFill>
              </a:rPr>
              <a:t>SAMPLE LEARNING MANAGEMENT SYSTEM FOR COACHES</a:t>
            </a:r>
          </a:p>
        </p:txBody>
      </p:sp>
    </p:spTree>
    <p:extLst>
      <p:ext uri="{BB962C8B-B14F-4D97-AF65-F5344CB8AC3E}">
        <p14:creationId xmlns:p14="http://schemas.microsoft.com/office/powerpoint/2010/main" val="25206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F8EA40-29D1-D69A-DE68-D3DAD5A2DA68}"/>
              </a:ext>
            </a:extLst>
          </p:cNvPr>
          <p:cNvSpPr txBox="1"/>
          <p:nvPr/>
        </p:nvSpPr>
        <p:spPr>
          <a:xfrm>
            <a:off x="1126672" y="1175657"/>
            <a:ext cx="184731" cy="646331"/>
          </a:xfrm>
          <a:prstGeom prst="rect">
            <a:avLst/>
          </a:prstGeom>
          <a:noFill/>
        </p:spPr>
        <p:txBody>
          <a:bodyPr wrap="none" rtlCol="0">
            <a:spAutoFit/>
          </a:bodyPr>
          <a:lstStyle/>
          <a:p>
            <a:endParaRPr lang="en-US" dirty="0"/>
          </a:p>
          <a:p>
            <a:endParaRPr lang="en-US" dirty="0"/>
          </a:p>
        </p:txBody>
      </p:sp>
      <p:sp>
        <p:nvSpPr>
          <p:cNvPr id="4" name="TextBox 3">
            <a:extLst>
              <a:ext uri="{FF2B5EF4-FFF2-40B4-BE49-F238E27FC236}">
                <a16:creationId xmlns:a16="http://schemas.microsoft.com/office/drawing/2014/main" id="{8229CE5B-B25E-A140-4251-D9AA98EE6574}"/>
              </a:ext>
            </a:extLst>
          </p:cNvPr>
          <p:cNvSpPr txBox="1"/>
          <p:nvPr/>
        </p:nvSpPr>
        <p:spPr>
          <a:xfrm>
            <a:off x="2743200" y="196990"/>
            <a:ext cx="6807248" cy="2708434"/>
          </a:xfrm>
          <a:prstGeom prst="rect">
            <a:avLst/>
          </a:prstGeom>
          <a:noFill/>
        </p:spPr>
        <p:txBody>
          <a:bodyPr wrap="none" rtlCol="0">
            <a:spAutoFit/>
          </a:bodyPr>
          <a:lstStyle/>
          <a:p>
            <a:pPr>
              <a:spcAft>
                <a:spcPts val="600"/>
              </a:spcAft>
            </a:pPr>
            <a:r>
              <a:rPr lang="en-US" sz="3200" dirty="0"/>
              <a:t>CONCUSSION AWARENESS TRAINING</a:t>
            </a:r>
          </a:p>
          <a:p>
            <a:pPr marL="285750" indent="-285750">
              <a:spcAft>
                <a:spcPts val="600"/>
              </a:spcAft>
              <a:buFont typeface="Wingdings" pitchFamily="2" charset="2"/>
              <a:buChar char="Ø"/>
            </a:pPr>
            <a:endParaRPr lang="en-US" dirty="0"/>
          </a:p>
          <a:p>
            <a:pPr marL="285750" indent="-285750">
              <a:spcAft>
                <a:spcPts val="600"/>
              </a:spcAft>
              <a:buFont typeface="Wingdings" pitchFamily="2" charset="2"/>
              <a:buChar char="Ø"/>
            </a:pPr>
            <a:r>
              <a:rPr lang="en-US" dirty="0"/>
              <a:t>State law.</a:t>
            </a:r>
          </a:p>
          <a:p>
            <a:pPr marL="285750" indent="-285750">
              <a:spcAft>
                <a:spcPts val="600"/>
              </a:spcAft>
              <a:buFont typeface="Wingdings" pitchFamily="2" charset="2"/>
              <a:buChar char="Ø"/>
            </a:pPr>
            <a:r>
              <a:rPr lang="en-US" dirty="0"/>
              <a:t>Not reflected on roster.</a:t>
            </a:r>
          </a:p>
          <a:p>
            <a:pPr marL="285750" indent="-285750">
              <a:spcAft>
                <a:spcPts val="600"/>
              </a:spcAft>
              <a:buFont typeface="Wingdings" pitchFamily="2" charset="2"/>
              <a:buChar char="Ø"/>
            </a:pPr>
            <a:r>
              <a:rPr lang="en-US" dirty="0"/>
              <a:t>Turned into association only.</a:t>
            </a:r>
          </a:p>
          <a:p>
            <a:pPr marL="285750" indent="-285750">
              <a:spcAft>
                <a:spcPts val="600"/>
              </a:spcAft>
              <a:buFont typeface="Wingdings" pitchFamily="2" charset="2"/>
              <a:buChar char="Ø"/>
            </a:pPr>
            <a:r>
              <a:rPr lang="en-US" dirty="0"/>
              <a:t>All teams should be using a Return to Play form after injuries.</a:t>
            </a:r>
          </a:p>
          <a:p>
            <a:endParaRPr lang="en-US" dirty="0"/>
          </a:p>
        </p:txBody>
      </p:sp>
      <p:sp>
        <p:nvSpPr>
          <p:cNvPr id="5" name="TextBox 4">
            <a:extLst>
              <a:ext uri="{FF2B5EF4-FFF2-40B4-BE49-F238E27FC236}">
                <a16:creationId xmlns:a16="http://schemas.microsoft.com/office/drawing/2014/main" id="{112798F2-AB14-BB9D-64BC-8D9CC2083561}"/>
              </a:ext>
            </a:extLst>
          </p:cNvPr>
          <p:cNvSpPr txBox="1"/>
          <p:nvPr/>
        </p:nvSpPr>
        <p:spPr>
          <a:xfrm>
            <a:off x="2743200" y="2875359"/>
            <a:ext cx="8066314" cy="2031325"/>
          </a:xfrm>
          <a:prstGeom prst="rect">
            <a:avLst/>
          </a:prstGeom>
          <a:noFill/>
        </p:spPr>
        <p:txBody>
          <a:bodyPr wrap="square" rtlCol="0">
            <a:spAutoFit/>
          </a:bodyPr>
          <a:lstStyle/>
          <a:p>
            <a:r>
              <a:rPr lang="en-US" sz="3200" dirty="0"/>
              <a:t>COACHING CODE OF ETHICS</a:t>
            </a:r>
          </a:p>
          <a:p>
            <a:endParaRPr lang="en-US" dirty="0"/>
          </a:p>
          <a:p>
            <a:pPr marL="285750" indent="-285750">
              <a:buFont typeface="Wingdings" pitchFamily="2" charset="2"/>
              <a:buChar char="Ø"/>
            </a:pPr>
            <a:r>
              <a:rPr lang="en-US" dirty="0"/>
              <a:t>All coaches are required to sign the USAH Coaching Code of Ethics each year.</a:t>
            </a:r>
          </a:p>
          <a:p>
            <a:pPr marL="285750" indent="-285750">
              <a:buFont typeface="Wingdings" pitchFamily="2" charset="2"/>
              <a:buChar char="Ø"/>
            </a:pPr>
            <a:r>
              <a:rPr lang="en-US" dirty="0"/>
              <a:t>Signed Codes of Ethics should be collected and kept by the Association Registrar or a delegate.</a:t>
            </a:r>
          </a:p>
          <a:p>
            <a:pPr marL="285750" indent="-285750">
              <a:buFont typeface="Wingdings" pitchFamily="2" charset="2"/>
              <a:buChar char="Ø"/>
            </a:pPr>
            <a:endParaRPr lang="en-US" dirty="0"/>
          </a:p>
        </p:txBody>
      </p:sp>
      <p:sp>
        <p:nvSpPr>
          <p:cNvPr id="3" name="TextBox 2">
            <a:extLst>
              <a:ext uri="{FF2B5EF4-FFF2-40B4-BE49-F238E27FC236}">
                <a16:creationId xmlns:a16="http://schemas.microsoft.com/office/drawing/2014/main" id="{B34B804C-60C5-3762-051E-F274B37CF351}"/>
              </a:ext>
            </a:extLst>
          </p:cNvPr>
          <p:cNvSpPr txBox="1"/>
          <p:nvPr/>
        </p:nvSpPr>
        <p:spPr>
          <a:xfrm>
            <a:off x="2743200" y="4906684"/>
            <a:ext cx="7251385" cy="1692771"/>
          </a:xfrm>
          <a:prstGeom prst="rect">
            <a:avLst/>
          </a:prstGeom>
          <a:noFill/>
        </p:spPr>
        <p:txBody>
          <a:bodyPr wrap="square" rtlCol="0">
            <a:spAutoFit/>
          </a:bodyPr>
          <a:lstStyle/>
          <a:p>
            <a:r>
              <a:rPr lang="en-US" sz="3200" dirty="0"/>
              <a:t>CODE OF CONDUCT</a:t>
            </a:r>
          </a:p>
          <a:p>
            <a:pPr marL="285750" indent="-285750">
              <a:buFont typeface="Wingdings" pitchFamily="2" charset="2"/>
              <a:buChar char="Ø"/>
            </a:pPr>
            <a:endParaRPr lang="en-US" dirty="0"/>
          </a:p>
          <a:p>
            <a:pPr marL="285750" indent="-285750">
              <a:buFont typeface="Wingdings" pitchFamily="2" charset="2"/>
              <a:buChar char="Ø"/>
            </a:pPr>
            <a:r>
              <a:rPr lang="en-US" dirty="0"/>
              <a:t>New Code of Conduct templates on the new website.</a:t>
            </a:r>
          </a:p>
          <a:p>
            <a:pPr marL="285750" indent="-285750">
              <a:buFont typeface="Wingdings" pitchFamily="2" charset="2"/>
              <a:buChar char="Ø"/>
            </a:pPr>
            <a:r>
              <a:rPr lang="en-US" dirty="0"/>
              <a:t>Colorado Safer Youth Sports Act went into affect July 1</a:t>
            </a:r>
            <a:r>
              <a:rPr lang="en-US" baseline="30000" dirty="0"/>
              <a:t>st</a:t>
            </a:r>
            <a:r>
              <a:rPr lang="en-US" dirty="0"/>
              <a:t>.</a:t>
            </a:r>
          </a:p>
          <a:p>
            <a:endParaRPr lang="en-US" dirty="0"/>
          </a:p>
        </p:txBody>
      </p:sp>
    </p:spTree>
    <p:extLst>
      <p:ext uri="{BB962C8B-B14F-4D97-AF65-F5344CB8AC3E}">
        <p14:creationId xmlns:p14="http://schemas.microsoft.com/office/powerpoint/2010/main" val="14835117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EF798CF-F4E5-2474-A819-209D9D755098}"/>
              </a:ext>
            </a:extLst>
          </p:cNvPr>
          <p:cNvSpPr txBox="1"/>
          <p:nvPr/>
        </p:nvSpPr>
        <p:spPr>
          <a:xfrm>
            <a:off x="2657486" y="235956"/>
            <a:ext cx="7301572" cy="1846659"/>
          </a:xfrm>
          <a:prstGeom prst="rect">
            <a:avLst/>
          </a:prstGeom>
          <a:noFill/>
        </p:spPr>
        <p:txBody>
          <a:bodyPr wrap="square" rtlCol="0">
            <a:spAutoFit/>
          </a:bodyPr>
          <a:lstStyle/>
          <a:p>
            <a:pPr>
              <a:lnSpc>
                <a:spcPct val="150000"/>
              </a:lnSpc>
            </a:pPr>
            <a:r>
              <a:rPr lang="en-US" sz="2800" dirty="0"/>
              <a:t>NON-US CITIZEN TRANSFERS</a:t>
            </a:r>
          </a:p>
          <a:p>
            <a:pPr marL="285750" indent="-285750">
              <a:buFont typeface="Wingdings" pitchFamily="2" charset="2"/>
              <a:buChar char="Ø"/>
            </a:pPr>
            <a:r>
              <a:rPr lang="en-US" dirty="0"/>
              <a:t>Must be approved by USAH before adding to a roster.</a:t>
            </a:r>
          </a:p>
          <a:p>
            <a:pPr marL="285750" indent="-285750">
              <a:buFont typeface="Wingdings" pitchFamily="2" charset="2"/>
              <a:buChar char="Ø"/>
            </a:pPr>
            <a:r>
              <a:rPr lang="en-US" dirty="0"/>
              <a:t>Student visas.</a:t>
            </a:r>
          </a:p>
          <a:p>
            <a:pPr marL="285750" indent="-285750">
              <a:buFont typeface="Wingdings" pitchFamily="2" charset="2"/>
              <a:buChar char="Ø"/>
            </a:pPr>
            <a:r>
              <a:rPr lang="en-US" dirty="0"/>
              <a:t>Unlimited transfer if green card.</a:t>
            </a:r>
          </a:p>
          <a:p>
            <a:pPr marL="285750" indent="-285750">
              <a:buFont typeface="Wingdings" pitchFamily="2" charset="2"/>
              <a:buChar char="Ø"/>
            </a:pPr>
            <a:r>
              <a:rPr lang="en-US" dirty="0"/>
              <a:t>Yearly transfer for all others.</a:t>
            </a:r>
          </a:p>
        </p:txBody>
      </p:sp>
      <p:sp>
        <p:nvSpPr>
          <p:cNvPr id="7" name="TextBox 6">
            <a:extLst>
              <a:ext uri="{FF2B5EF4-FFF2-40B4-BE49-F238E27FC236}">
                <a16:creationId xmlns:a16="http://schemas.microsoft.com/office/drawing/2014/main" id="{795AF39D-BACD-7C0C-56BE-3271C62805B4}"/>
              </a:ext>
            </a:extLst>
          </p:cNvPr>
          <p:cNvSpPr txBox="1"/>
          <p:nvPr/>
        </p:nvSpPr>
        <p:spPr>
          <a:xfrm>
            <a:off x="2657486" y="4155580"/>
            <a:ext cx="8854157" cy="2626232"/>
          </a:xfrm>
          <a:prstGeom prst="rect">
            <a:avLst/>
          </a:prstGeom>
          <a:noFill/>
        </p:spPr>
        <p:txBody>
          <a:bodyPr wrap="square" rtlCol="0">
            <a:spAutoFit/>
          </a:bodyPr>
          <a:lstStyle/>
          <a:p>
            <a:pPr>
              <a:spcAft>
                <a:spcPts val="600"/>
              </a:spcAft>
            </a:pPr>
            <a:r>
              <a:rPr lang="en-US" sz="2800" dirty="0"/>
              <a:t>DOB AND CITIZENSHIP VERIFICATION</a:t>
            </a:r>
          </a:p>
          <a:p>
            <a:pPr marL="285750" indent="-285750">
              <a:buFont typeface="Wingdings" pitchFamily="2" charset="2"/>
              <a:buChar char="Ø"/>
            </a:pPr>
            <a:r>
              <a:rPr lang="en-US" dirty="0"/>
              <a:t>Required for all 10U players prior to being added to a roster </a:t>
            </a:r>
          </a:p>
          <a:p>
            <a:pPr marL="285750" indent="-285750">
              <a:buFont typeface="Wingdings" pitchFamily="2" charset="2"/>
              <a:buChar char="Ø"/>
            </a:pPr>
            <a:r>
              <a:rPr lang="en-US" dirty="0"/>
              <a:t>Required for all NTB players prior to being added to a roster. </a:t>
            </a:r>
          </a:p>
          <a:p>
            <a:pPr marL="285750" indent="-285750">
              <a:buFont typeface="Wingdings" pitchFamily="2" charset="2"/>
              <a:buChar char="Ø"/>
            </a:pPr>
            <a:r>
              <a:rPr lang="en-US" dirty="0"/>
              <a:t>Required for all players that will participate in CAHA state rec playoffs. Please do this prior to 12/15.</a:t>
            </a:r>
          </a:p>
          <a:p>
            <a:pPr marL="285750" indent="-285750">
              <a:buFont typeface="Wingdings" pitchFamily="2" charset="2"/>
              <a:buChar char="Ø"/>
            </a:pPr>
            <a:r>
              <a:rPr lang="en-US" dirty="0"/>
              <a:t>Birth certificate, passport, real ID drivers license if US citizen.</a:t>
            </a:r>
          </a:p>
          <a:p>
            <a:pPr marL="285750" indent="-285750">
              <a:buFont typeface="Wingdings" pitchFamily="2" charset="2"/>
              <a:buChar char="Ø"/>
            </a:pPr>
            <a:r>
              <a:rPr lang="en-US" dirty="0"/>
              <a:t>Player must be claimed to have DOB verified.</a:t>
            </a:r>
          </a:p>
          <a:p>
            <a:pPr>
              <a:lnSpc>
                <a:spcPct val="150000"/>
              </a:lnSpc>
            </a:pPr>
            <a:endParaRPr lang="en-US" dirty="0"/>
          </a:p>
        </p:txBody>
      </p:sp>
      <p:sp>
        <p:nvSpPr>
          <p:cNvPr id="2" name="TextBox 1">
            <a:extLst>
              <a:ext uri="{FF2B5EF4-FFF2-40B4-BE49-F238E27FC236}">
                <a16:creationId xmlns:a16="http://schemas.microsoft.com/office/drawing/2014/main" id="{D80A8A61-0102-F351-CF13-54620E45F04B}"/>
              </a:ext>
            </a:extLst>
          </p:cNvPr>
          <p:cNvSpPr txBox="1"/>
          <p:nvPr/>
        </p:nvSpPr>
        <p:spPr>
          <a:xfrm>
            <a:off x="2657486" y="2223605"/>
            <a:ext cx="9124206" cy="1908215"/>
          </a:xfrm>
          <a:prstGeom prst="rect">
            <a:avLst/>
          </a:prstGeom>
          <a:noFill/>
        </p:spPr>
        <p:txBody>
          <a:bodyPr wrap="square" rtlCol="0">
            <a:spAutoFit/>
          </a:bodyPr>
          <a:lstStyle/>
          <a:p>
            <a:r>
              <a:rPr lang="en-US" sz="2800" dirty="0"/>
              <a:t>DELINQUENT PLAYER LIST (DPL) AND PLAYER RELEASES</a:t>
            </a:r>
          </a:p>
          <a:p>
            <a:pPr marL="285750" indent="-285750">
              <a:buFont typeface="Wingdings" pitchFamily="2" charset="2"/>
              <a:buChar char="Ø"/>
            </a:pPr>
            <a:r>
              <a:rPr lang="en-US" dirty="0"/>
              <a:t>Per new policies can add players to DPL throughout season up to 7 days after the conclusion of USAH Nationals.</a:t>
            </a:r>
          </a:p>
          <a:p>
            <a:pPr marL="285750" indent="-285750">
              <a:buFont typeface="Wingdings" pitchFamily="2" charset="2"/>
              <a:buChar char="Ø"/>
            </a:pPr>
            <a:r>
              <a:rPr lang="en-US" dirty="0"/>
              <a:t>Beginning next season, check the DPL prior to adding a player from another association mid season. </a:t>
            </a:r>
          </a:p>
          <a:p>
            <a:pPr marL="285750" indent="-285750">
              <a:buFont typeface="Wingdings" pitchFamily="2" charset="2"/>
              <a:buChar char="Ø"/>
            </a:pPr>
            <a:r>
              <a:rPr lang="en-US" dirty="0"/>
              <a:t>Make sure the player provides a release even if not on DPL.</a:t>
            </a:r>
          </a:p>
        </p:txBody>
      </p:sp>
    </p:spTree>
    <p:extLst>
      <p:ext uri="{BB962C8B-B14F-4D97-AF65-F5344CB8AC3E}">
        <p14:creationId xmlns:p14="http://schemas.microsoft.com/office/powerpoint/2010/main" val="1685705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D67E3CA-3865-430B-3F92-1CF02376496A}"/>
              </a:ext>
            </a:extLst>
          </p:cNvPr>
          <p:cNvPicPr>
            <a:picLocks noChangeAspect="1"/>
          </p:cNvPicPr>
          <p:nvPr/>
        </p:nvPicPr>
        <p:blipFill>
          <a:blip r:embed="rId2"/>
          <a:stretch>
            <a:fillRect/>
          </a:stretch>
        </p:blipFill>
        <p:spPr>
          <a:xfrm>
            <a:off x="1975758" y="3233057"/>
            <a:ext cx="9112250" cy="3211670"/>
          </a:xfrm>
          <a:prstGeom prst="rect">
            <a:avLst/>
          </a:prstGeom>
        </p:spPr>
      </p:pic>
      <p:sp>
        <p:nvSpPr>
          <p:cNvPr id="2" name="TextBox 1">
            <a:extLst>
              <a:ext uri="{FF2B5EF4-FFF2-40B4-BE49-F238E27FC236}">
                <a16:creationId xmlns:a16="http://schemas.microsoft.com/office/drawing/2014/main" id="{58D1D7EC-9A13-479A-AECA-86B1CAFD352E}"/>
              </a:ext>
            </a:extLst>
          </p:cNvPr>
          <p:cNvSpPr txBox="1"/>
          <p:nvPr/>
        </p:nvSpPr>
        <p:spPr>
          <a:xfrm>
            <a:off x="1600200" y="269721"/>
            <a:ext cx="9767995" cy="646331"/>
          </a:xfrm>
          <a:prstGeom prst="rect">
            <a:avLst/>
          </a:prstGeom>
          <a:noFill/>
        </p:spPr>
        <p:txBody>
          <a:bodyPr wrap="none" rtlCol="0">
            <a:spAutoFit/>
          </a:bodyPr>
          <a:lstStyle/>
          <a:p>
            <a:r>
              <a:rPr lang="en-US" sz="3600" dirty="0"/>
              <a:t>DOB AND CITIZENSHIP VERIFICATION PROCESS</a:t>
            </a:r>
          </a:p>
        </p:txBody>
      </p:sp>
      <p:sp>
        <p:nvSpPr>
          <p:cNvPr id="3" name="TextBox 2">
            <a:extLst>
              <a:ext uri="{FF2B5EF4-FFF2-40B4-BE49-F238E27FC236}">
                <a16:creationId xmlns:a16="http://schemas.microsoft.com/office/drawing/2014/main" id="{2BA30D86-057C-3A67-3298-E346CF2F3C5D}"/>
              </a:ext>
            </a:extLst>
          </p:cNvPr>
          <p:cNvSpPr txBox="1"/>
          <p:nvPr/>
        </p:nvSpPr>
        <p:spPr>
          <a:xfrm>
            <a:off x="1600200" y="1127026"/>
            <a:ext cx="10123669" cy="1477328"/>
          </a:xfrm>
          <a:prstGeom prst="rect">
            <a:avLst/>
          </a:prstGeom>
          <a:noFill/>
        </p:spPr>
        <p:txBody>
          <a:bodyPr wrap="none" rtlCol="0">
            <a:spAutoFit/>
          </a:bodyPr>
          <a:lstStyle/>
          <a:p>
            <a:pPr marL="285750" indent="-285750">
              <a:buFont typeface="Wingdings" pitchFamily="2" charset="2"/>
              <a:buChar char="Ø"/>
            </a:pPr>
            <a:r>
              <a:rPr lang="en-US" dirty="0"/>
              <a:t>Create a folder for your association on google docs. Title it ”[</a:t>
            </a:r>
            <a:r>
              <a:rPr lang="en-US" i="1" dirty="0"/>
              <a:t>name of association</a:t>
            </a:r>
            <a:r>
              <a:rPr lang="en-US" dirty="0"/>
              <a:t>] DOB Verification”</a:t>
            </a:r>
          </a:p>
          <a:p>
            <a:pPr marL="285750" indent="-285750">
              <a:buFont typeface="Wingdings" pitchFamily="2" charset="2"/>
              <a:buChar char="Ø"/>
            </a:pPr>
            <a:r>
              <a:rPr lang="en-US" dirty="0"/>
              <a:t>Share with your Affiliate Registrar – editor privileges.</a:t>
            </a:r>
          </a:p>
          <a:p>
            <a:pPr marL="285750" indent="-285750">
              <a:buFont typeface="Wingdings" pitchFamily="2" charset="2"/>
              <a:buChar char="Ø"/>
            </a:pPr>
            <a:r>
              <a:rPr lang="en-US" dirty="0"/>
              <a:t>Create a subfolder titled “Verified”.</a:t>
            </a:r>
          </a:p>
          <a:p>
            <a:pPr marL="285750" indent="-285750">
              <a:buFont typeface="Wingdings" pitchFamily="2" charset="2"/>
              <a:buChar char="Ø"/>
            </a:pPr>
            <a:r>
              <a:rPr lang="en-US" dirty="0"/>
              <a:t>Add documents for verification in your main folder. Rename the doc with the player's last name.</a:t>
            </a:r>
          </a:p>
          <a:p>
            <a:pPr marL="285750" indent="-285750">
              <a:buFont typeface="Wingdings" pitchFamily="2" charset="2"/>
              <a:buChar char="Ø"/>
            </a:pPr>
            <a:r>
              <a:rPr lang="en-US" dirty="0"/>
              <a:t>Once the Affiliate Registrar verifies the document, she will move it to the “Verified” subfolder.</a:t>
            </a:r>
          </a:p>
        </p:txBody>
      </p:sp>
    </p:spTree>
    <p:extLst>
      <p:ext uri="{BB962C8B-B14F-4D97-AF65-F5344CB8AC3E}">
        <p14:creationId xmlns:p14="http://schemas.microsoft.com/office/powerpoint/2010/main" val="58289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B479C00-977C-C444-8B74-46D2581E5C84}"/>
              </a:ext>
            </a:extLst>
          </p:cNvPr>
          <p:cNvSpPr txBox="1"/>
          <p:nvPr/>
        </p:nvSpPr>
        <p:spPr>
          <a:xfrm>
            <a:off x="836944" y="652476"/>
            <a:ext cx="2454052" cy="592874"/>
          </a:xfrm>
          <a:prstGeom prst="rect">
            <a:avLst/>
          </a:prstGeom>
        </p:spPr>
        <p:txBody>
          <a:bodyPr vert="horz" lIns="91440" tIns="45720" rIns="91440" bIns="45720" rtlCol="0" anchor="t">
            <a:normAutofit lnSpcReduction="10000"/>
          </a:bodyPr>
          <a:lstStyle/>
          <a:p>
            <a:pPr>
              <a:spcBef>
                <a:spcPct val="0"/>
              </a:spcBef>
              <a:spcAft>
                <a:spcPts val="600"/>
              </a:spcAft>
            </a:pPr>
            <a:r>
              <a:rPr lang="en-US" sz="3600" dirty="0">
                <a:solidFill>
                  <a:schemeClr val="bg1"/>
                </a:solidFill>
                <a:latin typeface="+mj-lt"/>
                <a:ea typeface="+mj-ea"/>
                <a:cs typeface="+mj-cs"/>
              </a:rPr>
              <a:t>ROSTERS</a:t>
            </a:r>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571C3AA0-9B9A-A3C9-4B58-AB135F85C3F4}"/>
              </a:ext>
            </a:extLst>
          </p:cNvPr>
          <p:cNvGraphicFramePr/>
          <p:nvPr>
            <p:extLst>
              <p:ext uri="{D42A27DB-BD31-4B8C-83A1-F6EECF244321}">
                <p14:modId xmlns:p14="http://schemas.microsoft.com/office/powerpoint/2010/main" val="4127368752"/>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0191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6499868-8921-46D1-D3A4-2F4D1F1956E8}"/>
              </a:ext>
            </a:extLst>
          </p:cNvPr>
          <p:cNvSpPr txBox="1"/>
          <p:nvPr/>
        </p:nvSpPr>
        <p:spPr>
          <a:xfrm>
            <a:off x="2400299" y="522515"/>
            <a:ext cx="3011145" cy="861774"/>
          </a:xfrm>
          <a:prstGeom prst="rect">
            <a:avLst/>
          </a:prstGeom>
          <a:noFill/>
        </p:spPr>
        <p:txBody>
          <a:bodyPr wrap="none" rtlCol="0">
            <a:spAutoFit/>
          </a:bodyPr>
          <a:lstStyle/>
          <a:p>
            <a:r>
              <a:rPr lang="en-US" sz="3200" dirty="0"/>
              <a:t>BOARD ROSTER</a:t>
            </a:r>
          </a:p>
          <a:p>
            <a:endParaRPr lang="en-US" dirty="0"/>
          </a:p>
        </p:txBody>
      </p:sp>
      <p:sp>
        <p:nvSpPr>
          <p:cNvPr id="3" name="TextBox 2">
            <a:extLst>
              <a:ext uri="{FF2B5EF4-FFF2-40B4-BE49-F238E27FC236}">
                <a16:creationId xmlns:a16="http://schemas.microsoft.com/office/drawing/2014/main" id="{94426A03-CE8D-9984-5FAF-DE704BD4C460}"/>
              </a:ext>
            </a:extLst>
          </p:cNvPr>
          <p:cNvSpPr txBox="1"/>
          <p:nvPr/>
        </p:nvSpPr>
        <p:spPr>
          <a:xfrm>
            <a:off x="2188030" y="2139043"/>
            <a:ext cx="9225642" cy="3970318"/>
          </a:xfrm>
          <a:prstGeom prst="rect">
            <a:avLst/>
          </a:prstGeom>
          <a:noFill/>
        </p:spPr>
        <p:txBody>
          <a:bodyPr wrap="square" rtlCol="0">
            <a:spAutoFit/>
          </a:bodyPr>
          <a:lstStyle/>
          <a:p>
            <a:pPr marL="285750" indent="-285750">
              <a:buFont typeface="Wingdings" pitchFamily="2" charset="2"/>
              <a:buChar char="Ø"/>
            </a:pPr>
            <a:r>
              <a:rPr lang="en-US" dirty="0"/>
              <a:t>Submitted and approved prior to team roster approvals.</a:t>
            </a:r>
          </a:p>
          <a:p>
            <a:pPr marL="285750" indent="-285750">
              <a:buFont typeface="Wingdings" pitchFamily="2" charset="2"/>
              <a:buChar char="Ø"/>
            </a:pPr>
            <a:r>
              <a:rPr lang="en-US" dirty="0"/>
              <a:t>Requires President, VP, Secretary, Treasurer, Hockey Director, Registrar, SafeSport Coordinator.</a:t>
            </a:r>
          </a:p>
          <a:p>
            <a:pPr marL="285750" indent="-285750">
              <a:buFont typeface="Wingdings" pitchFamily="2" charset="2"/>
              <a:buChar char="Ø"/>
            </a:pPr>
            <a:r>
              <a:rPr lang="en-US" dirty="0"/>
              <a:t>Will be able to add other board members, association volunteers, skills coaches, guest coaches, billet families, employees, etc.</a:t>
            </a:r>
          </a:p>
          <a:p>
            <a:pPr marL="285750" indent="-285750">
              <a:buFont typeface="Wingdings" pitchFamily="2" charset="2"/>
              <a:buChar char="Ø"/>
            </a:pPr>
            <a:r>
              <a:rPr lang="en-US" dirty="0"/>
              <a:t>Name as “[your association name] board”.</a:t>
            </a:r>
          </a:p>
          <a:p>
            <a:pPr marL="285750" indent="-285750">
              <a:buFont typeface="Wingdings" pitchFamily="2" charset="2"/>
              <a:buChar char="Ø"/>
            </a:pPr>
            <a:r>
              <a:rPr lang="en-US" dirty="0"/>
              <a:t>Season = Regular; Team Type = Board.</a:t>
            </a:r>
          </a:p>
          <a:p>
            <a:pPr marL="285750" indent="-285750">
              <a:buFont typeface="Wingdings" pitchFamily="2" charset="2"/>
              <a:buChar char="Ø"/>
            </a:pPr>
            <a:r>
              <a:rPr lang="en-US" dirty="0"/>
              <a:t>Can edit volunteers/coaches to list their roles.</a:t>
            </a:r>
          </a:p>
          <a:p>
            <a:pPr marL="285750" indent="-285750">
              <a:buFont typeface="Wingdings" pitchFamily="2" charset="2"/>
              <a:buChar char="Ø"/>
            </a:pPr>
            <a:r>
              <a:rPr lang="en-US" dirty="0"/>
              <a:t>If claimed as coach will need to use the “custom” option to enter the role.</a:t>
            </a:r>
          </a:p>
          <a:p>
            <a:pPr marL="285750" indent="-285750">
              <a:buFont typeface="Wingdings" pitchFamily="2" charset="2"/>
              <a:buChar char="Ø"/>
            </a:pPr>
            <a:r>
              <a:rPr lang="en-US" dirty="0"/>
              <a:t>If claimed as volunteer will have options in the drop down. If option is not listed (secretary), or multiple roles use board volunteer or one applicable role and let your Affiliate Registrar know what the role or additional roles are. </a:t>
            </a:r>
          </a:p>
          <a:p>
            <a:endParaRPr lang="en-US" dirty="0"/>
          </a:p>
          <a:p>
            <a:endParaRPr lang="en-US" i="1" dirty="0"/>
          </a:p>
        </p:txBody>
      </p:sp>
    </p:spTree>
    <p:extLst>
      <p:ext uri="{BB962C8B-B14F-4D97-AF65-F5344CB8AC3E}">
        <p14:creationId xmlns:p14="http://schemas.microsoft.com/office/powerpoint/2010/main" val="2655311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TextBox 3">
            <a:extLst>
              <a:ext uri="{FF2B5EF4-FFF2-40B4-BE49-F238E27FC236}">
                <a16:creationId xmlns:a16="http://schemas.microsoft.com/office/drawing/2014/main" id="{67BB41B6-F5B8-6B6E-01DB-CF997D400FEF}"/>
              </a:ext>
            </a:extLst>
          </p:cNvPr>
          <p:cNvSpPr txBox="1"/>
          <p:nvPr/>
        </p:nvSpPr>
        <p:spPr>
          <a:xfrm>
            <a:off x="1683956" y="1524000"/>
            <a:ext cx="4140772" cy="4387222"/>
          </a:xfrm>
          <a:prstGeom prst="rect">
            <a:avLst/>
          </a:prstGeom>
        </p:spPr>
        <p:txBody>
          <a:bodyPr vert="horz" lIns="91440" tIns="45720" rIns="91440" bIns="45720" rtlCol="0">
            <a:normAutofit/>
          </a:bodyPr>
          <a:lstStyle/>
          <a:p>
            <a:pPr marL="102870" indent="-285750">
              <a:spcBef>
                <a:spcPts val="1000"/>
              </a:spcBef>
              <a:buClr>
                <a:schemeClr val="accent1"/>
              </a:buClr>
              <a:buSzPct val="80000"/>
              <a:buFont typeface="Wingdings" pitchFamily="2" charset="2"/>
              <a:buChar char="Ø"/>
            </a:pPr>
            <a:r>
              <a:rPr lang="en-US" dirty="0"/>
              <a:t>Name your team.</a:t>
            </a:r>
          </a:p>
          <a:p>
            <a:pPr marL="102870" indent="-285750">
              <a:spcBef>
                <a:spcPts val="1000"/>
              </a:spcBef>
              <a:buClr>
                <a:schemeClr val="accent1"/>
              </a:buClr>
              <a:buSzPct val="80000"/>
              <a:buFont typeface="Wingdings" pitchFamily="2" charset="2"/>
              <a:buChar char="Ø"/>
            </a:pPr>
            <a:endParaRPr lang="en-US" dirty="0"/>
          </a:p>
          <a:p>
            <a:pPr marL="102870" indent="-285750">
              <a:spcBef>
                <a:spcPts val="1000"/>
              </a:spcBef>
              <a:buClr>
                <a:schemeClr val="accent1"/>
              </a:buClr>
              <a:buSzPct val="80000"/>
              <a:buFont typeface="Wingdings" pitchFamily="2" charset="2"/>
              <a:buChar char="Ø"/>
            </a:pPr>
            <a:endParaRPr lang="en-US" dirty="0"/>
          </a:p>
          <a:p>
            <a:pPr marL="102870" indent="-285750">
              <a:spcBef>
                <a:spcPts val="1000"/>
              </a:spcBef>
              <a:buClr>
                <a:schemeClr val="accent1"/>
              </a:buClr>
              <a:buSzPct val="80000"/>
              <a:buFont typeface="Wingdings" pitchFamily="2" charset="2"/>
              <a:buChar char="Ø"/>
            </a:pPr>
            <a:r>
              <a:rPr lang="en-US" dirty="0"/>
              <a:t>3 options for season type.</a:t>
            </a:r>
          </a:p>
          <a:p>
            <a:pPr marL="102870" indent="-285750">
              <a:spcBef>
                <a:spcPts val="1000"/>
              </a:spcBef>
              <a:buClr>
                <a:schemeClr val="accent1"/>
              </a:buClr>
              <a:buSzPct val="80000"/>
              <a:buFont typeface="Wingdings" pitchFamily="2" charset="2"/>
              <a:buChar char="Ø"/>
            </a:pPr>
            <a:endParaRPr lang="en-US" dirty="0"/>
          </a:p>
          <a:p>
            <a:pPr marL="102870" indent="-285750">
              <a:spcBef>
                <a:spcPts val="1000"/>
              </a:spcBef>
              <a:buClr>
                <a:schemeClr val="accent1"/>
              </a:buClr>
              <a:buSzPct val="80000"/>
              <a:buFont typeface="Wingdings" pitchFamily="2" charset="2"/>
              <a:buChar char="Ø"/>
            </a:pPr>
            <a:endParaRPr lang="en-US" dirty="0"/>
          </a:p>
          <a:p>
            <a:pPr marL="102870" indent="-285750">
              <a:spcBef>
                <a:spcPts val="1000"/>
              </a:spcBef>
              <a:buClr>
                <a:schemeClr val="accent1"/>
              </a:buClr>
              <a:buSzPct val="80000"/>
              <a:buFont typeface="Wingdings" pitchFamily="2" charset="2"/>
              <a:buChar char="Ø"/>
            </a:pPr>
            <a:r>
              <a:rPr lang="en-US" dirty="0"/>
              <a:t>Select the team type.</a:t>
            </a:r>
          </a:p>
        </p:txBody>
      </p:sp>
      <p:pic>
        <p:nvPicPr>
          <p:cNvPr id="3" name="Picture 2" descr="A screenshot of a computer&#10;&#10;Description automatically generated">
            <a:extLst>
              <a:ext uri="{FF2B5EF4-FFF2-40B4-BE49-F238E27FC236}">
                <a16:creationId xmlns:a16="http://schemas.microsoft.com/office/drawing/2014/main" id="{74C17AA4-31A4-E8AF-0B93-5A514C5A5B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2231" y="3623691"/>
            <a:ext cx="5370807" cy="2698831"/>
          </a:xfrm>
          <a:prstGeom prst="rect">
            <a:avLst/>
          </a:prstGeom>
        </p:spPr>
      </p:pic>
      <p:pic>
        <p:nvPicPr>
          <p:cNvPr id="2" name="Picture 1" descr="A white text box with a black border&#10;&#10;Description automatically generated with medium confidence">
            <a:extLst>
              <a:ext uri="{FF2B5EF4-FFF2-40B4-BE49-F238E27FC236}">
                <a16:creationId xmlns:a16="http://schemas.microsoft.com/office/drawing/2014/main" id="{C69469AA-375F-76B0-53CC-0EDEA78EF6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8745" y="1012214"/>
            <a:ext cx="5451627" cy="1444681"/>
          </a:xfrm>
          <a:prstGeom prst="rect">
            <a:avLst/>
          </a:prstGeom>
        </p:spPr>
      </p:pic>
    </p:spTree>
    <p:extLst>
      <p:ext uri="{BB962C8B-B14F-4D97-AF65-F5344CB8AC3E}">
        <p14:creationId xmlns:p14="http://schemas.microsoft.com/office/powerpoint/2010/main" val="511159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24A7D7B-157F-4151-E501-5E47604D5357}"/>
              </a:ext>
            </a:extLst>
          </p:cNvPr>
          <p:cNvSpPr txBox="1"/>
          <p:nvPr/>
        </p:nvSpPr>
        <p:spPr>
          <a:xfrm>
            <a:off x="848622" y="684655"/>
            <a:ext cx="4905274" cy="5732679"/>
          </a:xfrm>
          <a:prstGeom prst="rect">
            <a:avLst/>
          </a:prstGeom>
        </p:spPr>
        <p:txBody>
          <a:bodyPr vert="horz" lIns="91440" tIns="45720" rIns="91440" bIns="45720" rtlCol="0" anchor="ctr">
            <a:noAutofit/>
          </a:bodyPr>
          <a:lstStyle/>
          <a:p>
            <a:pPr>
              <a:lnSpc>
                <a:spcPct val="90000"/>
              </a:lnSpc>
              <a:spcAft>
                <a:spcPts val="600"/>
              </a:spcAft>
              <a:buClr>
                <a:schemeClr val="accent1">
                  <a:lumMod val="75000"/>
                </a:schemeClr>
              </a:buClr>
              <a:buSzPct val="85000"/>
            </a:pPr>
            <a:r>
              <a:rPr lang="en-US" b="1" dirty="0"/>
              <a:t>Team Names for Youth/Girls rosters:</a:t>
            </a:r>
          </a:p>
          <a:p>
            <a:pPr>
              <a:lnSpc>
                <a:spcPct val="90000"/>
              </a:lnSpc>
              <a:spcAft>
                <a:spcPts val="600"/>
              </a:spcAft>
              <a:buClr>
                <a:schemeClr val="accent1">
                  <a:lumMod val="75000"/>
                </a:schemeClr>
              </a:buClr>
              <a:buSzPct val="85000"/>
            </a:pPr>
            <a:endParaRPr lang="en-US" dirty="0"/>
          </a:p>
          <a:p>
            <a:pPr marL="285750" indent="-285750">
              <a:lnSpc>
                <a:spcPct val="90000"/>
              </a:lnSpc>
              <a:spcAft>
                <a:spcPts val="600"/>
              </a:spcAft>
              <a:buClr>
                <a:schemeClr val="accent1">
                  <a:lumMod val="75000"/>
                </a:schemeClr>
              </a:buClr>
              <a:buSzPct val="100000"/>
              <a:buFont typeface="Wingdings" pitchFamily="2" charset="2"/>
              <a:buChar char="Ø"/>
            </a:pPr>
            <a:r>
              <a:rPr lang="en-US" dirty="0"/>
              <a:t>League</a:t>
            </a:r>
          </a:p>
          <a:p>
            <a:pPr marL="742950" lvl="1" indent="-285750">
              <a:lnSpc>
                <a:spcPct val="90000"/>
              </a:lnSpc>
              <a:spcAft>
                <a:spcPts val="600"/>
              </a:spcAft>
              <a:buClr>
                <a:schemeClr val="accent1">
                  <a:lumMod val="75000"/>
                </a:schemeClr>
              </a:buClr>
              <a:buSzPct val="100000"/>
              <a:buFont typeface="Wingdings" pitchFamily="2" charset="2"/>
              <a:buChar char="Ø"/>
            </a:pPr>
            <a:r>
              <a:rPr lang="en-US" dirty="0"/>
              <a:t>No league for T1, or for 6/8U.</a:t>
            </a:r>
          </a:p>
          <a:p>
            <a:pPr marL="742950" lvl="1" indent="-285750">
              <a:lnSpc>
                <a:spcPct val="90000"/>
              </a:lnSpc>
              <a:spcAft>
                <a:spcPts val="600"/>
              </a:spcAft>
              <a:buClr>
                <a:schemeClr val="accent1">
                  <a:lumMod val="75000"/>
                </a:schemeClr>
              </a:buClr>
              <a:buSzPct val="100000"/>
              <a:buFont typeface="Wingdings" pitchFamily="2" charset="2"/>
              <a:buChar char="Ø"/>
            </a:pPr>
            <a:r>
              <a:rPr lang="en-US" dirty="0"/>
              <a:t>Non NTB teams not in a league use IND.</a:t>
            </a:r>
          </a:p>
          <a:p>
            <a:pPr marL="285750" indent="-285750">
              <a:lnSpc>
                <a:spcPct val="90000"/>
              </a:lnSpc>
              <a:spcAft>
                <a:spcPts val="600"/>
              </a:spcAft>
              <a:buClr>
                <a:schemeClr val="accent1">
                  <a:lumMod val="75000"/>
                </a:schemeClr>
              </a:buClr>
              <a:buSzPct val="100000"/>
              <a:buFont typeface="Wingdings" pitchFamily="2" charset="2"/>
              <a:buChar char="Ø"/>
            </a:pPr>
            <a:r>
              <a:rPr lang="en-US" dirty="0"/>
              <a:t>Association. </a:t>
            </a:r>
          </a:p>
          <a:p>
            <a:pPr marL="285750" indent="-285750">
              <a:lnSpc>
                <a:spcPct val="90000"/>
              </a:lnSpc>
              <a:spcAft>
                <a:spcPts val="600"/>
              </a:spcAft>
              <a:buClr>
                <a:schemeClr val="accent1">
                  <a:lumMod val="75000"/>
                </a:schemeClr>
              </a:buClr>
              <a:buSzPct val="100000"/>
              <a:buFont typeface="Wingdings" pitchFamily="2" charset="2"/>
              <a:buChar char="Ø"/>
            </a:pPr>
            <a:r>
              <a:rPr lang="en-US" dirty="0"/>
              <a:t>Classification – age level. Do NOT use peewee, squirt, etc. U AFTER the age!</a:t>
            </a:r>
          </a:p>
          <a:p>
            <a:pPr marL="285750" indent="-285750">
              <a:lnSpc>
                <a:spcPct val="90000"/>
              </a:lnSpc>
              <a:spcAft>
                <a:spcPts val="600"/>
              </a:spcAft>
              <a:buClr>
                <a:schemeClr val="accent1">
                  <a:lumMod val="75000"/>
                </a:schemeClr>
              </a:buClr>
              <a:buSzPct val="100000"/>
              <a:buFont typeface="Wingdings" pitchFamily="2" charset="2"/>
              <a:buChar char="Ø"/>
            </a:pPr>
            <a:r>
              <a:rPr lang="en-US" dirty="0"/>
              <a:t>Division – AAA, AA, A, or B (omit if rec).</a:t>
            </a:r>
          </a:p>
          <a:p>
            <a:pPr marL="285750" indent="-285750">
              <a:lnSpc>
                <a:spcPct val="90000"/>
              </a:lnSpc>
              <a:spcAft>
                <a:spcPts val="600"/>
              </a:spcAft>
              <a:buClr>
                <a:schemeClr val="accent1">
                  <a:lumMod val="75000"/>
                </a:schemeClr>
              </a:buClr>
              <a:buSzPct val="100000"/>
              <a:buFont typeface="Wingdings" pitchFamily="2" charset="2"/>
              <a:buChar char="Ø"/>
            </a:pPr>
            <a:r>
              <a:rPr lang="en-US" dirty="0"/>
              <a:t>Identifier if more than one team in same class and division – Red, Black, etc.</a:t>
            </a:r>
          </a:p>
          <a:p>
            <a:pPr>
              <a:lnSpc>
                <a:spcPct val="90000"/>
              </a:lnSpc>
              <a:spcAft>
                <a:spcPts val="600"/>
              </a:spcAft>
              <a:buClr>
                <a:schemeClr val="accent1">
                  <a:lumMod val="75000"/>
                </a:schemeClr>
              </a:buClr>
              <a:buSzPct val="85000"/>
            </a:pPr>
            <a:endParaRPr lang="en-US" dirty="0"/>
          </a:p>
          <a:p>
            <a:pPr>
              <a:lnSpc>
                <a:spcPct val="90000"/>
              </a:lnSpc>
              <a:spcAft>
                <a:spcPts val="600"/>
              </a:spcAft>
              <a:buClr>
                <a:schemeClr val="accent1">
                  <a:lumMod val="75000"/>
                </a:schemeClr>
              </a:buClr>
              <a:buSzPct val="85000"/>
            </a:pPr>
            <a:r>
              <a:rPr lang="en-US" dirty="0"/>
              <a:t>*RMHF Arvada 16U A Black</a:t>
            </a:r>
          </a:p>
          <a:p>
            <a:pPr>
              <a:lnSpc>
                <a:spcPct val="90000"/>
              </a:lnSpc>
              <a:spcAft>
                <a:spcPts val="600"/>
              </a:spcAft>
              <a:buClr>
                <a:schemeClr val="accent1">
                  <a:lumMod val="75000"/>
                </a:schemeClr>
              </a:buClr>
              <a:buSzPct val="85000"/>
            </a:pPr>
            <a:r>
              <a:rPr lang="en-US" dirty="0"/>
              <a:t>*Colorado Thunderbirds 18U AAA</a:t>
            </a:r>
          </a:p>
          <a:p>
            <a:pPr>
              <a:lnSpc>
                <a:spcPct val="90000"/>
              </a:lnSpc>
              <a:spcAft>
                <a:spcPts val="600"/>
              </a:spcAft>
              <a:buClr>
                <a:schemeClr val="accent1">
                  <a:lumMod val="75000"/>
                </a:schemeClr>
              </a:buClr>
              <a:buSzPct val="85000"/>
            </a:pPr>
            <a:r>
              <a:rPr lang="en-US" dirty="0"/>
              <a:t>*CGHL Foothills 12U Girls</a:t>
            </a:r>
          </a:p>
          <a:p>
            <a:pPr>
              <a:lnSpc>
                <a:spcPct val="90000"/>
              </a:lnSpc>
              <a:spcAft>
                <a:spcPts val="600"/>
              </a:spcAft>
              <a:buClr>
                <a:schemeClr val="accent1">
                  <a:lumMod val="75000"/>
                </a:schemeClr>
              </a:buClr>
              <a:buSzPct val="85000"/>
            </a:pPr>
            <a:r>
              <a:rPr lang="en-US" dirty="0"/>
              <a:t>*IND Pikes Peak 14U B</a:t>
            </a:r>
          </a:p>
          <a:p>
            <a:pPr>
              <a:lnSpc>
                <a:spcPct val="90000"/>
              </a:lnSpc>
              <a:spcAft>
                <a:spcPts val="600"/>
              </a:spcAft>
              <a:buClr>
                <a:schemeClr val="accent1">
                  <a:lumMod val="75000"/>
                </a:schemeClr>
              </a:buClr>
              <a:buSzPct val="85000"/>
            </a:pPr>
            <a:r>
              <a:rPr lang="en-US" dirty="0"/>
              <a:t>*Woodland Park 8U</a:t>
            </a:r>
          </a:p>
        </p:txBody>
      </p:sp>
      <p:sp>
        <p:nvSpPr>
          <p:cNvPr id="3" name="TextBox 2">
            <a:extLst>
              <a:ext uri="{FF2B5EF4-FFF2-40B4-BE49-F238E27FC236}">
                <a16:creationId xmlns:a16="http://schemas.microsoft.com/office/drawing/2014/main" id="{DEA60606-495C-0BC3-ECDD-8531F872EE01}"/>
              </a:ext>
            </a:extLst>
          </p:cNvPr>
          <p:cNvSpPr txBox="1"/>
          <p:nvPr/>
        </p:nvSpPr>
        <p:spPr>
          <a:xfrm>
            <a:off x="5668942" y="892745"/>
            <a:ext cx="4905274" cy="6155531"/>
          </a:xfrm>
          <a:prstGeom prst="rect">
            <a:avLst/>
          </a:prstGeom>
          <a:noFill/>
        </p:spPr>
        <p:txBody>
          <a:bodyPr wrap="square" rtlCol="0">
            <a:spAutoFit/>
          </a:bodyPr>
          <a:lstStyle/>
          <a:p>
            <a:pPr>
              <a:spcAft>
                <a:spcPts val="600"/>
              </a:spcAft>
            </a:pPr>
            <a:r>
              <a:rPr lang="en-US" b="1" dirty="0"/>
              <a:t>Team Names for High School rosters:</a:t>
            </a:r>
          </a:p>
          <a:p>
            <a:pPr>
              <a:spcAft>
                <a:spcPts val="600"/>
              </a:spcAft>
            </a:pPr>
            <a:endParaRPr lang="en-US" dirty="0"/>
          </a:p>
          <a:p>
            <a:pPr marL="285750" indent="-285750">
              <a:spcAft>
                <a:spcPts val="600"/>
              </a:spcAft>
              <a:buClr>
                <a:schemeClr val="accent1"/>
              </a:buClr>
              <a:buFont typeface="Wingdings" pitchFamily="2" charset="2"/>
              <a:buChar char="Ø"/>
            </a:pPr>
            <a:r>
              <a:rPr lang="en-US" dirty="0"/>
              <a:t>League – CPHL, IND, HPHL.</a:t>
            </a:r>
          </a:p>
          <a:p>
            <a:pPr marL="285750" indent="-285750">
              <a:spcAft>
                <a:spcPts val="600"/>
              </a:spcAft>
              <a:buClr>
                <a:schemeClr val="accent1"/>
              </a:buClr>
              <a:buFont typeface="Wingdings" pitchFamily="2" charset="2"/>
              <a:buChar char="Ø"/>
            </a:pPr>
            <a:r>
              <a:rPr lang="en-US" dirty="0"/>
              <a:t>Team name – Hawks, Eagles, Coyotes, etc.</a:t>
            </a:r>
          </a:p>
          <a:p>
            <a:pPr marL="285750" indent="-285750">
              <a:spcAft>
                <a:spcPts val="600"/>
              </a:spcAft>
              <a:buClr>
                <a:schemeClr val="accent1"/>
              </a:buClr>
              <a:buFont typeface="Wingdings" pitchFamily="2" charset="2"/>
              <a:buChar char="Ø"/>
            </a:pPr>
            <a:r>
              <a:rPr lang="en-US" dirty="0"/>
              <a:t>CPHL Tier as applicable.</a:t>
            </a:r>
          </a:p>
          <a:p>
            <a:pPr marL="285750" indent="-285750">
              <a:spcAft>
                <a:spcPts val="600"/>
              </a:spcAft>
              <a:buClr>
                <a:schemeClr val="accent1"/>
              </a:buClr>
              <a:buFont typeface="Wingdings" pitchFamily="2" charset="2"/>
              <a:buChar char="Ø"/>
            </a:pPr>
            <a:r>
              <a:rPr lang="en-US" dirty="0"/>
              <a:t>CPHL Division as applicable.</a:t>
            </a:r>
          </a:p>
          <a:p>
            <a:pPr marL="285750" indent="-285750">
              <a:spcAft>
                <a:spcPts val="600"/>
              </a:spcAft>
              <a:buClr>
                <a:schemeClr val="accent1"/>
              </a:buClr>
              <a:buFont typeface="Wingdings" pitchFamily="2" charset="2"/>
              <a:buChar char="Ø"/>
            </a:pPr>
            <a:r>
              <a:rPr lang="en-US" dirty="0"/>
              <a:t>Identifier if more than one team from same school in same CPHL Tier and Division.</a:t>
            </a:r>
          </a:p>
          <a:p>
            <a:pPr marL="285750" indent="-285750">
              <a:spcAft>
                <a:spcPts val="600"/>
              </a:spcAft>
              <a:buClr>
                <a:schemeClr val="accent1"/>
              </a:buClr>
              <a:buFont typeface="Wingdings" pitchFamily="2" charset="2"/>
              <a:buChar char="Ø"/>
            </a:pPr>
            <a:r>
              <a:rPr lang="en-US" dirty="0"/>
              <a:t>If IND HS team add “HS” and either “Varsity” or “JV” to the team name instead of tier and division.</a:t>
            </a:r>
          </a:p>
          <a:p>
            <a:pPr marL="285750" indent="-285750">
              <a:spcAft>
                <a:spcPts val="600"/>
              </a:spcAft>
              <a:buClr>
                <a:schemeClr val="accent1"/>
              </a:buClr>
              <a:buFont typeface="Wingdings" pitchFamily="2" charset="2"/>
              <a:buChar char="Ø"/>
            </a:pPr>
            <a:r>
              <a:rPr lang="en-US" dirty="0"/>
              <a:t>All CPHL teams are Varsity.</a:t>
            </a:r>
          </a:p>
          <a:p>
            <a:pPr>
              <a:spcAft>
                <a:spcPts val="600"/>
              </a:spcAft>
            </a:pPr>
            <a:endParaRPr lang="en-US" dirty="0"/>
          </a:p>
          <a:p>
            <a:pPr>
              <a:spcAft>
                <a:spcPts val="600"/>
              </a:spcAft>
            </a:pPr>
            <a:r>
              <a:rPr lang="en-US" dirty="0"/>
              <a:t>*CPHL Eagles Tier 1 Makar</a:t>
            </a:r>
          </a:p>
          <a:p>
            <a:pPr>
              <a:spcAft>
                <a:spcPts val="600"/>
              </a:spcAft>
            </a:pPr>
            <a:r>
              <a:rPr lang="en-US" dirty="0"/>
              <a:t>*CPHL Coyotes Gold  Tier 1 MacKinnon</a:t>
            </a:r>
          </a:p>
          <a:p>
            <a:pPr>
              <a:spcAft>
                <a:spcPts val="600"/>
              </a:spcAft>
            </a:pPr>
            <a:r>
              <a:rPr lang="en-US" dirty="0"/>
              <a:t>*CPHL Lady </a:t>
            </a:r>
            <a:r>
              <a:rPr lang="en-US" dirty="0" err="1"/>
              <a:t>Sabercats</a:t>
            </a:r>
            <a:endParaRPr lang="en-US" dirty="0"/>
          </a:p>
          <a:p>
            <a:pPr>
              <a:spcAft>
                <a:spcPts val="600"/>
              </a:spcAft>
            </a:pPr>
            <a:r>
              <a:rPr lang="en-US" dirty="0"/>
              <a:t>*IND Durango HS Varsity</a:t>
            </a:r>
          </a:p>
          <a:p>
            <a:pPr>
              <a:spcAft>
                <a:spcPts val="600"/>
              </a:spcAft>
            </a:pPr>
            <a:endParaRPr lang="en-US" dirty="0"/>
          </a:p>
        </p:txBody>
      </p:sp>
    </p:spTree>
    <p:extLst>
      <p:ext uri="{BB962C8B-B14F-4D97-AF65-F5344CB8AC3E}">
        <p14:creationId xmlns:p14="http://schemas.microsoft.com/office/powerpoint/2010/main" val="348608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B9A8126-58D5-B188-9D98-DDEC1386F466}"/>
              </a:ext>
            </a:extLst>
          </p:cNvPr>
          <p:cNvSpPr txBox="1"/>
          <p:nvPr/>
        </p:nvSpPr>
        <p:spPr>
          <a:xfrm>
            <a:off x="2805634" y="3839307"/>
            <a:ext cx="7942295" cy="3128106"/>
          </a:xfrm>
          <a:prstGeom prst="rect">
            <a:avLst/>
          </a:prstGeom>
        </p:spPr>
        <p:txBody>
          <a:bodyPr vert="horz" lIns="91440" tIns="45720" rIns="91440" bIns="45720" rtlCol="0" anchor="ctr">
            <a:normAutofit/>
          </a:bodyPr>
          <a:lstStyle/>
          <a:p>
            <a:pPr>
              <a:spcBef>
                <a:spcPts val="1000"/>
              </a:spcBef>
              <a:buClr>
                <a:schemeClr val="accent1"/>
              </a:buClr>
              <a:buSzPct val="80000"/>
            </a:pPr>
            <a:r>
              <a:rPr lang="en-US" sz="2000" dirty="0"/>
              <a:t>TEAM NAME ON TOURNAMENT ROSTER:</a:t>
            </a:r>
          </a:p>
          <a:p>
            <a:pPr marL="285750" indent="-285750">
              <a:spcBef>
                <a:spcPts val="1000"/>
              </a:spcBef>
              <a:buClr>
                <a:schemeClr val="tx1"/>
              </a:buClr>
              <a:buSzPct val="80000"/>
              <a:buFont typeface="Wingdings" pitchFamily="2" charset="2"/>
              <a:buChar char="Ø"/>
            </a:pPr>
            <a:r>
              <a:rPr lang="en-US" dirty="0"/>
              <a:t>In state  tournaments -add tournament name.</a:t>
            </a:r>
          </a:p>
          <a:p>
            <a:pPr marL="742950" lvl="1" indent="-285750">
              <a:spcBef>
                <a:spcPts val="1000"/>
              </a:spcBef>
              <a:buClr>
                <a:schemeClr val="tx1"/>
              </a:buClr>
              <a:buSzPct val="80000"/>
              <a:buFont typeface="Wingdings" pitchFamily="2" charset="2"/>
              <a:buChar char="Ø"/>
            </a:pPr>
            <a:r>
              <a:rPr lang="en-US" dirty="0"/>
              <a:t>TT Aspen 14U A Fall Face Off.</a:t>
            </a:r>
          </a:p>
          <a:p>
            <a:pPr marL="285750" indent="-285750">
              <a:spcBef>
                <a:spcPts val="1000"/>
              </a:spcBef>
              <a:buClr>
                <a:schemeClr val="tx1"/>
              </a:buClr>
              <a:buSzPct val="80000"/>
              <a:buFont typeface="Wingdings" pitchFamily="2" charset="2"/>
              <a:buChar char="Ø"/>
            </a:pPr>
            <a:r>
              <a:rPr lang="en-US" dirty="0"/>
              <a:t>Out of state tournaments – add tournament name and dates. </a:t>
            </a:r>
          </a:p>
          <a:p>
            <a:pPr marL="742950" lvl="1" indent="-285750">
              <a:spcBef>
                <a:spcPts val="1000"/>
              </a:spcBef>
              <a:buClr>
                <a:schemeClr val="tx1"/>
              </a:buClr>
              <a:buSzPct val="80000"/>
              <a:buFont typeface="Wingdings" pitchFamily="2" charset="2"/>
              <a:buChar char="Ø"/>
            </a:pPr>
            <a:r>
              <a:rPr lang="en-US" dirty="0"/>
              <a:t>TT NCYH 10U AA Omaha MLK Jan 14 – 17</a:t>
            </a:r>
          </a:p>
          <a:p>
            <a:pPr marL="285750" indent="-285750">
              <a:spcBef>
                <a:spcPts val="1000"/>
              </a:spcBef>
              <a:buClr>
                <a:schemeClr val="tx1"/>
              </a:buClr>
              <a:buSzPct val="80000"/>
              <a:buFont typeface="Wingdings" pitchFamily="2" charset="2"/>
              <a:buChar char="Ø"/>
            </a:pPr>
            <a:endParaRPr lang="en-US" dirty="0"/>
          </a:p>
        </p:txBody>
      </p:sp>
      <p:sp>
        <p:nvSpPr>
          <p:cNvPr id="8" name="TextBox 7">
            <a:extLst>
              <a:ext uri="{FF2B5EF4-FFF2-40B4-BE49-F238E27FC236}">
                <a16:creationId xmlns:a16="http://schemas.microsoft.com/office/drawing/2014/main" id="{C0CAB339-F22D-18B5-9AA9-43990039DE3D}"/>
              </a:ext>
            </a:extLst>
          </p:cNvPr>
          <p:cNvSpPr txBox="1"/>
          <p:nvPr/>
        </p:nvSpPr>
        <p:spPr>
          <a:xfrm>
            <a:off x="2805634" y="2110752"/>
            <a:ext cx="6523452" cy="1815882"/>
          </a:xfrm>
          <a:prstGeom prst="rect">
            <a:avLst/>
          </a:prstGeom>
          <a:noFill/>
        </p:spPr>
        <p:txBody>
          <a:bodyPr wrap="none" rtlCol="0">
            <a:spAutoFit/>
          </a:bodyPr>
          <a:lstStyle/>
          <a:p>
            <a:pPr>
              <a:spcAft>
                <a:spcPts val="600"/>
              </a:spcAft>
            </a:pPr>
            <a:r>
              <a:rPr lang="en-US" sz="2000" dirty="0"/>
              <a:t>TEAM NAME ON DUAL LEAGUE ROSTER:</a:t>
            </a:r>
            <a:endParaRPr lang="en-US" dirty="0"/>
          </a:p>
          <a:p>
            <a:pPr marL="285750" indent="-285750">
              <a:spcAft>
                <a:spcPts val="600"/>
              </a:spcAft>
              <a:buFont typeface="Wingdings" pitchFamily="2" charset="2"/>
              <a:buChar char="Ø"/>
            </a:pPr>
            <a:r>
              <a:rPr lang="en-US" dirty="0"/>
              <a:t>RMHF Arvada 16U AA/CPHL Mustangs Tier 2 Makar.</a:t>
            </a:r>
          </a:p>
          <a:p>
            <a:pPr marL="285750" indent="-285750">
              <a:spcAft>
                <a:spcPts val="600"/>
              </a:spcAft>
              <a:buFont typeface="Wingdings" pitchFamily="2" charset="2"/>
              <a:buChar char="Ø"/>
            </a:pPr>
            <a:r>
              <a:rPr lang="en-US" dirty="0"/>
              <a:t>CGHL/CRHL LHA 14ers 16U. </a:t>
            </a:r>
          </a:p>
          <a:p>
            <a:pPr marL="285750" indent="-285750">
              <a:spcAft>
                <a:spcPts val="600"/>
              </a:spcAft>
              <a:buFont typeface="Wingdings" pitchFamily="2" charset="2"/>
              <a:buChar char="Ø"/>
            </a:pPr>
            <a:r>
              <a:rPr lang="en-US" dirty="0"/>
              <a:t>Cannot use a dual league roster if team is NTB in both leagues.</a:t>
            </a:r>
          </a:p>
          <a:p>
            <a:pPr>
              <a:spcAft>
                <a:spcPts val="600"/>
              </a:spcAft>
            </a:pPr>
            <a:endParaRPr lang="en-US" dirty="0"/>
          </a:p>
        </p:txBody>
      </p:sp>
      <p:sp>
        <p:nvSpPr>
          <p:cNvPr id="2" name="TextBox 1">
            <a:extLst>
              <a:ext uri="{FF2B5EF4-FFF2-40B4-BE49-F238E27FC236}">
                <a16:creationId xmlns:a16="http://schemas.microsoft.com/office/drawing/2014/main" id="{43F6D36D-E7BA-3BEE-81CC-6178C95DC0FA}"/>
              </a:ext>
            </a:extLst>
          </p:cNvPr>
          <p:cNvSpPr txBox="1"/>
          <p:nvPr/>
        </p:nvSpPr>
        <p:spPr>
          <a:xfrm>
            <a:off x="2805634" y="382956"/>
            <a:ext cx="8602676" cy="1538883"/>
          </a:xfrm>
          <a:prstGeom prst="rect">
            <a:avLst/>
          </a:prstGeom>
          <a:noFill/>
        </p:spPr>
        <p:txBody>
          <a:bodyPr wrap="none" rtlCol="0">
            <a:spAutoFit/>
          </a:bodyPr>
          <a:lstStyle/>
          <a:p>
            <a:r>
              <a:rPr lang="en-US" sz="2000" dirty="0"/>
              <a:t>HIGH SCHOOL VS 16U AND 18U TEAM NAMES:</a:t>
            </a:r>
          </a:p>
          <a:p>
            <a:pPr marL="285750" lvl="0" indent="-285750">
              <a:buFont typeface="Wingdings" pitchFamily="2" charset="2"/>
              <a:buChar char="Ø"/>
            </a:pPr>
            <a:r>
              <a:rPr lang="en-US" dirty="0"/>
              <a:t>Do NOT use 18U or 16U in the team name for HS teams.</a:t>
            </a:r>
          </a:p>
          <a:p>
            <a:pPr marL="285750" lvl="0" indent="-285750">
              <a:buFont typeface="Wingdings" pitchFamily="2" charset="2"/>
              <a:buChar char="Ø"/>
            </a:pPr>
            <a:r>
              <a:rPr lang="en-US" dirty="0"/>
              <a:t>Do NOT use HS, JV, or Varsity in the team name for 18U or 16U teams.</a:t>
            </a:r>
          </a:p>
          <a:p>
            <a:pPr marL="742950" lvl="1" indent="-285750">
              <a:buFont typeface="Wingdings" pitchFamily="2" charset="2"/>
              <a:buChar char="Ø"/>
            </a:pPr>
            <a:r>
              <a:rPr lang="en-US" dirty="0"/>
              <a:t>18U and HS rosters have different requirements and are NOT interchangeable.</a:t>
            </a:r>
          </a:p>
          <a:p>
            <a:endParaRPr lang="en-US" sz="2000" dirty="0"/>
          </a:p>
        </p:txBody>
      </p:sp>
    </p:spTree>
    <p:extLst>
      <p:ext uri="{BB962C8B-B14F-4D97-AF65-F5344CB8AC3E}">
        <p14:creationId xmlns:p14="http://schemas.microsoft.com/office/powerpoint/2010/main" val="3433524028"/>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3" name="Group 82">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85"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7"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88"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89"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90"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91"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92"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93"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94"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95"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96"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97"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98" name="Group 97">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9"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00"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01"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02"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03"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04"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05"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06"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07"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08"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09"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10"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11" name="Rectangle 110">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2"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82" name="Rectangle 81">
            <a:extLst>
              <a:ext uri="{FF2B5EF4-FFF2-40B4-BE49-F238E27FC236}">
                <a16:creationId xmlns:a16="http://schemas.microsoft.com/office/drawing/2014/main" id="{A7DA8593-5BA7-45F3-B447-37FB2B9F7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35CBF17-C0BF-49C1-8FB7-B43A3545D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6DC55017-F66D-87DC-9272-55B9AA56594D}"/>
              </a:ext>
            </a:extLst>
          </p:cNvPr>
          <p:cNvSpPr txBox="1"/>
          <p:nvPr/>
        </p:nvSpPr>
        <p:spPr>
          <a:xfrm>
            <a:off x="1155562" y="343448"/>
            <a:ext cx="6639823" cy="6272231"/>
          </a:xfrm>
          <a:prstGeom prst="rect">
            <a:avLst/>
          </a:prstGeom>
        </p:spPr>
        <p:txBody>
          <a:bodyPr vert="horz" lIns="91440" tIns="45720" rIns="91440" bIns="45720" rtlCol="0">
            <a:normAutofit fontScale="85000" lnSpcReduction="20000"/>
          </a:bodyPr>
          <a:lstStyle/>
          <a:p>
            <a:pPr>
              <a:lnSpc>
                <a:spcPct val="90000"/>
              </a:lnSpc>
              <a:spcBef>
                <a:spcPts val="1000"/>
              </a:spcBef>
              <a:buClr>
                <a:schemeClr val="accent1"/>
              </a:buClr>
              <a:buSzPct val="80000"/>
            </a:pPr>
            <a:r>
              <a:rPr lang="en-US" sz="2000" b="1" dirty="0">
                <a:solidFill>
                  <a:schemeClr val="tx1">
                    <a:lumMod val="75000"/>
                    <a:lumOff val="25000"/>
                  </a:schemeClr>
                </a:solidFill>
              </a:rPr>
              <a:t>Classification.</a:t>
            </a:r>
          </a:p>
          <a:p>
            <a:pPr marL="285750"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Age group or High School. The U goes AFTER the age.</a:t>
            </a:r>
          </a:p>
          <a:p>
            <a:pPr marL="285750"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HS and 18U/16U rosters have different requirements so do NOT use a HS classification for an 16U or 18U roster or a 16U or 18U class for a HS roster.</a:t>
            </a:r>
          </a:p>
          <a:p>
            <a:pPr>
              <a:lnSpc>
                <a:spcPct val="90000"/>
              </a:lnSpc>
              <a:spcBef>
                <a:spcPts val="1000"/>
              </a:spcBef>
              <a:buClr>
                <a:schemeClr val="accent1"/>
              </a:buClr>
              <a:buSzPct val="80000"/>
            </a:pPr>
            <a:r>
              <a:rPr lang="en-US" sz="2000" b="1" dirty="0">
                <a:solidFill>
                  <a:schemeClr val="tx1">
                    <a:lumMod val="75000"/>
                    <a:lumOff val="25000"/>
                  </a:schemeClr>
                </a:solidFill>
              </a:rPr>
              <a:t>Category.</a:t>
            </a:r>
          </a:p>
          <a:p>
            <a:pPr marL="285750"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Tier One and Tier Two categories are NOT related to CPHL T1 and T2 designations.</a:t>
            </a:r>
          </a:p>
          <a:p>
            <a:pPr marL="285750"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RMHF, WCHL, WGHL, any A or B teams use Travel.</a:t>
            </a:r>
          </a:p>
          <a:p>
            <a:pPr marL="285750"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CRHL, CGHL use house/rec.</a:t>
            </a:r>
          </a:p>
          <a:p>
            <a:pPr marL="285750"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HS categories are D1, D2, Prep. </a:t>
            </a:r>
          </a:p>
          <a:p>
            <a:pPr marL="742950" lvl="1"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D1 = all players attend the same high school.</a:t>
            </a:r>
          </a:p>
          <a:p>
            <a:pPr marL="742950" lvl="1" indent="-28575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D2 = players represent more than one high school.</a:t>
            </a:r>
          </a:p>
          <a:p>
            <a:pPr>
              <a:lnSpc>
                <a:spcPct val="90000"/>
              </a:lnSpc>
              <a:spcBef>
                <a:spcPts val="1000"/>
              </a:spcBef>
              <a:buClr>
                <a:schemeClr val="accent1"/>
              </a:buClr>
              <a:buSzPct val="80000"/>
            </a:pPr>
            <a:r>
              <a:rPr lang="en-US" sz="2000" b="1" dirty="0">
                <a:solidFill>
                  <a:schemeClr val="tx1">
                    <a:lumMod val="75000"/>
                    <a:lumOff val="25000"/>
                  </a:schemeClr>
                </a:solidFill>
              </a:rPr>
              <a:t>Division.</a:t>
            </a:r>
          </a:p>
          <a:p>
            <a:pPr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All Tier I  =  AAA.</a:t>
            </a:r>
          </a:p>
          <a:p>
            <a:pPr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All Tier II = AA.</a:t>
            </a:r>
          </a:p>
          <a:p>
            <a:pPr lvl="1"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12U AA use Tier II and AA, but this is considered a travel rec team.</a:t>
            </a:r>
          </a:p>
          <a:p>
            <a:pPr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Travel:</a:t>
            </a:r>
          </a:p>
          <a:p>
            <a:pPr lvl="1"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Select A or B for division.</a:t>
            </a:r>
          </a:p>
          <a:p>
            <a:pPr lvl="2"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Youth 10U AA – use A and add AA to team name.</a:t>
            </a:r>
          </a:p>
          <a:p>
            <a:pPr lvl="2"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Not all of Girls travel categories have A or B options.  Add A or B  to the team name if needed.</a:t>
            </a:r>
          </a:p>
          <a:p>
            <a:pPr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Youth and Girls House/Rec = NA</a:t>
            </a:r>
          </a:p>
          <a:p>
            <a:pPr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High School and 8U  only have House/Rec options.</a:t>
            </a:r>
          </a:p>
          <a:p>
            <a:pPr lvl="1" indent="-182880">
              <a:lnSpc>
                <a:spcPct val="90000"/>
              </a:lnSpc>
              <a:spcBef>
                <a:spcPts val="1000"/>
              </a:spcBef>
              <a:buClr>
                <a:schemeClr val="accent1"/>
              </a:buClr>
              <a:buSzPct val="80000"/>
              <a:buFont typeface="Wingdings" pitchFamily="2" charset="2"/>
              <a:buChar char="Ø"/>
            </a:pPr>
            <a:r>
              <a:rPr lang="en-US" sz="1500" dirty="0">
                <a:solidFill>
                  <a:schemeClr val="tx1">
                    <a:lumMod val="75000"/>
                    <a:lumOff val="25000"/>
                  </a:schemeClr>
                </a:solidFill>
              </a:rPr>
              <a:t>Defaults to JV, change all CPHL rosters to V. They do not have JV.</a:t>
            </a:r>
          </a:p>
        </p:txBody>
      </p:sp>
      <p:pic>
        <p:nvPicPr>
          <p:cNvPr id="2" name="Picture 1" descr="A screenshot of a computer&#10;&#10;Description automatically generated">
            <a:extLst>
              <a:ext uri="{FF2B5EF4-FFF2-40B4-BE49-F238E27FC236}">
                <a16:creationId xmlns:a16="http://schemas.microsoft.com/office/drawing/2014/main" id="{7151724E-435E-E2E0-35EE-BFBF536F30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2324" y="968023"/>
            <a:ext cx="3981455" cy="1881237"/>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2804F0AD-7386-00B0-6D63-939C30CCAE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2324" y="3678583"/>
            <a:ext cx="3981455" cy="1881237"/>
          </a:xfrm>
          <a:prstGeom prst="rect">
            <a:avLst/>
          </a:prstGeom>
        </p:spPr>
      </p:pic>
      <p:sp>
        <p:nvSpPr>
          <p:cNvPr id="86" name="Freeform 11">
            <a:extLst>
              <a:ext uri="{FF2B5EF4-FFF2-40B4-BE49-F238E27FC236}">
                <a16:creationId xmlns:a16="http://schemas.microsoft.com/office/drawing/2014/main" id="{F5147F3F-3E4A-4255-8C92-856618C47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49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D7DE9A-B428-ADD9-E74C-CF218B41BD17}"/>
              </a:ext>
            </a:extLst>
          </p:cNvPr>
          <p:cNvPicPr>
            <a:picLocks noChangeAspect="1"/>
          </p:cNvPicPr>
          <p:nvPr/>
        </p:nvPicPr>
        <p:blipFill>
          <a:blip r:embed="rId2"/>
          <a:stretch>
            <a:fillRect/>
          </a:stretch>
        </p:blipFill>
        <p:spPr>
          <a:xfrm>
            <a:off x="447588" y="1025981"/>
            <a:ext cx="7510340" cy="5814457"/>
          </a:xfrm>
          <a:prstGeom prst="rect">
            <a:avLst/>
          </a:prstGeom>
        </p:spPr>
      </p:pic>
      <p:sp>
        <p:nvSpPr>
          <p:cNvPr id="7" name="TextBox 6">
            <a:extLst>
              <a:ext uri="{FF2B5EF4-FFF2-40B4-BE49-F238E27FC236}">
                <a16:creationId xmlns:a16="http://schemas.microsoft.com/office/drawing/2014/main" id="{207BD1F5-E969-E4E9-9D70-CD39F75D8BCF}"/>
              </a:ext>
            </a:extLst>
          </p:cNvPr>
          <p:cNvSpPr txBox="1"/>
          <p:nvPr/>
        </p:nvSpPr>
        <p:spPr>
          <a:xfrm>
            <a:off x="8075159" y="2011858"/>
            <a:ext cx="3812041" cy="3416320"/>
          </a:xfrm>
          <a:prstGeom prst="rect">
            <a:avLst/>
          </a:prstGeom>
          <a:noFill/>
        </p:spPr>
        <p:txBody>
          <a:bodyPr wrap="square" rtlCol="0">
            <a:spAutoFit/>
          </a:bodyPr>
          <a:lstStyle/>
          <a:p>
            <a:pPr marL="285750" indent="-285750">
              <a:buFont typeface="Wingdings" pitchFamily="2" charset="2"/>
              <a:buChar char="Ø"/>
            </a:pPr>
            <a:r>
              <a:rPr lang="en-US" dirty="0"/>
              <a:t>USAH fee for coach and player registrations.</a:t>
            </a:r>
          </a:p>
          <a:p>
            <a:pPr marL="285750" indent="-285750">
              <a:buFont typeface="Wingdings" pitchFamily="2" charset="2"/>
              <a:buChar char="Ø"/>
            </a:pPr>
            <a:endParaRPr lang="en-US" dirty="0"/>
          </a:p>
          <a:p>
            <a:pPr marL="285750" indent="-285750">
              <a:buFont typeface="Wingdings" pitchFamily="2" charset="2"/>
              <a:buChar char="Ø"/>
            </a:pPr>
            <a:r>
              <a:rPr lang="en-US" dirty="0"/>
              <a:t>Players might also have a CAHA fee.</a:t>
            </a:r>
          </a:p>
          <a:p>
            <a:pPr marL="742950" lvl="1" indent="-285750">
              <a:buFont typeface="Wingdings" pitchFamily="2" charset="2"/>
              <a:buChar char="Ø"/>
            </a:pPr>
            <a:r>
              <a:rPr lang="en-US" dirty="0"/>
              <a:t>$0 for 6U</a:t>
            </a:r>
          </a:p>
          <a:p>
            <a:pPr marL="742950" lvl="1" indent="-285750">
              <a:buFont typeface="Wingdings" pitchFamily="2" charset="2"/>
              <a:buChar char="Ø"/>
            </a:pPr>
            <a:r>
              <a:rPr lang="en-US" dirty="0"/>
              <a:t>$5 for ages 7 and 8</a:t>
            </a:r>
          </a:p>
          <a:p>
            <a:pPr marL="742950" lvl="1" indent="-285750">
              <a:buFont typeface="Wingdings" pitchFamily="2" charset="2"/>
              <a:buChar char="Ø"/>
            </a:pPr>
            <a:r>
              <a:rPr lang="en-US" dirty="0"/>
              <a:t>$20 for ages 9 – 18</a:t>
            </a:r>
          </a:p>
          <a:p>
            <a:pPr marL="742950" lvl="1" indent="-285750">
              <a:buFont typeface="Wingdings" pitchFamily="2" charset="2"/>
              <a:buChar char="Ø"/>
            </a:pPr>
            <a:r>
              <a:rPr lang="en-US" dirty="0"/>
              <a:t>$0 for age 19+</a:t>
            </a:r>
          </a:p>
          <a:p>
            <a:pPr marL="285750" indent="-285750">
              <a:buFont typeface="Wingdings" pitchFamily="2" charset="2"/>
              <a:buChar char="Ø"/>
            </a:pPr>
            <a:endParaRPr lang="en-US" dirty="0"/>
          </a:p>
          <a:p>
            <a:pPr marL="285750" indent="-285750">
              <a:buFont typeface="Wingdings" pitchFamily="2" charset="2"/>
              <a:buChar char="Ø"/>
            </a:pPr>
            <a:r>
              <a:rPr lang="en-US" dirty="0"/>
              <a:t>Volunteers are free, but no ice participation.</a:t>
            </a:r>
          </a:p>
        </p:txBody>
      </p:sp>
      <p:sp>
        <p:nvSpPr>
          <p:cNvPr id="9" name="TextBox 8">
            <a:extLst>
              <a:ext uri="{FF2B5EF4-FFF2-40B4-BE49-F238E27FC236}">
                <a16:creationId xmlns:a16="http://schemas.microsoft.com/office/drawing/2014/main" id="{55B27F06-F362-D713-9EF4-DCD4D9CE2FB2}"/>
              </a:ext>
            </a:extLst>
          </p:cNvPr>
          <p:cNvSpPr txBox="1"/>
          <p:nvPr/>
        </p:nvSpPr>
        <p:spPr>
          <a:xfrm>
            <a:off x="2811497" y="179919"/>
            <a:ext cx="7733399" cy="646331"/>
          </a:xfrm>
          <a:prstGeom prst="rect">
            <a:avLst/>
          </a:prstGeom>
          <a:noFill/>
        </p:spPr>
        <p:txBody>
          <a:bodyPr wrap="none" rtlCol="0">
            <a:spAutoFit/>
          </a:bodyPr>
          <a:lstStyle/>
          <a:p>
            <a:r>
              <a:rPr lang="en-US" sz="3600" dirty="0"/>
              <a:t>Fees paid at time of USAH registration.</a:t>
            </a:r>
          </a:p>
        </p:txBody>
      </p:sp>
    </p:spTree>
    <p:extLst>
      <p:ext uri="{BB962C8B-B14F-4D97-AF65-F5344CB8AC3E}">
        <p14:creationId xmlns:p14="http://schemas.microsoft.com/office/powerpoint/2010/main" val="3954552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E238FB-BACE-B5F9-1789-8B31FA59AFC9}"/>
              </a:ext>
            </a:extLst>
          </p:cNvPr>
          <p:cNvSpPr txBox="1"/>
          <p:nvPr/>
        </p:nvSpPr>
        <p:spPr>
          <a:xfrm>
            <a:off x="1826078" y="1305341"/>
            <a:ext cx="9489622" cy="5223994"/>
          </a:xfrm>
          <a:prstGeom prst="rect">
            <a:avLst/>
          </a:prstGeom>
          <a:noFill/>
        </p:spPr>
        <p:txBody>
          <a:bodyPr wrap="square" rtlCol="0">
            <a:spAutoFit/>
          </a:bodyPr>
          <a:lstStyle/>
          <a:p>
            <a:pPr marL="388620" indent="-285750">
              <a:lnSpc>
                <a:spcPct val="90000"/>
              </a:lnSpc>
              <a:spcBef>
                <a:spcPts val="1000"/>
              </a:spcBef>
              <a:buClr>
                <a:schemeClr val="accent1"/>
              </a:buClr>
              <a:buSzPct val="100000"/>
              <a:buFont typeface="Wingdings" pitchFamily="2" charset="2"/>
              <a:buChar char="Ø"/>
            </a:pPr>
            <a:r>
              <a:rPr lang="en-US" dirty="0">
                <a:solidFill>
                  <a:schemeClr val="tx1">
                    <a:lumMod val="75000"/>
                    <a:lumOff val="25000"/>
                  </a:schemeClr>
                </a:solidFill>
              </a:rPr>
              <a:t>All NTB teams must check “yes” for NTB status.</a:t>
            </a:r>
          </a:p>
          <a:p>
            <a:pPr marL="388620" indent="-285750">
              <a:lnSpc>
                <a:spcPct val="90000"/>
              </a:lnSpc>
              <a:spcBef>
                <a:spcPts val="1000"/>
              </a:spcBef>
              <a:buClr>
                <a:schemeClr val="accent1"/>
              </a:buClr>
              <a:buSzPct val="100000"/>
              <a:buFont typeface="Wingdings" pitchFamily="2" charset="2"/>
              <a:buChar char="Ø"/>
            </a:pPr>
            <a:r>
              <a:rPr lang="en-US" dirty="0">
                <a:solidFill>
                  <a:schemeClr val="tx1">
                    <a:lumMod val="75000"/>
                    <a:lumOff val="25000"/>
                  </a:schemeClr>
                </a:solidFill>
              </a:rPr>
              <a:t>Tier One and Tier Two 13/14U and up is only for those teams that applied for Tier NTB status and were approved.</a:t>
            </a:r>
          </a:p>
          <a:p>
            <a:pPr marL="845820" lvl="1" indent="-285750">
              <a:lnSpc>
                <a:spcPct val="90000"/>
              </a:lnSpc>
              <a:spcBef>
                <a:spcPts val="1000"/>
              </a:spcBef>
              <a:buClr>
                <a:schemeClr val="accent1"/>
              </a:buClr>
              <a:buSzPct val="100000"/>
              <a:buFont typeface="Wingdings" pitchFamily="2" charset="2"/>
              <a:buChar char="Ø"/>
            </a:pPr>
            <a:r>
              <a:rPr lang="en-US" dirty="0">
                <a:solidFill>
                  <a:schemeClr val="tx1">
                    <a:lumMod val="75000"/>
                    <a:lumOff val="25000"/>
                  </a:schemeClr>
                </a:solidFill>
              </a:rPr>
              <a:t>All Tier One and Tier Two 13/14U and up must be NTB.</a:t>
            </a:r>
          </a:p>
          <a:p>
            <a:pPr>
              <a:buSzPct val="100000"/>
            </a:pPr>
            <a:endParaRPr lang="en-US" dirty="0"/>
          </a:p>
          <a:p>
            <a:pPr marL="285750" indent="-285750">
              <a:buClr>
                <a:srgbClr val="C00000"/>
              </a:buClr>
              <a:buSzPct val="100000"/>
              <a:buFont typeface="Wingdings" pitchFamily="2" charset="2"/>
              <a:buChar char="Ø"/>
            </a:pPr>
            <a:r>
              <a:rPr lang="en-US" dirty="0"/>
              <a:t>12U AA and 10U AA require CAHA approval, regular season teams must participate in a league, must participate in CAHA State Rec Playoffs.</a:t>
            </a:r>
          </a:p>
          <a:p>
            <a:pPr marL="285750" indent="-285750">
              <a:buClr>
                <a:srgbClr val="C00000"/>
              </a:buClr>
              <a:buSzPct val="100000"/>
              <a:buFont typeface="Wingdings" pitchFamily="2" charset="2"/>
              <a:buChar char="Ø"/>
            </a:pPr>
            <a:endParaRPr lang="en-US" dirty="0"/>
          </a:p>
          <a:p>
            <a:pPr marL="285750" indent="-285750">
              <a:buClr>
                <a:srgbClr val="C00000"/>
              </a:buClr>
              <a:buSzPct val="100000"/>
              <a:buFont typeface="Wingdings" pitchFamily="2" charset="2"/>
              <a:buChar char="Ø"/>
            </a:pPr>
            <a:r>
              <a:rPr lang="en-US" dirty="0"/>
              <a:t>Teams wishing to participate in the Quebec Qualifier, or the CAHA State Rec playoff must use a regular season roster and participate in a CAHA league.</a:t>
            </a:r>
          </a:p>
          <a:p>
            <a:pPr marL="285750" indent="-285750">
              <a:buClr>
                <a:srgbClr val="C00000"/>
              </a:buClr>
              <a:buSzPct val="100000"/>
              <a:buFont typeface="Wingdings" pitchFamily="2" charset="2"/>
              <a:buChar char="Ø"/>
            </a:pPr>
            <a:endParaRPr lang="en-US" dirty="0"/>
          </a:p>
          <a:p>
            <a:pPr marL="285750" indent="-285750">
              <a:buClr>
                <a:srgbClr val="C00000"/>
              </a:buClr>
              <a:buSzPct val="100000"/>
              <a:buFont typeface="Wingdings" pitchFamily="2" charset="2"/>
              <a:buChar char="Ø"/>
            </a:pPr>
            <a:r>
              <a:rPr lang="en-US" dirty="0"/>
              <a:t>Tournament rosters require CAHA approval. </a:t>
            </a:r>
          </a:p>
          <a:p>
            <a:pPr marL="285750" indent="-285750">
              <a:buClr>
                <a:srgbClr val="C00000"/>
              </a:buClr>
              <a:buSzPct val="100000"/>
              <a:buFont typeface="Wingdings" pitchFamily="2" charset="2"/>
              <a:buChar char="Ø"/>
            </a:pPr>
            <a:r>
              <a:rPr lang="en-US" dirty="0"/>
              <a:t>No out of state players or 8U to 10U and 12U to 14U play ups unless already approved on the regular season roster.</a:t>
            </a:r>
          </a:p>
          <a:p>
            <a:pPr marL="285750" indent="-285750">
              <a:buClr>
                <a:srgbClr val="C00000"/>
              </a:buClr>
              <a:buSzPct val="100000"/>
              <a:buFont typeface="Wingdings" pitchFamily="2" charset="2"/>
              <a:buChar char="Ø"/>
            </a:pPr>
            <a:r>
              <a:rPr lang="en-US" dirty="0"/>
              <a:t>Players from regular season roster participating must be 12 or less.</a:t>
            </a:r>
          </a:p>
          <a:p>
            <a:pPr marL="285750" indent="-285750">
              <a:buClr>
                <a:srgbClr val="C00000"/>
              </a:buClr>
              <a:buSzPct val="100000"/>
              <a:buFont typeface="Wingdings" pitchFamily="2" charset="2"/>
              <a:buChar char="Ø"/>
            </a:pPr>
            <a:r>
              <a:rPr lang="en-US" dirty="0"/>
              <a:t>No Tier One or Tier Two tournament rosters.</a:t>
            </a:r>
          </a:p>
          <a:p>
            <a:endParaRPr lang="en-US" dirty="0"/>
          </a:p>
          <a:p>
            <a:endParaRPr lang="en-US" dirty="0"/>
          </a:p>
        </p:txBody>
      </p:sp>
    </p:spTree>
    <p:extLst>
      <p:ext uri="{BB962C8B-B14F-4D97-AF65-F5344CB8AC3E}">
        <p14:creationId xmlns:p14="http://schemas.microsoft.com/office/powerpoint/2010/main" val="3490913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EB9B5B69-A297-4D2F-8B89-529DA8A273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7" name="Freeform 11">
              <a:extLst>
                <a:ext uri="{FF2B5EF4-FFF2-40B4-BE49-F238E27FC236}">
                  <a16:creationId xmlns:a16="http://schemas.microsoft.com/office/drawing/2014/main" id="{3E39D215-BF38-4094-82D7-61DED11452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98" name="Freeform 12">
              <a:extLst>
                <a:ext uri="{FF2B5EF4-FFF2-40B4-BE49-F238E27FC236}">
                  <a16:creationId xmlns:a16="http://schemas.microsoft.com/office/drawing/2014/main" id="{7412700A-91C4-4126-8F17-3B9449DBB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99" name="Freeform 13">
              <a:extLst>
                <a:ext uri="{FF2B5EF4-FFF2-40B4-BE49-F238E27FC236}">
                  <a16:creationId xmlns:a16="http://schemas.microsoft.com/office/drawing/2014/main" id="{DF985802-25A8-4B99-89F0-2A42EC325F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00" name="Freeform 14">
              <a:extLst>
                <a:ext uri="{FF2B5EF4-FFF2-40B4-BE49-F238E27FC236}">
                  <a16:creationId xmlns:a16="http://schemas.microsoft.com/office/drawing/2014/main" id="{F54C35AF-DB92-4205-A779-2A385B7143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01" name="Freeform 15">
              <a:extLst>
                <a:ext uri="{FF2B5EF4-FFF2-40B4-BE49-F238E27FC236}">
                  <a16:creationId xmlns:a16="http://schemas.microsoft.com/office/drawing/2014/main" id="{9F845211-1F53-4E0A-891E-B78A206F07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02" name="Freeform 16">
              <a:extLst>
                <a:ext uri="{FF2B5EF4-FFF2-40B4-BE49-F238E27FC236}">
                  <a16:creationId xmlns:a16="http://schemas.microsoft.com/office/drawing/2014/main" id="{9149C7DD-9998-4805-BFC8-CEF5F5DF31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03" name="Freeform 17">
              <a:extLst>
                <a:ext uri="{FF2B5EF4-FFF2-40B4-BE49-F238E27FC236}">
                  <a16:creationId xmlns:a16="http://schemas.microsoft.com/office/drawing/2014/main" id="{47C8036D-3ECA-43DA-BAF5-3C65CF41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04" name="Freeform 18">
              <a:extLst>
                <a:ext uri="{FF2B5EF4-FFF2-40B4-BE49-F238E27FC236}">
                  <a16:creationId xmlns:a16="http://schemas.microsoft.com/office/drawing/2014/main" id="{29C15912-CDE8-4DF3-9324-273FB4C86D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05" name="Freeform 19">
              <a:extLst>
                <a:ext uri="{FF2B5EF4-FFF2-40B4-BE49-F238E27FC236}">
                  <a16:creationId xmlns:a16="http://schemas.microsoft.com/office/drawing/2014/main" id="{37C68D51-B7DA-4572-AB7E-708540B3C6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06" name="Freeform 20">
              <a:extLst>
                <a:ext uri="{FF2B5EF4-FFF2-40B4-BE49-F238E27FC236}">
                  <a16:creationId xmlns:a16="http://schemas.microsoft.com/office/drawing/2014/main" id="{1AF802CB-4E9E-4895-9363-C119914909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07" name="Freeform 21">
              <a:extLst>
                <a:ext uri="{FF2B5EF4-FFF2-40B4-BE49-F238E27FC236}">
                  <a16:creationId xmlns:a16="http://schemas.microsoft.com/office/drawing/2014/main" id="{615760E5-5F27-4735-B01C-78E05F3FB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108" name="Freeform 22">
              <a:extLst>
                <a:ext uri="{FF2B5EF4-FFF2-40B4-BE49-F238E27FC236}">
                  <a16:creationId xmlns:a16="http://schemas.microsoft.com/office/drawing/2014/main" id="{DB9C6516-B2DB-432F-BD3A-A1792BD46F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110" name="Group 109">
            <a:extLst>
              <a:ext uri="{FF2B5EF4-FFF2-40B4-BE49-F238E27FC236}">
                <a16:creationId xmlns:a16="http://schemas.microsoft.com/office/drawing/2014/main" id="{BC9C8D0D-644B-4B97-B83C-CC8E64361D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11" name="Freeform 27">
              <a:extLst>
                <a:ext uri="{FF2B5EF4-FFF2-40B4-BE49-F238E27FC236}">
                  <a16:creationId xmlns:a16="http://schemas.microsoft.com/office/drawing/2014/main" id="{F8BE1EA6-80CF-446B-A4FE-3F935A51C0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112" name="Freeform 28">
              <a:extLst>
                <a:ext uri="{FF2B5EF4-FFF2-40B4-BE49-F238E27FC236}">
                  <a16:creationId xmlns:a16="http://schemas.microsoft.com/office/drawing/2014/main" id="{10E39808-F4F7-43DE-AB53-82B7B55EA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113" name="Freeform 29">
              <a:extLst>
                <a:ext uri="{FF2B5EF4-FFF2-40B4-BE49-F238E27FC236}">
                  <a16:creationId xmlns:a16="http://schemas.microsoft.com/office/drawing/2014/main" id="{6ED5109A-600A-4C23-9BB3-C4C19C2D9F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114" name="Freeform 30">
              <a:extLst>
                <a:ext uri="{FF2B5EF4-FFF2-40B4-BE49-F238E27FC236}">
                  <a16:creationId xmlns:a16="http://schemas.microsoft.com/office/drawing/2014/main" id="{D76FF73F-8CA3-42B0-A680-353805CD2A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115" name="Freeform 31">
              <a:extLst>
                <a:ext uri="{FF2B5EF4-FFF2-40B4-BE49-F238E27FC236}">
                  <a16:creationId xmlns:a16="http://schemas.microsoft.com/office/drawing/2014/main" id="{B26A6949-3BEB-422A-854C-D4E26E4CF1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116" name="Freeform 32">
              <a:extLst>
                <a:ext uri="{FF2B5EF4-FFF2-40B4-BE49-F238E27FC236}">
                  <a16:creationId xmlns:a16="http://schemas.microsoft.com/office/drawing/2014/main" id="{FE07AD25-30AF-40CD-B901-DF1EDBD68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117" name="Freeform 33">
              <a:extLst>
                <a:ext uri="{FF2B5EF4-FFF2-40B4-BE49-F238E27FC236}">
                  <a16:creationId xmlns:a16="http://schemas.microsoft.com/office/drawing/2014/main" id="{5AA460AF-7760-4F15-881A-6F0BFDBCD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118" name="Freeform 34">
              <a:extLst>
                <a:ext uri="{FF2B5EF4-FFF2-40B4-BE49-F238E27FC236}">
                  <a16:creationId xmlns:a16="http://schemas.microsoft.com/office/drawing/2014/main" id="{EE53C70E-5D92-4C42-A34F-9F7D16006B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19" name="Freeform 35">
              <a:extLst>
                <a:ext uri="{FF2B5EF4-FFF2-40B4-BE49-F238E27FC236}">
                  <a16:creationId xmlns:a16="http://schemas.microsoft.com/office/drawing/2014/main" id="{C27614EE-0086-4D34-99BD-52F03708D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20" name="Freeform 36">
              <a:extLst>
                <a:ext uri="{FF2B5EF4-FFF2-40B4-BE49-F238E27FC236}">
                  <a16:creationId xmlns:a16="http://schemas.microsoft.com/office/drawing/2014/main" id="{326919B9-3ED4-4744-A713-326B3BAF62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21" name="Freeform 37">
              <a:extLst>
                <a:ext uri="{FF2B5EF4-FFF2-40B4-BE49-F238E27FC236}">
                  <a16:creationId xmlns:a16="http://schemas.microsoft.com/office/drawing/2014/main" id="{898BDBF5-8AA3-49CD-999A-ABA1F7AE3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22" name="Freeform 38">
              <a:extLst>
                <a:ext uri="{FF2B5EF4-FFF2-40B4-BE49-F238E27FC236}">
                  <a16:creationId xmlns:a16="http://schemas.microsoft.com/office/drawing/2014/main" id="{AF8ED3E0-CBE7-48C4-8F9E-FF98079CDB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24" name="Rectangle 123">
            <a:extLst>
              <a:ext uri="{FF2B5EF4-FFF2-40B4-BE49-F238E27FC236}">
                <a16:creationId xmlns:a16="http://schemas.microsoft.com/office/drawing/2014/main" id="{A84F153B-2093-4171-BD2D-1631695C9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6" name="Freeform 11">
            <a:extLst>
              <a:ext uri="{FF2B5EF4-FFF2-40B4-BE49-F238E27FC236}">
                <a16:creationId xmlns:a16="http://schemas.microsoft.com/office/drawing/2014/main" id="{99499096-7355-478E-8CCB-A47EA1B797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128" name="Rectangle 127">
            <a:extLst>
              <a:ext uri="{FF2B5EF4-FFF2-40B4-BE49-F238E27FC236}">
                <a16:creationId xmlns:a16="http://schemas.microsoft.com/office/drawing/2014/main" id="{9073237B-D536-4B4C-8928-3510CB0F89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488B1383-B33A-45D9-AF5F-DD1522135A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a:extLst>
              <a:ext uri="{FF2B5EF4-FFF2-40B4-BE49-F238E27FC236}">
                <a16:creationId xmlns:a16="http://schemas.microsoft.com/office/drawing/2014/main" id="{C5AEAE4C-61A7-324E-947C-9B05BE411743}"/>
              </a:ext>
            </a:extLst>
          </p:cNvPr>
          <p:cNvSpPr txBox="1"/>
          <p:nvPr/>
        </p:nvSpPr>
        <p:spPr>
          <a:xfrm>
            <a:off x="681619" y="1138020"/>
            <a:ext cx="3650278" cy="4542944"/>
          </a:xfrm>
          <a:prstGeom prst="rect">
            <a:avLst/>
          </a:prstGeom>
        </p:spPr>
        <p:txBody>
          <a:bodyPr vert="horz" lIns="91440" tIns="45720" rIns="91440" bIns="45720" rtlCol="0">
            <a:noAutofit/>
          </a:bodyPr>
          <a:lstStyle/>
          <a:p>
            <a:pPr marL="285750"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Add players, then add staff.</a:t>
            </a:r>
          </a:p>
          <a:p>
            <a:pPr marL="285750"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Must designate a head coach.</a:t>
            </a:r>
          </a:p>
          <a:p>
            <a:pPr marL="285750"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Designate a manager.</a:t>
            </a:r>
          </a:p>
          <a:p>
            <a:pPr marL="742950" lvl="1"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Each 10U and older roster must include a manager.</a:t>
            </a:r>
          </a:p>
          <a:p>
            <a:pPr marL="742950" lvl="1"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Manager must be aware they have been designated as manager.</a:t>
            </a:r>
          </a:p>
          <a:p>
            <a:pPr marL="285750"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Designate locker room monitors.</a:t>
            </a:r>
          </a:p>
          <a:p>
            <a:pPr marL="742950" lvl="1"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Minimum of 2 non-coach LRMs.</a:t>
            </a:r>
          </a:p>
          <a:p>
            <a:pPr marL="285750" indent="-285750">
              <a:spcBef>
                <a:spcPts val="1000"/>
              </a:spcBef>
              <a:buClr>
                <a:schemeClr val="accent1"/>
              </a:buClr>
              <a:buSzPct val="80000"/>
              <a:buFont typeface="Wingdings" pitchFamily="2" charset="2"/>
              <a:buChar char="Ø"/>
            </a:pPr>
            <a:r>
              <a:rPr lang="en-US" dirty="0">
                <a:solidFill>
                  <a:schemeClr val="tx1">
                    <a:lumMod val="75000"/>
                    <a:lumOff val="25000"/>
                  </a:schemeClr>
                </a:solidFill>
              </a:rPr>
              <a:t>Submit.</a:t>
            </a:r>
          </a:p>
        </p:txBody>
      </p:sp>
      <p:pic>
        <p:nvPicPr>
          <p:cNvPr id="8" name="Picture 7" descr="A screenshot of a computer&#10;&#10;AI-generated content may be incorrect.">
            <a:extLst>
              <a:ext uri="{FF2B5EF4-FFF2-40B4-BE49-F238E27FC236}">
                <a16:creationId xmlns:a16="http://schemas.microsoft.com/office/drawing/2014/main" id="{829B71A7-FAA4-A796-2BCC-AF50C8FC8734}"/>
              </a:ext>
            </a:extLst>
          </p:cNvPr>
          <p:cNvPicPr>
            <a:picLocks noChangeAspect="1"/>
          </p:cNvPicPr>
          <p:nvPr/>
        </p:nvPicPr>
        <p:blipFill>
          <a:blip r:embed="rId2"/>
          <a:stretch>
            <a:fillRect/>
          </a:stretch>
        </p:blipFill>
        <p:spPr>
          <a:xfrm>
            <a:off x="5023511" y="640080"/>
            <a:ext cx="2586989" cy="5252773"/>
          </a:xfrm>
          <a:prstGeom prst="rect">
            <a:avLst/>
          </a:prstGeom>
        </p:spPr>
      </p:pic>
      <p:pic>
        <p:nvPicPr>
          <p:cNvPr id="3" name="Picture 2" descr="A screenshot of a computer&#10;&#10;AI-generated content may be incorrect.">
            <a:extLst>
              <a:ext uri="{FF2B5EF4-FFF2-40B4-BE49-F238E27FC236}">
                <a16:creationId xmlns:a16="http://schemas.microsoft.com/office/drawing/2014/main" id="{2898061C-FAA1-7B14-0313-88080A947257}"/>
              </a:ext>
            </a:extLst>
          </p:cNvPr>
          <p:cNvPicPr>
            <a:picLocks noChangeAspect="1"/>
          </p:cNvPicPr>
          <p:nvPr/>
        </p:nvPicPr>
        <p:blipFill>
          <a:blip r:embed="rId3"/>
          <a:srcRect l="3184" r="11600" b="1"/>
          <a:stretch>
            <a:fillRect/>
          </a:stretch>
        </p:blipFill>
        <p:spPr>
          <a:xfrm>
            <a:off x="8191468" y="640080"/>
            <a:ext cx="3368377" cy="5252773"/>
          </a:xfrm>
          <a:prstGeom prst="rect">
            <a:avLst/>
          </a:prstGeom>
        </p:spPr>
      </p:pic>
      <p:sp>
        <p:nvSpPr>
          <p:cNvPr id="132" name="Freeform 11">
            <a:extLst>
              <a:ext uri="{FF2B5EF4-FFF2-40B4-BE49-F238E27FC236}">
                <a16:creationId xmlns:a16="http://schemas.microsoft.com/office/drawing/2014/main" id="{ADD2565E-493E-4545-99C0-2F033FAF9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41584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B2FB362-E223-E44A-BFF1-B93ACB9CFACC}"/>
              </a:ext>
            </a:extLst>
          </p:cNvPr>
          <p:cNvPicPr>
            <a:picLocks noChangeAspect="1"/>
          </p:cNvPicPr>
          <p:nvPr/>
        </p:nvPicPr>
        <p:blipFill>
          <a:blip r:embed="rId2"/>
          <a:stretch>
            <a:fillRect/>
          </a:stretch>
        </p:blipFill>
        <p:spPr>
          <a:xfrm>
            <a:off x="225441" y="983860"/>
            <a:ext cx="8049929" cy="2773680"/>
          </a:xfrm>
          <a:prstGeom prst="rect">
            <a:avLst/>
          </a:prstGeom>
        </p:spPr>
      </p:pic>
      <p:pic>
        <p:nvPicPr>
          <p:cNvPr id="7" name="Picture 6">
            <a:extLst>
              <a:ext uri="{FF2B5EF4-FFF2-40B4-BE49-F238E27FC236}">
                <a16:creationId xmlns:a16="http://schemas.microsoft.com/office/drawing/2014/main" id="{BD7A4277-AADB-A84C-AE3F-39DA9B6B803B}"/>
              </a:ext>
            </a:extLst>
          </p:cNvPr>
          <p:cNvPicPr>
            <a:picLocks noChangeAspect="1"/>
          </p:cNvPicPr>
          <p:nvPr/>
        </p:nvPicPr>
        <p:blipFill>
          <a:blip r:embed="rId3"/>
          <a:stretch>
            <a:fillRect/>
          </a:stretch>
        </p:blipFill>
        <p:spPr>
          <a:xfrm>
            <a:off x="1479974" y="4243527"/>
            <a:ext cx="9500870" cy="2004873"/>
          </a:xfrm>
          <a:prstGeom prst="rect">
            <a:avLst/>
          </a:prstGeom>
        </p:spPr>
      </p:pic>
      <p:sp>
        <p:nvSpPr>
          <p:cNvPr id="8" name="TextBox 7">
            <a:extLst>
              <a:ext uri="{FF2B5EF4-FFF2-40B4-BE49-F238E27FC236}">
                <a16:creationId xmlns:a16="http://schemas.microsoft.com/office/drawing/2014/main" id="{365F5CB5-CC17-F440-B85C-9003D6C8A8AC}"/>
              </a:ext>
            </a:extLst>
          </p:cNvPr>
          <p:cNvSpPr txBox="1"/>
          <p:nvPr/>
        </p:nvSpPr>
        <p:spPr>
          <a:xfrm>
            <a:off x="8383644" y="1510760"/>
            <a:ext cx="3028330" cy="923330"/>
          </a:xfrm>
          <a:prstGeom prst="rect">
            <a:avLst/>
          </a:prstGeom>
          <a:noFill/>
        </p:spPr>
        <p:txBody>
          <a:bodyPr wrap="none" rtlCol="0">
            <a:spAutoFit/>
          </a:bodyPr>
          <a:lstStyle/>
          <a:p>
            <a:r>
              <a:rPr lang="en-US" dirty="0"/>
              <a:t>SSR = no SafeSport.</a:t>
            </a:r>
          </a:p>
          <a:p>
            <a:r>
              <a:rPr lang="en-US" dirty="0"/>
              <a:t>SCN = screening not done.</a:t>
            </a:r>
          </a:p>
          <a:p>
            <a:r>
              <a:rPr lang="en-US" dirty="0"/>
              <a:t>CMR = missing module.</a:t>
            </a:r>
          </a:p>
        </p:txBody>
      </p:sp>
      <p:sp>
        <p:nvSpPr>
          <p:cNvPr id="9" name="TextBox 8">
            <a:extLst>
              <a:ext uri="{FF2B5EF4-FFF2-40B4-BE49-F238E27FC236}">
                <a16:creationId xmlns:a16="http://schemas.microsoft.com/office/drawing/2014/main" id="{EC221759-A3C2-CF46-97E3-5DCF1704EF91}"/>
              </a:ext>
            </a:extLst>
          </p:cNvPr>
          <p:cNvSpPr txBox="1"/>
          <p:nvPr/>
        </p:nvSpPr>
        <p:spPr>
          <a:xfrm>
            <a:off x="8275370" y="965794"/>
            <a:ext cx="4062548" cy="369332"/>
          </a:xfrm>
          <a:prstGeom prst="rect">
            <a:avLst/>
          </a:prstGeom>
          <a:noFill/>
        </p:spPr>
        <p:txBody>
          <a:bodyPr wrap="square" rtlCol="0">
            <a:spAutoFit/>
          </a:bodyPr>
          <a:lstStyle/>
          <a:p>
            <a:r>
              <a:rPr lang="en-US" dirty="0"/>
              <a:t>Grayed out = missing requirement</a:t>
            </a:r>
          </a:p>
        </p:txBody>
      </p:sp>
      <p:sp>
        <p:nvSpPr>
          <p:cNvPr id="2" name="TextBox 1">
            <a:extLst>
              <a:ext uri="{FF2B5EF4-FFF2-40B4-BE49-F238E27FC236}">
                <a16:creationId xmlns:a16="http://schemas.microsoft.com/office/drawing/2014/main" id="{B42D9146-1270-4515-BBBB-46E8ECBF3D79}"/>
              </a:ext>
            </a:extLst>
          </p:cNvPr>
          <p:cNvSpPr txBox="1"/>
          <p:nvPr/>
        </p:nvSpPr>
        <p:spPr>
          <a:xfrm>
            <a:off x="796834" y="391886"/>
            <a:ext cx="10488962" cy="369332"/>
          </a:xfrm>
          <a:prstGeom prst="rect">
            <a:avLst/>
          </a:prstGeom>
          <a:noFill/>
        </p:spPr>
        <p:txBody>
          <a:bodyPr wrap="none" rtlCol="0">
            <a:spAutoFit/>
          </a:bodyPr>
          <a:lstStyle/>
          <a:p>
            <a:r>
              <a:rPr lang="en-US" dirty="0"/>
              <a:t>Can’t find – clear filter. Applies to student coaches, out of age range players, and females on youth rosters.</a:t>
            </a:r>
          </a:p>
        </p:txBody>
      </p:sp>
      <p:sp>
        <p:nvSpPr>
          <p:cNvPr id="3" name="TextBox 2">
            <a:extLst>
              <a:ext uri="{FF2B5EF4-FFF2-40B4-BE49-F238E27FC236}">
                <a16:creationId xmlns:a16="http://schemas.microsoft.com/office/drawing/2014/main" id="{A8881277-FA28-9A32-307C-245C5D5C04C9}"/>
              </a:ext>
            </a:extLst>
          </p:cNvPr>
          <p:cNvSpPr txBox="1"/>
          <p:nvPr/>
        </p:nvSpPr>
        <p:spPr>
          <a:xfrm>
            <a:off x="8383644" y="2738644"/>
            <a:ext cx="3362879" cy="1200329"/>
          </a:xfrm>
          <a:prstGeom prst="rect">
            <a:avLst/>
          </a:prstGeom>
          <a:noFill/>
        </p:spPr>
        <p:txBody>
          <a:bodyPr wrap="square" rtlCol="0">
            <a:spAutoFit/>
          </a:bodyPr>
          <a:lstStyle/>
          <a:p>
            <a:r>
              <a:rPr lang="en-US" dirty="0"/>
              <a:t>Players might be grayed out if missing their SS requirement or if non-US citizen and transfer has not been completed.</a:t>
            </a:r>
          </a:p>
        </p:txBody>
      </p:sp>
    </p:spTree>
    <p:extLst>
      <p:ext uri="{BB962C8B-B14F-4D97-AF65-F5344CB8AC3E}">
        <p14:creationId xmlns:p14="http://schemas.microsoft.com/office/powerpoint/2010/main" val="35597388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9781206-818D-D171-40A4-382402B84CF1}"/>
              </a:ext>
            </a:extLst>
          </p:cNvPr>
          <p:cNvSpPr txBox="1"/>
          <p:nvPr/>
        </p:nvSpPr>
        <p:spPr>
          <a:xfrm>
            <a:off x="3373062" y="624110"/>
            <a:ext cx="8131550" cy="1280890"/>
          </a:xfrm>
          <a:prstGeom prst="rect">
            <a:avLst/>
          </a:prstGeom>
        </p:spPr>
        <p:txBody>
          <a:bodyPr vert="horz" lIns="91440" tIns="45720" rIns="91440" bIns="45720" rtlCol="0" anchor="t">
            <a:normAutofit/>
          </a:bodyPr>
          <a:lstStyle/>
          <a:p>
            <a:pPr>
              <a:spcBef>
                <a:spcPct val="0"/>
              </a:spcBef>
              <a:spcAft>
                <a:spcPts val="600"/>
              </a:spcAft>
            </a:pPr>
            <a:r>
              <a:rPr lang="en-US" sz="3600">
                <a:solidFill>
                  <a:schemeClr val="tx1">
                    <a:lumMod val="85000"/>
                    <a:lumOff val="15000"/>
                  </a:schemeClr>
                </a:solidFill>
                <a:latin typeface="+mj-lt"/>
                <a:ea typeface="+mj-ea"/>
                <a:cs typeface="+mj-cs"/>
              </a:rPr>
              <a:t>FLEX ROSTERS</a:t>
            </a:r>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58" name="Group 57">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6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6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6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6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6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6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6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6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6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6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 name="TextBox 1">
            <a:extLst>
              <a:ext uri="{FF2B5EF4-FFF2-40B4-BE49-F238E27FC236}">
                <a16:creationId xmlns:a16="http://schemas.microsoft.com/office/drawing/2014/main" id="{1CBCBF93-1549-A665-F8B8-8D5E280D8393}"/>
              </a:ext>
            </a:extLst>
          </p:cNvPr>
          <p:cNvSpPr txBox="1"/>
          <p:nvPr/>
        </p:nvSpPr>
        <p:spPr>
          <a:xfrm>
            <a:off x="3373061" y="1221672"/>
            <a:ext cx="8351035" cy="5349930"/>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endParaRPr lang="en-US" sz="1500" dirty="0">
              <a:solidFill>
                <a:schemeClr val="tx1">
                  <a:lumMod val="75000"/>
                  <a:lumOff val="25000"/>
                </a:schemeClr>
              </a:solidFill>
            </a:endParaRPr>
          </a:p>
          <a:p>
            <a:pPr marL="285750"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Up to 100 players.</a:t>
            </a:r>
          </a:p>
          <a:p>
            <a:pPr marL="285750"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Mixed age groups.</a:t>
            </a:r>
          </a:p>
          <a:p>
            <a:pPr marL="285750"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No check.</a:t>
            </a:r>
          </a:p>
          <a:p>
            <a:pPr marL="742950" lvl="1"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Can use to roster 8Us or in house only players. Please let your Affiliate Registrar know the purpose of the roster.</a:t>
            </a:r>
          </a:p>
          <a:p>
            <a:pPr marL="742950" lvl="1"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	8Us will need to have regular rosters created for jamborees. </a:t>
            </a:r>
          </a:p>
          <a:p>
            <a:pPr marL="285750"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Might be able to use Flex roster if brand new player needs to start one year down.</a:t>
            </a:r>
          </a:p>
          <a:p>
            <a:pPr marL="742950" lvl="1"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	CAHA pre-approval required. Contact your Affiliate Registrar.</a:t>
            </a:r>
          </a:p>
          <a:p>
            <a:pPr marL="742950" lvl="1"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	Approval from opposing teams, league, tournaments required.</a:t>
            </a:r>
          </a:p>
          <a:p>
            <a:pPr marL="742950" lvl="1"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	Petition required for participation in CAHA year end tournaments – no guarantee.</a:t>
            </a:r>
          </a:p>
          <a:p>
            <a:pPr marL="285750" indent="-285750">
              <a:lnSpc>
                <a:spcPct val="90000"/>
              </a:lnSpc>
              <a:spcBef>
                <a:spcPts val="1000"/>
              </a:spcBef>
              <a:buClr>
                <a:schemeClr val="accent1"/>
              </a:buClr>
              <a:buSzPct val="80000"/>
              <a:buFont typeface="Wingdings" pitchFamily="2" charset="2"/>
              <a:buChar char="Ø"/>
            </a:pPr>
            <a:r>
              <a:rPr lang="en-US" dirty="0">
                <a:solidFill>
                  <a:schemeClr val="tx1">
                    <a:lumMod val="75000"/>
                    <a:lumOff val="25000"/>
                  </a:schemeClr>
                </a:solidFill>
              </a:rPr>
              <a:t>	Coaches would follow requirements of roster’s competition age level.		</a:t>
            </a:r>
          </a:p>
          <a:p>
            <a:pPr indent="-182880">
              <a:lnSpc>
                <a:spcPct val="90000"/>
              </a:lnSpc>
              <a:spcBef>
                <a:spcPts val="1000"/>
              </a:spcBef>
              <a:buClr>
                <a:schemeClr val="accent1"/>
              </a:buClr>
              <a:buSzPct val="80000"/>
              <a:buFont typeface="Wingdings 3" charset="2"/>
              <a:buChar char=""/>
            </a:pPr>
            <a:endParaRPr lang="en-US" sz="1500" dirty="0">
              <a:solidFill>
                <a:schemeClr val="tx1">
                  <a:lumMod val="75000"/>
                  <a:lumOff val="25000"/>
                </a:schemeClr>
              </a:solidFill>
            </a:endParaRPr>
          </a:p>
        </p:txBody>
      </p:sp>
    </p:spTree>
    <p:extLst>
      <p:ext uri="{BB962C8B-B14F-4D97-AF65-F5344CB8AC3E}">
        <p14:creationId xmlns:p14="http://schemas.microsoft.com/office/powerpoint/2010/main" val="36761662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0EF9E4-B762-9E82-7E7F-092CAAA7EF54}"/>
              </a:ext>
            </a:extLst>
          </p:cNvPr>
          <p:cNvSpPr txBox="1"/>
          <p:nvPr/>
        </p:nvSpPr>
        <p:spPr>
          <a:xfrm>
            <a:off x="3307495" y="627017"/>
            <a:ext cx="7942396" cy="5603965"/>
          </a:xfrm>
          <a:prstGeom prst="rect">
            <a:avLst/>
          </a:prstGeom>
        </p:spPr>
        <p:txBody>
          <a:bodyPr vert="horz" lIns="91440" tIns="45720" rIns="91440" bIns="45720" rtlCol="0" anchor="ctr">
            <a:normAutofit fontScale="92500" lnSpcReduction="20000"/>
          </a:bodyPr>
          <a:lstStyle/>
          <a:p>
            <a:pPr>
              <a:lnSpc>
                <a:spcPct val="90000"/>
              </a:lnSpc>
              <a:spcBef>
                <a:spcPts val="1000"/>
              </a:spcBef>
              <a:buClr>
                <a:schemeClr val="accent1"/>
              </a:buClr>
              <a:buSzPct val="80000"/>
            </a:pPr>
            <a:r>
              <a:rPr lang="en-US" sz="3600" dirty="0">
                <a:solidFill>
                  <a:srgbClr val="FFFFFF"/>
                </a:solidFill>
              </a:rPr>
              <a:t>PLAY UPS:</a:t>
            </a:r>
          </a:p>
          <a:p>
            <a:pPr indent="-182880">
              <a:lnSpc>
                <a:spcPct val="90000"/>
              </a:lnSpc>
              <a:spcBef>
                <a:spcPts val="1000"/>
              </a:spcBef>
              <a:buClr>
                <a:schemeClr val="accent1"/>
              </a:buClr>
              <a:buSzPct val="80000"/>
              <a:buFont typeface="Wingdings 3" charset="2"/>
              <a:buChar char=""/>
            </a:pPr>
            <a:endParaRPr lang="en-US" dirty="0">
              <a:solidFill>
                <a:srgbClr val="FFFFFF"/>
              </a:solidFill>
            </a:endParaRP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CAHA pre- approval required for 8U to 10U and 12U to 14U.</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Max of 3 boys and 3 girls per association allowed to move from 8U to 10U.</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Last year 8U or last year 12U only.</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Max of 2 players per association allowed to move from 12U to 14U.</a:t>
            </a:r>
          </a:p>
          <a:p>
            <a:pPr marL="560070" lvl="1" indent="-285750">
              <a:lnSpc>
                <a:spcPct val="90000"/>
              </a:lnSpc>
              <a:spcBef>
                <a:spcPts val="1000"/>
              </a:spcBef>
              <a:buClr>
                <a:schemeClr val="tx1"/>
              </a:buClr>
              <a:buSzPct val="80000"/>
              <a:buFont typeface="Wingdings" pitchFamily="2" charset="2"/>
              <a:buChar char="Ø"/>
            </a:pPr>
            <a:r>
              <a:rPr lang="en-US" dirty="0">
                <a:solidFill>
                  <a:srgbClr val="FFFFFF"/>
                </a:solidFill>
              </a:rPr>
              <a:t>12U move ups must be to non-check teams.</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 No play ups from 12U to a NTB team. </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No play ups from 12U to a 15U team (girls).</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Hockey Director should be the one submitting requests to the appropriate VP.</a:t>
            </a:r>
          </a:p>
          <a:p>
            <a:pPr marL="285750" indent="-285750">
              <a:lnSpc>
                <a:spcPct val="90000"/>
              </a:lnSpc>
              <a:spcBef>
                <a:spcPts val="1000"/>
              </a:spcBef>
              <a:buClr>
                <a:schemeClr val="tx1"/>
              </a:buClr>
              <a:buSzPct val="80000"/>
              <a:buFont typeface="Wingdings" pitchFamily="2" charset="2"/>
              <a:buChar char="Ø"/>
            </a:pPr>
            <a:r>
              <a:rPr lang="en-US" dirty="0">
                <a:solidFill>
                  <a:srgbClr val="FFFFFF"/>
                </a:solidFill>
              </a:rPr>
              <a:t>Jeff Walker approves girls and the VP of Rec approves boys.</a:t>
            </a:r>
          </a:p>
          <a:p>
            <a:pPr indent="-182880">
              <a:lnSpc>
                <a:spcPct val="90000"/>
              </a:lnSpc>
              <a:spcBef>
                <a:spcPts val="1000"/>
              </a:spcBef>
              <a:buClr>
                <a:schemeClr val="tx1"/>
              </a:buClr>
              <a:buSzPct val="80000"/>
              <a:buFont typeface="Wingdings 3" charset="2"/>
              <a:buChar char=""/>
            </a:pPr>
            <a:endParaRPr lang="en-US" dirty="0">
              <a:solidFill>
                <a:srgbClr val="FFFFFF"/>
              </a:solidFill>
            </a:endParaRPr>
          </a:p>
          <a:p>
            <a:pPr>
              <a:lnSpc>
                <a:spcPct val="90000"/>
              </a:lnSpc>
              <a:spcBef>
                <a:spcPts val="1000"/>
              </a:spcBef>
              <a:buClr>
                <a:schemeClr val="tx1"/>
              </a:buClr>
              <a:buSzPct val="80000"/>
            </a:pPr>
            <a:r>
              <a:rPr lang="en-US" sz="3600" dirty="0">
                <a:solidFill>
                  <a:srgbClr val="FFFFFF"/>
                </a:solidFill>
              </a:rPr>
              <a:t>PLAY DOWNS:</a:t>
            </a:r>
          </a:p>
          <a:p>
            <a:pPr indent="-182880">
              <a:lnSpc>
                <a:spcPct val="90000"/>
              </a:lnSpc>
              <a:spcBef>
                <a:spcPts val="1000"/>
              </a:spcBef>
              <a:buClr>
                <a:schemeClr val="tx1"/>
              </a:buClr>
              <a:buSzPct val="80000"/>
              <a:buFont typeface="Wingdings 3" charset="2"/>
              <a:buChar char=""/>
            </a:pPr>
            <a:endParaRPr lang="en-US" dirty="0">
              <a:solidFill>
                <a:srgbClr val="FFFFFF"/>
              </a:solidFill>
            </a:endParaRP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USAH only allows play downs for documented medical reasons.</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Paperwork involved.</a:t>
            </a:r>
          </a:p>
          <a:p>
            <a:pPr marL="102870" indent="-285750">
              <a:lnSpc>
                <a:spcPct val="90000"/>
              </a:lnSpc>
              <a:spcBef>
                <a:spcPts val="1000"/>
              </a:spcBef>
              <a:buClr>
                <a:schemeClr val="tx1"/>
              </a:buClr>
              <a:buSzPct val="80000"/>
              <a:buFont typeface="Wingdings" pitchFamily="2" charset="2"/>
              <a:buChar char="Ø"/>
            </a:pPr>
            <a:r>
              <a:rPr lang="en-US" dirty="0">
                <a:solidFill>
                  <a:srgbClr val="FFFFFF"/>
                </a:solidFill>
              </a:rPr>
              <a:t>House/rec, no check only.</a:t>
            </a:r>
          </a:p>
          <a:p>
            <a:pPr indent="-182880">
              <a:lnSpc>
                <a:spcPct val="90000"/>
              </a:lnSpc>
              <a:spcBef>
                <a:spcPts val="1000"/>
              </a:spcBef>
              <a:buClr>
                <a:schemeClr val="accent1"/>
              </a:buClr>
              <a:buSzPct val="80000"/>
              <a:buFont typeface="Wingdings 3" charset="2"/>
              <a:buChar char=""/>
            </a:pPr>
            <a:endParaRPr lang="en-US" sz="1200" dirty="0">
              <a:solidFill>
                <a:srgbClr val="FFFFFF"/>
              </a:solidFill>
            </a:endParaRPr>
          </a:p>
        </p:txBody>
      </p:sp>
    </p:spTree>
    <p:extLst>
      <p:ext uri="{BB962C8B-B14F-4D97-AF65-F5344CB8AC3E}">
        <p14:creationId xmlns:p14="http://schemas.microsoft.com/office/powerpoint/2010/main" val="115840752"/>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5"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76"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77"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78"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79"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80"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81"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82"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83"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84"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85"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86"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87"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88"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89"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0"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1"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2"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3"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4"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95"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96"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97"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98"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100"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101"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102"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103"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104"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105"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106"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107"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108"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109"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110"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111" name="Group 110">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112"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113"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114"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115"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116"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117"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118"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119"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120"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121"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122"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2" name="TextBox 1">
            <a:extLst>
              <a:ext uri="{FF2B5EF4-FFF2-40B4-BE49-F238E27FC236}">
                <a16:creationId xmlns:a16="http://schemas.microsoft.com/office/drawing/2014/main" id="{78998EB5-7E2B-2AFD-CE36-E1A825141FB6}"/>
              </a:ext>
            </a:extLst>
          </p:cNvPr>
          <p:cNvSpPr txBox="1"/>
          <p:nvPr/>
        </p:nvSpPr>
        <p:spPr>
          <a:xfrm>
            <a:off x="3339797" y="189386"/>
            <a:ext cx="8131550" cy="6314410"/>
          </a:xfrm>
          <a:prstGeom prst="rect">
            <a:avLst/>
          </a:prstGeom>
        </p:spPr>
        <p:txBody>
          <a:bodyPr vert="horz" lIns="91440" tIns="45720" rIns="91440" bIns="45720" rtlCol="0">
            <a:normAutofit/>
          </a:bodyPr>
          <a:lstStyle/>
          <a:p>
            <a:pPr>
              <a:spcBef>
                <a:spcPts val="1000"/>
              </a:spcBef>
              <a:buClr>
                <a:schemeClr val="accent1"/>
              </a:buClr>
              <a:buSzPct val="80000"/>
            </a:pPr>
            <a:r>
              <a:rPr lang="en-US" sz="2000" dirty="0"/>
              <a:t>USAH DUAL ROSTERING RULES:</a:t>
            </a:r>
          </a:p>
          <a:p>
            <a:pPr marL="102870" indent="-285750">
              <a:spcBef>
                <a:spcPts val="1000"/>
              </a:spcBef>
              <a:buClr>
                <a:schemeClr val="accent1"/>
              </a:buClr>
              <a:buSzPct val="100000"/>
              <a:buFont typeface="Wingdings" pitchFamily="2" charset="2"/>
              <a:buChar char="Ø"/>
            </a:pPr>
            <a:r>
              <a:rPr lang="en-US" sz="1600" dirty="0"/>
              <a:t>Cannot be on 2 Youth NTB rosters at the same time.</a:t>
            </a:r>
          </a:p>
          <a:p>
            <a:pPr marL="102870" indent="-285750">
              <a:spcBef>
                <a:spcPts val="1000"/>
              </a:spcBef>
              <a:buClr>
                <a:schemeClr val="accent1"/>
              </a:buClr>
              <a:buSzPct val="100000"/>
              <a:buFont typeface="Wingdings" pitchFamily="2" charset="2"/>
              <a:buChar char="Ø"/>
            </a:pPr>
            <a:r>
              <a:rPr lang="en-US" sz="1600" dirty="0"/>
              <a:t>Cannot be on 2 Girls NTB rosters at the same time.</a:t>
            </a:r>
          </a:p>
          <a:p>
            <a:pPr marL="102870" indent="-285750">
              <a:spcBef>
                <a:spcPts val="1000"/>
              </a:spcBef>
              <a:buClr>
                <a:schemeClr val="accent1"/>
              </a:buClr>
              <a:buSzPct val="100000"/>
              <a:buFont typeface="Wingdings" pitchFamily="2" charset="2"/>
              <a:buChar char="Ø"/>
            </a:pPr>
            <a:r>
              <a:rPr lang="en-US" sz="1600" dirty="0"/>
              <a:t>Cannot be on 2 HS NTB rosters at the same time.</a:t>
            </a:r>
          </a:p>
          <a:p>
            <a:pPr marL="102870" indent="-285750">
              <a:spcBef>
                <a:spcPts val="1000"/>
              </a:spcBef>
              <a:buClr>
                <a:schemeClr val="accent1"/>
              </a:buClr>
              <a:buSzPct val="100000"/>
              <a:buFont typeface="Wingdings" pitchFamily="2" charset="2"/>
              <a:buChar char="Ø"/>
            </a:pPr>
            <a:r>
              <a:rPr lang="en-US" sz="1600" dirty="0"/>
              <a:t>Can be on Girls and Youth NTB roster.</a:t>
            </a:r>
          </a:p>
          <a:p>
            <a:pPr marL="560070" lvl="1" indent="-285750">
              <a:spcBef>
                <a:spcPts val="1000"/>
              </a:spcBef>
              <a:buClr>
                <a:schemeClr val="accent1"/>
              </a:buClr>
              <a:buSzPct val="100000"/>
              <a:buFont typeface="Wingdings" pitchFamily="2" charset="2"/>
              <a:buChar char="Ø"/>
            </a:pPr>
            <a:r>
              <a:rPr lang="en-US" sz="1600" dirty="0"/>
              <a:t>	Must declare which team will go through playoffs with by 12/31.</a:t>
            </a:r>
          </a:p>
          <a:p>
            <a:pPr marL="102870" indent="-285750">
              <a:spcBef>
                <a:spcPts val="1000"/>
              </a:spcBef>
              <a:buClr>
                <a:schemeClr val="accent1"/>
              </a:buClr>
              <a:buSzPct val="100000"/>
              <a:buFont typeface="Wingdings" pitchFamily="2" charset="2"/>
              <a:buChar char="Ø"/>
            </a:pPr>
            <a:r>
              <a:rPr lang="en-US" sz="1600" dirty="0"/>
              <a:t>Can be on HS NTB and Girls or Youth NTB roster.</a:t>
            </a:r>
          </a:p>
          <a:p>
            <a:pPr marL="560070" lvl="1" indent="-285750">
              <a:spcBef>
                <a:spcPts val="1000"/>
              </a:spcBef>
              <a:buClr>
                <a:schemeClr val="accent1"/>
              </a:buClr>
              <a:buSzPct val="100000"/>
              <a:buFont typeface="Wingdings" pitchFamily="2" charset="2"/>
              <a:buChar char="Ø"/>
            </a:pPr>
            <a:r>
              <a:rPr lang="en-US" sz="1600" dirty="0"/>
              <a:t>	Able to go through playoffs and play in both Nationals.</a:t>
            </a:r>
          </a:p>
          <a:p>
            <a:pPr indent="-182880">
              <a:spcBef>
                <a:spcPts val="1000"/>
              </a:spcBef>
              <a:buClr>
                <a:schemeClr val="accent1"/>
              </a:buClr>
              <a:buSzPct val="80000"/>
              <a:buFont typeface="Wingdings 3" charset="2"/>
              <a:buChar char=""/>
            </a:pPr>
            <a:endParaRPr lang="en-US" dirty="0">
              <a:solidFill>
                <a:schemeClr val="tx1">
                  <a:lumMod val="75000"/>
                  <a:lumOff val="25000"/>
                </a:schemeClr>
              </a:solidFill>
            </a:endParaRPr>
          </a:p>
        </p:txBody>
      </p:sp>
      <p:sp>
        <p:nvSpPr>
          <p:cNvPr id="3" name="TextBox 2">
            <a:extLst>
              <a:ext uri="{FF2B5EF4-FFF2-40B4-BE49-F238E27FC236}">
                <a16:creationId xmlns:a16="http://schemas.microsoft.com/office/drawing/2014/main" id="{AAB56A81-F6EF-12FE-B8C6-9E4266B27857}"/>
              </a:ext>
            </a:extLst>
          </p:cNvPr>
          <p:cNvSpPr txBox="1"/>
          <p:nvPr/>
        </p:nvSpPr>
        <p:spPr>
          <a:xfrm>
            <a:off x="3290457" y="3411452"/>
            <a:ext cx="8180890" cy="3616375"/>
          </a:xfrm>
          <a:prstGeom prst="rect">
            <a:avLst/>
          </a:prstGeom>
          <a:noFill/>
        </p:spPr>
        <p:txBody>
          <a:bodyPr wrap="square" rtlCol="0">
            <a:spAutoFit/>
          </a:bodyPr>
          <a:lstStyle/>
          <a:p>
            <a:pPr>
              <a:spcAft>
                <a:spcPts val="600"/>
              </a:spcAft>
            </a:pPr>
            <a:r>
              <a:rPr lang="en-US" sz="2000" dirty="0"/>
              <a:t>CAHA DUAL ROSTERING RULES:</a:t>
            </a:r>
          </a:p>
          <a:p>
            <a:pPr marL="285750" indent="-285750">
              <a:spcAft>
                <a:spcPts val="600"/>
              </a:spcAft>
              <a:buClr>
                <a:schemeClr val="accent1"/>
              </a:buClr>
              <a:buFont typeface="Wingdings" pitchFamily="2" charset="2"/>
              <a:buChar char="Ø"/>
            </a:pPr>
            <a:r>
              <a:rPr lang="en-US" sz="1600" dirty="0"/>
              <a:t>Cannot roster on two travel teams or a Tier Two and travel team.</a:t>
            </a:r>
          </a:p>
          <a:p>
            <a:pPr marL="742950" lvl="1" indent="-285750">
              <a:spcAft>
                <a:spcPts val="600"/>
              </a:spcAft>
              <a:buClr>
                <a:schemeClr val="accent1"/>
              </a:buClr>
              <a:buFont typeface="Wingdings" pitchFamily="2" charset="2"/>
              <a:buChar char="Ø"/>
            </a:pPr>
            <a:r>
              <a:rPr lang="en-US" sz="1600" dirty="0"/>
              <a:t>May substitute in an emergency only.</a:t>
            </a:r>
          </a:p>
          <a:p>
            <a:pPr marL="742950" lvl="1" indent="-285750">
              <a:spcAft>
                <a:spcPts val="600"/>
              </a:spcAft>
              <a:buClr>
                <a:schemeClr val="accent1"/>
              </a:buClr>
              <a:buFont typeface="Wingdings" pitchFamily="2" charset="2"/>
              <a:buChar char="Ø"/>
            </a:pPr>
            <a:r>
              <a:rPr lang="en-US" sz="1600" dirty="0"/>
              <a:t>This includes goalies.</a:t>
            </a:r>
          </a:p>
          <a:p>
            <a:pPr marL="285750" indent="-285750">
              <a:spcAft>
                <a:spcPts val="600"/>
              </a:spcAft>
              <a:buClr>
                <a:schemeClr val="accent1"/>
              </a:buClr>
              <a:buFont typeface="Wingdings" pitchFamily="2" charset="2"/>
              <a:buChar char="Ø"/>
            </a:pPr>
            <a:r>
              <a:rPr lang="en-US" sz="1600" dirty="0"/>
              <a:t>Rostering on more than one CPHL or CRHL team is allowed as long as approved by league.</a:t>
            </a:r>
          </a:p>
          <a:p>
            <a:pPr marL="285750" indent="-285750">
              <a:spcAft>
                <a:spcPts val="600"/>
              </a:spcAft>
              <a:buClr>
                <a:schemeClr val="accent1"/>
              </a:buClr>
              <a:buFont typeface="Wingdings" pitchFamily="2" charset="2"/>
              <a:buChar char="Ø"/>
            </a:pPr>
            <a:r>
              <a:rPr lang="en-US" sz="1600" dirty="0"/>
              <a:t>Can roster on CPHL AND tier, travel, or CRHL as long as league rules allow.</a:t>
            </a:r>
          </a:p>
          <a:p>
            <a:pPr marL="285750" indent="-285750">
              <a:spcAft>
                <a:spcPts val="600"/>
              </a:spcAft>
              <a:buClr>
                <a:schemeClr val="accent1"/>
              </a:buClr>
              <a:buFont typeface="Wingdings" pitchFamily="2" charset="2"/>
              <a:buChar char="Ø"/>
            </a:pPr>
            <a:r>
              <a:rPr lang="en-US" sz="1600" dirty="0"/>
              <a:t>Can roster on CRHL AND tier, travel, or CPHL as long as league rules allow.</a:t>
            </a:r>
          </a:p>
          <a:p>
            <a:pPr marL="285750" indent="-285750">
              <a:spcAft>
                <a:spcPts val="600"/>
              </a:spcAft>
              <a:buClr>
                <a:schemeClr val="accent1"/>
              </a:buClr>
              <a:buFont typeface="Wingdings" pitchFamily="2" charset="2"/>
              <a:buChar char="Ø"/>
            </a:pPr>
            <a:r>
              <a:rPr lang="en-US" sz="1600" dirty="0"/>
              <a:t>May only participate in CAHA State Rec playoffs with the highest team rostered on.</a:t>
            </a:r>
          </a:p>
          <a:p>
            <a:pPr marL="742950" lvl="1" indent="-285750">
              <a:spcAft>
                <a:spcPts val="600"/>
              </a:spcAft>
              <a:buClr>
                <a:schemeClr val="accent1"/>
              </a:buClr>
              <a:buFont typeface="Wingdings" pitchFamily="2" charset="2"/>
              <a:buChar char="Ø"/>
            </a:pPr>
            <a:endParaRPr lang="en-US" dirty="0"/>
          </a:p>
          <a:p>
            <a:pPr>
              <a:spcAft>
                <a:spcPts val="600"/>
              </a:spcAft>
            </a:pPr>
            <a:endParaRPr lang="en-US" dirty="0">
              <a:solidFill>
                <a:schemeClr val="bg1"/>
              </a:solidFill>
            </a:endParaRPr>
          </a:p>
        </p:txBody>
      </p:sp>
    </p:spTree>
    <p:extLst>
      <p:ext uri="{BB962C8B-B14F-4D97-AF65-F5344CB8AC3E}">
        <p14:creationId xmlns:p14="http://schemas.microsoft.com/office/powerpoint/2010/main" val="672630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8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8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8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8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8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8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8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8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8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8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9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91" name="Group 90">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92"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93"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94"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95"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96"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97"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98"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99"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100"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101"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102"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103"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104" name="Rectangle 103">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5"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106" name="Rectangle 105">
            <a:extLst>
              <a:ext uri="{FF2B5EF4-FFF2-40B4-BE49-F238E27FC236}">
                <a16:creationId xmlns:a16="http://schemas.microsoft.com/office/drawing/2014/main" id="{3A3C2D7E-3F2E-404E-9B30-CB12DC972D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106">
            <a:extLst>
              <a:ext uri="{FF2B5EF4-FFF2-40B4-BE49-F238E27FC236}">
                <a16:creationId xmlns:a16="http://schemas.microsoft.com/office/drawing/2014/main" id="{F1F7FD00-BF97-4325-B7C2-E451F20840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8" name="Freeform 11">
            <a:extLst>
              <a:ext uri="{FF2B5EF4-FFF2-40B4-BE49-F238E27FC236}">
                <a16:creationId xmlns:a16="http://schemas.microsoft.com/office/drawing/2014/main" id="{179B5294-DA4E-4926-B14A-DD6E07A12F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21" name="TextBox 1">
            <a:extLst>
              <a:ext uri="{FF2B5EF4-FFF2-40B4-BE49-F238E27FC236}">
                <a16:creationId xmlns:a16="http://schemas.microsoft.com/office/drawing/2014/main" id="{1EB16DF7-F53F-0769-8BFF-09EAD6C8FEF7}"/>
              </a:ext>
            </a:extLst>
          </p:cNvPr>
          <p:cNvSpPr txBox="1"/>
          <p:nvPr/>
        </p:nvSpPr>
        <p:spPr>
          <a:xfrm>
            <a:off x="393040" y="2860595"/>
            <a:ext cx="5991431" cy="3287292"/>
          </a:xfrm>
          <a:prstGeom prst="rect">
            <a:avLst/>
          </a:prstGeom>
        </p:spPr>
        <p:txBody>
          <a:bodyPr vert="horz" lIns="91440" tIns="45720" rIns="91440" bIns="45720" rtlCol="0">
            <a:normAutofit/>
          </a:bodyPr>
          <a:lstStyle/>
          <a:p>
            <a:pPr marL="171450" indent="-171450">
              <a:lnSpc>
                <a:spcPct val="90000"/>
              </a:lnSpc>
              <a:spcBef>
                <a:spcPts val="1000"/>
              </a:spcBef>
              <a:buClr>
                <a:schemeClr val="accent1"/>
              </a:buClr>
              <a:buSzPct val="80000"/>
              <a:buFont typeface="Wingdings" pitchFamily="2" charset="2"/>
              <a:buChar char="Ø"/>
            </a:pPr>
            <a:endParaRPr lang="en-US" sz="500" dirty="0">
              <a:solidFill>
                <a:schemeClr val="tx1">
                  <a:lumMod val="75000"/>
                  <a:lumOff val="25000"/>
                </a:schemeClr>
              </a:solidFill>
            </a:endParaRPr>
          </a:p>
          <a:p>
            <a:pPr indent="-182880">
              <a:lnSpc>
                <a:spcPct val="90000"/>
              </a:lnSpc>
              <a:spcBef>
                <a:spcPts val="1000"/>
              </a:spcBef>
              <a:buClr>
                <a:schemeClr val="accent1"/>
              </a:buClr>
              <a:buSzPct val="80000"/>
              <a:buFont typeface="Wingdings 3" charset="2"/>
              <a:buChar char=""/>
            </a:pPr>
            <a:endParaRPr lang="en-US" sz="500" dirty="0">
              <a:solidFill>
                <a:schemeClr val="tx1">
                  <a:lumMod val="75000"/>
                  <a:lumOff val="25000"/>
                </a:schemeClr>
              </a:solidFill>
            </a:endParaRPr>
          </a:p>
        </p:txBody>
      </p:sp>
      <p:sp>
        <p:nvSpPr>
          <p:cNvPr id="4" name="TextBox 3">
            <a:extLst>
              <a:ext uri="{FF2B5EF4-FFF2-40B4-BE49-F238E27FC236}">
                <a16:creationId xmlns:a16="http://schemas.microsoft.com/office/drawing/2014/main" id="{835E0101-5470-2112-E145-288A9C4119FD}"/>
              </a:ext>
            </a:extLst>
          </p:cNvPr>
          <p:cNvSpPr txBox="1"/>
          <p:nvPr/>
        </p:nvSpPr>
        <p:spPr>
          <a:xfrm>
            <a:off x="806574" y="2659825"/>
            <a:ext cx="1759392" cy="369332"/>
          </a:xfrm>
          <a:prstGeom prst="rect">
            <a:avLst/>
          </a:prstGeom>
          <a:noFill/>
        </p:spPr>
        <p:txBody>
          <a:bodyPr wrap="none" rtlCol="0">
            <a:spAutoFit/>
          </a:bodyPr>
          <a:lstStyle/>
          <a:p>
            <a:r>
              <a:rPr lang="en-US" dirty="0"/>
              <a:t>ROSTER LIMITS</a:t>
            </a:r>
          </a:p>
        </p:txBody>
      </p:sp>
      <p:sp>
        <p:nvSpPr>
          <p:cNvPr id="5" name="TextBox 4">
            <a:extLst>
              <a:ext uri="{FF2B5EF4-FFF2-40B4-BE49-F238E27FC236}">
                <a16:creationId xmlns:a16="http://schemas.microsoft.com/office/drawing/2014/main" id="{D65D3750-703F-7C82-C1D7-14B5474E90D7}"/>
              </a:ext>
            </a:extLst>
          </p:cNvPr>
          <p:cNvSpPr txBox="1"/>
          <p:nvPr/>
        </p:nvSpPr>
        <p:spPr>
          <a:xfrm>
            <a:off x="6680934" y="2667782"/>
            <a:ext cx="1667444" cy="369332"/>
          </a:xfrm>
          <a:prstGeom prst="rect">
            <a:avLst/>
          </a:prstGeom>
          <a:noFill/>
        </p:spPr>
        <p:txBody>
          <a:bodyPr wrap="none" rtlCol="0">
            <a:spAutoFit/>
          </a:bodyPr>
          <a:lstStyle/>
          <a:p>
            <a:r>
              <a:rPr lang="en-US" dirty="0"/>
              <a:t>BENCH LIMITS</a:t>
            </a:r>
          </a:p>
        </p:txBody>
      </p:sp>
      <p:sp>
        <p:nvSpPr>
          <p:cNvPr id="2" name="TextBox 1">
            <a:extLst>
              <a:ext uri="{FF2B5EF4-FFF2-40B4-BE49-F238E27FC236}">
                <a16:creationId xmlns:a16="http://schemas.microsoft.com/office/drawing/2014/main" id="{2A7EEF7B-AC64-C8B6-1D93-A1A3B671E31E}"/>
              </a:ext>
            </a:extLst>
          </p:cNvPr>
          <p:cNvSpPr txBox="1"/>
          <p:nvPr/>
        </p:nvSpPr>
        <p:spPr>
          <a:xfrm>
            <a:off x="696090" y="3606360"/>
            <a:ext cx="4872045" cy="2031325"/>
          </a:xfrm>
          <a:prstGeom prst="rect">
            <a:avLst/>
          </a:prstGeom>
          <a:noFill/>
        </p:spPr>
        <p:txBody>
          <a:bodyPr wrap="square" rtlCol="0">
            <a:spAutoFit/>
          </a:bodyPr>
          <a:lstStyle/>
          <a:p>
            <a:pPr marL="285750" indent="-285750">
              <a:buFont typeface="Wingdings" pitchFamily="2" charset="2"/>
              <a:buChar char="Ø"/>
            </a:pPr>
            <a:r>
              <a:rPr lang="en-US" dirty="0"/>
              <a:t>Youth T1 15O, 16U, 18U and Girls T1 19U – 22 players</a:t>
            </a:r>
          </a:p>
          <a:p>
            <a:pPr marL="285750" indent="-285750">
              <a:buFont typeface="Wingdings" pitchFamily="2" charset="2"/>
              <a:buChar char="Ø"/>
            </a:pPr>
            <a:r>
              <a:rPr lang="en-US" dirty="0"/>
              <a:t>High School rosters – 30 players</a:t>
            </a:r>
          </a:p>
          <a:p>
            <a:pPr marL="285750" indent="-285750">
              <a:buFont typeface="Wingdings" pitchFamily="2" charset="2"/>
              <a:buChar char="Ø"/>
            </a:pPr>
            <a:r>
              <a:rPr lang="en-US" dirty="0"/>
              <a:t>8U – 25 players</a:t>
            </a:r>
          </a:p>
          <a:p>
            <a:pPr marL="285750" indent="-285750">
              <a:buFont typeface="Wingdings" pitchFamily="2" charset="2"/>
              <a:buChar char="Ø"/>
            </a:pPr>
            <a:r>
              <a:rPr lang="en-US" dirty="0"/>
              <a:t>All other youth and girls’ rosters – 20 players</a:t>
            </a:r>
          </a:p>
          <a:p>
            <a:pPr marL="285750" indent="-285750">
              <a:buFont typeface="Wingdings" pitchFamily="2" charset="2"/>
              <a:buChar char="Ø"/>
            </a:pPr>
            <a:r>
              <a:rPr lang="en-US" dirty="0"/>
              <a:t>Flex – 100 players</a:t>
            </a:r>
          </a:p>
          <a:p>
            <a:pPr marL="285750" indent="-285750">
              <a:buFont typeface="Wingdings" pitchFamily="2" charset="2"/>
              <a:buChar char="Ø"/>
            </a:pPr>
            <a:r>
              <a:rPr lang="en-US" dirty="0"/>
              <a:t>Staff - unlimited</a:t>
            </a:r>
          </a:p>
        </p:txBody>
      </p:sp>
      <p:sp>
        <p:nvSpPr>
          <p:cNvPr id="6" name="TextBox 5">
            <a:extLst>
              <a:ext uri="{FF2B5EF4-FFF2-40B4-BE49-F238E27FC236}">
                <a16:creationId xmlns:a16="http://schemas.microsoft.com/office/drawing/2014/main" id="{FBD11464-4EBC-2B50-D25A-2393EDC8CEE1}"/>
              </a:ext>
            </a:extLst>
          </p:cNvPr>
          <p:cNvSpPr txBox="1"/>
          <p:nvPr/>
        </p:nvSpPr>
        <p:spPr>
          <a:xfrm>
            <a:off x="6632654" y="3615378"/>
            <a:ext cx="4503263" cy="2862322"/>
          </a:xfrm>
          <a:prstGeom prst="rect">
            <a:avLst/>
          </a:prstGeom>
          <a:noFill/>
        </p:spPr>
        <p:txBody>
          <a:bodyPr wrap="square" rtlCol="0">
            <a:spAutoFit/>
          </a:bodyPr>
          <a:lstStyle/>
          <a:p>
            <a:pPr marL="285750" indent="-285750">
              <a:buFont typeface="Wingdings" pitchFamily="2" charset="2"/>
              <a:buChar char="Ø"/>
            </a:pPr>
            <a:r>
              <a:rPr lang="en-US" dirty="0"/>
              <a:t>Youth T1 15O, 16U, 18U and Girls T1 19U – 22 players; no more than 20 skaters.</a:t>
            </a:r>
          </a:p>
          <a:p>
            <a:pPr marL="285750" indent="-285750">
              <a:buFont typeface="Wingdings" pitchFamily="2" charset="2"/>
              <a:buChar char="Ø"/>
            </a:pPr>
            <a:r>
              <a:rPr lang="en-US" dirty="0"/>
              <a:t>All other youth and girls’ teams – 20 players; no more than 18 skaters</a:t>
            </a:r>
          </a:p>
          <a:p>
            <a:pPr marL="285750" indent="-285750">
              <a:buFont typeface="Wingdings" pitchFamily="2" charset="2"/>
              <a:buChar char="Ø"/>
            </a:pPr>
            <a:r>
              <a:rPr lang="en-US" dirty="0"/>
              <a:t>High School teams – 20 players; no more than 18 skaters.</a:t>
            </a:r>
          </a:p>
          <a:p>
            <a:pPr marL="285750" indent="-285750">
              <a:buFont typeface="Wingdings" pitchFamily="2" charset="2"/>
              <a:buChar char="Ø"/>
            </a:pPr>
            <a:r>
              <a:rPr lang="en-US" dirty="0"/>
              <a:t>Staff – no more than 4 staff that are registered and rostered as a coach. This includes student coaches.</a:t>
            </a:r>
          </a:p>
          <a:p>
            <a:endParaRPr lang="en-US" dirty="0"/>
          </a:p>
        </p:txBody>
      </p:sp>
    </p:spTree>
    <p:extLst>
      <p:ext uri="{BB962C8B-B14F-4D97-AF65-F5344CB8AC3E}">
        <p14:creationId xmlns:p14="http://schemas.microsoft.com/office/powerpoint/2010/main" val="40017272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FDC227-7F59-8630-0EA2-213D4965C5BE}"/>
              </a:ext>
            </a:extLst>
          </p:cNvPr>
          <p:cNvSpPr txBox="1"/>
          <p:nvPr/>
        </p:nvSpPr>
        <p:spPr>
          <a:xfrm>
            <a:off x="994087" y="718457"/>
            <a:ext cx="3342442" cy="4650377"/>
          </a:xfrm>
          <a:prstGeom prst="rect">
            <a:avLst/>
          </a:prstGeom>
        </p:spPr>
        <p:txBody>
          <a:bodyPr vert="horz" lIns="91440" tIns="45720" rIns="91440" bIns="45720" rtlCol="0" anchor="ctr">
            <a:normAutofit/>
          </a:bodyPr>
          <a:lstStyle/>
          <a:p>
            <a:pPr>
              <a:spcBef>
                <a:spcPct val="0"/>
              </a:spcBef>
              <a:spcAft>
                <a:spcPts val="600"/>
              </a:spcAft>
            </a:pPr>
            <a:r>
              <a:rPr lang="en-US" sz="3600" dirty="0">
                <a:latin typeface="+mj-lt"/>
                <a:ea typeface="+mj-ea"/>
                <a:cs typeface="+mj-cs"/>
              </a:rPr>
              <a:t>NTB ROSTER RULES</a:t>
            </a:r>
          </a:p>
        </p:txBody>
      </p:sp>
      <p:sp>
        <p:nvSpPr>
          <p:cNvPr id="4" name="TextBox 3">
            <a:extLst>
              <a:ext uri="{FF2B5EF4-FFF2-40B4-BE49-F238E27FC236}">
                <a16:creationId xmlns:a16="http://schemas.microsoft.com/office/drawing/2014/main" id="{9C8A7F05-070C-0440-A11A-C8F8ED089C33}"/>
              </a:ext>
            </a:extLst>
          </p:cNvPr>
          <p:cNvSpPr txBox="1"/>
          <p:nvPr/>
        </p:nvSpPr>
        <p:spPr>
          <a:xfrm>
            <a:off x="3879465" y="439840"/>
            <a:ext cx="7952015" cy="5978320"/>
          </a:xfrm>
          <a:prstGeom prst="rect">
            <a:avLst/>
          </a:prstGeom>
        </p:spPr>
        <p:txBody>
          <a:bodyPr vert="horz" lIns="91440" tIns="45720" rIns="91440" bIns="45720" rtlCol="0" anchor="ctr">
            <a:normAutofit/>
          </a:bodyPr>
          <a:lstStyle/>
          <a:p>
            <a:pPr marL="160020" indent="-342900">
              <a:spcBef>
                <a:spcPts val="1000"/>
              </a:spcBef>
              <a:buClr>
                <a:srgbClr val="C00000"/>
              </a:buClr>
              <a:buSzPct val="80000"/>
              <a:buFont typeface="Wingdings" pitchFamily="2" charset="2"/>
              <a:buChar char="Ø"/>
            </a:pPr>
            <a:r>
              <a:rPr lang="en-US" dirty="0"/>
              <a:t>No 12U on NTB rosters. </a:t>
            </a:r>
          </a:p>
          <a:p>
            <a:pPr marL="160020" indent="-342900">
              <a:spcBef>
                <a:spcPts val="1000"/>
              </a:spcBef>
              <a:buClr>
                <a:srgbClr val="C00000"/>
              </a:buClr>
              <a:buSzPct val="80000"/>
              <a:buFont typeface="Wingdings" pitchFamily="2" charset="2"/>
              <a:buChar char="Ø"/>
            </a:pPr>
            <a:r>
              <a:rPr lang="en-US" dirty="0"/>
              <a:t>No 8</a:t>
            </a:r>
            <a:r>
              <a:rPr lang="en-US" baseline="30000" dirty="0"/>
              <a:t>th</a:t>
            </a:r>
            <a:r>
              <a:rPr lang="en-US" dirty="0"/>
              <a:t> graders, 5</a:t>
            </a:r>
            <a:r>
              <a:rPr lang="en-US" baseline="30000" dirty="0"/>
              <a:t>th</a:t>
            </a:r>
            <a:r>
              <a:rPr lang="en-US" dirty="0"/>
              <a:t> year HS players, or post grads on NTB HS rosters.</a:t>
            </a:r>
          </a:p>
          <a:p>
            <a:pPr marL="160020" indent="-342900">
              <a:spcBef>
                <a:spcPts val="1000"/>
              </a:spcBef>
              <a:buClr>
                <a:srgbClr val="C00000"/>
              </a:buClr>
              <a:buSzPct val="80000"/>
              <a:buFont typeface="Wingdings" pitchFamily="2" charset="2"/>
              <a:buChar char="Ø"/>
            </a:pPr>
            <a:r>
              <a:rPr lang="en-US" dirty="0"/>
              <a:t>Must check “yes” for NTB status.</a:t>
            </a:r>
          </a:p>
          <a:p>
            <a:pPr marL="160020" indent="-342900">
              <a:spcBef>
                <a:spcPts val="1000"/>
              </a:spcBef>
              <a:buClr>
                <a:srgbClr val="C00000"/>
              </a:buClr>
              <a:buSzPct val="80000"/>
              <a:buFont typeface="Wingdings" pitchFamily="2" charset="2"/>
              <a:buChar char="Ø"/>
            </a:pPr>
            <a:r>
              <a:rPr lang="en-US" dirty="0"/>
              <a:t>Student Visas.</a:t>
            </a:r>
          </a:p>
          <a:p>
            <a:pPr marL="1017270" lvl="2" indent="-285750">
              <a:spcBef>
                <a:spcPts val="1000"/>
              </a:spcBef>
              <a:buClr>
                <a:srgbClr val="C00000"/>
              </a:buClr>
              <a:buSzPct val="80000"/>
              <a:buFont typeface="Wingdings" pitchFamily="2" charset="2"/>
              <a:buChar char="Ø"/>
            </a:pPr>
            <a:r>
              <a:rPr lang="en-US" dirty="0"/>
              <a:t>Max of 4 on youth T1/T2 roster.</a:t>
            </a:r>
          </a:p>
          <a:p>
            <a:pPr marL="1017270" lvl="2" indent="-285750">
              <a:spcBef>
                <a:spcPts val="1000"/>
              </a:spcBef>
              <a:buClr>
                <a:srgbClr val="C00000"/>
              </a:buClr>
              <a:buSzPct val="80000"/>
              <a:buFont typeface="Wingdings" pitchFamily="2" charset="2"/>
              <a:buChar char="Ø"/>
            </a:pPr>
            <a:r>
              <a:rPr lang="en-US" dirty="0"/>
              <a:t>Max of 2 on girls T1/T2 roster.</a:t>
            </a:r>
          </a:p>
          <a:p>
            <a:pPr marL="1017270" lvl="2" indent="-285750">
              <a:spcBef>
                <a:spcPts val="1000"/>
              </a:spcBef>
              <a:buClr>
                <a:srgbClr val="C00000"/>
              </a:buClr>
              <a:buSzPct val="80000"/>
              <a:buFont typeface="Wingdings" pitchFamily="2" charset="2"/>
              <a:buChar char="Ø"/>
            </a:pPr>
            <a:r>
              <a:rPr lang="en-US" dirty="0"/>
              <a:t>Max still applies while using Vertical Movement.</a:t>
            </a:r>
          </a:p>
          <a:p>
            <a:pPr marL="102870" indent="-285750">
              <a:spcBef>
                <a:spcPts val="1000"/>
              </a:spcBef>
              <a:buClr>
                <a:srgbClr val="C00000"/>
              </a:buClr>
              <a:buSzPct val="80000"/>
              <a:buFont typeface="Wingdings" pitchFamily="2" charset="2"/>
              <a:buChar char="Ø"/>
            </a:pPr>
            <a:r>
              <a:rPr lang="en-US" dirty="0"/>
              <a:t>Tier One youth and girls have limits on out of state players – refer to Tier Policies.</a:t>
            </a:r>
          </a:p>
          <a:p>
            <a:pPr marL="102870" indent="-285750">
              <a:spcBef>
                <a:spcPts val="1000"/>
              </a:spcBef>
              <a:buClr>
                <a:srgbClr val="C00000"/>
              </a:buClr>
              <a:buSzPct val="80000"/>
              <a:buFont typeface="Wingdings" pitchFamily="2" charset="2"/>
              <a:buChar char="Ø"/>
            </a:pPr>
            <a:r>
              <a:rPr lang="en-US" dirty="0"/>
              <a:t>No out of state players on Tier Two rosters.</a:t>
            </a:r>
          </a:p>
          <a:p>
            <a:pPr marL="102870" indent="-285750">
              <a:spcBef>
                <a:spcPts val="1000"/>
              </a:spcBef>
              <a:buClr>
                <a:srgbClr val="C00000"/>
              </a:buClr>
              <a:buSzPct val="80000"/>
              <a:buFont typeface="Wingdings" pitchFamily="2" charset="2"/>
              <a:buChar char="Ø"/>
            </a:pPr>
            <a:r>
              <a:rPr lang="en-US" dirty="0"/>
              <a:t>Can request exception for Tier Two if player does not live within 250 miles of a Tier Two association in their home affiliate.</a:t>
            </a:r>
          </a:p>
          <a:p>
            <a:pPr>
              <a:spcBef>
                <a:spcPts val="1000"/>
              </a:spcBef>
              <a:buClr>
                <a:srgbClr val="C00000"/>
              </a:buClr>
              <a:buSzPct val="80000"/>
            </a:pPr>
            <a:endParaRPr lang="en-US" sz="2000" dirty="0">
              <a:solidFill>
                <a:schemeClr val="tx1">
                  <a:lumMod val="75000"/>
                  <a:lumOff val="25000"/>
                </a:schemeClr>
              </a:solidFill>
            </a:endParaRPr>
          </a:p>
        </p:txBody>
      </p:sp>
      <p:sp>
        <p:nvSpPr>
          <p:cNvPr id="2" name="TextBox 1">
            <a:extLst>
              <a:ext uri="{FF2B5EF4-FFF2-40B4-BE49-F238E27FC236}">
                <a16:creationId xmlns:a16="http://schemas.microsoft.com/office/drawing/2014/main" id="{463724FD-7875-5A42-B633-B016352AB930}"/>
              </a:ext>
            </a:extLst>
          </p:cNvPr>
          <p:cNvSpPr txBox="1"/>
          <p:nvPr/>
        </p:nvSpPr>
        <p:spPr>
          <a:xfrm>
            <a:off x="971257" y="1172776"/>
            <a:ext cx="3290257" cy="4512448"/>
          </a:xfrm>
          <a:prstGeom prst="ellipse">
            <a:avLst/>
          </a:prstGeom>
        </p:spPr>
        <p:txBody>
          <a:bodyPr vert="horz" lIns="91440" tIns="45720" rIns="91440" bIns="45720" rtlCol="0" anchor="ctr">
            <a:normAutofit/>
          </a:bodyPr>
          <a:lstStyle/>
          <a:p>
            <a:pPr>
              <a:spcBef>
                <a:spcPts val="1000"/>
              </a:spcBef>
              <a:buClr>
                <a:schemeClr val="accent1"/>
              </a:buClr>
              <a:buSzPct val="80000"/>
            </a:pPr>
            <a:endParaRPr lang="en-US" sz="2400" cap="all" spc="200" dirty="0">
              <a:solidFill>
                <a:schemeClr val="tx2">
                  <a:lumMod val="60000"/>
                  <a:lumOff val="40000"/>
                </a:schemeClr>
              </a:solidFill>
            </a:endParaRPr>
          </a:p>
        </p:txBody>
      </p:sp>
      <p:sp>
        <p:nvSpPr>
          <p:cNvPr id="5" name="TextBox 4">
            <a:extLst>
              <a:ext uri="{FF2B5EF4-FFF2-40B4-BE49-F238E27FC236}">
                <a16:creationId xmlns:a16="http://schemas.microsoft.com/office/drawing/2014/main" id="{DAB36264-A726-4541-F21C-A0F1BE1D227C}"/>
              </a:ext>
            </a:extLst>
          </p:cNvPr>
          <p:cNvSpPr txBox="1"/>
          <p:nvPr/>
        </p:nvSpPr>
        <p:spPr>
          <a:xfrm>
            <a:off x="2207623" y="225987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2883566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1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2" name="Group 2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2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6" name="Rectangle 3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Freeform 11">
            <a:extLst>
              <a:ext uri="{FF2B5EF4-FFF2-40B4-BE49-F238E27FC236}">
                <a16:creationId xmlns:a16="http://schemas.microsoft.com/office/drawing/2014/main" id="{BFE4781A-41C7-4F27-8792-A74EFB8E5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0" name="Rectangle 39">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ED88906-DEE2-DADA-6F6F-7B45E656E70C}"/>
              </a:ext>
            </a:extLst>
          </p:cNvPr>
          <p:cNvSpPr txBox="1"/>
          <p:nvPr/>
        </p:nvSpPr>
        <p:spPr>
          <a:xfrm>
            <a:off x="3373062" y="624110"/>
            <a:ext cx="8131550" cy="1280890"/>
          </a:xfrm>
          <a:prstGeom prst="rect">
            <a:avLst/>
          </a:prstGeom>
        </p:spPr>
        <p:txBody>
          <a:bodyPr vert="horz" lIns="91440" tIns="45720" rIns="91440" bIns="45720" rtlCol="0" anchor="t">
            <a:normAutofit/>
          </a:bodyPr>
          <a:lstStyle/>
          <a:p>
            <a:pPr>
              <a:spcBef>
                <a:spcPct val="0"/>
              </a:spcBef>
              <a:spcAft>
                <a:spcPts val="600"/>
              </a:spcAft>
            </a:pPr>
            <a:r>
              <a:rPr lang="en-US" sz="3600">
                <a:solidFill>
                  <a:schemeClr val="tx1">
                    <a:lumMod val="85000"/>
                    <a:lumOff val="15000"/>
                  </a:schemeClr>
                </a:solidFill>
                <a:latin typeface="+mj-lt"/>
                <a:ea typeface="+mj-ea"/>
                <a:cs typeface="+mj-cs"/>
              </a:rPr>
              <a:t>OUT OF STATE PLAYERS</a:t>
            </a:r>
          </a:p>
        </p:txBody>
      </p:sp>
      <p:sp>
        <p:nvSpPr>
          <p:cNvPr id="42" name="Rectangle 41">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28515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a:solidFill>
            <a:schemeClr val="tx2">
              <a:lumMod val="60000"/>
              <a:lumOff val="40000"/>
              <a:alpha val="40000"/>
            </a:schemeClr>
          </a:solidFill>
        </p:grpSpPr>
        <p:sp>
          <p:nvSpPr>
            <p:cNvPr id="45"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txBody>
            <a:bodyPr/>
            <a:lstStyle/>
            <a:p>
              <a:endParaRPr lang="en-US"/>
            </a:p>
          </p:txBody>
        </p:sp>
        <p:sp>
          <p:nvSpPr>
            <p:cNvPr id="46"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txBody>
            <a:bodyPr/>
            <a:lstStyle/>
            <a:p>
              <a:endParaRPr lang="en-US"/>
            </a:p>
          </p:txBody>
        </p:sp>
        <p:sp>
          <p:nvSpPr>
            <p:cNvPr id="47"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txBody>
            <a:bodyPr/>
            <a:lstStyle/>
            <a:p>
              <a:endParaRPr lang="en-US"/>
            </a:p>
          </p:txBody>
        </p:sp>
        <p:sp>
          <p:nvSpPr>
            <p:cNvPr id="48"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txBody>
            <a:bodyPr/>
            <a:lstStyle/>
            <a:p>
              <a:endParaRPr lang="en-US"/>
            </a:p>
          </p:txBody>
        </p:sp>
        <p:sp>
          <p:nvSpPr>
            <p:cNvPr id="49"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txBody>
            <a:bodyPr/>
            <a:lstStyle/>
            <a:p>
              <a:endParaRPr lang="en-US"/>
            </a:p>
          </p:txBody>
        </p:sp>
        <p:sp>
          <p:nvSpPr>
            <p:cNvPr id="50"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txBody>
            <a:bodyPr/>
            <a:lstStyle/>
            <a:p>
              <a:endParaRPr lang="en-US"/>
            </a:p>
          </p:txBody>
        </p:sp>
        <p:sp>
          <p:nvSpPr>
            <p:cNvPr id="51"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txBody>
            <a:bodyPr/>
            <a:lstStyle/>
            <a:p>
              <a:endParaRPr lang="en-US"/>
            </a:p>
          </p:txBody>
        </p:sp>
        <p:sp>
          <p:nvSpPr>
            <p:cNvPr id="52"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txBody>
            <a:bodyPr/>
            <a:lstStyle/>
            <a:p>
              <a:endParaRPr lang="en-US"/>
            </a:p>
          </p:txBody>
        </p:sp>
        <p:sp>
          <p:nvSpPr>
            <p:cNvPr id="53"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txBody>
            <a:bodyPr/>
            <a:lstStyle/>
            <a:p>
              <a:endParaRPr lang="en-US"/>
            </a:p>
          </p:txBody>
        </p:sp>
        <p:sp>
          <p:nvSpPr>
            <p:cNvPr id="54"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txBody>
            <a:bodyPr/>
            <a:lstStyle/>
            <a:p>
              <a:endParaRPr lang="en-US"/>
            </a:p>
          </p:txBody>
        </p:sp>
        <p:sp>
          <p:nvSpPr>
            <p:cNvPr id="55"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txBody>
            <a:bodyPr/>
            <a:lstStyle/>
            <a:p>
              <a:endParaRPr lang="en-US"/>
            </a:p>
          </p:txBody>
        </p:sp>
        <p:sp>
          <p:nvSpPr>
            <p:cNvPr id="56"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txBody>
            <a:bodyPr/>
            <a:lstStyle/>
            <a:p>
              <a:endParaRPr lang="en-US"/>
            </a:p>
          </p:txBody>
        </p:sp>
      </p:grpSp>
      <p:grpSp>
        <p:nvGrpSpPr>
          <p:cNvPr id="58" name="Group 57">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a:solidFill>
            <a:schemeClr val="tx2">
              <a:lumMod val="75000"/>
              <a:alpha val="70000"/>
            </a:schemeClr>
          </a:solidFill>
        </p:grpSpPr>
        <p:sp>
          <p:nvSpPr>
            <p:cNvPr id="59"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txBody>
            <a:bodyPr/>
            <a:lstStyle/>
            <a:p>
              <a:endParaRPr lang="en-US"/>
            </a:p>
          </p:txBody>
        </p:sp>
        <p:sp>
          <p:nvSpPr>
            <p:cNvPr id="60"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txBody>
            <a:bodyPr/>
            <a:lstStyle/>
            <a:p>
              <a:endParaRPr lang="en-US"/>
            </a:p>
          </p:txBody>
        </p:sp>
        <p:sp>
          <p:nvSpPr>
            <p:cNvPr id="61"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txBody>
            <a:bodyPr/>
            <a:lstStyle/>
            <a:p>
              <a:endParaRPr lang="en-US"/>
            </a:p>
          </p:txBody>
        </p:sp>
        <p:sp>
          <p:nvSpPr>
            <p:cNvPr id="62"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txBody>
            <a:bodyPr/>
            <a:lstStyle/>
            <a:p>
              <a:endParaRPr lang="en-US"/>
            </a:p>
          </p:txBody>
        </p:sp>
        <p:sp>
          <p:nvSpPr>
            <p:cNvPr id="63"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txBody>
            <a:bodyPr/>
            <a:lstStyle/>
            <a:p>
              <a:endParaRPr lang="en-US"/>
            </a:p>
          </p:txBody>
        </p:sp>
        <p:sp>
          <p:nvSpPr>
            <p:cNvPr id="64"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txBody>
            <a:bodyPr/>
            <a:lstStyle/>
            <a:p>
              <a:endParaRPr lang="en-US"/>
            </a:p>
          </p:txBody>
        </p:sp>
        <p:sp>
          <p:nvSpPr>
            <p:cNvPr id="65"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txBody>
            <a:bodyPr/>
            <a:lstStyle/>
            <a:p>
              <a:endParaRPr lang="en-US"/>
            </a:p>
          </p:txBody>
        </p:sp>
        <p:sp>
          <p:nvSpPr>
            <p:cNvPr id="66"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txBody>
            <a:bodyPr/>
            <a:lstStyle/>
            <a:p>
              <a:endParaRPr lang="en-US"/>
            </a:p>
          </p:txBody>
        </p:sp>
        <p:sp>
          <p:nvSpPr>
            <p:cNvPr id="67"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txBody>
            <a:bodyPr/>
            <a:lstStyle/>
            <a:p>
              <a:endParaRPr lang="en-US"/>
            </a:p>
          </p:txBody>
        </p:sp>
        <p:sp>
          <p:nvSpPr>
            <p:cNvPr id="68"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txBody>
            <a:bodyPr/>
            <a:lstStyle/>
            <a:p>
              <a:endParaRPr lang="en-US"/>
            </a:p>
          </p:txBody>
        </p:sp>
        <p:sp>
          <p:nvSpPr>
            <p:cNvPr id="69"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txBody>
            <a:bodyPr/>
            <a:lstStyle/>
            <a:p>
              <a:endParaRPr lang="en-US"/>
            </a:p>
          </p:txBody>
        </p:sp>
        <p:sp>
          <p:nvSpPr>
            <p:cNvPr id="70"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txBody>
            <a:bodyPr/>
            <a:lstStyle/>
            <a:p>
              <a:endParaRPr lang="en-US"/>
            </a:p>
          </p:txBody>
        </p:sp>
      </p:grpSp>
      <p:sp>
        <p:nvSpPr>
          <p:cNvPr id="72"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411452"/>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p:nvSpPr>
          <p:cNvPr id="3" name="TextBox 2">
            <a:extLst>
              <a:ext uri="{FF2B5EF4-FFF2-40B4-BE49-F238E27FC236}">
                <a16:creationId xmlns:a16="http://schemas.microsoft.com/office/drawing/2014/main" id="{3486F3E9-2DCB-77AD-633C-5591A91C8077}"/>
              </a:ext>
            </a:extLst>
          </p:cNvPr>
          <p:cNvSpPr txBox="1"/>
          <p:nvPr/>
        </p:nvSpPr>
        <p:spPr>
          <a:xfrm>
            <a:off x="3373062" y="2133600"/>
            <a:ext cx="8131550" cy="3777622"/>
          </a:xfrm>
          <a:prstGeom prst="rect">
            <a:avLst/>
          </a:prstGeom>
        </p:spPr>
        <p:txBody>
          <a:bodyPr vert="horz" lIns="91440" tIns="45720" rIns="91440" bIns="45720" rtlCol="0">
            <a:normAutofit fontScale="92500" lnSpcReduction="10000"/>
          </a:bodyPr>
          <a:lstStyle/>
          <a:p>
            <a:pPr marL="285750" indent="-285750">
              <a:spcBef>
                <a:spcPts val="1000"/>
              </a:spcBef>
              <a:buClr>
                <a:schemeClr val="accent1"/>
              </a:buClr>
              <a:buFont typeface="Wingdings" pitchFamily="2" charset="2"/>
              <a:buChar char="Ø"/>
            </a:pPr>
            <a:r>
              <a:rPr lang="en-US" dirty="0">
                <a:solidFill>
                  <a:schemeClr val="tx1">
                    <a:lumMod val="75000"/>
                    <a:lumOff val="25000"/>
                  </a:schemeClr>
                </a:solidFill>
              </a:rPr>
              <a:t>Aside from NTB Tier One teams, out-of-state players are not allowed on CAHA teams.</a:t>
            </a:r>
          </a:p>
          <a:p>
            <a:pPr marL="742950" lvl="1" indent="-285750">
              <a:spcBef>
                <a:spcPts val="1000"/>
              </a:spcBef>
              <a:buClr>
                <a:schemeClr val="accent1"/>
              </a:buClr>
              <a:buFont typeface="Wingdings" pitchFamily="2" charset="2"/>
              <a:buChar char="Ø"/>
            </a:pPr>
            <a:r>
              <a:rPr lang="en-US" dirty="0">
                <a:solidFill>
                  <a:schemeClr val="tx1">
                    <a:lumMod val="75000"/>
                    <a:lumOff val="25000"/>
                  </a:schemeClr>
                </a:solidFill>
              </a:rPr>
              <a:t>Exceptions will be made for players whose address on record is within 100 miles of the CAHA association rostering him/her.</a:t>
            </a:r>
          </a:p>
          <a:p>
            <a:pPr marL="742950" lvl="1" indent="-285750">
              <a:spcBef>
                <a:spcPts val="1000"/>
              </a:spcBef>
              <a:buClr>
                <a:schemeClr val="accent1"/>
              </a:buClr>
              <a:buFont typeface="Wingdings" pitchFamily="2" charset="2"/>
              <a:buChar char="Ø"/>
            </a:pPr>
            <a:r>
              <a:rPr lang="en-US" dirty="0">
                <a:solidFill>
                  <a:schemeClr val="tx1">
                    <a:lumMod val="75000"/>
                    <a:lumOff val="25000"/>
                  </a:schemeClr>
                </a:solidFill>
              </a:rPr>
              <a:t>Tier Two players can apply for an exception if they do not have a Tier Two association within 250 miles in their home affiliate.</a:t>
            </a:r>
          </a:p>
          <a:p>
            <a:pPr marL="285750" indent="-285750">
              <a:spcBef>
                <a:spcPts val="1000"/>
              </a:spcBef>
              <a:buClr>
                <a:schemeClr val="accent1"/>
              </a:buClr>
              <a:buFont typeface="Wingdings" pitchFamily="2" charset="2"/>
              <a:buChar char="Ø"/>
            </a:pPr>
            <a:r>
              <a:rPr lang="en-US" dirty="0">
                <a:solidFill>
                  <a:schemeClr val="tx1">
                    <a:lumMod val="75000"/>
                    <a:lumOff val="25000"/>
                  </a:schemeClr>
                </a:solidFill>
              </a:rPr>
              <a:t>No out of state players added to Tournament Rosters unless also on regular season roster.</a:t>
            </a:r>
          </a:p>
          <a:p>
            <a:pPr marL="285750" indent="-285750">
              <a:spcBef>
                <a:spcPts val="1000"/>
              </a:spcBef>
              <a:buClr>
                <a:schemeClr val="accent1"/>
              </a:buClr>
              <a:buFont typeface="Wingdings" pitchFamily="2" charset="2"/>
              <a:buChar char="Ø"/>
            </a:pPr>
            <a:r>
              <a:rPr lang="en-US" dirty="0">
                <a:solidFill>
                  <a:schemeClr val="tx1">
                    <a:lumMod val="75000"/>
                    <a:lumOff val="25000"/>
                  </a:schemeClr>
                </a:solidFill>
              </a:rPr>
              <a:t>$300/player fee due to CAHA within 21 days of rostering an out of state player on a Tier team.</a:t>
            </a:r>
          </a:p>
          <a:p>
            <a:pPr marL="742950" lvl="1" indent="-285750">
              <a:spcBef>
                <a:spcPts val="1000"/>
              </a:spcBef>
              <a:buClr>
                <a:schemeClr val="accent1"/>
              </a:buClr>
              <a:buFont typeface="Wingdings" pitchFamily="2" charset="2"/>
              <a:buChar char="Ø"/>
            </a:pPr>
            <a:r>
              <a:rPr lang="en-US" dirty="0">
                <a:solidFill>
                  <a:schemeClr val="tx1">
                    <a:lumMod val="75000"/>
                    <a:lumOff val="25000"/>
                  </a:schemeClr>
                </a:solidFill>
              </a:rPr>
              <a:t>Up to association to monitor this and submit payment to the CAHA bookkeeper, </a:t>
            </a:r>
            <a:r>
              <a:rPr lang="en-US" dirty="0">
                <a:solidFill>
                  <a:schemeClr val="tx1">
                    <a:lumMod val="75000"/>
                    <a:lumOff val="25000"/>
                  </a:schemeClr>
                </a:solidFill>
                <a:hlinkClick r:id="rId2"/>
              </a:rPr>
              <a:t>bookkeeper@coloradohockey.org</a:t>
            </a:r>
            <a:r>
              <a:rPr lang="en-US" dirty="0">
                <a:solidFill>
                  <a:schemeClr val="tx1">
                    <a:lumMod val="75000"/>
                    <a:lumOff val="25000"/>
                  </a:schemeClr>
                </a:solidFill>
              </a:rPr>
              <a:t>. Copy the CAHA Treasurer, </a:t>
            </a:r>
            <a:r>
              <a:rPr lang="en-US" dirty="0" err="1">
                <a:solidFill>
                  <a:schemeClr val="tx1">
                    <a:lumMod val="75000"/>
                    <a:lumOff val="25000"/>
                  </a:schemeClr>
                </a:solidFill>
              </a:rPr>
              <a:t>treasurer@coloradohockey.org</a:t>
            </a:r>
            <a:r>
              <a:rPr lang="en-US" dirty="0">
                <a:solidFill>
                  <a:schemeClr val="tx1">
                    <a:lumMod val="75000"/>
                    <a:lumOff val="25000"/>
                  </a:schemeClr>
                </a:solidFill>
              </a:rPr>
              <a:t>. </a:t>
            </a:r>
          </a:p>
        </p:txBody>
      </p:sp>
    </p:spTree>
    <p:extLst>
      <p:ext uri="{BB962C8B-B14F-4D97-AF65-F5344CB8AC3E}">
        <p14:creationId xmlns:p14="http://schemas.microsoft.com/office/powerpoint/2010/main" val="15423942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16F43F-FE0E-7809-8973-F873C2A03915}"/>
              </a:ext>
            </a:extLst>
          </p:cNvPr>
          <p:cNvSpPr txBox="1"/>
          <p:nvPr/>
        </p:nvSpPr>
        <p:spPr>
          <a:xfrm>
            <a:off x="1525222" y="511264"/>
            <a:ext cx="5299585" cy="3509777"/>
          </a:xfrm>
          <a:prstGeom prst="rect">
            <a:avLst/>
          </a:prstGeom>
        </p:spPr>
        <p:txBody>
          <a:bodyPr vert="horz" lIns="91440" tIns="45720" rIns="91440" bIns="45720" rtlCol="0">
            <a:normAutofit/>
          </a:bodyPr>
          <a:lstStyle/>
          <a:p>
            <a:pPr>
              <a:lnSpc>
                <a:spcPct val="90000"/>
              </a:lnSpc>
              <a:spcAft>
                <a:spcPts val="600"/>
              </a:spcAft>
              <a:buClr>
                <a:schemeClr val="accent1">
                  <a:lumMod val="75000"/>
                </a:schemeClr>
              </a:buClr>
              <a:buSzPct val="85000"/>
            </a:pPr>
            <a:r>
              <a:rPr lang="en-US" sz="2000" b="1" dirty="0"/>
              <a:t>ROSTER NOTES:</a:t>
            </a:r>
          </a:p>
          <a:p>
            <a:pPr marL="285750" indent="-285750">
              <a:lnSpc>
                <a:spcPct val="90000"/>
              </a:lnSpc>
              <a:spcAft>
                <a:spcPts val="600"/>
              </a:spcAft>
              <a:buClr>
                <a:srgbClr val="C00000"/>
              </a:buClr>
              <a:buSzPct val="85000"/>
              <a:buFont typeface="Wingdings" pitchFamily="2" charset="2"/>
              <a:buChar char="Ø"/>
            </a:pPr>
            <a:r>
              <a:rPr lang="en-US" dirty="0"/>
              <a:t>At top of roster.</a:t>
            </a:r>
          </a:p>
          <a:p>
            <a:pPr marL="285750" indent="-285750">
              <a:lnSpc>
                <a:spcPct val="90000"/>
              </a:lnSpc>
              <a:spcAft>
                <a:spcPts val="600"/>
              </a:spcAft>
              <a:buClr>
                <a:srgbClr val="C00000"/>
              </a:buClr>
              <a:buSzPct val="85000"/>
              <a:buFont typeface="Wingdings" pitchFamily="2" charset="2"/>
              <a:buChar char="Ø"/>
            </a:pPr>
            <a:r>
              <a:rPr lang="en-US" dirty="0"/>
              <a:t>CEP and SS reminders.</a:t>
            </a:r>
          </a:p>
          <a:p>
            <a:pPr marL="285750" indent="-285750">
              <a:lnSpc>
                <a:spcPct val="90000"/>
              </a:lnSpc>
              <a:spcAft>
                <a:spcPts val="600"/>
              </a:spcAft>
              <a:buClr>
                <a:srgbClr val="C00000"/>
              </a:buClr>
              <a:buSzPct val="85000"/>
              <a:buFont typeface="Wingdings" pitchFamily="2" charset="2"/>
              <a:buChar char="Ø"/>
            </a:pPr>
            <a:r>
              <a:rPr lang="en-US" dirty="0"/>
              <a:t>Approved play up or play down.</a:t>
            </a:r>
          </a:p>
          <a:p>
            <a:pPr marL="285750" indent="-285750">
              <a:lnSpc>
                <a:spcPct val="90000"/>
              </a:lnSpc>
              <a:spcAft>
                <a:spcPts val="600"/>
              </a:spcAft>
              <a:buClr>
                <a:srgbClr val="C00000"/>
              </a:buClr>
              <a:buSzPct val="85000"/>
              <a:buFont typeface="Wingdings" pitchFamily="2" charset="2"/>
              <a:buChar char="Ø"/>
            </a:pPr>
            <a:r>
              <a:rPr lang="en-US" dirty="0"/>
              <a:t>Various other approvals.</a:t>
            </a:r>
          </a:p>
        </p:txBody>
      </p:sp>
      <p:sp>
        <p:nvSpPr>
          <p:cNvPr id="3" name="TextBox 2">
            <a:extLst>
              <a:ext uri="{FF2B5EF4-FFF2-40B4-BE49-F238E27FC236}">
                <a16:creationId xmlns:a16="http://schemas.microsoft.com/office/drawing/2014/main" id="{ADC8CF71-827A-0C79-6609-2A58B94E37CD}"/>
              </a:ext>
            </a:extLst>
          </p:cNvPr>
          <p:cNvSpPr txBox="1"/>
          <p:nvPr/>
        </p:nvSpPr>
        <p:spPr>
          <a:xfrm>
            <a:off x="6096000" y="507678"/>
            <a:ext cx="5861538" cy="4139595"/>
          </a:xfrm>
          <a:prstGeom prst="rect">
            <a:avLst/>
          </a:prstGeom>
          <a:noFill/>
        </p:spPr>
        <p:txBody>
          <a:bodyPr wrap="square" rtlCol="0">
            <a:spAutoFit/>
          </a:bodyPr>
          <a:lstStyle/>
          <a:p>
            <a:pPr>
              <a:spcAft>
                <a:spcPts val="600"/>
              </a:spcAft>
            </a:pPr>
            <a:r>
              <a:rPr lang="en-US" sz="2000" b="1" dirty="0"/>
              <a:t>REDLINES:</a:t>
            </a:r>
          </a:p>
          <a:p>
            <a:pPr marL="285750" indent="-285750">
              <a:spcAft>
                <a:spcPts val="600"/>
              </a:spcAft>
              <a:buClr>
                <a:srgbClr val="C00000"/>
              </a:buClr>
              <a:buFont typeface="Wingdings" pitchFamily="2" charset="2"/>
              <a:buChar char="Ø"/>
            </a:pPr>
            <a:r>
              <a:rPr lang="en-US" dirty="0"/>
              <a:t>At bottom of roster.</a:t>
            </a:r>
          </a:p>
          <a:p>
            <a:pPr marL="285750" indent="-285750">
              <a:spcAft>
                <a:spcPts val="600"/>
              </a:spcAft>
              <a:buClr>
                <a:srgbClr val="C00000"/>
              </a:buClr>
              <a:buFont typeface="Wingdings" pitchFamily="2" charset="2"/>
              <a:buChar char="Ø"/>
            </a:pPr>
            <a:r>
              <a:rPr lang="en-US" dirty="0"/>
              <a:t>Not eligible to participate.</a:t>
            </a:r>
          </a:p>
          <a:p>
            <a:pPr marL="285750" indent="-285750">
              <a:spcAft>
                <a:spcPts val="600"/>
              </a:spcAft>
              <a:buClr>
                <a:srgbClr val="C00000"/>
              </a:buClr>
              <a:buFont typeface="Wingdings" pitchFamily="2" charset="2"/>
              <a:buChar char="Ø"/>
            </a:pPr>
            <a:r>
              <a:rPr lang="en-US" dirty="0"/>
              <a:t>Wrong age group.</a:t>
            </a:r>
          </a:p>
          <a:p>
            <a:pPr marL="285750" indent="-285750">
              <a:spcAft>
                <a:spcPts val="600"/>
              </a:spcAft>
              <a:buClr>
                <a:srgbClr val="C00000"/>
              </a:buClr>
              <a:buFont typeface="Wingdings" pitchFamily="2" charset="2"/>
              <a:buChar char="Ø"/>
            </a:pPr>
            <a:r>
              <a:rPr lang="en-US" dirty="0"/>
              <a:t>DOB not verified for 10U and NTB teams.</a:t>
            </a:r>
          </a:p>
          <a:p>
            <a:pPr marL="285750" indent="-285750">
              <a:spcAft>
                <a:spcPts val="600"/>
              </a:spcAft>
              <a:buClr>
                <a:srgbClr val="C00000"/>
              </a:buClr>
              <a:buFont typeface="Wingdings" pitchFamily="2" charset="2"/>
              <a:buChar char="Ø"/>
            </a:pPr>
            <a:r>
              <a:rPr lang="en-US" dirty="0"/>
              <a:t>Mid Season SafeSport expiration.</a:t>
            </a:r>
          </a:p>
          <a:p>
            <a:pPr marL="285750" indent="-285750">
              <a:spcAft>
                <a:spcPts val="600"/>
              </a:spcAft>
              <a:buClr>
                <a:srgbClr val="C00000"/>
              </a:buClr>
              <a:buFont typeface="Wingdings" pitchFamily="2" charset="2"/>
              <a:buChar char="Ø"/>
            </a:pPr>
            <a:r>
              <a:rPr lang="en-US" dirty="0"/>
              <a:t>After 12/31 will see coaches without current CEP.</a:t>
            </a:r>
          </a:p>
          <a:p>
            <a:pPr marL="285750" indent="-285750">
              <a:spcAft>
                <a:spcPts val="600"/>
              </a:spcAft>
              <a:buClr>
                <a:srgbClr val="C00000"/>
              </a:buClr>
              <a:buFont typeface="Wingdings" pitchFamily="2" charset="2"/>
              <a:buChar char="Ø"/>
            </a:pPr>
            <a:r>
              <a:rPr lang="en-US" dirty="0"/>
              <a:t>MUST be added back to roster to be eligible for participation.</a:t>
            </a:r>
          </a:p>
          <a:p>
            <a:pPr marL="742950" lvl="1" indent="-285750">
              <a:spcAft>
                <a:spcPts val="600"/>
              </a:spcAft>
              <a:buClr>
                <a:srgbClr val="C00000"/>
              </a:buClr>
              <a:buFont typeface="Wingdings" pitchFamily="2" charset="2"/>
              <a:buChar char="Ø"/>
            </a:pPr>
            <a:r>
              <a:rPr lang="en-US" dirty="0"/>
              <a:t>Association registrar resubmits the member, so we can approve.</a:t>
            </a:r>
          </a:p>
          <a:p>
            <a:pPr>
              <a:spcAft>
                <a:spcPts val="600"/>
              </a:spcAft>
            </a:pPr>
            <a:endParaRPr lang="en-US" dirty="0"/>
          </a:p>
        </p:txBody>
      </p:sp>
      <p:sp>
        <p:nvSpPr>
          <p:cNvPr id="4" name="TextBox 3">
            <a:extLst>
              <a:ext uri="{FF2B5EF4-FFF2-40B4-BE49-F238E27FC236}">
                <a16:creationId xmlns:a16="http://schemas.microsoft.com/office/drawing/2014/main" id="{9F5FA4AB-53CD-0F0B-61B9-4B2A96E0EF24}"/>
              </a:ext>
            </a:extLst>
          </p:cNvPr>
          <p:cNvSpPr txBox="1"/>
          <p:nvPr/>
        </p:nvSpPr>
        <p:spPr>
          <a:xfrm>
            <a:off x="1525222" y="4500077"/>
            <a:ext cx="4207362" cy="1846659"/>
          </a:xfrm>
          <a:prstGeom prst="rect">
            <a:avLst/>
          </a:prstGeom>
          <a:noFill/>
        </p:spPr>
        <p:txBody>
          <a:bodyPr wrap="square" rtlCol="0">
            <a:spAutoFit/>
          </a:bodyPr>
          <a:lstStyle/>
          <a:p>
            <a:pPr>
              <a:spcAft>
                <a:spcPts val="600"/>
              </a:spcAft>
            </a:pPr>
            <a:r>
              <a:rPr lang="en-US" sz="2000" b="1" dirty="0"/>
              <a:t>ROSTER LINKS</a:t>
            </a:r>
            <a:r>
              <a:rPr lang="en-US" sz="3200" b="1" dirty="0"/>
              <a:t>:</a:t>
            </a:r>
          </a:p>
          <a:p>
            <a:pPr marL="285750" indent="-285750">
              <a:spcAft>
                <a:spcPts val="600"/>
              </a:spcAft>
              <a:buClr>
                <a:srgbClr val="C00000"/>
              </a:buClr>
              <a:buFont typeface="Wingdings" pitchFamily="2" charset="2"/>
              <a:buChar char="Ø"/>
            </a:pPr>
            <a:r>
              <a:rPr lang="en-US" dirty="0"/>
              <a:t>Sent to association registrar, and designated head coach at time roster first approved.</a:t>
            </a:r>
          </a:p>
          <a:p>
            <a:pPr>
              <a:spcAft>
                <a:spcPts val="600"/>
              </a:spcAft>
            </a:pPr>
            <a:endParaRPr lang="en-US" dirty="0"/>
          </a:p>
        </p:txBody>
      </p:sp>
      <p:sp>
        <p:nvSpPr>
          <p:cNvPr id="5" name="TextBox 4">
            <a:extLst>
              <a:ext uri="{FF2B5EF4-FFF2-40B4-BE49-F238E27FC236}">
                <a16:creationId xmlns:a16="http://schemas.microsoft.com/office/drawing/2014/main" id="{B39AE904-9958-1466-8357-A2B2B9107B74}"/>
              </a:ext>
            </a:extLst>
          </p:cNvPr>
          <p:cNvSpPr txBox="1"/>
          <p:nvPr/>
        </p:nvSpPr>
        <p:spPr>
          <a:xfrm>
            <a:off x="1443160" y="2536448"/>
            <a:ext cx="4555093" cy="1785104"/>
          </a:xfrm>
          <a:prstGeom prst="rect">
            <a:avLst/>
          </a:prstGeom>
          <a:noFill/>
        </p:spPr>
        <p:txBody>
          <a:bodyPr wrap="none" rtlCol="0">
            <a:spAutoFit/>
          </a:bodyPr>
          <a:lstStyle/>
          <a:p>
            <a:r>
              <a:rPr lang="en-US" sz="2000" b="1" dirty="0"/>
              <a:t>ROSTER TAGS:</a:t>
            </a:r>
          </a:p>
          <a:p>
            <a:pPr marL="285750" indent="-285750">
              <a:buClr>
                <a:srgbClr val="C00000"/>
              </a:buClr>
              <a:buFont typeface="Wingdings" pitchFamily="2" charset="2"/>
              <a:buChar char="Ø"/>
            </a:pPr>
            <a:r>
              <a:rPr lang="en-US" dirty="0"/>
              <a:t>Approved, submitted, supplemented tags.</a:t>
            </a:r>
          </a:p>
          <a:p>
            <a:pPr marL="285750" indent="-285750">
              <a:buClr>
                <a:srgbClr val="C00000"/>
              </a:buClr>
              <a:buFont typeface="Wingdings" pitchFamily="2" charset="2"/>
              <a:buChar char="Ø"/>
            </a:pPr>
            <a:r>
              <a:rPr lang="en-US" dirty="0"/>
              <a:t>NTB tag.</a:t>
            </a:r>
          </a:p>
          <a:p>
            <a:pPr marL="285750" indent="-285750">
              <a:buClr>
                <a:srgbClr val="C00000"/>
              </a:buClr>
              <a:buFont typeface="Wingdings" pitchFamily="2" charset="2"/>
              <a:buChar char="Ø"/>
            </a:pPr>
            <a:r>
              <a:rPr lang="en-US" dirty="0"/>
              <a:t>Roster note tag.</a:t>
            </a:r>
          </a:p>
          <a:p>
            <a:pPr marL="285750" indent="-285750">
              <a:buClr>
                <a:srgbClr val="C00000"/>
              </a:buClr>
              <a:buFont typeface="Wingdings" pitchFamily="2" charset="2"/>
              <a:buChar char="Ø"/>
            </a:pPr>
            <a:r>
              <a:rPr lang="en-US" dirty="0"/>
              <a:t>Issues found tag.</a:t>
            </a:r>
          </a:p>
          <a:p>
            <a:endParaRPr lang="en-US" dirty="0"/>
          </a:p>
        </p:txBody>
      </p:sp>
    </p:spTree>
    <p:extLst>
      <p:ext uri="{BB962C8B-B14F-4D97-AF65-F5344CB8AC3E}">
        <p14:creationId xmlns:p14="http://schemas.microsoft.com/office/powerpoint/2010/main" val="2949727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026A2-0F1A-1246-B9CC-491AB5E63787}"/>
              </a:ext>
            </a:extLst>
          </p:cNvPr>
          <p:cNvSpPr>
            <a:spLocks noGrp="1"/>
          </p:cNvSpPr>
          <p:nvPr>
            <p:ph type="title"/>
          </p:nvPr>
        </p:nvSpPr>
        <p:spPr>
          <a:xfrm>
            <a:off x="640080" y="1735015"/>
            <a:ext cx="4016470" cy="797170"/>
          </a:xfrm>
          <a:solidFill>
            <a:srgbClr val="FFFFFF"/>
          </a:solidFill>
          <a:ln>
            <a:solidFill>
              <a:srgbClr val="262626"/>
            </a:solidFill>
          </a:ln>
        </p:spPr>
        <p:txBody>
          <a:bodyPr>
            <a:normAutofit/>
          </a:bodyPr>
          <a:lstStyle/>
          <a:p>
            <a:pPr algn="ctr"/>
            <a:r>
              <a:rPr lang="en-US" dirty="0">
                <a:solidFill>
                  <a:schemeClr val="tx1"/>
                </a:solidFill>
              </a:rPr>
              <a:t>CREDENTIALS</a:t>
            </a:r>
          </a:p>
        </p:txBody>
      </p:sp>
      <p:graphicFrame>
        <p:nvGraphicFramePr>
          <p:cNvPr id="4" name="Content Placeholder 3">
            <a:extLst>
              <a:ext uri="{FF2B5EF4-FFF2-40B4-BE49-F238E27FC236}">
                <a16:creationId xmlns:a16="http://schemas.microsoft.com/office/drawing/2014/main" id="{54D6DE07-0DC0-B046-BB05-D0844980AD02}"/>
              </a:ext>
            </a:extLst>
          </p:cNvPr>
          <p:cNvGraphicFramePr>
            <a:graphicFrameLocks noGrp="1"/>
          </p:cNvGraphicFramePr>
          <p:nvPr>
            <p:ph idx="1"/>
            <p:extLst>
              <p:ext uri="{D42A27DB-BD31-4B8C-83A1-F6EECF244321}">
                <p14:modId xmlns:p14="http://schemas.microsoft.com/office/powerpoint/2010/main" val="504492235"/>
              </p:ext>
            </p:extLst>
          </p:nvPr>
        </p:nvGraphicFramePr>
        <p:xfrm>
          <a:off x="5400357" y="879248"/>
          <a:ext cx="6151563" cy="5276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00916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6D7B5-7458-B241-A029-8D6716DB7CB0}"/>
              </a:ext>
            </a:extLst>
          </p:cNvPr>
          <p:cNvSpPr>
            <a:spLocks noGrp="1"/>
          </p:cNvSpPr>
          <p:nvPr>
            <p:ph type="title"/>
          </p:nvPr>
        </p:nvSpPr>
        <p:spPr>
          <a:xfrm>
            <a:off x="1102218" y="2700007"/>
            <a:ext cx="3267513" cy="1452902"/>
          </a:xfrm>
          <a:noFill/>
          <a:ln>
            <a:solidFill>
              <a:schemeClr val="bg1"/>
            </a:solidFill>
          </a:ln>
        </p:spPr>
        <p:txBody>
          <a:bodyPr vert="horz" wrap="square" lIns="182880" tIns="182880" rIns="182880" bIns="182880" rtlCol="0" anchor="ctr">
            <a:normAutofit fontScale="90000"/>
          </a:bodyPr>
          <a:lstStyle/>
          <a:p>
            <a:pPr defTabSz="886968"/>
            <a:r>
              <a:rPr lang="en-US" sz="5238" kern="1200" cap="all" baseline="0">
                <a:solidFill>
                  <a:schemeClr val="tx1"/>
                </a:solidFill>
                <a:latin typeface="+mj-lt"/>
                <a:ea typeface="+mj-ea"/>
                <a:cs typeface="+mj-cs"/>
              </a:rPr>
              <a:t>DEADLINES</a:t>
            </a:r>
            <a:endParaRPr lang="en-US">
              <a:solidFill>
                <a:schemeClr val="tx1"/>
              </a:solidFill>
            </a:endParaRPr>
          </a:p>
        </p:txBody>
      </p:sp>
      <p:graphicFrame>
        <p:nvGraphicFramePr>
          <p:cNvPr id="3" name="Diagram 2">
            <a:extLst>
              <a:ext uri="{FF2B5EF4-FFF2-40B4-BE49-F238E27FC236}">
                <a16:creationId xmlns:a16="http://schemas.microsoft.com/office/drawing/2014/main" id="{AF140960-9065-5E46-A722-4E94CFBC5AD0}"/>
              </a:ext>
            </a:extLst>
          </p:cNvPr>
          <p:cNvGraphicFramePr/>
          <p:nvPr>
            <p:extLst>
              <p:ext uri="{D42A27DB-BD31-4B8C-83A1-F6EECF244321}">
                <p14:modId xmlns:p14="http://schemas.microsoft.com/office/powerpoint/2010/main" val="238875287"/>
              </p:ext>
            </p:extLst>
          </p:nvPr>
        </p:nvGraphicFramePr>
        <p:xfrm>
          <a:off x="5114926" y="277090"/>
          <a:ext cx="6457950" cy="6373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2A6183FB-CC3D-D6E4-DBF8-F4483B4C137E}"/>
              </a:ext>
            </a:extLst>
          </p:cNvPr>
          <p:cNvSpPr txBox="1"/>
          <p:nvPr/>
        </p:nvSpPr>
        <p:spPr>
          <a:xfrm>
            <a:off x="804332" y="1636776"/>
            <a:ext cx="3863284" cy="3579364"/>
          </a:xfrm>
          <a:prstGeom prst="ellipse">
            <a:avLst/>
          </a:prstGeom>
          <a:solidFill>
            <a:schemeClr val="accent2">
              <a:lumMod val="75000"/>
            </a:schemeClr>
          </a:solidFill>
          <a:ln>
            <a:noFill/>
          </a:ln>
        </p:spPr>
        <p:txBody>
          <a:bodyPr vert="horz" lIns="182880" tIns="182880" rIns="182880" bIns="182880" rtlCol="0" anchor="ctr">
            <a:normAutofit/>
          </a:bodyPr>
          <a:lstStyle/>
          <a:p>
            <a:pPr algn="ctr" defTabSz="886968">
              <a:lnSpc>
                <a:spcPct val="90000"/>
              </a:lnSpc>
              <a:spcBef>
                <a:spcPct val="0"/>
              </a:spcBef>
              <a:spcAft>
                <a:spcPts val="582"/>
              </a:spcAft>
            </a:pPr>
            <a:r>
              <a:rPr lang="en-US" sz="3200" kern="1200" cap="all" spc="194" dirty="0">
                <a:solidFill>
                  <a:srgbClr val="FFFFFF"/>
                </a:solidFill>
                <a:latin typeface="+mj-lt"/>
                <a:ea typeface="+mj-ea"/>
                <a:cs typeface="+mj-cs"/>
              </a:rPr>
              <a:t>DEADLINES</a:t>
            </a:r>
            <a:endParaRPr lang="en-US" sz="3200" kern="1200" cap="all" spc="200" baseline="0" dirty="0">
              <a:solidFill>
                <a:srgbClr val="FFFFFF"/>
              </a:solidFill>
              <a:latin typeface="+mj-lt"/>
              <a:ea typeface="+mj-ea"/>
              <a:cs typeface="+mj-cs"/>
            </a:endParaRPr>
          </a:p>
        </p:txBody>
      </p:sp>
    </p:spTree>
    <p:extLst>
      <p:ext uri="{BB962C8B-B14F-4D97-AF65-F5344CB8AC3E}">
        <p14:creationId xmlns:p14="http://schemas.microsoft.com/office/powerpoint/2010/main" val="2988544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861B1D3-3795-034F-A716-17A8F4BBE833}"/>
              </a:ext>
            </a:extLst>
          </p:cNvPr>
          <p:cNvSpPr>
            <a:spLocks noGrp="1"/>
          </p:cNvSpPr>
          <p:nvPr>
            <p:ph type="title"/>
          </p:nvPr>
        </p:nvSpPr>
        <p:spPr>
          <a:xfrm>
            <a:off x="1259893" y="3101093"/>
            <a:ext cx="2454052" cy="3029344"/>
          </a:xfrm>
        </p:spPr>
        <p:txBody>
          <a:bodyPr>
            <a:normAutofit/>
          </a:bodyPr>
          <a:lstStyle/>
          <a:p>
            <a:br>
              <a:rPr lang="en-US" sz="3200">
                <a:solidFill>
                  <a:schemeClr val="bg1"/>
                </a:solidFill>
              </a:rPr>
            </a:br>
            <a:br>
              <a:rPr lang="en-US" sz="3200">
                <a:solidFill>
                  <a:schemeClr val="bg1"/>
                </a:solidFill>
              </a:rPr>
            </a:br>
            <a:br>
              <a:rPr lang="en-US" sz="3200">
                <a:solidFill>
                  <a:schemeClr val="bg1"/>
                </a:solidFill>
              </a:rPr>
            </a:br>
            <a:r>
              <a:rPr lang="en-US" sz="3200">
                <a:solidFill>
                  <a:schemeClr val="bg1"/>
                </a:solidFill>
              </a:rPr>
              <a:t>PLAYOFFS</a:t>
            </a:r>
          </a:p>
        </p:txBody>
      </p:sp>
      <p:sp>
        <p:nvSpPr>
          <p:cNvPr id="12"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14" name="Rectangle 1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8EF52878-E794-3B86-2F07-1634E6C96C5B}"/>
              </a:ext>
            </a:extLst>
          </p:cNvPr>
          <p:cNvGraphicFramePr>
            <a:graphicFrameLocks noGrp="1"/>
          </p:cNvGraphicFramePr>
          <p:nvPr>
            <p:ph idx="1"/>
            <p:extLst>
              <p:ext uri="{D42A27DB-BD31-4B8C-83A1-F6EECF244321}">
                <p14:modId xmlns:p14="http://schemas.microsoft.com/office/powerpoint/2010/main" val="1989786804"/>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7780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3" name="Group 6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7" name="Rectangle 7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81" name="Rectangle 80">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410E850A-9D67-1225-B2F1-68B78B51DF77}"/>
              </a:ext>
            </a:extLst>
          </p:cNvPr>
          <p:cNvSpPr txBox="1"/>
          <p:nvPr/>
        </p:nvSpPr>
        <p:spPr>
          <a:xfrm>
            <a:off x="1794897" y="624110"/>
            <a:ext cx="9712998" cy="1280890"/>
          </a:xfrm>
          <a:prstGeom prst="rect">
            <a:avLst/>
          </a:prstGeom>
        </p:spPr>
        <p:txBody>
          <a:bodyPr vert="horz" lIns="91440" tIns="45720" rIns="91440" bIns="45720" rtlCol="0" anchor="t">
            <a:normAutofit/>
          </a:bodyPr>
          <a:lstStyle/>
          <a:p>
            <a:pPr algn="ctr">
              <a:spcBef>
                <a:spcPct val="0"/>
              </a:spcBef>
              <a:spcAft>
                <a:spcPts val="600"/>
              </a:spcAft>
            </a:pPr>
            <a:r>
              <a:rPr lang="en-US" sz="3600" dirty="0">
                <a:solidFill>
                  <a:schemeClr val="tx1">
                    <a:lumMod val="85000"/>
                    <a:lumOff val="15000"/>
                  </a:schemeClr>
                </a:solidFill>
                <a:latin typeface="+mj-lt"/>
                <a:ea typeface="+mj-ea"/>
                <a:cs typeface="+mj-cs"/>
              </a:rPr>
              <a:t>Association Registrar responsibilities related to NTB team credential checks.</a:t>
            </a:r>
          </a:p>
          <a:p>
            <a:pPr>
              <a:spcBef>
                <a:spcPct val="0"/>
              </a:spcBef>
              <a:spcAft>
                <a:spcPts val="600"/>
              </a:spcAft>
            </a:pPr>
            <a:endParaRPr lang="en-US" sz="3600" dirty="0">
              <a:solidFill>
                <a:schemeClr val="tx1">
                  <a:lumMod val="85000"/>
                  <a:lumOff val="15000"/>
                </a:schemeClr>
              </a:solidFill>
              <a:latin typeface="+mj-lt"/>
              <a:ea typeface="+mj-ea"/>
              <a:cs typeface="+mj-cs"/>
            </a:endParaRPr>
          </a:p>
        </p:txBody>
      </p:sp>
      <p:sp>
        <p:nvSpPr>
          <p:cNvPr id="83" name="Rectangle 82">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5"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graphicFrame>
        <p:nvGraphicFramePr>
          <p:cNvPr id="4" name="TextBox 1">
            <a:extLst>
              <a:ext uri="{FF2B5EF4-FFF2-40B4-BE49-F238E27FC236}">
                <a16:creationId xmlns:a16="http://schemas.microsoft.com/office/drawing/2014/main" id="{9340FB02-58CB-BE54-7C46-7619347016CE}"/>
              </a:ext>
            </a:extLst>
          </p:cNvPr>
          <p:cNvGraphicFramePr/>
          <p:nvPr>
            <p:extLst>
              <p:ext uri="{D42A27DB-BD31-4B8C-83A1-F6EECF244321}">
                <p14:modId xmlns:p14="http://schemas.microsoft.com/office/powerpoint/2010/main" val="1961161341"/>
              </p:ext>
            </p:extLst>
          </p:nvPr>
        </p:nvGraphicFramePr>
        <p:xfrm>
          <a:off x="540711" y="2222983"/>
          <a:ext cx="11183386" cy="4278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58748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1" name="Rectangle 40">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4F20EF70-4E3A-DFED-C063-AAE43B21D361}"/>
              </a:ext>
            </a:extLst>
          </p:cNvPr>
          <p:cNvSpPr txBox="1"/>
          <p:nvPr/>
        </p:nvSpPr>
        <p:spPr>
          <a:xfrm>
            <a:off x="1259893" y="3101093"/>
            <a:ext cx="2454052" cy="3029344"/>
          </a:xfrm>
          <a:prstGeom prst="rect">
            <a:avLst/>
          </a:prstGeom>
        </p:spPr>
        <p:txBody>
          <a:bodyPr vert="horz" lIns="91440" tIns="45720" rIns="91440" bIns="45720" rtlCol="0" anchor="t">
            <a:normAutofit/>
          </a:bodyPr>
          <a:lstStyle/>
          <a:p>
            <a:pPr>
              <a:spcBef>
                <a:spcPct val="0"/>
              </a:spcBef>
              <a:spcAft>
                <a:spcPts val="600"/>
              </a:spcAft>
            </a:pPr>
            <a:r>
              <a:rPr lang="en-US" sz="3200">
                <a:solidFill>
                  <a:schemeClr val="bg1"/>
                </a:solidFill>
                <a:latin typeface="+mj-lt"/>
                <a:ea typeface="+mj-ea"/>
                <a:cs typeface="+mj-cs"/>
              </a:rPr>
              <a:t>PLAY OFF DATES</a:t>
            </a:r>
          </a:p>
        </p:txBody>
      </p:sp>
      <p:sp>
        <p:nvSpPr>
          <p:cNvPr id="43"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txBody>
          <a:bodyPr/>
          <a:lstStyle/>
          <a:p>
            <a:endParaRPr lang="en-US"/>
          </a:p>
        </p:txBody>
      </p:sp>
      <p:sp useBgFill="1">
        <p:nvSpPr>
          <p:cNvPr id="45" name="Rectangle 44">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extBox 2">
            <a:extLst>
              <a:ext uri="{FF2B5EF4-FFF2-40B4-BE49-F238E27FC236}">
                <a16:creationId xmlns:a16="http://schemas.microsoft.com/office/drawing/2014/main" id="{2AFFF95F-223D-B3DC-CA7E-67598192E824}"/>
              </a:ext>
            </a:extLst>
          </p:cNvPr>
          <p:cNvGraphicFramePr/>
          <p:nvPr>
            <p:extLst>
              <p:ext uri="{D42A27DB-BD31-4B8C-83A1-F6EECF244321}">
                <p14:modId xmlns:p14="http://schemas.microsoft.com/office/powerpoint/2010/main" val="2048327157"/>
              </p:ext>
            </p:extLst>
          </p:nvPr>
        </p:nvGraphicFramePr>
        <p:xfrm>
          <a:off x="4713144" y="641551"/>
          <a:ext cx="6832212"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615317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259C671B-1B22-4141-A9C0-2E7941FDA7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0" name="Freeform 11">
              <a:extLst>
                <a:ext uri="{FF2B5EF4-FFF2-40B4-BE49-F238E27FC236}">
                  <a16:creationId xmlns:a16="http://schemas.microsoft.com/office/drawing/2014/main" id="{7B2F5A4B-FA0F-4625-82F7-1D3F11281B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1" name="Freeform 12">
              <a:extLst>
                <a:ext uri="{FF2B5EF4-FFF2-40B4-BE49-F238E27FC236}">
                  <a16:creationId xmlns:a16="http://schemas.microsoft.com/office/drawing/2014/main" id="{9ACB0BAE-722F-4C91-8C2A-44EF768E8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2" name="Freeform 13">
              <a:extLst>
                <a:ext uri="{FF2B5EF4-FFF2-40B4-BE49-F238E27FC236}">
                  <a16:creationId xmlns:a16="http://schemas.microsoft.com/office/drawing/2014/main" id="{C3AC4D9F-59AC-421A-9FF3-C936CEC439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3" name="Freeform 14">
              <a:extLst>
                <a:ext uri="{FF2B5EF4-FFF2-40B4-BE49-F238E27FC236}">
                  <a16:creationId xmlns:a16="http://schemas.microsoft.com/office/drawing/2014/main" id="{797BCE03-677D-4D65-A4D1-1FD721DD5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54" name="Freeform 15">
              <a:extLst>
                <a:ext uri="{FF2B5EF4-FFF2-40B4-BE49-F238E27FC236}">
                  <a16:creationId xmlns:a16="http://schemas.microsoft.com/office/drawing/2014/main" id="{D007E5D0-0B4E-4094-988C-9917146C2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55" name="Freeform 16">
              <a:extLst>
                <a:ext uri="{FF2B5EF4-FFF2-40B4-BE49-F238E27FC236}">
                  <a16:creationId xmlns:a16="http://schemas.microsoft.com/office/drawing/2014/main" id="{024DB804-C06B-4A0A-AC43-6BCCB7D76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56" name="Freeform 17">
              <a:extLst>
                <a:ext uri="{FF2B5EF4-FFF2-40B4-BE49-F238E27FC236}">
                  <a16:creationId xmlns:a16="http://schemas.microsoft.com/office/drawing/2014/main" id="{B51DC17A-305E-486E-A527-5E8068E9EF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57" name="Freeform 18">
              <a:extLst>
                <a:ext uri="{FF2B5EF4-FFF2-40B4-BE49-F238E27FC236}">
                  <a16:creationId xmlns:a16="http://schemas.microsoft.com/office/drawing/2014/main" id="{B6CCA716-6D46-4523-BF96-FF1B0C5464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58" name="Freeform 19">
              <a:extLst>
                <a:ext uri="{FF2B5EF4-FFF2-40B4-BE49-F238E27FC236}">
                  <a16:creationId xmlns:a16="http://schemas.microsoft.com/office/drawing/2014/main" id="{E632B09A-D30C-4268-B28B-ACD6127630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59" name="Freeform 20">
              <a:extLst>
                <a:ext uri="{FF2B5EF4-FFF2-40B4-BE49-F238E27FC236}">
                  <a16:creationId xmlns:a16="http://schemas.microsoft.com/office/drawing/2014/main" id="{5FC839A4-228B-4EC0-8AF4-D8E38ECE6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0" name="Freeform 21">
              <a:extLst>
                <a:ext uri="{FF2B5EF4-FFF2-40B4-BE49-F238E27FC236}">
                  <a16:creationId xmlns:a16="http://schemas.microsoft.com/office/drawing/2014/main" id="{A8FFB1A1-5BB5-4551-87CD-F3365E6FE9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1" name="Freeform 22">
              <a:extLst>
                <a:ext uri="{FF2B5EF4-FFF2-40B4-BE49-F238E27FC236}">
                  <a16:creationId xmlns:a16="http://schemas.microsoft.com/office/drawing/2014/main" id="{D05AF173-8E70-41FA-9254-DF9AC3DDA2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2" name="Group 61">
            <a:extLst>
              <a:ext uri="{FF2B5EF4-FFF2-40B4-BE49-F238E27FC236}">
                <a16:creationId xmlns:a16="http://schemas.microsoft.com/office/drawing/2014/main" id="{1D56A4CE-A3F4-4CFF-9A65-C029AC17B7C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3" name="Freeform 62">
              <a:extLst>
                <a:ext uri="{FF2B5EF4-FFF2-40B4-BE49-F238E27FC236}">
                  <a16:creationId xmlns:a16="http://schemas.microsoft.com/office/drawing/2014/main" id="{DF669161-0B30-4C76-96BF-962027487D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64" name="Freeform 63">
              <a:extLst>
                <a:ext uri="{FF2B5EF4-FFF2-40B4-BE49-F238E27FC236}">
                  <a16:creationId xmlns:a16="http://schemas.microsoft.com/office/drawing/2014/main" id="{A5232353-CF7C-44DD-8BEE-1C8FF54CDD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65" name="Freeform 64">
              <a:extLst>
                <a:ext uri="{FF2B5EF4-FFF2-40B4-BE49-F238E27FC236}">
                  <a16:creationId xmlns:a16="http://schemas.microsoft.com/office/drawing/2014/main" id="{AEA6CAE2-8741-4E88-A632-69C2B2EC5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66" name="Freeform 65">
              <a:extLst>
                <a:ext uri="{FF2B5EF4-FFF2-40B4-BE49-F238E27FC236}">
                  <a16:creationId xmlns:a16="http://schemas.microsoft.com/office/drawing/2014/main" id="{014AC37D-4388-4AE6-9D4D-CCD99A608C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67" name="Freeform 66">
              <a:extLst>
                <a:ext uri="{FF2B5EF4-FFF2-40B4-BE49-F238E27FC236}">
                  <a16:creationId xmlns:a16="http://schemas.microsoft.com/office/drawing/2014/main" id="{7FE084B0-333E-4F7C-83F1-F7D132527D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68" name="Freeform 67">
              <a:extLst>
                <a:ext uri="{FF2B5EF4-FFF2-40B4-BE49-F238E27FC236}">
                  <a16:creationId xmlns:a16="http://schemas.microsoft.com/office/drawing/2014/main" id="{FDCFCB98-2E3A-4227-823C-80489BB284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69" name="Freeform 68">
              <a:extLst>
                <a:ext uri="{FF2B5EF4-FFF2-40B4-BE49-F238E27FC236}">
                  <a16:creationId xmlns:a16="http://schemas.microsoft.com/office/drawing/2014/main" id="{252F94DE-A6A3-4463-BE05-34281F1C8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0" name="Freeform 69">
              <a:extLst>
                <a:ext uri="{FF2B5EF4-FFF2-40B4-BE49-F238E27FC236}">
                  <a16:creationId xmlns:a16="http://schemas.microsoft.com/office/drawing/2014/main" id="{16EA21FA-886F-43CF-9D44-C1342F3055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1" name="Freeform 70">
              <a:extLst>
                <a:ext uri="{FF2B5EF4-FFF2-40B4-BE49-F238E27FC236}">
                  <a16:creationId xmlns:a16="http://schemas.microsoft.com/office/drawing/2014/main" id="{88C821A5-BCF7-47FE-894F-0ADC5FDB28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2" name="Freeform 71">
              <a:extLst>
                <a:ext uri="{FF2B5EF4-FFF2-40B4-BE49-F238E27FC236}">
                  <a16:creationId xmlns:a16="http://schemas.microsoft.com/office/drawing/2014/main" id="{F8337ECE-206A-472E-AFC4-0F230C91E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3" name="Freeform 72">
              <a:extLst>
                <a:ext uri="{FF2B5EF4-FFF2-40B4-BE49-F238E27FC236}">
                  <a16:creationId xmlns:a16="http://schemas.microsoft.com/office/drawing/2014/main" id="{90BB2EC4-D043-4B43-87E7-723A787EE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74" name="Freeform 73">
              <a:extLst>
                <a:ext uri="{FF2B5EF4-FFF2-40B4-BE49-F238E27FC236}">
                  <a16:creationId xmlns:a16="http://schemas.microsoft.com/office/drawing/2014/main" id="{04013015-AF71-47BC-BE4D-ED9EFA24FF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75" name="Rectangle 74">
            <a:extLst>
              <a:ext uri="{FF2B5EF4-FFF2-40B4-BE49-F238E27FC236}">
                <a16:creationId xmlns:a16="http://schemas.microsoft.com/office/drawing/2014/main" id="{71B30B18-D920-4E3E-B931-1F310244C1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76" name="Freeform 11">
            <a:extLst>
              <a:ext uri="{FF2B5EF4-FFF2-40B4-BE49-F238E27FC236}">
                <a16:creationId xmlns:a16="http://schemas.microsoft.com/office/drawing/2014/main" id="{C70EF50A-66E6-460A-8AF9-47A10D0D99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77" name="Rectangle 76">
            <a:extLst>
              <a:ext uri="{FF2B5EF4-FFF2-40B4-BE49-F238E27FC236}">
                <a16:creationId xmlns:a16="http://schemas.microsoft.com/office/drawing/2014/main" id="{241D049E-2C7B-4131-B81E-E5B643BD61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91635463-D121-4B16-AB61-D492DD3F02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AI-generated content may be incorrect.">
            <a:extLst>
              <a:ext uri="{FF2B5EF4-FFF2-40B4-BE49-F238E27FC236}">
                <a16:creationId xmlns:a16="http://schemas.microsoft.com/office/drawing/2014/main" id="{C521A5A3-89E1-69D3-3E1C-32F48AF22CC5}"/>
              </a:ext>
            </a:extLst>
          </p:cNvPr>
          <p:cNvPicPr>
            <a:picLocks noChangeAspect="1"/>
          </p:cNvPicPr>
          <p:nvPr/>
        </p:nvPicPr>
        <p:blipFill>
          <a:blip r:embed="rId2"/>
          <a:stretch>
            <a:fillRect/>
          </a:stretch>
        </p:blipFill>
        <p:spPr>
          <a:xfrm>
            <a:off x="561452" y="696806"/>
            <a:ext cx="11069096" cy="5482292"/>
          </a:xfrm>
          <a:prstGeom prst="rect">
            <a:avLst/>
          </a:prstGeom>
        </p:spPr>
      </p:pic>
      <p:sp>
        <p:nvSpPr>
          <p:cNvPr id="2" name="TextBox 1">
            <a:extLst>
              <a:ext uri="{FF2B5EF4-FFF2-40B4-BE49-F238E27FC236}">
                <a16:creationId xmlns:a16="http://schemas.microsoft.com/office/drawing/2014/main" id="{7642037F-9D8B-614F-8589-241C4EEF1A5A}"/>
              </a:ext>
            </a:extLst>
          </p:cNvPr>
          <p:cNvSpPr txBox="1"/>
          <p:nvPr/>
        </p:nvSpPr>
        <p:spPr>
          <a:xfrm>
            <a:off x="5414531" y="96552"/>
            <a:ext cx="1362937" cy="369332"/>
          </a:xfrm>
          <a:prstGeom prst="rect">
            <a:avLst/>
          </a:prstGeom>
          <a:noFill/>
        </p:spPr>
        <p:txBody>
          <a:bodyPr wrap="none" rtlCol="0">
            <a:spAutoFit/>
          </a:bodyPr>
          <a:lstStyle/>
          <a:p>
            <a:r>
              <a:rPr lang="en-US" dirty="0"/>
              <a:t>NATIONALS</a:t>
            </a:r>
          </a:p>
        </p:txBody>
      </p:sp>
    </p:spTree>
    <p:extLst>
      <p:ext uri="{BB962C8B-B14F-4D97-AF65-F5344CB8AC3E}">
        <p14:creationId xmlns:p14="http://schemas.microsoft.com/office/powerpoint/2010/main" val="8037674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9DC40-5999-144A-A734-77F08955BE0A}"/>
              </a:ext>
            </a:extLst>
          </p:cNvPr>
          <p:cNvSpPr>
            <a:spLocks noGrp="1"/>
          </p:cNvSpPr>
          <p:nvPr>
            <p:ph type="title"/>
          </p:nvPr>
        </p:nvSpPr>
        <p:spPr>
          <a:xfrm>
            <a:off x="496277" y="2118396"/>
            <a:ext cx="3149600" cy="1495794"/>
          </a:xfrm>
          <a:noFill/>
          <a:ln>
            <a:solidFill>
              <a:schemeClr val="bg1"/>
            </a:solidFill>
          </a:ln>
        </p:spPr>
        <p:txBody>
          <a:bodyPr wrap="square">
            <a:normAutofit fontScale="90000"/>
          </a:bodyPr>
          <a:lstStyle/>
          <a:p>
            <a:r>
              <a:rPr lang="en-US" dirty="0">
                <a:solidFill>
                  <a:schemeClr val="bg1"/>
                </a:solidFill>
              </a:rPr>
              <a:t>SPORTS </a:t>
            </a:r>
            <a:r>
              <a:rPr lang="en-US" dirty="0">
                <a:solidFill>
                  <a:schemeClr val="tx1"/>
                </a:solidFill>
              </a:rPr>
              <a:t>GAMESHEETS</a:t>
            </a:r>
            <a:r>
              <a:rPr lang="en-US" dirty="0">
                <a:solidFill>
                  <a:schemeClr val="bg1"/>
                </a:solidFill>
              </a:rPr>
              <a:t>ROSTERS</a:t>
            </a:r>
          </a:p>
        </p:txBody>
      </p:sp>
      <p:graphicFrame>
        <p:nvGraphicFramePr>
          <p:cNvPr id="4" name="Content Placeholder 3">
            <a:extLst>
              <a:ext uri="{FF2B5EF4-FFF2-40B4-BE49-F238E27FC236}">
                <a16:creationId xmlns:a16="http://schemas.microsoft.com/office/drawing/2014/main" id="{326B67EF-B31C-DF42-9127-A3D2D8172475}"/>
              </a:ext>
            </a:extLst>
          </p:cNvPr>
          <p:cNvGraphicFramePr>
            <a:graphicFrameLocks noGrp="1"/>
          </p:cNvGraphicFramePr>
          <p:nvPr>
            <p:ph idx="1"/>
            <p:extLst>
              <p:ext uri="{D42A27DB-BD31-4B8C-83A1-F6EECF244321}">
                <p14:modId xmlns:p14="http://schemas.microsoft.com/office/powerpoint/2010/main" val="3983132023"/>
              </p:ext>
            </p:extLst>
          </p:nvPr>
        </p:nvGraphicFramePr>
        <p:xfrm>
          <a:off x="3645877" y="351693"/>
          <a:ext cx="8253045" cy="62952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37792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83CFBA6-CE65-403A-9402-96B75FC899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59AF335C-09EE-4959-A2C9-B32F3C6C1D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94CCE8C7-E8BB-47EB-BBC7-5E8948F89F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2665878D-6479-49F4-BD1C-D1BE63CABA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C6400AEB-4991-4E07-8599-C36A9E354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0C2AEB7A-70D9-4DE7-B97A-0325DBC9F2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FC03DDD2-9CC7-40B7-A632-50BF3E3F6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7F0B3262-F0EC-44D3-AA37-9552D248C7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1839BD80-9BF2-49B4-BB03-B5AAB359BF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BDC00C45-9216-4702-A31A-391B1D89C4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5FB0F70F-34B9-4938-B487-312A0BF0E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791D1EE1-5A08-47A7-8D44-0940DEF5B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E04F3404-E41A-43F9-AC45-52EB0874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C1BC7BDB-967A-4559-AA14-041BCB872DF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A39F46EA-3E4A-46CA-BCB8-CA695ED3F4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491A4A32-7F8C-4CA7-9281-9761F03571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46B02D76-3CD9-4DF5-A3AD-793E7204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E579A2FB-E98B-4144-9D52-3A72BD8D1B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65E500DD-EB71-44B5-A2FA-88E9964357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04D6AAD6-45AE-454A-9206-8B90E8A264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F7399B13-8510-45F6-98C4-0F14C0B37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CA595445-6A38-4465-9A5D-9705388D93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21D40BAF-4AE0-46F4-BD65-057F0DC668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B17F2D73-16DF-4138-B72D-E5B204717A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DB8ABBC2-6C0C-4F6E-97EB-55B3B7B2F3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7A49885E-6B05-41B6-B47F-9D24456F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BDADA868-08FE-425A-AEF9-B622F9373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4AE17B7F-6C2F-42A9-946F-8FF49617D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41" name="Rectangle 40">
            <a:extLst>
              <a:ext uri="{FF2B5EF4-FFF2-40B4-BE49-F238E27FC236}">
                <a16:creationId xmlns:a16="http://schemas.microsoft.com/office/drawing/2014/main" id="{BF7E8610-2DF7-4AF0-B876-0F3B7882A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C1C8C023-62A6-4DA0-8DF4-3F4EA9409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Freeform 11">
            <a:extLst>
              <a:ext uri="{FF2B5EF4-FFF2-40B4-BE49-F238E27FC236}">
                <a16:creationId xmlns:a16="http://schemas.microsoft.com/office/drawing/2014/main" id="{26B9FE07-322E-43FB-8707-C9826BD90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3" name="TextBox 2">
            <a:extLst>
              <a:ext uri="{FF2B5EF4-FFF2-40B4-BE49-F238E27FC236}">
                <a16:creationId xmlns:a16="http://schemas.microsoft.com/office/drawing/2014/main" id="{EBD4A809-6D4D-21C2-0346-05637A22E315}"/>
              </a:ext>
            </a:extLst>
          </p:cNvPr>
          <p:cNvSpPr txBox="1"/>
          <p:nvPr/>
        </p:nvSpPr>
        <p:spPr>
          <a:xfrm>
            <a:off x="8243095" y="5085420"/>
            <a:ext cx="3090398" cy="723275"/>
          </a:xfrm>
          <a:prstGeom prst="rect">
            <a:avLst/>
          </a:prstGeom>
          <a:noFill/>
        </p:spPr>
        <p:txBody>
          <a:bodyPr wrap="none" rtlCol="0">
            <a:spAutoFit/>
          </a:bodyPr>
          <a:lstStyle/>
          <a:p>
            <a:pPr>
              <a:spcAft>
                <a:spcPts val="600"/>
              </a:spcAft>
            </a:pPr>
            <a:r>
              <a:rPr lang="en-US" dirty="0"/>
              <a:t>Jen Bosier</a:t>
            </a:r>
          </a:p>
          <a:p>
            <a:pPr>
              <a:spcAft>
                <a:spcPts val="600"/>
              </a:spcAft>
            </a:pPr>
            <a:r>
              <a:rPr lang="en-US" dirty="0" err="1"/>
              <a:t>Scoring@coloradohockey.org</a:t>
            </a:r>
            <a:r>
              <a:rPr lang="en-US" dirty="0"/>
              <a:t>.</a:t>
            </a:r>
          </a:p>
        </p:txBody>
      </p:sp>
      <p:graphicFrame>
        <p:nvGraphicFramePr>
          <p:cNvPr id="4" name="Diagram 3">
            <a:extLst>
              <a:ext uri="{FF2B5EF4-FFF2-40B4-BE49-F238E27FC236}">
                <a16:creationId xmlns:a16="http://schemas.microsoft.com/office/drawing/2014/main" id="{7F5ACAE5-6C87-280F-C43E-B0FF655F4520}"/>
              </a:ext>
            </a:extLst>
          </p:cNvPr>
          <p:cNvGraphicFramePr/>
          <p:nvPr>
            <p:extLst>
              <p:ext uri="{D42A27DB-BD31-4B8C-83A1-F6EECF244321}">
                <p14:modId xmlns:p14="http://schemas.microsoft.com/office/powerpoint/2010/main" val="1262248199"/>
              </p:ext>
            </p:extLst>
          </p:nvPr>
        </p:nvGraphicFramePr>
        <p:xfrm>
          <a:off x="-354630" y="442716"/>
          <a:ext cx="9804253" cy="58532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46358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6"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57"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58"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59"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60"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61"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62"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63"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64"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65"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66"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67"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68" name="Group 67">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9"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70"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71"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72"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73"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74"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75"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76"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77"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78"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79"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80"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81" name="Rectangle 80">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2"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useBgFill="1">
        <p:nvSpPr>
          <p:cNvPr id="83" name="Rectangle 82">
            <a:extLst>
              <a:ext uri="{FF2B5EF4-FFF2-40B4-BE49-F238E27FC236}">
                <a16:creationId xmlns:a16="http://schemas.microsoft.com/office/drawing/2014/main" id="{3F4C104D-5F30-4811-9376-566B26E4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0815E34B-5D02-4E01-A936-E8E1C0AB6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 name="TextBox 5">
            <a:extLst>
              <a:ext uri="{FF2B5EF4-FFF2-40B4-BE49-F238E27FC236}">
                <a16:creationId xmlns:a16="http://schemas.microsoft.com/office/drawing/2014/main" id="{CF9DCA59-B0FA-396C-8359-24B6FFD1DAFB}"/>
              </a:ext>
            </a:extLst>
          </p:cNvPr>
          <p:cNvSpPr txBox="1"/>
          <p:nvPr/>
        </p:nvSpPr>
        <p:spPr>
          <a:xfrm>
            <a:off x="2619212" y="228600"/>
            <a:ext cx="6953576" cy="3759253"/>
          </a:xfrm>
          <a:prstGeom prst="rect">
            <a:avLst/>
          </a:prstGeom>
        </p:spPr>
        <p:txBody>
          <a:bodyPr vert="horz" lIns="91440" tIns="45720" rIns="91440" bIns="45720" rtlCol="0">
            <a:normAutofit/>
          </a:bodyPr>
          <a:lstStyle/>
          <a:p>
            <a:pPr>
              <a:spcBef>
                <a:spcPts val="1000"/>
              </a:spcBef>
              <a:buClr>
                <a:schemeClr val="accent1"/>
              </a:buClr>
              <a:buFont typeface="Wingdings 3" charset="2"/>
              <a:buChar char=""/>
            </a:pPr>
            <a:endParaRPr lang="en-US" dirty="0">
              <a:solidFill>
                <a:schemeClr val="tx1">
                  <a:lumMod val="75000"/>
                  <a:lumOff val="25000"/>
                </a:schemeClr>
              </a:solidFill>
            </a:endParaRPr>
          </a:p>
        </p:txBody>
      </p:sp>
      <p:sp>
        <p:nvSpPr>
          <p:cNvPr id="85" name="Freeform 11">
            <a:extLst>
              <a:ext uri="{FF2B5EF4-FFF2-40B4-BE49-F238E27FC236}">
                <a16:creationId xmlns:a16="http://schemas.microsoft.com/office/drawing/2014/main" id="{7DE3414B-B032-4710-A468-D3285E38C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8A6EF011-C2F6-DDA5-82E8-6A67EA982B00}"/>
              </a:ext>
            </a:extLst>
          </p:cNvPr>
          <p:cNvSpPr txBox="1"/>
          <p:nvPr/>
        </p:nvSpPr>
        <p:spPr>
          <a:xfrm>
            <a:off x="1217059" y="1484610"/>
            <a:ext cx="8447937" cy="3652282"/>
          </a:xfrm>
          <a:prstGeom prst="rect">
            <a:avLst/>
          </a:prstGeom>
          <a:noFill/>
        </p:spPr>
        <p:txBody>
          <a:bodyPr wrap="square" rtlCol="0">
            <a:spAutoFit/>
          </a:bodyPr>
          <a:lstStyle/>
          <a:p>
            <a:pPr marL="57150" indent="-285750" defTabSz="914400">
              <a:spcBef>
                <a:spcPts val="1000"/>
              </a:spcBef>
              <a:buClr>
                <a:schemeClr val="accent2"/>
              </a:buClr>
              <a:buFont typeface="Wingdings" pitchFamily="2" charset="2"/>
              <a:buChar char="Ø"/>
            </a:pPr>
            <a:r>
              <a:rPr lang="en-US" dirty="0"/>
              <a:t>Travel permit required anytime playing out of state including league, non-league, tournament games.</a:t>
            </a:r>
          </a:p>
          <a:p>
            <a:pPr marL="57150" indent="-285750" defTabSz="914400">
              <a:spcBef>
                <a:spcPts val="1000"/>
              </a:spcBef>
              <a:buClr>
                <a:schemeClr val="accent2"/>
              </a:buClr>
              <a:buFont typeface="Wingdings" pitchFamily="2" charset="2"/>
              <a:buChar char="Ø"/>
            </a:pPr>
            <a:r>
              <a:rPr lang="en-US" dirty="0"/>
              <a:t>Only exceptions are for Districts or Nationals.</a:t>
            </a:r>
          </a:p>
          <a:p>
            <a:pPr marL="57150" indent="-285750" defTabSz="914400">
              <a:spcBef>
                <a:spcPts val="1000"/>
              </a:spcBef>
              <a:buClr>
                <a:schemeClr val="accent2"/>
              </a:buClr>
              <a:buFont typeface="Wingdings" pitchFamily="2" charset="2"/>
              <a:buChar char="Ø"/>
            </a:pPr>
            <a:r>
              <a:rPr lang="en-US" dirty="0"/>
              <a:t>US and Canadian permits submitted online. Under Forms, Docs, and Links on Cross Bar site. Be sure to select the correct permit. Tournament Travel. League/Non-League Travel. Travel to Canada.</a:t>
            </a:r>
          </a:p>
          <a:p>
            <a:pPr marL="57150" indent="-285750" defTabSz="914400">
              <a:spcBef>
                <a:spcPts val="1000"/>
              </a:spcBef>
              <a:buClr>
                <a:schemeClr val="accent2"/>
              </a:buClr>
              <a:buFont typeface="Wingdings" pitchFamily="2" charset="2"/>
              <a:buChar char="Ø"/>
            </a:pPr>
            <a:r>
              <a:rPr lang="en-US" dirty="0"/>
              <a:t>Submit travel permits AT LEAST TWO WEEKS ahead of travel.</a:t>
            </a:r>
          </a:p>
          <a:p>
            <a:pPr marL="57150" indent="-285750" defTabSz="914400">
              <a:spcBef>
                <a:spcPts val="1000"/>
              </a:spcBef>
              <a:buClr>
                <a:schemeClr val="accent2"/>
              </a:buClr>
              <a:buFont typeface="Wingdings" pitchFamily="2" charset="2"/>
              <a:buChar char="Ø"/>
            </a:pPr>
            <a:r>
              <a:rPr lang="en-US" dirty="0"/>
              <a:t>HC and Manager are responsible for verifying that tournaments are sanctioned and non-league games are against USAH, Hockey Canada or other IIHF approved teams.</a:t>
            </a:r>
          </a:p>
          <a:p>
            <a:endParaRPr lang="en-US" dirty="0"/>
          </a:p>
        </p:txBody>
      </p:sp>
      <p:sp>
        <p:nvSpPr>
          <p:cNvPr id="9" name="TextBox 8">
            <a:extLst>
              <a:ext uri="{FF2B5EF4-FFF2-40B4-BE49-F238E27FC236}">
                <a16:creationId xmlns:a16="http://schemas.microsoft.com/office/drawing/2014/main" id="{1BA67EB9-35E6-A08F-54FD-74DE63DEDB8A}"/>
              </a:ext>
            </a:extLst>
          </p:cNvPr>
          <p:cNvSpPr txBox="1"/>
          <p:nvPr/>
        </p:nvSpPr>
        <p:spPr>
          <a:xfrm>
            <a:off x="1217059" y="327993"/>
            <a:ext cx="3744936" cy="646331"/>
          </a:xfrm>
          <a:prstGeom prst="rect">
            <a:avLst/>
          </a:prstGeom>
          <a:noFill/>
        </p:spPr>
        <p:txBody>
          <a:bodyPr wrap="none" rtlCol="0">
            <a:spAutoFit/>
          </a:bodyPr>
          <a:lstStyle/>
          <a:p>
            <a:r>
              <a:rPr lang="en-US" sz="3600" dirty="0"/>
              <a:t>TRAVEL PERMITS</a:t>
            </a:r>
          </a:p>
        </p:txBody>
      </p:sp>
    </p:spTree>
    <p:extLst>
      <p:ext uri="{BB962C8B-B14F-4D97-AF65-F5344CB8AC3E}">
        <p14:creationId xmlns:p14="http://schemas.microsoft.com/office/powerpoint/2010/main" val="36309795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5" name="Picture 4" descr="Close-up of feet with ice skates on a frozen lake in winter">
            <a:extLst>
              <a:ext uri="{FF2B5EF4-FFF2-40B4-BE49-F238E27FC236}">
                <a16:creationId xmlns:a16="http://schemas.microsoft.com/office/drawing/2014/main" id="{0D732FF5-C003-42A6-BD13-B8202B629B11}"/>
              </a:ext>
            </a:extLst>
          </p:cNvPr>
          <p:cNvPicPr>
            <a:picLocks noChangeAspect="1"/>
          </p:cNvPicPr>
          <p:nvPr/>
        </p:nvPicPr>
        <p:blipFill rotWithShape="1">
          <a:blip r:embed="rId2"/>
          <a:srcRect l="12944" r="13656" b="-1"/>
          <a:stretch/>
        </p:blipFill>
        <p:spPr>
          <a:xfrm>
            <a:off x="6115111" y="0"/>
            <a:ext cx="6076889" cy="6857999"/>
          </a:xfrm>
          <a:prstGeom prst="rect">
            <a:avLst/>
          </a:prstGeom>
        </p:spPr>
      </p:pic>
      <p:sp>
        <p:nvSpPr>
          <p:cNvPr id="2" name="TextBox 1">
            <a:extLst>
              <a:ext uri="{FF2B5EF4-FFF2-40B4-BE49-F238E27FC236}">
                <a16:creationId xmlns:a16="http://schemas.microsoft.com/office/drawing/2014/main" id="{8DEA94EE-2951-8346-A8C3-9D1456D80D01}"/>
              </a:ext>
            </a:extLst>
          </p:cNvPr>
          <p:cNvSpPr txBox="1"/>
          <p:nvPr/>
        </p:nvSpPr>
        <p:spPr>
          <a:xfrm>
            <a:off x="5329164" y="4036155"/>
            <a:ext cx="6201468" cy="3415622"/>
          </a:xfrm>
          <a:prstGeom prst="rect">
            <a:avLst/>
          </a:prstGeom>
        </p:spPr>
        <p:txBody>
          <a:bodyPr vert="horz" lIns="91440" tIns="45720" rIns="91440" bIns="45720" rtlCol="0">
            <a:normAutofit/>
          </a:bodyPr>
          <a:lstStyle/>
          <a:p>
            <a:pPr defTabSz="914400">
              <a:spcBef>
                <a:spcPts val="1000"/>
              </a:spcBef>
              <a:buClr>
                <a:schemeClr val="accent2"/>
              </a:buClr>
            </a:pPr>
            <a:endParaRPr lang="en-US" dirty="0"/>
          </a:p>
        </p:txBody>
      </p:sp>
      <p:sp>
        <p:nvSpPr>
          <p:cNvPr id="3" name="TextBox 2">
            <a:extLst>
              <a:ext uri="{FF2B5EF4-FFF2-40B4-BE49-F238E27FC236}">
                <a16:creationId xmlns:a16="http://schemas.microsoft.com/office/drawing/2014/main" id="{7E1FC615-0C05-0446-9AA2-73198871EB71}"/>
              </a:ext>
            </a:extLst>
          </p:cNvPr>
          <p:cNvSpPr txBox="1"/>
          <p:nvPr/>
        </p:nvSpPr>
        <p:spPr>
          <a:xfrm>
            <a:off x="1760703" y="1198598"/>
            <a:ext cx="3943132" cy="2893100"/>
          </a:xfrm>
          <a:prstGeom prst="rect">
            <a:avLst/>
          </a:prstGeom>
          <a:noFill/>
        </p:spPr>
        <p:txBody>
          <a:bodyPr wrap="square" rtlCol="0">
            <a:spAutoFit/>
          </a:bodyPr>
          <a:lstStyle/>
          <a:p>
            <a:pPr marL="285750" indent="-285750">
              <a:spcAft>
                <a:spcPts val="600"/>
              </a:spcAft>
              <a:buFont typeface="Wingdings" pitchFamily="2" charset="2"/>
              <a:buChar char="Ø"/>
            </a:pPr>
            <a:r>
              <a:rPr lang="en-US" dirty="0"/>
              <a:t>Do NOT participate in unsanctioned games/events during the regular season.</a:t>
            </a:r>
          </a:p>
          <a:p>
            <a:pPr marL="285750" indent="-285750">
              <a:spcAft>
                <a:spcPts val="600"/>
              </a:spcAft>
              <a:buFont typeface="Wingdings" pitchFamily="2" charset="2"/>
              <a:buChar char="Ø"/>
            </a:pPr>
            <a:r>
              <a:rPr lang="en-US" dirty="0"/>
              <a:t>Only sanctioned games count towards game counts.</a:t>
            </a:r>
          </a:p>
          <a:p>
            <a:pPr marL="285750" indent="-285750">
              <a:spcAft>
                <a:spcPts val="600"/>
              </a:spcAft>
              <a:buFont typeface="Wingdings" pitchFamily="2" charset="2"/>
              <a:buChar char="Ø"/>
            </a:pPr>
            <a:r>
              <a:rPr lang="en-US" dirty="0"/>
              <a:t>No USAH insurance in place for unsanctioned play/events.</a:t>
            </a:r>
          </a:p>
          <a:p>
            <a:pPr marL="285750" indent="-285750">
              <a:spcAft>
                <a:spcPts val="600"/>
              </a:spcAft>
              <a:buFont typeface="Wingdings" pitchFamily="2" charset="2"/>
              <a:buChar char="Ø"/>
            </a:pPr>
            <a:r>
              <a:rPr lang="en-US" dirty="0"/>
              <a:t>Waivers required.</a:t>
            </a:r>
          </a:p>
          <a:p>
            <a:pPr marL="285750" indent="-285750">
              <a:spcAft>
                <a:spcPts val="600"/>
              </a:spcAft>
              <a:buFont typeface="Wingdings" pitchFamily="2" charset="2"/>
              <a:buChar char="Ø"/>
            </a:pPr>
            <a:r>
              <a:rPr lang="en-US" dirty="0"/>
              <a:t>Abide by USAH policies </a:t>
            </a:r>
          </a:p>
        </p:txBody>
      </p:sp>
      <p:sp>
        <p:nvSpPr>
          <p:cNvPr id="4" name="TextBox 3">
            <a:extLst>
              <a:ext uri="{FF2B5EF4-FFF2-40B4-BE49-F238E27FC236}">
                <a16:creationId xmlns:a16="http://schemas.microsoft.com/office/drawing/2014/main" id="{66EEB00E-7476-82DA-354C-2C0C78061100}"/>
              </a:ext>
            </a:extLst>
          </p:cNvPr>
          <p:cNvSpPr txBox="1"/>
          <p:nvPr/>
        </p:nvSpPr>
        <p:spPr>
          <a:xfrm>
            <a:off x="1717855" y="4261851"/>
            <a:ext cx="8879388" cy="2159566"/>
          </a:xfrm>
          <a:prstGeom prst="rect">
            <a:avLst/>
          </a:prstGeom>
          <a:noFill/>
        </p:spPr>
        <p:txBody>
          <a:bodyPr wrap="square" rtlCol="0">
            <a:spAutoFit/>
          </a:bodyPr>
          <a:lstStyle/>
          <a:p>
            <a:pPr marL="285750" indent="-285750">
              <a:spcBef>
                <a:spcPts val="1000"/>
              </a:spcBef>
              <a:buClr>
                <a:schemeClr val="tx1"/>
              </a:buClr>
              <a:buSzPct val="80000"/>
              <a:buFont typeface="Wingdings" pitchFamily="2" charset="2"/>
              <a:buChar char="Ø"/>
            </a:pPr>
            <a:r>
              <a:rPr lang="en-US" dirty="0"/>
              <a:t>Off season unsanctioned play with your USAH association requires different team names, different jerseys and a waiver from each participating member. Team collects waivers and association registrar keeps on file.</a:t>
            </a:r>
          </a:p>
          <a:p>
            <a:pPr marL="285750" indent="-285750">
              <a:spcBef>
                <a:spcPts val="1000"/>
              </a:spcBef>
              <a:buClr>
                <a:schemeClr val="tx1"/>
              </a:buClr>
              <a:buSzPct val="80000"/>
              <a:buFont typeface="Wingdings" pitchFamily="2" charset="2"/>
              <a:buChar char="Ø"/>
            </a:pPr>
            <a:r>
              <a:rPr lang="en-US" dirty="0"/>
              <a:t>Summer events not being held under your USAH/CAHA member association are not sanctioned. These are under a different organization’s name, have different jersey’s, etc. No waiver needed.</a:t>
            </a:r>
          </a:p>
          <a:p>
            <a:endParaRPr lang="en-US" dirty="0"/>
          </a:p>
        </p:txBody>
      </p:sp>
      <p:sp>
        <p:nvSpPr>
          <p:cNvPr id="6" name="TextBox 5">
            <a:extLst>
              <a:ext uri="{FF2B5EF4-FFF2-40B4-BE49-F238E27FC236}">
                <a16:creationId xmlns:a16="http://schemas.microsoft.com/office/drawing/2014/main" id="{09501053-1788-7CE7-CB12-705865B90989}"/>
              </a:ext>
            </a:extLst>
          </p:cNvPr>
          <p:cNvSpPr txBox="1"/>
          <p:nvPr/>
        </p:nvSpPr>
        <p:spPr>
          <a:xfrm>
            <a:off x="1981860" y="168238"/>
            <a:ext cx="2938625" cy="738664"/>
          </a:xfrm>
          <a:prstGeom prst="rect">
            <a:avLst/>
          </a:prstGeom>
          <a:noFill/>
        </p:spPr>
        <p:txBody>
          <a:bodyPr wrap="none" rtlCol="0">
            <a:spAutoFit/>
          </a:bodyPr>
          <a:lstStyle/>
          <a:p>
            <a:r>
              <a:rPr lang="en-US" sz="2400" dirty="0"/>
              <a:t>Unsanctioned Games</a:t>
            </a:r>
          </a:p>
          <a:p>
            <a:endParaRPr lang="en-US" dirty="0"/>
          </a:p>
        </p:txBody>
      </p:sp>
    </p:spTree>
    <p:extLst>
      <p:ext uri="{BB962C8B-B14F-4D97-AF65-F5344CB8AC3E}">
        <p14:creationId xmlns:p14="http://schemas.microsoft.com/office/powerpoint/2010/main" val="13919481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EA68B55-FB9C-920E-BCC2-9EC1C5BA5E9D}"/>
              </a:ext>
            </a:extLst>
          </p:cNvPr>
          <p:cNvSpPr txBox="1"/>
          <p:nvPr/>
        </p:nvSpPr>
        <p:spPr>
          <a:xfrm>
            <a:off x="793894" y="1857376"/>
            <a:ext cx="9893155" cy="3481466"/>
          </a:xfrm>
          <a:prstGeom prst="rect">
            <a:avLst/>
          </a:prstGeom>
          <a:noFill/>
        </p:spPr>
        <p:txBody>
          <a:bodyPr wrap="square" rtlCol="0">
            <a:spAutoFit/>
          </a:bodyPr>
          <a:lstStyle/>
          <a:p>
            <a:pPr marL="285750" marR="0" lvl="0" indent="-285750">
              <a:lnSpc>
                <a:spcPct val="115000"/>
              </a:lnSpc>
              <a:spcBef>
                <a:spcPts val="0"/>
              </a:spcBef>
              <a:spcAft>
                <a:spcPts val="600"/>
              </a:spcAft>
              <a:buFont typeface="Arial" panose="020B0604020202020204" pitchFamily="34" charset="0"/>
              <a:buChar char="•"/>
            </a:pPr>
            <a:r>
              <a:rPr lang="en-US" sz="1800" dirty="0">
                <a:effectLst/>
                <a:ea typeface="Arial" panose="020B0604020202020204" pitchFamily="34" charset="0"/>
              </a:rPr>
              <a:t>Affiliate Registrars are responsible to make sure rosters meet USAH standards. Players in correct age group, CEP requirements met.</a:t>
            </a:r>
          </a:p>
          <a:p>
            <a:pPr marL="285750" indent="-285750">
              <a:lnSpc>
                <a:spcPct val="115000"/>
              </a:lnSpc>
              <a:spcAft>
                <a:spcPts val="600"/>
              </a:spcAft>
              <a:buFont typeface="Arial" panose="020B0604020202020204" pitchFamily="34" charset="0"/>
              <a:buChar char="•"/>
            </a:pPr>
            <a:r>
              <a:rPr lang="en-US" sz="1800" dirty="0">
                <a:effectLst/>
                <a:ea typeface="Arial" panose="020B0604020202020204" pitchFamily="34" charset="0"/>
              </a:rPr>
              <a:t>The Association and/or the team is ultimately responsible for monitoring the following, with our assistance as needed: number of out of state players and student visas, dual rostered players, mid season SafeSport expirations and completions, vertical movement game counts. </a:t>
            </a:r>
          </a:p>
          <a:p>
            <a:pPr marL="285750" indent="-285750">
              <a:lnSpc>
                <a:spcPct val="115000"/>
              </a:lnSpc>
              <a:spcAft>
                <a:spcPts val="600"/>
              </a:spcAft>
              <a:buFont typeface="Arial" panose="020B0604020202020204" pitchFamily="34" charset="0"/>
              <a:buChar char="•"/>
            </a:pPr>
            <a:r>
              <a:rPr lang="en-US" sz="1800" dirty="0">
                <a:effectLst/>
                <a:ea typeface="Arial" panose="020B0604020202020204" pitchFamily="34" charset="0"/>
              </a:rPr>
              <a:t>The Association and/or the team is solely accountable for:</a:t>
            </a:r>
            <a:r>
              <a:rPr lang="en-US" dirty="0">
                <a:ea typeface="Arial" panose="020B0604020202020204" pitchFamily="34" charset="0"/>
              </a:rPr>
              <a:t> accuracy of scoresheet  and USAH rosters, T1 </a:t>
            </a:r>
            <a:r>
              <a:rPr lang="en-US" sz="1800" dirty="0">
                <a:effectLst/>
                <a:ea typeface="Arial" panose="020B0604020202020204" pitchFamily="34" charset="0"/>
              </a:rPr>
              <a:t>player agreements, concussion training for coaches, billet and other volunteer credentials (unless on submitted roster), suspensions received and served, player eligibility for specific rosters.</a:t>
            </a:r>
          </a:p>
          <a:p>
            <a:pPr marL="285750" marR="0" lvl="0" indent="-285750">
              <a:lnSpc>
                <a:spcPct val="115000"/>
              </a:lnSpc>
              <a:spcBef>
                <a:spcPts val="0"/>
              </a:spcBef>
              <a:spcAft>
                <a:spcPts val="600"/>
              </a:spcAft>
              <a:buFont typeface="Arial" panose="020B0604020202020204" pitchFamily="34" charset="0"/>
              <a:buChar char="•"/>
            </a:pPr>
            <a:endParaRPr lang="en-US" sz="1800" dirty="0">
              <a:effectLst/>
              <a:ea typeface="Arial" panose="020B0604020202020204" pitchFamily="34" charset="0"/>
            </a:endParaRPr>
          </a:p>
        </p:txBody>
      </p:sp>
      <p:sp>
        <p:nvSpPr>
          <p:cNvPr id="12" name="TextBox 11">
            <a:extLst>
              <a:ext uri="{FF2B5EF4-FFF2-40B4-BE49-F238E27FC236}">
                <a16:creationId xmlns:a16="http://schemas.microsoft.com/office/drawing/2014/main" id="{3B63A8A1-49FB-0217-26B2-6D6FF20AD65F}"/>
              </a:ext>
            </a:extLst>
          </p:cNvPr>
          <p:cNvSpPr txBox="1"/>
          <p:nvPr/>
        </p:nvSpPr>
        <p:spPr>
          <a:xfrm>
            <a:off x="1068388" y="912167"/>
            <a:ext cx="4519186" cy="461665"/>
          </a:xfrm>
          <a:prstGeom prst="rect">
            <a:avLst/>
          </a:prstGeom>
          <a:noFill/>
        </p:spPr>
        <p:txBody>
          <a:bodyPr wrap="none" rtlCol="0">
            <a:spAutoFit/>
          </a:bodyPr>
          <a:lstStyle/>
          <a:p>
            <a:r>
              <a:rPr lang="en-US" sz="2400" dirty="0"/>
              <a:t>Who is Responsible for What?</a:t>
            </a:r>
          </a:p>
        </p:txBody>
      </p:sp>
    </p:spTree>
    <p:extLst>
      <p:ext uri="{BB962C8B-B14F-4D97-AF65-F5344CB8AC3E}">
        <p14:creationId xmlns:p14="http://schemas.microsoft.com/office/powerpoint/2010/main" val="29122211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EC7861B-D087-CC9A-BF47-62913D0A3EC4}"/>
              </a:ext>
            </a:extLst>
          </p:cNvPr>
          <p:cNvSpPr txBox="1"/>
          <p:nvPr/>
        </p:nvSpPr>
        <p:spPr>
          <a:xfrm>
            <a:off x="8382055" y="1241266"/>
            <a:ext cx="3161016" cy="3153753"/>
          </a:xfrm>
          <a:prstGeom prst="rect">
            <a:avLst/>
          </a:prstGeom>
        </p:spPr>
        <p:txBody>
          <a:bodyPr vert="horz" lIns="91440" tIns="45720" rIns="91440" bIns="45720" rtlCol="0" anchor="b">
            <a:normAutofit/>
          </a:bodyPr>
          <a:lstStyle/>
          <a:p>
            <a:pPr>
              <a:lnSpc>
                <a:spcPct val="90000"/>
              </a:lnSpc>
              <a:spcBef>
                <a:spcPct val="0"/>
              </a:spcBef>
              <a:spcAft>
                <a:spcPts val="600"/>
              </a:spcAft>
              <a:buClr>
                <a:schemeClr val="accent1">
                  <a:lumMod val="75000"/>
                </a:schemeClr>
              </a:buClr>
              <a:buSzPct val="85000"/>
            </a:pPr>
            <a:r>
              <a:rPr lang="en-US" sz="4000" cap="all" dirty="0">
                <a:latin typeface="+mj-lt"/>
                <a:ea typeface="+mj-ea"/>
                <a:cs typeface="+mj-cs"/>
              </a:rPr>
              <a:t>Who needs SafeSport and Screening?</a:t>
            </a:r>
          </a:p>
        </p:txBody>
      </p:sp>
      <p:pic>
        <p:nvPicPr>
          <p:cNvPr id="3" name="Picture 2">
            <a:extLst>
              <a:ext uri="{FF2B5EF4-FFF2-40B4-BE49-F238E27FC236}">
                <a16:creationId xmlns:a16="http://schemas.microsoft.com/office/drawing/2014/main" id="{9647BDE8-9175-8426-81F1-9F3E5527B1CB}"/>
              </a:ext>
            </a:extLst>
          </p:cNvPr>
          <p:cNvPicPr>
            <a:picLocks noChangeAspect="1"/>
          </p:cNvPicPr>
          <p:nvPr/>
        </p:nvPicPr>
        <p:blipFill>
          <a:blip r:embed="rId2"/>
          <a:stretch>
            <a:fillRect/>
          </a:stretch>
        </p:blipFill>
        <p:spPr>
          <a:xfrm>
            <a:off x="404001" y="798739"/>
            <a:ext cx="7733126" cy="5260521"/>
          </a:xfrm>
          <a:prstGeom prst="rect">
            <a:avLst/>
          </a:prstGeom>
        </p:spPr>
      </p:pic>
    </p:spTree>
    <p:extLst>
      <p:ext uri="{BB962C8B-B14F-4D97-AF65-F5344CB8AC3E}">
        <p14:creationId xmlns:p14="http://schemas.microsoft.com/office/powerpoint/2010/main" val="36926799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D8B5A9-ADAD-1C40-B183-2405DEB6DE42}"/>
              </a:ext>
            </a:extLst>
          </p:cNvPr>
          <p:cNvSpPr>
            <a:spLocks noGrp="1"/>
          </p:cNvSpPr>
          <p:nvPr>
            <p:ph type="title"/>
          </p:nvPr>
        </p:nvSpPr>
        <p:spPr/>
        <p:txBody>
          <a:bodyPr>
            <a:normAutofit/>
          </a:bodyPr>
          <a:lstStyle/>
          <a:p>
            <a:r>
              <a:rPr lang="en-US" dirty="0">
                <a:solidFill>
                  <a:srgbClr val="FFFFFF"/>
                </a:solidFill>
              </a:rPr>
              <a:t>RESOURCES</a:t>
            </a:r>
          </a:p>
        </p:txBody>
      </p:sp>
      <p:graphicFrame>
        <p:nvGraphicFramePr>
          <p:cNvPr id="5" name="Content Placeholder 2">
            <a:extLst>
              <a:ext uri="{FF2B5EF4-FFF2-40B4-BE49-F238E27FC236}">
                <a16:creationId xmlns:a16="http://schemas.microsoft.com/office/drawing/2014/main" id="{B9892ABC-4BFA-EAC8-5244-641A2B327D14}"/>
              </a:ext>
            </a:extLst>
          </p:cNvPr>
          <p:cNvGraphicFramePr>
            <a:graphicFrameLocks noGrp="1"/>
          </p:cNvGraphicFramePr>
          <p:nvPr>
            <p:ph idx="1"/>
            <p:extLst>
              <p:ext uri="{D42A27DB-BD31-4B8C-83A1-F6EECF244321}">
                <p14:modId xmlns:p14="http://schemas.microsoft.com/office/powerpoint/2010/main" val="2234800813"/>
              </p:ext>
            </p:extLst>
          </p:nvPr>
        </p:nvGraphicFramePr>
        <p:xfrm>
          <a:off x="1819543" y="1626054"/>
          <a:ext cx="10458450" cy="4305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4348880"/>
      </p:ext>
    </p:extLst>
  </p:cSld>
  <p:clrMapOvr>
    <a:overrideClrMapping bg1="dk1" tx1="lt1" bg2="dk2" tx2="lt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166BF9EE-F7AC-4FA5-AC7E-001B3A642F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0" name="Freeform 11">
              <a:extLst>
                <a:ext uri="{FF2B5EF4-FFF2-40B4-BE49-F238E27FC236}">
                  <a16:creationId xmlns:a16="http://schemas.microsoft.com/office/drawing/2014/main" id="{3B48D182-44E3-4D8B-ACEF-F1A900BE4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txBody>
            <a:bodyPr/>
            <a:lstStyle/>
            <a:p>
              <a:endParaRPr lang="en-US"/>
            </a:p>
          </p:txBody>
        </p:sp>
        <p:sp>
          <p:nvSpPr>
            <p:cNvPr id="11" name="Freeform 12">
              <a:extLst>
                <a:ext uri="{FF2B5EF4-FFF2-40B4-BE49-F238E27FC236}">
                  <a16:creationId xmlns:a16="http://schemas.microsoft.com/office/drawing/2014/main" id="{355A535A-A489-477F-A314-593AA8CAFB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txBody>
            <a:bodyPr/>
            <a:lstStyle/>
            <a:p>
              <a:endParaRPr lang="en-US"/>
            </a:p>
          </p:txBody>
        </p:sp>
        <p:sp>
          <p:nvSpPr>
            <p:cNvPr id="12" name="Freeform 13">
              <a:extLst>
                <a:ext uri="{FF2B5EF4-FFF2-40B4-BE49-F238E27FC236}">
                  <a16:creationId xmlns:a16="http://schemas.microsoft.com/office/drawing/2014/main" id="{954C2D4C-FD83-4EF4-9312-04442ABD6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txBody>
            <a:bodyPr/>
            <a:lstStyle/>
            <a:p>
              <a:endParaRPr lang="en-US"/>
            </a:p>
          </p:txBody>
        </p:sp>
        <p:sp>
          <p:nvSpPr>
            <p:cNvPr id="13" name="Freeform 14">
              <a:extLst>
                <a:ext uri="{FF2B5EF4-FFF2-40B4-BE49-F238E27FC236}">
                  <a16:creationId xmlns:a16="http://schemas.microsoft.com/office/drawing/2014/main" id="{C20701C2-CD9A-4698-BC97-E1085820C2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txBody>
            <a:bodyPr/>
            <a:lstStyle/>
            <a:p>
              <a:endParaRPr lang="en-US"/>
            </a:p>
          </p:txBody>
        </p:sp>
        <p:sp>
          <p:nvSpPr>
            <p:cNvPr id="14" name="Freeform 15">
              <a:extLst>
                <a:ext uri="{FF2B5EF4-FFF2-40B4-BE49-F238E27FC236}">
                  <a16:creationId xmlns:a16="http://schemas.microsoft.com/office/drawing/2014/main" id="{62575C35-466F-42AE-87A1-D691849AB8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txBody>
            <a:bodyPr/>
            <a:lstStyle/>
            <a:p>
              <a:endParaRPr lang="en-US"/>
            </a:p>
          </p:txBody>
        </p:sp>
        <p:sp>
          <p:nvSpPr>
            <p:cNvPr id="15" name="Freeform 16">
              <a:extLst>
                <a:ext uri="{FF2B5EF4-FFF2-40B4-BE49-F238E27FC236}">
                  <a16:creationId xmlns:a16="http://schemas.microsoft.com/office/drawing/2014/main" id="{58236F37-6119-45AC-80A0-CD2C311B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txBody>
            <a:bodyPr/>
            <a:lstStyle/>
            <a:p>
              <a:endParaRPr lang="en-US"/>
            </a:p>
          </p:txBody>
        </p:sp>
        <p:sp>
          <p:nvSpPr>
            <p:cNvPr id="16" name="Freeform 17">
              <a:extLst>
                <a:ext uri="{FF2B5EF4-FFF2-40B4-BE49-F238E27FC236}">
                  <a16:creationId xmlns:a16="http://schemas.microsoft.com/office/drawing/2014/main" id="{F3FDD799-39FE-4D6F-9A64-2F472B2150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txBody>
            <a:bodyPr/>
            <a:lstStyle/>
            <a:p>
              <a:endParaRPr lang="en-US"/>
            </a:p>
          </p:txBody>
        </p:sp>
        <p:sp>
          <p:nvSpPr>
            <p:cNvPr id="17" name="Freeform 18">
              <a:extLst>
                <a:ext uri="{FF2B5EF4-FFF2-40B4-BE49-F238E27FC236}">
                  <a16:creationId xmlns:a16="http://schemas.microsoft.com/office/drawing/2014/main" id="{9820D241-1D49-442C-A95A-00BC1BF9E2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txBody>
            <a:bodyPr/>
            <a:lstStyle/>
            <a:p>
              <a:endParaRPr lang="en-US"/>
            </a:p>
          </p:txBody>
        </p:sp>
        <p:sp>
          <p:nvSpPr>
            <p:cNvPr id="18" name="Freeform 19">
              <a:extLst>
                <a:ext uri="{FF2B5EF4-FFF2-40B4-BE49-F238E27FC236}">
                  <a16:creationId xmlns:a16="http://schemas.microsoft.com/office/drawing/2014/main" id="{EBC2197C-B383-4866-8ABD-74222400BE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txBody>
            <a:bodyPr/>
            <a:lstStyle/>
            <a:p>
              <a:endParaRPr lang="en-US"/>
            </a:p>
          </p:txBody>
        </p:sp>
        <p:sp>
          <p:nvSpPr>
            <p:cNvPr id="19" name="Freeform 20">
              <a:extLst>
                <a:ext uri="{FF2B5EF4-FFF2-40B4-BE49-F238E27FC236}">
                  <a16:creationId xmlns:a16="http://schemas.microsoft.com/office/drawing/2014/main" id="{404B06AA-FC93-4471-9DE4-56A401E70A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txBody>
            <a:bodyPr/>
            <a:lstStyle/>
            <a:p>
              <a:endParaRPr lang="en-US"/>
            </a:p>
          </p:txBody>
        </p:sp>
        <p:sp>
          <p:nvSpPr>
            <p:cNvPr id="20" name="Freeform 21">
              <a:extLst>
                <a:ext uri="{FF2B5EF4-FFF2-40B4-BE49-F238E27FC236}">
                  <a16:creationId xmlns:a16="http://schemas.microsoft.com/office/drawing/2014/main" id="{E580600C-013F-4FAF-8FB7-4CC0FA80A9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txBody>
            <a:bodyPr/>
            <a:lstStyle/>
            <a:p>
              <a:endParaRPr lang="en-US"/>
            </a:p>
          </p:txBody>
        </p:sp>
        <p:sp>
          <p:nvSpPr>
            <p:cNvPr id="21" name="Freeform 22">
              <a:extLst>
                <a:ext uri="{FF2B5EF4-FFF2-40B4-BE49-F238E27FC236}">
                  <a16:creationId xmlns:a16="http://schemas.microsoft.com/office/drawing/2014/main" id="{9BFCF199-64B2-4AEE-88C4-E954ABF3627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txBody>
            <a:bodyPr/>
            <a:lstStyle/>
            <a:p>
              <a:endParaRPr lang="en-US"/>
            </a:p>
          </p:txBody>
        </p:sp>
      </p:grpSp>
      <p:grpSp>
        <p:nvGrpSpPr>
          <p:cNvPr id="23" name="Group 22">
            <a:extLst>
              <a:ext uri="{FF2B5EF4-FFF2-40B4-BE49-F238E27FC236}">
                <a16:creationId xmlns:a16="http://schemas.microsoft.com/office/drawing/2014/main" id="{E312DBA5-56D8-42B2-BA94-28168C2A67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24" name="Freeform 27">
              <a:extLst>
                <a:ext uri="{FF2B5EF4-FFF2-40B4-BE49-F238E27FC236}">
                  <a16:creationId xmlns:a16="http://schemas.microsoft.com/office/drawing/2014/main" id="{7AD46C74-3117-46B0-B267-0F61B57CA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txBody>
            <a:bodyPr/>
            <a:lstStyle/>
            <a:p>
              <a:endParaRPr lang="en-US"/>
            </a:p>
          </p:txBody>
        </p:sp>
        <p:sp>
          <p:nvSpPr>
            <p:cNvPr id="25" name="Freeform 28">
              <a:extLst>
                <a:ext uri="{FF2B5EF4-FFF2-40B4-BE49-F238E27FC236}">
                  <a16:creationId xmlns:a16="http://schemas.microsoft.com/office/drawing/2014/main" id="{8C13B810-9664-45D8-8510-D6ED0ADD72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txBody>
            <a:bodyPr/>
            <a:lstStyle/>
            <a:p>
              <a:endParaRPr lang="en-US"/>
            </a:p>
          </p:txBody>
        </p:sp>
        <p:sp>
          <p:nvSpPr>
            <p:cNvPr id="26" name="Freeform 29">
              <a:extLst>
                <a:ext uri="{FF2B5EF4-FFF2-40B4-BE49-F238E27FC236}">
                  <a16:creationId xmlns:a16="http://schemas.microsoft.com/office/drawing/2014/main" id="{10306E52-A922-4458-BCCE-C3C840CC75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txBody>
            <a:bodyPr/>
            <a:lstStyle/>
            <a:p>
              <a:endParaRPr lang="en-US"/>
            </a:p>
          </p:txBody>
        </p:sp>
        <p:sp>
          <p:nvSpPr>
            <p:cNvPr id="27" name="Freeform 30">
              <a:extLst>
                <a:ext uri="{FF2B5EF4-FFF2-40B4-BE49-F238E27FC236}">
                  <a16:creationId xmlns:a16="http://schemas.microsoft.com/office/drawing/2014/main" id="{CB578819-B7E7-4250-932F-52AE2A2A9A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txBody>
            <a:bodyPr/>
            <a:lstStyle/>
            <a:p>
              <a:endParaRPr lang="en-US"/>
            </a:p>
          </p:txBody>
        </p:sp>
        <p:sp>
          <p:nvSpPr>
            <p:cNvPr id="28" name="Freeform 31">
              <a:extLst>
                <a:ext uri="{FF2B5EF4-FFF2-40B4-BE49-F238E27FC236}">
                  <a16:creationId xmlns:a16="http://schemas.microsoft.com/office/drawing/2014/main" id="{454B9C91-B623-424A-B16E-F764F189D3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txBody>
            <a:bodyPr/>
            <a:lstStyle/>
            <a:p>
              <a:endParaRPr lang="en-US"/>
            </a:p>
          </p:txBody>
        </p:sp>
        <p:sp>
          <p:nvSpPr>
            <p:cNvPr id="29" name="Freeform 32">
              <a:extLst>
                <a:ext uri="{FF2B5EF4-FFF2-40B4-BE49-F238E27FC236}">
                  <a16:creationId xmlns:a16="http://schemas.microsoft.com/office/drawing/2014/main" id="{EFD03C4A-8484-41E6-B458-032F1DCA7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txBody>
            <a:bodyPr/>
            <a:lstStyle/>
            <a:p>
              <a:endParaRPr lang="en-US"/>
            </a:p>
          </p:txBody>
        </p:sp>
        <p:sp>
          <p:nvSpPr>
            <p:cNvPr id="30" name="Freeform 33">
              <a:extLst>
                <a:ext uri="{FF2B5EF4-FFF2-40B4-BE49-F238E27FC236}">
                  <a16:creationId xmlns:a16="http://schemas.microsoft.com/office/drawing/2014/main" id="{DDC2F3C3-1D4E-4913-9C5C-F9A65B47E5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txBody>
            <a:bodyPr/>
            <a:lstStyle/>
            <a:p>
              <a:endParaRPr lang="en-US"/>
            </a:p>
          </p:txBody>
        </p:sp>
        <p:sp>
          <p:nvSpPr>
            <p:cNvPr id="31" name="Freeform 34">
              <a:extLst>
                <a:ext uri="{FF2B5EF4-FFF2-40B4-BE49-F238E27FC236}">
                  <a16:creationId xmlns:a16="http://schemas.microsoft.com/office/drawing/2014/main" id="{1E15BCA2-2420-4C53-ADE9-40FBAC2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txBody>
            <a:bodyPr/>
            <a:lstStyle/>
            <a:p>
              <a:endParaRPr lang="en-US"/>
            </a:p>
          </p:txBody>
        </p:sp>
        <p:sp>
          <p:nvSpPr>
            <p:cNvPr id="32" name="Freeform 35">
              <a:extLst>
                <a:ext uri="{FF2B5EF4-FFF2-40B4-BE49-F238E27FC236}">
                  <a16:creationId xmlns:a16="http://schemas.microsoft.com/office/drawing/2014/main" id="{73D5FBF4-7129-4C51-B603-E3BC334195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txBody>
            <a:bodyPr/>
            <a:lstStyle/>
            <a:p>
              <a:endParaRPr lang="en-US"/>
            </a:p>
          </p:txBody>
        </p:sp>
        <p:sp>
          <p:nvSpPr>
            <p:cNvPr id="33" name="Freeform 36">
              <a:extLst>
                <a:ext uri="{FF2B5EF4-FFF2-40B4-BE49-F238E27FC236}">
                  <a16:creationId xmlns:a16="http://schemas.microsoft.com/office/drawing/2014/main" id="{0165B164-CE2A-494C-88FC-507232B37C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txBody>
            <a:bodyPr/>
            <a:lstStyle/>
            <a:p>
              <a:endParaRPr lang="en-US"/>
            </a:p>
          </p:txBody>
        </p:sp>
        <p:sp>
          <p:nvSpPr>
            <p:cNvPr id="34" name="Freeform 37">
              <a:extLst>
                <a:ext uri="{FF2B5EF4-FFF2-40B4-BE49-F238E27FC236}">
                  <a16:creationId xmlns:a16="http://schemas.microsoft.com/office/drawing/2014/main" id="{87F127E5-B10B-4D18-BCF0-E7C3C7F40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txBody>
            <a:bodyPr/>
            <a:lstStyle/>
            <a:p>
              <a:endParaRPr lang="en-US"/>
            </a:p>
          </p:txBody>
        </p:sp>
        <p:sp>
          <p:nvSpPr>
            <p:cNvPr id="35" name="Freeform 38">
              <a:extLst>
                <a:ext uri="{FF2B5EF4-FFF2-40B4-BE49-F238E27FC236}">
                  <a16:creationId xmlns:a16="http://schemas.microsoft.com/office/drawing/2014/main" id="{FC692D59-F28D-4E42-B435-225F2C6CFA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txBody>
            <a:bodyPr/>
            <a:lstStyle/>
            <a:p>
              <a:endParaRPr lang="en-US"/>
            </a:p>
          </p:txBody>
        </p:sp>
      </p:grpSp>
      <p:sp>
        <p:nvSpPr>
          <p:cNvPr id="37" name="Rectangle 36">
            <a:extLst>
              <a:ext uri="{FF2B5EF4-FFF2-40B4-BE49-F238E27FC236}">
                <a16:creationId xmlns:a16="http://schemas.microsoft.com/office/drawing/2014/main" id="{1996130F-9AB5-4DE9-8574-3AF891C5C1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9" name="Freeform 11">
            <a:extLst>
              <a:ext uri="{FF2B5EF4-FFF2-40B4-BE49-F238E27FC236}">
                <a16:creationId xmlns:a16="http://schemas.microsoft.com/office/drawing/2014/main" id="{7326F4E6-9131-42DA-97B2-0BA8D1E258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lstStyle/>
          <a:p>
            <a:endParaRPr lang="en-US"/>
          </a:p>
        </p:txBody>
      </p:sp>
      <p:sp>
        <p:nvSpPr>
          <p:cNvPr id="4" name="TextBox 3">
            <a:extLst>
              <a:ext uri="{FF2B5EF4-FFF2-40B4-BE49-F238E27FC236}">
                <a16:creationId xmlns:a16="http://schemas.microsoft.com/office/drawing/2014/main" id="{0D0115BB-4C81-51B8-5520-3887DE644A30}"/>
              </a:ext>
            </a:extLst>
          </p:cNvPr>
          <p:cNvSpPr txBox="1"/>
          <p:nvPr/>
        </p:nvSpPr>
        <p:spPr>
          <a:xfrm>
            <a:off x="1826731" y="1267717"/>
            <a:ext cx="4140772" cy="3777622"/>
          </a:xfrm>
          <a:prstGeom prst="rect">
            <a:avLst/>
          </a:prstGeom>
        </p:spPr>
        <p:txBody>
          <a:bodyPr vert="horz" lIns="91440" tIns="45720" rIns="91440" bIns="45720" rtlCol="0">
            <a:normAutofit/>
          </a:bodyPr>
          <a:lstStyle/>
          <a:p>
            <a:pPr>
              <a:spcBef>
                <a:spcPts val="1000"/>
              </a:spcBef>
              <a:buClr>
                <a:schemeClr val="accent1"/>
              </a:buClr>
            </a:pPr>
            <a:r>
              <a:rPr lang="en-US" b="1" dirty="0">
                <a:solidFill>
                  <a:srgbClr val="000000"/>
                </a:solidFill>
              </a:rPr>
              <a:t>Resources found on home page of portal.</a:t>
            </a:r>
          </a:p>
          <a:p>
            <a:pPr marL="285750" indent="-285750">
              <a:spcBef>
                <a:spcPts val="1000"/>
              </a:spcBef>
              <a:buClr>
                <a:schemeClr val="accent1"/>
              </a:buClr>
              <a:buFont typeface="Wingdings" pitchFamily="2" charset="2"/>
              <a:buChar char="Ø"/>
            </a:pPr>
            <a:endParaRPr lang="en-US" dirty="0">
              <a:solidFill>
                <a:srgbClr val="000000"/>
              </a:solidFill>
            </a:endParaRPr>
          </a:p>
          <a:p>
            <a:pPr marL="285750" indent="-285750">
              <a:spcBef>
                <a:spcPts val="1000"/>
              </a:spcBef>
              <a:buClr>
                <a:schemeClr val="accent1"/>
              </a:buClr>
              <a:buFont typeface="Wingdings" pitchFamily="2" charset="2"/>
              <a:buChar char="Ø"/>
            </a:pPr>
            <a:r>
              <a:rPr lang="en-US" dirty="0">
                <a:solidFill>
                  <a:srgbClr val="000000"/>
                </a:solidFill>
              </a:rPr>
              <a:t>Links to useful pages.</a:t>
            </a:r>
          </a:p>
          <a:p>
            <a:pPr>
              <a:spcBef>
                <a:spcPts val="1000"/>
              </a:spcBef>
              <a:buClr>
                <a:schemeClr val="accent1"/>
              </a:buClr>
            </a:pPr>
            <a:endParaRPr lang="en-US" dirty="0">
              <a:solidFill>
                <a:srgbClr val="000000"/>
              </a:solidFill>
            </a:endParaRPr>
          </a:p>
          <a:p>
            <a:pPr marL="285750" indent="-285750">
              <a:spcBef>
                <a:spcPts val="1000"/>
              </a:spcBef>
              <a:buClr>
                <a:schemeClr val="accent1"/>
              </a:buClr>
              <a:buFont typeface="Wingdings" pitchFamily="2" charset="2"/>
              <a:buChar char="Ø"/>
            </a:pPr>
            <a:r>
              <a:rPr lang="en-US" dirty="0">
                <a:solidFill>
                  <a:srgbClr val="000000"/>
                </a:solidFill>
              </a:rPr>
              <a:t>Tech bulletin and USAH important information.</a:t>
            </a:r>
          </a:p>
          <a:p>
            <a:pPr marL="285750" indent="-285750">
              <a:spcBef>
                <a:spcPts val="1000"/>
              </a:spcBef>
              <a:buClr>
                <a:schemeClr val="accent1"/>
              </a:buClr>
              <a:buFont typeface="Wingdings" pitchFamily="2" charset="2"/>
              <a:buChar char="Ø"/>
            </a:pPr>
            <a:endParaRPr lang="en-US" dirty="0">
              <a:solidFill>
                <a:srgbClr val="000000"/>
              </a:solidFill>
            </a:endParaRPr>
          </a:p>
          <a:p>
            <a:pPr marL="285750" indent="-285750">
              <a:spcBef>
                <a:spcPts val="1000"/>
              </a:spcBef>
              <a:buClr>
                <a:schemeClr val="accent1"/>
              </a:buClr>
              <a:buFont typeface="Wingdings" pitchFamily="2" charset="2"/>
              <a:buChar char="Ø"/>
            </a:pPr>
            <a:r>
              <a:rPr lang="en-US" dirty="0">
                <a:solidFill>
                  <a:srgbClr val="000000"/>
                </a:solidFill>
              </a:rPr>
              <a:t>Tutorial on submitting rosters.</a:t>
            </a:r>
          </a:p>
        </p:txBody>
      </p:sp>
      <p:pic>
        <p:nvPicPr>
          <p:cNvPr id="3" name="Picture 2">
            <a:extLst>
              <a:ext uri="{FF2B5EF4-FFF2-40B4-BE49-F238E27FC236}">
                <a16:creationId xmlns:a16="http://schemas.microsoft.com/office/drawing/2014/main" id="{6E982440-93E9-B61C-BBE9-1CF226F48E6F}"/>
              </a:ext>
            </a:extLst>
          </p:cNvPr>
          <p:cNvPicPr>
            <a:picLocks noChangeAspect="1"/>
          </p:cNvPicPr>
          <p:nvPr/>
        </p:nvPicPr>
        <p:blipFill>
          <a:blip r:embed="rId2"/>
          <a:stretch>
            <a:fillRect/>
          </a:stretch>
        </p:blipFill>
        <p:spPr>
          <a:xfrm>
            <a:off x="7709143" y="645106"/>
            <a:ext cx="2217172" cy="5247747"/>
          </a:xfrm>
          <a:prstGeom prst="rect">
            <a:avLst/>
          </a:prstGeom>
        </p:spPr>
      </p:pic>
    </p:spTree>
    <p:extLst>
      <p:ext uri="{BB962C8B-B14F-4D97-AF65-F5344CB8AC3E}">
        <p14:creationId xmlns:p14="http://schemas.microsoft.com/office/powerpoint/2010/main" val="31225116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BD3FDCE-297D-F944-AAE6-05B54830A7BD}"/>
              </a:ext>
            </a:extLst>
          </p:cNvPr>
          <p:cNvSpPr txBox="1"/>
          <p:nvPr/>
        </p:nvSpPr>
        <p:spPr>
          <a:xfrm>
            <a:off x="647922" y="653144"/>
            <a:ext cx="3893931" cy="3768132"/>
          </a:xfrm>
          <a:prstGeom prst="ellipse">
            <a:avLst/>
          </a:prstGeom>
          <a:solidFill>
            <a:schemeClr val="accent2">
              <a:lumMod val="75000"/>
            </a:schemeClr>
          </a:solidFill>
          <a:ln>
            <a:noFill/>
          </a:ln>
        </p:spPr>
        <p:txBody>
          <a:bodyPr vert="horz" lIns="182880" tIns="182880" rIns="182880" bIns="182880" rtlCol="0" anchor="ctr">
            <a:normAutofit/>
          </a:bodyPr>
          <a:lstStyle/>
          <a:p>
            <a:pPr algn="ctr" defTabSz="914400">
              <a:lnSpc>
                <a:spcPct val="90000"/>
              </a:lnSpc>
              <a:spcBef>
                <a:spcPct val="0"/>
              </a:spcBef>
              <a:spcAft>
                <a:spcPts val="600"/>
              </a:spcAft>
            </a:pPr>
            <a:endParaRPr lang="en-US" sz="3000" kern="1200" cap="all" spc="200" baseline="0" dirty="0">
              <a:solidFill>
                <a:srgbClr val="FFFFFF"/>
              </a:solidFill>
              <a:latin typeface="+mj-lt"/>
              <a:ea typeface="+mj-ea"/>
              <a:cs typeface="+mj-cs"/>
            </a:endParaRPr>
          </a:p>
          <a:p>
            <a:pPr algn="ctr" defTabSz="914400">
              <a:lnSpc>
                <a:spcPct val="90000"/>
              </a:lnSpc>
              <a:spcBef>
                <a:spcPct val="0"/>
              </a:spcBef>
              <a:spcAft>
                <a:spcPts val="600"/>
              </a:spcAft>
            </a:pPr>
            <a:r>
              <a:rPr lang="en-US" sz="2800" kern="1200" cap="all" spc="200" baseline="0" dirty="0">
                <a:solidFill>
                  <a:srgbClr val="FFFFFF"/>
                </a:solidFill>
                <a:latin typeface="+mj-lt"/>
                <a:ea typeface="+mj-ea"/>
                <a:cs typeface="+mj-cs"/>
              </a:rPr>
              <a:t>YOUR AFFILIATE </a:t>
            </a:r>
            <a:r>
              <a:rPr lang="en-US" sz="2800" kern="1200" cap="all" spc="200" baseline="0" dirty="0" err="1">
                <a:solidFill>
                  <a:srgbClr val="FFFFFF"/>
                </a:solidFill>
                <a:latin typeface="+mj-lt"/>
                <a:ea typeface="+mj-ea"/>
                <a:cs typeface="+mj-cs"/>
              </a:rPr>
              <a:t>REGISTRArS</a:t>
            </a:r>
            <a:endParaRPr lang="en-US" sz="2800" kern="1200" cap="all" spc="200" baseline="0" dirty="0">
              <a:solidFill>
                <a:srgbClr val="FFFFFF"/>
              </a:solidFill>
              <a:latin typeface="+mj-lt"/>
              <a:ea typeface="+mj-ea"/>
              <a:cs typeface="+mj-cs"/>
            </a:endParaRPr>
          </a:p>
          <a:p>
            <a:pPr algn="ctr" defTabSz="914400">
              <a:lnSpc>
                <a:spcPct val="90000"/>
              </a:lnSpc>
              <a:spcBef>
                <a:spcPct val="0"/>
              </a:spcBef>
              <a:spcAft>
                <a:spcPts val="600"/>
              </a:spcAft>
            </a:pPr>
            <a:endParaRPr lang="en-US" sz="3000" kern="1200" cap="all" spc="200" baseline="0" dirty="0">
              <a:solidFill>
                <a:srgbClr val="FFFFFF"/>
              </a:solidFill>
              <a:latin typeface="+mj-lt"/>
              <a:ea typeface="+mj-ea"/>
              <a:cs typeface="+mj-cs"/>
            </a:endParaRPr>
          </a:p>
          <a:p>
            <a:pPr algn="ctr" defTabSz="914400">
              <a:lnSpc>
                <a:spcPct val="90000"/>
              </a:lnSpc>
              <a:spcBef>
                <a:spcPct val="0"/>
              </a:spcBef>
              <a:spcAft>
                <a:spcPts val="600"/>
              </a:spcAft>
            </a:pPr>
            <a:endParaRPr lang="en-US" sz="3000" kern="1200" cap="all" spc="200" baseline="0" dirty="0">
              <a:solidFill>
                <a:srgbClr val="FFFFFF"/>
              </a:solidFill>
              <a:latin typeface="+mj-lt"/>
              <a:ea typeface="+mj-ea"/>
              <a:cs typeface="+mj-cs"/>
            </a:endParaRPr>
          </a:p>
        </p:txBody>
      </p:sp>
      <p:sp>
        <p:nvSpPr>
          <p:cNvPr id="3" name="TextBox 2">
            <a:extLst>
              <a:ext uri="{FF2B5EF4-FFF2-40B4-BE49-F238E27FC236}">
                <a16:creationId xmlns:a16="http://schemas.microsoft.com/office/drawing/2014/main" id="{D71A8FE1-C75D-4A47-8B25-9A27972160D7}"/>
              </a:ext>
            </a:extLst>
          </p:cNvPr>
          <p:cNvSpPr txBox="1"/>
          <p:nvPr/>
        </p:nvSpPr>
        <p:spPr>
          <a:xfrm>
            <a:off x="4989801" y="758985"/>
            <a:ext cx="5320696" cy="4053840"/>
          </a:xfrm>
          <a:prstGeom prst="rect">
            <a:avLst/>
          </a:prstGeom>
        </p:spPr>
        <p:txBody>
          <a:bodyPr vert="horz" lIns="91440" tIns="45720" rIns="91440" bIns="45720" rtlCol="0" anchor="ctr">
            <a:normAutofit/>
          </a:bodyPr>
          <a:lstStyle/>
          <a:p>
            <a:pPr marL="57150" indent="-285750" defTabSz="914400">
              <a:spcBef>
                <a:spcPts val="1000"/>
              </a:spcBef>
              <a:buClr>
                <a:schemeClr val="accent1"/>
              </a:buClr>
              <a:buFont typeface="Wingdings" pitchFamily="2" charset="2"/>
              <a:buChar char="Ø"/>
            </a:pPr>
            <a:r>
              <a:rPr lang="en-US" dirty="0">
                <a:solidFill>
                  <a:schemeClr val="tx1">
                    <a:lumMod val="85000"/>
                    <a:lumOff val="15000"/>
                  </a:schemeClr>
                </a:solidFill>
              </a:rPr>
              <a:t>ANDA CRAVEN</a:t>
            </a:r>
          </a:p>
          <a:p>
            <a:pPr marL="57150" indent="-285750" defTabSz="914400">
              <a:spcBef>
                <a:spcPts val="1000"/>
              </a:spcBef>
              <a:buClr>
                <a:schemeClr val="accent1"/>
              </a:buClr>
              <a:buFont typeface="Wingdings" pitchFamily="2" charset="2"/>
              <a:buChar char="Ø"/>
            </a:pPr>
            <a:r>
              <a:rPr lang="en-US" dirty="0" err="1">
                <a:solidFill>
                  <a:schemeClr val="tx1">
                    <a:lumMod val="85000"/>
                    <a:lumOff val="15000"/>
                  </a:schemeClr>
                </a:solidFill>
                <a:hlinkClick r:id="rId2">
                  <a:extLst>
                    <a:ext uri="{A12FA001-AC4F-418D-AE19-62706E023703}">
                      <ahyp:hlinkClr xmlns:ahyp="http://schemas.microsoft.com/office/drawing/2018/hyperlinkcolor" val="tx"/>
                    </a:ext>
                  </a:extLst>
                </a:hlinkClick>
              </a:rPr>
              <a:t>anda.craven@</a:t>
            </a:r>
            <a:r>
              <a:rPr lang="en-US" dirty="0" err="1">
                <a:solidFill>
                  <a:schemeClr val="tx1">
                    <a:lumMod val="85000"/>
                    <a:lumOff val="15000"/>
                  </a:schemeClr>
                </a:solidFill>
              </a:rPr>
              <a:t>usahockey.org</a:t>
            </a:r>
            <a:endParaRPr lang="en-US" dirty="0">
              <a:solidFill>
                <a:schemeClr val="tx1">
                  <a:lumMod val="85000"/>
                  <a:lumOff val="15000"/>
                </a:schemeClr>
              </a:solidFill>
            </a:endParaRPr>
          </a:p>
          <a:p>
            <a:pPr marL="57150" indent="-285750" defTabSz="914400">
              <a:spcBef>
                <a:spcPts val="1000"/>
              </a:spcBef>
              <a:buClr>
                <a:schemeClr val="accent1"/>
              </a:buClr>
              <a:buFont typeface="Wingdings" pitchFamily="2" charset="2"/>
              <a:buChar char="Ø"/>
            </a:pPr>
            <a:r>
              <a:rPr lang="en-US" dirty="0">
                <a:solidFill>
                  <a:schemeClr val="tx1">
                    <a:lumMod val="85000"/>
                    <a:lumOff val="15000"/>
                  </a:schemeClr>
                </a:solidFill>
              </a:rPr>
              <a:t>970-481-2773</a:t>
            </a:r>
          </a:p>
          <a:p>
            <a:pPr marL="57150" indent="-285750" defTabSz="914400">
              <a:spcBef>
                <a:spcPts val="1000"/>
              </a:spcBef>
              <a:buClr>
                <a:schemeClr val="accent1"/>
              </a:buClr>
              <a:buFont typeface="Wingdings" pitchFamily="2" charset="2"/>
              <a:buChar char="Ø"/>
            </a:pPr>
            <a:endParaRPr lang="en-US" dirty="0">
              <a:solidFill>
                <a:schemeClr val="tx1">
                  <a:lumMod val="85000"/>
                  <a:lumOff val="15000"/>
                </a:schemeClr>
              </a:solidFill>
            </a:endParaRPr>
          </a:p>
          <a:p>
            <a:pPr marL="57150" indent="-285750" defTabSz="914400">
              <a:spcBef>
                <a:spcPts val="1000"/>
              </a:spcBef>
              <a:buClr>
                <a:schemeClr val="accent1"/>
              </a:buClr>
              <a:buFont typeface="Wingdings" pitchFamily="2" charset="2"/>
              <a:buChar char="Ø"/>
            </a:pPr>
            <a:r>
              <a:rPr lang="en-US" dirty="0">
                <a:solidFill>
                  <a:schemeClr val="tx1">
                    <a:lumMod val="85000"/>
                    <a:lumOff val="15000"/>
                  </a:schemeClr>
                </a:solidFill>
              </a:rPr>
              <a:t>STACEY ZIS</a:t>
            </a:r>
          </a:p>
          <a:p>
            <a:pPr marL="57150" indent="-285750" defTabSz="914400">
              <a:spcBef>
                <a:spcPts val="1000"/>
              </a:spcBef>
              <a:buClr>
                <a:schemeClr val="accent1"/>
              </a:buClr>
              <a:buFont typeface="Wingdings" pitchFamily="2" charset="2"/>
              <a:buChar char="Ø"/>
            </a:pPr>
            <a:r>
              <a:rPr lang="en-US" dirty="0" err="1">
                <a:hlinkClick r:id="rId3">
                  <a:extLst>
                    <a:ext uri="{A12FA001-AC4F-418D-AE19-62706E023703}">
                      <ahyp:hlinkClr xmlns:ahyp="http://schemas.microsoft.com/office/drawing/2018/hyperlinkcolor" val="tx"/>
                    </a:ext>
                  </a:extLst>
                </a:hlinkClick>
              </a:rPr>
              <a:t>stacey.</a:t>
            </a:r>
            <a:r>
              <a:rPr lang="en-US" dirty="0" err="1"/>
              <a:t>zis@usahockey.org</a:t>
            </a:r>
            <a:endParaRPr lang="en-US" dirty="0"/>
          </a:p>
          <a:p>
            <a:pPr marL="57150" indent="-285750" defTabSz="914400">
              <a:spcBef>
                <a:spcPts val="1000"/>
              </a:spcBef>
              <a:buClr>
                <a:schemeClr val="accent1"/>
              </a:buClr>
              <a:buFont typeface="Wingdings" pitchFamily="2" charset="2"/>
              <a:buChar char="Ø"/>
            </a:pPr>
            <a:r>
              <a:rPr lang="en-US" dirty="0">
                <a:solidFill>
                  <a:schemeClr val="tx1">
                    <a:lumMod val="85000"/>
                    <a:lumOff val="15000"/>
                  </a:schemeClr>
                </a:solidFill>
              </a:rPr>
              <a:t>720-308-8748</a:t>
            </a:r>
          </a:p>
        </p:txBody>
      </p:sp>
      <p:sp>
        <p:nvSpPr>
          <p:cNvPr id="5" name="TextBox 4">
            <a:extLst>
              <a:ext uri="{FF2B5EF4-FFF2-40B4-BE49-F238E27FC236}">
                <a16:creationId xmlns:a16="http://schemas.microsoft.com/office/drawing/2014/main" id="{C0C85EB9-8C0E-953D-2F9C-7C5F752FFBCB}"/>
              </a:ext>
            </a:extLst>
          </p:cNvPr>
          <p:cNvSpPr txBox="1"/>
          <p:nvPr/>
        </p:nvSpPr>
        <p:spPr>
          <a:xfrm>
            <a:off x="1604145" y="4876287"/>
            <a:ext cx="8850436" cy="1328569"/>
          </a:xfrm>
          <a:prstGeom prst="rect">
            <a:avLst/>
          </a:prstGeom>
          <a:noFill/>
        </p:spPr>
        <p:txBody>
          <a:bodyPr wrap="none" rtlCol="0">
            <a:spAutoFit/>
          </a:bodyPr>
          <a:lstStyle/>
          <a:p>
            <a:pPr marL="285750" indent="-285750">
              <a:buClr>
                <a:schemeClr val="accent1"/>
              </a:buClr>
              <a:buFont typeface="Wingdings" pitchFamily="2" charset="2"/>
              <a:buChar char="Ø"/>
            </a:pPr>
            <a:r>
              <a:rPr lang="en-US" dirty="0"/>
              <a:t>Award patches available upon request at END of season.</a:t>
            </a:r>
          </a:p>
          <a:p>
            <a:pPr marL="285750" indent="-285750" defTabSz="365760">
              <a:spcAft>
                <a:spcPts val="480"/>
              </a:spcAft>
              <a:buClr>
                <a:schemeClr val="accent1"/>
              </a:buClr>
              <a:buFont typeface="Wingdings" pitchFamily="2" charset="2"/>
              <a:buChar char="Ø"/>
            </a:pPr>
            <a:r>
              <a:rPr lang="en-US" sz="1800" kern="1200" dirty="0">
                <a:solidFill>
                  <a:schemeClr val="tx1"/>
                </a:solidFill>
                <a:latin typeface="+mn-lt"/>
                <a:ea typeface="+mn-ea"/>
                <a:cs typeface="+mn-cs"/>
              </a:rPr>
              <a:t>Hat Trick, Play Maker, Shut Out.</a:t>
            </a:r>
          </a:p>
          <a:p>
            <a:pPr marL="285750" indent="-285750" defTabSz="365760">
              <a:spcAft>
                <a:spcPts val="480"/>
              </a:spcAft>
              <a:buClr>
                <a:schemeClr val="accent1"/>
              </a:buClr>
              <a:buFont typeface="Wingdings" pitchFamily="2" charset="2"/>
              <a:buChar char="Ø"/>
            </a:pPr>
            <a:r>
              <a:rPr lang="en-US" sz="1800" kern="1200" dirty="0">
                <a:solidFill>
                  <a:schemeClr val="tx1"/>
                </a:solidFill>
                <a:latin typeface="+mn-lt"/>
                <a:ea typeface="+mn-ea"/>
                <a:cs typeface="+mn-cs"/>
              </a:rPr>
              <a:t>One per player per category, available at season’s end with scoresheet documentation</a:t>
            </a:r>
          </a:p>
          <a:p>
            <a:pPr marL="285750" indent="-285750" defTabSz="365760">
              <a:spcAft>
                <a:spcPts val="480"/>
              </a:spcAft>
              <a:buClr>
                <a:schemeClr val="accent1"/>
              </a:buClr>
              <a:buFont typeface="Wingdings" pitchFamily="2" charset="2"/>
              <a:buChar char="Ø"/>
            </a:pPr>
            <a:r>
              <a:rPr lang="en-US" dirty="0"/>
              <a:t>We send to team manager or registrar. They distribute to players.</a:t>
            </a:r>
          </a:p>
        </p:txBody>
      </p:sp>
    </p:spTree>
    <p:extLst>
      <p:ext uri="{BB962C8B-B14F-4D97-AF65-F5344CB8AC3E}">
        <p14:creationId xmlns:p14="http://schemas.microsoft.com/office/powerpoint/2010/main" val="3626193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8FF48D-DC8B-E808-1C80-254F6B31A284}"/>
              </a:ext>
            </a:extLst>
          </p:cNvPr>
          <p:cNvSpPr txBox="1"/>
          <p:nvPr/>
        </p:nvSpPr>
        <p:spPr>
          <a:xfrm>
            <a:off x="2023728" y="346669"/>
            <a:ext cx="8398825" cy="614623"/>
          </a:xfrm>
          <a:prstGeom prst="rect">
            <a:avLst/>
          </a:prstGeom>
        </p:spPr>
        <p:txBody>
          <a:bodyPr vert="horz" lIns="91440" tIns="45720" rIns="91440" bIns="45720" rtlCol="0" anchor="b">
            <a:normAutofit lnSpcReduction="10000"/>
          </a:bodyPr>
          <a:lstStyle/>
          <a:p>
            <a:pPr>
              <a:spcBef>
                <a:spcPct val="0"/>
              </a:spcBef>
              <a:spcAft>
                <a:spcPts val="600"/>
              </a:spcAft>
            </a:pPr>
            <a:r>
              <a:rPr lang="en-US" sz="3600" dirty="0">
                <a:solidFill>
                  <a:srgbClr val="FFFFFF"/>
                </a:solidFill>
                <a:latin typeface="+mj-lt"/>
                <a:ea typeface="+mj-ea"/>
                <a:cs typeface="+mj-cs"/>
              </a:rPr>
              <a:t>SAFESPORT</a:t>
            </a:r>
          </a:p>
        </p:txBody>
      </p:sp>
      <p:sp>
        <p:nvSpPr>
          <p:cNvPr id="3" name="TextBox 2">
            <a:extLst>
              <a:ext uri="{FF2B5EF4-FFF2-40B4-BE49-F238E27FC236}">
                <a16:creationId xmlns:a16="http://schemas.microsoft.com/office/drawing/2014/main" id="{D8BC5FBC-5165-8923-8316-FD2499870680}"/>
              </a:ext>
            </a:extLst>
          </p:cNvPr>
          <p:cNvSpPr txBox="1"/>
          <p:nvPr/>
        </p:nvSpPr>
        <p:spPr>
          <a:xfrm>
            <a:off x="2023728" y="1066800"/>
            <a:ext cx="9275644" cy="5662246"/>
          </a:xfrm>
          <a:prstGeom prst="rect">
            <a:avLst/>
          </a:prstGeom>
        </p:spPr>
        <p:txBody>
          <a:bodyPr vert="horz" lIns="91440" tIns="45720" rIns="91440" bIns="45720" rtlCol="0" anchor="ctr">
            <a:noAutofit/>
          </a:bodyPr>
          <a:lstStyle/>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Expires 12 months to the day after last taken.</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Email reminders.</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Coaches use their SSO (single sign on) code to access through their Learning Management System.</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Volunteers and players use their SSO code to access via the SafeSport launch pad.</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The SSO code is being emailed by USAH. Do NOT access SS courses without the code.</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Players do NOT take the Youth Athlete course.</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Course is free. If being charged, accessing in wrong place.</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No certificate. Shows up in portal within few hours.</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When claiming players, SS will show up, but it might take a few hours.</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Use the expiration date and do not rely on the “complete”.</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Automatically redlines if expires mid-season. Does NOT automatically add back.</a:t>
            </a:r>
          </a:p>
          <a:p>
            <a:pPr marL="285750" indent="-285750">
              <a:lnSpc>
                <a:spcPct val="90000"/>
              </a:lnSpc>
              <a:spcBef>
                <a:spcPts val="1000"/>
              </a:spcBef>
              <a:buClr>
                <a:schemeClr val="tx1"/>
              </a:buClr>
              <a:buSzPct val="80000"/>
              <a:buFont typeface="Wingdings" pitchFamily="2" charset="2"/>
              <a:buChar char="Ø"/>
            </a:pPr>
            <a:r>
              <a:rPr lang="en-US" dirty="0">
                <a:solidFill>
                  <a:srgbClr val="EBEBEB"/>
                </a:solidFill>
              </a:rPr>
              <a:t>It is possible to use SafeSport taken for another organization. Must call the Center to merge.</a:t>
            </a:r>
          </a:p>
        </p:txBody>
      </p:sp>
    </p:spTree>
    <p:extLst>
      <p:ext uri="{BB962C8B-B14F-4D97-AF65-F5344CB8AC3E}">
        <p14:creationId xmlns:p14="http://schemas.microsoft.com/office/powerpoint/2010/main" val="156887009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56BCA7-DD43-9B77-4BE2-F2C89799E793}"/>
              </a:ext>
            </a:extLst>
          </p:cNvPr>
          <p:cNvSpPr txBox="1"/>
          <p:nvPr/>
        </p:nvSpPr>
        <p:spPr>
          <a:xfrm>
            <a:off x="810329" y="333995"/>
            <a:ext cx="7979229" cy="369332"/>
          </a:xfrm>
          <a:prstGeom prst="rect">
            <a:avLst/>
          </a:prstGeom>
          <a:noFill/>
        </p:spPr>
        <p:txBody>
          <a:bodyPr wrap="square">
            <a:spAutoFit/>
          </a:bodyPr>
          <a:lstStyle/>
          <a:p>
            <a:r>
              <a:rPr lang="en-US" dirty="0"/>
              <a:t>Incorrectly states SafeSport is complete. Look at expiration date.</a:t>
            </a:r>
          </a:p>
        </p:txBody>
      </p:sp>
      <p:pic>
        <p:nvPicPr>
          <p:cNvPr id="5" name="Picture 4">
            <a:extLst>
              <a:ext uri="{FF2B5EF4-FFF2-40B4-BE49-F238E27FC236}">
                <a16:creationId xmlns:a16="http://schemas.microsoft.com/office/drawing/2014/main" id="{88F0369A-4B21-20A6-DC10-7F1C43118ADC}"/>
              </a:ext>
            </a:extLst>
          </p:cNvPr>
          <p:cNvPicPr>
            <a:picLocks noChangeAspect="1"/>
          </p:cNvPicPr>
          <p:nvPr/>
        </p:nvPicPr>
        <p:blipFill>
          <a:blip r:embed="rId2"/>
          <a:stretch>
            <a:fillRect/>
          </a:stretch>
        </p:blipFill>
        <p:spPr>
          <a:xfrm>
            <a:off x="373732" y="1011223"/>
            <a:ext cx="10962607" cy="2040564"/>
          </a:xfrm>
          <a:prstGeom prst="rect">
            <a:avLst/>
          </a:prstGeom>
        </p:spPr>
      </p:pic>
      <p:pic>
        <p:nvPicPr>
          <p:cNvPr id="7" name="Picture 6">
            <a:extLst>
              <a:ext uri="{FF2B5EF4-FFF2-40B4-BE49-F238E27FC236}">
                <a16:creationId xmlns:a16="http://schemas.microsoft.com/office/drawing/2014/main" id="{3743F4FF-145C-433E-8DA2-9DDE06284771}"/>
              </a:ext>
            </a:extLst>
          </p:cNvPr>
          <p:cNvPicPr>
            <a:picLocks noChangeAspect="1"/>
          </p:cNvPicPr>
          <p:nvPr/>
        </p:nvPicPr>
        <p:blipFill>
          <a:blip r:embed="rId3"/>
          <a:stretch>
            <a:fillRect/>
          </a:stretch>
        </p:blipFill>
        <p:spPr>
          <a:xfrm>
            <a:off x="373732" y="4036912"/>
            <a:ext cx="10962607" cy="2449272"/>
          </a:xfrm>
          <a:prstGeom prst="rect">
            <a:avLst/>
          </a:prstGeom>
        </p:spPr>
      </p:pic>
      <p:sp>
        <p:nvSpPr>
          <p:cNvPr id="8" name="TextBox 7">
            <a:extLst>
              <a:ext uri="{FF2B5EF4-FFF2-40B4-BE49-F238E27FC236}">
                <a16:creationId xmlns:a16="http://schemas.microsoft.com/office/drawing/2014/main" id="{F4A93916-D37B-B978-B54A-6A45E5626DA5}"/>
              </a:ext>
            </a:extLst>
          </p:cNvPr>
          <p:cNvSpPr txBox="1"/>
          <p:nvPr/>
        </p:nvSpPr>
        <p:spPr>
          <a:xfrm>
            <a:off x="855661" y="3429000"/>
            <a:ext cx="4426212" cy="646331"/>
          </a:xfrm>
          <a:prstGeom prst="rect">
            <a:avLst/>
          </a:prstGeom>
          <a:noFill/>
        </p:spPr>
        <p:txBody>
          <a:bodyPr wrap="none" rtlCol="0">
            <a:spAutoFit/>
          </a:bodyPr>
          <a:lstStyle/>
          <a:p>
            <a:r>
              <a:rPr lang="en-US" dirty="0"/>
              <a:t>Correctly shows SafeSport has expired</a:t>
            </a:r>
          </a:p>
          <a:p>
            <a:endParaRPr lang="en-US" dirty="0"/>
          </a:p>
        </p:txBody>
      </p:sp>
    </p:spTree>
    <p:extLst>
      <p:ext uri="{BB962C8B-B14F-4D97-AF65-F5344CB8AC3E}">
        <p14:creationId xmlns:p14="http://schemas.microsoft.com/office/powerpoint/2010/main" val="176754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EFC492D-EB67-0646-3F2D-2C760B5B7409}"/>
              </a:ext>
            </a:extLst>
          </p:cNvPr>
          <p:cNvSpPr txBox="1"/>
          <p:nvPr/>
        </p:nvSpPr>
        <p:spPr>
          <a:xfrm>
            <a:off x="1154955" y="973667"/>
            <a:ext cx="2942210" cy="4833745"/>
          </a:xfrm>
          <a:prstGeom prst="rect">
            <a:avLst/>
          </a:prstGeom>
        </p:spPr>
        <p:txBody>
          <a:bodyPr vert="horz" lIns="91440" tIns="45720" rIns="91440" bIns="45720" rtlCol="0" anchor="ctr">
            <a:normAutofit/>
          </a:bodyPr>
          <a:lstStyle/>
          <a:p>
            <a:pPr>
              <a:spcBef>
                <a:spcPct val="0"/>
              </a:spcBef>
              <a:spcAft>
                <a:spcPts val="600"/>
              </a:spcAft>
            </a:pPr>
            <a:r>
              <a:rPr lang="en-US" sz="3600" dirty="0">
                <a:latin typeface="+mj-lt"/>
                <a:ea typeface="+mj-ea"/>
                <a:cs typeface="+mj-cs"/>
              </a:rPr>
              <a:t>SCREENING</a:t>
            </a:r>
          </a:p>
        </p:txBody>
      </p:sp>
      <p:graphicFrame>
        <p:nvGraphicFramePr>
          <p:cNvPr id="5" name="TextBox 2">
            <a:extLst>
              <a:ext uri="{FF2B5EF4-FFF2-40B4-BE49-F238E27FC236}">
                <a16:creationId xmlns:a16="http://schemas.microsoft.com/office/drawing/2014/main" id="{70B2AB20-ED34-CFE2-372F-C9059EB00BB2}"/>
              </a:ext>
            </a:extLst>
          </p:cNvPr>
          <p:cNvGraphicFramePr/>
          <p:nvPr>
            <p:extLst>
              <p:ext uri="{D42A27DB-BD31-4B8C-83A1-F6EECF244321}">
                <p14:modId xmlns:p14="http://schemas.microsoft.com/office/powerpoint/2010/main" val="2924517942"/>
              </p:ext>
            </p:extLst>
          </p:nvPr>
        </p:nvGraphicFramePr>
        <p:xfrm>
          <a:off x="4097165" y="808038"/>
          <a:ext cx="7790035"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1746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basketball on a bench">
            <a:extLst>
              <a:ext uri="{FF2B5EF4-FFF2-40B4-BE49-F238E27FC236}">
                <a16:creationId xmlns:a16="http://schemas.microsoft.com/office/drawing/2014/main" id="{60DD383E-6CF8-382A-4EC6-6FE5EB41D43D}"/>
              </a:ext>
            </a:extLst>
          </p:cNvPr>
          <p:cNvPicPr>
            <a:picLocks noChangeAspect="1"/>
          </p:cNvPicPr>
          <p:nvPr/>
        </p:nvPicPr>
        <p:blipFill>
          <a:blip r:embed="rId2"/>
          <a:srcRect l="30421" r="21522" b="-2"/>
          <a:stretch/>
        </p:blipFill>
        <p:spPr>
          <a:xfrm>
            <a:off x="643467" y="934053"/>
            <a:ext cx="4255103" cy="5280479"/>
          </a:xfrm>
          <a:prstGeom prst="rect">
            <a:avLst/>
          </a:prstGeom>
        </p:spPr>
      </p:pic>
      <p:sp>
        <p:nvSpPr>
          <p:cNvPr id="3" name="TextBox 2">
            <a:extLst>
              <a:ext uri="{FF2B5EF4-FFF2-40B4-BE49-F238E27FC236}">
                <a16:creationId xmlns:a16="http://schemas.microsoft.com/office/drawing/2014/main" id="{F48F6E16-B8D6-B97D-EBD5-A3838BD70D0C}"/>
              </a:ext>
            </a:extLst>
          </p:cNvPr>
          <p:cNvSpPr txBox="1"/>
          <p:nvPr/>
        </p:nvSpPr>
        <p:spPr>
          <a:xfrm>
            <a:off x="5557156" y="287723"/>
            <a:ext cx="5121729" cy="646331"/>
          </a:xfrm>
          <a:prstGeom prst="rect">
            <a:avLst/>
          </a:prstGeom>
          <a:noFill/>
        </p:spPr>
        <p:txBody>
          <a:bodyPr wrap="square" rtlCol="0">
            <a:spAutoFit/>
          </a:bodyPr>
          <a:lstStyle/>
          <a:p>
            <a:r>
              <a:rPr lang="en-US" sz="3600" dirty="0"/>
              <a:t>LOCKER</a:t>
            </a:r>
            <a:r>
              <a:rPr lang="en-US" dirty="0"/>
              <a:t> </a:t>
            </a:r>
            <a:r>
              <a:rPr lang="en-US" sz="3600" dirty="0"/>
              <a:t>ROOM</a:t>
            </a:r>
            <a:r>
              <a:rPr lang="en-US" dirty="0"/>
              <a:t> </a:t>
            </a:r>
            <a:r>
              <a:rPr lang="en-US" sz="3600" dirty="0"/>
              <a:t>POLICIES</a:t>
            </a:r>
          </a:p>
        </p:txBody>
      </p:sp>
      <p:sp>
        <p:nvSpPr>
          <p:cNvPr id="4" name="TextBox 3">
            <a:extLst>
              <a:ext uri="{FF2B5EF4-FFF2-40B4-BE49-F238E27FC236}">
                <a16:creationId xmlns:a16="http://schemas.microsoft.com/office/drawing/2014/main" id="{98350EFE-48D8-451E-0AF0-EA0948D1BD4C}"/>
              </a:ext>
            </a:extLst>
          </p:cNvPr>
          <p:cNvSpPr txBox="1"/>
          <p:nvPr/>
        </p:nvSpPr>
        <p:spPr>
          <a:xfrm>
            <a:off x="4898572" y="1153410"/>
            <a:ext cx="6649961" cy="4524315"/>
          </a:xfrm>
          <a:prstGeom prst="rect">
            <a:avLst/>
          </a:prstGeom>
          <a:noFill/>
        </p:spPr>
        <p:txBody>
          <a:bodyPr wrap="square" rtlCol="0">
            <a:spAutoFit/>
          </a:bodyPr>
          <a:lstStyle/>
          <a:p>
            <a:pPr marL="285750" indent="-285750">
              <a:buFont typeface="Wingdings" pitchFamily="2" charset="2"/>
              <a:buChar char="Ø"/>
            </a:pPr>
            <a:r>
              <a:rPr lang="en-US" sz="1600" dirty="0"/>
              <a:t>All teams must have at least two designated non-coach locker room monitor (LRMs) on their roster. A team manager can fill one of these roles. Must be designated on the roster.</a:t>
            </a:r>
          </a:p>
          <a:p>
            <a:pPr marL="285750" indent="-285750">
              <a:buFont typeface="Wingdings" pitchFamily="2" charset="2"/>
              <a:buChar char="Ø"/>
            </a:pPr>
            <a:r>
              <a:rPr lang="en-US" sz="1600" dirty="0"/>
              <a:t>A coach can be a LRM, but each team must also have 2 non- coach LRMs.</a:t>
            </a:r>
          </a:p>
          <a:p>
            <a:pPr marL="285750" indent="-285750">
              <a:buFont typeface="Wingdings" pitchFamily="2" charset="2"/>
              <a:buChar char="Ø"/>
            </a:pPr>
            <a:r>
              <a:rPr lang="en-US" sz="1600" dirty="0"/>
              <a:t>Coaches added as LRM only are not allowed on the bench.</a:t>
            </a:r>
          </a:p>
          <a:p>
            <a:pPr marL="285750" indent="-285750">
              <a:buFont typeface="Wingdings" pitchFamily="2" charset="2"/>
              <a:buChar char="Ø"/>
            </a:pPr>
            <a:r>
              <a:rPr lang="en-US" sz="1600" dirty="0"/>
              <a:t>Best practices include 2 responsible, screened, SafeSport trained adults inside the locker room any time players are present.</a:t>
            </a:r>
          </a:p>
          <a:p>
            <a:pPr marL="285750" indent="-285750">
              <a:buFont typeface="Wingdings" pitchFamily="2" charset="2"/>
              <a:buChar char="Ø"/>
            </a:pPr>
            <a:r>
              <a:rPr lang="en-US" sz="1600" dirty="0"/>
              <a:t>If only one monitor is present, the LRM can be outside of the locker room, close enough to hear inside the room. Within arms reach, with door propped open an inch or so. They should be communicating with the players inside the room frequently.</a:t>
            </a:r>
          </a:p>
          <a:p>
            <a:pPr marL="285750" indent="-285750">
              <a:buFont typeface="Wingdings" pitchFamily="2" charset="2"/>
              <a:buChar char="Ø"/>
            </a:pPr>
            <a:r>
              <a:rPr lang="en-US" sz="1600" dirty="0"/>
              <a:t>LRMs must be present any time a player goes to the locker room during a game or practice.</a:t>
            </a:r>
          </a:p>
          <a:p>
            <a:pPr marL="285750" indent="-285750">
              <a:buFont typeface="Wingdings" pitchFamily="2" charset="2"/>
              <a:buChar char="Ø"/>
            </a:pPr>
            <a:r>
              <a:rPr lang="en-US" sz="1600" dirty="0"/>
              <a:t>Any time only one player is present, there must be at least 2 LRMs.</a:t>
            </a:r>
          </a:p>
          <a:p>
            <a:pPr marL="285750" indent="-285750">
              <a:buFont typeface="Wingdings" pitchFamily="2" charset="2"/>
              <a:buChar char="Ø"/>
            </a:pPr>
            <a:r>
              <a:rPr lang="en-US" sz="1600" dirty="0"/>
              <a:t>If only one LRM is available in the above situation must wait until multiple players are present before allowing anyone in the locker room.</a:t>
            </a:r>
          </a:p>
          <a:p>
            <a:pPr marL="285750" indent="-285750">
              <a:buFont typeface="Wingdings" pitchFamily="2" charset="2"/>
              <a:buChar char="Ø"/>
            </a:pPr>
            <a:r>
              <a:rPr lang="en-US" sz="1600" dirty="0"/>
              <a:t>Use of cell phones is prohibited in locker rooms.</a:t>
            </a:r>
          </a:p>
        </p:txBody>
      </p:sp>
    </p:spTree>
    <p:extLst>
      <p:ext uri="{BB962C8B-B14F-4D97-AF65-F5344CB8AC3E}">
        <p14:creationId xmlns:p14="http://schemas.microsoft.com/office/powerpoint/2010/main" val="32665132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6211</TotalTime>
  <Words>4856</Words>
  <Application>Microsoft Macintosh PowerPoint</Application>
  <PresentationFormat>Widescreen</PresentationFormat>
  <Paragraphs>477</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Aptos</vt:lpstr>
      <vt:lpstr>Arial</vt:lpstr>
      <vt:lpstr>Cambria</vt:lpstr>
      <vt:lpstr>Wingdings</vt:lpstr>
      <vt:lpstr>Wingdings 3</vt:lpstr>
      <vt:lpstr>Wisp</vt:lpstr>
      <vt:lpstr>REGISTRAR UPDATE</vt:lpstr>
      <vt:lpstr>PowerPoint Presentation</vt:lpstr>
      <vt:lpstr>PowerPoint Presentation</vt:lpstr>
      <vt:lpstr>CREDENTIALS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DEADLINES</vt:lpstr>
      <vt:lpstr>   PLAYOFFS</vt:lpstr>
      <vt:lpstr>PowerPoint Presentation</vt:lpstr>
      <vt:lpstr>PowerPoint Presentation</vt:lpstr>
      <vt:lpstr>PowerPoint Presentation</vt:lpstr>
      <vt:lpstr>SPORTS GAMESHEETSROSTERS</vt:lpstr>
      <vt:lpstr>PowerPoint Presentation</vt:lpstr>
      <vt:lpstr>PowerPoint Presentation</vt:lpstr>
      <vt:lpstr>PowerPoint Presentation</vt:lpstr>
      <vt:lpstr>PowerPoint Presentation</vt:lpstr>
      <vt:lpstr>RESOURCES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REGISTRAR UPDATE</dc:title>
  <dc:creator>Microsoft Office User</dc:creator>
  <cp:lastModifiedBy>Anda Craven</cp:lastModifiedBy>
  <cp:revision>86</cp:revision>
  <dcterms:created xsi:type="dcterms:W3CDTF">2020-09-14T22:53:29Z</dcterms:created>
  <dcterms:modified xsi:type="dcterms:W3CDTF">2025-08-31T03:25:33Z</dcterms:modified>
</cp:coreProperties>
</file>