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B5C330-8C04-7B45-9844-CD76C655CEEE}" v="7" dt="2024-05-01T00:59:21.874"/>
    <p1510:client id="{56021ADB-89D6-FA72-FAED-CD8A58BE6AC6}" v="3" dt="2024-05-01T18:44:37.994"/>
    <p1510:client id="{7039D158-2C7F-0C34-360B-BC5B49A04D83}" v="4" dt="2024-05-01T18:56:05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J. Wendling" userId="71a576f0-68fb-4465-bf9a-620ccd518382" providerId="ADAL" clId="{45B5C330-8C04-7B45-9844-CD76C655CEEE}"/>
    <pc:docChg chg="undo custSel modSld">
      <pc:chgData name="Nicholas J. Wendling" userId="71a576f0-68fb-4465-bf9a-620ccd518382" providerId="ADAL" clId="{45B5C330-8C04-7B45-9844-CD76C655CEEE}" dt="2024-05-01T01:00:18.943" v="752" actId="1076"/>
      <pc:docMkLst>
        <pc:docMk/>
      </pc:docMkLst>
      <pc:sldChg chg="addSp delSp modSp mod">
        <pc:chgData name="Nicholas J. Wendling" userId="71a576f0-68fb-4465-bf9a-620ccd518382" providerId="ADAL" clId="{45B5C330-8C04-7B45-9844-CD76C655CEEE}" dt="2024-05-01T01:00:18.943" v="752" actId="1076"/>
        <pc:sldMkLst>
          <pc:docMk/>
          <pc:sldMk cId="1434999034" sldId="256"/>
        </pc:sldMkLst>
        <pc:spChg chg="mod">
          <ac:chgData name="Nicholas J. Wendling" userId="71a576f0-68fb-4465-bf9a-620ccd518382" providerId="ADAL" clId="{45B5C330-8C04-7B45-9844-CD76C655CEEE}" dt="2024-05-01T00:57:45.697" v="731" actId="1076"/>
          <ac:spMkLst>
            <pc:docMk/>
            <pc:sldMk cId="1434999034" sldId="256"/>
            <ac:spMk id="5" creationId="{09E9AA13-919E-BFAD-7F3F-2F51D16B7037}"/>
          </ac:spMkLst>
        </pc:spChg>
        <pc:spChg chg="add mod">
          <ac:chgData name="Nicholas J. Wendling" userId="71a576f0-68fb-4465-bf9a-620ccd518382" providerId="ADAL" clId="{45B5C330-8C04-7B45-9844-CD76C655CEEE}" dt="2024-05-01T00:57:59.127" v="732" actId="1076"/>
          <ac:spMkLst>
            <pc:docMk/>
            <pc:sldMk cId="1434999034" sldId="256"/>
            <ac:spMk id="10" creationId="{D2E20F26-56AB-02DA-0D6B-4E101CA294A7}"/>
          </ac:spMkLst>
        </pc:spChg>
        <pc:picChg chg="add del mod">
          <ac:chgData name="Nicholas J. Wendling" userId="71a576f0-68fb-4465-bf9a-620ccd518382" providerId="ADAL" clId="{45B5C330-8C04-7B45-9844-CD76C655CEEE}" dt="2024-05-01T00:09:05.172" v="195" actId="478"/>
          <ac:picMkLst>
            <pc:docMk/>
            <pc:sldMk cId="1434999034" sldId="256"/>
            <ac:picMk id="7" creationId="{67E3B22A-0754-F186-739C-66C362ACB7DF}"/>
          </ac:picMkLst>
        </pc:picChg>
        <pc:picChg chg="add mod">
          <ac:chgData name="Nicholas J. Wendling" userId="71a576f0-68fb-4465-bf9a-620ccd518382" providerId="ADAL" clId="{45B5C330-8C04-7B45-9844-CD76C655CEEE}" dt="2024-05-01T00:51:33.788" v="218" actId="14100"/>
          <ac:picMkLst>
            <pc:docMk/>
            <pc:sldMk cId="1434999034" sldId="256"/>
            <ac:picMk id="9" creationId="{86EF3DF8-D8BD-C2BA-E36A-0FFDA6A6FA03}"/>
          </ac:picMkLst>
        </pc:picChg>
        <pc:picChg chg="add mod">
          <ac:chgData name="Nicholas J. Wendling" userId="71a576f0-68fb-4465-bf9a-620ccd518382" providerId="ADAL" clId="{45B5C330-8C04-7B45-9844-CD76C655CEEE}" dt="2024-05-01T00:58:56.592" v="740" actId="1076"/>
          <ac:picMkLst>
            <pc:docMk/>
            <pc:sldMk cId="1434999034" sldId="256"/>
            <ac:picMk id="12" creationId="{21669B3B-DEBD-A7C3-B02B-467C9F074C2C}"/>
          </ac:picMkLst>
        </pc:picChg>
        <pc:picChg chg="add mod">
          <ac:chgData name="Nicholas J. Wendling" userId="71a576f0-68fb-4465-bf9a-620ccd518382" providerId="ADAL" clId="{45B5C330-8C04-7B45-9844-CD76C655CEEE}" dt="2024-05-01T01:00:18.943" v="752" actId="1076"/>
          <ac:picMkLst>
            <pc:docMk/>
            <pc:sldMk cId="1434999034" sldId="256"/>
            <ac:picMk id="14" creationId="{86502197-7DF3-47B0-D267-4DA44864F2E1}"/>
          </ac:picMkLst>
        </pc:picChg>
      </pc:sldChg>
    </pc:docChg>
  </pc:docChgLst>
  <pc:docChgLst>
    <pc:chgData name="Nicholas J. Wendling" userId="S::nicholas@gaaysports.org::71a576f0-68fb-4465-bf9a-620ccd518382" providerId="AD" clId="Web-{7039D158-2C7F-0C34-360B-BC5B49A04D83}"/>
    <pc:docChg chg="modSld">
      <pc:chgData name="Nicholas J. Wendling" userId="S::nicholas@gaaysports.org::71a576f0-68fb-4465-bf9a-620ccd518382" providerId="AD" clId="Web-{7039D158-2C7F-0C34-360B-BC5B49A04D83}" dt="2024-05-01T18:56:05.055" v="3" actId="1076"/>
      <pc:docMkLst>
        <pc:docMk/>
      </pc:docMkLst>
      <pc:sldChg chg="addSp modSp">
        <pc:chgData name="Nicholas J. Wendling" userId="S::nicholas@gaaysports.org::71a576f0-68fb-4465-bf9a-620ccd518382" providerId="AD" clId="Web-{7039D158-2C7F-0C34-360B-BC5B49A04D83}" dt="2024-05-01T18:56:05.055" v="3" actId="1076"/>
        <pc:sldMkLst>
          <pc:docMk/>
          <pc:sldMk cId="3410408826" sldId="257"/>
        </pc:sldMkLst>
        <pc:picChg chg="add mod">
          <ac:chgData name="Nicholas J. Wendling" userId="S::nicholas@gaaysports.org::71a576f0-68fb-4465-bf9a-620ccd518382" providerId="AD" clId="Web-{7039D158-2C7F-0C34-360B-BC5B49A04D83}" dt="2024-05-01T18:56:05.055" v="3" actId="1076"/>
          <ac:picMkLst>
            <pc:docMk/>
            <pc:sldMk cId="3410408826" sldId="257"/>
            <ac:picMk id="2" creationId="{0EB3D773-BE52-0BF7-CD9E-403122B1122A}"/>
          </ac:picMkLst>
        </pc:picChg>
      </pc:sldChg>
    </pc:docChg>
  </pc:docChgLst>
  <pc:docChgLst>
    <pc:chgData name="Nicholas J. Wendling" userId="S::nicholas@gaaysports.org::71a576f0-68fb-4465-bf9a-620ccd518382" providerId="AD" clId="Web-{56021ADB-89D6-FA72-FAED-CD8A58BE6AC6}"/>
    <pc:docChg chg="addSld modSld">
      <pc:chgData name="Nicholas J. Wendling" userId="S::nicholas@gaaysports.org::71a576f0-68fb-4465-bf9a-620ccd518382" providerId="AD" clId="Web-{56021ADB-89D6-FA72-FAED-CD8A58BE6AC6}" dt="2024-05-01T18:44:37.994" v="2"/>
      <pc:docMkLst>
        <pc:docMk/>
      </pc:docMkLst>
      <pc:sldChg chg="delSp new">
        <pc:chgData name="Nicholas J. Wendling" userId="S::nicholas@gaaysports.org::71a576f0-68fb-4465-bf9a-620ccd518382" providerId="AD" clId="Web-{56021ADB-89D6-FA72-FAED-CD8A58BE6AC6}" dt="2024-05-01T18:44:37.994" v="2"/>
        <pc:sldMkLst>
          <pc:docMk/>
          <pc:sldMk cId="3410408826" sldId="257"/>
        </pc:sldMkLst>
        <pc:spChg chg="del">
          <ac:chgData name="Nicholas J. Wendling" userId="S::nicholas@gaaysports.org::71a576f0-68fb-4465-bf9a-620ccd518382" providerId="AD" clId="Web-{56021ADB-89D6-FA72-FAED-CD8A58BE6AC6}" dt="2024-05-01T18:44:36.806" v="1"/>
          <ac:spMkLst>
            <pc:docMk/>
            <pc:sldMk cId="3410408826" sldId="257"/>
            <ac:spMk id="2" creationId="{37C481B4-8755-F002-2645-814EDBBBB0FF}"/>
          </ac:spMkLst>
        </pc:spChg>
        <pc:spChg chg="del">
          <ac:chgData name="Nicholas J. Wendling" userId="S::nicholas@gaaysports.org::71a576f0-68fb-4465-bf9a-620ccd518382" providerId="AD" clId="Web-{56021ADB-89D6-FA72-FAED-CD8A58BE6AC6}" dt="2024-05-01T18:44:37.994" v="2"/>
          <ac:spMkLst>
            <pc:docMk/>
            <pc:sldMk cId="3410408826" sldId="257"/>
            <ac:spMk id="3" creationId="{3ECA5F3B-F2B6-0FAF-A9AE-2ED982DE86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4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9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2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8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1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80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0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5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7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8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4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FAA4F4-C53B-B54B-8391-429E43DB1A57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B9CD4-EB33-DC41-B018-35E16C264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9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E9AA13-919E-BFAD-7F3F-2F51D16B7037}"/>
              </a:ext>
            </a:extLst>
          </p:cNvPr>
          <p:cNvSpPr txBox="1"/>
          <p:nvPr/>
        </p:nvSpPr>
        <p:spPr>
          <a:xfrm>
            <a:off x="235168" y="1936045"/>
            <a:ext cx="753723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BISCUIT(S): 	THE DISC(S) OR PUCK(S)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TANG(S): 	THE CUE(S) OR DEVICES YOU USE TO PROPEL THE BISCUITS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CADDY:	THE BOX THAT HOLDS THE BISCUITS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COURT: 	THE 52 FOOT LONG FLOOR COURT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BOARD: 	ALL OF THE COURT OTHER THAN THE SHOOTING AREAS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FRAME: 	EACH GAME OF SHUFFLEBOARD HAS 8 FRAMES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KITCHEN: 	THE AREA THAT IS NEGATIVE 10 POINTS</a:t>
            </a:r>
          </a:p>
          <a:p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10: 		THE TRIANGULAR 10 POINT AREA AT THE TIP TOP OF THE SCORING AREA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8: 		THE TWO AREAS INSIDE THE PAINTED LINES MARKED 8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7: 		THE TWO AREAS INSIDE THE PAINTED LINES MARKED 7</a:t>
            </a:r>
            <a:b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CAPTAIN:	SHUFFLEBOARD IS COMMON ON CRUISE SHIPS, SO THE PERSON WHO RUNS A LEAGUE IS 				OFTEN REFERRED TO AS A “CAPTAIN”</a:t>
            </a:r>
          </a:p>
          <a:p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ALLEY: 		THE 2-FOOT AREA PARALLEL TO EITHER SIDE OF THE BOARD.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APRON: 	THE SHOOTING AREA.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BLOCK: 	A DISC THAT IS SHOT AND POSITIONED IN A WAY THAT OBSTRUCTS ONE'S OPPONENT FROM 				TARGETING A PARTICULAR LIVE DISC.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BUMP: 	“BUMP” A TARGET DISC TO MOVE IT FORWARD AND MAKE IT A SCORING DISC.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CALL: 		DETERMINE IF A DISC IS SCORING OR NOT.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CLEAR: 	SHOOT THE DISC IN A WAY THAT TARGETED DISC(S) ARE FULLY KNOCKED OFF THE BOARD.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DEAD BISCUIT:A DISC THAT IS OUT OF PLAY BECAUSE IT HAS TOUCHED AN ALLEY OR A LIVE DISC THAT HAS BEEN 			DECLARED “DEAD” DUE TO VIOLATIONS OR PENALTIES. DEAD BISCUIT MUST BE REMOVED FROM THE 		AREA. 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DEEP:		A POSITION OF A SCORING DISC THAT IS CLOSE TO BUT NOT TOUCHING THE LINE DIRECTLY BEHIND IT.</a:t>
            </a:r>
            <a:br>
              <a:rPr lang="en-US" sz="1200" b="1" i="1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FOOT: 		NON-CHALKBOARD SCORING BOARD SIDE OF THE PLAYING AREA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HEAD:	 	CHALKBOARD SCORING BOARD SIDE OF PLAYING AREA WHERE THE GAME STARTS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HAMMER:	THE LAST DISC TO BE SHOT.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PEPPERONI: 	SCORING ALL FOUR OF YOUR BISCUITS IN ONE FRAME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LAG LINE: 	THE SECOND LINE ON THE COURT YOU MUST REACH FOR A LEGAL SHOT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LINER:		A LIVE DISC SITTING ON A LINE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PIGEON: 	A DISC ON THE LINE 7/10-OFF LINE WITH A SIGNIFICANT PORTION WITHIN THE 7, WHICH IS LIABLE 			TO BE BUMPED UP INTO THE 10-OFF, LEAVING THE STRIKING DISC AS A SCORING DISC IN THE 7. </a:t>
            </a:r>
            <a:b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</a:br>
            <a:r>
              <a:rPr lang="en-US" sz="1200" b="1" i="0">
                <a:solidFill>
                  <a:srgbClr val="2E2323"/>
                </a:solidFill>
                <a:effectLst/>
                <a:highlight>
                  <a:srgbClr val="FFFFFF"/>
                </a:highlight>
                <a:latin typeface="var(--heading-font-font-family)"/>
              </a:rPr>
              <a:t>SNUGGLE: 	PLACE A SCORING DISC CLOSE IN FRONT OF A LIVE </a:t>
            </a:r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DISC. </a:t>
            </a:r>
          </a:p>
          <a:p>
            <a:r>
              <a:rPr lang="en-US" sz="1200" b="1">
                <a:solidFill>
                  <a:srgbClr val="2E2323"/>
                </a:solidFill>
                <a:highlight>
                  <a:srgbClr val="FFFFFF"/>
                </a:highlight>
                <a:latin typeface="var(--heading-font-font-family)"/>
              </a:rPr>
              <a:t>DOUBLE-SOUP: HAVING TWO BISCUITS IN THE KITCHEN AT ONCE</a:t>
            </a:r>
            <a:endParaRPr lang="en-US" sz="1200" b="1" i="0">
              <a:solidFill>
                <a:srgbClr val="2E2323"/>
              </a:solidFill>
              <a:effectLst/>
              <a:highlight>
                <a:srgbClr val="FFFFFF"/>
              </a:highlight>
              <a:latin typeface="var(--heading-font-font-family)"/>
            </a:endParaRPr>
          </a:p>
        </p:txBody>
      </p:sp>
      <p:pic>
        <p:nvPicPr>
          <p:cNvPr id="9" name="Picture 8" descr="A rainbow colored logo with a black background&#10;&#10;Description automatically generated">
            <a:extLst>
              <a:ext uri="{FF2B5EF4-FFF2-40B4-BE49-F238E27FC236}">
                <a16:creationId xmlns:a16="http://schemas.microsoft.com/office/drawing/2014/main" id="{86EF3DF8-D8BD-C2BA-E36A-0FFDA6A6F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68" y="323420"/>
            <a:ext cx="5375218" cy="13842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E20F26-56AB-02DA-0D6B-4E101CA294A7}"/>
              </a:ext>
            </a:extLst>
          </p:cNvPr>
          <p:cNvSpPr txBox="1"/>
          <p:nvPr/>
        </p:nvSpPr>
        <p:spPr>
          <a:xfrm>
            <a:off x="4881967" y="1399291"/>
            <a:ext cx="3332135" cy="132343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8000" b="1">
                <a:ln w="1651">
                  <a:noFill/>
                </a:ln>
                <a:gradFill>
                  <a:gsLst>
                    <a:gs pos="0">
                      <a:srgbClr val="FF0000"/>
                    </a:gs>
                    <a:gs pos="20000">
                      <a:srgbClr val="FFC000"/>
                    </a:gs>
                    <a:gs pos="40000">
                      <a:srgbClr val="FFFF00"/>
                    </a:gs>
                    <a:gs pos="100000">
                      <a:srgbClr val="7030A0">
                        <a:lumMod val="99585"/>
                      </a:srgbClr>
                    </a:gs>
                    <a:gs pos="80000">
                      <a:srgbClr val="0070C0"/>
                    </a:gs>
                    <a:gs pos="60000">
                      <a:srgbClr val="00B050"/>
                    </a:gs>
                  </a:gsLst>
                  <a:lin ang="0" scaled="0"/>
                </a:gradFill>
                <a:latin typeface="Collge Outline" pitchFamily="2" charset="0"/>
              </a:rPr>
              <a:t>LINGO</a:t>
            </a:r>
          </a:p>
        </p:txBody>
      </p:sp>
      <p:pic>
        <p:nvPicPr>
          <p:cNvPr id="12" name="Picture 11" descr="A black sign with blue and pink text&#10;&#10;Description automatically generated">
            <a:extLst>
              <a:ext uri="{FF2B5EF4-FFF2-40B4-BE49-F238E27FC236}">
                <a16:creationId xmlns:a16="http://schemas.microsoft.com/office/drawing/2014/main" id="{21669B3B-DEBD-A7C3-B02B-467C9F074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395" y="8138656"/>
            <a:ext cx="5573554" cy="1596324"/>
          </a:xfrm>
          <a:prstGeom prst="rect">
            <a:avLst/>
          </a:prstGeom>
        </p:spPr>
      </p:pic>
      <p:pic>
        <p:nvPicPr>
          <p:cNvPr id="14" name="Picture 13" descr="A logo with a rainbow colored pattern&#10;&#10;Description automatically generated with medium confidence">
            <a:extLst>
              <a:ext uri="{FF2B5EF4-FFF2-40B4-BE49-F238E27FC236}">
                <a16:creationId xmlns:a16="http://schemas.microsoft.com/office/drawing/2014/main" id="{86502197-7DF3-47B0-D267-4DA44864F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68" y="8280833"/>
            <a:ext cx="1454147" cy="145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9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B3D773-BE52-0BF7-CD9E-403122B11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84" y="233471"/>
            <a:ext cx="7402764" cy="959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08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J. Wendling</dc:creator>
  <cp:revision>1</cp:revision>
  <dcterms:created xsi:type="dcterms:W3CDTF">2024-04-30T22:54:24Z</dcterms:created>
  <dcterms:modified xsi:type="dcterms:W3CDTF">2024-05-01T18:56:32Z</dcterms:modified>
</cp:coreProperties>
</file>