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71" r:id="rId2"/>
    <p:sldId id="256" r:id="rId3"/>
    <p:sldId id="258" r:id="rId4"/>
    <p:sldId id="273" r:id="rId5"/>
    <p:sldId id="261" r:id="rId6"/>
    <p:sldId id="262" r:id="rId7"/>
    <p:sldId id="259" r:id="rId8"/>
    <p:sldId id="263" r:id="rId9"/>
    <p:sldId id="260" r:id="rId10"/>
    <p:sldId id="264" r:id="rId11"/>
    <p:sldId id="265" r:id="rId12"/>
    <p:sldId id="266" r:id="rId13"/>
    <p:sldId id="270"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3D892D-409F-4006-8FA5-DE53CE50AA20}" v="45" dt="2022-03-07T16:28:26.0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25" autoAdjust="0"/>
    <p:restoredTop sz="94660"/>
  </p:normalViewPr>
  <p:slideViewPr>
    <p:cSldViewPr snapToGrid="0">
      <p:cViewPr varScale="1">
        <p:scale>
          <a:sx n="67" d="100"/>
          <a:sy n="67" d="100"/>
        </p:scale>
        <p:origin x="66" y="18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23" Type="http://schemas.openxmlformats.org/officeDocument/2006/relationships/customXml" Target="../customXml/item3.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 Huff" userId="11c6d4bd-e359-4d04-8ce1-6cf990c70c02" providerId="ADAL" clId="{E93D892D-409F-4006-8FA5-DE53CE50AA20}"/>
    <pc:docChg chg="undo redo custSel delSld modSld sldOrd">
      <pc:chgData name="Michael Huff" userId="11c6d4bd-e359-4d04-8ce1-6cf990c70c02" providerId="ADAL" clId="{E93D892D-409F-4006-8FA5-DE53CE50AA20}" dt="2022-03-07T16:31:50.215" v="1419" actId="1036"/>
      <pc:docMkLst>
        <pc:docMk/>
      </pc:docMkLst>
      <pc:sldChg chg="addSp delSp modSp mod setBg">
        <pc:chgData name="Michael Huff" userId="11c6d4bd-e359-4d04-8ce1-6cf990c70c02" providerId="ADAL" clId="{E93D892D-409F-4006-8FA5-DE53CE50AA20}" dt="2022-03-07T15:52:08.821" v="528" actId="2711"/>
        <pc:sldMkLst>
          <pc:docMk/>
          <pc:sldMk cId="3998544008" sldId="256"/>
        </pc:sldMkLst>
        <pc:spChg chg="add del mod">
          <ac:chgData name="Michael Huff" userId="11c6d4bd-e359-4d04-8ce1-6cf990c70c02" providerId="ADAL" clId="{E93D892D-409F-4006-8FA5-DE53CE50AA20}" dt="2022-03-07T15:52:00.564" v="527" actId="2711"/>
          <ac:spMkLst>
            <pc:docMk/>
            <pc:sldMk cId="3998544008" sldId="256"/>
            <ac:spMk id="2" creationId="{4753002B-3955-4FE8-A1FA-E1CC5BB06512}"/>
          </ac:spMkLst>
        </pc:spChg>
        <pc:spChg chg="del">
          <ac:chgData name="Michael Huff" userId="11c6d4bd-e359-4d04-8ce1-6cf990c70c02" providerId="ADAL" clId="{E93D892D-409F-4006-8FA5-DE53CE50AA20}" dt="2022-03-07T15:38:22.673" v="257" actId="21"/>
          <ac:spMkLst>
            <pc:docMk/>
            <pc:sldMk cId="3998544008" sldId="256"/>
            <ac:spMk id="3" creationId="{0A52BE67-FCC3-4F2F-A619-B619C122BBAD}"/>
          </ac:spMkLst>
        </pc:spChg>
        <pc:spChg chg="add del mod">
          <ac:chgData name="Michael Huff" userId="11c6d4bd-e359-4d04-8ce1-6cf990c70c02" providerId="ADAL" clId="{E93D892D-409F-4006-8FA5-DE53CE50AA20}" dt="2022-03-07T15:39:37.700" v="360" actId="21"/>
          <ac:spMkLst>
            <pc:docMk/>
            <pc:sldMk cId="3998544008" sldId="256"/>
            <ac:spMk id="5" creationId="{57F41807-A43F-4DDB-B38F-02CA06408249}"/>
          </ac:spMkLst>
        </pc:spChg>
        <pc:spChg chg="add mod">
          <ac:chgData name="Michael Huff" userId="11c6d4bd-e359-4d04-8ce1-6cf990c70c02" providerId="ADAL" clId="{E93D892D-409F-4006-8FA5-DE53CE50AA20}" dt="2022-03-07T15:52:08.821" v="528" actId="2711"/>
          <ac:spMkLst>
            <pc:docMk/>
            <pc:sldMk cId="3998544008" sldId="256"/>
            <ac:spMk id="6" creationId="{8145D6D4-DBDC-45A2-B52F-0504CF4BD3A5}"/>
          </ac:spMkLst>
        </pc:spChg>
        <pc:spChg chg="add del mod">
          <ac:chgData name="Michael Huff" userId="11c6d4bd-e359-4d04-8ce1-6cf990c70c02" providerId="ADAL" clId="{E93D892D-409F-4006-8FA5-DE53CE50AA20}" dt="2022-03-07T15:39:08.329" v="304" actId="21"/>
          <ac:spMkLst>
            <pc:docMk/>
            <pc:sldMk cId="3998544008" sldId="256"/>
            <ac:spMk id="8" creationId="{D3B7DAD2-7589-49CD-9D07-9E2A0687C9D3}"/>
          </ac:spMkLst>
        </pc:spChg>
      </pc:sldChg>
      <pc:sldChg chg="del setBg">
        <pc:chgData name="Michael Huff" userId="11c6d4bd-e359-4d04-8ce1-6cf990c70c02" providerId="ADAL" clId="{E93D892D-409F-4006-8FA5-DE53CE50AA20}" dt="2022-03-07T15:41:28.579" v="427" actId="2696"/>
        <pc:sldMkLst>
          <pc:docMk/>
          <pc:sldMk cId="3706953813" sldId="257"/>
        </pc:sldMkLst>
      </pc:sldChg>
      <pc:sldChg chg="modSp mod setBg">
        <pc:chgData name="Michael Huff" userId="11c6d4bd-e359-4d04-8ce1-6cf990c70c02" providerId="ADAL" clId="{E93D892D-409F-4006-8FA5-DE53CE50AA20}" dt="2022-03-07T15:52:52.820" v="540" actId="2711"/>
        <pc:sldMkLst>
          <pc:docMk/>
          <pc:sldMk cId="3214062046" sldId="258"/>
        </pc:sldMkLst>
        <pc:spChg chg="mod">
          <ac:chgData name="Michael Huff" userId="11c6d4bd-e359-4d04-8ce1-6cf990c70c02" providerId="ADAL" clId="{E93D892D-409F-4006-8FA5-DE53CE50AA20}" dt="2022-03-07T15:52:52.820" v="540" actId="2711"/>
          <ac:spMkLst>
            <pc:docMk/>
            <pc:sldMk cId="3214062046" sldId="258"/>
            <ac:spMk id="2" creationId="{92002137-BB1C-44FF-B6E7-3915DA1146AF}"/>
          </ac:spMkLst>
        </pc:spChg>
      </pc:sldChg>
      <pc:sldChg chg="addSp delSp modSp mod setBg">
        <pc:chgData name="Michael Huff" userId="11c6d4bd-e359-4d04-8ce1-6cf990c70c02" providerId="ADAL" clId="{E93D892D-409F-4006-8FA5-DE53CE50AA20}" dt="2022-03-07T16:31:50.215" v="1419" actId="1036"/>
        <pc:sldMkLst>
          <pc:docMk/>
          <pc:sldMk cId="3855475431" sldId="259"/>
        </pc:sldMkLst>
        <pc:spChg chg="mod">
          <ac:chgData name="Michael Huff" userId="11c6d4bd-e359-4d04-8ce1-6cf990c70c02" providerId="ADAL" clId="{E93D892D-409F-4006-8FA5-DE53CE50AA20}" dt="2022-03-07T16:31:33.682" v="1412" actId="255"/>
          <ac:spMkLst>
            <pc:docMk/>
            <pc:sldMk cId="3855475431" sldId="259"/>
            <ac:spMk id="2" creationId="{8C6B6BC4-42EA-4AE5-A946-72D90278A1B7}"/>
          </ac:spMkLst>
        </pc:spChg>
        <pc:spChg chg="add mod">
          <ac:chgData name="Michael Huff" userId="11c6d4bd-e359-4d04-8ce1-6cf990c70c02" providerId="ADAL" clId="{E93D892D-409F-4006-8FA5-DE53CE50AA20}" dt="2022-03-07T16:27:23.962" v="1284" actId="14100"/>
          <ac:spMkLst>
            <pc:docMk/>
            <pc:sldMk cId="3855475431" sldId="259"/>
            <ac:spMk id="9" creationId="{1E2841C4-2415-4D57-8466-0DD2A873BFA3}"/>
          </ac:spMkLst>
        </pc:spChg>
        <pc:picChg chg="del">
          <ac:chgData name="Michael Huff" userId="11c6d4bd-e359-4d04-8ce1-6cf990c70c02" providerId="ADAL" clId="{E93D892D-409F-4006-8FA5-DE53CE50AA20}" dt="2022-03-07T16:22:06.537" v="1109" actId="478"/>
          <ac:picMkLst>
            <pc:docMk/>
            <pc:sldMk cId="3855475431" sldId="259"/>
            <ac:picMk id="5" creationId="{F9CA8783-9F28-4DFC-8E66-F96296374B66}"/>
          </ac:picMkLst>
        </pc:picChg>
        <pc:picChg chg="add mod">
          <ac:chgData name="Michael Huff" userId="11c6d4bd-e359-4d04-8ce1-6cf990c70c02" providerId="ADAL" clId="{E93D892D-409F-4006-8FA5-DE53CE50AA20}" dt="2022-03-07T16:31:50.215" v="1419" actId="1036"/>
          <ac:picMkLst>
            <pc:docMk/>
            <pc:sldMk cId="3855475431" sldId="259"/>
            <ac:picMk id="6" creationId="{DD2C0A11-A93C-4456-8B4F-F37CF19B8E44}"/>
          </ac:picMkLst>
        </pc:picChg>
        <pc:picChg chg="del mod">
          <ac:chgData name="Michael Huff" userId="11c6d4bd-e359-4d04-8ce1-6cf990c70c02" providerId="ADAL" clId="{E93D892D-409F-4006-8FA5-DE53CE50AA20}" dt="2022-03-07T16:22:23.187" v="1151" actId="478"/>
          <ac:picMkLst>
            <pc:docMk/>
            <pc:sldMk cId="3855475431" sldId="259"/>
            <ac:picMk id="7" creationId="{F5FBF885-04DE-43CD-A412-202C6D37295F}"/>
          </ac:picMkLst>
        </pc:picChg>
        <pc:picChg chg="add del mod">
          <ac:chgData name="Michael Huff" userId="11c6d4bd-e359-4d04-8ce1-6cf990c70c02" providerId="ADAL" clId="{E93D892D-409F-4006-8FA5-DE53CE50AA20}" dt="2022-03-07T16:26:15.034" v="1192"/>
          <ac:picMkLst>
            <pc:docMk/>
            <pc:sldMk cId="3855475431" sldId="259"/>
            <ac:picMk id="8" creationId="{6D97332C-08EF-4469-8884-B5F444A732F3}"/>
          </ac:picMkLst>
        </pc:picChg>
      </pc:sldChg>
      <pc:sldChg chg="delSp modSp mod ord setBg">
        <pc:chgData name="Michael Huff" userId="11c6d4bd-e359-4d04-8ce1-6cf990c70c02" providerId="ADAL" clId="{E93D892D-409F-4006-8FA5-DE53CE50AA20}" dt="2022-03-07T16:28:20.824" v="1287" actId="21"/>
        <pc:sldMkLst>
          <pc:docMk/>
          <pc:sldMk cId="3682528449" sldId="260"/>
        </pc:sldMkLst>
        <pc:spChg chg="mod">
          <ac:chgData name="Michael Huff" userId="11c6d4bd-e359-4d04-8ce1-6cf990c70c02" providerId="ADAL" clId="{E93D892D-409F-4006-8FA5-DE53CE50AA20}" dt="2022-03-07T15:53:45.944" v="544" actId="255"/>
          <ac:spMkLst>
            <pc:docMk/>
            <pc:sldMk cId="3682528449" sldId="260"/>
            <ac:spMk id="4" creationId="{89B04727-BCC5-4BC6-BA99-D260FC19405A}"/>
          </ac:spMkLst>
        </pc:spChg>
        <pc:spChg chg="del">
          <ac:chgData name="Michael Huff" userId="11c6d4bd-e359-4d04-8ce1-6cf990c70c02" providerId="ADAL" clId="{E93D892D-409F-4006-8FA5-DE53CE50AA20}" dt="2022-03-07T16:28:20.824" v="1287" actId="21"/>
          <ac:spMkLst>
            <pc:docMk/>
            <pc:sldMk cId="3682528449" sldId="260"/>
            <ac:spMk id="5" creationId="{AE920D3E-A06D-4D58-A6CB-7993730F693F}"/>
          </ac:spMkLst>
        </pc:spChg>
      </pc:sldChg>
      <pc:sldChg chg="modSp mod ord setBg">
        <pc:chgData name="Michael Huff" userId="11c6d4bd-e359-4d04-8ce1-6cf990c70c02" providerId="ADAL" clId="{E93D892D-409F-4006-8FA5-DE53CE50AA20}" dt="2022-03-07T16:24:54.043" v="1159"/>
        <pc:sldMkLst>
          <pc:docMk/>
          <pc:sldMk cId="2309363929" sldId="261"/>
        </pc:sldMkLst>
        <pc:spChg chg="mod">
          <ac:chgData name="Michael Huff" userId="11c6d4bd-e359-4d04-8ce1-6cf990c70c02" providerId="ADAL" clId="{E93D892D-409F-4006-8FA5-DE53CE50AA20}" dt="2022-03-07T16:14:32.475" v="838" actId="1035"/>
          <ac:spMkLst>
            <pc:docMk/>
            <pc:sldMk cId="2309363929" sldId="261"/>
            <ac:spMk id="2" creationId="{46DC1741-68FA-4941-A4DB-B5E1D062CF0C}"/>
          </ac:spMkLst>
        </pc:spChg>
      </pc:sldChg>
      <pc:sldChg chg="modSp mod ord setBg">
        <pc:chgData name="Michael Huff" userId="11c6d4bd-e359-4d04-8ce1-6cf990c70c02" providerId="ADAL" clId="{E93D892D-409F-4006-8FA5-DE53CE50AA20}" dt="2022-03-07T16:25:00.376" v="1161"/>
        <pc:sldMkLst>
          <pc:docMk/>
          <pc:sldMk cId="227466713" sldId="262"/>
        </pc:sldMkLst>
        <pc:spChg chg="mod">
          <ac:chgData name="Michael Huff" userId="11c6d4bd-e359-4d04-8ce1-6cf990c70c02" providerId="ADAL" clId="{E93D892D-409F-4006-8FA5-DE53CE50AA20}" dt="2022-03-07T16:18:53.755" v="1107" actId="6549"/>
          <ac:spMkLst>
            <pc:docMk/>
            <pc:sldMk cId="227466713" sldId="262"/>
            <ac:spMk id="2" creationId="{5A724192-08CC-49D4-A6AE-B50D2BAC6C39}"/>
          </ac:spMkLst>
        </pc:spChg>
      </pc:sldChg>
      <pc:sldChg chg="modSp mod setBg">
        <pc:chgData name="Michael Huff" userId="11c6d4bd-e359-4d04-8ce1-6cf990c70c02" providerId="ADAL" clId="{E93D892D-409F-4006-8FA5-DE53CE50AA20}" dt="2022-03-07T16:00:45.039" v="550" actId="20577"/>
        <pc:sldMkLst>
          <pc:docMk/>
          <pc:sldMk cId="2092729543" sldId="263"/>
        </pc:sldMkLst>
        <pc:spChg chg="mod">
          <ac:chgData name="Michael Huff" userId="11c6d4bd-e359-4d04-8ce1-6cf990c70c02" providerId="ADAL" clId="{E93D892D-409F-4006-8FA5-DE53CE50AA20}" dt="2022-03-07T16:00:45.039" v="550" actId="20577"/>
          <ac:spMkLst>
            <pc:docMk/>
            <pc:sldMk cId="2092729543" sldId="263"/>
            <ac:spMk id="2" creationId="{11ACCE82-2DEA-41B1-BFB9-4A19DAB6C0BD}"/>
          </ac:spMkLst>
        </pc:spChg>
      </pc:sldChg>
      <pc:sldChg chg="modSp mod ord setBg">
        <pc:chgData name="Michael Huff" userId="11c6d4bd-e359-4d04-8ce1-6cf990c70c02" providerId="ADAL" clId="{E93D892D-409F-4006-8FA5-DE53CE50AA20}" dt="2022-03-07T16:07:37.326" v="701"/>
        <pc:sldMkLst>
          <pc:docMk/>
          <pc:sldMk cId="1264669979" sldId="264"/>
        </pc:sldMkLst>
        <pc:spChg chg="mod">
          <ac:chgData name="Michael Huff" userId="11c6d4bd-e359-4d04-8ce1-6cf990c70c02" providerId="ADAL" clId="{E93D892D-409F-4006-8FA5-DE53CE50AA20}" dt="2022-03-07T16:01:12.959" v="555" actId="20577"/>
          <ac:spMkLst>
            <pc:docMk/>
            <pc:sldMk cId="1264669979" sldId="264"/>
            <ac:spMk id="2" creationId="{25DDEC48-7FCA-4A03-AFCB-E04168C9A959}"/>
          </ac:spMkLst>
        </pc:spChg>
      </pc:sldChg>
      <pc:sldChg chg="modSp mod ord setBg">
        <pc:chgData name="Michael Huff" userId="11c6d4bd-e359-4d04-8ce1-6cf990c70c02" providerId="ADAL" clId="{E93D892D-409F-4006-8FA5-DE53CE50AA20}" dt="2022-03-07T16:08:10.700" v="706" actId="20577"/>
        <pc:sldMkLst>
          <pc:docMk/>
          <pc:sldMk cId="1946950779" sldId="265"/>
        </pc:sldMkLst>
        <pc:spChg chg="mod">
          <ac:chgData name="Michael Huff" userId="11c6d4bd-e359-4d04-8ce1-6cf990c70c02" providerId="ADAL" clId="{E93D892D-409F-4006-8FA5-DE53CE50AA20}" dt="2022-03-07T16:08:10.700" v="706" actId="20577"/>
          <ac:spMkLst>
            <pc:docMk/>
            <pc:sldMk cId="1946950779" sldId="265"/>
            <ac:spMk id="2" creationId="{9C360016-6276-48ED-89B9-65854AB65408}"/>
          </ac:spMkLst>
        </pc:spChg>
      </pc:sldChg>
      <pc:sldChg chg="addSp modSp mod ord setBg">
        <pc:chgData name="Michael Huff" userId="11c6d4bd-e359-4d04-8ce1-6cf990c70c02" providerId="ADAL" clId="{E93D892D-409F-4006-8FA5-DE53CE50AA20}" dt="2022-03-07T16:30:32.428" v="1410" actId="1036"/>
        <pc:sldMkLst>
          <pc:docMk/>
          <pc:sldMk cId="2197165722" sldId="266"/>
        </pc:sldMkLst>
        <pc:spChg chg="mod">
          <ac:chgData name="Michael Huff" userId="11c6d4bd-e359-4d04-8ce1-6cf990c70c02" providerId="ADAL" clId="{E93D892D-409F-4006-8FA5-DE53CE50AA20}" dt="2022-03-07T16:30:32.428" v="1410" actId="1036"/>
          <ac:spMkLst>
            <pc:docMk/>
            <pc:sldMk cId="2197165722" sldId="266"/>
            <ac:spMk id="2" creationId="{D95C9B5A-D80B-40B4-A44A-34185308859A}"/>
          </ac:spMkLst>
        </pc:spChg>
        <pc:spChg chg="add mod">
          <ac:chgData name="Michael Huff" userId="11c6d4bd-e359-4d04-8ce1-6cf990c70c02" providerId="ADAL" clId="{E93D892D-409F-4006-8FA5-DE53CE50AA20}" dt="2022-03-07T16:30:26.927" v="1399" actId="1036"/>
          <ac:spMkLst>
            <pc:docMk/>
            <pc:sldMk cId="2197165722" sldId="266"/>
            <ac:spMk id="3" creationId="{F5CB19AA-456F-4CBA-AF9D-DB21C2787A57}"/>
          </ac:spMkLst>
        </pc:spChg>
      </pc:sldChg>
      <pc:sldChg chg="modSp del mod setBg">
        <pc:chgData name="Michael Huff" userId="11c6d4bd-e359-4d04-8ce1-6cf990c70c02" providerId="ADAL" clId="{E93D892D-409F-4006-8FA5-DE53CE50AA20}" dt="2022-03-07T16:06:58.923" v="698" actId="2696"/>
        <pc:sldMkLst>
          <pc:docMk/>
          <pc:sldMk cId="3541012713" sldId="267"/>
        </pc:sldMkLst>
        <pc:spChg chg="mod">
          <ac:chgData name="Michael Huff" userId="11c6d4bd-e359-4d04-8ce1-6cf990c70c02" providerId="ADAL" clId="{E93D892D-409F-4006-8FA5-DE53CE50AA20}" dt="2022-03-07T15:33:28.027" v="21" actId="207"/>
          <ac:spMkLst>
            <pc:docMk/>
            <pc:sldMk cId="3541012713" sldId="267"/>
            <ac:spMk id="3" creationId="{B3E83429-518A-49E0-947F-5C8BA28B7EE5}"/>
          </ac:spMkLst>
        </pc:spChg>
      </pc:sldChg>
      <pc:sldChg chg="del setBg">
        <pc:chgData name="Michael Huff" userId="11c6d4bd-e359-4d04-8ce1-6cf990c70c02" providerId="ADAL" clId="{E93D892D-409F-4006-8FA5-DE53CE50AA20}" dt="2022-03-07T16:07:04.143" v="699" actId="2696"/>
        <pc:sldMkLst>
          <pc:docMk/>
          <pc:sldMk cId="1566850312" sldId="268"/>
        </pc:sldMkLst>
      </pc:sldChg>
      <pc:sldChg chg="addSp delSp modSp mod setBg setFolMasterObjs setClrOvrMap">
        <pc:chgData name="Michael Huff" userId="11c6d4bd-e359-4d04-8ce1-6cf990c70c02" providerId="ADAL" clId="{E93D892D-409F-4006-8FA5-DE53CE50AA20}" dt="2022-03-07T15:36:50.960" v="230" actId="1035"/>
        <pc:sldMkLst>
          <pc:docMk/>
          <pc:sldMk cId="456803055" sldId="270"/>
        </pc:sldMkLst>
        <pc:spChg chg="mod ord">
          <ac:chgData name="Michael Huff" userId="11c6d4bd-e359-4d04-8ce1-6cf990c70c02" providerId="ADAL" clId="{E93D892D-409F-4006-8FA5-DE53CE50AA20}" dt="2022-03-07T15:36:50.960" v="230" actId="1035"/>
          <ac:spMkLst>
            <pc:docMk/>
            <pc:sldMk cId="456803055" sldId="270"/>
            <ac:spMk id="3" creationId="{DCF00673-152E-4FD5-981F-27D9A83C10EE}"/>
          </ac:spMkLst>
        </pc:spChg>
        <pc:spChg chg="add del">
          <ac:chgData name="Michael Huff" userId="11c6d4bd-e359-4d04-8ce1-6cf990c70c02" providerId="ADAL" clId="{E93D892D-409F-4006-8FA5-DE53CE50AA20}" dt="2022-03-07T15:34:51.058" v="114" actId="26606"/>
          <ac:spMkLst>
            <pc:docMk/>
            <pc:sldMk cId="456803055" sldId="270"/>
            <ac:spMk id="17" creationId="{9ACA6826-032C-4799-B079-15DB2A6CBD93}"/>
          </ac:spMkLst>
        </pc:spChg>
        <pc:spChg chg="add del">
          <ac:chgData name="Michael Huff" userId="11c6d4bd-e359-4d04-8ce1-6cf990c70c02" providerId="ADAL" clId="{E93D892D-409F-4006-8FA5-DE53CE50AA20}" dt="2022-03-07T15:34:55.303" v="116" actId="26606"/>
          <ac:spMkLst>
            <pc:docMk/>
            <pc:sldMk cId="456803055" sldId="270"/>
            <ac:spMk id="28" creationId="{91A19049-4FE8-4A2F-AEED-CF53C86D9B91}"/>
          </ac:spMkLst>
        </pc:spChg>
        <pc:spChg chg="add del">
          <ac:chgData name="Michael Huff" userId="11c6d4bd-e359-4d04-8ce1-6cf990c70c02" providerId="ADAL" clId="{E93D892D-409F-4006-8FA5-DE53CE50AA20}" dt="2022-03-07T15:34:55.303" v="116" actId="26606"/>
          <ac:spMkLst>
            <pc:docMk/>
            <pc:sldMk cId="456803055" sldId="270"/>
            <ac:spMk id="29" creationId="{0EDFFA12-494E-4803-98D4-7815E65B915E}"/>
          </ac:spMkLst>
        </pc:spChg>
        <pc:spChg chg="add del">
          <ac:chgData name="Michael Huff" userId="11c6d4bd-e359-4d04-8ce1-6cf990c70c02" providerId="ADAL" clId="{E93D892D-409F-4006-8FA5-DE53CE50AA20}" dt="2022-03-07T15:35:10.316" v="118" actId="26606"/>
          <ac:spMkLst>
            <pc:docMk/>
            <pc:sldMk cId="456803055" sldId="270"/>
            <ac:spMk id="32" creationId="{124D9F5B-C72B-41EE-97C2-D3600B62717D}"/>
          </ac:spMkLst>
        </pc:spChg>
        <pc:grpChg chg="add del">
          <ac:chgData name="Michael Huff" userId="11c6d4bd-e359-4d04-8ce1-6cf990c70c02" providerId="ADAL" clId="{E93D892D-409F-4006-8FA5-DE53CE50AA20}" dt="2022-03-07T15:34:51.058" v="114" actId="26606"/>
          <ac:grpSpMkLst>
            <pc:docMk/>
            <pc:sldMk cId="456803055" sldId="270"/>
            <ac:grpSpMk id="10" creationId="{62CE031E-EE35-4AA7-9784-805093327786}"/>
          </ac:grpSpMkLst>
        </pc:grpChg>
        <pc:grpChg chg="add del">
          <ac:chgData name="Michael Huff" userId="11c6d4bd-e359-4d04-8ce1-6cf990c70c02" providerId="ADAL" clId="{E93D892D-409F-4006-8FA5-DE53CE50AA20}" dt="2022-03-07T15:34:51.058" v="114" actId="26606"/>
          <ac:grpSpMkLst>
            <pc:docMk/>
            <pc:sldMk cId="456803055" sldId="270"/>
            <ac:grpSpMk id="19" creationId="{DD58A807-BD0E-4B1D-A523-2F20E7FE2695}"/>
          </ac:grpSpMkLst>
        </pc:grpChg>
        <pc:grpChg chg="add del">
          <ac:chgData name="Michael Huff" userId="11c6d4bd-e359-4d04-8ce1-6cf990c70c02" providerId="ADAL" clId="{E93D892D-409F-4006-8FA5-DE53CE50AA20}" dt="2022-03-07T15:34:55.303" v="116" actId="26606"/>
          <ac:grpSpMkLst>
            <pc:docMk/>
            <pc:sldMk cId="456803055" sldId="270"/>
            <ac:grpSpMk id="21" creationId="{4989EFA4-96C5-4503-8017-D2CE662EB8F8}"/>
          </ac:grpSpMkLst>
        </pc:grpChg>
        <pc:grpChg chg="add del">
          <ac:chgData name="Michael Huff" userId="11c6d4bd-e359-4d04-8ce1-6cf990c70c02" providerId="ADAL" clId="{E93D892D-409F-4006-8FA5-DE53CE50AA20}" dt="2022-03-07T15:34:55.303" v="116" actId="26606"/>
          <ac:grpSpMkLst>
            <pc:docMk/>
            <pc:sldMk cId="456803055" sldId="270"/>
            <ac:grpSpMk id="27" creationId="{62CE031E-EE35-4AA7-9784-805093327786}"/>
          </ac:grpSpMkLst>
        </pc:grpChg>
        <pc:grpChg chg="add del">
          <ac:chgData name="Michael Huff" userId="11c6d4bd-e359-4d04-8ce1-6cf990c70c02" providerId="ADAL" clId="{E93D892D-409F-4006-8FA5-DE53CE50AA20}" dt="2022-03-07T15:35:10.316" v="118" actId="26606"/>
          <ac:grpSpMkLst>
            <pc:docMk/>
            <pc:sldMk cId="456803055" sldId="270"/>
            <ac:grpSpMk id="31" creationId="{62CE031E-EE35-4AA7-9784-805093327786}"/>
          </ac:grpSpMkLst>
        </pc:grpChg>
        <pc:grpChg chg="add del">
          <ac:chgData name="Michael Huff" userId="11c6d4bd-e359-4d04-8ce1-6cf990c70c02" providerId="ADAL" clId="{E93D892D-409F-4006-8FA5-DE53CE50AA20}" dt="2022-03-07T15:35:10.316" v="118" actId="26606"/>
          <ac:grpSpMkLst>
            <pc:docMk/>
            <pc:sldMk cId="456803055" sldId="270"/>
            <ac:grpSpMk id="33" creationId="{0180A64C-1862-4B1B-8953-FA96DEE4C44F}"/>
          </ac:grpSpMkLst>
        </pc:grpChg>
        <pc:grpChg chg="add del">
          <ac:chgData name="Michael Huff" userId="11c6d4bd-e359-4d04-8ce1-6cf990c70c02" providerId="ADAL" clId="{E93D892D-409F-4006-8FA5-DE53CE50AA20}" dt="2022-03-07T15:35:17.797" v="120" actId="26606"/>
          <ac:grpSpMkLst>
            <pc:docMk/>
            <pc:sldMk cId="456803055" sldId="270"/>
            <ac:grpSpMk id="36" creationId="{62CE031E-EE35-4AA7-9784-805093327786}"/>
          </ac:grpSpMkLst>
        </pc:grpChg>
        <pc:grpChg chg="add">
          <ac:chgData name="Michael Huff" userId="11c6d4bd-e359-4d04-8ce1-6cf990c70c02" providerId="ADAL" clId="{E93D892D-409F-4006-8FA5-DE53CE50AA20}" dt="2022-03-07T15:35:17.804" v="121" actId="26606"/>
          <ac:grpSpMkLst>
            <pc:docMk/>
            <pc:sldMk cId="456803055" sldId="270"/>
            <ac:grpSpMk id="38" creationId="{62CE031E-EE35-4AA7-9784-805093327786}"/>
          </ac:grpSpMkLst>
        </pc:grpChg>
        <pc:picChg chg="del">
          <ac:chgData name="Michael Huff" userId="11c6d4bd-e359-4d04-8ce1-6cf990c70c02" providerId="ADAL" clId="{E93D892D-409F-4006-8FA5-DE53CE50AA20}" dt="2022-03-07T15:33:51.510" v="25" actId="478"/>
          <ac:picMkLst>
            <pc:docMk/>
            <pc:sldMk cId="456803055" sldId="270"/>
            <ac:picMk id="2" creationId="{E1883B44-4349-43DB-A440-3612136D2997}"/>
          </ac:picMkLst>
        </pc:picChg>
        <pc:picChg chg="add del mod">
          <ac:chgData name="Michael Huff" userId="11c6d4bd-e359-4d04-8ce1-6cf990c70c02" providerId="ADAL" clId="{E93D892D-409F-4006-8FA5-DE53CE50AA20}" dt="2022-03-07T15:35:39.948" v="123" actId="478"/>
          <ac:picMkLst>
            <pc:docMk/>
            <pc:sldMk cId="456803055" sldId="270"/>
            <ac:picMk id="5" creationId="{39746EE1-B38C-45F4-936D-9672A03991CD}"/>
          </ac:picMkLst>
        </pc:picChg>
        <pc:picChg chg="add mod">
          <ac:chgData name="Michael Huff" userId="11c6d4bd-e359-4d04-8ce1-6cf990c70c02" providerId="ADAL" clId="{E93D892D-409F-4006-8FA5-DE53CE50AA20}" dt="2022-03-07T15:36:36.169" v="202" actId="1035"/>
          <ac:picMkLst>
            <pc:docMk/>
            <pc:sldMk cId="456803055" sldId="270"/>
            <ac:picMk id="7" creationId="{37215FB3-1212-40A2-809D-4AF40A28210D}"/>
          </ac:picMkLst>
        </pc:picChg>
      </pc:sldChg>
      <pc:sldChg chg="addSp modSp mod">
        <pc:chgData name="Michael Huff" userId="11c6d4bd-e359-4d04-8ce1-6cf990c70c02" providerId="ADAL" clId="{E93D892D-409F-4006-8FA5-DE53CE50AA20}" dt="2022-03-07T15:48:19.436" v="500" actId="1035"/>
        <pc:sldMkLst>
          <pc:docMk/>
          <pc:sldMk cId="2095802953" sldId="271"/>
        </pc:sldMkLst>
        <pc:picChg chg="add mod">
          <ac:chgData name="Michael Huff" userId="11c6d4bd-e359-4d04-8ce1-6cf990c70c02" providerId="ADAL" clId="{E93D892D-409F-4006-8FA5-DE53CE50AA20}" dt="2022-03-07T15:48:19.436" v="500" actId="1035"/>
          <ac:picMkLst>
            <pc:docMk/>
            <pc:sldMk cId="2095802953" sldId="271"/>
            <ac:picMk id="6" creationId="{F27E6338-F1FF-4A26-9CA0-C86EBD367C09}"/>
          </ac:picMkLst>
        </pc:picChg>
      </pc:sldChg>
      <pc:sldChg chg="delSp modSp del mod setBg">
        <pc:chgData name="Michael Huff" userId="11c6d4bd-e359-4d04-8ce1-6cf990c70c02" providerId="ADAL" clId="{E93D892D-409F-4006-8FA5-DE53CE50AA20}" dt="2022-03-07T16:27:37.242" v="1285" actId="2696"/>
        <pc:sldMkLst>
          <pc:docMk/>
          <pc:sldMk cId="18380848" sldId="272"/>
        </pc:sldMkLst>
        <pc:picChg chg="del mod">
          <ac:chgData name="Michael Huff" userId="11c6d4bd-e359-4d04-8ce1-6cf990c70c02" providerId="ADAL" clId="{E93D892D-409F-4006-8FA5-DE53CE50AA20}" dt="2022-03-07T16:25:52.573" v="1165" actId="21"/>
          <ac:picMkLst>
            <pc:docMk/>
            <pc:sldMk cId="18380848" sldId="272"/>
            <ac:picMk id="3" creationId="{A3218E01-F61C-4164-AEB7-FA2CAD672B92}"/>
          </ac:picMkLst>
        </pc:picChg>
      </pc:sldChg>
      <pc:sldChg chg="modSp mod ord setBg">
        <pc:chgData name="Michael Huff" userId="11c6d4bd-e359-4d04-8ce1-6cf990c70c02" providerId="ADAL" clId="{E93D892D-409F-4006-8FA5-DE53CE50AA20}" dt="2022-03-07T16:24:50.292" v="1157"/>
        <pc:sldMkLst>
          <pc:docMk/>
          <pc:sldMk cId="526309988" sldId="273"/>
        </pc:sldMkLst>
        <pc:spChg chg="mod">
          <ac:chgData name="Michael Huff" userId="11c6d4bd-e359-4d04-8ce1-6cf990c70c02" providerId="ADAL" clId="{E93D892D-409F-4006-8FA5-DE53CE50AA20}" dt="2022-03-07T16:00:29.817" v="545" actId="2711"/>
          <ac:spMkLst>
            <pc:docMk/>
            <pc:sldMk cId="526309988" sldId="273"/>
            <ac:spMk id="2" creationId="{F114A485-E554-4BE2-BA8A-641FA2DE88D8}"/>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Date Placeholder 2"/>
          <p:cNvSpPr>
            <a:spLocks noGrp="1"/>
          </p:cNvSpPr>
          <p:nvPr>
            <p:ph type="dt" sz="half" idx="10"/>
          </p:nvPr>
        </p:nvSpPr>
        <p:spPr/>
        <p:txBody>
          <a:bodyPr/>
          <a:lstStyle/>
          <a:p>
            <a:fld id="{B61BEF0D-F0BB-DE4B-95CE-6DB70DBA9567}" type="datetimeFigureOut">
              <a:rPr lang="en-US" dirty="0"/>
              <a:pPr/>
              <a:t>3/7/2022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3/7/2022</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28E38-6878-439D-951A-E2FD12EEAD7F}"/>
              </a:ext>
            </a:extLst>
          </p:cNvPr>
          <p:cNvSpPr>
            <a:spLocks noGrp="1"/>
          </p:cNvSpPr>
          <p:nvPr>
            <p:ph type="ctrTitle"/>
          </p:nvPr>
        </p:nvSpPr>
        <p:spPr>
          <a:xfrm>
            <a:off x="684212" y="265175"/>
            <a:ext cx="8670100" cy="2971801"/>
          </a:xfrm>
        </p:spPr>
        <p:txBody>
          <a:bodyPr>
            <a:normAutofit fontScale="90000"/>
          </a:bodyPr>
          <a:lstStyle/>
          <a:p>
            <a:r>
              <a:rPr lang="en-US" b="1" dirty="0">
                <a:solidFill>
                  <a:schemeClr val="bg1"/>
                </a:solidFill>
                <a:latin typeface="Arial" panose="020B0604020202020204" pitchFamily="34" charset="0"/>
                <a:cs typeface="Arial" panose="020B0604020202020204" pitchFamily="34" charset="0"/>
              </a:rPr>
              <a:t>EFFECTIVE PRACTICE PLANS RESULT IN PLAYER DISIPLINE AND IMPROVEMENT</a:t>
            </a:r>
          </a:p>
        </p:txBody>
      </p:sp>
      <p:sp>
        <p:nvSpPr>
          <p:cNvPr id="3" name="Subtitle 2">
            <a:extLst>
              <a:ext uri="{FF2B5EF4-FFF2-40B4-BE49-F238E27FC236}">
                <a16:creationId xmlns:a16="http://schemas.microsoft.com/office/drawing/2014/main" id="{3B1E5DCD-44F6-415A-82DA-3AC3E93D79D2}"/>
              </a:ext>
            </a:extLst>
          </p:cNvPr>
          <p:cNvSpPr>
            <a:spLocks noGrp="1"/>
          </p:cNvSpPr>
          <p:nvPr>
            <p:ph type="subTitle" idx="1"/>
          </p:nvPr>
        </p:nvSpPr>
        <p:spPr/>
        <p:txBody>
          <a:bodyPr>
            <a:normAutofit/>
          </a:bodyPr>
          <a:lstStyle/>
          <a:p>
            <a:pPr algn="ctr"/>
            <a:r>
              <a:rPr lang="en-US" sz="2400" b="1" dirty="0">
                <a:solidFill>
                  <a:schemeClr val="bg1"/>
                </a:solidFill>
                <a:latin typeface="Arial" panose="020B0604020202020204" pitchFamily="34" charset="0"/>
                <a:cs typeface="Arial" panose="020B0604020202020204" pitchFamily="34" charset="0"/>
              </a:rPr>
              <a:t>FROM SET UP TO WARM UP…WHAT YOU DO IN PRACTICE WILL BE CARRIED TO THE FIELD ON OPENING DAY</a:t>
            </a:r>
            <a:r>
              <a:rPr lang="en-US" sz="2400" b="1" dirty="0">
                <a:solidFill>
                  <a:schemeClr val="tx1"/>
                </a:solidFill>
                <a:latin typeface="Arial" panose="020B0604020202020204" pitchFamily="34" charset="0"/>
                <a:cs typeface="Arial" panose="020B0604020202020204" pitchFamily="34" charset="0"/>
              </a:rPr>
              <a:t>!!</a:t>
            </a:r>
          </a:p>
        </p:txBody>
      </p:sp>
      <p:pic>
        <p:nvPicPr>
          <p:cNvPr id="6" name="Picture 5" descr="A black and white logo&#10;&#10;Description automatically generated with low confidence">
            <a:extLst>
              <a:ext uri="{FF2B5EF4-FFF2-40B4-BE49-F238E27FC236}">
                <a16:creationId xmlns:a16="http://schemas.microsoft.com/office/drawing/2014/main" id="{F27E6338-F1FF-4A26-9CA0-C86EBD367C09}"/>
              </a:ext>
            </a:extLst>
          </p:cNvPr>
          <p:cNvPicPr>
            <a:picLocks noChangeAspect="1"/>
          </p:cNvPicPr>
          <p:nvPr/>
        </p:nvPicPr>
        <p:blipFill>
          <a:blip r:embed="rId2"/>
          <a:stretch>
            <a:fillRect/>
          </a:stretch>
        </p:blipFill>
        <p:spPr>
          <a:xfrm>
            <a:off x="8617296" y="3028942"/>
            <a:ext cx="2030302" cy="2852403"/>
          </a:xfrm>
          <a:prstGeom prst="rect">
            <a:avLst/>
          </a:prstGeom>
        </p:spPr>
      </p:pic>
    </p:spTree>
    <p:extLst>
      <p:ext uri="{BB962C8B-B14F-4D97-AF65-F5344CB8AC3E}">
        <p14:creationId xmlns:p14="http://schemas.microsoft.com/office/powerpoint/2010/main" val="20958029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3002B-3955-4FE8-A1FA-E1CC5BB06512}"/>
              </a:ext>
            </a:extLst>
          </p:cNvPr>
          <p:cNvSpPr>
            <a:spLocks noGrp="1"/>
          </p:cNvSpPr>
          <p:nvPr>
            <p:ph type="ctrTitle"/>
          </p:nvPr>
        </p:nvSpPr>
        <p:spPr>
          <a:xfrm>
            <a:off x="809469" y="485772"/>
            <a:ext cx="10628026" cy="2657468"/>
          </a:xfrm>
        </p:spPr>
        <p:txBody>
          <a:bodyPr>
            <a:normAutofit/>
          </a:bodyPr>
          <a:lstStyle/>
          <a:p>
            <a:r>
              <a:rPr lang="en-US" sz="2800" b="1" dirty="0">
                <a:solidFill>
                  <a:schemeClr val="bg1"/>
                </a:solidFill>
                <a:latin typeface="Arial" panose="020B0604020202020204" pitchFamily="34" charset="0"/>
                <a:cs typeface="Arial" panose="020B0604020202020204" pitchFamily="34" charset="0"/>
              </a:rPr>
              <a:t>BEGINNERS Practice Format &amp; Outline </a:t>
            </a:r>
            <a:br>
              <a:rPr lang="en-US" sz="2800" b="1" dirty="0">
                <a:solidFill>
                  <a:schemeClr val="bg1"/>
                </a:solidFill>
                <a:latin typeface="Arial" panose="020B0604020202020204" pitchFamily="34" charset="0"/>
                <a:cs typeface="Arial" panose="020B0604020202020204" pitchFamily="34" charset="0"/>
              </a:rPr>
            </a:br>
            <a:r>
              <a:rPr lang="en-US" sz="2800" b="1" dirty="0">
                <a:solidFill>
                  <a:schemeClr val="bg1"/>
                </a:solidFill>
                <a:latin typeface="Arial" panose="020B0604020202020204" pitchFamily="34" charset="0"/>
                <a:cs typeface="Arial" panose="020B0604020202020204" pitchFamily="34" charset="0"/>
              </a:rPr>
              <a:t>(1-2 Hour Practice)</a:t>
            </a:r>
            <a:br>
              <a:rPr lang="en-US" sz="2800" u="sng" dirty="0">
                <a:solidFill>
                  <a:schemeClr val="bg1"/>
                </a:solidFill>
                <a:latin typeface="Arial" panose="020B0604020202020204" pitchFamily="34" charset="0"/>
                <a:cs typeface="Arial" panose="020B0604020202020204" pitchFamily="34" charset="0"/>
              </a:rPr>
            </a:br>
            <a:r>
              <a:rPr lang="en-US" sz="2800" b="1" dirty="0">
                <a:solidFill>
                  <a:schemeClr val="bg1"/>
                </a:solidFill>
                <a:latin typeface="Arial" panose="020B0604020202020204" pitchFamily="34" charset="0"/>
                <a:cs typeface="Arial" panose="020B0604020202020204" pitchFamily="34" charset="0"/>
              </a:rPr>
              <a:t>Begin each practice with…</a:t>
            </a:r>
            <a:br>
              <a:rPr lang="en-US" sz="2800" b="1" dirty="0">
                <a:solidFill>
                  <a:schemeClr val="bg1"/>
                </a:solidFill>
                <a:latin typeface="Arial" panose="020B0604020202020204" pitchFamily="34" charset="0"/>
                <a:cs typeface="Arial" panose="020B0604020202020204" pitchFamily="34" charset="0"/>
              </a:rPr>
            </a:br>
            <a:br>
              <a:rPr lang="en-US" sz="2800" b="1" dirty="0">
                <a:solidFill>
                  <a:schemeClr val="bg1"/>
                </a:solidFill>
                <a:latin typeface="Arial" panose="020B0604020202020204" pitchFamily="34" charset="0"/>
                <a:cs typeface="Arial" panose="020B0604020202020204" pitchFamily="34" charset="0"/>
              </a:rPr>
            </a:br>
            <a:r>
              <a:rPr lang="en-US" sz="2800" b="1" dirty="0">
                <a:solidFill>
                  <a:schemeClr val="bg1"/>
                </a:solidFill>
                <a:latin typeface="Arial" panose="020B0604020202020204" pitchFamily="34" charset="0"/>
                <a:cs typeface="Arial" panose="020B0604020202020204" pitchFamily="34" charset="0"/>
              </a:rPr>
              <a:t>Team Announcements</a:t>
            </a:r>
            <a:endParaRPr lang="en-US" sz="2800" dirty="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8145D6D4-DBDC-45A2-B52F-0504CF4BD3A5}"/>
              </a:ext>
            </a:extLst>
          </p:cNvPr>
          <p:cNvSpPr/>
          <p:nvPr/>
        </p:nvSpPr>
        <p:spPr>
          <a:xfrm>
            <a:off x="809469" y="3427797"/>
            <a:ext cx="10777694" cy="2790508"/>
          </a:xfrm>
          <a:prstGeom prst="rect">
            <a:avLst/>
          </a:prstGeom>
        </p:spPr>
        <p:txBody>
          <a:bodyPr wrap="square">
            <a:spAutoFit/>
          </a:bodyPr>
          <a:lstStyle/>
          <a:p>
            <a:pPr marL="63500" marR="0">
              <a:spcBef>
                <a:spcPts val="200"/>
              </a:spcBef>
              <a:spcAft>
                <a:spcPts val="0"/>
              </a:spcAft>
            </a:pPr>
            <a:r>
              <a:rPr lang="en-US" sz="2800" b="1" dirty="0">
                <a:solidFill>
                  <a:schemeClr val="bg1"/>
                </a:solidFill>
                <a:latin typeface="Arial" panose="020B0604020202020204" pitchFamily="34" charset="0"/>
                <a:ea typeface="Arial" panose="020B0604020202020204" pitchFamily="34" charset="0"/>
                <a:cs typeface="Arial" panose="020B0604020202020204" pitchFamily="34" charset="0"/>
              </a:rPr>
              <a:t>WARM UP</a:t>
            </a:r>
          </a:p>
          <a:p>
            <a:pPr marL="63500" marR="0">
              <a:spcBef>
                <a:spcPts val="200"/>
              </a:spcBef>
              <a:spcAft>
                <a:spcPts val="0"/>
              </a:spcAft>
            </a:pPr>
            <a:r>
              <a:rPr lang="en-US" sz="2800" dirty="0">
                <a:solidFill>
                  <a:schemeClr val="bg1"/>
                </a:solidFill>
                <a:latin typeface="Arial" panose="020B0604020202020204" pitchFamily="34" charset="0"/>
                <a:ea typeface="Arial" panose="020B0604020202020204" pitchFamily="34" charset="0"/>
                <a:cs typeface="Arial" panose="020B0604020202020204" pitchFamily="34" charset="0"/>
              </a:rPr>
              <a:t>Lap</a:t>
            </a:r>
          </a:p>
          <a:p>
            <a:pPr marL="63500" marR="0" algn="just">
              <a:spcBef>
                <a:spcPts val="185"/>
              </a:spcBef>
              <a:spcAft>
                <a:spcPts val="0"/>
              </a:spcAft>
            </a:pPr>
            <a:r>
              <a:rPr lang="en-US" sz="2800" dirty="0">
                <a:solidFill>
                  <a:schemeClr val="bg1"/>
                </a:solidFill>
                <a:latin typeface="Arial" panose="020B0604020202020204" pitchFamily="34" charset="0"/>
                <a:ea typeface="Arial" panose="020B0604020202020204" pitchFamily="34" charset="0"/>
                <a:cs typeface="Arial" panose="020B0604020202020204" pitchFamily="34" charset="0"/>
              </a:rPr>
              <a:t>Stretch – i.e., Upper &amp; Lower Body</a:t>
            </a:r>
          </a:p>
          <a:p>
            <a:pPr marL="63500" marR="0" algn="just">
              <a:spcBef>
                <a:spcPts val="5"/>
              </a:spcBef>
              <a:spcAft>
                <a:spcPts val="0"/>
              </a:spcAft>
            </a:pPr>
            <a:r>
              <a:rPr lang="en-US" sz="2800" dirty="0">
                <a:solidFill>
                  <a:schemeClr val="bg1"/>
                </a:solidFill>
                <a:latin typeface="Arial" panose="020B0604020202020204" pitchFamily="34" charset="0"/>
                <a:ea typeface="Arial" panose="020B0604020202020204" pitchFamily="34" charset="0"/>
                <a:cs typeface="Arial" panose="020B0604020202020204" pitchFamily="34" charset="0"/>
              </a:rPr>
              <a:t>Form Run (Agility) – i.e. High Knees, Power Skips, Shuffle, etc.</a:t>
            </a:r>
          </a:p>
          <a:p>
            <a:pPr>
              <a:spcBef>
                <a:spcPts val="15"/>
              </a:spcBef>
            </a:pPr>
            <a:r>
              <a:rPr lang="en-US" sz="2800" dirty="0">
                <a:uFill>
                  <a:solidFill>
                    <a:srgbClr val="000000"/>
                  </a:solidFill>
                </a:uFill>
                <a:latin typeface="Arial" panose="020B0604020202020204" pitchFamily="34" charset="0"/>
                <a:ea typeface="Arial" panose="020B0604020202020204" pitchFamily="34" charset="0"/>
                <a:cs typeface="Arial" panose="020B0604020202020204" pitchFamily="34" charset="0"/>
              </a:rPr>
              <a:t> </a:t>
            </a:r>
            <a:endParaRPr lang="en-US" sz="2800" u="sng" dirty="0">
              <a:uFill>
                <a:solidFill>
                  <a:srgbClr val="000000"/>
                </a:solidFill>
              </a:uFill>
              <a:latin typeface="Arial" panose="020B0604020202020204" pitchFamily="34" charset="0"/>
              <a:ea typeface="Arial" panose="020B0604020202020204" pitchFamily="34" charset="0"/>
              <a:cs typeface="Arial" panose="020B0604020202020204" pitchFamily="34" charset="0"/>
            </a:endParaRPr>
          </a:p>
          <a:p>
            <a:pPr marL="63500" marR="0" algn="ctr">
              <a:spcBef>
                <a:spcPts val="0"/>
              </a:spcBef>
              <a:spcAft>
                <a:spcPts val="0"/>
              </a:spcAft>
            </a:pPr>
            <a:r>
              <a:rPr lang="en-US" sz="2800" b="1" u="sng" dirty="0">
                <a:solidFill>
                  <a:schemeClr val="bg1"/>
                </a:solidFill>
                <a:latin typeface="Arial" panose="020B0604020202020204" pitchFamily="34" charset="0"/>
                <a:ea typeface="Arial" panose="020B0604020202020204" pitchFamily="34" charset="0"/>
                <a:cs typeface="Arial" panose="020B0604020202020204" pitchFamily="34" charset="0"/>
              </a:rPr>
              <a:t>YOU ARE 10 MINUTES INTO YOUR PRACTICE</a:t>
            </a:r>
            <a:endParaRPr lang="en-US" sz="2800" u="sng" dirty="0">
              <a:solidFill>
                <a:schemeClr val="bg1"/>
              </a:solidFill>
              <a:latin typeface="Arial" panose="020B0604020202020204" pitchFamily="34" charset="0"/>
              <a:ea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985440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2002137-BB1C-44FF-B6E7-3915DA1146AF}"/>
              </a:ext>
            </a:extLst>
          </p:cNvPr>
          <p:cNvSpPr/>
          <p:nvPr/>
        </p:nvSpPr>
        <p:spPr>
          <a:xfrm>
            <a:off x="624840" y="1022724"/>
            <a:ext cx="8720328" cy="5055230"/>
          </a:xfrm>
          <a:prstGeom prst="rect">
            <a:avLst/>
          </a:prstGeom>
        </p:spPr>
        <p:txBody>
          <a:bodyPr wrap="square">
            <a:spAutoFit/>
          </a:bodyPr>
          <a:lstStyle/>
          <a:p>
            <a:pPr marL="424815" marR="433705" algn="ctr">
              <a:lnSpc>
                <a:spcPts val="1380"/>
              </a:lnSpc>
              <a:spcBef>
                <a:spcPts val="0"/>
              </a:spcBef>
              <a:spcAft>
                <a:spcPts val="0"/>
              </a:spcAft>
            </a:pPr>
            <a:r>
              <a:rPr lang="en-US" sz="2400" b="1" dirty="0">
                <a:solidFill>
                  <a:schemeClr val="bg1"/>
                </a:solidFill>
                <a:latin typeface="Arial" panose="020B0604020202020204" pitchFamily="34" charset="0"/>
                <a:ea typeface="Arial" panose="020B0604020202020204" pitchFamily="34" charset="0"/>
                <a:cs typeface="Arial" panose="020B0604020202020204" pitchFamily="34" charset="0"/>
              </a:rPr>
              <a:t>DEFENSE</a:t>
            </a:r>
          </a:p>
          <a:p>
            <a:pPr marL="424815" marR="433705" algn="ctr">
              <a:lnSpc>
                <a:spcPts val="1380"/>
              </a:lnSpc>
              <a:spcBef>
                <a:spcPts val="0"/>
              </a:spcBef>
              <a:spcAft>
                <a:spcPts val="0"/>
              </a:spcAft>
            </a:pPr>
            <a:endParaRPr lang="en-US" sz="2400" dirty="0">
              <a:solidFill>
                <a:schemeClr val="bg1"/>
              </a:solidFill>
              <a:latin typeface="Comic Sans MS" panose="030F0702030302020204" pitchFamily="66" charset="0"/>
              <a:ea typeface="Arial" panose="020B0604020202020204" pitchFamily="34" charset="0"/>
            </a:endParaRPr>
          </a:p>
          <a:p>
            <a:pPr marL="63500" marR="72390">
              <a:spcBef>
                <a:spcPts val="0"/>
              </a:spcBef>
              <a:spcAft>
                <a:spcPts val="0"/>
              </a:spcAft>
            </a:pPr>
            <a:r>
              <a:rPr lang="en-US" sz="2000" b="1" dirty="0">
                <a:solidFill>
                  <a:schemeClr val="bg1"/>
                </a:solidFill>
                <a:latin typeface="Arial" panose="020B0604020202020204" pitchFamily="34" charset="0"/>
                <a:ea typeface="Arial" panose="020B0604020202020204" pitchFamily="34" charset="0"/>
                <a:cs typeface="Arial" panose="020B0604020202020204" pitchFamily="34" charset="0"/>
              </a:rPr>
              <a:t>Playing Catch – </a:t>
            </a:r>
            <a:r>
              <a:rPr lang="en-US" sz="2000" dirty="0">
                <a:solidFill>
                  <a:schemeClr val="bg1"/>
                </a:solidFill>
                <a:latin typeface="Arial" panose="020B0604020202020204" pitchFamily="34" charset="0"/>
                <a:ea typeface="Arial" panose="020B0604020202020204" pitchFamily="34" charset="0"/>
                <a:cs typeface="Arial" panose="020B0604020202020204" pitchFamily="34" charset="0"/>
              </a:rPr>
              <a:t>Beginner and Advanced techniques of receiving the ball. Total practice time 5-15 minutes.</a:t>
            </a:r>
          </a:p>
          <a:p>
            <a:pPr>
              <a:spcBef>
                <a:spcPts val="50"/>
              </a:spcBef>
            </a:pPr>
            <a:r>
              <a:rPr lang="en-US" sz="2000"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 </a:t>
            </a:r>
          </a:p>
          <a:p>
            <a:pPr marL="63500" marR="0" algn="just">
              <a:spcBef>
                <a:spcPts val="0"/>
              </a:spcBef>
              <a:spcAft>
                <a:spcPts val="0"/>
              </a:spcAft>
            </a:pPr>
            <a:r>
              <a:rPr lang="en-US" sz="2000" b="1" u="sng" dirty="0">
                <a:solidFill>
                  <a:schemeClr val="bg1"/>
                </a:solidFill>
                <a:latin typeface="Arial" panose="020B0604020202020204" pitchFamily="34" charset="0"/>
                <a:ea typeface="Arial" panose="020B0604020202020204" pitchFamily="34" charset="0"/>
                <a:cs typeface="Arial" panose="020B0604020202020204" pitchFamily="34" charset="0"/>
              </a:rPr>
              <a:t>YOU ARE 15-25 MINUTES INTO YOUR PRACTICE</a:t>
            </a:r>
            <a:endParaRPr lang="en-US" sz="2000" u="sng" dirty="0">
              <a:solidFill>
                <a:schemeClr val="bg1"/>
              </a:solidFill>
              <a:latin typeface="Arial" panose="020B0604020202020204" pitchFamily="34" charset="0"/>
              <a:ea typeface="Arial" panose="020B0604020202020204" pitchFamily="34" charset="0"/>
              <a:cs typeface="Arial" panose="020B0604020202020204" pitchFamily="34" charset="0"/>
            </a:endParaRPr>
          </a:p>
          <a:p>
            <a:endParaRPr lang="en-US" sz="2000" u="sng"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a:p>
            <a:pPr marL="63500" marR="71120" algn="just">
              <a:lnSpc>
                <a:spcPct val="100000"/>
              </a:lnSpc>
              <a:spcBef>
                <a:spcPts val="5"/>
              </a:spcBef>
              <a:spcAft>
                <a:spcPts val="0"/>
              </a:spcAft>
            </a:pPr>
            <a:r>
              <a:rPr lang="en-US" sz="2000" b="1" dirty="0">
                <a:solidFill>
                  <a:schemeClr val="bg1"/>
                </a:solidFill>
                <a:latin typeface="Arial" panose="020B0604020202020204" pitchFamily="34" charset="0"/>
                <a:ea typeface="Arial" panose="020B0604020202020204" pitchFamily="34" charset="0"/>
                <a:cs typeface="Arial" panose="020B0604020202020204" pitchFamily="34" charset="0"/>
              </a:rPr>
              <a:t>Throwing – </a:t>
            </a:r>
            <a:r>
              <a:rPr lang="en-US" sz="2000" dirty="0">
                <a:solidFill>
                  <a:schemeClr val="bg1"/>
                </a:solidFill>
                <a:latin typeface="Arial" panose="020B0604020202020204" pitchFamily="34" charset="0"/>
                <a:ea typeface="Arial" panose="020B0604020202020204" pitchFamily="34" charset="0"/>
                <a:cs typeface="Arial" panose="020B0604020202020204" pitchFamily="34" charset="0"/>
              </a:rPr>
              <a:t>(Individual Skills) Grip, “Shak”, Ready, Break, Power Position, Throw, Wrist Flips, Controlled Catch, Catch Step Throw, Pitching, (Group Work) Relay Drill. Total practice time 10- 25 minutes.</a:t>
            </a:r>
          </a:p>
          <a:p>
            <a:pPr marL="63500" marR="0" algn="just">
              <a:spcBef>
                <a:spcPts val="980"/>
              </a:spcBef>
              <a:spcAft>
                <a:spcPts val="0"/>
              </a:spcAft>
            </a:pPr>
            <a:r>
              <a:rPr lang="en-US" sz="2000" b="1" u="sng" dirty="0">
                <a:solidFill>
                  <a:schemeClr val="bg1"/>
                </a:solidFill>
                <a:latin typeface="Arial" panose="020B0604020202020204" pitchFamily="34" charset="0"/>
                <a:ea typeface="Arial" panose="020B0604020202020204" pitchFamily="34" charset="0"/>
                <a:cs typeface="Arial" panose="020B0604020202020204" pitchFamily="34" charset="0"/>
              </a:rPr>
              <a:t>YOU ARE 25-50 MINUTES INTO YOUR PRACTICE</a:t>
            </a:r>
            <a:endParaRPr lang="en-US" sz="2000" u="sng" dirty="0">
              <a:solidFill>
                <a:schemeClr val="bg1"/>
              </a:solidFill>
              <a:latin typeface="Arial" panose="020B0604020202020204" pitchFamily="34" charset="0"/>
              <a:ea typeface="Arial" panose="020B0604020202020204" pitchFamily="34" charset="0"/>
              <a:cs typeface="Arial" panose="020B0604020202020204" pitchFamily="34" charset="0"/>
            </a:endParaRPr>
          </a:p>
          <a:p>
            <a:pPr>
              <a:spcBef>
                <a:spcPts val="30"/>
              </a:spcBef>
            </a:pPr>
            <a:endParaRPr lang="en-US" sz="2000" u="sng"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a:p>
            <a:pPr marL="63500" marR="186055">
              <a:lnSpc>
                <a:spcPct val="115000"/>
              </a:lnSpc>
              <a:spcBef>
                <a:spcPts val="0"/>
              </a:spcBef>
              <a:spcAft>
                <a:spcPts val="0"/>
              </a:spcAft>
            </a:pPr>
            <a:r>
              <a:rPr lang="en-US" sz="2000" b="1" dirty="0">
                <a:solidFill>
                  <a:schemeClr val="bg1"/>
                </a:solidFill>
                <a:latin typeface="Arial" panose="020B0604020202020204" pitchFamily="34" charset="0"/>
                <a:ea typeface="Arial" panose="020B0604020202020204" pitchFamily="34" charset="0"/>
                <a:cs typeface="Arial" panose="020B0604020202020204" pitchFamily="34" charset="0"/>
              </a:rPr>
              <a:t>Fielding- </a:t>
            </a:r>
            <a:r>
              <a:rPr lang="en-US" sz="2000" dirty="0">
                <a:solidFill>
                  <a:schemeClr val="bg1"/>
                </a:solidFill>
                <a:latin typeface="Arial" panose="020B0604020202020204" pitchFamily="34" charset="0"/>
                <a:ea typeface="Arial" panose="020B0604020202020204" pitchFamily="34" charset="0"/>
                <a:cs typeface="Arial" panose="020B0604020202020204" pitchFamily="34" charset="0"/>
              </a:rPr>
              <a:t>(Individual Skills) Controlled fielding of groundballs and flyballs. Total practice time 10-25 minutes.</a:t>
            </a:r>
          </a:p>
          <a:p>
            <a:pPr>
              <a:spcBef>
                <a:spcPts val="5"/>
              </a:spcBef>
            </a:pPr>
            <a:r>
              <a:rPr lang="en-US" sz="2000"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 </a:t>
            </a:r>
            <a:endParaRPr lang="en-US" sz="2400" u="sng"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a:p>
            <a:pPr marL="63500" marR="0" algn="just">
              <a:spcBef>
                <a:spcPts val="0"/>
              </a:spcBef>
              <a:spcAft>
                <a:spcPts val="0"/>
              </a:spcAft>
            </a:pPr>
            <a:r>
              <a:rPr lang="en-US" sz="2400" b="1" u="sng" dirty="0">
                <a:solidFill>
                  <a:schemeClr val="bg1"/>
                </a:solidFill>
                <a:latin typeface="Arial" panose="020B0604020202020204" pitchFamily="34" charset="0"/>
                <a:ea typeface="Arial" panose="020B0604020202020204" pitchFamily="34" charset="0"/>
                <a:cs typeface="Arial" panose="020B0604020202020204" pitchFamily="34" charset="0"/>
              </a:rPr>
              <a:t>YOU ARE 35-75 MINUTES INTO YOUR PRACTICE</a:t>
            </a:r>
            <a:endParaRPr lang="en-US" sz="2400" u="sng" dirty="0">
              <a:solidFill>
                <a:schemeClr val="bg1"/>
              </a:solidFill>
              <a:latin typeface="Arial" panose="020B0604020202020204" pitchFamily="34" charset="0"/>
              <a:ea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903EA2DE-0D2B-466B-8B48-2D2FD5FA2CCD}"/>
              </a:ext>
            </a:extLst>
          </p:cNvPr>
          <p:cNvPicPr>
            <a:picLocks noChangeAspect="1"/>
          </p:cNvPicPr>
          <p:nvPr/>
        </p:nvPicPr>
        <p:blipFill rotWithShape="1">
          <a:blip r:embed="rId2"/>
          <a:srcRect l="19775" t="3409" r="6507" b="-1920"/>
          <a:stretch/>
        </p:blipFill>
        <p:spPr>
          <a:xfrm>
            <a:off x="9957816" y="3739896"/>
            <a:ext cx="1818174" cy="2834640"/>
          </a:xfrm>
          <a:prstGeom prst="rect">
            <a:avLst/>
          </a:prstGeom>
        </p:spPr>
      </p:pic>
    </p:spTree>
    <p:extLst>
      <p:ext uri="{BB962C8B-B14F-4D97-AF65-F5344CB8AC3E}">
        <p14:creationId xmlns:p14="http://schemas.microsoft.com/office/powerpoint/2010/main" val="32140620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14A485-E554-4BE2-BA8A-641FA2DE88D8}"/>
              </a:ext>
            </a:extLst>
          </p:cNvPr>
          <p:cNvSpPr/>
          <p:nvPr/>
        </p:nvSpPr>
        <p:spPr>
          <a:xfrm>
            <a:off x="137160" y="0"/>
            <a:ext cx="11893296" cy="6647974"/>
          </a:xfrm>
          <a:prstGeom prst="rect">
            <a:avLst/>
          </a:prstGeom>
        </p:spPr>
        <p:txBody>
          <a:bodyPr wrap="square">
            <a:spAutoFit/>
          </a:bodyPr>
          <a:lstStyle/>
          <a:p>
            <a:pPr algn="ctr"/>
            <a:endParaRPr lang="en-US" b="1" dirty="0">
              <a:solidFill>
                <a:schemeClr val="bg1"/>
              </a:solidFill>
              <a:latin typeface="Comic Sans MS" panose="030F0702030302020204" pitchFamily="66" charset="0"/>
            </a:endParaRPr>
          </a:p>
          <a:p>
            <a:pPr algn="ctr"/>
            <a:r>
              <a:rPr lang="en-US" sz="2000" b="1" dirty="0">
                <a:solidFill>
                  <a:schemeClr val="bg1"/>
                </a:solidFill>
                <a:latin typeface="Arial" panose="020B0604020202020204" pitchFamily="34" charset="0"/>
                <a:cs typeface="Arial" panose="020B0604020202020204" pitchFamily="34" charset="0"/>
              </a:rPr>
              <a:t>5 Keys to Quick and Accurate Softball Throwing</a:t>
            </a:r>
          </a:p>
          <a:p>
            <a:endParaRPr lang="en-US" sz="1500" b="1" dirty="0">
              <a:solidFill>
                <a:schemeClr val="bg1"/>
              </a:solidFill>
              <a:latin typeface="Arial" panose="020B0604020202020204" pitchFamily="34" charset="0"/>
              <a:cs typeface="Arial" panose="020B0604020202020204" pitchFamily="34" charset="0"/>
            </a:endParaRPr>
          </a:p>
          <a:p>
            <a:r>
              <a:rPr lang="en-US" sz="1500" b="1" dirty="0">
                <a:solidFill>
                  <a:schemeClr val="bg1"/>
                </a:solidFill>
                <a:latin typeface="Arial" panose="020B0604020202020204" pitchFamily="34" charset="0"/>
                <a:cs typeface="Arial" panose="020B0604020202020204" pitchFamily="34" charset="0"/>
              </a:rPr>
              <a:t>#1: Balanced Position</a:t>
            </a:r>
          </a:p>
          <a:p>
            <a:r>
              <a:rPr lang="en-US" sz="1500" dirty="0">
                <a:solidFill>
                  <a:schemeClr val="bg1"/>
                </a:solidFill>
                <a:latin typeface="Arial" panose="020B0604020202020204" pitchFamily="34" charset="0"/>
                <a:cs typeface="Arial" panose="020B0604020202020204" pitchFamily="34" charset="0"/>
              </a:rPr>
              <a:t>One of the things that you always want to do when throwing is get in a balanced position. If you come up fielding in your balanced position, you can really stand, put all your weight on the back/rear foot. This is a strong balanced position.</a:t>
            </a:r>
          </a:p>
          <a:p>
            <a:r>
              <a:rPr lang="en-US" sz="1500" dirty="0">
                <a:solidFill>
                  <a:schemeClr val="bg1"/>
                </a:solidFill>
                <a:latin typeface="Arial" panose="020B0604020202020204" pitchFamily="34" charset="0"/>
                <a:cs typeface="Arial" panose="020B0604020202020204" pitchFamily="34" charset="0"/>
              </a:rPr>
              <a:t>When you release the ball, all your power and strength should be behind your release. Whether you’re pitching or whether you’re hitting, at release or at contact, you always want your body behind the release point or the contact point. So, if you have a balanced position, you’ll be able to do that.</a:t>
            </a:r>
          </a:p>
          <a:p>
            <a:endParaRPr lang="en-US" sz="1500" dirty="0">
              <a:solidFill>
                <a:schemeClr val="bg1"/>
              </a:solidFill>
              <a:latin typeface="Arial" panose="020B0604020202020204" pitchFamily="34" charset="0"/>
              <a:cs typeface="Arial" panose="020B0604020202020204" pitchFamily="34" charset="0"/>
            </a:endParaRPr>
          </a:p>
          <a:p>
            <a:r>
              <a:rPr lang="en-US" sz="1500" b="1" dirty="0">
                <a:solidFill>
                  <a:schemeClr val="bg1"/>
                </a:solidFill>
                <a:latin typeface="Arial" panose="020B0604020202020204" pitchFamily="34" charset="0"/>
                <a:cs typeface="Arial" panose="020B0604020202020204" pitchFamily="34" charset="0"/>
              </a:rPr>
              <a:t>#2: Don’t “Short” on the Throw</a:t>
            </a:r>
          </a:p>
          <a:p>
            <a:r>
              <a:rPr lang="en-US" sz="1500" dirty="0">
                <a:solidFill>
                  <a:schemeClr val="bg1"/>
                </a:solidFill>
                <a:latin typeface="Arial" panose="020B0604020202020204" pitchFamily="34" charset="0"/>
                <a:cs typeface="Arial" panose="020B0604020202020204" pitchFamily="34" charset="0"/>
              </a:rPr>
              <a:t>Another error that can sometimes occur is the player wants to short on it. You want to very quickly release the ball and get rid of it to first base, but what tends to happen is, you bring it back down and never reach through. You never pull the forearm through and consequently it turns out to be a short throw.</a:t>
            </a:r>
          </a:p>
          <a:p>
            <a:endParaRPr lang="en-US" sz="1500" dirty="0">
              <a:solidFill>
                <a:schemeClr val="bg1"/>
              </a:solidFill>
              <a:latin typeface="Arial" panose="020B0604020202020204" pitchFamily="34" charset="0"/>
              <a:cs typeface="Arial" panose="020B0604020202020204" pitchFamily="34" charset="0"/>
            </a:endParaRPr>
          </a:p>
          <a:p>
            <a:r>
              <a:rPr lang="en-US" sz="1500" b="1" dirty="0">
                <a:solidFill>
                  <a:schemeClr val="bg1"/>
                </a:solidFill>
                <a:latin typeface="Arial" panose="020B0604020202020204" pitchFamily="34" charset="0"/>
                <a:cs typeface="Arial" panose="020B0604020202020204" pitchFamily="34" charset="0"/>
              </a:rPr>
              <a:t>#3: Look At Your Target</a:t>
            </a:r>
          </a:p>
          <a:p>
            <a:r>
              <a:rPr lang="en-US" sz="1500" dirty="0">
                <a:solidFill>
                  <a:schemeClr val="bg1"/>
                </a:solidFill>
                <a:latin typeface="Arial" panose="020B0604020202020204" pitchFamily="34" charset="0"/>
                <a:cs typeface="Arial" panose="020B0604020202020204" pitchFamily="34" charset="0"/>
              </a:rPr>
              <a:t>Look at your target the whole time. With the head up, find your target early. And be sure to square the shoulders and the hips to your target.</a:t>
            </a:r>
          </a:p>
          <a:p>
            <a:endParaRPr lang="en-US" sz="1500" dirty="0">
              <a:solidFill>
                <a:schemeClr val="bg1"/>
              </a:solidFill>
              <a:latin typeface="Arial" panose="020B0604020202020204" pitchFamily="34" charset="0"/>
              <a:cs typeface="Arial" panose="020B0604020202020204" pitchFamily="34" charset="0"/>
            </a:endParaRPr>
          </a:p>
          <a:p>
            <a:r>
              <a:rPr lang="en-US" sz="1500" b="1" dirty="0">
                <a:solidFill>
                  <a:schemeClr val="bg1"/>
                </a:solidFill>
                <a:latin typeface="Arial" panose="020B0604020202020204" pitchFamily="34" charset="0"/>
                <a:cs typeface="Arial" panose="020B0604020202020204" pitchFamily="34" charset="0"/>
              </a:rPr>
              <a:t>#4: Finish in a Strong Position</a:t>
            </a:r>
          </a:p>
          <a:p>
            <a:r>
              <a:rPr lang="en-US" sz="1500" dirty="0">
                <a:solidFill>
                  <a:schemeClr val="bg1"/>
                </a:solidFill>
                <a:latin typeface="Arial" panose="020B0604020202020204" pitchFamily="34" charset="0"/>
                <a:cs typeface="Arial" panose="020B0604020202020204" pitchFamily="34" charset="0"/>
              </a:rPr>
              <a:t>Use your lower body muscles to really project that ball, and focus on quick, fast arm speed at your release. The quicker you have the wrist and the arm coming through, the more velocity you can project on the ball. Starting with the foot, turning the hip, and finishing through, everything goes towards your target rather than off to the side.</a:t>
            </a:r>
          </a:p>
          <a:p>
            <a:endParaRPr lang="en-US" sz="1500" dirty="0">
              <a:solidFill>
                <a:schemeClr val="bg1"/>
              </a:solidFill>
              <a:latin typeface="Arial" panose="020B0604020202020204" pitchFamily="34" charset="0"/>
              <a:cs typeface="Arial" panose="020B0604020202020204" pitchFamily="34" charset="0"/>
            </a:endParaRPr>
          </a:p>
          <a:p>
            <a:r>
              <a:rPr lang="en-US" sz="1500" b="1" dirty="0">
                <a:solidFill>
                  <a:schemeClr val="bg1"/>
                </a:solidFill>
                <a:latin typeface="Arial" panose="020B0604020202020204" pitchFamily="34" charset="0"/>
                <a:cs typeface="Arial" panose="020B0604020202020204" pitchFamily="34" charset="0"/>
              </a:rPr>
              <a:t>#5: “Hurry” With Control</a:t>
            </a:r>
          </a:p>
          <a:p>
            <a:r>
              <a:rPr lang="en-US" sz="1500" dirty="0">
                <a:solidFill>
                  <a:schemeClr val="bg1"/>
                </a:solidFill>
                <a:latin typeface="Arial" panose="020B0604020202020204" pitchFamily="34" charset="0"/>
                <a:cs typeface="Arial" panose="020B0604020202020204" pitchFamily="34" charset="0"/>
              </a:rPr>
              <a:t>You want your players to get to the ball as quickly as they can and release the ball as accurately as they can, and not use the term “rush”. Sometimes rush has a negative connotation. You want to make sure your players hurry with control. Get to the ball and release it as quickly as you can. You don’t want to hold the ball very long.</a:t>
            </a:r>
          </a:p>
        </p:txBody>
      </p:sp>
    </p:spTree>
    <p:extLst>
      <p:ext uri="{BB962C8B-B14F-4D97-AF65-F5344CB8AC3E}">
        <p14:creationId xmlns:p14="http://schemas.microsoft.com/office/powerpoint/2010/main" val="5263099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6DC1741-68FA-4941-A4DB-B5E1D062CF0C}"/>
              </a:ext>
            </a:extLst>
          </p:cNvPr>
          <p:cNvSpPr/>
          <p:nvPr/>
        </p:nvSpPr>
        <p:spPr>
          <a:xfrm>
            <a:off x="271463" y="447386"/>
            <a:ext cx="11744325" cy="5998437"/>
          </a:xfrm>
          <a:prstGeom prst="rect">
            <a:avLst/>
          </a:prstGeom>
        </p:spPr>
        <p:txBody>
          <a:bodyPr wrap="square">
            <a:spAutoFit/>
          </a:bodyPr>
          <a:lstStyle/>
          <a:p>
            <a:pPr>
              <a:spcBef>
                <a:spcPts val="40"/>
              </a:spcBef>
            </a:pPr>
            <a:r>
              <a:rPr lang="en-US" sz="1400" b="1"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 </a:t>
            </a:r>
            <a:r>
              <a:rPr lang="en-US" sz="1600" b="1" dirty="0">
                <a:solidFill>
                  <a:schemeClr val="bg1"/>
                </a:solidFill>
                <a:latin typeface="Arial" panose="020B0604020202020204" pitchFamily="34" charset="0"/>
                <a:ea typeface="Arial" panose="020B0604020202020204" pitchFamily="34" charset="0"/>
                <a:cs typeface="Arial" panose="020B0604020202020204" pitchFamily="34" charset="0"/>
              </a:rPr>
              <a:t>Throwing Drills</a:t>
            </a:r>
          </a:p>
          <a:p>
            <a:pPr>
              <a:spcBef>
                <a:spcPts val="40"/>
              </a:spcBef>
            </a:pPr>
            <a:endParaRPr lang="en-US" sz="1600" dirty="0">
              <a:solidFill>
                <a:schemeClr val="bg1"/>
              </a:solidFill>
              <a:latin typeface="Arial" panose="020B0604020202020204" pitchFamily="34" charset="0"/>
              <a:ea typeface="Arial" panose="020B0604020202020204" pitchFamily="34" charset="0"/>
              <a:cs typeface="Arial" panose="020B0604020202020204" pitchFamily="34" charset="0"/>
            </a:endParaRPr>
          </a:p>
          <a:p>
            <a:pPr marL="63500" marR="0">
              <a:lnSpc>
                <a:spcPct val="115000"/>
              </a:lnSpc>
              <a:spcBef>
                <a:spcPts val="200"/>
              </a:spcBef>
              <a:spcAft>
                <a:spcPts val="0"/>
              </a:spcAft>
            </a:pPr>
            <a:r>
              <a:rPr lang="en-US" sz="1400" b="1"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Grip</a:t>
            </a:r>
            <a:r>
              <a:rPr lang="en-US" sz="1400"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 The 4-seam fastball grip should be used. Index, middle, and ring finger across the seam thumb directly underneath</a:t>
            </a:r>
          </a:p>
          <a:p>
            <a:pPr>
              <a:spcBef>
                <a:spcPts val="45"/>
              </a:spcBef>
            </a:pPr>
            <a:r>
              <a:rPr lang="en-US" sz="1400"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 </a:t>
            </a:r>
          </a:p>
          <a:p>
            <a:pPr marL="63500" marR="328930" algn="just">
              <a:lnSpc>
                <a:spcPct val="115000"/>
              </a:lnSpc>
              <a:spcBef>
                <a:spcPts val="0"/>
              </a:spcBef>
              <a:spcAft>
                <a:spcPts val="0"/>
              </a:spcAft>
            </a:pPr>
            <a:r>
              <a:rPr lang="en-US" sz="1400" b="1"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Wrist Flips: </a:t>
            </a:r>
            <a:r>
              <a:rPr lang="en-US" sz="1400"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Players stand 7-10 feet apart. Four-seam grip with elbow at shoulder height extended in front of body. Glove under elbow for support. Ball is flipped to partner with emphasis on rotation and follow through.  Done daily, each player should aim for 5 perfect flips.</a:t>
            </a:r>
          </a:p>
          <a:p>
            <a:pPr>
              <a:spcBef>
                <a:spcPts val="30"/>
              </a:spcBef>
            </a:pPr>
            <a:r>
              <a:rPr lang="en-US" sz="1400"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 </a:t>
            </a:r>
          </a:p>
          <a:p>
            <a:pPr marL="63500" marR="72390">
              <a:lnSpc>
                <a:spcPct val="115000"/>
              </a:lnSpc>
              <a:spcBef>
                <a:spcPts val="0"/>
              </a:spcBef>
              <a:spcAft>
                <a:spcPts val="0"/>
              </a:spcAft>
            </a:pPr>
            <a:r>
              <a:rPr lang="en-US" sz="1400" b="1"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Ten Toes: </a:t>
            </a:r>
            <a:r>
              <a:rPr lang="en-US" sz="1400"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Have each person face each other with glove in front of their face and make sure all 10 toes are facing the other person</a:t>
            </a:r>
          </a:p>
          <a:p>
            <a:pPr>
              <a:spcBef>
                <a:spcPts val="30"/>
              </a:spcBef>
            </a:pPr>
            <a:r>
              <a:rPr lang="en-US" sz="1400"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 </a:t>
            </a:r>
          </a:p>
          <a:p>
            <a:pPr marL="63500" marR="0">
              <a:lnSpc>
                <a:spcPct val="116000"/>
              </a:lnSpc>
              <a:spcBef>
                <a:spcPts val="0"/>
              </a:spcBef>
              <a:spcAft>
                <a:spcPts val="0"/>
              </a:spcAft>
            </a:pPr>
            <a:r>
              <a:rPr lang="en-US" sz="1400" b="1"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SHAK: </a:t>
            </a:r>
            <a:r>
              <a:rPr lang="en-US" sz="1400"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An acronym for proper glove side alignment: shoulder, hip, ankle, knee. The “SHAK” side of your body should be facing target</a:t>
            </a:r>
          </a:p>
          <a:p>
            <a:pPr>
              <a:spcBef>
                <a:spcPts val="20"/>
              </a:spcBef>
            </a:pPr>
            <a:r>
              <a:rPr lang="en-US" sz="1400"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 </a:t>
            </a:r>
          </a:p>
          <a:p>
            <a:pPr marL="63500" marR="0" algn="just">
              <a:spcBef>
                <a:spcPts val="0"/>
              </a:spcBef>
              <a:spcAft>
                <a:spcPts val="0"/>
              </a:spcAft>
            </a:pPr>
            <a:r>
              <a:rPr lang="en-US" sz="1400" b="1"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Ready</a:t>
            </a:r>
            <a:r>
              <a:rPr lang="en-US" sz="1400"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 Starting position-gunfighter- (“</a:t>
            </a:r>
            <a:r>
              <a:rPr lang="en-US" sz="1400" dirty="0" err="1">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SHAK’d</a:t>
            </a:r>
            <a:r>
              <a:rPr lang="en-US" sz="1400"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 up” towards target) with hands together at chest.</a:t>
            </a:r>
          </a:p>
          <a:p>
            <a:pPr>
              <a:spcBef>
                <a:spcPts val="50"/>
              </a:spcBef>
            </a:pPr>
            <a:r>
              <a:rPr lang="en-US" sz="1400"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 </a:t>
            </a:r>
          </a:p>
          <a:p>
            <a:pPr marL="63500" marR="0">
              <a:lnSpc>
                <a:spcPct val="116000"/>
              </a:lnSpc>
              <a:spcBef>
                <a:spcPts val="5"/>
              </a:spcBef>
              <a:spcAft>
                <a:spcPts val="0"/>
              </a:spcAft>
            </a:pPr>
            <a:r>
              <a:rPr lang="en-US" sz="1400" b="1"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Break: </a:t>
            </a:r>
            <a:r>
              <a:rPr lang="en-US" sz="1400"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Also known as arm action. Hands come apart with thumbs under (like dumping a water cup) while taking arm thumb to the thigh, knuckles (fingers) to the sky, elbow up high.</a:t>
            </a:r>
          </a:p>
          <a:p>
            <a:pPr>
              <a:spcBef>
                <a:spcPts val="20"/>
              </a:spcBef>
            </a:pPr>
            <a:r>
              <a:rPr lang="en-US" sz="1400"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 </a:t>
            </a:r>
          </a:p>
          <a:p>
            <a:pPr marL="63500" marR="220345" algn="just">
              <a:lnSpc>
                <a:spcPct val="115000"/>
              </a:lnSpc>
              <a:spcBef>
                <a:spcPts val="0"/>
              </a:spcBef>
              <a:spcAft>
                <a:spcPts val="0"/>
              </a:spcAft>
            </a:pPr>
            <a:r>
              <a:rPr lang="en-US" sz="1400" b="1"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Power Position: </a:t>
            </a:r>
            <a:r>
              <a:rPr lang="en-US" sz="1400"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Also known as arm slot. Feet spread shoulder width, knees flexed, glove or elbow at target, proper closed body alignment (SHAK), throwing elbow at shoulder height, back of throwing</a:t>
            </a:r>
            <a:r>
              <a:rPr lang="en-US" sz="1400" spc="-140"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 </a:t>
            </a:r>
            <a:r>
              <a:rPr lang="en-US" sz="1400"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hand facing target: see the </a:t>
            </a:r>
            <a:r>
              <a:rPr lang="en-US" sz="1400" spc="10"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“W” </a:t>
            </a:r>
            <a:r>
              <a:rPr lang="en-US" sz="1400"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(proper grip will make a “W” on</a:t>
            </a:r>
            <a:r>
              <a:rPr lang="en-US" sz="1400" spc="-125"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 </a:t>
            </a:r>
            <a:r>
              <a:rPr lang="en-US" sz="1400"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ball).</a:t>
            </a:r>
          </a:p>
          <a:p>
            <a:pPr>
              <a:spcBef>
                <a:spcPts val="50"/>
              </a:spcBef>
            </a:pPr>
            <a:r>
              <a:rPr lang="en-US" sz="1400"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 </a:t>
            </a:r>
          </a:p>
          <a:p>
            <a:pPr marL="63500" marR="182880">
              <a:lnSpc>
                <a:spcPct val="115000"/>
              </a:lnSpc>
              <a:spcBef>
                <a:spcPts val="0"/>
              </a:spcBef>
              <a:spcAft>
                <a:spcPts val="0"/>
              </a:spcAft>
            </a:pPr>
            <a:r>
              <a:rPr lang="en-US" sz="1400" b="1"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Throw: </a:t>
            </a:r>
            <a:r>
              <a:rPr lang="en-US" sz="1400"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Also known as arm path. Small step, hips rotate, tuck, (love glove to chest) while allowing throwing arm to go with body. Stick chest out towards glove, head should never move off target. Bend back and bow to finish.  Follow through with throwing arm and show back of throwing shoulder to target.</a:t>
            </a:r>
          </a:p>
          <a:p>
            <a:pPr>
              <a:spcBef>
                <a:spcPts val="50"/>
              </a:spcBef>
            </a:pPr>
            <a:r>
              <a:rPr lang="en-US" sz="1400"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 </a:t>
            </a:r>
          </a:p>
          <a:p>
            <a:pPr marL="63500" marR="80010" algn="just">
              <a:lnSpc>
                <a:spcPct val="100000"/>
              </a:lnSpc>
              <a:spcBef>
                <a:spcPts val="5"/>
              </a:spcBef>
              <a:spcAft>
                <a:spcPts val="0"/>
              </a:spcAft>
            </a:pPr>
            <a:r>
              <a:rPr lang="en-US" sz="1400" b="1"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Controlled Catch: </a:t>
            </a:r>
            <a:r>
              <a:rPr lang="en-US" sz="1400"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Two lines, one throwing (directional side to target, ball in glove), one line receiving (gunfighter position). On command, (thumb to thigh knuckles to sky, glove spin throw) players from throwing side throw to receiving side.</a:t>
            </a:r>
          </a:p>
        </p:txBody>
      </p:sp>
    </p:spTree>
    <p:extLst>
      <p:ext uri="{BB962C8B-B14F-4D97-AF65-F5344CB8AC3E}">
        <p14:creationId xmlns:p14="http://schemas.microsoft.com/office/powerpoint/2010/main" val="23093639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A724192-08CC-49D4-A6AE-B50D2BAC6C39}"/>
              </a:ext>
            </a:extLst>
          </p:cNvPr>
          <p:cNvSpPr/>
          <p:nvPr/>
        </p:nvSpPr>
        <p:spPr>
          <a:xfrm>
            <a:off x="420624" y="306398"/>
            <a:ext cx="11109960" cy="6069867"/>
          </a:xfrm>
          <a:prstGeom prst="rect">
            <a:avLst/>
          </a:prstGeom>
        </p:spPr>
        <p:txBody>
          <a:bodyPr wrap="square">
            <a:spAutoFit/>
          </a:bodyPr>
          <a:lstStyle/>
          <a:p>
            <a:pPr marL="63500" marR="116840">
              <a:spcBef>
                <a:spcPts val="0"/>
              </a:spcBef>
              <a:spcAft>
                <a:spcPts val="0"/>
              </a:spcAft>
            </a:pPr>
            <a:r>
              <a:rPr lang="en-US" sz="1500" b="1"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Throwing Drills (Continued)</a:t>
            </a:r>
          </a:p>
          <a:p>
            <a:pPr marL="63500" marR="116840">
              <a:spcBef>
                <a:spcPts val="0"/>
              </a:spcBef>
              <a:spcAft>
                <a:spcPts val="0"/>
              </a:spcAft>
            </a:pPr>
            <a:r>
              <a:rPr lang="en-US" sz="1400" b="1"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Catch, Step, Throw: </a:t>
            </a:r>
            <a:r>
              <a:rPr lang="en-US" sz="1400"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Throwing line and receiving side in gunfighter position. Throwing side steps to target lining up directional side and does thumb to thigh, knuckles to sky (arm action) at same time. On command of Throw, player throws ball. Receiving line positions body to receive ball, once received, player immediately steps in line to target and performs proper arm action. Once player has fundamentals correct, put it all together.</a:t>
            </a:r>
          </a:p>
          <a:p>
            <a:pPr>
              <a:spcBef>
                <a:spcPts val="55"/>
              </a:spcBef>
            </a:pPr>
            <a:r>
              <a:rPr lang="en-US" sz="1400"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 </a:t>
            </a:r>
          </a:p>
          <a:p>
            <a:pPr marL="63500" marR="186055">
              <a:lnSpc>
                <a:spcPct val="115000"/>
              </a:lnSpc>
              <a:spcBef>
                <a:spcPts val="0"/>
              </a:spcBef>
              <a:spcAft>
                <a:spcPts val="0"/>
              </a:spcAft>
            </a:pPr>
            <a:r>
              <a:rPr lang="en-US" sz="1400" b="1"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Relay Drill: </a:t>
            </a:r>
            <a:r>
              <a:rPr lang="en-US" sz="1400"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Line-up a minimum of three players about 5-10 feet apart. Ball is thrown down the line to each player.</a:t>
            </a:r>
          </a:p>
          <a:p>
            <a:pPr>
              <a:spcBef>
                <a:spcPts val="35"/>
              </a:spcBef>
            </a:pPr>
            <a:r>
              <a:rPr lang="en-US" sz="1400"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 </a:t>
            </a:r>
          </a:p>
          <a:p>
            <a:pPr>
              <a:spcBef>
                <a:spcPts val="45"/>
              </a:spcBef>
            </a:pPr>
            <a:r>
              <a:rPr lang="en-US" sz="1400"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 </a:t>
            </a:r>
            <a:r>
              <a:rPr lang="en-US" sz="1500" b="1" dirty="0">
                <a:solidFill>
                  <a:schemeClr val="bg1"/>
                </a:solidFill>
                <a:latin typeface="Arial" panose="020B0604020202020204" pitchFamily="34" charset="0"/>
                <a:ea typeface="Arial" panose="020B0604020202020204" pitchFamily="34" charset="0"/>
                <a:cs typeface="Arial" panose="020B0604020202020204" pitchFamily="34" charset="0"/>
              </a:rPr>
              <a:t>Fielding Drills</a:t>
            </a:r>
            <a:endParaRPr lang="en-US" sz="1500" dirty="0">
              <a:solidFill>
                <a:schemeClr val="bg1"/>
              </a:solidFill>
              <a:latin typeface="Arial" panose="020B0604020202020204" pitchFamily="34" charset="0"/>
              <a:ea typeface="Arial" panose="020B0604020202020204" pitchFamily="34" charset="0"/>
              <a:cs typeface="Arial" panose="020B0604020202020204" pitchFamily="34" charset="0"/>
            </a:endParaRPr>
          </a:p>
          <a:p>
            <a:pPr marL="63500" marR="0" algn="just">
              <a:spcBef>
                <a:spcPts val="195"/>
              </a:spcBef>
              <a:spcAft>
                <a:spcPts val="0"/>
              </a:spcAft>
            </a:pPr>
            <a:r>
              <a:rPr lang="en-US" sz="1400" b="1" dirty="0">
                <a:solidFill>
                  <a:schemeClr val="bg1"/>
                </a:solidFill>
                <a:latin typeface="Arial" panose="020B0604020202020204" pitchFamily="34" charset="0"/>
                <a:ea typeface="Arial" panose="020B0604020202020204" pitchFamily="34" charset="0"/>
                <a:cs typeface="Arial" panose="020B0604020202020204" pitchFamily="34" charset="0"/>
              </a:rPr>
              <a:t>Ground Balls on Knees: </a:t>
            </a:r>
            <a:r>
              <a:rPr lang="en-US" sz="1400" dirty="0">
                <a:solidFill>
                  <a:schemeClr val="bg1"/>
                </a:solidFill>
                <a:latin typeface="Arial" panose="020B0604020202020204" pitchFamily="34" charset="0"/>
                <a:ea typeface="Arial" panose="020B0604020202020204" pitchFamily="34" charset="0"/>
                <a:cs typeface="Arial" panose="020B0604020202020204" pitchFamily="34" charset="0"/>
              </a:rPr>
              <a:t>Roll ball back and forth to control with two hands with glove.</a:t>
            </a:r>
          </a:p>
          <a:p>
            <a:r>
              <a:rPr lang="en-US" sz="1400"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 </a:t>
            </a:r>
          </a:p>
          <a:p>
            <a:pPr marL="63500" marR="0" algn="just">
              <a:spcBef>
                <a:spcPts val="0"/>
              </a:spcBef>
              <a:spcAft>
                <a:spcPts val="0"/>
              </a:spcAft>
            </a:pPr>
            <a:r>
              <a:rPr lang="en-US" sz="1400" b="1" dirty="0">
                <a:solidFill>
                  <a:schemeClr val="bg1"/>
                </a:solidFill>
                <a:latin typeface="Arial" panose="020B0604020202020204" pitchFamily="34" charset="0"/>
                <a:ea typeface="Arial" panose="020B0604020202020204" pitchFamily="34" charset="0"/>
                <a:cs typeface="Arial" panose="020B0604020202020204" pitchFamily="34" charset="0"/>
              </a:rPr>
              <a:t>Ground Balls Standing: </a:t>
            </a:r>
            <a:r>
              <a:rPr lang="en-US" sz="1400" dirty="0">
                <a:solidFill>
                  <a:schemeClr val="bg1"/>
                </a:solidFill>
                <a:latin typeface="Arial" panose="020B0604020202020204" pitchFamily="34" charset="0"/>
                <a:ea typeface="Arial" panose="020B0604020202020204" pitchFamily="34" charset="0"/>
                <a:cs typeface="Arial" panose="020B0604020202020204" pitchFamily="34" charset="0"/>
              </a:rPr>
              <a:t>Standing with partner close together roll ball back and forth for control.</a:t>
            </a:r>
          </a:p>
          <a:p>
            <a:pPr marL="63500" marR="125095">
              <a:lnSpc>
                <a:spcPct val="115000"/>
              </a:lnSpc>
              <a:spcBef>
                <a:spcPts val="340"/>
              </a:spcBef>
              <a:spcAft>
                <a:spcPts val="0"/>
              </a:spcAft>
            </a:pPr>
            <a:br>
              <a:rPr lang="en-US" sz="1400" dirty="0">
                <a:solidFill>
                  <a:schemeClr val="bg1"/>
                </a:solidFill>
                <a:latin typeface="Arial" panose="020B0604020202020204" pitchFamily="34" charset="0"/>
                <a:ea typeface="Arial" panose="020B0604020202020204" pitchFamily="34" charset="0"/>
                <a:cs typeface="Arial" panose="020B0604020202020204" pitchFamily="34" charset="0"/>
              </a:rPr>
            </a:br>
            <a:r>
              <a:rPr lang="en-US" sz="1400" b="1"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Forehand Play: </a:t>
            </a:r>
            <a:r>
              <a:rPr lang="en-US" sz="1400"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We must get the front shoulder on the target on this play to keep the ball from sailing away from the target.</a:t>
            </a:r>
          </a:p>
          <a:p>
            <a:pPr>
              <a:spcBef>
                <a:spcPts val="30"/>
              </a:spcBef>
            </a:pPr>
            <a:r>
              <a:rPr lang="en-US" sz="1400"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 </a:t>
            </a:r>
          </a:p>
          <a:p>
            <a:pPr marL="63500" marR="125095">
              <a:lnSpc>
                <a:spcPct val="115000"/>
              </a:lnSpc>
              <a:spcBef>
                <a:spcPts val="5"/>
              </a:spcBef>
              <a:spcAft>
                <a:spcPts val="0"/>
              </a:spcAft>
            </a:pPr>
            <a:r>
              <a:rPr lang="en-US" sz="1400" b="1"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Backhand Play: </a:t>
            </a:r>
            <a:r>
              <a:rPr lang="en-US" sz="1400"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You must make sure that you are bending at the knees, instead of straight down at the waist. You want to keep your eyes as close to the glove as you can.</a:t>
            </a:r>
          </a:p>
          <a:p>
            <a:pPr>
              <a:spcBef>
                <a:spcPts val="50"/>
              </a:spcBef>
            </a:pPr>
            <a:r>
              <a:rPr lang="en-US" sz="1400"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 </a:t>
            </a:r>
          </a:p>
          <a:p>
            <a:pPr marL="63500" marR="125095">
              <a:lnSpc>
                <a:spcPct val="115000"/>
              </a:lnSpc>
              <a:spcBef>
                <a:spcPts val="340"/>
              </a:spcBef>
              <a:spcAft>
                <a:spcPts val="0"/>
              </a:spcAft>
            </a:pPr>
            <a:r>
              <a:rPr lang="en-US" sz="1400" b="1"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Fly Ball Angles: </a:t>
            </a:r>
            <a:r>
              <a:rPr lang="en-US" sz="1400" dirty="0">
                <a:solidFill>
                  <a:schemeClr val="bg1"/>
                </a:solidFill>
                <a:uFill>
                  <a:solidFill>
                    <a:srgbClr val="000000"/>
                  </a:solidFill>
                </a:uFill>
                <a:latin typeface="Arial" panose="020B0604020202020204" pitchFamily="34" charset="0"/>
                <a:cs typeface="Arial" panose="020B0604020202020204" pitchFamily="34" charset="0"/>
              </a:rPr>
              <a:t>Players start in single file line, each with a ball.  The first player in line will give their ball to the coach.  Coach then points in a direction.  Player uses proper footwork (drop step, crossover) to initiate pursuit. </a:t>
            </a:r>
          </a:p>
          <a:p>
            <a:pPr marL="63500" marR="125095">
              <a:lnSpc>
                <a:spcPct val="115000"/>
              </a:lnSpc>
              <a:spcBef>
                <a:spcPts val="340"/>
              </a:spcBef>
              <a:spcAft>
                <a:spcPts val="0"/>
              </a:spcAft>
            </a:pPr>
            <a:endParaRPr lang="en-US" sz="1400" dirty="0">
              <a:solidFill>
                <a:schemeClr val="bg1"/>
              </a:solidFill>
              <a:uFill>
                <a:solidFill>
                  <a:srgbClr val="000000"/>
                </a:solidFill>
              </a:uFill>
              <a:latin typeface="Arial" panose="020B0604020202020204" pitchFamily="34" charset="0"/>
              <a:cs typeface="Arial" panose="020B0604020202020204" pitchFamily="34" charset="0"/>
            </a:endParaRPr>
          </a:p>
          <a:p>
            <a:pPr marL="63500" marR="125095">
              <a:lnSpc>
                <a:spcPct val="115000"/>
              </a:lnSpc>
              <a:spcBef>
                <a:spcPts val="340"/>
              </a:spcBef>
              <a:spcAft>
                <a:spcPts val="0"/>
              </a:spcAft>
            </a:pPr>
            <a:r>
              <a:rPr lang="en-US" sz="1400" b="1"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Fly Ball Communication: </a:t>
            </a:r>
            <a:r>
              <a:rPr lang="en-US" sz="1400" dirty="0">
                <a:solidFill>
                  <a:schemeClr val="bg1"/>
                </a:solidFill>
                <a:uFill>
                  <a:solidFill>
                    <a:srgbClr val="000000"/>
                  </a:solidFill>
                </a:uFill>
                <a:latin typeface="Arial" panose="020B0604020202020204" pitchFamily="34" charset="0"/>
                <a:cs typeface="Arial" panose="020B0604020202020204" pitchFamily="34" charset="0"/>
              </a:rPr>
              <a:t>Put players in two lines, designation one line as center and one as left.  Either roll ball or throw fly ball between to lines. Calls should be one word (i.e. Ball, Mine, Me). Players then switch lines. This drill can be used for practicing ground balls, line drives and fly balls.</a:t>
            </a:r>
          </a:p>
          <a:p>
            <a:pPr>
              <a:spcBef>
                <a:spcPts val="30"/>
              </a:spcBef>
            </a:pPr>
            <a:r>
              <a:rPr lang="en-US" sz="1400"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274667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C6B6BC4-42EA-4AE5-A946-72D90278A1B7}"/>
              </a:ext>
            </a:extLst>
          </p:cNvPr>
          <p:cNvSpPr/>
          <p:nvPr/>
        </p:nvSpPr>
        <p:spPr>
          <a:xfrm>
            <a:off x="219456" y="303101"/>
            <a:ext cx="11247120" cy="1472198"/>
          </a:xfrm>
          <a:prstGeom prst="rect">
            <a:avLst/>
          </a:prstGeom>
        </p:spPr>
        <p:txBody>
          <a:bodyPr wrap="square">
            <a:spAutoFit/>
          </a:bodyPr>
          <a:lstStyle/>
          <a:p>
            <a:pPr marL="424815" marR="433705" algn="ctr">
              <a:spcBef>
                <a:spcPts val="0"/>
              </a:spcBef>
              <a:spcAft>
                <a:spcPts val="0"/>
              </a:spcAft>
            </a:pPr>
            <a:r>
              <a:rPr lang="en-US" sz="2800" b="1" dirty="0">
                <a:solidFill>
                  <a:schemeClr val="bg1"/>
                </a:solidFill>
                <a:latin typeface="Arial" panose="020B0604020202020204" pitchFamily="34" charset="0"/>
                <a:ea typeface="Arial" panose="020B0604020202020204" pitchFamily="34" charset="0"/>
                <a:cs typeface="Arial" panose="020B0604020202020204" pitchFamily="34" charset="0"/>
              </a:rPr>
              <a:t>OFFENSE</a:t>
            </a:r>
            <a:endParaRPr lang="en-US" sz="2800" dirty="0">
              <a:solidFill>
                <a:schemeClr val="bg1"/>
              </a:solidFill>
              <a:latin typeface="Arial" panose="020B0604020202020204" pitchFamily="34" charset="0"/>
              <a:ea typeface="Arial" panose="020B0604020202020204" pitchFamily="34" charset="0"/>
              <a:cs typeface="Arial" panose="020B0604020202020204" pitchFamily="34" charset="0"/>
            </a:endParaRPr>
          </a:p>
          <a:p>
            <a:pPr marL="63500" marR="0" algn="just">
              <a:spcBef>
                <a:spcPts val="185"/>
              </a:spcBef>
              <a:spcAft>
                <a:spcPts val="0"/>
              </a:spcAft>
            </a:pPr>
            <a:r>
              <a:rPr lang="en-US" sz="2000" b="1" dirty="0">
                <a:solidFill>
                  <a:schemeClr val="bg1"/>
                </a:solidFill>
                <a:latin typeface="Arial" panose="020B0604020202020204" pitchFamily="34" charset="0"/>
                <a:ea typeface="Arial" panose="020B0604020202020204" pitchFamily="34" charset="0"/>
                <a:cs typeface="Arial" panose="020B0604020202020204" pitchFamily="34" charset="0"/>
              </a:rPr>
              <a:t>Hitting </a:t>
            </a:r>
            <a:r>
              <a:rPr lang="en-US" sz="2000" dirty="0">
                <a:solidFill>
                  <a:schemeClr val="bg1"/>
                </a:solidFill>
                <a:latin typeface="Arial" panose="020B0604020202020204" pitchFamily="34" charset="0"/>
                <a:ea typeface="Arial" panose="020B0604020202020204" pitchFamily="34" charset="0"/>
                <a:cs typeface="Arial" panose="020B0604020202020204" pitchFamily="34" charset="0"/>
              </a:rPr>
              <a:t>– (Individual Skills) Set-Up, Stride Position, Hit off Tees, Drills. Practice 10-25 minutes</a:t>
            </a:r>
          </a:p>
          <a:p>
            <a:pPr>
              <a:spcBef>
                <a:spcPts val="15"/>
              </a:spcBef>
            </a:pPr>
            <a:r>
              <a:rPr lang="en-US" sz="2000"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 </a:t>
            </a:r>
            <a:endParaRPr lang="en-US" sz="2000" u="sng"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a:p>
            <a:pPr marL="63500" marR="0">
              <a:spcBef>
                <a:spcPts val="0"/>
              </a:spcBef>
              <a:spcAft>
                <a:spcPts val="0"/>
              </a:spcAft>
            </a:pPr>
            <a:r>
              <a:rPr lang="en-US" sz="2000" b="1" u="sng" dirty="0">
                <a:solidFill>
                  <a:schemeClr val="bg1"/>
                </a:solidFill>
                <a:latin typeface="Arial" panose="020B0604020202020204" pitchFamily="34" charset="0"/>
                <a:ea typeface="Arial" panose="020B0604020202020204" pitchFamily="34" charset="0"/>
                <a:cs typeface="Arial" panose="020B0604020202020204" pitchFamily="34" charset="0"/>
              </a:rPr>
              <a:t>YOU ARE 45-100 MINUTES INTO YOUR PRACTICE</a:t>
            </a:r>
            <a:endParaRPr lang="en-US" sz="2000" u="sng" dirty="0">
              <a:solidFill>
                <a:schemeClr val="bg1"/>
              </a:solidFill>
              <a:latin typeface="Arial" panose="020B0604020202020204" pitchFamily="34" charset="0"/>
              <a:ea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DD2C0A11-A93C-4456-8B4F-F37CF19B8E44}"/>
              </a:ext>
            </a:extLst>
          </p:cNvPr>
          <p:cNvPicPr>
            <a:picLocks noChangeAspect="1"/>
          </p:cNvPicPr>
          <p:nvPr/>
        </p:nvPicPr>
        <p:blipFill rotWithShape="1">
          <a:blip r:embed="rId2"/>
          <a:srcRect l="700" t="10400"/>
          <a:stretch/>
        </p:blipFill>
        <p:spPr>
          <a:xfrm>
            <a:off x="4229065" y="2093968"/>
            <a:ext cx="5172110" cy="4666880"/>
          </a:xfrm>
          <a:prstGeom prst="rect">
            <a:avLst/>
          </a:prstGeom>
        </p:spPr>
      </p:pic>
      <p:sp>
        <p:nvSpPr>
          <p:cNvPr id="9" name="TextBox 8">
            <a:extLst>
              <a:ext uri="{FF2B5EF4-FFF2-40B4-BE49-F238E27FC236}">
                <a16:creationId xmlns:a16="http://schemas.microsoft.com/office/drawing/2014/main" id="{1E2841C4-2415-4D57-8466-0DD2A873BFA3}"/>
              </a:ext>
            </a:extLst>
          </p:cNvPr>
          <p:cNvSpPr txBox="1"/>
          <p:nvPr/>
        </p:nvSpPr>
        <p:spPr>
          <a:xfrm>
            <a:off x="1522144" y="2968052"/>
            <a:ext cx="2525200" cy="2831544"/>
          </a:xfrm>
          <a:prstGeom prst="rect">
            <a:avLst/>
          </a:prstGeom>
          <a:noFill/>
        </p:spPr>
        <p:txBody>
          <a:bodyPr wrap="square" rtlCol="0">
            <a:spAutoFit/>
          </a:bodyPr>
          <a:lstStyle/>
          <a:p>
            <a:pPr marL="342900" indent="-342900">
              <a:buAutoNum type="arabicPeriod"/>
            </a:pPr>
            <a:r>
              <a:rPr lang="en-US" sz="2000" b="1" dirty="0">
                <a:solidFill>
                  <a:schemeClr val="bg1"/>
                </a:solidFill>
              </a:rPr>
              <a:t>Stance</a:t>
            </a:r>
          </a:p>
          <a:p>
            <a:pPr marL="342900" indent="-342900">
              <a:buAutoNum type="arabicPeriod"/>
            </a:pPr>
            <a:r>
              <a:rPr lang="en-US" sz="2000" b="1" dirty="0">
                <a:solidFill>
                  <a:schemeClr val="bg1"/>
                </a:solidFill>
              </a:rPr>
              <a:t>Load</a:t>
            </a:r>
          </a:p>
          <a:p>
            <a:pPr marL="342900" indent="-342900">
              <a:buAutoNum type="arabicPeriod"/>
            </a:pPr>
            <a:r>
              <a:rPr lang="en-US" sz="2000" b="1" dirty="0">
                <a:solidFill>
                  <a:schemeClr val="bg1"/>
                </a:solidFill>
              </a:rPr>
              <a:t>Hands in</a:t>
            </a:r>
          </a:p>
          <a:p>
            <a:pPr marL="342900" indent="-342900">
              <a:buAutoNum type="arabicPeriod"/>
            </a:pPr>
            <a:r>
              <a:rPr lang="en-US" sz="2000" b="1" dirty="0">
                <a:solidFill>
                  <a:schemeClr val="bg1"/>
                </a:solidFill>
              </a:rPr>
              <a:t>Bent elbow @ contact</a:t>
            </a:r>
          </a:p>
          <a:p>
            <a:pPr marL="342900" indent="-342900">
              <a:buAutoNum type="arabicPeriod"/>
            </a:pPr>
            <a:r>
              <a:rPr lang="en-US" sz="2000" b="1" dirty="0">
                <a:solidFill>
                  <a:schemeClr val="bg1"/>
                </a:solidFill>
              </a:rPr>
              <a:t>Long through extension</a:t>
            </a:r>
          </a:p>
          <a:p>
            <a:pPr marL="342900" indent="-342900">
              <a:buAutoNum type="arabicPeriod"/>
            </a:pPr>
            <a:r>
              <a:rPr lang="en-US" sz="2000" b="1" dirty="0">
                <a:solidFill>
                  <a:schemeClr val="bg1"/>
                </a:solidFill>
              </a:rPr>
              <a:t>Follow through</a:t>
            </a:r>
          </a:p>
          <a:p>
            <a:pPr marL="342900" indent="-342900">
              <a:buAutoNum type="arabicPeriod"/>
            </a:pPr>
            <a:endParaRPr lang="en-US" dirty="0">
              <a:solidFill>
                <a:schemeClr val="bg1"/>
              </a:solidFill>
            </a:endParaRPr>
          </a:p>
        </p:txBody>
      </p:sp>
    </p:spTree>
    <p:extLst>
      <p:ext uri="{BB962C8B-B14F-4D97-AF65-F5344CB8AC3E}">
        <p14:creationId xmlns:p14="http://schemas.microsoft.com/office/powerpoint/2010/main" val="38554754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1ACCE82-2DEA-41B1-BFB9-4A19DAB6C0BD}"/>
              </a:ext>
            </a:extLst>
          </p:cNvPr>
          <p:cNvSpPr/>
          <p:nvPr/>
        </p:nvSpPr>
        <p:spPr>
          <a:xfrm>
            <a:off x="198120" y="381755"/>
            <a:ext cx="11795760" cy="5720540"/>
          </a:xfrm>
          <a:prstGeom prst="rect">
            <a:avLst/>
          </a:prstGeom>
        </p:spPr>
        <p:txBody>
          <a:bodyPr wrap="square">
            <a:spAutoFit/>
          </a:bodyPr>
          <a:lstStyle/>
          <a:p>
            <a:pPr marL="2602230" marR="2602230" algn="ctr">
              <a:spcBef>
                <a:spcPts val="5"/>
              </a:spcBef>
              <a:spcAft>
                <a:spcPts val="0"/>
              </a:spcAft>
            </a:pPr>
            <a:r>
              <a:rPr lang="en-US" sz="2400" b="1" kern="0"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OFFENSE</a:t>
            </a:r>
          </a:p>
          <a:p>
            <a:pPr>
              <a:spcBef>
                <a:spcPts val="5"/>
              </a:spcBef>
            </a:pPr>
            <a:r>
              <a:rPr lang="en-US" sz="1400" b="1"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 </a:t>
            </a:r>
            <a:endParaRPr lang="en-US" sz="1400" u="sng"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a:p>
            <a:pPr marL="63500">
              <a:spcBef>
                <a:spcPts val="470"/>
              </a:spcBef>
            </a:pPr>
            <a:r>
              <a:rPr lang="en-US" sz="1600" b="1" dirty="0">
                <a:solidFill>
                  <a:schemeClr val="bg1"/>
                </a:solidFill>
                <a:latin typeface="Arial" panose="020B0604020202020204" pitchFamily="34" charset="0"/>
                <a:ea typeface="Arial" panose="020B0604020202020204" pitchFamily="34" charset="0"/>
                <a:cs typeface="Arial" panose="020B0604020202020204" pitchFamily="34" charset="0"/>
              </a:rPr>
              <a:t>Hitting Drills</a:t>
            </a:r>
          </a:p>
          <a:p>
            <a:pPr marL="63500" marR="69215" algn="just">
              <a:lnSpc>
                <a:spcPct val="115000"/>
              </a:lnSpc>
              <a:spcBef>
                <a:spcPts val="195"/>
              </a:spcBef>
              <a:spcAft>
                <a:spcPts val="0"/>
              </a:spcAft>
            </a:pPr>
            <a:r>
              <a:rPr lang="en-US" sz="1600" b="1"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Set-Up: </a:t>
            </a:r>
            <a:r>
              <a:rPr lang="en-US" sz="1600"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Stance: Feet parallel, toes pointed straight, weight on inner balls of feet, knees inside feet, grip: knocking knuckles lined up, back elbow half-way up, front shoulder on pitcher, head upright eyes level, hands held on top of strike zone.</a:t>
            </a:r>
          </a:p>
          <a:p>
            <a:pPr marL="63500" marR="0">
              <a:spcBef>
                <a:spcPts val="975"/>
              </a:spcBef>
              <a:spcAft>
                <a:spcPts val="0"/>
              </a:spcAft>
            </a:pPr>
            <a:r>
              <a:rPr lang="en-US" sz="1600" b="1"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Stride Position: </a:t>
            </a:r>
            <a:r>
              <a:rPr lang="en-US" sz="1600"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Stride: Step to pitcher, front toe still pointing to home plate, weight is at a 50/50.</a:t>
            </a:r>
          </a:p>
          <a:p>
            <a:pPr>
              <a:spcBef>
                <a:spcPts val="30"/>
              </a:spcBef>
            </a:pPr>
            <a:r>
              <a:rPr lang="en-US" sz="1600"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 </a:t>
            </a:r>
          </a:p>
          <a:p>
            <a:pPr marL="63500" marR="125095">
              <a:lnSpc>
                <a:spcPct val="115000"/>
              </a:lnSpc>
              <a:spcBef>
                <a:spcPts val="0"/>
              </a:spcBef>
              <a:spcAft>
                <a:spcPts val="0"/>
              </a:spcAft>
            </a:pPr>
            <a:r>
              <a:rPr lang="en-US" sz="1600" b="1"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Slow Motion Swings: </a:t>
            </a:r>
            <a:r>
              <a:rPr lang="en-US" sz="1600"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Any new mechanical idea or adjustment should be executed correctly in a slow-motion dry swing so that the hitter can feel the proper movement.</a:t>
            </a:r>
          </a:p>
          <a:p>
            <a:pPr marL="63500" marR="0">
              <a:spcBef>
                <a:spcPts val="985"/>
              </a:spcBef>
              <a:spcAft>
                <a:spcPts val="0"/>
              </a:spcAft>
            </a:pPr>
            <a:r>
              <a:rPr lang="en-US" sz="1600" b="1" dirty="0">
                <a:solidFill>
                  <a:schemeClr val="bg1"/>
                </a:solidFill>
                <a:latin typeface="Arial" panose="020B0604020202020204" pitchFamily="34" charset="0"/>
                <a:ea typeface="Arial" panose="020B0604020202020204" pitchFamily="34" charset="0"/>
                <a:cs typeface="Arial" panose="020B0604020202020204" pitchFamily="34" charset="0"/>
              </a:rPr>
              <a:t>Standard Tee Work: </a:t>
            </a:r>
            <a:r>
              <a:rPr lang="en-US" sz="1600" dirty="0">
                <a:solidFill>
                  <a:schemeClr val="bg1"/>
                </a:solidFill>
                <a:latin typeface="Arial" panose="020B0604020202020204" pitchFamily="34" charset="0"/>
                <a:ea typeface="Arial" panose="020B0604020202020204" pitchFamily="34" charset="0"/>
                <a:cs typeface="Arial" panose="020B0604020202020204" pitchFamily="34" charset="0"/>
              </a:rPr>
              <a:t>Emphasis on stride alignment and not over-stepping the ball and tee.</a:t>
            </a:r>
          </a:p>
          <a:p>
            <a:pPr>
              <a:spcBef>
                <a:spcPts val="5"/>
              </a:spcBef>
            </a:pPr>
            <a:r>
              <a:rPr lang="en-US" sz="1600"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 </a:t>
            </a:r>
          </a:p>
          <a:p>
            <a:pPr marL="63500" marR="125095">
              <a:lnSpc>
                <a:spcPct val="105000"/>
              </a:lnSpc>
              <a:spcBef>
                <a:spcPts val="0"/>
              </a:spcBef>
              <a:spcAft>
                <a:spcPts val="0"/>
              </a:spcAft>
            </a:pPr>
            <a:r>
              <a:rPr lang="en-US" sz="1600" b="1"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Early Stride-Separation: </a:t>
            </a:r>
            <a:r>
              <a:rPr lang="en-US" sz="1600"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Front or side flips, short pitch or batting practice where the hitter goes through their weight transfer back and stride separation then pauses in a strong launch position before the ball is flipped. The purpose of this drill is to show the hitter that this is their strongest hitting position, and this is where they should be when they take a pitch.</a:t>
            </a:r>
          </a:p>
          <a:p>
            <a:pPr>
              <a:spcBef>
                <a:spcPts val="40"/>
              </a:spcBef>
            </a:pPr>
            <a:r>
              <a:rPr lang="en-US" sz="1600"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 </a:t>
            </a:r>
          </a:p>
          <a:p>
            <a:pPr marL="63500" marR="125095">
              <a:lnSpc>
                <a:spcPct val="115000"/>
              </a:lnSpc>
              <a:spcBef>
                <a:spcPts val="0"/>
              </a:spcBef>
              <a:spcAft>
                <a:spcPts val="0"/>
              </a:spcAft>
            </a:pPr>
            <a:r>
              <a:rPr lang="en-US" sz="1600" b="1"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Whiffle Ball Front Toss: </a:t>
            </a:r>
            <a:r>
              <a:rPr lang="en-US" sz="1600"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Multiple lines at one time for more repetitions. Coaches toss the balls so players can practice consistent swing.</a:t>
            </a:r>
          </a:p>
          <a:p>
            <a:pPr>
              <a:spcBef>
                <a:spcPts val="30"/>
              </a:spcBef>
            </a:pPr>
            <a:r>
              <a:rPr lang="en-US" sz="1600"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 </a:t>
            </a:r>
          </a:p>
          <a:p>
            <a:pPr marL="63500" marR="125095">
              <a:lnSpc>
                <a:spcPct val="105000"/>
              </a:lnSpc>
              <a:spcBef>
                <a:spcPts val="0"/>
              </a:spcBef>
              <a:spcAft>
                <a:spcPts val="0"/>
              </a:spcAft>
            </a:pPr>
            <a:r>
              <a:rPr lang="en-US" sz="1600" b="1"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Step In Drill: </a:t>
            </a:r>
            <a:r>
              <a:rPr lang="en-US" sz="1600"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The hitter will be in their normal set-up but just with an open stance. They will have the bat on the shoulder and when the stride foot advances forward the hands take the bat to the proper launch position.</a:t>
            </a:r>
          </a:p>
        </p:txBody>
      </p:sp>
    </p:spTree>
    <p:extLst>
      <p:ext uri="{BB962C8B-B14F-4D97-AF65-F5344CB8AC3E}">
        <p14:creationId xmlns:p14="http://schemas.microsoft.com/office/powerpoint/2010/main" val="20927295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9B04727-BCC5-4BC6-BA99-D260FC19405A}"/>
              </a:ext>
            </a:extLst>
          </p:cNvPr>
          <p:cNvSpPr/>
          <p:nvPr/>
        </p:nvSpPr>
        <p:spPr>
          <a:xfrm>
            <a:off x="539496" y="218503"/>
            <a:ext cx="10415016" cy="3824124"/>
          </a:xfrm>
          <a:prstGeom prst="rect">
            <a:avLst/>
          </a:prstGeom>
        </p:spPr>
        <p:txBody>
          <a:bodyPr wrap="square">
            <a:spAutoFit/>
          </a:bodyPr>
          <a:lstStyle/>
          <a:p>
            <a:pPr marL="63500" marR="0" algn="just">
              <a:spcBef>
                <a:spcPts val="0"/>
              </a:spcBef>
              <a:spcAft>
                <a:spcPts val="0"/>
              </a:spcAft>
            </a:pPr>
            <a:r>
              <a:rPr lang="en-US" sz="2400" b="1" dirty="0">
                <a:solidFill>
                  <a:schemeClr val="bg1"/>
                </a:solidFill>
                <a:latin typeface="Arial" panose="020B0604020202020204" pitchFamily="34" charset="0"/>
                <a:ea typeface="Arial" panose="020B0604020202020204" pitchFamily="34" charset="0"/>
                <a:cs typeface="Arial" panose="020B0604020202020204" pitchFamily="34" charset="0"/>
              </a:rPr>
              <a:t>Team Drills </a:t>
            </a:r>
            <a:r>
              <a:rPr lang="en-US" sz="2400" dirty="0">
                <a:solidFill>
                  <a:schemeClr val="bg1"/>
                </a:solidFill>
                <a:latin typeface="Arial" panose="020B0604020202020204" pitchFamily="34" charset="0"/>
                <a:ea typeface="Arial" panose="020B0604020202020204" pitchFamily="34" charset="0"/>
                <a:cs typeface="Arial" panose="020B0604020202020204" pitchFamily="34" charset="0"/>
              </a:rPr>
              <a:t>– Introduce 1 or 2 game situations and what each position does and why.</a:t>
            </a:r>
          </a:p>
          <a:p>
            <a:pPr marL="63500" marR="0" algn="just">
              <a:spcBef>
                <a:spcPts val="0"/>
              </a:spcBef>
              <a:spcAft>
                <a:spcPts val="0"/>
              </a:spcAft>
            </a:pPr>
            <a:endParaRPr lang="en-US" sz="2400" dirty="0">
              <a:solidFill>
                <a:schemeClr val="bg1"/>
              </a:solidFill>
              <a:latin typeface="Arial" panose="020B0604020202020204" pitchFamily="34" charset="0"/>
              <a:ea typeface="Arial" panose="020B0604020202020204" pitchFamily="34" charset="0"/>
              <a:cs typeface="Arial" panose="020B0604020202020204" pitchFamily="34" charset="0"/>
            </a:endParaRPr>
          </a:p>
          <a:p>
            <a:pPr marL="424815" marR="436245" algn="ctr">
              <a:spcBef>
                <a:spcPts val="230"/>
              </a:spcBef>
              <a:spcAft>
                <a:spcPts val="0"/>
              </a:spcAft>
            </a:pPr>
            <a:r>
              <a:rPr lang="en-US" sz="2400" b="1" dirty="0">
                <a:solidFill>
                  <a:schemeClr val="bg1"/>
                </a:solidFill>
                <a:latin typeface="Arial" panose="020B0604020202020204" pitchFamily="34" charset="0"/>
                <a:ea typeface="Arial" panose="020B0604020202020204" pitchFamily="34" charset="0"/>
                <a:cs typeface="Arial" panose="020B0604020202020204" pitchFamily="34" charset="0"/>
              </a:rPr>
              <a:t>Location of the 9 positions &amp; Corresponding number to each position</a:t>
            </a:r>
            <a:endParaRPr lang="en-US" sz="2400" dirty="0">
              <a:solidFill>
                <a:schemeClr val="bg1"/>
              </a:solidFill>
              <a:latin typeface="Arial" panose="020B0604020202020204" pitchFamily="34" charset="0"/>
              <a:ea typeface="Arial" panose="020B0604020202020204" pitchFamily="34" charset="0"/>
              <a:cs typeface="Arial" panose="020B0604020202020204" pitchFamily="34" charset="0"/>
            </a:endParaRPr>
          </a:p>
          <a:p>
            <a:pPr>
              <a:spcBef>
                <a:spcPts val="55"/>
              </a:spcBef>
            </a:pPr>
            <a:r>
              <a:rPr lang="en-US" sz="2400" b="1"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 </a:t>
            </a:r>
            <a:endParaRPr lang="en-US" sz="2400"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a:p>
            <a:pPr marL="424815" marR="437515" algn="ctr"/>
            <a:r>
              <a:rPr lang="en-US" sz="2400" dirty="0">
                <a:solidFill>
                  <a:schemeClr val="bg1"/>
                </a:solidFill>
                <a:latin typeface="Arial" panose="020B0604020202020204" pitchFamily="34" charset="0"/>
                <a:ea typeface="Arial" panose="020B0604020202020204" pitchFamily="34" charset="0"/>
                <a:cs typeface="Arial" panose="020B0604020202020204" pitchFamily="34" charset="0"/>
              </a:rPr>
              <a:t>#1 Pitcher, #2 Catcher, #3 First Baseman, #4 Second Baseman, #5 Third Baseman, #6 </a:t>
            </a:r>
            <a:r>
              <a:rPr lang="en-US" sz="2400" dirty="0">
                <a:solidFill>
                  <a:schemeClr val="bg1"/>
                </a:solidFill>
                <a:latin typeface="Arial" panose="020B0604020202020204" pitchFamily="34" charset="0"/>
                <a:cs typeface="Arial" panose="020B0604020202020204" pitchFamily="34" charset="0"/>
              </a:rPr>
              <a:t>Shortstop, #7 Leftfielder, #8 Centerfielder, #9 Right fielder</a:t>
            </a:r>
          </a:p>
          <a:p>
            <a:pPr marL="424815" marR="437515" algn="ctr">
              <a:spcBef>
                <a:spcPts val="0"/>
              </a:spcBef>
              <a:spcAft>
                <a:spcPts val="0"/>
              </a:spcAft>
            </a:pPr>
            <a:endParaRPr lang="en-US" sz="2400" dirty="0">
              <a:latin typeface="Arial" panose="020B0604020202020204" pitchFamily="34" charset="0"/>
              <a:ea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D663DA9F-A2DD-4BF6-BA14-BB260E581518}"/>
              </a:ext>
            </a:extLst>
          </p:cNvPr>
          <p:cNvPicPr>
            <a:picLocks noChangeAspect="1"/>
          </p:cNvPicPr>
          <p:nvPr/>
        </p:nvPicPr>
        <p:blipFill>
          <a:blip r:embed="rId2"/>
          <a:stretch>
            <a:fillRect/>
          </a:stretch>
        </p:blipFill>
        <p:spPr>
          <a:xfrm>
            <a:off x="5102352" y="3885761"/>
            <a:ext cx="3794760" cy="2707576"/>
          </a:xfrm>
          <a:prstGeom prst="rect">
            <a:avLst/>
          </a:prstGeom>
          <a:solidFill>
            <a:schemeClr val="tx1"/>
          </a:solidFill>
        </p:spPr>
      </p:pic>
    </p:spTree>
    <p:extLst>
      <p:ext uri="{BB962C8B-B14F-4D97-AF65-F5344CB8AC3E}">
        <p14:creationId xmlns:p14="http://schemas.microsoft.com/office/powerpoint/2010/main" val="3682528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5DDEC48-7FCA-4A03-AFCB-E04168C9A959}"/>
              </a:ext>
            </a:extLst>
          </p:cNvPr>
          <p:cNvSpPr/>
          <p:nvPr/>
        </p:nvSpPr>
        <p:spPr>
          <a:xfrm>
            <a:off x="676656" y="592602"/>
            <a:ext cx="10460736" cy="5236305"/>
          </a:xfrm>
          <a:prstGeom prst="rect">
            <a:avLst/>
          </a:prstGeom>
        </p:spPr>
        <p:txBody>
          <a:bodyPr wrap="square">
            <a:spAutoFit/>
          </a:bodyPr>
          <a:lstStyle/>
          <a:p>
            <a:pPr marL="63500" marR="0">
              <a:spcBef>
                <a:spcPts val="0"/>
              </a:spcBef>
              <a:spcAft>
                <a:spcPts val="0"/>
              </a:spcAft>
            </a:pPr>
            <a:r>
              <a:rPr lang="en-US" sz="2800" b="1" dirty="0">
                <a:solidFill>
                  <a:schemeClr val="bg1"/>
                </a:solidFill>
                <a:latin typeface="Arial" panose="020B0604020202020204" pitchFamily="34" charset="0"/>
                <a:ea typeface="Arial" panose="020B0604020202020204" pitchFamily="34" charset="0"/>
                <a:cs typeface="Arial" panose="020B0604020202020204" pitchFamily="34" charset="0"/>
              </a:rPr>
              <a:t>Team Drills</a:t>
            </a:r>
            <a:endParaRPr lang="en-US" sz="2400" dirty="0">
              <a:solidFill>
                <a:schemeClr val="bg1"/>
              </a:solidFill>
              <a:latin typeface="Arial" panose="020B0604020202020204" pitchFamily="34" charset="0"/>
              <a:ea typeface="Arial" panose="020B0604020202020204" pitchFamily="34" charset="0"/>
              <a:cs typeface="Arial" panose="020B0604020202020204" pitchFamily="34" charset="0"/>
            </a:endParaRPr>
          </a:p>
          <a:p>
            <a:pPr marL="63500" marR="282575" algn="just">
              <a:lnSpc>
                <a:spcPct val="115000"/>
              </a:lnSpc>
              <a:spcBef>
                <a:spcPts val="195"/>
              </a:spcBef>
              <a:spcAft>
                <a:spcPts val="0"/>
              </a:spcAft>
            </a:pPr>
            <a:r>
              <a:rPr lang="en-US" b="1"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Game Play Situations</a:t>
            </a:r>
            <a:r>
              <a:rPr lang="en-US"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 Simulate situations with coach hitting </a:t>
            </a:r>
            <a:r>
              <a:rPr lang="en-US" dirty="0" err="1">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fungos</a:t>
            </a:r>
            <a:r>
              <a:rPr lang="en-US"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 and players running bases and playing defense. Other coaches should roam field-giving instruction from play to play. With advanced players, they may hit with coaches pitching.</a:t>
            </a:r>
          </a:p>
          <a:p>
            <a:pPr>
              <a:spcBef>
                <a:spcPts val="50"/>
              </a:spcBef>
            </a:pPr>
            <a:r>
              <a:rPr lang="en-US" sz="2400"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 </a:t>
            </a:r>
            <a:endParaRPr lang="en-US"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a:p>
            <a:pPr marL="63500" marR="125095">
              <a:lnSpc>
                <a:spcPct val="115000"/>
              </a:lnSpc>
              <a:spcBef>
                <a:spcPts val="0"/>
              </a:spcBef>
              <a:spcAft>
                <a:spcPts val="0"/>
              </a:spcAft>
            </a:pPr>
            <a:r>
              <a:rPr lang="en-US" sz="2400" b="1"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Fly Ball Communication</a:t>
            </a:r>
            <a:r>
              <a:rPr lang="en-US" b="1"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 </a:t>
            </a:r>
            <a:r>
              <a:rPr lang="en-US"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Two players line up at least 40 feet apart.  A ball is hit or thrown in between the players forcing them to communicate and call the ball on its downward flight. A player should call the ball until it is in their glove.</a:t>
            </a:r>
          </a:p>
          <a:p>
            <a:pPr marL="63500">
              <a:spcBef>
                <a:spcPts val="985"/>
              </a:spcBef>
            </a:pPr>
            <a:r>
              <a:rPr lang="en-US" sz="2400" b="1" dirty="0">
                <a:solidFill>
                  <a:schemeClr val="bg1"/>
                </a:solidFill>
                <a:latin typeface="Arial" panose="020B0604020202020204" pitchFamily="34" charset="0"/>
                <a:ea typeface="Arial" panose="020B0604020202020204" pitchFamily="34" charset="0"/>
                <a:cs typeface="Arial" panose="020B0604020202020204" pitchFamily="34" charset="0"/>
              </a:rPr>
              <a:t>Base-running</a:t>
            </a:r>
          </a:p>
          <a:p>
            <a:pPr marL="63500" marR="0">
              <a:spcBef>
                <a:spcPts val="200"/>
              </a:spcBef>
              <a:spcAft>
                <a:spcPts val="0"/>
              </a:spcAft>
            </a:pPr>
            <a:r>
              <a:rPr lang="en-US" b="1"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Home To First:</a:t>
            </a:r>
          </a:p>
          <a:p>
            <a:pPr marL="342900" marR="0" lvl="0" indent="-342900">
              <a:spcBef>
                <a:spcPts val="170"/>
              </a:spcBef>
              <a:spcAft>
                <a:spcPts val="0"/>
              </a:spcAft>
              <a:buSzPts val="1000"/>
              <a:buFont typeface="Arial" panose="020B0604020202020204" pitchFamily="34" charset="0"/>
              <a:buAutoNum type="arabicPeriod"/>
              <a:tabLst>
                <a:tab pos="204470" algn="l"/>
              </a:tabLst>
            </a:pPr>
            <a:r>
              <a:rPr lang="en-US" dirty="0">
                <a:solidFill>
                  <a:schemeClr val="bg1"/>
                </a:solidFill>
                <a:latin typeface="Arial" panose="020B0604020202020204" pitchFamily="34" charset="0"/>
                <a:ea typeface="Arial" panose="020B0604020202020204" pitchFamily="34" charset="0"/>
                <a:cs typeface="Arial" panose="020B0604020202020204" pitchFamily="34" charset="0"/>
              </a:rPr>
              <a:t>Drop bat, step w/back foot out of</a:t>
            </a:r>
            <a:r>
              <a:rPr lang="en-US" spc="-60" dirty="0">
                <a:solidFill>
                  <a:schemeClr val="bg1"/>
                </a:solidFill>
                <a:latin typeface="Arial" panose="020B0604020202020204" pitchFamily="34" charset="0"/>
                <a:ea typeface="Arial" panose="020B0604020202020204" pitchFamily="34" charset="0"/>
                <a:cs typeface="Arial" panose="020B0604020202020204" pitchFamily="34" charset="0"/>
              </a:rPr>
              <a:t> </a:t>
            </a:r>
            <a:r>
              <a:rPr lang="en-US" dirty="0">
                <a:solidFill>
                  <a:schemeClr val="bg1"/>
                </a:solidFill>
                <a:latin typeface="Arial" panose="020B0604020202020204" pitchFamily="34" charset="0"/>
                <a:ea typeface="Arial" panose="020B0604020202020204" pitchFamily="34" charset="0"/>
                <a:cs typeface="Arial" panose="020B0604020202020204" pitchFamily="34" charset="0"/>
              </a:rPr>
              <a:t>box.</a:t>
            </a:r>
            <a:endParaRPr lang="en-US" sz="2400" dirty="0">
              <a:solidFill>
                <a:schemeClr val="bg1"/>
              </a:solidFill>
              <a:latin typeface="Arial" panose="020B0604020202020204" pitchFamily="34" charset="0"/>
              <a:ea typeface="Arial" panose="020B0604020202020204" pitchFamily="34" charset="0"/>
              <a:cs typeface="Arial" panose="020B0604020202020204" pitchFamily="34" charset="0"/>
            </a:endParaRPr>
          </a:p>
          <a:p>
            <a:pPr marL="342900" marR="0" lvl="0" indent="-342900">
              <a:spcBef>
                <a:spcPts val="10"/>
              </a:spcBef>
              <a:spcAft>
                <a:spcPts val="0"/>
              </a:spcAft>
              <a:buSzPts val="1000"/>
              <a:buFont typeface="Arial" panose="020B0604020202020204" pitchFamily="34" charset="0"/>
              <a:buAutoNum type="arabicPeriod"/>
              <a:tabLst>
                <a:tab pos="204470" algn="l"/>
              </a:tabLst>
            </a:pPr>
            <a:r>
              <a:rPr lang="en-US" dirty="0">
                <a:solidFill>
                  <a:schemeClr val="bg1"/>
                </a:solidFill>
                <a:latin typeface="Arial" panose="020B0604020202020204" pitchFamily="34" charset="0"/>
                <a:ea typeface="Arial" panose="020B0604020202020204" pitchFamily="34" charset="0"/>
                <a:cs typeface="Arial" panose="020B0604020202020204" pitchFamily="34" charset="0"/>
              </a:rPr>
              <a:t>Three step</a:t>
            </a:r>
            <a:r>
              <a:rPr lang="en-US" spc="-5" dirty="0">
                <a:solidFill>
                  <a:schemeClr val="bg1"/>
                </a:solidFill>
                <a:latin typeface="Arial" panose="020B0604020202020204" pitchFamily="34" charset="0"/>
                <a:ea typeface="Arial" panose="020B0604020202020204" pitchFamily="34" charset="0"/>
                <a:cs typeface="Arial" panose="020B0604020202020204" pitchFamily="34" charset="0"/>
              </a:rPr>
              <a:t> </a:t>
            </a:r>
            <a:r>
              <a:rPr lang="en-US" dirty="0">
                <a:solidFill>
                  <a:schemeClr val="bg1"/>
                </a:solidFill>
                <a:latin typeface="Arial" panose="020B0604020202020204" pitchFamily="34" charset="0"/>
                <a:ea typeface="Arial" panose="020B0604020202020204" pitchFamily="34" charset="0"/>
                <a:cs typeface="Arial" panose="020B0604020202020204" pitchFamily="34" charset="0"/>
              </a:rPr>
              <a:t>peek.</a:t>
            </a:r>
            <a:endParaRPr lang="en-US" sz="2400" dirty="0">
              <a:solidFill>
                <a:schemeClr val="bg1"/>
              </a:solidFill>
              <a:latin typeface="Arial" panose="020B0604020202020204" pitchFamily="34" charset="0"/>
              <a:ea typeface="Arial" panose="020B0604020202020204" pitchFamily="34" charset="0"/>
              <a:cs typeface="Arial" panose="020B0604020202020204" pitchFamily="34" charset="0"/>
            </a:endParaRPr>
          </a:p>
          <a:p>
            <a:pPr marL="342900" marR="0" lvl="0" indent="-342900">
              <a:spcBef>
                <a:spcPts val="165"/>
              </a:spcBef>
              <a:spcAft>
                <a:spcPts val="0"/>
              </a:spcAft>
              <a:buSzPts val="1000"/>
              <a:buFont typeface="Arial" panose="020B0604020202020204" pitchFamily="34" charset="0"/>
              <a:buAutoNum type="arabicPeriod"/>
              <a:tabLst>
                <a:tab pos="204470" algn="l"/>
              </a:tabLst>
            </a:pPr>
            <a:r>
              <a:rPr lang="en-US" dirty="0">
                <a:solidFill>
                  <a:schemeClr val="bg1"/>
                </a:solidFill>
                <a:latin typeface="Arial" panose="020B0604020202020204" pitchFamily="34" charset="0"/>
                <a:ea typeface="Arial" panose="020B0604020202020204" pitchFamily="34" charset="0"/>
                <a:cs typeface="Arial" panose="020B0604020202020204" pitchFamily="34" charset="0"/>
              </a:rPr>
              <a:t>Hit front part of</a:t>
            </a:r>
            <a:r>
              <a:rPr lang="en-US" spc="-35" dirty="0">
                <a:solidFill>
                  <a:schemeClr val="bg1"/>
                </a:solidFill>
                <a:latin typeface="Arial" panose="020B0604020202020204" pitchFamily="34" charset="0"/>
                <a:ea typeface="Arial" panose="020B0604020202020204" pitchFamily="34" charset="0"/>
                <a:cs typeface="Arial" panose="020B0604020202020204" pitchFamily="34" charset="0"/>
              </a:rPr>
              <a:t> </a:t>
            </a:r>
            <a:r>
              <a:rPr lang="en-US" dirty="0">
                <a:solidFill>
                  <a:schemeClr val="bg1"/>
                </a:solidFill>
                <a:latin typeface="Arial" panose="020B0604020202020204" pitchFamily="34" charset="0"/>
                <a:ea typeface="Arial" panose="020B0604020202020204" pitchFamily="34" charset="0"/>
                <a:cs typeface="Arial" panose="020B0604020202020204" pitchFamily="34" charset="0"/>
              </a:rPr>
              <a:t>bag.</a:t>
            </a:r>
            <a:endParaRPr lang="en-US" sz="2400" dirty="0">
              <a:solidFill>
                <a:schemeClr val="bg1"/>
              </a:solidFill>
              <a:latin typeface="Arial" panose="020B0604020202020204" pitchFamily="34" charset="0"/>
              <a:ea typeface="Arial" panose="020B0604020202020204" pitchFamily="34" charset="0"/>
              <a:cs typeface="Arial" panose="020B0604020202020204" pitchFamily="34" charset="0"/>
            </a:endParaRPr>
          </a:p>
          <a:p>
            <a:pPr marL="342900" marR="0" lvl="0" indent="-342900">
              <a:spcBef>
                <a:spcPts val="165"/>
              </a:spcBef>
              <a:spcAft>
                <a:spcPts val="0"/>
              </a:spcAft>
              <a:buSzPts val="1000"/>
              <a:buFont typeface="Arial" panose="020B0604020202020204" pitchFamily="34" charset="0"/>
              <a:buAutoNum type="arabicPeriod"/>
              <a:tabLst>
                <a:tab pos="204470" algn="l"/>
              </a:tabLst>
            </a:pPr>
            <a:r>
              <a:rPr lang="en-US" dirty="0">
                <a:solidFill>
                  <a:schemeClr val="bg1"/>
                </a:solidFill>
                <a:latin typeface="Arial" panose="020B0604020202020204" pitchFamily="34" charset="0"/>
                <a:ea typeface="Arial" panose="020B0604020202020204" pitchFamily="34" charset="0"/>
                <a:cs typeface="Arial" panose="020B0604020202020204" pitchFamily="34" charset="0"/>
              </a:rPr>
              <a:t>Forward</a:t>
            </a:r>
            <a:r>
              <a:rPr lang="en-US" spc="-20" dirty="0">
                <a:solidFill>
                  <a:schemeClr val="bg1"/>
                </a:solidFill>
                <a:latin typeface="Arial" panose="020B0604020202020204" pitchFamily="34" charset="0"/>
                <a:ea typeface="Arial" panose="020B0604020202020204" pitchFamily="34" charset="0"/>
                <a:cs typeface="Arial" panose="020B0604020202020204" pitchFamily="34" charset="0"/>
              </a:rPr>
              <a:t> </a:t>
            </a:r>
            <a:r>
              <a:rPr lang="en-US" dirty="0">
                <a:solidFill>
                  <a:schemeClr val="bg1"/>
                </a:solidFill>
                <a:latin typeface="Arial" panose="020B0604020202020204" pitchFamily="34" charset="0"/>
                <a:ea typeface="Arial" panose="020B0604020202020204" pitchFamily="34" charset="0"/>
                <a:cs typeface="Arial" panose="020B0604020202020204" pitchFamily="34" charset="0"/>
              </a:rPr>
              <a:t>lean</a:t>
            </a:r>
            <a:endParaRPr lang="en-US" sz="2400" dirty="0">
              <a:solidFill>
                <a:schemeClr val="bg1"/>
              </a:solidFill>
              <a:latin typeface="Arial" panose="020B0604020202020204" pitchFamily="34" charset="0"/>
              <a:ea typeface="Arial" panose="020B0604020202020204" pitchFamily="34" charset="0"/>
              <a:cs typeface="Arial" panose="020B0604020202020204" pitchFamily="34" charset="0"/>
            </a:endParaRPr>
          </a:p>
          <a:p>
            <a:pPr marL="342900" marR="0" lvl="0" indent="-342900">
              <a:spcBef>
                <a:spcPts val="175"/>
              </a:spcBef>
              <a:spcAft>
                <a:spcPts val="0"/>
              </a:spcAft>
              <a:buSzPts val="1000"/>
              <a:buFont typeface="Arial" panose="020B0604020202020204" pitchFamily="34" charset="0"/>
              <a:buAutoNum type="arabicPeriod"/>
              <a:tabLst>
                <a:tab pos="204470" algn="l"/>
              </a:tabLst>
            </a:pPr>
            <a:r>
              <a:rPr lang="en-US" dirty="0">
                <a:solidFill>
                  <a:schemeClr val="bg1"/>
                </a:solidFill>
                <a:latin typeface="Arial" panose="020B0604020202020204" pitchFamily="34" charset="0"/>
                <a:ea typeface="Arial" panose="020B0604020202020204" pitchFamily="34" charset="0"/>
                <a:cs typeface="Arial" panose="020B0604020202020204" pitchFamily="34" charset="0"/>
              </a:rPr>
              <a:t>Breakdown/ look to right for</a:t>
            </a:r>
            <a:r>
              <a:rPr lang="en-US" spc="-50" dirty="0">
                <a:solidFill>
                  <a:schemeClr val="bg1"/>
                </a:solidFill>
                <a:latin typeface="Arial" panose="020B0604020202020204" pitchFamily="34" charset="0"/>
                <a:ea typeface="Arial" panose="020B0604020202020204" pitchFamily="34" charset="0"/>
                <a:cs typeface="Arial" panose="020B0604020202020204" pitchFamily="34" charset="0"/>
              </a:rPr>
              <a:t> </a:t>
            </a:r>
            <a:r>
              <a:rPr lang="en-US" dirty="0">
                <a:solidFill>
                  <a:schemeClr val="bg1"/>
                </a:solidFill>
                <a:latin typeface="Arial" panose="020B0604020202020204" pitchFamily="34" charset="0"/>
                <a:ea typeface="Arial" panose="020B0604020202020204" pitchFamily="34" charset="0"/>
                <a:cs typeface="Arial" panose="020B0604020202020204" pitchFamily="34" charset="0"/>
              </a:rPr>
              <a:t>overthrow.</a:t>
            </a:r>
            <a:endParaRPr lang="en-US" sz="2400" dirty="0">
              <a:solidFill>
                <a:schemeClr val="bg1"/>
              </a:solidFill>
              <a:effectLst/>
              <a:latin typeface="Arial" panose="020B0604020202020204" pitchFamily="34" charset="0"/>
              <a:ea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646699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C360016-6276-48ED-89B9-65854AB65408}"/>
              </a:ext>
            </a:extLst>
          </p:cNvPr>
          <p:cNvSpPr/>
          <p:nvPr/>
        </p:nvSpPr>
        <p:spPr>
          <a:xfrm>
            <a:off x="294132" y="85728"/>
            <a:ext cx="11603736" cy="5873916"/>
          </a:xfrm>
          <a:prstGeom prst="rect">
            <a:avLst/>
          </a:prstGeom>
        </p:spPr>
        <p:txBody>
          <a:bodyPr wrap="square">
            <a:spAutoFit/>
          </a:bodyPr>
          <a:lstStyle/>
          <a:p>
            <a:pPr>
              <a:spcBef>
                <a:spcPts val="35"/>
              </a:spcBef>
            </a:pPr>
            <a:r>
              <a:rPr lang="en-US" sz="3200" dirty="0">
                <a:uFill>
                  <a:solidFill>
                    <a:srgbClr val="000000"/>
                  </a:solidFill>
                </a:uFill>
                <a:latin typeface="Arial" panose="020B0604020202020204" pitchFamily="34" charset="0"/>
                <a:ea typeface="Arial" panose="020B0604020202020204" pitchFamily="34" charset="0"/>
              </a:rPr>
              <a:t> </a:t>
            </a:r>
            <a:endParaRPr lang="en-US" dirty="0">
              <a:uFill>
                <a:solidFill>
                  <a:srgbClr val="000000"/>
                </a:solidFill>
              </a:uFill>
              <a:latin typeface="Arial" panose="020B0604020202020204" pitchFamily="34" charset="0"/>
              <a:ea typeface="Arial" panose="020B0604020202020204" pitchFamily="34" charset="0"/>
            </a:endParaRPr>
          </a:p>
          <a:p>
            <a:pPr marL="63500" marR="125095">
              <a:lnSpc>
                <a:spcPct val="115000"/>
              </a:lnSpc>
              <a:spcBef>
                <a:spcPts val="0"/>
              </a:spcBef>
              <a:spcAft>
                <a:spcPts val="0"/>
              </a:spcAft>
            </a:pPr>
            <a:r>
              <a:rPr lang="en-US" b="1"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DRILL #1: </a:t>
            </a:r>
            <a:r>
              <a:rPr lang="en-US"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Coach acts as 1st baseman w/ball in hand. As runner crosses base and looks to right coach either holds onto ball and runner returns to base, or coach tosses ball behind him and runner sees overthrow and breaks for second base.</a:t>
            </a:r>
          </a:p>
          <a:p>
            <a:pPr marL="63500" marR="0">
              <a:spcBef>
                <a:spcPts val="340"/>
              </a:spcBef>
              <a:spcAft>
                <a:spcPts val="0"/>
              </a:spcAft>
            </a:pPr>
            <a:r>
              <a:rPr lang="en-US" b="1"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Rounding First:</a:t>
            </a:r>
          </a:p>
          <a:p>
            <a:pPr marL="342900" marR="0" lvl="0" indent="-342900">
              <a:spcBef>
                <a:spcPts val="165"/>
              </a:spcBef>
              <a:spcAft>
                <a:spcPts val="0"/>
              </a:spcAft>
              <a:buSzPts val="1000"/>
              <a:buFont typeface="Arial" panose="020B0604020202020204" pitchFamily="34" charset="0"/>
              <a:buAutoNum type="arabicPeriod"/>
              <a:tabLst>
                <a:tab pos="204470" algn="l"/>
              </a:tabLst>
            </a:pPr>
            <a:r>
              <a:rPr lang="en-US" dirty="0">
                <a:solidFill>
                  <a:schemeClr val="bg1"/>
                </a:solidFill>
                <a:latin typeface="Arial" panose="020B0604020202020204" pitchFamily="34" charset="0"/>
                <a:ea typeface="Arial" panose="020B0604020202020204" pitchFamily="34" charset="0"/>
                <a:cs typeface="Arial" panose="020B0604020202020204" pitchFamily="34" charset="0"/>
              </a:rPr>
              <a:t>Drop bat, back foot out of</a:t>
            </a:r>
            <a:r>
              <a:rPr lang="en-US" spc="-35" dirty="0">
                <a:solidFill>
                  <a:schemeClr val="bg1"/>
                </a:solidFill>
                <a:latin typeface="Arial" panose="020B0604020202020204" pitchFamily="34" charset="0"/>
                <a:ea typeface="Arial" panose="020B0604020202020204" pitchFamily="34" charset="0"/>
                <a:cs typeface="Arial" panose="020B0604020202020204" pitchFamily="34" charset="0"/>
              </a:rPr>
              <a:t> </a:t>
            </a:r>
            <a:r>
              <a:rPr lang="en-US" dirty="0">
                <a:solidFill>
                  <a:schemeClr val="bg1"/>
                </a:solidFill>
                <a:latin typeface="Arial" panose="020B0604020202020204" pitchFamily="34" charset="0"/>
                <a:ea typeface="Arial" panose="020B0604020202020204" pitchFamily="34" charset="0"/>
                <a:cs typeface="Arial" panose="020B0604020202020204" pitchFamily="34" charset="0"/>
              </a:rPr>
              <a:t>box.</a:t>
            </a:r>
            <a:endParaRPr lang="en-US" sz="2400" dirty="0">
              <a:solidFill>
                <a:schemeClr val="bg1"/>
              </a:solidFill>
              <a:latin typeface="Arial" panose="020B0604020202020204" pitchFamily="34" charset="0"/>
              <a:ea typeface="Arial" panose="020B0604020202020204" pitchFamily="34" charset="0"/>
              <a:cs typeface="Arial" panose="020B0604020202020204" pitchFamily="34" charset="0"/>
            </a:endParaRPr>
          </a:p>
          <a:p>
            <a:pPr marL="342900" marR="0" lvl="0" indent="-342900">
              <a:spcBef>
                <a:spcPts val="10"/>
              </a:spcBef>
              <a:spcAft>
                <a:spcPts val="0"/>
              </a:spcAft>
              <a:buSzPts val="1000"/>
              <a:buFont typeface="Arial" panose="020B0604020202020204" pitchFamily="34" charset="0"/>
              <a:buAutoNum type="arabicPeriod"/>
              <a:tabLst>
                <a:tab pos="204470" algn="l"/>
              </a:tabLst>
            </a:pPr>
            <a:r>
              <a:rPr lang="en-US" dirty="0">
                <a:solidFill>
                  <a:schemeClr val="bg1"/>
                </a:solidFill>
                <a:latin typeface="Arial" panose="020B0604020202020204" pitchFamily="34" charset="0"/>
                <a:ea typeface="Arial" panose="020B0604020202020204" pitchFamily="34" charset="0"/>
                <a:cs typeface="Arial" panose="020B0604020202020204" pitchFamily="34" charset="0"/>
              </a:rPr>
              <a:t>Three step peek, read</a:t>
            </a:r>
            <a:r>
              <a:rPr lang="en-US" spc="-40" dirty="0">
                <a:solidFill>
                  <a:schemeClr val="bg1"/>
                </a:solidFill>
                <a:latin typeface="Arial" panose="020B0604020202020204" pitchFamily="34" charset="0"/>
                <a:ea typeface="Arial" panose="020B0604020202020204" pitchFamily="34" charset="0"/>
                <a:cs typeface="Arial" panose="020B0604020202020204" pitchFamily="34" charset="0"/>
              </a:rPr>
              <a:t> </a:t>
            </a:r>
            <a:r>
              <a:rPr lang="en-US" dirty="0">
                <a:solidFill>
                  <a:schemeClr val="bg1"/>
                </a:solidFill>
                <a:latin typeface="Arial" panose="020B0604020202020204" pitchFamily="34" charset="0"/>
                <a:ea typeface="Arial" panose="020B0604020202020204" pitchFamily="34" charset="0"/>
                <a:cs typeface="Arial" panose="020B0604020202020204" pitchFamily="34" charset="0"/>
              </a:rPr>
              <a:t>play.</a:t>
            </a:r>
            <a:endParaRPr lang="en-US" sz="2400" dirty="0">
              <a:solidFill>
                <a:schemeClr val="bg1"/>
              </a:solidFill>
              <a:latin typeface="Arial" panose="020B0604020202020204" pitchFamily="34" charset="0"/>
              <a:ea typeface="Arial" panose="020B0604020202020204" pitchFamily="34" charset="0"/>
              <a:cs typeface="Arial" panose="020B0604020202020204" pitchFamily="34" charset="0"/>
            </a:endParaRPr>
          </a:p>
          <a:p>
            <a:pPr marL="342900" marR="0" lvl="0" indent="-342900">
              <a:spcBef>
                <a:spcPts val="165"/>
              </a:spcBef>
              <a:spcAft>
                <a:spcPts val="0"/>
              </a:spcAft>
              <a:buSzPts val="1000"/>
              <a:buFont typeface="Arial" panose="020B0604020202020204" pitchFamily="34" charset="0"/>
              <a:buAutoNum type="arabicPeriod"/>
              <a:tabLst>
                <a:tab pos="204470" algn="l"/>
              </a:tabLst>
            </a:pPr>
            <a:r>
              <a:rPr lang="en-US" dirty="0">
                <a:solidFill>
                  <a:schemeClr val="bg1"/>
                </a:solidFill>
                <a:latin typeface="Arial" panose="020B0604020202020204" pitchFamily="34" charset="0"/>
                <a:ea typeface="Arial" panose="020B0604020202020204" pitchFamily="34" charset="0"/>
                <a:cs typeface="Arial" panose="020B0604020202020204" pitchFamily="34" charset="0"/>
              </a:rPr>
              <a:t>Banana route, (3 steps out -3 steps</a:t>
            </a:r>
            <a:r>
              <a:rPr lang="en-US" spc="-65" dirty="0">
                <a:solidFill>
                  <a:schemeClr val="bg1"/>
                </a:solidFill>
                <a:latin typeface="Arial" panose="020B0604020202020204" pitchFamily="34" charset="0"/>
                <a:ea typeface="Arial" panose="020B0604020202020204" pitchFamily="34" charset="0"/>
                <a:cs typeface="Arial" panose="020B0604020202020204" pitchFamily="34" charset="0"/>
              </a:rPr>
              <a:t> </a:t>
            </a:r>
            <a:r>
              <a:rPr lang="en-US" dirty="0">
                <a:solidFill>
                  <a:schemeClr val="bg1"/>
                </a:solidFill>
                <a:latin typeface="Arial" panose="020B0604020202020204" pitchFamily="34" charset="0"/>
                <a:ea typeface="Arial" panose="020B0604020202020204" pitchFamily="34" charset="0"/>
                <a:cs typeface="Arial" panose="020B0604020202020204" pitchFamily="34" charset="0"/>
              </a:rPr>
              <a:t>in).</a:t>
            </a:r>
            <a:endParaRPr lang="en-US" sz="2400" dirty="0">
              <a:solidFill>
                <a:schemeClr val="bg1"/>
              </a:solidFill>
              <a:latin typeface="Arial" panose="020B0604020202020204" pitchFamily="34" charset="0"/>
              <a:ea typeface="Arial" panose="020B0604020202020204" pitchFamily="34" charset="0"/>
              <a:cs typeface="Arial" panose="020B0604020202020204" pitchFamily="34" charset="0"/>
            </a:endParaRPr>
          </a:p>
          <a:p>
            <a:pPr marL="342900" marR="0" lvl="0" indent="-342900">
              <a:spcBef>
                <a:spcPts val="165"/>
              </a:spcBef>
              <a:spcAft>
                <a:spcPts val="0"/>
              </a:spcAft>
              <a:buSzPts val="1000"/>
              <a:buFont typeface="Arial" panose="020B0604020202020204" pitchFamily="34" charset="0"/>
              <a:buAutoNum type="arabicPeriod"/>
              <a:tabLst>
                <a:tab pos="204470" algn="l"/>
              </a:tabLst>
            </a:pPr>
            <a:r>
              <a:rPr lang="en-US" dirty="0">
                <a:solidFill>
                  <a:schemeClr val="bg1"/>
                </a:solidFill>
                <a:latin typeface="Arial" panose="020B0604020202020204" pitchFamily="34" charset="0"/>
                <a:ea typeface="Arial" panose="020B0604020202020204" pitchFamily="34" charset="0"/>
                <a:cs typeface="Arial" panose="020B0604020202020204" pitchFamily="34" charset="0"/>
              </a:rPr>
              <a:t>Inside corner, read play, chest to infield, back to</a:t>
            </a:r>
            <a:r>
              <a:rPr lang="en-US" spc="-75" dirty="0">
                <a:solidFill>
                  <a:schemeClr val="bg1"/>
                </a:solidFill>
                <a:latin typeface="Arial" panose="020B0604020202020204" pitchFamily="34" charset="0"/>
                <a:ea typeface="Arial" panose="020B0604020202020204" pitchFamily="34" charset="0"/>
                <a:cs typeface="Arial" panose="020B0604020202020204" pitchFamily="34" charset="0"/>
              </a:rPr>
              <a:t> </a:t>
            </a:r>
            <a:r>
              <a:rPr lang="en-US" dirty="0">
                <a:solidFill>
                  <a:schemeClr val="bg1"/>
                </a:solidFill>
                <a:latin typeface="Arial" panose="020B0604020202020204" pitchFamily="34" charset="0"/>
                <a:ea typeface="Arial" panose="020B0604020202020204" pitchFamily="34" charset="0"/>
                <a:cs typeface="Arial" panose="020B0604020202020204" pitchFamily="34" charset="0"/>
              </a:rPr>
              <a:t>bag</a:t>
            </a:r>
            <a:endParaRPr lang="en-US" sz="2400" dirty="0">
              <a:solidFill>
                <a:schemeClr val="bg1"/>
              </a:solidFill>
              <a:latin typeface="Arial" panose="020B0604020202020204" pitchFamily="34" charset="0"/>
              <a:ea typeface="Arial" panose="020B0604020202020204" pitchFamily="34" charset="0"/>
              <a:cs typeface="Arial" panose="020B0604020202020204" pitchFamily="34" charset="0"/>
            </a:endParaRPr>
          </a:p>
          <a:p>
            <a:pPr>
              <a:spcBef>
                <a:spcPts val="35"/>
              </a:spcBef>
            </a:pPr>
            <a:r>
              <a:rPr lang="en-US" sz="3200"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 </a:t>
            </a:r>
            <a:endParaRPr lang="en-US"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endParaRPr>
          </a:p>
          <a:p>
            <a:pPr marL="63500" marR="107950">
              <a:lnSpc>
                <a:spcPct val="115000"/>
              </a:lnSpc>
              <a:spcBef>
                <a:spcPts val="0"/>
              </a:spcBef>
              <a:spcAft>
                <a:spcPts val="0"/>
              </a:spcAft>
            </a:pPr>
            <a:r>
              <a:rPr lang="en-US" b="1"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DRILL #2: </a:t>
            </a:r>
            <a:r>
              <a:rPr lang="en-US"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Coach sets up as shortstop. As runner sneaks peek coach simulates fielding a ground ball, runner runs through bag. Coach can also simulate going out for cut-off by turning around with his back to infield. Runner takes banana route and rounds bag.</a:t>
            </a:r>
          </a:p>
          <a:p>
            <a:r>
              <a:rPr lang="en-US" dirty="0">
                <a:solidFill>
                  <a:schemeClr val="bg1"/>
                </a:solidFill>
                <a:latin typeface="Arial" panose="020B0604020202020204" pitchFamily="34" charset="0"/>
                <a:cs typeface="Arial" panose="020B0604020202020204" pitchFamily="34" charset="0"/>
              </a:rPr>
              <a:t> </a:t>
            </a:r>
            <a:r>
              <a:rPr lang="en-US" b="1" dirty="0">
                <a:solidFill>
                  <a:schemeClr val="bg1"/>
                </a:solidFill>
                <a:latin typeface="Arial" panose="020B0604020202020204" pitchFamily="34" charset="0"/>
                <a:cs typeface="Arial" panose="020B0604020202020204" pitchFamily="34" charset="0"/>
              </a:rPr>
              <a:t>First to Third:</a:t>
            </a:r>
          </a:p>
          <a:p>
            <a:pPr lvl="0"/>
            <a:r>
              <a:rPr lang="en-US" dirty="0">
                <a:solidFill>
                  <a:schemeClr val="bg1"/>
                </a:solidFill>
                <a:latin typeface="Arial" panose="020B0604020202020204" pitchFamily="34" charset="0"/>
                <a:cs typeface="Arial" panose="020B0604020202020204" pitchFamily="34" charset="0"/>
              </a:rPr>
              <a:t> Check outfielders</a:t>
            </a:r>
          </a:p>
          <a:p>
            <a:pPr lvl="0"/>
            <a:r>
              <a:rPr lang="en-US" dirty="0">
                <a:solidFill>
                  <a:schemeClr val="bg1"/>
                </a:solidFill>
                <a:latin typeface="Arial" panose="020B0604020202020204" pitchFamily="34" charset="0"/>
                <a:cs typeface="Arial" panose="020B0604020202020204" pitchFamily="34" charset="0"/>
              </a:rPr>
              <a:t> Pick up coach twice</a:t>
            </a:r>
          </a:p>
          <a:p>
            <a:pPr lvl="0"/>
            <a:r>
              <a:rPr lang="en-US" dirty="0">
                <a:solidFill>
                  <a:schemeClr val="bg1"/>
                </a:solidFill>
                <a:latin typeface="Arial" panose="020B0604020202020204" pitchFamily="34" charset="0"/>
                <a:cs typeface="Arial" panose="020B0604020202020204" pitchFamily="34" charset="0"/>
              </a:rPr>
              <a:t> Inside corner</a:t>
            </a:r>
          </a:p>
          <a:p>
            <a:pPr lvl="0"/>
            <a:r>
              <a:rPr lang="en-US" dirty="0">
                <a:solidFill>
                  <a:schemeClr val="bg1"/>
                </a:solidFill>
                <a:latin typeface="Arial" panose="020B0604020202020204" pitchFamily="34" charset="0"/>
                <a:cs typeface="Arial" panose="020B0604020202020204" pitchFamily="34" charset="0"/>
              </a:rPr>
              <a:t> Slide, stop on bag, round 3rd base pick up ball.</a:t>
            </a:r>
          </a:p>
        </p:txBody>
      </p:sp>
    </p:spTree>
    <p:extLst>
      <p:ext uri="{BB962C8B-B14F-4D97-AF65-F5344CB8AC3E}">
        <p14:creationId xmlns:p14="http://schemas.microsoft.com/office/powerpoint/2010/main" val="19469507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95C9B5A-D80B-40B4-A44A-34185308859A}"/>
              </a:ext>
            </a:extLst>
          </p:cNvPr>
          <p:cNvSpPr/>
          <p:nvPr/>
        </p:nvSpPr>
        <p:spPr>
          <a:xfrm>
            <a:off x="314324" y="403104"/>
            <a:ext cx="11630025" cy="5771324"/>
          </a:xfrm>
          <a:prstGeom prst="rect">
            <a:avLst/>
          </a:prstGeom>
        </p:spPr>
        <p:txBody>
          <a:bodyPr wrap="square">
            <a:spAutoFit/>
          </a:bodyPr>
          <a:lstStyle/>
          <a:p>
            <a:pPr marL="63500" marR="156845">
              <a:lnSpc>
                <a:spcPct val="115000"/>
              </a:lnSpc>
              <a:spcBef>
                <a:spcPts val="0"/>
              </a:spcBef>
              <a:spcAft>
                <a:spcPts val="0"/>
              </a:spcAft>
            </a:pPr>
            <a:r>
              <a:rPr lang="en-US" b="1"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DRILL#3: </a:t>
            </a:r>
            <a:r>
              <a:rPr lang="en-US"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Position a coach in 3rd base coaching box. Runner runs, picks up coach half-way to second. Coach signals player to hold up at second or continue to third. As player reaches second, pick up coach again. After reading play coach may signal player to advance or hold up. Runner picks up coach into third.</a:t>
            </a:r>
          </a:p>
          <a:p>
            <a:pPr>
              <a:spcBef>
                <a:spcPts val="40"/>
              </a:spcBef>
            </a:pPr>
            <a:r>
              <a:rPr lang="en-US"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 </a:t>
            </a:r>
            <a:r>
              <a:rPr lang="en-US" b="1"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Second Base to Home:</a:t>
            </a:r>
          </a:p>
          <a:p>
            <a:pPr marL="342900" marR="0" lvl="0" indent="-342900">
              <a:spcBef>
                <a:spcPts val="190"/>
              </a:spcBef>
              <a:spcAft>
                <a:spcPts val="0"/>
              </a:spcAft>
              <a:buSzPts val="1000"/>
              <a:buFont typeface="Arial" panose="020B0604020202020204" pitchFamily="34" charset="0"/>
              <a:buAutoNum type="arabicPeriod"/>
              <a:tabLst>
                <a:tab pos="204470" algn="l"/>
              </a:tabLst>
            </a:pPr>
            <a:r>
              <a:rPr lang="en-US" dirty="0">
                <a:solidFill>
                  <a:schemeClr val="bg1"/>
                </a:solidFill>
                <a:latin typeface="Arial" panose="020B0604020202020204" pitchFamily="34" charset="0"/>
                <a:ea typeface="Arial" panose="020B0604020202020204" pitchFamily="34" charset="0"/>
                <a:cs typeface="Arial" panose="020B0604020202020204" pitchFamily="34" charset="0"/>
              </a:rPr>
              <a:t>Check</a:t>
            </a:r>
            <a:r>
              <a:rPr lang="en-US" spc="-25" dirty="0">
                <a:solidFill>
                  <a:schemeClr val="bg1"/>
                </a:solidFill>
                <a:latin typeface="Arial" panose="020B0604020202020204" pitchFamily="34" charset="0"/>
                <a:ea typeface="Arial" panose="020B0604020202020204" pitchFamily="34" charset="0"/>
                <a:cs typeface="Arial" panose="020B0604020202020204" pitchFamily="34" charset="0"/>
              </a:rPr>
              <a:t> </a:t>
            </a:r>
            <a:r>
              <a:rPr lang="en-US" dirty="0">
                <a:solidFill>
                  <a:schemeClr val="bg1"/>
                </a:solidFill>
                <a:latin typeface="Arial" panose="020B0604020202020204" pitchFamily="34" charset="0"/>
                <a:ea typeface="Arial" panose="020B0604020202020204" pitchFamily="34" charset="0"/>
                <a:cs typeface="Arial" panose="020B0604020202020204" pitchFamily="34" charset="0"/>
              </a:rPr>
              <a:t>outfielders.</a:t>
            </a:r>
          </a:p>
          <a:p>
            <a:pPr marL="342900" marR="0" lvl="0" indent="-342900">
              <a:spcBef>
                <a:spcPts val="170"/>
              </a:spcBef>
              <a:spcAft>
                <a:spcPts val="0"/>
              </a:spcAft>
              <a:buSzPts val="1000"/>
              <a:buFont typeface="Arial" panose="020B0604020202020204" pitchFamily="34" charset="0"/>
              <a:buAutoNum type="arabicPeriod"/>
              <a:tabLst>
                <a:tab pos="204470" algn="l"/>
              </a:tabLst>
            </a:pPr>
            <a:r>
              <a:rPr lang="en-US" dirty="0">
                <a:solidFill>
                  <a:schemeClr val="bg1"/>
                </a:solidFill>
                <a:latin typeface="Arial" panose="020B0604020202020204" pitchFamily="34" charset="0"/>
                <a:ea typeface="Arial" panose="020B0604020202020204" pitchFamily="34" charset="0"/>
                <a:cs typeface="Arial" panose="020B0604020202020204" pitchFamily="34" charset="0"/>
              </a:rPr>
              <a:t>Primary &amp; Secondary</a:t>
            </a:r>
            <a:r>
              <a:rPr lang="en-US" spc="-40" dirty="0">
                <a:solidFill>
                  <a:schemeClr val="bg1"/>
                </a:solidFill>
                <a:latin typeface="Arial" panose="020B0604020202020204" pitchFamily="34" charset="0"/>
                <a:ea typeface="Arial" panose="020B0604020202020204" pitchFamily="34" charset="0"/>
                <a:cs typeface="Arial" panose="020B0604020202020204" pitchFamily="34" charset="0"/>
              </a:rPr>
              <a:t> </a:t>
            </a:r>
            <a:r>
              <a:rPr lang="en-US" dirty="0">
                <a:solidFill>
                  <a:schemeClr val="bg1"/>
                </a:solidFill>
                <a:latin typeface="Arial" panose="020B0604020202020204" pitchFamily="34" charset="0"/>
                <a:ea typeface="Arial" panose="020B0604020202020204" pitchFamily="34" charset="0"/>
                <a:cs typeface="Arial" panose="020B0604020202020204" pitchFamily="34" charset="0"/>
              </a:rPr>
              <a:t>leads.</a:t>
            </a:r>
          </a:p>
          <a:p>
            <a:pPr marL="342900" marR="0" lvl="0" indent="-342900">
              <a:spcBef>
                <a:spcPts val="170"/>
              </a:spcBef>
              <a:spcAft>
                <a:spcPts val="0"/>
              </a:spcAft>
              <a:buSzPts val="1000"/>
              <a:buFont typeface="Arial" panose="020B0604020202020204" pitchFamily="34" charset="0"/>
              <a:buAutoNum type="arabicPeriod"/>
              <a:tabLst>
                <a:tab pos="204470" algn="l"/>
              </a:tabLst>
            </a:pPr>
            <a:r>
              <a:rPr lang="en-US" dirty="0">
                <a:solidFill>
                  <a:schemeClr val="bg1"/>
                </a:solidFill>
                <a:latin typeface="Arial" panose="020B0604020202020204" pitchFamily="34" charset="0"/>
                <a:ea typeface="Arial" panose="020B0604020202020204" pitchFamily="34" charset="0"/>
                <a:cs typeface="Arial" panose="020B0604020202020204" pitchFamily="34" charset="0"/>
              </a:rPr>
              <a:t>Read infield grounders off bat (left or right of</a:t>
            </a:r>
            <a:r>
              <a:rPr lang="en-US" spc="-90" dirty="0">
                <a:solidFill>
                  <a:schemeClr val="bg1"/>
                </a:solidFill>
                <a:latin typeface="Arial" panose="020B0604020202020204" pitchFamily="34" charset="0"/>
                <a:ea typeface="Arial" panose="020B0604020202020204" pitchFamily="34" charset="0"/>
                <a:cs typeface="Arial" panose="020B0604020202020204" pitchFamily="34" charset="0"/>
              </a:rPr>
              <a:t> </a:t>
            </a:r>
            <a:r>
              <a:rPr lang="en-US" dirty="0">
                <a:solidFill>
                  <a:schemeClr val="bg1"/>
                </a:solidFill>
                <a:latin typeface="Arial" panose="020B0604020202020204" pitchFamily="34" charset="0"/>
                <a:ea typeface="Arial" panose="020B0604020202020204" pitchFamily="34" charset="0"/>
                <a:cs typeface="Arial" panose="020B0604020202020204" pitchFamily="34" charset="0"/>
              </a:rPr>
              <a:t>body).</a:t>
            </a:r>
          </a:p>
          <a:p>
            <a:pPr marL="342900" marR="0" lvl="0" indent="-342900">
              <a:spcBef>
                <a:spcPts val="170"/>
              </a:spcBef>
              <a:spcAft>
                <a:spcPts val="0"/>
              </a:spcAft>
              <a:buSzPts val="1000"/>
              <a:buFont typeface="Arial" panose="020B0604020202020204" pitchFamily="34" charset="0"/>
              <a:buAutoNum type="arabicPeriod"/>
              <a:tabLst>
                <a:tab pos="204470" algn="l"/>
              </a:tabLst>
            </a:pPr>
            <a:r>
              <a:rPr lang="en-US" dirty="0">
                <a:solidFill>
                  <a:schemeClr val="bg1"/>
                </a:solidFill>
                <a:latin typeface="Arial" panose="020B0604020202020204" pitchFamily="34" charset="0"/>
                <a:ea typeface="Arial" panose="020B0604020202020204" pitchFamily="34" charset="0"/>
                <a:cs typeface="Arial" panose="020B0604020202020204" pitchFamily="34" charset="0"/>
              </a:rPr>
              <a:t>Pick up coach, round bag, inside</a:t>
            </a:r>
            <a:r>
              <a:rPr lang="en-US" spc="-50" dirty="0">
                <a:solidFill>
                  <a:schemeClr val="bg1"/>
                </a:solidFill>
                <a:latin typeface="Arial" panose="020B0604020202020204" pitchFamily="34" charset="0"/>
                <a:ea typeface="Arial" panose="020B0604020202020204" pitchFamily="34" charset="0"/>
                <a:cs typeface="Arial" panose="020B0604020202020204" pitchFamily="34" charset="0"/>
              </a:rPr>
              <a:t> </a:t>
            </a:r>
            <a:r>
              <a:rPr lang="en-US" dirty="0">
                <a:solidFill>
                  <a:schemeClr val="bg1"/>
                </a:solidFill>
                <a:latin typeface="Arial" panose="020B0604020202020204" pitchFamily="34" charset="0"/>
                <a:ea typeface="Arial" panose="020B0604020202020204" pitchFamily="34" charset="0"/>
                <a:cs typeface="Arial" panose="020B0604020202020204" pitchFamily="34" charset="0"/>
              </a:rPr>
              <a:t>corner.</a:t>
            </a:r>
          </a:p>
          <a:p>
            <a:pPr>
              <a:spcBef>
                <a:spcPts val="40"/>
              </a:spcBef>
            </a:pPr>
            <a:r>
              <a:rPr lang="en-US"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 </a:t>
            </a:r>
          </a:p>
          <a:p>
            <a:pPr marL="63500" marR="120015" algn="just">
              <a:lnSpc>
                <a:spcPct val="115000"/>
              </a:lnSpc>
              <a:spcBef>
                <a:spcPts val="0"/>
              </a:spcBef>
              <a:spcAft>
                <a:spcPts val="0"/>
              </a:spcAft>
            </a:pPr>
            <a:r>
              <a:rPr lang="en-US" b="1"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DRILL#4</a:t>
            </a:r>
            <a:r>
              <a:rPr lang="en-US"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 Position a coach shortstop side of pitching mound. Runner begins secondary lead. Coach</a:t>
            </a:r>
            <a:r>
              <a:rPr lang="en-US" spc="-175"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 </a:t>
            </a:r>
            <a:r>
              <a:rPr lang="en-US"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rolls ball. If rolled left side of runner, runner advances toward third, pick up coach at third base. If ball rolled to right of runner, runner stays at</a:t>
            </a:r>
            <a:r>
              <a:rPr lang="en-US" spc="-75"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 </a:t>
            </a:r>
            <a:r>
              <a:rPr lang="en-US"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second.</a:t>
            </a:r>
          </a:p>
          <a:p>
            <a:pPr>
              <a:spcBef>
                <a:spcPts val="45"/>
              </a:spcBef>
            </a:pPr>
            <a:r>
              <a:rPr lang="en-US"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 Position a coach in third base coaching box. Runner advances towards third and coach signals to hold up on bag, round bag and pick up ball, or round bag and advance to home.</a:t>
            </a:r>
          </a:p>
          <a:p>
            <a:pPr>
              <a:spcBef>
                <a:spcPts val="55"/>
              </a:spcBef>
            </a:pPr>
            <a:r>
              <a:rPr lang="en-US"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 </a:t>
            </a:r>
          </a:p>
          <a:p>
            <a:pPr marL="63500" marR="0">
              <a:spcBef>
                <a:spcPts val="0"/>
              </a:spcBef>
              <a:spcAft>
                <a:spcPts val="0"/>
              </a:spcAft>
            </a:pPr>
            <a:r>
              <a:rPr lang="en-US" b="1"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3rd Base to Home:</a:t>
            </a:r>
          </a:p>
          <a:p>
            <a:pPr marL="342900" marR="0" lvl="0" indent="-342900">
              <a:spcBef>
                <a:spcPts val="180"/>
              </a:spcBef>
              <a:spcAft>
                <a:spcPts val="0"/>
              </a:spcAft>
              <a:buSzPts val="1000"/>
              <a:buFont typeface="Arial" panose="020B0604020202020204" pitchFamily="34" charset="0"/>
              <a:buAutoNum type="arabicPeriod"/>
              <a:tabLst>
                <a:tab pos="204470" algn="l"/>
              </a:tabLst>
            </a:pPr>
            <a:r>
              <a:rPr lang="en-US" dirty="0">
                <a:solidFill>
                  <a:schemeClr val="bg1"/>
                </a:solidFill>
                <a:latin typeface="Arial" panose="020B0604020202020204" pitchFamily="34" charset="0"/>
                <a:ea typeface="Arial" panose="020B0604020202020204" pitchFamily="34" charset="0"/>
                <a:cs typeface="Arial" panose="020B0604020202020204" pitchFamily="34" charset="0"/>
              </a:rPr>
              <a:t>Shuffle in foul territory, return in</a:t>
            </a:r>
            <a:r>
              <a:rPr lang="en-US" spc="-70" dirty="0">
                <a:solidFill>
                  <a:schemeClr val="bg1"/>
                </a:solidFill>
                <a:latin typeface="Arial" panose="020B0604020202020204" pitchFamily="34" charset="0"/>
                <a:ea typeface="Arial" panose="020B0604020202020204" pitchFamily="34" charset="0"/>
                <a:cs typeface="Arial" panose="020B0604020202020204" pitchFamily="34" charset="0"/>
              </a:rPr>
              <a:t> </a:t>
            </a:r>
            <a:r>
              <a:rPr lang="en-US" dirty="0">
                <a:solidFill>
                  <a:schemeClr val="bg1"/>
                </a:solidFill>
                <a:latin typeface="Arial" panose="020B0604020202020204" pitchFamily="34" charset="0"/>
                <a:ea typeface="Arial" panose="020B0604020202020204" pitchFamily="34" charset="0"/>
                <a:cs typeface="Arial" panose="020B0604020202020204" pitchFamily="34" charset="0"/>
              </a:rPr>
              <a:t>fair.</a:t>
            </a:r>
          </a:p>
          <a:p>
            <a:pPr marL="342900" marR="0" lvl="0" indent="-342900">
              <a:spcBef>
                <a:spcPts val="155"/>
              </a:spcBef>
              <a:spcAft>
                <a:spcPts val="0"/>
              </a:spcAft>
              <a:buSzPts val="1000"/>
              <a:buFont typeface="Arial" panose="020B0604020202020204" pitchFamily="34" charset="0"/>
              <a:buAutoNum type="arabicPeriod"/>
              <a:tabLst>
                <a:tab pos="204470" algn="l"/>
              </a:tabLst>
            </a:pPr>
            <a:r>
              <a:rPr lang="en-US" dirty="0">
                <a:solidFill>
                  <a:schemeClr val="bg1"/>
                </a:solidFill>
                <a:latin typeface="Arial" panose="020B0604020202020204" pitchFamily="34" charset="0"/>
                <a:ea typeface="Arial" panose="020B0604020202020204" pitchFamily="34" charset="0"/>
                <a:cs typeface="Arial" panose="020B0604020202020204" pitchFamily="34" charset="0"/>
              </a:rPr>
              <a:t>Tag</a:t>
            </a:r>
          </a:p>
          <a:p>
            <a:r>
              <a:rPr lang="en-US" dirty="0">
                <a:solidFill>
                  <a:schemeClr val="bg1"/>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 </a:t>
            </a:r>
          </a:p>
        </p:txBody>
      </p:sp>
      <p:sp>
        <p:nvSpPr>
          <p:cNvPr id="3" name="Rectangle 2">
            <a:extLst>
              <a:ext uri="{FF2B5EF4-FFF2-40B4-BE49-F238E27FC236}">
                <a16:creationId xmlns:a16="http://schemas.microsoft.com/office/drawing/2014/main" id="{F5CB19AA-456F-4CBA-AF9D-DB21C2787A57}"/>
              </a:ext>
            </a:extLst>
          </p:cNvPr>
          <p:cNvSpPr/>
          <p:nvPr/>
        </p:nvSpPr>
        <p:spPr>
          <a:xfrm>
            <a:off x="3419116" y="6048136"/>
            <a:ext cx="5582005" cy="461665"/>
          </a:xfrm>
          <a:prstGeom prst="rect">
            <a:avLst/>
          </a:prstGeom>
        </p:spPr>
        <p:txBody>
          <a:bodyPr wrap="square">
            <a:spAutoFit/>
          </a:bodyPr>
          <a:lstStyle/>
          <a:p>
            <a:pPr marL="63500" marR="0" algn="just">
              <a:spcBef>
                <a:spcPts val="870"/>
              </a:spcBef>
              <a:spcAft>
                <a:spcPts val="0"/>
              </a:spcAft>
            </a:pPr>
            <a:r>
              <a:rPr lang="en-US" sz="2400" b="1" dirty="0">
                <a:solidFill>
                  <a:schemeClr val="bg1"/>
                </a:solidFill>
                <a:latin typeface="Arial" panose="020B0604020202020204" pitchFamily="34" charset="0"/>
                <a:ea typeface="Arial" panose="020B0604020202020204" pitchFamily="34" charset="0"/>
              </a:rPr>
              <a:t>COMPLETED 1-2 HOUR PRACTICE</a:t>
            </a:r>
            <a:endParaRPr lang="en-US" sz="2400" dirty="0">
              <a:solidFill>
                <a:schemeClr val="bg1"/>
              </a:solidFill>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21971657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grpSp>
        <p:nvGrpSpPr>
          <p:cNvPr id="38" name="Group 9">
            <a:extLst>
              <a:ext uri="{FF2B5EF4-FFF2-40B4-BE49-F238E27FC236}">
                <a16:creationId xmlns:a16="http://schemas.microsoft.com/office/drawing/2014/main" id="{62CE031E-EE35-4AA7-9784-80509332778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1" name="Straight Connector 10">
              <a:extLst>
                <a:ext uri="{FF2B5EF4-FFF2-40B4-BE49-F238E27FC236}">
                  <a16:creationId xmlns:a16="http://schemas.microsoft.com/office/drawing/2014/main" id="{118D62D3-5800-4F4A-95BE-C1A2BB8B233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4C9E4F52-5D94-4242-AC69-EE6A23FAB1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322CC7C0-D1D6-4FF0-A60C-1AEB9C8736A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99B43E48-8275-4871-8745-F5CB75CFDB8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E87ED701-F942-4771-8F92-6EFCC2E8E0E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3" name="TextBox 2">
            <a:extLst>
              <a:ext uri="{FF2B5EF4-FFF2-40B4-BE49-F238E27FC236}">
                <a16:creationId xmlns:a16="http://schemas.microsoft.com/office/drawing/2014/main" id="{DCF00673-152E-4FD5-981F-27D9A83C10EE}"/>
              </a:ext>
            </a:extLst>
          </p:cNvPr>
          <p:cNvSpPr txBox="1"/>
          <p:nvPr/>
        </p:nvSpPr>
        <p:spPr>
          <a:xfrm>
            <a:off x="4325696" y="1573096"/>
            <a:ext cx="6593129" cy="3575884"/>
          </a:xfrm>
          <a:prstGeom prst="rect">
            <a:avLst/>
          </a:prstGeom>
        </p:spPr>
        <p:txBody>
          <a:bodyPr vert="horz" lIns="91440" tIns="45720" rIns="91440" bIns="45720" rtlCol="0" anchor="ctr">
            <a:normAutofit/>
          </a:bodyPr>
          <a:lstStyle/>
          <a:p>
            <a:pPr>
              <a:spcBef>
                <a:spcPct val="20000"/>
              </a:spcBef>
              <a:spcAft>
                <a:spcPts val="600"/>
              </a:spcAft>
              <a:buClr>
                <a:schemeClr val="tx1"/>
              </a:buClr>
              <a:buSzPct val="80000"/>
            </a:pPr>
            <a:r>
              <a:rPr lang="en-US" b="1" dirty="0">
                <a:solidFill>
                  <a:schemeClr val="bg1"/>
                </a:solidFill>
              </a:rPr>
              <a:t>The White Sox Academy Fastpitch Staff Thanks You For Your Continued Effort To Teach and Coach </a:t>
            </a:r>
          </a:p>
          <a:p>
            <a:pPr>
              <a:spcBef>
                <a:spcPct val="20000"/>
              </a:spcBef>
              <a:spcAft>
                <a:spcPts val="600"/>
              </a:spcAft>
              <a:buClr>
                <a:schemeClr val="tx1"/>
              </a:buClr>
              <a:buSzPct val="80000"/>
            </a:pPr>
            <a:endParaRPr lang="en-US" b="1" dirty="0">
              <a:solidFill>
                <a:schemeClr val="bg1"/>
              </a:solidFill>
            </a:endParaRPr>
          </a:p>
          <a:p>
            <a:pPr>
              <a:spcBef>
                <a:spcPct val="20000"/>
              </a:spcBef>
              <a:spcAft>
                <a:spcPts val="600"/>
              </a:spcAft>
              <a:buClr>
                <a:schemeClr val="tx1"/>
              </a:buClr>
              <a:buSzPct val="80000"/>
            </a:pPr>
            <a:r>
              <a:rPr lang="en-US" b="1" dirty="0">
                <a:solidFill>
                  <a:schemeClr val="bg1"/>
                </a:solidFill>
              </a:rPr>
              <a:t>Please feel free to reach out to  members of our staff if you have any questions.</a:t>
            </a:r>
          </a:p>
          <a:p>
            <a:pPr>
              <a:spcBef>
                <a:spcPct val="20000"/>
              </a:spcBef>
              <a:spcAft>
                <a:spcPts val="600"/>
              </a:spcAft>
              <a:buClr>
                <a:schemeClr val="tx1"/>
              </a:buClr>
              <a:buSzPct val="80000"/>
              <a:buFont typeface="Wingdings 3" panose="05040102010807070707" pitchFamily="18" charset="2"/>
              <a:buChar char=""/>
            </a:pPr>
            <a:endParaRPr lang="en-US" dirty="0">
              <a:solidFill>
                <a:schemeClr val="bg2">
                  <a:lumMod val="75000"/>
                </a:schemeClr>
              </a:solidFill>
            </a:endParaRPr>
          </a:p>
        </p:txBody>
      </p:sp>
      <p:pic>
        <p:nvPicPr>
          <p:cNvPr id="7" name="Picture 6" descr="A black and white logo&#10;&#10;Description automatically generated with low confidence">
            <a:extLst>
              <a:ext uri="{FF2B5EF4-FFF2-40B4-BE49-F238E27FC236}">
                <a16:creationId xmlns:a16="http://schemas.microsoft.com/office/drawing/2014/main" id="{37215FB3-1212-40A2-809D-4AF40A28210D}"/>
              </a:ext>
            </a:extLst>
          </p:cNvPr>
          <p:cNvPicPr>
            <a:picLocks noChangeAspect="1"/>
          </p:cNvPicPr>
          <p:nvPr/>
        </p:nvPicPr>
        <p:blipFill>
          <a:blip r:embed="rId2"/>
          <a:stretch>
            <a:fillRect/>
          </a:stretch>
        </p:blipFill>
        <p:spPr>
          <a:xfrm>
            <a:off x="1140432" y="1564076"/>
            <a:ext cx="2356104" cy="3310128"/>
          </a:xfrm>
          <a:prstGeom prst="rect">
            <a:avLst/>
          </a:prstGeom>
        </p:spPr>
      </p:pic>
    </p:spTree>
    <p:extLst>
      <p:ext uri="{BB962C8B-B14F-4D97-AF65-F5344CB8AC3E}">
        <p14:creationId xmlns:p14="http://schemas.microsoft.com/office/powerpoint/2010/main" val="456803055"/>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8E55CD7024818469307F1BCD3BE9080" ma:contentTypeVersion="18" ma:contentTypeDescription="Create a new document." ma:contentTypeScope="" ma:versionID="54c678ea063efa0e802c70392481af33">
  <xsd:schema xmlns:xsd="http://www.w3.org/2001/XMLSchema" xmlns:xs="http://www.w3.org/2001/XMLSchema" xmlns:p="http://schemas.microsoft.com/office/2006/metadata/properties" xmlns:ns2="ef931db8-a0d7-4e80-9b67-72cc22f4c0e4" xmlns:ns3="898f0d25-2868-430e-9362-145fb031dfcb" targetNamespace="http://schemas.microsoft.com/office/2006/metadata/properties" ma:root="true" ma:fieldsID="d01e5bbc501c3d96d3a8193999b3e7ec" ns2:_="" ns3:_="">
    <xsd:import namespace="ef931db8-a0d7-4e80-9b67-72cc22f4c0e4"/>
    <xsd:import namespace="898f0d25-2868-430e-9362-145fb031dfc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931db8-a0d7-4e80-9b67-72cc22f4c0e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b47d455-60d7-48d5-ad83-bb14992fbd5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98f0d25-2868-430e-9362-145fb031dfcb"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6ea376d8-0782-4e2d-a0f9-2aa07d1caa0c}" ma:internalName="TaxCatchAll" ma:showField="CatchAllData" ma:web="898f0d25-2868-430e-9362-145fb031dfc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898f0d25-2868-430e-9362-145fb031dfcb" xsi:nil="true"/>
    <lcf76f155ced4ddcb4097134ff3c332f xmlns="ef931db8-a0d7-4e80-9b67-72cc22f4c0e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182DA2D-4472-4531-A1ED-E1EBE980929D}"/>
</file>

<file path=customXml/itemProps2.xml><?xml version="1.0" encoding="utf-8"?>
<ds:datastoreItem xmlns:ds="http://schemas.openxmlformats.org/officeDocument/2006/customXml" ds:itemID="{30E87CC8-7C3F-4FDF-9DF2-8A82E5B3F87C}"/>
</file>

<file path=customXml/itemProps3.xml><?xml version="1.0" encoding="utf-8"?>
<ds:datastoreItem xmlns:ds="http://schemas.openxmlformats.org/officeDocument/2006/customXml" ds:itemID="{29BB3B29-14A9-43C2-9097-8E77D037FD51}"/>
</file>

<file path=docProps/app.xml><?xml version="1.0" encoding="utf-8"?>
<Properties xmlns="http://schemas.openxmlformats.org/officeDocument/2006/extended-properties" xmlns:vt="http://schemas.openxmlformats.org/officeDocument/2006/docPropsVTypes">
  <Template>Slice</Template>
  <TotalTime>322</TotalTime>
  <Words>2249</Words>
  <Application>Microsoft Office PowerPoint</Application>
  <PresentationFormat>Widescreen</PresentationFormat>
  <Paragraphs>147</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Century Gothic</vt:lpstr>
      <vt:lpstr>Comic Sans MS</vt:lpstr>
      <vt:lpstr>Wingdings 3</vt:lpstr>
      <vt:lpstr>Slice</vt:lpstr>
      <vt:lpstr>EFFECTIVE PRACTICE PLANS RESULT IN PLAYER DISIPLINE AND IMPROVEMENT</vt:lpstr>
      <vt:lpstr>BEGINNERS Practice Format &amp; Outline  (1-2 Hour Practice) Begin each practice with…  Team Announcements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7-9 Year Old Practice Format &amp; Outline  (1-2 Hour Practice) Begin each practice with…</dc:title>
  <dc:creator>Lynn O'Linski</dc:creator>
  <cp:lastModifiedBy>Michael Huff</cp:lastModifiedBy>
  <cp:revision>22</cp:revision>
  <dcterms:created xsi:type="dcterms:W3CDTF">2018-04-04T14:03:05Z</dcterms:created>
  <dcterms:modified xsi:type="dcterms:W3CDTF">2022-03-07T16:31:57Z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0x01010008E55CD7024818469307F1BCD3BE9080</vt:lpwstr>
  </property>
</Properties>
</file>