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9" r:id="rId3"/>
    <p:sldId id="260" r:id="rId4"/>
    <p:sldId id="340" r:id="rId5"/>
    <p:sldId id="317" r:id="rId6"/>
    <p:sldId id="318" r:id="rId7"/>
    <p:sldId id="349" r:id="rId8"/>
    <p:sldId id="350" r:id="rId9"/>
    <p:sldId id="344" r:id="rId10"/>
    <p:sldId id="319" r:id="rId11"/>
    <p:sldId id="264" r:id="rId12"/>
    <p:sldId id="261" r:id="rId13"/>
    <p:sldId id="278" r:id="rId14"/>
    <p:sldId id="345" r:id="rId15"/>
    <p:sldId id="269" r:id="rId16"/>
    <p:sldId id="363" r:id="rId17"/>
    <p:sldId id="322" r:id="rId18"/>
    <p:sldId id="362" r:id="rId19"/>
    <p:sldId id="351" r:id="rId20"/>
    <p:sldId id="285" r:id="rId21"/>
    <p:sldId id="633" r:id="rId22"/>
    <p:sldId id="330" r:id="rId23"/>
    <p:sldId id="291" r:id="rId24"/>
    <p:sldId id="333" r:id="rId25"/>
    <p:sldId id="356" r:id="rId26"/>
    <p:sldId id="642" r:id="rId27"/>
    <p:sldId id="341" r:id="rId28"/>
    <p:sldId id="641" r:id="rId29"/>
    <p:sldId id="326" r:id="rId30"/>
    <p:sldId id="358" r:id="rId31"/>
    <p:sldId id="359" r:id="rId32"/>
    <p:sldId id="360" r:id="rId33"/>
    <p:sldId id="348" r:id="rId34"/>
    <p:sldId id="364" r:id="rId35"/>
    <p:sldId id="327" r:id="rId36"/>
    <p:sldId id="640" r:id="rId37"/>
    <p:sldId id="328" r:id="rId38"/>
    <p:sldId id="309" r:id="rId39"/>
    <p:sldId id="274" r:id="rId40"/>
    <p:sldId id="634" r:id="rId41"/>
    <p:sldId id="635" r:id="rId42"/>
    <p:sldId id="355" r:id="rId43"/>
    <p:sldId id="329" r:id="rId44"/>
    <p:sldId id="357" r:id="rId45"/>
    <p:sldId id="352" r:id="rId46"/>
    <p:sldId id="353" r:id="rId47"/>
    <p:sldId id="354" r:id="rId48"/>
    <p:sldId id="335" r:id="rId49"/>
    <p:sldId id="336" r:id="rId50"/>
    <p:sldId id="636" r:id="rId51"/>
    <p:sldId id="337" r:id="rId52"/>
    <p:sldId id="638" r:id="rId53"/>
    <p:sldId id="639" r:id="rId54"/>
    <p:sldId id="637" r:id="rId55"/>
    <p:sldId id="314" r:id="rId56"/>
    <p:sldId id="316" r:id="rId5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1" autoAdjust="0"/>
    <p:restoredTop sz="94660"/>
  </p:normalViewPr>
  <p:slideViewPr>
    <p:cSldViewPr snapToGrid="0">
      <p:cViewPr varScale="1">
        <p:scale>
          <a:sx n="105" d="100"/>
          <a:sy n="105" d="100"/>
        </p:scale>
        <p:origin x="3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21501-8541-42FE-87C2-654FAE596178}"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963EFD47-64F1-42D0-BDE3-D5E9980B38A4}">
      <dgm:prSet phldrT="[Text]"/>
      <dgm:spPr>
        <a:solidFill>
          <a:schemeClr val="tx1"/>
        </a:solidFill>
      </dgm:spPr>
      <dgm:t>
        <a:bodyPr/>
        <a:lstStyle/>
        <a:p>
          <a:r>
            <a:rPr lang="en-US" dirty="0"/>
            <a:t>HDOC Chair (Luke)</a:t>
          </a:r>
        </a:p>
      </dgm:t>
    </dgm:pt>
    <dgm:pt modelId="{2D8C4C8F-7AE1-4E1C-89EF-5E3B81DE1FEB}" type="parTrans" cxnId="{BFE43595-41FF-46E3-88C1-C408AF13FCD3}">
      <dgm:prSet/>
      <dgm:spPr/>
      <dgm:t>
        <a:bodyPr/>
        <a:lstStyle/>
        <a:p>
          <a:endParaRPr lang="en-US"/>
        </a:p>
      </dgm:t>
    </dgm:pt>
    <dgm:pt modelId="{07B1523C-DCB3-4FA5-9268-16D9BB2EEA88}" type="sibTrans" cxnId="{BFE43595-41FF-46E3-88C1-C408AF13FCD3}">
      <dgm:prSet/>
      <dgm:spPr/>
      <dgm:t>
        <a:bodyPr/>
        <a:lstStyle/>
        <a:p>
          <a:endParaRPr lang="en-US"/>
        </a:p>
      </dgm:t>
    </dgm:pt>
    <dgm:pt modelId="{35763734-870F-4B51-A803-8968888FF69E}">
      <dgm:prSet phldrT="[Text]"/>
      <dgm:spPr>
        <a:solidFill>
          <a:schemeClr val="tx1"/>
        </a:solidFill>
      </dgm:spPr>
      <dgm:t>
        <a:bodyPr/>
        <a:lstStyle/>
        <a:p>
          <a:r>
            <a:rPr lang="en-US" dirty="0"/>
            <a:t>14ers Segment  Leader (Hannah)</a:t>
          </a:r>
        </a:p>
      </dgm:t>
    </dgm:pt>
    <dgm:pt modelId="{29918CA7-1C4F-4F91-92EA-9F0EA657AEB8}" type="parTrans" cxnId="{8BE265AD-0DEC-4EA7-AAC2-285155F96F24}">
      <dgm:prSet/>
      <dgm:spPr/>
      <dgm:t>
        <a:bodyPr/>
        <a:lstStyle/>
        <a:p>
          <a:endParaRPr lang="en-US"/>
        </a:p>
      </dgm:t>
    </dgm:pt>
    <dgm:pt modelId="{D1669B69-2F5C-4BE3-80F4-77A71DDE5F65}" type="sibTrans" cxnId="{8BE265AD-0DEC-4EA7-AAC2-285155F96F24}">
      <dgm:prSet/>
      <dgm:spPr/>
      <dgm:t>
        <a:bodyPr/>
        <a:lstStyle/>
        <a:p>
          <a:endParaRPr lang="en-US"/>
        </a:p>
      </dgm:t>
    </dgm:pt>
    <dgm:pt modelId="{AC54FBEC-6D96-4620-8A94-24F076A2FA08}">
      <dgm:prSet phldrT="[Text]"/>
      <dgm:spPr>
        <a:solidFill>
          <a:schemeClr val="tx1"/>
        </a:solidFill>
      </dgm:spPr>
      <dgm:t>
        <a:bodyPr/>
        <a:lstStyle/>
        <a:p>
          <a:r>
            <a:rPr lang="en-US" dirty="0"/>
            <a:t>8U Segment Leader (Harry)</a:t>
          </a:r>
        </a:p>
      </dgm:t>
    </dgm:pt>
    <dgm:pt modelId="{7FA66A54-EC68-409A-905E-4C8712A38C27}" type="parTrans" cxnId="{D0596DEB-99D2-4608-9F80-4629C17746A3}">
      <dgm:prSet/>
      <dgm:spPr/>
      <dgm:t>
        <a:bodyPr/>
        <a:lstStyle/>
        <a:p>
          <a:endParaRPr lang="en-US"/>
        </a:p>
      </dgm:t>
    </dgm:pt>
    <dgm:pt modelId="{A8D738A0-5CC4-4CB6-92A4-895F5A1C7813}" type="sibTrans" cxnId="{D0596DEB-99D2-4608-9F80-4629C17746A3}">
      <dgm:prSet/>
      <dgm:spPr/>
      <dgm:t>
        <a:bodyPr/>
        <a:lstStyle/>
        <a:p>
          <a:endParaRPr lang="en-US"/>
        </a:p>
      </dgm:t>
    </dgm:pt>
    <dgm:pt modelId="{52006B38-F38B-4596-9A10-ED4E08A07C24}">
      <dgm:prSet/>
      <dgm:spPr>
        <a:solidFill>
          <a:schemeClr val="tx1"/>
        </a:solidFill>
      </dgm:spPr>
      <dgm:t>
        <a:bodyPr/>
        <a:lstStyle/>
        <a:p>
          <a:r>
            <a:rPr lang="en-US" dirty="0"/>
            <a:t>BOD Coaching Director</a:t>
          </a:r>
        </a:p>
      </dgm:t>
    </dgm:pt>
    <dgm:pt modelId="{C250AE44-50C7-41AB-90F7-E9089385C382}" type="parTrans" cxnId="{CDC72DC0-2044-4D7D-91FD-5312662149CC}">
      <dgm:prSet/>
      <dgm:spPr/>
      <dgm:t>
        <a:bodyPr/>
        <a:lstStyle/>
        <a:p>
          <a:endParaRPr lang="en-US"/>
        </a:p>
      </dgm:t>
    </dgm:pt>
    <dgm:pt modelId="{2B75EDA0-A6F3-4A48-B107-C9B9221DC4AD}" type="sibTrans" cxnId="{CDC72DC0-2044-4D7D-91FD-5312662149CC}">
      <dgm:prSet/>
      <dgm:spPr/>
      <dgm:t>
        <a:bodyPr/>
        <a:lstStyle/>
        <a:p>
          <a:endParaRPr lang="en-US"/>
        </a:p>
      </dgm:t>
    </dgm:pt>
    <dgm:pt modelId="{CD521620-9818-4E36-AA4E-25EAD30DEE48}">
      <dgm:prSet/>
      <dgm:spPr>
        <a:solidFill>
          <a:schemeClr val="tx1"/>
        </a:solidFill>
      </dgm:spPr>
      <dgm:t>
        <a:bodyPr/>
        <a:lstStyle/>
        <a:p>
          <a:r>
            <a:rPr lang="en-US" dirty="0"/>
            <a:t>Co-ed Travel Segment Leader (Jason)</a:t>
          </a:r>
        </a:p>
      </dgm:t>
    </dgm:pt>
    <dgm:pt modelId="{EEAC7B0D-ED05-4662-80D6-309A62EF5FD6}" type="parTrans" cxnId="{6478CF17-ED83-46FD-A6D8-248D9DC4FFE3}">
      <dgm:prSet/>
      <dgm:spPr/>
      <dgm:t>
        <a:bodyPr/>
        <a:lstStyle/>
        <a:p>
          <a:endParaRPr lang="en-US"/>
        </a:p>
      </dgm:t>
    </dgm:pt>
    <dgm:pt modelId="{63AE3DAE-2F5A-4140-9A78-617E51F7ABE9}" type="sibTrans" cxnId="{6478CF17-ED83-46FD-A6D8-248D9DC4FFE3}">
      <dgm:prSet/>
      <dgm:spPr/>
      <dgm:t>
        <a:bodyPr/>
        <a:lstStyle/>
        <a:p>
          <a:endParaRPr lang="en-US"/>
        </a:p>
      </dgm:t>
    </dgm:pt>
    <dgm:pt modelId="{BFCF83A8-0063-4F8C-BFCA-F34D423EB10A}">
      <dgm:prSet/>
      <dgm:spPr>
        <a:solidFill>
          <a:schemeClr val="tx1"/>
        </a:solidFill>
      </dgm:spPr>
      <dgm:t>
        <a:bodyPr/>
        <a:lstStyle/>
        <a:p>
          <a:r>
            <a:rPr lang="en-US" dirty="0"/>
            <a:t>Rec/IHHL Segment Leader (Jesse)</a:t>
          </a:r>
        </a:p>
      </dgm:t>
    </dgm:pt>
    <dgm:pt modelId="{D29104AA-4ED3-4758-92A1-8800F2B89222}" type="parTrans" cxnId="{E1499642-FFCE-49E3-A72F-4F361A42BFCA}">
      <dgm:prSet/>
      <dgm:spPr/>
      <dgm:t>
        <a:bodyPr/>
        <a:lstStyle/>
        <a:p>
          <a:endParaRPr lang="en-US"/>
        </a:p>
      </dgm:t>
    </dgm:pt>
    <dgm:pt modelId="{EF9A7958-4F45-4935-A314-40A399549321}" type="sibTrans" cxnId="{E1499642-FFCE-49E3-A72F-4F361A42BFCA}">
      <dgm:prSet/>
      <dgm:spPr/>
      <dgm:t>
        <a:bodyPr/>
        <a:lstStyle/>
        <a:p>
          <a:endParaRPr lang="en-US"/>
        </a:p>
      </dgm:t>
    </dgm:pt>
    <dgm:pt modelId="{AA16FD2B-00BB-4177-810D-BEFEEE0F6FB5}">
      <dgm:prSet/>
      <dgm:spPr>
        <a:solidFill>
          <a:schemeClr val="tx1">
            <a:lumMod val="50000"/>
            <a:lumOff val="50000"/>
          </a:schemeClr>
        </a:solidFill>
      </dgm:spPr>
      <dgm:t>
        <a:bodyPr/>
        <a:lstStyle/>
        <a:p>
          <a:r>
            <a:rPr lang="en-US" dirty="0"/>
            <a:t>14-18U Level Rep</a:t>
          </a:r>
        </a:p>
      </dgm:t>
    </dgm:pt>
    <dgm:pt modelId="{8FA55FFC-B201-4A05-9D6E-CFC3576C2558}" type="parTrans" cxnId="{789CB32B-70A3-4974-8970-C55E75B9BE16}">
      <dgm:prSet/>
      <dgm:spPr/>
      <dgm:t>
        <a:bodyPr/>
        <a:lstStyle/>
        <a:p>
          <a:endParaRPr lang="en-US"/>
        </a:p>
      </dgm:t>
    </dgm:pt>
    <dgm:pt modelId="{E3BE2BB2-2788-4887-B5FF-F904E6AE9FE4}" type="sibTrans" cxnId="{789CB32B-70A3-4974-8970-C55E75B9BE16}">
      <dgm:prSet/>
      <dgm:spPr/>
      <dgm:t>
        <a:bodyPr/>
        <a:lstStyle/>
        <a:p>
          <a:endParaRPr lang="en-US"/>
        </a:p>
      </dgm:t>
    </dgm:pt>
    <dgm:pt modelId="{3550E87E-9475-4B3E-9845-D42DAEA05E20}">
      <dgm:prSet/>
      <dgm:spPr>
        <a:solidFill>
          <a:schemeClr val="tx1">
            <a:lumMod val="50000"/>
            <a:lumOff val="50000"/>
          </a:schemeClr>
        </a:solidFill>
      </dgm:spPr>
      <dgm:t>
        <a:bodyPr/>
        <a:lstStyle/>
        <a:p>
          <a:r>
            <a:rPr lang="en-US" dirty="0"/>
            <a:t>Beginner Level Rep</a:t>
          </a:r>
        </a:p>
      </dgm:t>
    </dgm:pt>
    <dgm:pt modelId="{89441022-504A-4D73-B750-1404821D5DAB}" type="parTrans" cxnId="{481D8E48-B1E9-46B5-89A5-7D86D16B17D2}">
      <dgm:prSet/>
      <dgm:spPr/>
      <dgm:t>
        <a:bodyPr/>
        <a:lstStyle/>
        <a:p>
          <a:endParaRPr lang="en-US"/>
        </a:p>
      </dgm:t>
    </dgm:pt>
    <dgm:pt modelId="{5844564E-A606-42D8-B7E9-0AD123E6BBB9}" type="sibTrans" cxnId="{481D8E48-B1E9-46B5-89A5-7D86D16B17D2}">
      <dgm:prSet/>
      <dgm:spPr/>
      <dgm:t>
        <a:bodyPr/>
        <a:lstStyle/>
        <a:p>
          <a:endParaRPr lang="en-US"/>
        </a:p>
      </dgm:t>
    </dgm:pt>
    <dgm:pt modelId="{364B4D52-6C56-4ABF-A237-E5CF08484612}">
      <dgm:prSet/>
      <dgm:spPr>
        <a:solidFill>
          <a:schemeClr val="tx1">
            <a:lumMod val="50000"/>
            <a:lumOff val="50000"/>
          </a:schemeClr>
        </a:solidFill>
      </dgm:spPr>
      <dgm:t>
        <a:bodyPr/>
        <a:lstStyle/>
        <a:p>
          <a:r>
            <a:rPr lang="en-US" dirty="0"/>
            <a:t>Intermediate Level Rep</a:t>
          </a:r>
        </a:p>
      </dgm:t>
    </dgm:pt>
    <dgm:pt modelId="{9A2B8B10-5FAC-4886-BB7E-F866D623D6C5}" type="parTrans" cxnId="{5A78A4F7-A095-406F-B000-B99E6180E6F6}">
      <dgm:prSet/>
      <dgm:spPr/>
      <dgm:t>
        <a:bodyPr/>
        <a:lstStyle/>
        <a:p>
          <a:endParaRPr lang="en-US"/>
        </a:p>
      </dgm:t>
    </dgm:pt>
    <dgm:pt modelId="{FB316257-CA22-4A1D-B4FB-89DAF80677E2}" type="sibTrans" cxnId="{5A78A4F7-A095-406F-B000-B99E6180E6F6}">
      <dgm:prSet/>
      <dgm:spPr/>
      <dgm:t>
        <a:bodyPr/>
        <a:lstStyle/>
        <a:p>
          <a:endParaRPr lang="en-US"/>
        </a:p>
      </dgm:t>
    </dgm:pt>
    <dgm:pt modelId="{397E6C53-AAFD-461E-98CF-B86BD10D7C67}">
      <dgm:prSet/>
      <dgm:spPr>
        <a:solidFill>
          <a:schemeClr val="tx1">
            <a:lumMod val="50000"/>
            <a:lumOff val="50000"/>
          </a:schemeClr>
        </a:solidFill>
      </dgm:spPr>
      <dgm:t>
        <a:bodyPr/>
        <a:lstStyle/>
        <a:p>
          <a:r>
            <a:rPr lang="en-US" dirty="0"/>
            <a:t>Advanced Level Rep</a:t>
          </a:r>
        </a:p>
      </dgm:t>
    </dgm:pt>
    <dgm:pt modelId="{550DD71E-6DE1-42E7-9DE5-91AFEB4664AE}" type="parTrans" cxnId="{77BD0CBC-90A9-4770-B2BC-555EC08E2562}">
      <dgm:prSet/>
      <dgm:spPr/>
      <dgm:t>
        <a:bodyPr/>
        <a:lstStyle/>
        <a:p>
          <a:endParaRPr lang="en-US"/>
        </a:p>
      </dgm:t>
    </dgm:pt>
    <dgm:pt modelId="{4C9D1016-B482-4E88-9681-4CA412E34CDE}" type="sibTrans" cxnId="{77BD0CBC-90A9-4770-B2BC-555EC08E2562}">
      <dgm:prSet/>
      <dgm:spPr/>
      <dgm:t>
        <a:bodyPr/>
        <a:lstStyle/>
        <a:p>
          <a:endParaRPr lang="en-US"/>
        </a:p>
      </dgm:t>
    </dgm:pt>
    <dgm:pt modelId="{81E15FE7-4778-4C2F-A472-4F861F3EDE88}">
      <dgm:prSet/>
      <dgm:spPr>
        <a:solidFill>
          <a:schemeClr val="tx1">
            <a:lumMod val="50000"/>
            <a:lumOff val="50000"/>
          </a:schemeClr>
        </a:solidFill>
      </dgm:spPr>
      <dgm:t>
        <a:bodyPr/>
        <a:lstStyle/>
        <a:p>
          <a:r>
            <a:rPr lang="en-US" dirty="0"/>
            <a:t>10U Level Rep</a:t>
          </a:r>
        </a:p>
      </dgm:t>
    </dgm:pt>
    <dgm:pt modelId="{F6555DEB-972E-4C74-AB2B-03095AC27F05}" type="parTrans" cxnId="{515B4876-B732-48C0-91F8-A87382AE0696}">
      <dgm:prSet/>
      <dgm:spPr/>
      <dgm:t>
        <a:bodyPr/>
        <a:lstStyle/>
        <a:p>
          <a:endParaRPr lang="en-US"/>
        </a:p>
      </dgm:t>
    </dgm:pt>
    <dgm:pt modelId="{5246D7C4-63E3-4BE2-9872-6537A8D20901}" type="sibTrans" cxnId="{515B4876-B732-48C0-91F8-A87382AE0696}">
      <dgm:prSet/>
      <dgm:spPr/>
      <dgm:t>
        <a:bodyPr/>
        <a:lstStyle/>
        <a:p>
          <a:endParaRPr lang="en-US"/>
        </a:p>
      </dgm:t>
    </dgm:pt>
    <dgm:pt modelId="{BD35674C-9C4E-4797-A7D6-250C2ADE7B82}">
      <dgm:prSet/>
      <dgm:spPr>
        <a:solidFill>
          <a:schemeClr val="tx1">
            <a:lumMod val="50000"/>
            <a:lumOff val="50000"/>
          </a:schemeClr>
        </a:solidFill>
      </dgm:spPr>
      <dgm:t>
        <a:bodyPr/>
        <a:lstStyle/>
        <a:p>
          <a:r>
            <a:rPr lang="en-US" dirty="0"/>
            <a:t>12U Level Rep</a:t>
          </a:r>
        </a:p>
      </dgm:t>
    </dgm:pt>
    <dgm:pt modelId="{C504967C-41A7-4F42-B235-EDC8A3C96FA5}" type="parTrans" cxnId="{7B4BB2A1-5259-41DD-B17D-A595DA33E450}">
      <dgm:prSet/>
      <dgm:spPr/>
      <dgm:t>
        <a:bodyPr/>
        <a:lstStyle/>
        <a:p>
          <a:endParaRPr lang="en-US"/>
        </a:p>
      </dgm:t>
    </dgm:pt>
    <dgm:pt modelId="{4E9F410C-D9CF-4E51-B0AF-F9E137DD751F}" type="sibTrans" cxnId="{7B4BB2A1-5259-41DD-B17D-A595DA33E450}">
      <dgm:prSet/>
      <dgm:spPr/>
      <dgm:t>
        <a:bodyPr/>
        <a:lstStyle/>
        <a:p>
          <a:endParaRPr lang="en-US"/>
        </a:p>
      </dgm:t>
    </dgm:pt>
    <dgm:pt modelId="{B69ABF8A-72A3-4218-A3F7-6ED1BFB9EB00}">
      <dgm:prSet/>
      <dgm:spPr>
        <a:solidFill>
          <a:schemeClr val="tx1">
            <a:lumMod val="50000"/>
            <a:lumOff val="50000"/>
          </a:schemeClr>
        </a:solidFill>
      </dgm:spPr>
      <dgm:t>
        <a:bodyPr/>
        <a:lstStyle/>
        <a:p>
          <a:r>
            <a:rPr lang="en-US" dirty="0"/>
            <a:t>14U Level Rep</a:t>
          </a:r>
        </a:p>
      </dgm:t>
    </dgm:pt>
    <dgm:pt modelId="{190BC2C1-4A80-46BD-9227-B0AE6D9EDBA5}" type="parTrans" cxnId="{79929E02-9E65-4FC2-861E-C874256E36AC}">
      <dgm:prSet/>
      <dgm:spPr/>
      <dgm:t>
        <a:bodyPr/>
        <a:lstStyle/>
        <a:p>
          <a:endParaRPr lang="en-US"/>
        </a:p>
      </dgm:t>
    </dgm:pt>
    <dgm:pt modelId="{96CEC87D-F150-4026-925F-2A688C3783B5}" type="sibTrans" cxnId="{79929E02-9E65-4FC2-861E-C874256E36AC}">
      <dgm:prSet/>
      <dgm:spPr/>
      <dgm:t>
        <a:bodyPr/>
        <a:lstStyle/>
        <a:p>
          <a:endParaRPr lang="en-US"/>
        </a:p>
      </dgm:t>
    </dgm:pt>
    <dgm:pt modelId="{09E67392-4747-4C54-8E43-9CD3A25833AE}">
      <dgm:prSet/>
      <dgm:spPr>
        <a:solidFill>
          <a:schemeClr val="tx1">
            <a:lumMod val="50000"/>
            <a:lumOff val="50000"/>
          </a:schemeClr>
        </a:solidFill>
      </dgm:spPr>
      <dgm:t>
        <a:bodyPr/>
        <a:lstStyle/>
        <a:p>
          <a:r>
            <a:rPr lang="en-US" dirty="0"/>
            <a:t>15-18U Level Rep</a:t>
          </a:r>
        </a:p>
      </dgm:t>
    </dgm:pt>
    <dgm:pt modelId="{CABE1D8E-DBE6-40F8-87AF-AB42A80045EB}" type="parTrans" cxnId="{D6A326C8-EB77-4993-87BB-8E5AB1433202}">
      <dgm:prSet/>
      <dgm:spPr/>
      <dgm:t>
        <a:bodyPr/>
        <a:lstStyle/>
        <a:p>
          <a:endParaRPr lang="en-US"/>
        </a:p>
      </dgm:t>
    </dgm:pt>
    <dgm:pt modelId="{89FBEF88-C631-444D-8E9E-19B9172DC7EF}" type="sibTrans" cxnId="{D6A326C8-EB77-4993-87BB-8E5AB1433202}">
      <dgm:prSet/>
      <dgm:spPr/>
      <dgm:t>
        <a:bodyPr/>
        <a:lstStyle/>
        <a:p>
          <a:endParaRPr lang="en-US"/>
        </a:p>
      </dgm:t>
    </dgm:pt>
    <dgm:pt modelId="{9BD918F1-8163-4770-9D34-1A477BD9CD31}">
      <dgm:prSet/>
      <dgm:spPr>
        <a:solidFill>
          <a:schemeClr val="tx1">
            <a:lumMod val="50000"/>
            <a:lumOff val="50000"/>
          </a:schemeClr>
        </a:solidFill>
      </dgm:spPr>
      <dgm:t>
        <a:bodyPr/>
        <a:lstStyle/>
        <a:p>
          <a:r>
            <a:rPr lang="en-US" dirty="0"/>
            <a:t>10U Level Rep</a:t>
          </a:r>
        </a:p>
      </dgm:t>
    </dgm:pt>
    <dgm:pt modelId="{1AB84BBC-5796-4C3C-96D0-C5B1ADE9CC7F}" type="parTrans" cxnId="{92EC2E04-E29A-47F1-9AD0-43B7B479701B}">
      <dgm:prSet/>
      <dgm:spPr/>
      <dgm:t>
        <a:bodyPr/>
        <a:lstStyle/>
        <a:p>
          <a:endParaRPr lang="en-US"/>
        </a:p>
      </dgm:t>
    </dgm:pt>
    <dgm:pt modelId="{68EF2513-E6EF-478B-A226-728ACE0DE298}" type="sibTrans" cxnId="{92EC2E04-E29A-47F1-9AD0-43B7B479701B}">
      <dgm:prSet/>
      <dgm:spPr/>
      <dgm:t>
        <a:bodyPr/>
        <a:lstStyle/>
        <a:p>
          <a:endParaRPr lang="en-US"/>
        </a:p>
      </dgm:t>
    </dgm:pt>
    <dgm:pt modelId="{56E90004-64AC-478F-B9C3-B455B3C19183}">
      <dgm:prSet/>
      <dgm:spPr>
        <a:solidFill>
          <a:schemeClr val="tx1">
            <a:lumMod val="50000"/>
            <a:lumOff val="50000"/>
          </a:schemeClr>
        </a:solidFill>
      </dgm:spPr>
      <dgm:t>
        <a:bodyPr/>
        <a:lstStyle/>
        <a:p>
          <a:r>
            <a:rPr lang="en-US" dirty="0"/>
            <a:t>12U Level Rep</a:t>
          </a:r>
        </a:p>
      </dgm:t>
    </dgm:pt>
    <dgm:pt modelId="{E9B59E1A-B39B-41A0-BC3A-40F30D37955D}" type="parTrans" cxnId="{8E6C31B8-A763-4E90-A067-A6F630526063}">
      <dgm:prSet/>
      <dgm:spPr/>
      <dgm:t>
        <a:bodyPr/>
        <a:lstStyle/>
        <a:p>
          <a:endParaRPr lang="en-US"/>
        </a:p>
      </dgm:t>
    </dgm:pt>
    <dgm:pt modelId="{4B360460-4DD1-4D1E-AAF7-A09F804EC863}" type="sibTrans" cxnId="{8E6C31B8-A763-4E90-A067-A6F630526063}">
      <dgm:prSet/>
      <dgm:spPr/>
      <dgm:t>
        <a:bodyPr/>
        <a:lstStyle/>
        <a:p>
          <a:endParaRPr lang="en-US"/>
        </a:p>
      </dgm:t>
    </dgm:pt>
    <dgm:pt modelId="{41781F5F-6C9D-49B2-AD6D-896983B72B24}">
      <dgm:prSet/>
      <dgm:spPr>
        <a:solidFill>
          <a:schemeClr val="tx1">
            <a:lumMod val="50000"/>
            <a:lumOff val="50000"/>
          </a:schemeClr>
        </a:solidFill>
      </dgm:spPr>
      <dgm:t>
        <a:bodyPr/>
        <a:lstStyle/>
        <a:p>
          <a:r>
            <a:rPr lang="en-US" dirty="0"/>
            <a:t>14-18U Level Rep</a:t>
          </a:r>
        </a:p>
      </dgm:t>
    </dgm:pt>
    <dgm:pt modelId="{E9856A2D-4BBD-4488-8F0D-F9B408199C4F}" type="parTrans" cxnId="{CDE9EB17-7E4E-4E57-9738-659EF67C8B60}">
      <dgm:prSet/>
      <dgm:spPr/>
      <dgm:t>
        <a:bodyPr/>
        <a:lstStyle/>
        <a:p>
          <a:endParaRPr lang="en-US"/>
        </a:p>
      </dgm:t>
    </dgm:pt>
    <dgm:pt modelId="{F514F5E0-D9B0-4CF0-A54E-7258FDF0AA5F}" type="sibTrans" cxnId="{CDE9EB17-7E4E-4E57-9738-659EF67C8B60}">
      <dgm:prSet/>
      <dgm:spPr/>
      <dgm:t>
        <a:bodyPr/>
        <a:lstStyle/>
        <a:p>
          <a:endParaRPr lang="en-US"/>
        </a:p>
      </dgm:t>
    </dgm:pt>
    <dgm:pt modelId="{CE430595-53DB-4EDB-9CF8-022548C11DEA}">
      <dgm:prSet/>
      <dgm:spPr>
        <a:solidFill>
          <a:schemeClr val="tx1">
            <a:lumMod val="50000"/>
            <a:lumOff val="50000"/>
          </a:schemeClr>
        </a:solidFill>
      </dgm:spPr>
      <dgm:t>
        <a:bodyPr/>
        <a:lstStyle/>
        <a:p>
          <a:r>
            <a:rPr lang="en-US" dirty="0"/>
            <a:t>10U-12U Level Rep</a:t>
          </a:r>
        </a:p>
      </dgm:t>
    </dgm:pt>
    <dgm:pt modelId="{1AF1EBC4-B8C2-4067-B255-97EBBD1B095F}" type="parTrans" cxnId="{72D3BCE3-C04D-4FC1-963B-818977072DBA}">
      <dgm:prSet/>
      <dgm:spPr/>
      <dgm:t>
        <a:bodyPr/>
        <a:lstStyle/>
        <a:p>
          <a:endParaRPr lang="en-US"/>
        </a:p>
      </dgm:t>
    </dgm:pt>
    <dgm:pt modelId="{2D16B135-633A-4765-B628-9B220237C086}" type="sibTrans" cxnId="{72D3BCE3-C04D-4FC1-963B-818977072DBA}">
      <dgm:prSet/>
      <dgm:spPr/>
      <dgm:t>
        <a:bodyPr/>
        <a:lstStyle/>
        <a:p>
          <a:endParaRPr lang="en-US"/>
        </a:p>
      </dgm:t>
    </dgm:pt>
    <dgm:pt modelId="{491D189C-6541-467E-9295-1D9DBB8C7923}" type="pres">
      <dgm:prSet presAssocID="{A4521501-8541-42FE-87C2-654FAE596178}" presName="hierChild1" presStyleCnt="0">
        <dgm:presLayoutVars>
          <dgm:orgChart val="1"/>
          <dgm:chPref val="1"/>
          <dgm:dir/>
          <dgm:animOne val="branch"/>
          <dgm:animLvl val="lvl"/>
          <dgm:resizeHandles/>
        </dgm:presLayoutVars>
      </dgm:prSet>
      <dgm:spPr/>
    </dgm:pt>
    <dgm:pt modelId="{FED1B8BE-3A45-49AF-B301-0AE3E48C65BD}" type="pres">
      <dgm:prSet presAssocID="{963EFD47-64F1-42D0-BDE3-D5E9980B38A4}" presName="hierRoot1" presStyleCnt="0">
        <dgm:presLayoutVars>
          <dgm:hierBranch val="init"/>
        </dgm:presLayoutVars>
      </dgm:prSet>
      <dgm:spPr/>
    </dgm:pt>
    <dgm:pt modelId="{2F569D7D-71B0-4EF5-A489-C99CEA947055}" type="pres">
      <dgm:prSet presAssocID="{963EFD47-64F1-42D0-BDE3-D5E9980B38A4}" presName="rootComposite1" presStyleCnt="0"/>
      <dgm:spPr/>
    </dgm:pt>
    <dgm:pt modelId="{0CE67C1C-97D9-44EE-93AA-579A742095BB}" type="pres">
      <dgm:prSet presAssocID="{963EFD47-64F1-42D0-BDE3-D5E9980B38A4}" presName="rootText1" presStyleLbl="node0" presStyleIdx="0" presStyleCnt="1">
        <dgm:presLayoutVars>
          <dgm:chPref val="3"/>
        </dgm:presLayoutVars>
      </dgm:prSet>
      <dgm:spPr/>
    </dgm:pt>
    <dgm:pt modelId="{C8D9E29E-67CF-4C38-A733-83825A4B36E3}" type="pres">
      <dgm:prSet presAssocID="{963EFD47-64F1-42D0-BDE3-D5E9980B38A4}" presName="rootConnector1" presStyleLbl="node1" presStyleIdx="0" presStyleCnt="0"/>
      <dgm:spPr/>
    </dgm:pt>
    <dgm:pt modelId="{4D53C27C-0F13-4046-B6BE-BF6B14367A63}" type="pres">
      <dgm:prSet presAssocID="{963EFD47-64F1-42D0-BDE3-D5E9980B38A4}" presName="hierChild2" presStyleCnt="0"/>
      <dgm:spPr/>
    </dgm:pt>
    <dgm:pt modelId="{7D0663AF-C69F-4D8E-B38E-A38CF8FD910B}" type="pres">
      <dgm:prSet presAssocID="{29918CA7-1C4F-4F91-92EA-9F0EA657AEB8}" presName="Name37" presStyleLbl="parChTrans1D2" presStyleIdx="0" presStyleCnt="5"/>
      <dgm:spPr/>
    </dgm:pt>
    <dgm:pt modelId="{45E76C07-86F3-4BA7-819B-C8667F8123FB}" type="pres">
      <dgm:prSet presAssocID="{35763734-870F-4B51-A803-8968888FF69E}" presName="hierRoot2" presStyleCnt="0">
        <dgm:presLayoutVars>
          <dgm:hierBranch val="init"/>
        </dgm:presLayoutVars>
      </dgm:prSet>
      <dgm:spPr/>
    </dgm:pt>
    <dgm:pt modelId="{E11F4D0A-1F40-4A3A-9BDC-9FEC119328FC}" type="pres">
      <dgm:prSet presAssocID="{35763734-870F-4B51-A803-8968888FF69E}" presName="rootComposite" presStyleCnt="0"/>
      <dgm:spPr/>
    </dgm:pt>
    <dgm:pt modelId="{BA444095-BD9E-45C4-98E4-5EE4A7FE5126}" type="pres">
      <dgm:prSet presAssocID="{35763734-870F-4B51-A803-8968888FF69E}" presName="rootText" presStyleLbl="node2" presStyleIdx="0" presStyleCnt="5">
        <dgm:presLayoutVars>
          <dgm:chPref val="3"/>
        </dgm:presLayoutVars>
      </dgm:prSet>
      <dgm:spPr/>
    </dgm:pt>
    <dgm:pt modelId="{5DABACDA-EFE6-49A1-9F98-33A8BE0F04DA}" type="pres">
      <dgm:prSet presAssocID="{35763734-870F-4B51-A803-8968888FF69E}" presName="rootConnector" presStyleLbl="node2" presStyleIdx="0" presStyleCnt="5"/>
      <dgm:spPr/>
    </dgm:pt>
    <dgm:pt modelId="{E89420E9-742B-48CF-8EE1-3A467310AFB8}" type="pres">
      <dgm:prSet presAssocID="{35763734-870F-4B51-A803-8968888FF69E}" presName="hierChild4" presStyleCnt="0"/>
      <dgm:spPr/>
    </dgm:pt>
    <dgm:pt modelId="{AA21792B-E0BA-4650-8FD6-940EEAD55C69}" type="pres">
      <dgm:prSet presAssocID="{1AF1EBC4-B8C2-4067-B255-97EBBD1B095F}" presName="Name37" presStyleLbl="parChTrans1D3" presStyleIdx="0" presStyleCnt="12"/>
      <dgm:spPr/>
    </dgm:pt>
    <dgm:pt modelId="{0BCE0737-B697-431E-BF87-02F6AD67C4FF}" type="pres">
      <dgm:prSet presAssocID="{CE430595-53DB-4EDB-9CF8-022548C11DEA}" presName="hierRoot2" presStyleCnt="0">
        <dgm:presLayoutVars>
          <dgm:hierBranch val="init"/>
        </dgm:presLayoutVars>
      </dgm:prSet>
      <dgm:spPr/>
    </dgm:pt>
    <dgm:pt modelId="{25A0E6D9-BC81-479B-95CE-141AD1007151}" type="pres">
      <dgm:prSet presAssocID="{CE430595-53DB-4EDB-9CF8-022548C11DEA}" presName="rootComposite" presStyleCnt="0"/>
      <dgm:spPr/>
    </dgm:pt>
    <dgm:pt modelId="{E1C481C5-7E99-4E16-AF24-37DE3872AF86}" type="pres">
      <dgm:prSet presAssocID="{CE430595-53DB-4EDB-9CF8-022548C11DEA}" presName="rootText" presStyleLbl="node3" presStyleIdx="0" presStyleCnt="12">
        <dgm:presLayoutVars>
          <dgm:chPref val="3"/>
        </dgm:presLayoutVars>
      </dgm:prSet>
      <dgm:spPr/>
    </dgm:pt>
    <dgm:pt modelId="{41DACA2A-4DC3-4B7C-8B4A-93AD9E6ED937}" type="pres">
      <dgm:prSet presAssocID="{CE430595-53DB-4EDB-9CF8-022548C11DEA}" presName="rootConnector" presStyleLbl="node3" presStyleIdx="0" presStyleCnt="12"/>
      <dgm:spPr/>
    </dgm:pt>
    <dgm:pt modelId="{16140DA1-EAC8-433D-89B5-536041784178}" type="pres">
      <dgm:prSet presAssocID="{CE430595-53DB-4EDB-9CF8-022548C11DEA}" presName="hierChild4" presStyleCnt="0"/>
      <dgm:spPr/>
    </dgm:pt>
    <dgm:pt modelId="{89CDFF29-E289-4512-9C5F-12FC48F76521}" type="pres">
      <dgm:prSet presAssocID="{CE430595-53DB-4EDB-9CF8-022548C11DEA}" presName="hierChild5" presStyleCnt="0"/>
      <dgm:spPr/>
    </dgm:pt>
    <dgm:pt modelId="{5C484BFA-6AFE-40DB-A66F-FA1CC6935B40}" type="pres">
      <dgm:prSet presAssocID="{8FA55FFC-B201-4A05-9D6E-CFC3576C2558}" presName="Name37" presStyleLbl="parChTrans1D3" presStyleIdx="1" presStyleCnt="12"/>
      <dgm:spPr/>
    </dgm:pt>
    <dgm:pt modelId="{9ABE8EE6-254E-4665-BEDE-6F4836B21BC9}" type="pres">
      <dgm:prSet presAssocID="{AA16FD2B-00BB-4177-810D-BEFEEE0F6FB5}" presName="hierRoot2" presStyleCnt="0">
        <dgm:presLayoutVars>
          <dgm:hierBranch val="init"/>
        </dgm:presLayoutVars>
      </dgm:prSet>
      <dgm:spPr/>
    </dgm:pt>
    <dgm:pt modelId="{DC717430-CB4B-450C-B91D-39EDF67E4A21}" type="pres">
      <dgm:prSet presAssocID="{AA16FD2B-00BB-4177-810D-BEFEEE0F6FB5}" presName="rootComposite" presStyleCnt="0"/>
      <dgm:spPr/>
    </dgm:pt>
    <dgm:pt modelId="{4723F7B1-674B-4BEF-A3B1-9ACE74B2E617}" type="pres">
      <dgm:prSet presAssocID="{AA16FD2B-00BB-4177-810D-BEFEEE0F6FB5}" presName="rootText" presStyleLbl="node3" presStyleIdx="1" presStyleCnt="12">
        <dgm:presLayoutVars>
          <dgm:chPref val="3"/>
        </dgm:presLayoutVars>
      </dgm:prSet>
      <dgm:spPr/>
    </dgm:pt>
    <dgm:pt modelId="{F596B230-ECF0-4ADA-AB30-795D29287859}" type="pres">
      <dgm:prSet presAssocID="{AA16FD2B-00BB-4177-810D-BEFEEE0F6FB5}" presName="rootConnector" presStyleLbl="node3" presStyleIdx="1" presStyleCnt="12"/>
      <dgm:spPr/>
    </dgm:pt>
    <dgm:pt modelId="{BD68DF9A-AC4F-4CF5-B6F5-5F453C6C8D9C}" type="pres">
      <dgm:prSet presAssocID="{AA16FD2B-00BB-4177-810D-BEFEEE0F6FB5}" presName="hierChild4" presStyleCnt="0"/>
      <dgm:spPr/>
    </dgm:pt>
    <dgm:pt modelId="{C0A62BE8-1DE6-4946-99A0-27E9C667367D}" type="pres">
      <dgm:prSet presAssocID="{AA16FD2B-00BB-4177-810D-BEFEEE0F6FB5}" presName="hierChild5" presStyleCnt="0"/>
      <dgm:spPr/>
    </dgm:pt>
    <dgm:pt modelId="{E6974F2D-5AEE-49DD-975D-FA3FE36E3F4E}" type="pres">
      <dgm:prSet presAssocID="{35763734-870F-4B51-A803-8968888FF69E}" presName="hierChild5" presStyleCnt="0"/>
      <dgm:spPr/>
    </dgm:pt>
    <dgm:pt modelId="{229DD780-955E-496D-8D46-BF21DED0EAAF}" type="pres">
      <dgm:prSet presAssocID="{7FA66A54-EC68-409A-905E-4C8712A38C27}" presName="Name37" presStyleLbl="parChTrans1D2" presStyleIdx="1" presStyleCnt="5"/>
      <dgm:spPr/>
    </dgm:pt>
    <dgm:pt modelId="{678E3578-E972-4B95-A860-3F0BC413C57B}" type="pres">
      <dgm:prSet presAssocID="{AC54FBEC-6D96-4620-8A94-24F076A2FA08}" presName="hierRoot2" presStyleCnt="0">
        <dgm:presLayoutVars>
          <dgm:hierBranch val="init"/>
        </dgm:presLayoutVars>
      </dgm:prSet>
      <dgm:spPr/>
    </dgm:pt>
    <dgm:pt modelId="{EA17FB70-4128-437C-9615-68949FC6AA5C}" type="pres">
      <dgm:prSet presAssocID="{AC54FBEC-6D96-4620-8A94-24F076A2FA08}" presName="rootComposite" presStyleCnt="0"/>
      <dgm:spPr/>
    </dgm:pt>
    <dgm:pt modelId="{79369DB4-D0B1-4C57-9F94-CA57A7C585F3}" type="pres">
      <dgm:prSet presAssocID="{AC54FBEC-6D96-4620-8A94-24F076A2FA08}" presName="rootText" presStyleLbl="node2" presStyleIdx="1" presStyleCnt="5">
        <dgm:presLayoutVars>
          <dgm:chPref val="3"/>
        </dgm:presLayoutVars>
      </dgm:prSet>
      <dgm:spPr/>
    </dgm:pt>
    <dgm:pt modelId="{48602C40-ADEF-49BB-B062-EC32E31769A7}" type="pres">
      <dgm:prSet presAssocID="{AC54FBEC-6D96-4620-8A94-24F076A2FA08}" presName="rootConnector" presStyleLbl="node2" presStyleIdx="1" presStyleCnt="5"/>
      <dgm:spPr/>
    </dgm:pt>
    <dgm:pt modelId="{A7E2AEED-578E-4CD8-92B7-2DF9F46FEF27}" type="pres">
      <dgm:prSet presAssocID="{AC54FBEC-6D96-4620-8A94-24F076A2FA08}" presName="hierChild4" presStyleCnt="0"/>
      <dgm:spPr/>
    </dgm:pt>
    <dgm:pt modelId="{E677C313-134E-46A1-8D77-E73942B0645D}" type="pres">
      <dgm:prSet presAssocID="{89441022-504A-4D73-B750-1404821D5DAB}" presName="Name37" presStyleLbl="parChTrans1D3" presStyleIdx="2" presStyleCnt="12"/>
      <dgm:spPr/>
    </dgm:pt>
    <dgm:pt modelId="{DE3A9747-ABD2-4B34-99F9-1BCF173B7C03}" type="pres">
      <dgm:prSet presAssocID="{3550E87E-9475-4B3E-9845-D42DAEA05E20}" presName="hierRoot2" presStyleCnt="0">
        <dgm:presLayoutVars>
          <dgm:hierBranch val="init"/>
        </dgm:presLayoutVars>
      </dgm:prSet>
      <dgm:spPr/>
    </dgm:pt>
    <dgm:pt modelId="{91F8842A-63FE-4860-9750-F26B061EAFFE}" type="pres">
      <dgm:prSet presAssocID="{3550E87E-9475-4B3E-9845-D42DAEA05E20}" presName="rootComposite" presStyleCnt="0"/>
      <dgm:spPr/>
    </dgm:pt>
    <dgm:pt modelId="{18F458D0-EF7A-4F1F-B301-40B25B5DA55F}" type="pres">
      <dgm:prSet presAssocID="{3550E87E-9475-4B3E-9845-D42DAEA05E20}" presName="rootText" presStyleLbl="node3" presStyleIdx="2" presStyleCnt="12">
        <dgm:presLayoutVars>
          <dgm:chPref val="3"/>
        </dgm:presLayoutVars>
      </dgm:prSet>
      <dgm:spPr/>
    </dgm:pt>
    <dgm:pt modelId="{CFD4A678-ABB4-4F1D-B7FA-52EBEC76ECE7}" type="pres">
      <dgm:prSet presAssocID="{3550E87E-9475-4B3E-9845-D42DAEA05E20}" presName="rootConnector" presStyleLbl="node3" presStyleIdx="2" presStyleCnt="12"/>
      <dgm:spPr/>
    </dgm:pt>
    <dgm:pt modelId="{4559013B-2406-4846-8EA9-ED53F69F2761}" type="pres">
      <dgm:prSet presAssocID="{3550E87E-9475-4B3E-9845-D42DAEA05E20}" presName="hierChild4" presStyleCnt="0"/>
      <dgm:spPr/>
    </dgm:pt>
    <dgm:pt modelId="{032CB247-7994-48F3-8F9A-6648C8A70B32}" type="pres">
      <dgm:prSet presAssocID="{3550E87E-9475-4B3E-9845-D42DAEA05E20}" presName="hierChild5" presStyleCnt="0"/>
      <dgm:spPr/>
    </dgm:pt>
    <dgm:pt modelId="{5C3DAF9F-AD12-40B6-92D8-CABAE2BEB6D0}" type="pres">
      <dgm:prSet presAssocID="{9A2B8B10-5FAC-4886-BB7E-F866D623D6C5}" presName="Name37" presStyleLbl="parChTrans1D3" presStyleIdx="3" presStyleCnt="12"/>
      <dgm:spPr/>
    </dgm:pt>
    <dgm:pt modelId="{8BDB303E-048B-4768-A75B-937CAB51D665}" type="pres">
      <dgm:prSet presAssocID="{364B4D52-6C56-4ABF-A237-E5CF08484612}" presName="hierRoot2" presStyleCnt="0">
        <dgm:presLayoutVars>
          <dgm:hierBranch val="init"/>
        </dgm:presLayoutVars>
      </dgm:prSet>
      <dgm:spPr/>
    </dgm:pt>
    <dgm:pt modelId="{1151031E-86E7-4F9D-AB7B-D3F7993B94FD}" type="pres">
      <dgm:prSet presAssocID="{364B4D52-6C56-4ABF-A237-E5CF08484612}" presName="rootComposite" presStyleCnt="0"/>
      <dgm:spPr/>
    </dgm:pt>
    <dgm:pt modelId="{32A3ADC6-E45A-4523-BE9A-18CE5DA0E1BB}" type="pres">
      <dgm:prSet presAssocID="{364B4D52-6C56-4ABF-A237-E5CF08484612}" presName="rootText" presStyleLbl="node3" presStyleIdx="3" presStyleCnt="12">
        <dgm:presLayoutVars>
          <dgm:chPref val="3"/>
        </dgm:presLayoutVars>
      </dgm:prSet>
      <dgm:spPr/>
    </dgm:pt>
    <dgm:pt modelId="{14BA2CBF-E9C2-4747-8492-85F4F7479A45}" type="pres">
      <dgm:prSet presAssocID="{364B4D52-6C56-4ABF-A237-E5CF08484612}" presName="rootConnector" presStyleLbl="node3" presStyleIdx="3" presStyleCnt="12"/>
      <dgm:spPr/>
    </dgm:pt>
    <dgm:pt modelId="{C863C1D0-B0B3-425A-A9D1-EECA3126F92A}" type="pres">
      <dgm:prSet presAssocID="{364B4D52-6C56-4ABF-A237-E5CF08484612}" presName="hierChild4" presStyleCnt="0"/>
      <dgm:spPr/>
    </dgm:pt>
    <dgm:pt modelId="{A694FEC4-3795-412F-9D4E-EC1788840004}" type="pres">
      <dgm:prSet presAssocID="{364B4D52-6C56-4ABF-A237-E5CF08484612}" presName="hierChild5" presStyleCnt="0"/>
      <dgm:spPr/>
    </dgm:pt>
    <dgm:pt modelId="{FB1F0D29-05D5-406A-A371-84EDF0F2A319}" type="pres">
      <dgm:prSet presAssocID="{550DD71E-6DE1-42E7-9DE5-91AFEB4664AE}" presName="Name37" presStyleLbl="parChTrans1D3" presStyleIdx="4" presStyleCnt="12"/>
      <dgm:spPr/>
    </dgm:pt>
    <dgm:pt modelId="{DC199F81-5513-4495-97D6-7C3994E640B9}" type="pres">
      <dgm:prSet presAssocID="{397E6C53-AAFD-461E-98CF-B86BD10D7C67}" presName="hierRoot2" presStyleCnt="0">
        <dgm:presLayoutVars>
          <dgm:hierBranch val="init"/>
        </dgm:presLayoutVars>
      </dgm:prSet>
      <dgm:spPr/>
    </dgm:pt>
    <dgm:pt modelId="{D4ABE611-EA48-405A-A346-6712B284BDA6}" type="pres">
      <dgm:prSet presAssocID="{397E6C53-AAFD-461E-98CF-B86BD10D7C67}" presName="rootComposite" presStyleCnt="0"/>
      <dgm:spPr/>
    </dgm:pt>
    <dgm:pt modelId="{03055880-EB37-4145-8ED5-7FD168CBC04F}" type="pres">
      <dgm:prSet presAssocID="{397E6C53-AAFD-461E-98CF-B86BD10D7C67}" presName="rootText" presStyleLbl="node3" presStyleIdx="4" presStyleCnt="12">
        <dgm:presLayoutVars>
          <dgm:chPref val="3"/>
        </dgm:presLayoutVars>
      </dgm:prSet>
      <dgm:spPr/>
    </dgm:pt>
    <dgm:pt modelId="{B03E7CBE-BAA2-4689-AE7B-99721D5E3BCF}" type="pres">
      <dgm:prSet presAssocID="{397E6C53-AAFD-461E-98CF-B86BD10D7C67}" presName="rootConnector" presStyleLbl="node3" presStyleIdx="4" presStyleCnt="12"/>
      <dgm:spPr/>
    </dgm:pt>
    <dgm:pt modelId="{6DA5B951-C425-4259-9AA0-EF71623E4C41}" type="pres">
      <dgm:prSet presAssocID="{397E6C53-AAFD-461E-98CF-B86BD10D7C67}" presName="hierChild4" presStyleCnt="0"/>
      <dgm:spPr/>
    </dgm:pt>
    <dgm:pt modelId="{D45A0073-0EA3-4FF0-A67A-6E676C1FFDAB}" type="pres">
      <dgm:prSet presAssocID="{397E6C53-AAFD-461E-98CF-B86BD10D7C67}" presName="hierChild5" presStyleCnt="0"/>
      <dgm:spPr/>
    </dgm:pt>
    <dgm:pt modelId="{B4EFB8E2-5A08-4CAB-AB20-0FB71E08ECE4}" type="pres">
      <dgm:prSet presAssocID="{AC54FBEC-6D96-4620-8A94-24F076A2FA08}" presName="hierChild5" presStyleCnt="0"/>
      <dgm:spPr/>
    </dgm:pt>
    <dgm:pt modelId="{85D77AE2-CD8B-441D-8BF9-63871907DAA8}" type="pres">
      <dgm:prSet presAssocID="{EEAC7B0D-ED05-4662-80D6-309A62EF5FD6}" presName="Name37" presStyleLbl="parChTrans1D2" presStyleIdx="2" presStyleCnt="5"/>
      <dgm:spPr/>
    </dgm:pt>
    <dgm:pt modelId="{CAA146BC-6213-4E1C-AD1A-533F42E7A6F7}" type="pres">
      <dgm:prSet presAssocID="{CD521620-9818-4E36-AA4E-25EAD30DEE48}" presName="hierRoot2" presStyleCnt="0">
        <dgm:presLayoutVars>
          <dgm:hierBranch val="init"/>
        </dgm:presLayoutVars>
      </dgm:prSet>
      <dgm:spPr/>
    </dgm:pt>
    <dgm:pt modelId="{DB15E7D1-48E4-430F-8F7B-D2D510F139DB}" type="pres">
      <dgm:prSet presAssocID="{CD521620-9818-4E36-AA4E-25EAD30DEE48}" presName="rootComposite" presStyleCnt="0"/>
      <dgm:spPr/>
    </dgm:pt>
    <dgm:pt modelId="{A8CFFEE1-CB4D-43E1-A19B-051E3A22284D}" type="pres">
      <dgm:prSet presAssocID="{CD521620-9818-4E36-AA4E-25EAD30DEE48}" presName="rootText" presStyleLbl="node2" presStyleIdx="2" presStyleCnt="5">
        <dgm:presLayoutVars>
          <dgm:chPref val="3"/>
        </dgm:presLayoutVars>
      </dgm:prSet>
      <dgm:spPr/>
    </dgm:pt>
    <dgm:pt modelId="{CF0221F0-256D-4D15-ABF5-2262CEE66BA7}" type="pres">
      <dgm:prSet presAssocID="{CD521620-9818-4E36-AA4E-25EAD30DEE48}" presName="rootConnector" presStyleLbl="node2" presStyleIdx="2" presStyleCnt="5"/>
      <dgm:spPr/>
    </dgm:pt>
    <dgm:pt modelId="{1D156B9C-0F7E-473E-AC53-D88F0585578B}" type="pres">
      <dgm:prSet presAssocID="{CD521620-9818-4E36-AA4E-25EAD30DEE48}" presName="hierChild4" presStyleCnt="0"/>
      <dgm:spPr/>
    </dgm:pt>
    <dgm:pt modelId="{6BD5445B-BF14-45EE-97DF-332CA9C02976}" type="pres">
      <dgm:prSet presAssocID="{F6555DEB-972E-4C74-AB2B-03095AC27F05}" presName="Name37" presStyleLbl="parChTrans1D3" presStyleIdx="5" presStyleCnt="12"/>
      <dgm:spPr/>
    </dgm:pt>
    <dgm:pt modelId="{E9A75626-D31E-44A4-9862-1F5CD919E828}" type="pres">
      <dgm:prSet presAssocID="{81E15FE7-4778-4C2F-A472-4F861F3EDE88}" presName="hierRoot2" presStyleCnt="0">
        <dgm:presLayoutVars>
          <dgm:hierBranch val="init"/>
        </dgm:presLayoutVars>
      </dgm:prSet>
      <dgm:spPr/>
    </dgm:pt>
    <dgm:pt modelId="{B485BDCF-4AE2-456B-8162-E69347BEB014}" type="pres">
      <dgm:prSet presAssocID="{81E15FE7-4778-4C2F-A472-4F861F3EDE88}" presName="rootComposite" presStyleCnt="0"/>
      <dgm:spPr/>
    </dgm:pt>
    <dgm:pt modelId="{5034CD58-5CF7-42FD-ACCE-237832ADDAD0}" type="pres">
      <dgm:prSet presAssocID="{81E15FE7-4778-4C2F-A472-4F861F3EDE88}" presName="rootText" presStyleLbl="node3" presStyleIdx="5" presStyleCnt="12">
        <dgm:presLayoutVars>
          <dgm:chPref val="3"/>
        </dgm:presLayoutVars>
      </dgm:prSet>
      <dgm:spPr/>
    </dgm:pt>
    <dgm:pt modelId="{37CE773B-7997-4304-AC56-114F829EE830}" type="pres">
      <dgm:prSet presAssocID="{81E15FE7-4778-4C2F-A472-4F861F3EDE88}" presName="rootConnector" presStyleLbl="node3" presStyleIdx="5" presStyleCnt="12"/>
      <dgm:spPr/>
    </dgm:pt>
    <dgm:pt modelId="{414C0615-EC7D-47D4-9854-446F5D1609A7}" type="pres">
      <dgm:prSet presAssocID="{81E15FE7-4778-4C2F-A472-4F861F3EDE88}" presName="hierChild4" presStyleCnt="0"/>
      <dgm:spPr/>
    </dgm:pt>
    <dgm:pt modelId="{625AFA39-19FC-429E-B7B4-D1671AFA129D}" type="pres">
      <dgm:prSet presAssocID="{81E15FE7-4778-4C2F-A472-4F861F3EDE88}" presName="hierChild5" presStyleCnt="0"/>
      <dgm:spPr/>
    </dgm:pt>
    <dgm:pt modelId="{BC74086D-EBB2-49D5-A398-40F0262C85E9}" type="pres">
      <dgm:prSet presAssocID="{C504967C-41A7-4F42-B235-EDC8A3C96FA5}" presName="Name37" presStyleLbl="parChTrans1D3" presStyleIdx="6" presStyleCnt="12"/>
      <dgm:spPr/>
    </dgm:pt>
    <dgm:pt modelId="{9E0AF6AE-3800-478B-902A-3B538781511F}" type="pres">
      <dgm:prSet presAssocID="{BD35674C-9C4E-4797-A7D6-250C2ADE7B82}" presName="hierRoot2" presStyleCnt="0">
        <dgm:presLayoutVars>
          <dgm:hierBranch val="init"/>
        </dgm:presLayoutVars>
      </dgm:prSet>
      <dgm:spPr/>
    </dgm:pt>
    <dgm:pt modelId="{2E83D837-C7CD-4C36-90D2-9477CC163680}" type="pres">
      <dgm:prSet presAssocID="{BD35674C-9C4E-4797-A7D6-250C2ADE7B82}" presName="rootComposite" presStyleCnt="0"/>
      <dgm:spPr/>
    </dgm:pt>
    <dgm:pt modelId="{D977DC6C-70AB-4977-A421-DC9C9FC25C95}" type="pres">
      <dgm:prSet presAssocID="{BD35674C-9C4E-4797-A7D6-250C2ADE7B82}" presName="rootText" presStyleLbl="node3" presStyleIdx="6" presStyleCnt="12">
        <dgm:presLayoutVars>
          <dgm:chPref val="3"/>
        </dgm:presLayoutVars>
      </dgm:prSet>
      <dgm:spPr/>
    </dgm:pt>
    <dgm:pt modelId="{989F9E9D-F10C-4D8F-A6E3-AF2D45AC1CFC}" type="pres">
      <dgm:prSet presAssocID="{BD35674C-9C4E-4797-A7D6-250C2ADE7B82}" presName="rootConnector" presStyleLbl="node3" presStyleIdx="6" presStyleCnt="12"/>
      <dgm:spPr/>
    </dgm:pt>
    <dgm:pt modelId="{71A85CFD-9A3D-4604-B405-0193AF20CA37}" type="pres">
      <dgm:prSet presAssocID="{BD35674C-9C4E-4797-A7D6-250C2ADE7B82}" presName="hierChild4" presStyleCnt="0"/>
      <dgm:spPr/>
    </dgm:pt>
    <dgm:pt modelId="{8A9FDB13-9EE1-4A5B-99C3-48933FAE258C}" type="pres">
      <dgm:prSet presAssocID="{BD35674C-9C4E-4797-A7D6-250C2ADE7B82}" presName="hierChild5" presStyleCnt="0"/>
      <dgm:spPr/>
    </dgm:pt>
    <dgm:pt modelId="{D56E2E74-C293-4A92-8730-45B741F24F5D}" type="pres">
      <dgm:prSet presAssocID="{190BC2C1-4A80-46BD-9227-B0AE6D9EDBA5}" presName="Name37" presStyleLbl="parChTrans1D3" presStyleIdx="7" presStyleCnt="12"/>
      <dgm:spPr/>
    </dgm:pt>
    <dgm:pt modelId="{F0B707F8-17EB-451C-98EB-2896D80C253B}" type="pres">
      <dgm:prSet presAssocID="{B69ABF8A-72A3-4218-A3F7-6ED1BFB9EB00}" presName="hierRoot2" presStyleCnt="0">
        <dgm:presLayoutVars>
          <dgm:hierBranch val="init"/>
        </dgm:presLayoutVars>
      </dgm:prSet>
      <dgm:spPr/>
    </dgm:pt>
    <dgm:pt modelId="{C5B474B0-4D7E-4C69-B80A-9A2F7F24D567}" type="pres">
      <dgm:prSet presAssocID="{B69ABF8A-72A3-4218-A3F7-6ED1BFB9EB00}" presName="rootComposite" presStyleCnt="0"/>
      <dgm:spPr/>
    </dgm:pt>
    <dgm:pt modelId="{0C525677-CBDE-43AE-889A-49622DB363EA}" type="pres">
      <dgm:prSet presAssocID="{B69ABF8A-72A3-4218-A3F7-6ED1BFB9EB00}" presName="rootText" presStyleLbl="node3" presStyleIdx="7" presStyleCnt="12">
        <dgm:presLayoutVars>
          <dgm:chPref val="3"/>
        </dgm:presLayoutVars>
      </dgm:prSet>
      <dgm:spPr/>
    </dgm:pt>
    <dgm:pt modelId="{45A48CDA-022A-4EFB-B343-621D8660DE98}" type="pres">
      <dgm:prSet presAssocID="{B69ABF8A-72A3-4218-A3F7-6ED1BFB9EB00}" presName="rootConnector" presStyleLbl="node3" presStyleIdx="7" presStyleCnt="12"/>
      <dgm:spPr/>
    </dgm:pt>
    <dgm:pt modelId="{E53DCC26-B915-4384-BA41-08F5B4C2AE82}" type="pres">
      <dgm:prSet presAssocID="{B69ABF8A-72A3-4218-A3F7-6ED1BFB9EB00}" presName="hierChild4" presStyleCnt="0"/>
      <dgm:spPr/>
    </dgm:pt>
    <dgm:pt modelId="{F603B989-86E1-41FC-8860-8578D3B787BD}" type="pres">
      <dgm:prSet presAssocID="{B69ABF8A-72A3-4218-A3F7-6ED1BFB9EB00}" presName="hierChild5" presStyleCnt="0"/>
      <dgm:spPr/>
    </dgm:pt>
    <dgm:pt modelId="{62C5956C-0BCA-491A-A35D-85EB4AB68F27}" type="pres">
      <dgm:prSet presAssocID="{CABE1D8E-DBE6-40F8-87AF-AB42A80045EB}" presName="Name37" presStyleLbl="parChTrans1D3" presStyleIdx="8" presStyleCnt="12"/>
      <dgm:spPr/>
    </dgm:pt>
    <dgm:pt modelId="{0DA3E940-AF3E-4819-89E7-DE0834D1C2A5}" type="pres">
      <dgm:prSet presAssocID="{09E67392-4747-4C54-8E43-9CD3A25833AE}" presName="hierRoot2" presStyleCnt="0">
        <dgm:presLayoutVars>
          <dgm:hierBranch val="init"/>
        </dgm:presLayoutVars>
      </dgm:prSet>
      <dgm:spPr/>
    </dgm:pt>
    <dgm:pt modelId="{0F1B8074-139E-4F8E-8B40-BD080122DD62}" type="pres">
      <dgm:prSet presAssocID="{09E67392-4747-4C54-8E43-9CD3A25833AE}" presName="rootComposite" presStyleCnt="0"/>
      <dgm:spPr/>
    </dgm:pt>
    <dgm:pt modelId="{26510B8C-DBD6-4692-8A8C-3D70D049D6FB}" type="pres">
      <dgm:prSet presAssocID="{09E67392-4747-4C54-8E43-9CD3A25833AE}" presName="rootText" presStyleLbl="node3" presStyleIdx="8" presStyleCnt="12">
        <dgm:presLayoutVars>
          <dgm:chPref val="3"/>
        </dgm:presLayoutVars>
      </dgm:prSet>
      <dgm:spPr/>
    </dgm:pt>
    <dgm:pt modelId="{22B873E5-CD19-4C0E-9E2E-90C7222D76F8}" type="pres">
      <dgm:prSet presAssocID="{09E67392-4747-4C54-8E43-9CD3A25833AE}" presName="rootConnector" presStyleLbl="node3" presStyleIdx="8" presStyleCnt="12"/>
      <dgm:spPr/>
    </dgm:pt>
    <dgm:pt modelId="{4A60E025-1204-4D23-8928-6D45CE74A30D}" type="pres">
      <dgm:prSet presAssocID="{09E67392-4747-4C54-8E43-9CD3A25833AE}" presName="hierChild4" presStyleCnt="0"/>
      <dgm:spPr/>
    </dgm:pt>
    <dgm:pt modelId="{E109A466-C7ED-4F42-A901-45C01B68A9F6}" type="pres">
      <dgm:prSet presAssocID="{09E67392-4747-4C54-8E43-9CD3A25833AE}" presName="hierChild5" presStyleCnt="0"/>
      <dgm:spPr/>
    </dgm:pt>
    <dgm:pt modelId="{9EA49F92-700B-482F-B1A1-A196F3A8E32E}" type="pres">
      <dgm:prSet presAssocID="{CD521620-9818-4E36-AA4E-25EAD30DEE48}" presName="hierChild5" presStyleCnt="0"/>
      <dgm:spPr/>
    </dgm:pt>
    <dgm:pt modelId="{08CD219D-EF58-4C8A-88A4-1BAF9BD36ED8}" type="pres">
      <dgm:prSet presAssocID="{D29104AA-4ED3-4758-92A1-8800F2B89222}" presName="Name37" presStyleLbl="parChTrans1D2" presStyleIdx="3" presStyleCnt="5"/>
      <dgm:spPr/>
    </dgm:pt>
    <dgm:pt modelId="{BBE86F62-ED38-4C28-A42F-8714E23F3C64}" type="pres">
      <dgm:prSet presAssocID="{BFCF83A8-0063-4F8C-BFCA-F34D423EB10A}" presName="hierRoot2" presStyleCnt="0">
        <dgm:presLayoutVars>
          <dgm:hierBranch val="init"/>
        </dgm:presLayoutVars>
      </dgm:prSet>
      <dgm:spPr/>
    </dgm:pt>
    <dgm:pt modelId="{86681115-56A6-4848-A12D-4C4E3C22F47B}" type="pres">
      <dgm:prSet presAssocID="{BFCF83A8-0063-4F8C-BFCA-F34D423EB10A}" presName="rootComposite" presStyleCnt="0"/>
      <dgm:spPr/>
    </dgm:pt>
    <dgm:pt modelId="{D123555D-F1BF-430E-85E7-3EE28B02936D}" type="pres">
      <dgm:prSet presAssocID="{BFCF83A8-0063-4F8C-BFCA-F34D423EB10A}" presName="rootText" presStyleLbl="node2" presStyleIdx="3" presStyleCnt="5">
        <dgm:presLayoutVars>
          <dgm:chPref val="3"/>
        </dgm:presLayoutVars>
      </dgm:prSet>
      <dgm:spPr/>
    </dgm:pt>
    <dgm:pt modelId="{880E1AEC-E3CD-466E-8A5D-49EFE6379F2D}" type="pres">
      <dgm:prSet presAssocID="{BFCF83A8-0063-4F8C-BFCA-F34D423EB10A}" presName="rootConnector" presStyleLbl="node2" presStyleIdx="3" presStyleCnt="5"/>
      <dgm:spPr/>
    </dgm:pt>
    <dgm:pt modelId="{21FAF797-3922-411A-A6C8-84E626443423}" type="pres">
      <dgm:prSet presAssocID="{BFCF83A8-0063-4F8C-BFCA-F34D423EB10A}" presName="hierChild4" presStyleCnt="0"/>
      <dgm:spPr/>
    </dgm:pt>
    <dgm:pt modelId="{0D89ECC2-1F7A-495A-A92B-724C30D66A49}" type="pres">
      <dgm:prSet presAssocID="{1AB84BBC-5796-4C3C-96D0-C5B1ADE9CC7F}" presName="Name37" presStyleLbl="parChTrans1D3" presStyleIdx="9" presStyleCnt="12"/>
      <dgm:spPr/>
    </dgm:pt>
    <dgm:pt modelId="{112AE8B1-2532-40CC-AE9D-2A53A0FCA179}" type="pres">
      <dgm:prSet presAssocID="{9BD918F1-8163-4770-9D34-1A477BD9CD31}" presName="hierRoot2" presStyleCnt="0">
        <dgm:presLayoutVars>
          <dgm:hierBranch val="init"/>
        </dgm:presLayoutVars>
      </dgm:prSet>
      <dgm:spPr/>
    </dgm:pt>
    <dgm:pt modelId="{CF60C167-29C7-4EFF-8AF9-8FB030841FF2}" type="pres">
      <dgm:prSet presAssocID="{9BD918F1-8163-4770-9D34-1A477BD9CD31}" presName="rootComposite" presStyleCnt="0"/>
      <dgm:spPr/>
    </dgm:pt>
    <dgm:pt modelId="{A1FF9A1B-DCEA-401F-9A5F-D748B5DB0254}" type="pres">
      <dgm:prSet presAssocID="{9BD918F1-8163-4770-9D34-1A477BD9CD31}" presName="rootText" presStyleLbl="node3" presStyleIdx="9" presStyleCnt="12">
        <dgm:presLayoutVars>
          <dgm:chPref val="3"/>
        </dgm:presLayoutVars>
      </dgm:prSet>
      <dgm:spPr/>
    </dgm:pt>
    <dgm:pt modelId="{DDAD1FB1-002D-4B5E-8332-E94A4F0F8E85}" type="pres">
      <dgm:prSet presAssocID="{9BD918F1-8163-4770-9D34-1A477BD9CD31}" presName="rootConnector" presStyleLbl="node3" presStyleIdx="9" presStyleCnt="12"/>
      <dgm:spPr/>
    </dgm:pt>
    <dgm:pt modelId="{31F24117-F0C3-443C-A52E-CF2067101E5F}" type="pres">
      <dgm:prSet presAssocID="{9BD918F1-8163-4770-9D34-1A477BD9CD31}" presName="hierChild4" presStyleCnt="0"/>
      <dgm:spPr/>
    </dgm:pt>
    <dgm:pt modelId="{551F0DA8-F870-4A4A-92F0-B21353741725}" type="pres">
      <dgm:prSet presAssocID="{9BD918F1-8163-4770-9D34-1A477BD9CD31}" presName="hierChild5" presStyleCnt="0"/>
      <dgm:spPr/>
    </dgm:pt>
    <dgm:pt modelId="{A9945CF2-A52C-4558-ABF1-AD651D1FFE4C}" type="pres">
      <dgm:prSet presAssocID="{E9B59E1A-B39B-41A0-BC3A-40F30D37955D}" presName="Name37" presStyleLbl="parChTrans1D3" presStyleIdx="10" presStyleCnt="12"/>
      <dgm:spPr/>
    </dgm:pt>
    <dgm:pt modelId="{6CB9FB38-CB32-4A7F-8BE1-C9191F9DD155}" type="pres">
      <dgm:prSet presAssocID="{56E90004-64AC-478F-B9C3-B455B3C19183}" presName="hierRoot2" presStyleCnt="0">
        <dgm:presLayoutVars>
          <dgm:hierBranch val="init"/>
        </dgm:presLayoutVars>
      </dgm:prSet>
      <dgm:spPr/>
    </dgm:pt>
    <dgm:pt modelId="{E529C964-8BF3-485E-B19C-5914976DBBEF}" type="pres">
      <dgm:prSet presAssocID="{56E90004-64AC-478F-B9C3-B455B3C19183}" presName="rootComposite" presStyleCnt="0"/>
      <dgm:spPr/>
    </dgm:pt>
    <dgm:pt modelId="{A97D27D2-BBC7-4920-9BA2-3ABCFADA3072}" type="pres">
      <dgm:prSet presAssocID="{56E90004-64AC-478F-B9C3-B455B3C19183}" presName="rootText" presStyleLbl="node3" presStyleIdx="10" presStyleCnt="12">
        <dgm:presLayoutVars>
          <dgm:chPref val="3"/>
        </dgm:presLayoutVars>
      </dgm:prSet>
      <dgm:spPr/>
    </dgm:pt>
    <dgm:pt modelId="{45E7EB34-CEFC-4758-A300-23C2E49930F7}" type="pres">
      <dgm:prSet presAssocID="{56E90004-64AC-478F-B9C3-B455B3C19183}" presName="rootConnector" presStyleLbl="node3" presStyleIdx="10" presStyleCnt="12"/>
      <dgm:spPr/>
    </dgm:pt>
    <dgm:pt modelId="{18E4E7A6-84BA-4C17-BDAD-93BD57417F8F}" type="pres">
      <dgm:prSet presAssocID="{56E90004-64AC-478F-B9C3-B455B3C19183}" presName="hierChild4" presStyleCnt="0"/>
      <dgm:spPr/>
    </dgm:pt>
    <dgm:pt modelId="{845D2C62-3D32-43D3-9B66-221D3C0BD99F}" type="pres">
      <dgm:prSet presAssocID="{56E90004-64AC-478F-B9C3-B455B3C19183}" presName="hierChild5" presStyleCnt="0"/>
      <dgm:spPr/>
    </dgm:pt>
    <dgm:pt modelId="{33710E5E-AE49-4994-B4DD-DAAD37D03888}" type="pres">
      <dgm:prSet presAssocID="{E9856A2D-4BBD-4488-8F0D-F9B408199C4F}" presName="Name37" presStyleLbl="parChTrans1D3" presStyleIdx="11" presStyleCnt="12"/>
      <dgm:spPr/>
    </dgm:pt>
    <dgm:pt modelId="{9561FCFA-5AE0-473E-868C-678DF183BE09}" type="pres">
      <dgm:prSet presAssocID="{41781F5F-6C9D-49B2-AD6D-896983B72B24}" presName="hierRoot2" presStyleCnt="0">
        <dgm:presLayoutVars>
          <dgm:hierBranch val="init"/>
        </dgm:presLayoutVars>
      </dgm:prSet>
      <dgm:spPr/>
    </dgm:pt>
    <dgm:pt modelId="{7CA7C173-EA27-4D34-9DB3-85D8251D7197}" type="pres">
      <dgm:prSet presAssocID="{41781F5F-6C9D-49B2-AD6D-896983B72B24}" presName="rootComposite" presStyleCnt="0"/>
      <dgm:spPr/>
    </dgm:pt>
    <dgm:pt modelId="{94B1E2F9-8121-4F3C-8B50-6BF081C06F0F}" type="pres">
      <dgm:prSet presAssocID="{41781F5F-6C9D-49B2-AD6D-896983B72B24}" presName="rootText" presStyleLbl="node3" presStyleIdx="11" presStyleCnt="12">
        <dgm:presLayoutVars>
          <dgm:chPref val="3"/>
        </dgm:presLayoutVars>
      </dgm:prSet>
      <dgm:spPr/>
    </dgm:pt>
    <dgm:pt modelId="{92EA0B6C-6B41-4FEA-864B-CBAD9D0E8AA9}" type="pres">
      <dgm:prSet presAssocID="{41781F5F-6C9D-49B2-AD6D-896983B72B24}" presName="rootConnector" presStyleLbl="node3" presStyleIdx="11" presStyleCnt="12"/>
      <dgm:spPr/>
    </dgm:pt>
    <dgm:pt modelId="{62069B8F-31E4-4989-B425-9226BECDA50D}" type="pres">
      <dgm:prSet presAssocID="{41781F5F-6C9D-49B2-AD6D-896983B72B24}" presName="hierChild4" presStyleCnt="0"/>
      <dgm:spPr/>
    </dgm:pt>
    <dgm:pt modelId="{40887A2D-2B08-4B67-896A-A3E38F72EDE5}" type="pres">
      <dgm:prSet presAssocID="{41781F5F-6C9D-49B2-AD6D-896983B72B24}" presName="hierChild5" presStyleCnt="0"/>
      <dgm:spPr/>
    </dgm:pt>
    <dgm:pt modelId="{DBEC6FC5-61A1-49FD-A7D1-D87B28D12DF0}" type="pres">
      <dgm:prSet presAssocID="{BFCF83A8-0063-4F8C-BFCA-F34D423EB10A}" presName="hierChild5" presStyleCnt="0"/>
      <dgm:spPr/>
    </dgm:pt>
    <dgm:pt modelId="{6AEBA5BA-9919-4081-9A00-12CD914687EC}" type="pres">
      <dgm:prSet presAssocID="{C250AE44-50C7-41AB-90F7-E9089385C382}" presName="Name37" presStyleLbl="parChTrans1D2" presStyleIdx="4" presStyleCnt="5"/>
      <dgm:spPr/>
    </dgm:pt>
    <dgm:pt modelId="{3F4EC32A-0B67-40BF-B443-1613AF3BE0EE}" type="pres">
      <dgm:prSet presAssocID="{52006B38-F38B-4596-9A10-ED4E08A07C24}" presName="hierRoot2" presStyleCnt="0">
        <dgm:presLayoutVars>
          <dgm:hierBranch val="init"/>
        </dgm:presLayoutVars>
      </dgm:prSet>
      <dgm:spPr/>
    </dgm:pt>
    <dgm:pt modelId="{867138A9-E6EE-417D-B3B4-FC855594E349}" type="pres">
      <dgm:prSet presAssocID="{52006B38-F38B-4596-9A10-ED4E08A07C24}" presName="rootComposite" presStyleCnt="0"/>
      <dgm:spPr/>
    </dgm:pt>
    <dgm:pt modelId="{A54EB9F6-CEF3-4F36-B801-3F5425175CEC}" type="pres">
      <dgm:prSet presAssocID="{52006B38-F38B-4596-9A10-ED4E08A07C24}" presName="rootText" presStyleLbl="node2" presStyleIdx="4" presStyleCnt="5">
        <dgm:presLayoutVars>
          <dgm:chPref val="3"/>
        </dgm:presLayoutVars>
      </dgm:prSet>
      <dgm:spPr/>
    </dgm:pt>
    <dgm:pt modelId="{DA011D52-B338-4413-AEE1-1AA83CBD2593}" type="pres">
      <dgm:prSet presAssocID="{52006B38-F38B-4596-9A10-ED4E08A07C24}" presName="rootConnector" presStyleLbl="node2" presStyleIdx="4" presStyleCnt="5"/>
      <dgm:spPr/>
    </dgm:pt>
    <dgm:pt modelId="{5234692E-EBBF-450A-A4CB-77A25D9DE2C6}" type="pres">
      <dgm:prSet presAssocID="{52006B38-F38B-4596-9A10-ED4E08A07C24}" presName="hierChild4" presStyleCnt="0"/>
      <dgm:spPr/>
    </dgm:pt>
    <dgm:pt modelId="{DFF3AF75-DF1D-4568-9ADE-2BD9452DF751}" type="pres">
      <dgm:prSet presAssocID="{52006B38-F38B-4596-9A10-ED4E08A07C24}" presName="hierChild5" presStyleCnt="0"/>
      <dgm:spPr/>
    </dgm:pt>
    <dgm:pt modelId="{F9FC1F41-83E7-4322-A64A-AB95A2DFE84D}" type="pres">
      <dgm:prSet presAssocID="{963EFD47-64F1-42D0-BDE3-D5E9980B38A4}" presName="hierChild3" presStyleCnt="0"/>
      <dgm:spPr/>
    </dgm:pt>
  </dgm:ptLst>
  <dgm:cxnLst>
    <dgm:cxn modelId="{79929E02-9E65-4FC2-861E-C874256E36AC}" srcId="{CD521620-9818-4E36-AA4E-25EAD30DEE48}" destId="{B69ABF8A-72A3-4218-A3F7-6ED1BFB9EB00}" srcOrd="2" destOrd="0" parTransId="{190BC2C1-4A80-46BD-9227-B0AE6D9EDBA5}" sibTransId="{96CEC87D-F150-4026-925F-2A688C3783B5}"/>
    <dgm:cxn modelId="{92EC2E04-E29A-47F1-9AD0-43B7B479701B}" srcId="{BFCF83A8-0063-4F8C-BFCA-F34D423EB10A}" destId="{9BD918F1-8163-4770-9D34-1A477BD9CD31}" srcOrd="0" destOrd="0" parTransId="{1AB84BBC-5796-4C3C-96D0-C5B1ADE9CC7F}" sibTransId="{68EF2513-E6EF-478B-A226-728ACE0DE298}"/>
    <dgm:cxn modelId="{33ED2F04-19ED-4733-8CE5-84FE26C74956}" type="presOf" srcId="{B69ABF8A-72A3-4218-A3F7-6ED1BFB9EB00}" destId="{0C525677-CBDE-43AE-889A-49622DB363EA}" srcOrd="0" destOrd="0" presId="urn:microsoft.com/office/officeart/2005/8/layout/orgChart1"/>
    <dgm:cxn modelId="{A5E4D710-996B-468F-9535-D4C9C42EC012}" type="presOf" srcId="{D29104AA-4ED3-4758-92A1-8800F2B89222}" destId="{08CD219D-EF58-4C8A-88A4-1BAF9BD36ED8}" srcOrd="0" destOrd="0" presId="urn:microsoft.com/office/officeart/2005/8/layout/orgChart1"/>
    <dgm:cxn modelId="{BD6F5E15-7DFC-49F5-A207-165FD8C38520}" type="presOf" srcId="{CE430595-53DB-4EDB-9CF8-022548C11DEA}" destId="{E1C481C5-7E99-4E16-AF24-37DE3872AF86}" srcOrd="0" destOrd="0" presId="urn:microsoft.com/office/officeart/2005/8/layout/orgChart1"/>
    <dgm:cxn modelId="{6478CF17-ED83-46FD-A6D8-248D9DC4FFE3}" srcId="{963EFD47-64F1-42D0-BDE3-D5E9980B38A4}" destId="{CD521620-9818-4E36-AA4E-25EAD30DEE48}" srcOrd="2" destOrd="0" parTransId="{EEAC7B0D-ED05-4662-80D6-309A62EF5FD6}" sibTransId="{63AE3DAE-2F5A-4140-9A78-617E51F7ABE9}"/>
    <dgm:cxn modelId="{CDE9EB17-7E4E-4E57-9738-659EF67C8B60}" srcId="{BFCF83A8-0063-4F8C-BFCA-F34D423EB10A}" destId="{41781F5F-6C9D-49B2-AD6D-896983B72B24}" srcOrd="2" destOrd="0" parTransId="{E9856A2D-4BBD-4488-8F0D-F9B408199C4F}" sibTransId="{F514F5E0-D9B0-4CF0-A54E-7258FDF0AA5F}"/>
    <dgm:cxn modelId="{64864B1B-D92C-48F7-BED0-E8F53DC9BD72}" type="presOf" srcId="{B69ABF8A-72A3-4218-A3F7-6ED1BFB9EB00}" destId="{45A48CDA-022A-4EFB-B343-621D8660DE98}" srcOrd="1" destOrd="0" presId="urn:microsoft.com/office/officeart/2005/8/layout/orgChart1"/>
    <dgm:cxn modelId="{9DDCC91B-EA7A-4EC9-845C-C5DE52087AE2}" type="presOf" srcId="{52006B38-F38B-4596-9A10-ED4E08A07C24}" destId="{A54EB9F6-CEF3-4F36-B801-3F5425175CEC}" srcOrd="0" destOrd="0" presId="urn:microsoft.com/office/officeart/2005/8/layout/orgChart1"/>
    <dgm:cxn modelId="{28E3E026-F53A-4A7E-A272-495F062BA7C1}" type="presOf" srcId="{E9856A2D-4BBD-4488-8F0D-F9B408199C4F}" destId="{33710E5E-AE49-4994-B4DD-DAAD37D03888}" srcOrd="0" destOrd="0" presId="urn:microsoft.com/office/officeart/2005/8/layout/orgChart1"/>
    <dgm:cxn modelId="{789CB32B-70A3-4974-8970-C55E75B9BE16}" srcId="{35763734-870F-4B51-A803-8968888FF69E}" destId="{AA16FD2B-00BB-4177-810D-BEFEEE0F6FB5}" srcOrd="1" destOrd="0" parTransId="{8FA55FFC-B201-4A05-9D6E-CFC3576C2558}" sibTransId="{E3BE2BB2-2788-4887-B5FF-F904E6AE9FE4}"/>
    <dgm:cxn modelId="{C003982E-BEB4-4709-8D48-7A611946F710}" type="presOf" srcId="{CABE1D8E-DBE6-40F8-87AF-AB42A80045EB}" destId="{62C5956C-0BCA-491A-A35D-85EB4AB68F27}" srcOrd="0" destOrd="0" presId="urn:microsoft.com/office/officeart/2005/8/layout/orgChart1"/>
    <dgm:cxn modelId="{B2D05130-1F55-4DCA-9337-AA0C376C5608}" type="presOf" srcId="{190BC2C1-4A80-46BD-9227-B0AE6D9EDBA5}" destId="{D56E2E74-C293-4A92-8730-45B741F24F5D}" srcOrd="0" destOrd="0" presId="urn:microsoft.com/office/officeart/2005/8/layout/orgChart1"/>
    <dgm:cxn modelId="{E409CE31-CB7A-4CDE-8586-7DFB3A95F03D}" type="presOf" srcId="{29918CA7-1C4F-4F91-92EA-9F0EA657AEB8}" destId="{7D0663AF-C69F-4D8E-B38E-A38CF8FD910B}" srcOrd="0" destOrd="0" presId="urn:microsoft.com/office/officeart/2005/8/layout/orgChart1"/>
    <dgm:cxn modelId="{55551032-BBC5-4919-8943-2F810A67F8EF}" type="presOf" srcId="{EEAC7B0D-ED05-4662-80D6-309A62EF5FD6}" destId="{85D77AE2-CD8B-441D-8BF9-63871907DAA8}" srcOrd="0" destOrd="0" presId="urn:microsoft.com/office/officeart/2005/8/layout/orgChart1"/>
    <dgm:cxn modelId="{BE94BF33-1501-4B09-801A-127ACB2DB56C}" type="presOf" srcId="{963EFD47-64F1-42D0-BDE3-D5E9980B38A4}" destId="{0CE67C1C-97D9-44EE-93AA-579A742095BB}" srcOrd="0" destOrd="0" presId="urn:microsoft.com/office/officeart/2005/8/layout/orgChart1"/>
    <dgm:cxn modelId="{7BEE995C-7AF6-40BC-907C-83251494B0A0}" type="presOf" srcId="{1AF1EBC4-B8C2-4067-B255-97EBBD1B095F}" destId="{AA21792B-E0BA-4650-8FD6-940EEAD55C69}" srcOrd="0" destOrd="0" presId="urn:microsoft.com/office/officeart/2005/8/layout/orgChart1"/>
    <dgm:cxn modelId="{E1499642-FFCE-49E3-A72F-4F361A42BFCA}" srcId="{963EFD47-64F1-42D0-BDE3-D5E9980B38A4}" destId="{BFCF83A8-0063-4F8C-BFCA-F34D423EB10A}" srcOrd="3" destOrd="0" parTransId="{D29104AA-4ED3-4758-92A1-8800F2B89222}" sibTransId="{EF9A7958-4F45-4935-A314-40A399549321}"/>
    <dgm:cxn modelId="{0810FB43-F4BE-4449-8984-86C5827DCA5A}" type="presOf" srcId="{8FA55FFC-B201-4A05-9D6E-CFC3576C2558}" destId="{5C484BFA-6AFE-40DB-A66F-FA1CC6935B40}" srcOrd="0" destOrd="0" presId="urn:microsoft.com/office/officeart/2005/8/layout/orgChart1"/>
    <dgm:cxn modelId="{481D8E48-B1E9-46B5-89A5-7D86D16B17D2}" srcId="{AC54FBEC-6D96-4620-8A94-24F076A2FA08}" destId="{3550E87E-9475-4B3E-9845-D42DAEA05E20}" srcOrd="0" destOrd="0" parTransId="{89441022-504A-4D73-B750-1404821D5DAB}" sibTransId="{5844564E-A606-42D8-B7E9-0AD123E6BBB9}"/>
    <dgm:cxn modelId="{FEE02E4C-8BDD-424F-9D8B-E288E13D4E4A}" type="presOf" srcId="{3550E87E-9475-4B3E-9845-D42DAEA05E20}" destId="{CFD4A678-ABB4-4F1D-B7FA-52EBEC76ECE7}" srcOrd="1" destOrd="0" presId="urn:microsoft.com/office/officeart/2005/8/layout/orgChart1"/>
    <dgm:cxn modelId="{7534D14D-4C55-459E-B946-CD76E6DBBC90}" type="presOf" srcId="{35763734-870F-4B51-A803-8968888FF69E}" destId="{BA444095-BD9E-45C4-98E4-5EE4A7FE5126}" srcOrd="0" destOrd="0" presId="urn:microsoft.com/office/officeart/2005/8/layout/orgChart1"/>
    <dgm:cxn modelId="{2300136E-2EC8-45D0-A71D-BE7D8DCF1C85}" type="presOf" srcId="{BFCF83A8-0063-4F8C-BFCA-F34D423EB10A}" destId="{D123555D-F1BF-430E-85E7-3EE28B02936D}" srcOrd="0" destOrd="0" presId="urn:microsoft.com/office/officeart/2005/8/layout/orgChart1"/>
    <dgm:cxn modelId="{0569EE70-942E-47C2-99AD-F4E9D18EC6B5}" type="presOf" srcId="{397E6C53-AAFD-461E-98CF-B86BD10D7C67}" destId="{B03E7CBE-BAA2-4689-AE7B-99721D5E3BCF}" srcOrd="1" destOrd="0" presId="urn:microsoft.com/office/officeart/2005/8/layout/orgChart1"/>
    <dgm:cxn modelId="{18FB5552-CA37-4984-9391-006D1B6D0D3A}" type="presOf" srcId="{9BD918F1-8163-4770-9D34-1A477BD9CD31}" destId="{A1FF9A1B-DCEA-401F-9A5F-D748B5DB0254}" srcOrd="0" destOrd="0" presId="urn:microsoft.com/office/officeart/2005/8/layout/orgChart1"/>
    <dgm:cxn modelId="{A924D452-06C5-4AD4-B280-A3E7933AD976}" type="presOf" srcId="{F6555DEB-972E-4C74-AB2B-03095AC27F05}" destId="{6BD5445B-BF14-45EE-97DF-332CA9C02976}" srcOrd="0" destOrd="0" presId="urn:microsoft.com/office/officeart/2005/8/layout/orgChart1"/>
    <dgm:cxn modelId="{4067BD73-1BC4-4B0C-BD94-64885C2F1B73}" type="presOf" srcId="{AC54FBEC-6D96-4620-8A94-24F076A2FA08}" destId="{79369DB4-D0B1-4C57-9F94-CA57A7C585F3}" srcOrd="0" destOrd="0" presId="urn:microsoft.com/office/officeart/2005/8/layout/orgChart1"/>
    <dgm:cxn modelId="{3527E453-902C-4C1E-95F6-872B91F3C408}" type="presOf" srcId="{BD35674C-9C4E-4797-A7D6-250C2ADE7B82}" destId="{D977DC6C-70AB-4977-A421-DC9C9FC25C95}" srcOrd="0" destOrd="0" presId="urn:microsoft.com/office/officeart/2005/8/layout/orgChart1"/>
    <dgm:cxn modelId="{36735B74-230E-4B97-A424-1A56CE6A1553}" type="presOf" srcId="{7FA66A54-EC68-409A-905E-4C8712A38C27}" destId="{229DD780-955E-496D-8D46-BF21DED0EAAF}" srcOrd="0" destOrd="0" presId="urn:microsoft.com/office/officeart/2005/8/layout/orgChart1"/>
    <dgm:cxn modelId="{4E9EAC54-B276-4C95-93D0-BF8B122A9A4B}" type="presOf" srcId="{CD521620-9818-4E36-AA4E-25EAD30DEE48}" destId="{CF0221F0-256D-4D15-ABF5-2262CEE66BA7}" srcOrd="1" destOrd="0" presId="urn:microsoft.com/office/officeart/2005/8/layout/orgChart1"/>
    <dgm:cxn modelId="{515B4876-B732-48C0-91F8-A87382AE0696}" srcId="{CD521620-9818-4E36-AA4E-25EAD30DEE48}" destId="{81E15FE7-4778-4C2F-A472-4F861F3EDE88}" srcOrd="0" destOrd="0" parTransId="{F6555DEB-972E-4C74-AB2B-03095AC27F05}" sibTransId="{5246D7C4-63E3-4BE2-9872-6537A8D20901}"/>
    <dgm:cxn modelId="{54195F57-917C-4F3B-8674-DA570CCA2563}" type="presOf" srcId="{AA16FD2B-00BB-4177-810D-BEFEEE0F6FB5}" destId="{F596B230-ECF0-4ADA-AB30-795D29287859}" srcOrd="1" destOrd="0" presId="urn:microsoft.com/office/officeart/2005/8/layout/orgChart1"/>
    <dgm:cxn modelId="{3A7B4478-13A8-4992-8A42-6A819042945C}" type="presOf" srcId="{35763734-870F-4B51-A803-8968888FF69E}" destId="{5DABACDA-EFE6-49A1-9F98-33A8BE0F04DA}" srcOrd="1" destOrd="0" presId="urn:microsoft.com/office/officeart/2005/8/layout/orgChart1"/>
    <dgm:cxn modelId="{0F668D78-DB8F-471D-A9AC-FE39FD22F9E2}" type="presOf" srcId="{963EFD47-64F1-42D0-BDE3-D5E9980B38A4}" destId="{C8D9E29E-67CF-4C38-A733-83825A4B36E3}" srcOrd="1" destOrd="0" presId="urn:microsoft.com/office/officeart/2005/8/layout/orgChart1"/>
    <dgm:cxn modelId="{ED204E5A-BE15-40BF-A741-905A41F0BF12}" type="presOf" srcId="{56E90004-64AC-478F-B9C3-B455B3C19183}" destId="{A97D27D2-BBC7-4920-9BA2-3ABCFADA3072}" srcOrd="0" destOrd="0" presId="urn:microsoft.com/office/officeart/2005/8/layout/orgChart1"/>
    <dgm:cxn modelId="{814C6A82-AED6-485F-9F45-87A3FE89A222}" type="presOf" srcId="{3550E87E-9475-4B3E-9845-D42DAEA05E20}" destId="{18F458D0-EF7A-4F1F-B301-40B25B5DA55F}" srcOrd="0" destOrd="0" presId="urn:microsoft.com/office/officeart/2005/8/layout/orgChart1"/>
    <dgm:cxn modelId="{08214187-E1E8-493B-AF03-8C188790BE5C}" type="presOf" srcId="{81E15FE7-4778-4C2F-A472-4F861F3EDE88}" destId="{5034CD58-5CF7-42FD-ACCE-237832ADDAD0}" srcOrd="0" destOrd="0" presId="urn:microsoft.com/office/officeart/2005/8/layout/orgChart1"/>
    <dgm:cxn modelId="{170B7488-FECE-4C3A-B8EC-3EECB45CFA8B}" type="presOf" srcId="{364B4D52-6C56-4ABF-A237-E5CF08484612}" destId="{14BA2CBF-E9C2-4747-8492-85F4F7479A45}" srcOrd="1" destOrd="0" presId="urn:microsoft.com/office/officeart/2005/8/layout/orgChart1"/>
    <dgm:cxn modelId="{03C54F91-3DB8-44D7-AB12-2431BDB88D01}" type="presOf" srcId="{A4521501-8541-42FE-87C2-654FAE596178}" destId="{491D189C-6541-467E-9295-1D9DBB8C7923}" srcOrd="0" destOrd="0" presId="urn:microsoft.com/office/officeart/2005/8/layout/orgChart1"/>
    <dgm:cxn modelId="{BFE43595-41FF-46E3-88C1-C408AF13FCD3}" srcId="{A4521501-8541-42FE-87C2-654FAE596178}" destId="{963EFD47-64F1-42D0-BDE3-D5E9980B38A4}" srcOrd="0" destOrd="0" parTransId="{2D8C4C8F-7AE1-4E1C-89EF-5E3B81DE1FEB}" sibTransId="{07B1523C-DCB3-4FA5-9268-16D9BB2EEA88}"/>
    <dgm:cxn modelId="{9AA85698-A632-4C8F-8FB3-7904F67E61D5}" type="presOf" srcId="{AA16FD2B-00BB-4177-810D-BEFEEE0F6FB5}" destId="{4723F7B1-674B-4BEF-A3B1-9ACE74B2E617}" srcOrd="0" destOrd="0" presId="urn:microsoft.com/office/officeart/2005/8/layout/orgChart1"/>
    <dgm:cxn modelId="{7B4BB2A1-5259-41DD-B17D-A595DA33E450}" srcId="{CD521620-9818-4E36-AA4E-25EAD30DEE48}" destId="{BD35674C-9C4E-4797-A7D6-250C2ADE7B82}" srcOrd="1" destOrd="0" parTransId="{C504967C-41A7-4F42-B235-EDC8A3C96FA5}" sibTransId="{4E9F410C-D9CF-4E51-B0AF-F9E137DD751F}"/>
    <dgm:cxn modelId="{6C349DA4-C920-478A-8548-6BBB8441D16D}" type="presOf" srcId="{9BD918F1-8163-4770-9D34-1A477BD9CD31}" destId="{DDAD1FB1-002D-4B5E-8332-E94A4F0F8E85}" srcOrd="1" destOrd="0" presId="urn:microsoft.com/office/officeart/2005/8/layout/orgChart1"/>
    <dgm:cxn modelId="{37E542A5-E761-4F1A-9299-01AD2BA04874}" type="presOf" srcId="{364B4D52-6C56-4ABF-A237-E5CF08484612}" destId="{32A3ADC6-E45A-4523-BE9A-18CE5DA0E1BB}" srcOrd="0" destOrd="0" presId="urn:microsoft.com/office/officeart/2005/8/layout/orgChart1"/>
    <dgm:cxn modelId="{C94FECA6-9BE4-44D8-88E8-850D92357C08}" type="presOf" srcId="{9A2B8B10-5FAC-4886-BB7E-F866D623D6C5}" destId="{5C3DAF9F-AD12-40B6-92D8-CABAE2BEB6D0}" srcOrd="0" destOrd="0" presId="urn:microsoft.com/office/officeart/2005/8/layout/orgChart1"/>
    <dgm:cxn modelId="{B5A020AA-FE29-429C-B2F2-8B134690A3F0}" type="presOf" srcId="{09E67392-4747-4C54-8E43-9CD3A25833AE}" destId="{26510B8C-DBD6-4692-8A8C-3D70D049D6FB}" srcOrd="0" destOrd="0" presId="urn:microsoft.com/office/officeart/2005/8/layout/orgChart1"/>
    <dgm:cxn modelId="{E7011AAD-2D9F-4E4F-9661-C9C612D8FC31}" type="presOf" srcId="{81E15FE7-4778-4C2F-A472-4F861F3EDE88}" destId="{37CE773B-7997-4304-AC56-114F829EE830}" srcOrd="1" destOrd="0" presId="urn:microsoft.com/office/officeart/2005/8/layout/orgChart1"/>
    <dgm:cxn modelId="{8BE265AD-0DEC-4EA7-AAC2-285155F96F24}" srcId="{963EFD47-64F1-42D0-BDE3-D5E9980B38A4}" destId="{35763734-870F-4B51-A803-8968888FF69E}" srcOrd="0" destOrd="0" parTransId="{29918CA7-1C4F-4F91-92EA-9F0EA657AEB8}" sibTransId="{D1669B69-2F5C-4BE3-80F4-77A71DDE5F65}"/>
    <dgm:cxn modelId="{35574BB1-5319-46A9-A76A-9DABBD4E133E}" type="presOf" srcId="{09E67392-4747-4C54-8E43-9CD3A25833AE}" destId="{22B873E5-CD19-4C0E-9E2E-90C7222D76F8}" srcOrd="1" destOrd="0" presId="urn:microsoft.com/office/officeart/2005/8/layout/orgChart1"/>
    <dgm:cxn modelId="{40FDFBB2-5F44-4719-B046-38AA796C346B}" type="presOf" srcId="{E9B59E1A-B39B-41A0-BC3A-40F30D37955D}" destId="{A9945CF2-A52C-4558-ABF1-AD651D1FFE4C}" srcOrd="0" destOrd="0" presId="urn:microsoft.com/office/officeart/2005/8/layout/orgChart1"/>
    <dgm:cxn modelId="{29A1B1B5-1156-492C-9576-37E96D3605F8}" type="presOf" srcId="{C250AE44-50C7-41AB-90F7-E9089385C382}" destId="{6AEBA5BA-9919-4081-9A00-12CD914687EC}" srcOrd="0" destOrd="0" presId="urn:microsoft.com/office/officeart/2005/8/layout/orgChart1"/>
    <dgm:cxn modelId="{8E6C31B8-A763-4E90-A067-A6F630526063}" srcId="{BFCF83A8-0063-4F8C-BFCA-F34D423EB10A}" destId="{56E90004-64AC-478F-B9C3-B455B3C19183}" srcOrd="1" destOrd="0" parTransId="{E9B59E1A-B39B-41A0-BC3A-40F30D37955D}" sibTransId="{4B360460-4DD1-4D1E-AAF7-A09F804EC863}"/>
    <dgm:cxn modelId="{77BD0CBC-90A9-4770-B2BC-555EC08E2562}" srcId="{AC54FBEC-6D96-4620-8A94-24F076A2FA08}" destId="{397E6C53-AAFD-461E-98CF-B86BD10D7C67}" srcOrd="2" destOrd="0" parTransId="{550DD71E-6DE1-42E7-9DE5-91AFEB4664AE}" sibTransId="{4C9D1016-B482-4E88-9681-4CA412E34CDE}"/>
    <dgm:cxn modelId="{F3D65ABF-B678-4C9C-930A-51231AFC024C}" type="presOf" srcId="{CE430595-53DB-4EDB-9CF8-022548C11DEA}" destId="{41DACA2A-4DC3-4B7C-8B4A-93AD9E6ED937}" srcOrd="1" destOrd="0" presId="urn:microsoft.com/office/officeart/2005/8/layout/orgChart1"/>
    <dgm:cxn modelId="{CDC72DC0-2044-4D7D-91FD-5312662149CC}" srcId="{963EFD47-64F1-42D0-BDE3-D5E9980B38A4}" destId="{52006B38-F38B-4596-9A10-ED4E08A07C24}" srcOrd="4" destOrd="0" parTransId="{C250AE44-50C7-41AB-90F7-E9089385C382}" sibTransId="{2B75EDA0-A6F3-4A48-B107-C9B9221DC4AD}"/>
    <dgm:cxn modelId="{E59F04C2-C897-457E-B247-08C9D988494B}" type="presOf" srcId="{52006B38-F38B-4596-9A10-ED4E08A07C24}" destId="{DA011D52-B338-4413-AEE1-1AA83CBD2593}" srcOrd="1" destOrd="0" presId="urn:microsoft.com/office/officeart/2005/8/layout/orgChart1"/>
    <dgm:cxn modelId="{D6A326C8-EB77-4993-87BB-8E5AB1433202}" srcId="{CD521620-9818-4E36-AA4E-25EAD30DEE48}" destId="{09E67392-4747-4C54-8E43-9CD3A25833AE}" srcOrd="3" destOrd="0" parTransId="{CABE1D8E-DBE6-40F8-87AF-AB42A80045EB}" sibTransId="{89FBEF88-C631-444D-8E9E-19B9172DC7EF}"/>
    <dgm:cxn modelId="{1C1C0ACD-F7FC-431E-A19B-018597418E35}" type="presOf" srcId="{89441022-504A-4D73-B750-1404821D5DAB}" destId="{E677C313-134E-46A1-8D77-E73942B0645D}" srcOrd="0" destOrd="0" presId="urn:microsoft.com/office/officeart/2005/8/layout/orgChart1"/>
    <dgm:cxn modelId="{658194CE-AA21-4331-AC1E-EC55E51E5D5F}" type="presOf" srcId="{550DD71E-6DE1-42E7-9DE5-91AFEB4664AE}" destId="{FB1F0D29-05D5-406A-A371-84EDF0F2A319}" srcOrd="0" destOrd="0" presId="urn:microsoft.com/office/officeart/2005/8/layout/orgChart1"/>
    <dgm:cxn modelId="{4A472AD1-3D3C-4D95-8096-0465008E522F}" type="presOf" srcId="{BFCF83A8-0063-4F8C-BFCA-F34D423EB10A}" destId="{880E1AEC-E3CD-466E-8A5D-49EFE6379F2D}" srcOrd="1" destOrd="0" presId="urn:microsoft.com/office/officeart/2005/8/layout/orgChart1"/>
    <dgm:cxn modelId="{6F1A4AD8-4F9A-4542-A0AC-DE40F003B4E0}" type="presOf" srcId="{AC54FBEC-6D96-4620-8A94-24F076A2FA08}" destId="{48602C40-ADEF-49BB-B062-EC32E31769A7}" srcOrd="1" destOrd="0" presId="urn:microsoft.com/office/officeart/2005/8/layout/orgChart1"/>
    <dgm:cxn modelId="{EA57E4E1-4FFB-4D59-81CC-3A0CB65C01AB}" type="presOf" srcId="{41781F5F-6C9D-49B2-AD6D-896983B72B24}" destId="{94B1E2F9-8121-4F3C-8B50-6BF081C06F0F}" srcOrd="0" destOrd="0" presId="urn:microsoft.com/office/officeart/2005/8/layout/orgChart1"/>
    <dgm:cxn modelId="{196169E2-0C6D-4CC5-A582-637292824B99}" type="presOf" srcId="{1AB84BBC-5796-4C3C-96D0-C5B1ADE9CC7F}" destId="{0D89ECC2-1F7A-495A-A92B-724C30D66A49}" srcOrd="0" destOrd="0" presId="urn:microsoft.com/office/officeart/2005/8/layout/orgChart1"/>
    <dgm:cxn modelId="{6FE621E3-1027-46F4-8E5D-4CF933A4AB43}" type="presOf" srcId="{C504967C-41A7-4F42-B235-EDC8A3C96FA5}" destId="{BC74086D-EBB2-49D5-A398-40F0262C85E9}" srcOrd="0" destOrd="0" presId="urn:microsoft.com/office/officeart/2005/8/layout/orgChart1"/>
    <dgm:cxn modelId="{72D3BCE3-C04D-4FC1-963B-818977072DBA}" srcId="{35763734-870F-4B51-A803-8968888FF69E}" destId="{CE430595-53DB-4EDB-9CF8-022548C11DEA}" srcOrd="0" destOrd="0" parTransId="{1AF1EBC4-B8C2-4067-B255-97EBBD1B095F}" sibTransId="{2D16B135-633A-4765-B628-9B220237C086}"/>
    <dgm:cxn modelId="{73117FEA-A37A-49EB-A8CF-9C5439169F62}" type="presOf" srcId="{BD35674C-9C4E-4797-A7D6-250C2ADE7B82}" destId="{989F9E9D-F10C-4D8F-A6E3-AF2D45AC1CFC}" srcOrd="1" destOrd="0" presId="urn:microsoft.com/office/officeart/2005/8/layout/orgChart1"/>
    <dgm:cxn modelId="{DEE1B0EA-D3B7-4F7F-9F55-295779208956}" type="presOf" srcId="{CD521620-9818-4E36-AA4E-25EAD30DEE48}" destId="{A8CFFEE1-CB4D-43E1-A19B-051E3A22284D}" srcOrd="0" destOrd="0" presId="urn:microsoft.com/office/officeart/2005/8/layout/orgChart1"/>
    <dgm:cxn modelId="{D0596DEB-99D2-4608-9F80-4629C17746A3}" srcId="{963EFD47-64F1-42D0-BDE3-D5E9980B38A4}" destId="{AC54FBEC-6D96-4620-8A94-24F076A2FA08}" srcOrd="1" destOrd="0" parTransId="{7FA66A54-EC68-409A-905E-4C8712A38C27}" sibTransId="{A8D738A0-5CC4-4CB6-92A4-895F5A1C7813}"/>
    <dgm:cxn modelId="{B5B8D2EB-39F1-481E-ADD1-E7067CC600FF}" type="presOf" srcId="{41781F5F-6C9D-49B2-AD6D-896983B72B24}" destId="{92EA0B6C-6B41-4FEA-864B-CBAD9D0E8AA9}" srcOrd="1" destOrd="0" presId="urn:microsoft.com/office/officeart/2005/8/layout/orgChart1"/>
    <dgm:cxn modelId="{73C6C2F3-C187-44AA-BE60-DC103128849E}" type="presOf" srcId="{397E6C53-AAFD-461E-98CF-B86BD10D7C67}" destId="{03055880-EB37-4145-8ED5-7FD168CBC04F}" srcOrd="0" destOrd="0" presId="urn:microsoft.com/office/officeart/2005/8/layout/orgChart1"/>
    <dgm:cxn modelId="{5A78A4F7-A095-406F-B000-B99E6180E6F6}" srcId="{AC54FBEC-6D96-4620-8A94-24F076A2FA08}" destId="{364B4D52-6C56-4ABF-A237-E5CF08484612}" srcOrd="1" destOrd="0" parTransId="{9A2B8B10-5FAC-4886-BB7E-F866D623D6C5}" sibTransId="{FB316257-CA22-4A1D-B4FB-89DAF80677E2}"/>
    <dgm:cxn modelId="{DD4543FE-B10A-4970-9737-AA01CC90D586}" type="presOf" srcId="{56E90004-64AC-478F-B9C3-B455B3C19183}" destId="{45E7EB34-CEFC-4758-A300-23C2E49930F7}" srcOrd="1" destOrd="0" presId="urn:microsoft.com/office/officeart/2005/8/layout/orgChart1"/>
    <dgm:cxn modelId="{0F114E97-8FF5-4808-9C2E-62DCE49E5549}" type="presParOf" srcId="{491D189C-6541-467E-9295-1D9DBB8C7923}" destId="{FED1B8BE-3A45-49AF-B301-0AE3E48C65BD}" srcOrd="0" destOrd="0" presId="urn:microsoft.com/office/officeart/2005/8/layout/orgChart1"/>
    <dgm:cxn modelId="{BEC41D89-8B1B-4B7D-AF92-1BA351B86C13}" type="presParOf" srcId="{FED1B8BE-3A45-49AF-B301-0AE3E48C65BD}" destId="{2F569D7D-71B0-4EF5-A489-C99CEA947055}" srcOrd="0" destOrd="0" presId="urn:microsoft.com/office/officeart/2005/8/layout/orgChart1"/>
    <dgm:cxn modelId="{F186E040-BAFD-431E-921F-1D1B01EB8025}" type="presParOf" srcId="{2F569D7D-71B0-4EF5-A489-C99CEA947055}" destId="{0CE67C1C-97D9-44EE-93AA-579A742095BB}" srcOrd="0" destOrd="0" presId="urn:microsoft.com/office/officeart/2005/8/layout/orgChart1"/>
    <dgm:cxn modelId="{81FCD1A6-C34C-48A9-8003-AB7224E17FDF}" type="presParOf" srcId="{2F569D7D-71B0-4EF5-A489-C99CEA947055}" destId="{C8D9E29E-67CF-4C38-A733-83825A4B36E3}" srcOrd="1" destOrd="0" presId="urn:microsoft.com/office/officeart/2005/8/layout/orgChart1"/>
    <dgm:cxn modelId="{E903202F-9411-4A6E-B749-809C4AC9CB43}" type="presParOf" srcId="{FED1B8BE-3A45-49AF-B301-0AE3E48C65BD}" destId="{4D53C27C-0F13-4046-B6BE-BF6B14367A63}" srcOrd="1" destOrd="0" presId="urn:microsoft.com/office/officeart/2005/8/layout/orgChart1"/>
    <dgm:cxn modelId="{8721D0B1-A4F2-4FB8-881F-345A01FE1706}" type="presParOf" srcId="{4D53C27C-0F13-4046-B6BE-BF6B14367A63}" destId="{7D0663AF-C69F-4D8E-B38E-A38CF8FD910B}" srcOrd="0" destOrd="0" presId="urn:microsoft.com/office/officeart/2005/8/layout/orgChart1"/>
    <dgm:cxn modelId="{B7661568-55E6-46E6-A5E4-4CAFB69353D4}" type="presParOf" srcId="{4D53C27C-0F13-4046-B6BE-BF6B14367A63}" destId="{45E76C07-86F3-4BA7-819B-C8667F8123FB}" srcOrd="1" destOrd="0" presId="urn:microsoft.com/office/officeart/2005/8/layout/orgChart1"/>
    <dgm:cxn modelId="{278C83C3-0578-40AA-AC8D-AAB3483043E5}" type="presParOf" srcId="{45E76C07-86F3-4BA7-819B-C8667F8123FB}" destId="{E11F4D0A-1F40-4A3A-9BDC-9FEC119328FC}" srcOrd="0" destOrd="0" presId="urn:microsoft.com/office/officeart/2005/8/layout/orgChart1"/>
    <dgm:cxn modelId="{F6CB73F6-1E77-46DE-9DD4-C580A97DE815}" type="presParOf" srcId="{E11F4D0A-1F40-4A3A-9BDC-9FEC119328FC}" destId="{BA444095-BD9E-45C4-98E4-5EE4A7FE5126}" srcOrd="0" destOrd="0" presId="urn:microsoft.com/office/officeart/2005/8/layout/orgChart1"/>
    <dgm:cxn modelId="{161C0FA3-AB62-4A9D-8CAA-CF7CCEBF7EC8}" type="presParOf" srcId="{E11F4D0A-1F40-4A3A-9BDC-9FEC119328FC}" destId="{5DABACDA-EFE6-49A1-9F98-33A8BE0F04DA}" srcOrd="1" destOrd="0" presId="urn:microsoft.com/office/officeart/2005/8/layout/orgChart1"/>
    <dgm:cxn modelId="{68BD7F14-15AB-4161-8AF6-6109926E882D}" type="presParOf" srcId="{45E76C07-86F3-4BA7-819B-C8667F8123FB}" destId="{E89420E9-742B-48CF-8EE1-3A467310AFB8}" srcOrd="1" destOrd="0" presId="urn:microsoft.com/office/officeart/2005/8/layout/orgChart1"/>
    <dgm:cxn modelId="{A32F7F1C-3F81-4818-9908-8A071D4B8AD2}" type="presParOf" srcId="{E89420E9-742B-48CF-8EE1-3A467310AFB8}" destId="{AA21792B-E0BA-4650-8FD6-940EEAD55C69}" srcOrd="0" destOrd="0" presId="urn:microsoft.com/office/officeart/2005/8/layout/orgChart1"/>
    <dgm:cxn modelId="{5211A722-7FBE-4D4D-B3CB-325DA8290749}" type="presParOf" srcId="{E89420E9-742B-48CF-8EE1-3A467310AFB8}" destId="{0BCE0737-B697-431E-BF87-02F6AD67C4FF}" srcOrd="1" destOrd="0" presId="urn:microsoft.com/office/officeart/2005/8/layout/orgChart1"/>
    <dgm:cxn modelId="{C9F8ED6F-87E1-49B9-8669-95F032DD8802}" type="presParOf" srcId="{0BCE0737-B697-431E-BF87-02F6AD67C4FF}" destId="{25A0E6D9-BC81-479B-95CE-141AD1007151}" srcOrd="0" destOrd="0" presId="urn:microsoft.com/office/officeart/2005/8/layout/orgChart1"/>
    <dgm:cxn modelId="{6CB34614-0F75-43E4-B1D7-46D4727C4CE2}" type="presParOf" srcId="{25A0E6D9-BC81-479B-95CE-141AD1007151}" destId="{E1C481C5-7E99-4E16-AF24-37DE3872AF86}" srcOrd="0" destOrd="0" presId="urn:microsoft.com/office/officeart/2005/8/layout/orgChart1"/>
    <dgm:cxn modelId="{AA38908A-71A4-499B-9A08-66377AB468E8}" type="presParOf" srcId="{25A0E6D9-BC81-479B-95CE-141AD1007151}" destId="{41DACA2A-4DC3-4B7C-8B4A-93AD9E6ED937}" srcOrd="1" destOrd="0" presId="urn:microsoft.com/office/officeart/2005/8/layout/orgChart1"/>
    <dgm:cxn modelId="{10E59285-EC48-4D84-BA10-F10F22539E4D}" type="presParOf" srcId="{0BCE0737-B697-431E-BF87-02F6AD67C4FF}" destId="{16140DA1-EAC8-433D-89B5-536041784178}" srcOrd="1" destOrd="0" presId="urn:microsoft.com/office/officeart/2005/8/layout/orgChart1"/>
    <dgm:cxn modelId="{54E0DABD-6941-47BC-B5A7-3A0F2BE7D1D5}" type="presParOf" srcId="{0BCE0737-B697-431E-BF87-02F6AD67C4FF}" destId="{89CDFF29-E289-4512-9C5F-12FC48F76521}" srcOrd="2" destOrd="0" presId="urn:microsoft.com/office/officeart/2005/8/layout/orgChart1"/>
    <dgm:cxn modelId="{6C079A48-F0F9-4706-94A6-77B9B1D6EA41}" type="presParOf" srcId="{E89420E9-742B-48CF-8EE1-3A467310AFB8}" destId="{5C484BFA-6AFE-40DB-A66F-FA1CC6935B40}" srcOrd="2" destOrd="0" presId="urn:microsoft.com/office/officeart/2005/8/layout/orgChart1"/>
    <dgm:cxn modelId="{8EE7E2D0-005E-4E8D-8AB3-748D771F5E49}" type="presParOf" srcId="{E89420E9-742B-48CF-8EE1-3A467310AFB8}" destId="{9ABE8EE6-254E-4665-BEDE-6F4836B21BC9}" srcOrd="3" destOrd="0" presId="urn:microsoft.com/office/officeart/2005/8/layout/orgChart1"/>
    <dgm:cxn modelId="{2031D31D-471F-4A55-B8C7-E3D79CCE7792}" type="presParOf" srcId="{9ABE8EE6-254E-4665-BEDE-6F4836B21BC9}" destId="{DC717430-CB4B-450C-B91D-39EDF67E4A21}" srcOrd="0" destOrd="0" presId="urn:microsoft.com/office/officeart/2005/8/layout/orgChart1"/>
    <dgm:cxn modelId="{D84277F8-0576-47C6-A183-008CFADFC30B}" type="presParOf" srcId="{DC717430-CB4B-450C-B91D-39EDF67E4A21}" destId="{4723F7B1-674B-4BEF-A3B1-9ACE74B2E617}" srcOrd="0" destOrd="0" presId="urn:microsoft.com/office/officeart/2005/8/layout/orgChart1"/>
    <dgm:cxn modelId="{D4764274-BEF8-4A32-A715-2D8F72CC19A0}" type="presParOf" srcId="{DC717430-CB4B-450C-B91D-39EDF67E4A21}" destId="{F596B230-ECF0-4ADA-AB30-795D29287859}" srcOrd="1" destOrd="0" presId="urn:microsoft.com/office/officeart/2005/8/layout/orgChart1"/>
    <dgm:cxn modelId="{F5459AF6-593C-46D9-BB39-11191A5D312E}" type="presParOf" srcId="{9ABE8EE6-254E-4665-BEDE-6F4836B21BC9}" destId="{BD68DF9A-AC4F-4CF5-B6F5-5F453C6C8D9C}" srcOrd="1" destOrd="0" presId="urn:microsoft.com/office/officeart/2005/8/layout/orgChart1"/>
    <dgm:cxn modelId="{3D45095E-B71B-416F-9E73-BF725A1216C1}" type="presParOf" srcId="{9ABE8EE6-254E-4665-BEDE-6F4836B21BC9}" destId="{C0A62BE8-1DE6-4946-99A0-27E9C667367D}" srcOrd="2" destOrd="0" presId="urn:microsoft.com/office/officeart/2005/8/layout/orgChart1"/>
    <dgm:cxn modelId="{2BBAE130-6442-41C3-86EE-933A4E4730C6}" type="presParOf" srcId="{45E76C07-86F3-4BA7-819B-C8667F8123FB}" destId="{E6974F2D-5AEE-49DD-975D-FA3FE36E3F4E}" srcOrd="2" destOrd="0" presId="urn:microsoft.com/office/officeart/2005/8/layout/orgChart1"/>
    <dgm:cxn modelId="{294E6792-82BC-4013-837A-6A78D2CA993B}" type="presParOf" srcId="{4D53C27C-0F13-4046-B6BE-BF6B14367A63}" destId="{229DD780-955E-496D-8D46-BF21DED0EAAF}" srcOrd="2" destOrd="0" presId="urn:microsoft.com/office/officeart/2005/8/layout/orgChart1"/>
    <dgm:cxn modelId="{FF3108A2-05E2-48B7-9457-004045476124}" type="presParOf" srcId="{4D53C27C-0F13-4046-B6BE-BF6B14367A63}" destId="{678E3578-E972-4B95-A860-3F0BC413C57B}" srcOrd="3" destOrd="0" presId="urn:microsoft.com/office/officeart/2005/8/layout/orgChart1"/>
    <dgm:cxn modelId="{1DE8018E-BB7A-49F2-AE81-F59770CE063F}" type="presParOf" srcId="{678E3578-E972-4B95-A860-3F0BC413C57B}" destId="{EA17FB70-4128-437C-9615-68949FC6AA5C}" srcOrd="0" destOrd="0" presId="urn:microsoft.com/office/officeart/2005/8/layout/orgChart1"/>
    <dgm:cxn modelId="{C8A5F9BD-D647-499B-990D-1FC775A1081A}" type="presParOf" srcId="{EA17FB70-4128-437C-9615-68949FC6AA5C}" destId="{79369DB4-D0B1-4C57-9F94-CA57A7C585F3}" srcOrd="0" destOrd="0" presId="urn:microsoft.com/office/officeart/2005/8/layout/orgChart1"/>
    <dgm:cxn modelId="{96033EEA-897C-4BA4-9910-A9EFA8EF1A2A}" type="presParOf" srcId="{EA17FB70-4128-437C-9615-68949FC6AA5C}" destId="{48602C40-ADEF-49BB-B062-EC32E31769A7}" srcOrd="1" destOrd="0" presId="urn:microsoft.com/office/officeart/2005/8/layout/orgChart1"/>
    <dgm:cxn modelId="{B77E5ED2-0F2C-4EEB-B0B6-29C511468DFB}" type="presParOf" srcId="{678E3578-E972-4B95-A860-3F0BC413C57B}" destId="{A7E2AEED-578E-4CD8-92B7-2DF9F46FEF27}" srcOrd="1" destOrd="0" presId="urn:microsoft.com/office/officeart/2005/8/layout/orgChart1"/>
    <dgm:cxn modelId="{45E4E33D-3E7F-4DFD-AE91-3C37B935D7C9}" type="presParOf" srcId="{A7E2AEED-578E-4CD8-92B7-2DF9F46FEF27}" destId="{E677C313-134E-46A1-8D77-E73942B0645D}" srcOrd="0" destOrd="0" presId="urn:microsoft.com/office/officeart/2005/8/layout/orgChart1"/>
    <dgm:cxn modelId="{401F8398-EA73-4E62-9AB3-C29C07DBFB12}" type="presParOf" srcId="{A7E2AEED-578E-4CD8-92B7-2DF9F46FEF27}" destId="{DE3A9747-ABD2-4B34-99F9-1BCF173B7C03}" srcOrd="1" destOrd="0" presId="urn:microsoft.com/office/officeart/2005/8/layout/orgChart1"/>
    <dgm:cxn modelId="{AB6E814B-3A26-4208-A611-CEEBB455D5F5}" type="presParOf" srcId="{DE3A9747-ABD2-4B34-99F9-1BCF173B7C03}" destId="{91F8842A-63FE-4860-9750-F26B061EAFFE}" srcOrd="0" destOrd="0" presId="urn:microsoft.com/office/officeart/2005/8/layout/orgChart1"/>
    <dgm:cxn modelId="{E34BC9C1-FC9A-4AD8-BCA4-170FB2774BB9}" type="presParOf" srcId="{91F8842A-63FE-4860-9750-F26B061EAFFE}" destId="{18F458D0-EF7A-4F1F-B301-40B25B5DA55F}" srcOrd="0" destOrd="0" presId="urn:microsoft.com/office/officeart/2005/8/layout/orgChart1"/>
    <dgm:cxn modelId="{07C87358-47B8-488B-A951-C56A7969D1B9}" type="presParOf" srcId="{91F8842A-63FE-4860-9750-F26B061EAFFE}" destId="{CFD4A678-ABB4-4F1D-B7FA-52EBEC76ECE7}" srcOrd="1" destOrd="0" presId="urn:microsoft.com/office/officeart/2005/8/layout/orgChart1"/>
    <dgm:cxn modelId="{FF0FFDA4-28C9-455D-95F5-CFFED5813546}" type="presParOf" srcId="{DE3A9747-ABD2-4B34-99F9-1BCF173B7C03}" destId="{4559013B-2406-4846-8EA9-ED53F69F2761}" srcOrd="1" destOrd="0" presId="urn:microsoft.com/office/officeart/2005/8/layout/orgChart1"/>
    <dgm:cxn modelId="{37D77E77-772E-42F2-A468-747D04AF42C9}" type="presParOf" srcId="{DE3A9747-ABD2-4B34-99F9-1BCF173B7C03}" destId="{032CB247-7994-48F3-8F9A-6648C8A70B32}" srcOrd="2" destOrd="0" presId="urn:microsoft.com/office/officeart/2005/8/layout/orgChart1"/>
    <dgm:cxn modelId="{E9A7A104-2254-42B8-BE7A-335EDB63EFB9}" type="presParOf" srcId="{A7E2AEED-578E-4CD8-92B7-2DF9F46FEF27}" destId="{5C3DAF9F-AD12-40B6-92D8-CABAE2BEB6D0}" srcOrd="2" destOrd="0" presId="urn:microsoft.com/office/officeart/2005/8/layout/orgChart1"/>
    <dgm:cxn modelId="{52DE0CDC-0669-426F-AFDF-64F96AB56E71}" type="presParOf" srcId="{A7E2AEED-578E-4CD8-92B7-2DF9F46FEF27}" destId="{8BDB303E-048B-4768-A75B-937CAB51D665}" srcOrd="3" destOrd="0" presId="urn:microsoft.com/office/officeart/2005/8/layout/orgChart1"/>
    <dgm:cxn modelId="{5DBAB3DC-7607-4A43-9082-DC51780D1AC7}" type="presParOf" srcId="{8BDB303E-048B-4768-A75B-937CAB51D665}" destId="{1151031E-86E7-4F9D-AB7B-D3F7993B94FD}" srcOrd="0" destOrd="0" presId="urn:microsoft.com/office/officeart/2005/8/layout/orgChart1"/>
    <dgm:cxn modelId="{42A502A5-C504-45DB-BCB5-B1C1B42E1467}" type="presParOf" srcId="{1151031E-86E7-4F9D-AB7B-D3F7993B94FD}" destId="{32A3ADC6-E45A-4523-BE9A-18CE5DA0E1BB}" srcOrd="0" destOrd="0" presId="urn:microsoft.com/office/officeart/2005/8/layout/orgChart1"/>
    <dgm:cxn modelId="{125DBB1C-E266-42B7-802E-A6B9AAA6C2CD}" type="presParOf" srcId="{1151031E-86E7-4F9D-AB7B-D3F7993B94FD}" destId="{14BA2CBF-E9C2-4747-8492-85F4F7479A45}" srcOrd="1" destOrd="0" presId="urn:microsoft.com/office/officeart/2005/8/layout/orgChart1"/>
    <dgm:cxn modelId="{462AC57A-F91C-4F3A-BAA7-10DC8E7B7345}" type="presParOf" srcId="{8BDB303E-048B-4768-A75B-937CAB51D665}" destId="{C863C1D0-B0B3-425A-A9D1-EECA3126F92A}" srcOrd="1" destOrd="0" presId="urn:microsoft.com/office/officeart/2005/8/layout/orgChart1"/>
    <dgm:cxn modelId="{DEE6D7E3-B2B5-45E2-87E6-0C2D0C63CC5E}" type="presParOf" srcId="{8BDB303E-048B-4768-A75B-937CAB51D665}" destId="{A694FEC4-3795-412F-9D4E-EC1788840004}" srcOrd="2" destOrd="0" presId="urn:microsoft.com/office/officeart/2005/8/layout/orgChart1"/>
    <dgm:cxn modelId="{2BB1E7D0-2E27-4339-866E-C5765ACCA6B0}" type="presParOf" srcId="{A7E2AEED-578E-4CD8-92B7-2DF9F46FEF27}" destId="{FB1F0D29-05D5-406A-A371-84EDF0F2A319}" srcOrd="4" destOrd="0" presId="urn:microsoft.com/office/officeart/2005/8/layout/orgChart1"/>
    <dgm:cxn modelId="{D73B6035-8FDB-4902-8C27-B49B63BF676E}" type="presParOf" srcId="{A7E2AEED-578E-4CD8-92B7-2DF9F46FEF27}" destId="{DC199F81-5513-4495-97D6-7C3994E640B9}" srcOrd="5" destOrd="0" presId="urn:microsoft.com/office/officeart/2005/8/layout/orgChart1"/>
    <dgm:cxn modelId="{4A108CC9-821F-4D1C-B9AF-7917EEC4AD31}" type="presParOf" srcId="{DC199F81-5513-4495-97D6-7C3994E640B9}" destId="{D4ABE611-EA48-405A-A346-6712B284BDA6}" srcOrd="0" destOrd="0" presId="urn:microsoft.com/office/officeart/2005/8/layout/orgChart1"/>
    <dgm:cxn modelId="{ED73E644-4628-43E5-8C54-2110363EBE3C}" type="presParOf" srcId="{D4ABE611-EA48-405A-A346-6712B284BDA6}" destId="{03055880-EB37-4145-8ED5-7FD168CBC04F}" srcOrd="0" destOrd="0" presId="urn:microsoft.com/office/officeart/2005/8/layout/orgChart1"/>
    <dgm:cxn modelId="{204DA5E0-310C-4250-84A1-6AB108723378}" type="presParOf" srcId="{D4ABE611-EA48-405A-A346-6712B284BDA6}" destId="{B03E7CBE-BAA2-4689-AE7B-99721D5E3BCF}" srcOrd="1" destOrd="0" presId="urn:microsoft.com/office/officeart/2005/8/layout/orgChart1"/>
    <dgm:cxn modelId="{99A63E24-F634-4561-8720-9721183B5348}" type="presParOf" srcId="{DC199F81-5513-4495-97D6-7C3994E640B9}" destId="{6DA5B951-C425-4259-9AA0-EF71623E4C41}" srcOrd="1" destOrd="0" presId="urn:microsoft.com/office/officeart/2005/8/layout/orgChart1"/>
    <dgm:cxn modelId="{28C380AD-CA88-4560-A4D7-A00ECC3E876A}" type="presParOf" srcId="{DC199F81-5513-4495-97D6-7C3994E640B9}" destId="{D45A0073-0EA3-4FF0-A67A-6E676C1FFDAB}" srcOrd="2" destOrd="0" presId="urn:microsoft.com/office/officeart/2005/8/layout/orgChart1"/>
    <dgm:cxn modelId="{710D1587-CD37-47E6-8372-F055FE405A2E}" type="presParOf" srcId="{678E3578-E972-4B95-A860-3F0BC413C57B}" destId="{B4EFB8E2-5A08-4CAB-AB20-0FB71E08ECE4}" srcOrd="2" destOrd="0" presId="urn:microsoft.com/office/officeart/2005/8/layout/orgChart1"/>
    <dgm:cxn modelId="{F7F38C13-B2C8-497E-939B-8AA49160E9F6}" type="presParOf" srcId="{4D53C27C-0F13-4046-B6BE-BF6B14367A63}" destId="{85D77AE2-CD8B-441D-8BF9-63871907DAA8}" srcOrd="4" destOrd="0" presId="urn:microsoft.com/office/officeart/2005/8/layout/orgChart1"/>
    <dgm:cxn modelId="{4B9285AC-C82F-4F4E-816D-64D1C5BD5D51}" type="presParOf" srcId="{4D53C27C-0F13-4046-B6BE-BF6B14367A63}" destId="{CAA146BC-6213-4E1C-AD1A-533F42E7A6F7}" srcOrd="5" destOrd="0" presId="urn:microsoft.com/office/officeart/2005/8/layout/orgChart1"/>
    <dgm:cxn modelId="{D8D7FB7E-15EB-4915-A666-8C91F1D0D00F}" type="presParOf" srcId="{CAA146BC-6213-4E1C-AD1A-533F42E7A6F7}" destId="{DB15E7D1-48E4-430F-8F7B-D2D510F139DB}" srcOrd="0" destOrd="0" presId="urn:microsoft.com/office/officeart/2005/8/layout/orgChart1"/>
    <dgm:cxn modelId="{455B57D4-0B00-4E7B-B1C5-2D9BAE7D25AD}" type="presParOf" srcId="{DB15E7D1-48E4-430F-8F7B-D2D510F139DB}" destId="{A8CFFEE1-CB4D-43E1-A19B-051E3A22284D}" srcOrd="0" destOrd="0" presId="urn:microsoft.com/office/officeart/2005/8/layout/orgChart1"/>
    <dgm:cxn modelId="{39ABFEC4-A4FD-467C-AB95-552A794659B4}" type="presParOf" srcId="{DB15E7D1-48E4-430F-8F7B-D2D510F139DB}" destId="{CF0221F0-256D-4D15-ABF5-2262CEE66BA7}" srcOrd="1" destOrd="0" presId="urn:microsoft.com/office/officeart/2005/8/layout/orgChart1"/>
    <dgm:cxn modelId="{B8639CF1-C9A5-4CBC-8B68-3973983AA54F}" type="presParOf" srcId="{CAA146BC-6213-4E1C-AD1A-533F42E7A6F7}" destId="{1D156B9C-0F7E-473E-AC53-D88F0585578B}" srcOrd="1" destOrd="0" presId="urn:microsoft.com/office/officeart/2005/8/layout/orgChart1"/>
    <dgm:cxn modelId="{C7E02E6B-805E-42B8-9A7D-7846A6408E60}" type="presParOf" srcId="{1D156B9C-0F7E-473E-AC53-D88F0585578B}" destId="{6BD5445B-BF14-45EE-97DF-332CA9C02976}" srcOrd="0" destOrd="0" presId="urn:microsoft.com/office/officeart/2005/8/layout/orgChart1"/>
    <dgm:cxn modelId="{C122CFCF-C7D8-4C14-90DD-9810219EA37C}" type="presParOf" srcId="{1D156B9C-0F7E-473E-AC53-D88F0585578B}" destId="{E9A75626-D31E-44A4-9862-1F5CD919E828}" srcOrd="1" destOrd="0" presId="urn:microsoft.com/office/officeart/2005/8/layout/orgChart1"/>
    <dgm:cxn modelId="{4B3F8E8B-9440-495E-9074-F86F2A49E0E5}" type="presParOf" srcId="{E9A75626-D31E-44A4-9862-1F5CD919E828}" destId="{B485BDCF-4AE2-456B-8162-E69347BEB014}" srcOrd="0" destOrd="0" presId="urn:microsoft.com/office/officeart/2005/8/layout/orgChart1"/>
    <dgm:cxn modelId="{2996E001-1D41-44A0-A99A-E00663CC1C31}" type="presParOf" srcId="{B485BDCF-4AE2-456B-8162-E69347BEB014}" destId="{5034CD58-5CF7-42FD-ACCE-237832ADDAD0}" srcOrd="0" destOrd="0" presId="urn:microsoft.com/office/officeart/2005/8/layout/orgChart1"/>
    <dgm:cxn modelId="{8811B794-9CF6-4974-97E4-05A92FB20649}" type="presParOf" srcId="{B485BDCF-4AE2-456B-8162-E69347BEB014}" destId="{37CE773B-7997-4304-AC56-114F829EE830}" srcOrd="1" destOrd="0" presId="urn:microsoft.com/office/officeart/2005/8/layout/orgChart1"/>
    <dgm:cxn modelId="{167CEF7F-81D5-495A-B9ED-C1F9EB1673F9}" type="presParOf" srcId="{E9A75626-D31E-44A4-9862-1F5CD919E828}" destId="{414C0615-EC7D-47D4-9854-446F5D1609A7}" srcOrd="1" destOrd="0" presId="urn:microsoft.com/office/officeart/2005/8/layout/orgChart1"/>
    <dgm:cxn modelId="{FA3A459F-2724-4CB0-8F5B-57C55F7A4103}" type="presParOf" srcId="{E9A75626-D31E-44A4-9862-1F5CD919E828}" destId="{625AFA39-19FC-429E-B7B4-D1671AFA129D}" srcOrd="2" destOrd="0" presId="urn:microsoft.com/office/officeart/2005/8/layout/orgChart1"/>
    <dgm:cxn modelId="{4C34508C-2AFD-4436-A068-915AAC5F4F07}" type="presParOf" srcId="{1D156B9C-0F7E-473E-AC53-D88F0585578B}" destId="{BC74086D-EBB2-49D5-A398-40F0262C85E9}" srcOrd="2" destOrd="0" presId="urn:microsoft.com/office/officeart/2005/8/layout/orgChart1"/>
    <dgm:cxn modelId="{94440E05-BDBC-4B6B-82C0-1BEF3E192BC1}" type="presParOf" srcId="{1D156B9C-0F7E-473E-AC53-D88F0585578B}" destId="{9E0AF6AE-3800-478B-902A-3B538781511F}" srcOrd="3" destOrd="0" presId="urn:microsoft.com/office/officeart/2005/8/layout/orgChart1"/>
    <dgm:cxn modelId="{D46C0C2E-7CAB-4076-B906-FE9294DEB211}" type="presParOf" srcId="{9E0AF6AE-3800-478B-902A-3B538781511F}" destId="{2E83D837-C7CD-4C36-90D2-9477CC163680}" srcOrd="0" destOrd="0" presId="urn:microsoft.com/office/officeart/2005/8/layout/orgChart1"/>
    <dgm:cxn modelId="{A2B4FDBB-296F-4E8B-AEB2-7A5187C65BE8}" type="presParOf" srcId="{2E83D837-C7CD-4C36-90D2-9477CC163680}" destId="{D977DC6C-70AB-4977-A421-DC9C9FC25C95}" srcOrd="0" destOrd="0" presId="urn:microsoft.com/office/officeart/2005/8/layout/orgChart1"/>
    <dgm:cxn modelId="{FE8E52E3-CCC4-416E-8CCB-A255C015820C}" type="presParOf" srcId="{2E83D837-C7CD-4C36-90D2-9477CC163680}" destId="{989F9E9D-F10C-4D8F-A6E3-AF2D45AC1CFC}" srcOrd="1" destOrd="0" presId="urn:microsoft.com/office/officeart/2005/8/layout/orgChart1"/>
    <dgm:cxn modelId="{B8BFD729-1D46-49B2-9AB5-9442AFB3837B}" type="presParOf" srcId="{9E0AF6AE-3800-478B-902A-3B538781511F}" destId="{71A85CFD-9A3D-4604-B405-0193AF20CA37}" srcOrd="1" destOrd="0" presId="urn:microsoft.com/office/officeart/2005/8/layout/orgChart1"/>
    <dgm:cxn modelId="{DC76F649-D55C-4358-B649-B304F0432D17}" type="presParOf" srcId="{9E0AF6AE-3800-478B-902A-3B538781511F}" destId="{8A9FDB13-9EE1-4A5B-99C3-48933FAE258C}" srcOrd="2" destOrd="0" presId="urn:microsoft.com/office/officeart/2005/8/layout/orgChart1"/>
    <dgm:cxn modelId="{A3358123-AF58-4DFA-A83E-A028EA7C5BB8}" type="presParOf" srcId="{1D156B9C-0F7E-473E-AC53-D88F0585578B}" destId="{D56E2E74-C293-4A92-8730-45B741F24F5D}" srcOrd="4" destOrd="0" presId="urn:microsoft.com/office/officeart/2005/8/layout/orgChart1"/>
    <dgm:cxn modelId="{DB29FCBE-3481-4C51-91C7-80062D60EDA4}" type="presParOf" srcId="{1D156B9C-0F7E-473E-AC53-D88F0585578B}" destId="{F0B707F8-17EB-451C-98EB-2896D80C253B}" srcOrd="5" destOrd="0" presId="urn:microsoft.com/office/officeart/2005/8/layout/orgChart1"/>
    <dgm:cxn modelId="{74489E3A-C4D9-4DEB-8CB4-8CAD7ABF6A8D}" type="presParOf" srcId="{F0B707F8-17EB-451C-98EB-2896D80C253B}" destId="{C5B474B0-4D7E-4C69-B80A-9A2F7F24D567}" srcOrd="0" destOrd="0" presId="urn:microsoft.com/office/officeart/2005/8/layout/orgChart1"/>
    <dgm:cxn modelId="{AF646EC8-666C-4753-BADC-718DA33FB9AB}" type="presParOf" srcId="{C5B474B0-4D7E-4C69-B80A-9A2F7F24D567}" destId="{0C525677-CBDE-43AE-889A-49622DB363EA}" srcOrd="0" destOrd="0" presId="urn:microsoft.com/office/officeart/2005/8/layout/orgChart1"/>
    <dgm:cxn modelId="{BF02E87C-2F1B-400F-B79C-208CC3DC8CDB}" type="presParOf" srcId="{C5B474B0-4D7E-4C69-B80A-9A2F7F24D567}" destId="{45A48CDA-022A-4EFB-B343-621D8660DE98}" srcOrd="1" destOrd="0" presId="urn:microsoft.com/office/officeart/2005/8/layout/orgChart1"/>
    <dgm:cxn modelId="{6BCF6505-A53B-4CD0-B943-AEBD3BAAC759}" type="presParOf" srcId="{F0B707F8-17EB-451C-98EB-2896D80C253B}" destId="{E53DCC26-B915-4384-BA41-08F5B4C2AE82}" srcOrd="1" destOrd="0" presId="urn:microsoft.com/office/officeart/2005/8/layout/orgChart1"/>
    <dgm:cxn modelId="{004B999E-A4CB-4BA8-A41D-ECDC6F482606}" type="presParOf" srcId="{F0B707F8-17EB-451C-98EB-2896D80C253B}" destId="{F603B989-86E1-41FC-8860-8578D3B787BD}" srcOrd="2" destOrd="0" presId="urn:microsoft.com/office/officeart/2005/8/layout/orgChart1"/>
    <dgm:cxn modelId="{E5318FB9-31C4-4593-A02B-ED91154A786C}" type="presParOf" srcId="{1D156B9C-0F7E-473E-AC53-D88F0585578B}" destId="{62C5956C-0BCA-491A-A35D-85EB4AB68F27}" srcOrd="6" destOrd="0" presId="urn:microsoft.com/office/officeart/2005/8/layout/orgChart1"/>
    <dgm:cxn modelId="{3147BC4D-A43C-4C30-8FED-1133604E2796}" type="presParOf" srcId="{1D156B9C-0F7E-473E-AC53-D88F0585578B}" destId="{0DA3E940-AF3E-4819-89E7-DE0834D1C2A5}" srcOrd="7" destOrd="0" presId="urn:microsoft.com/office/officeart/2005/8/layout/orgChart1"/>
    <dgm:cxn modelId="{79CC11CB-3509-46CC-B7C8-C93980304004}" type="presParOf" srcId="{0DA3E940-AF3E-4819-89E7-DE0834D1C2A5}" destId="{0F1B8074-139E-4F8E-8B40-BD080122DD62}" srcOrd="0" destOrd="0" presId="urn:microsoft.com/office/officeart/2005/8/layout/orgChart1"/>
    <dgm:cxn modelId="{A8C514D8-18BA-4DA7-8B20-EB83187C0C32}" type="presParOf" srcId="{0F1B8074-139E-4F8E-8B40-BD080122DD62}" destId="{26510B8C-DBD6-4692-8A8C-3D70D049D6FB}" srcOrd="0" destOrd="0" presId="urn:microsoft.com/office/officeart/2005/8/layout/orgChart1"/>
    <dgm:cxn modelId="{9F2B4B8A-EB0C-4F84-8822-4C8C109A8F8B}" type="presParOf" srcId="{0F1B8074-139E-4F8E-8B40-BD080122DD62}" destId="{22B873E5-CD19-4C0E-9E2E-90C7222D76F8}" srcOrd="1" destOrd="0" presId="urn:microsoft.com/office/officeart/2005/8/layout/orgChart1"/>
    <dgm:cxn modelId="{7BA7DA7F-D87F-4291-B4AE-7B1CB5BE0C50}" type="presParOf" srcId="{0DA3E940-AF3E-4819-89E7-DE0834D1C2A5}" destId="{4A60E025-1204-4D23-8928-6D45CE74A30D}" srcOrd="1" destOrd="0" presId="urn:microsoft.com/office/officeart/2005/8/layout/orgChart1"/>
    <dgm:cxn modelId="{D4E95635-F6C1-44F9-A741-AF12CDDE833D}" type="presParOf" srcId="{0DA3E940-AF3E-4819-89E7-DE0834D1C2A5}" destId="{E109A466-C7ED-4F42-A901-45C01B68A9F6}" srcOrd="2" destOrd="0" presId="urn:microsoft.com/office/officeart/2005/8/layout/orgChart1"/>
    <dgm:cxn modelId="{7FEA869E-724C-4CEC-B555-59BD16F3724B}" type="presParOf" srcId="{CAA146BC-6213-4E1C-AD1A-533F42E7A6F7}" destId="{9EA49F92-700B-482F-B1A1-A196F3A8E32E}" srcOrd="2" destOrd="0" presId="urn:microsoft.com/office/officeart/2005/8/layout/orgChart1"/>
    <dgm:cxn modelId="{917AF313-79CF-4771-93C6-4A0B84BFA54D}" type="presParOf" srcId="{4D53C27C-0F13-4046-B6BE-BF6B14367A63}" destId="{08CD219D-EF58-4C8A-88A4-1BAF9BD36ED8}" srcOrd="6" destOrd="0" presId="urn:microsoft.com/office/officeart/2005/8/layout/orgChart1"/>
    <dgm:cxn modelId="{71D72F61-AD03-4EA1-8EF8-A0870867D04E}" type="presParOf" srcId="{4D53C27C-0F13-4046-B6BE-BF6B14367A63}" destId="{BBE86F62-ED38-4C28-A42F-8714E23F3C64}" srcOrd="7" destOrd="0" presId="urn:microsoft.com/office/officeart/2005/8/layout/orgChart1"/>
    <dgm:cxn modelId="{CDC10C32-AE40-4744-8720-86BB0D4D6DDF}" type="presParOf" srcId="{BBE86F62-ED38-4C28-A42F-8714E23F3C64}" destId="{86681115-56A6-4848-A12D-4C4E3C22F47B}" srcOrd="0" destOrd="0" presId="urn:microsoft.com/office/officeart/2005/8/layout/orgChart1"/>
    <dgm:cxn modelId="{D52F9947-C1C4-40FE-A44A-6B687106976D}" type="presParOf" srcId="{86681115-56A6-4848-A12D-4C4E3C22F47B}" destId="{D123555D-F1BF-430E-85E7-3EE28B02936D}" srcOrd="0" destOrd="0" presId="urn:microsoft.com/office/officeart/2005/8/layout/orgChart1"/>
    <dgm:cxn modelId="{B8F6E642-13D4-4960-8D14-B642E9D0BB37}" type="presParOf" srcId="{86681115-56A6-4848-A12D-4C4E3C22F47B}" destId="{880E1AEC-E3CD-466E-8A5D-49EFE6379F2D}" srcOrd="1" destOrd="0" presId="urn:microsoft.com/office/officeart/2005/8/layout/orgChart1"/>
    <dgm:cxn modelId="{558A650A-B084-4728-A3D9-376501F7D8CC}" type="presParOf" srcId="{BBE86F62-ED38-4C28-A42F-8714E23F3C64}" destId="{21FAF797-3922-411A-A6C8-84E626443423}" srcOrd="1" destOrd="0" presId="urn:microsoft.com/office/officeart/2005/8/layout/orgChart1"/>
    <dgm:cxn modelId="{D8686EB1-6025-4B76-AED6-62DE240ACB2F}" type="presParOf" srcId="{21FAF797-3922-411A-A6C8-84E626443423}" destId="{0D89ECC2-1F7A-495A-A92B-724C30D66A49}" srcOrd="0" destOrd="0" presId="urn:microsoft.com/office/officeart/2005/8/layout/orgChart1"/>
    <dgm:cxn modelId="{C55ED4C7-1E8B-414B-84C1-C1ACF69DE28E}" type="presParOf" srcId="{21FAF797-3922-411A-A6C8-84E626443423}" destId="{112AE8B1-2532-40CC-AE9D-2A53A0FCA179}" srcOrd="1" destOrd="0" presId="urn:microsoft.com/office/officeart/2005/8/layout/orgChart1"/>
    <dgm:cxn modelId="{5F1EA400-B9CC-4309-9534-7FB607FEE654}" type="presParOf" srcId="{112AE8B1-2532-40CC-AE9D-2A53A0FCA179}" destId="{CF60C167-29C7-4EFF-8AF9-8FB030841FF2}" srcOrd="0" destOrd="0" presId="urn:microsoft.com/office/officeart/2005/8/layout/orgChart1"/>
    <dgm:cxn modelId="{5A63D74B-02D1-44FF-993C-97C9DC926094}" type="presParOf" srcId="{CF60C167-29C7-4EFF-8AF9-8FB030841FF2}" destId="{A1FF9A1B-DCEA-401F-9A5F-D748B5DB0254}" srcOrd="0" destOrd="0" presId="urn:microsoft.com/office/officeart/2005/8/layout/orgChart1"/>
    <dgm:cxn modelId="{0FE4DE19-B798-4D14-AA62-E5B924E93AFA}" type="presParOf" srcId="{CF60C167-29C7-4EFF-8AF9-8FB030841FF2}" destId="{DDAD1FB1-002D-4B5E-8332-E94A4F0F8E85}" srcOrd="1" destOrd="0" presId="urn:microsoft.com/office/officeart/2005/8/layout/orgChart1"/>
    <dgm:cxn modelId="{709255E1-276A-4B10-90C0-80B8E9B46108}" type="presParOf" srcId="{112AE8B1-2532-40CC-AE9D-2A53A0FCA179}" destId="{31F24117-F0C3-443C-A52E-CF2067101E5F}" srcOrd="1" destOrd="0" presId="urn:microsoft.com/office/officeart/2005/8/layout/orgChart1"/>
    <dgm:cxn modelId="{3F69AECF-84B7-499D-A3A1-E318B0CF4B75}" type="presParOf" srcId="{112AE8B1-2532-40CC-AE9D-2A53A0FCA179}" destId="{551F0DA8-F870-4A4A-92F0-B21353741725}" srcOrd="2" destOrd="0" presId="urn:microsoft.com/office/officeart/2005/8/layout/orgChart1"/>
    <dgm:cxn modelId="{F5EE4ACF-FB4E-452B-AD0E-5581560D2F53}" type="presParOf" srcId="{21FAF797-3922-411A-A6C8-84E626443423}" destId="{A9945CF2-A52C-4558-ABF1-AD651D1FFE4C}" srcOrd="2" destOrd="0" presId="urn:microsoft.com/office/officeart/2005/8/layout/orgChart1"/>
    <dgm:cxn modelId="{AC6C0F64-1AA5-4F75-A956-805D9E9C13EB}" type="presParOf" srcId="{21FAF797-3922-411A-A6C8-84E626443423}" destId="{6CB9FB38-CB32-4A7F-8BE1-C9191F9DD155}" srcOrd="3" destOrd="0" presId="urn:microsoft.com/office/officeart/2005/8/layout/orgChart1"/>
    <dgm:cxn modelId="{0DC5397E-DAF5-411C-86CE-3F464BE367A3}" type="presParOf" srcId="{6CB9FB38-CB32-4A7F-8BE1-C9191F9DD155}" destId="{E529C964-8BF3-485E-B19C-5914976DBBEF}" srcOrd="0" destOrd="0" presId="urn:microsoft.com/office/officeart/2005/8/layout/orgChart1"/>
    <dgm:cxn modelId="{351E5DD8-EFC8-429E-91E5-39A0070071F0}" type="presParOf" srcId="{E529C964-8BF3-485E-B19C-5914976DBBEF}" destId="{A97D27D2-BBC7-4920-9BA2-3ABCFADA3072}" srcOrd="0" destOrd="0" presId="urn:microsoft.com/office/officeart/2005/8/layout/orgChart1"/>
    <dgm:cxn modelId="{43B895C9-8E0F-43A7-9EF8-D5FA74A4B80B}" type="presParOf" srcId="{E529C964-8BF3-485E-B19C-5914976DBBEF}" destId="{45E7EB34-CEFC-4758-A300-23C2E49930F7}" srcOrd="1" destOrd="0" presId="urn:microsoft.com/office/officeart/2005/8/layout/orgChart1"/>
    <dgm:cxn modelId="{005CA305-6630-47E1-A8BE-DBC2CD856421}" type="presParOf" srcId="{6CB9FB38-CB32-4A7F-8BE1-C9191F9DD155}" destId="{18E4E7A6-84BA-4C17-BDAD-93BD57417F8F}" srcOrd="1" destOrd="0" presId="urn:microsoft.com/office/officeart/2005/8/layout/orgChart1"/>
    <dgm:cxn modelId="{C3017390-DEF7-4D2F-AD6C-054FE0376A32}" type="presParOf" srcId="{6CB9FB38-CB32-4A7F-8BE1-C9191F9DD155}" destId="{845D2C62-3D32-43D3-9B66-221D3C0BD99F}" srcOrd="2" destOrd="0" presId="urn:microsoft.com/office/officeart/2005/8/layout/orgChart1"/>
    <dgm:cxn modelId="{B34BF055-2865-4398-8E9A-28D29EB94494}" type="presParOf" srcId="{21FAF797-3922-411A-A6C8-84E626443423}" destId="{33710E5E-AE49-4994-B4DD-DAAD37D03888}" srcOrd="4" destOrd="0" presId="urn:microsoft.com/office/officeart/2005/8/layout/orgChart1"/>
    <dgm:cxn modelId="{0FEA15D5-083F-42A5-B3D4-A605802B53C2}" type="presParOf" srcId="{21FAF797-3922-411A-A6C8-84E626443423}" destId="{9561FCFA-5AE0-473E-868C-678DF183BE09}" srcOrd="5" destOrd="0" presId="urn:microsoft.com/office/officeart/2005/8/layout/orgChart1"/>
    <dgm:cxn modelId="{F924A907-3A5A-43E6-937D-4B0E5079128F}" type="presParOf" srcId="{9561FCFA-5AE0-473E-868C-678DF183BE09}" destId="{7CA7C173-EA27-4D34-9DB3-85D8251D7197}" srcOrd="0" destOrd="0" presId="urn:microsoft.com/office/officeart/2005/8/layout/orgChart1"/>
    <dgm:cxn modelId="{DEB98F8C-EFC5-45AD-92BA-DD72352542E3}" type="presParOf" srcId="{7CA7C173-EA27-4D34-9DB3-85D8251D7197}" destId="{94B1E2F9-8121-4F3C-8B50-6BF081C06F0F}" srcOrd="0" destOrd="0" presId="urn:microsoft.com/office/officeart/2005/8/layout/orgChart1"/>
    <dgm:cxn modelId="{63C4492A-5D67-40B7-BCF5-49D6A9BCF678}" type="presParOf" srcId="{7CA7C173-EA27-4D34-9DB3-85D8251D7197}" destId="{92EA0B6C-6B41-4FEA-864B-CBAD9D0E8AA9}" srcOrd="1" destOrd="0" presId="urn:microsoft.com/office/officeart/2005/8/layout/orgChart1"/>
    <dgm:cxn modelId="{2DC290E9-9081-4B9D-A827-E81726A55974}" type="presParOf" srcId="{9561FCFA-5AE0-473E-868C-678DF183BE09}" destId="{62069B8F-31E4-4989-B425-9226BECDA50D}" srcOrd="1" destOrd="0" presId="urn:microsoft.com/office/officeart/2005/8/layout/orgChart1"/>
    <dgm:cxn modelId="{506F1F2D-2FA3-47FB-A518-F8DCE923D66B}" type="presParOf" srcId="{9561FCFA-5AE0-473E-868C-678DF183BE09}" destId="{40887A2D-2B08-4B67-896A-A3E38F72EDE5}" srcOrd="2" destOrd="0" presId="urn:microsoft.com/office/officeart/2005/8/layout/orgChart1"/>
    <dgm:cxn modelId="{C3ECC968-A0DE-4C84-890C-A8CB5F6E54B2}" type="presParOf" srcId="{BBE86F62-ED38-4C28-A42F-8714E23F3C64}" destId="{DBEC6FC5-61A1-49FD-A7D1-D87B28D12DF0}" srcOrd="2" destOrd="0" presId="urn:microsoft.com/office/officeart/2005/8/layout/orgChart1"/>
    <dgm:cxn modelId="{AA6C647C-7813-4E5F-9F54-316425A55C06}" type="presParOf" srcId="{4D53C27C-0F13-4046-B6BE-BF6B14367A63}" destId="{6AEBA5BA-9919-4081-9A00-12CD914687EC}" srcOrd="8" destOrd="0" presId="urn:microsoft.com/office/officeart/2005/8/layout/orgChart1"/>
    <dgm:cxn modelId="{3B348CA8-2443-4AB6-96CD-644B21DE1E2E}" type="presParOf" srcId="{4D53C27C-0F13-4046-B6BE-BF6B14367A63}" destId="{3F4EC32A-0B67-40BF-B443-1613AF3BE0EE}" srcOrd="9" destOrd="0" presId="urn:microsoft.com/office/officeart/2005/8/layout/orgChart1"/>
    <dgm:cxn modelId="{CC376519-9286-4F6F-973F-1872F649DE1D}" type="presParOf" srcId="{3F4EC32A-0B67-40BF-B443-1613AF3BE0EE}" destId="{867138A9-E6EE-417D-B3B4-FC855594E349}" srcOrd="0" destOrd="0" presId="urn:microsoft.com/office/officeart/2005/8/layout/orgChart1"/>
    <dgm:cxn modelId="{EB79961C-02AE-4D35-8250-1A7AD35C8039}" type="presParOf" srcId="{867138A9-E6EE-417D-B3B4-FC855594E349}" destId="{A54EB9F6-CEF3-4F36-B801-3F5425175CEC}" srcOrd="0" destOrd="0" presId="urn:microsoft.com/office/officeart/2005/8/layout/orgChart1"/>
    <dgm:cxn modelId="{7AFA4A78-4BA2-4600-BE51-B5ACAA35476B}" type="presParOf" srcId="{867138A9-E6EE-417D-B3B4-FC855594E349}" destId="{DA011D52-B338-4413-AEE1-1AA83CBD2593}" srcOrd="1" destOrd="0" presId="urn:microsoft.com/office/officeart/2005/8/layout/orgChart1"/>
    <dgm:cxn modelId="{38FEF3C8-9190-48B0-A677-A5CC9D0ADCE3}" type="presParOf" srcId="{3F4EC32A-0B67-40BF-B443-1613AF3BE0EE}" destId="{5234692E-EBBF-450A-A4CB-77A25D9DE2C6}" srcOrd="1" destOrd="0" presId="urn:microsoft.com/office/officeart/2005/8/layout/orgChart1"/>
    <dgm:cxn modelId="{C7374299-CAF6-48F8-A83B-39D4390D6ED3}" type="presParOf" srcId="{3F4EC32A-0B67-40BF-B443-1613AF3BE0EE}" destId="{DFF3AF75-DF1D-4568-9ADE-2BD9452DF751}" srcOrd="2" destOrd="0" presId="urn:microsoft.com/office/officeart/2005/8/layout/orgChart1"/>
    <dgm:cxn modelId="{AC986E03-F56B-4069-AC26-EA3CE5D98303}" type="presParOf" srcId="{FED1B8BE-3A45-49AF-B301-0AE3E48C65BD}" destId="{F9FC1F41-83E7-4322-A64A-AB95A2DFE84D}"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BA5BA-9919-4081-9A00-12CD914687EC}">
      <dsp:nvSpPr>
        <dsp:cNvPr id="0" name=""/>
        <dsp:cNvSpPr/>
      </dsp:nvSpPr>
      <dsp:spPr>
        <a:xfrm>
          <a:off x="3194954" y="514672"/>
          <a:ext cx="2472813" cy="214583"/>
        </a:xfrm>
        <a:custGeom>
          <a:avLst/>
          <a:gdLst/>
          <a:ahLst/>
          <a:cxnLst/>
          <a:rect l="0" t="0" r="0" b="0"/>
          <a:pathLst>
            <a:path>
              <a:moveTo>
                <a:pt x="0" y="0"/>
              </a:moveTo>
              <a:lnTo>
                <a:pt x="0" y="107291"/>
              </a:lnTo>
              <a:lnTo>
                <a:pt x="2472813" y="107291"/>
              </a:lnTo>
              <a:lnTo>
                <a:pt x="2472813" y="2145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10E5E-AE49-4994-B4DD-DAAD37D03888}">
      <dsp:nvSpPr>
        <dsp:cNvPr id="0" name=""/>
        <dsp:cNvSpPr/>
      </dsp:nvSpPr>
      <dsp:spPr>
        <a:xfrm>
          <a:off x="4022631" y="1240167"/>
          <a:ext cx="153273" cy="1921028"/>
        </a:xfrm>
        <a:custGeom>
          <a:avLst/>
          <a:gdLst/>
          <a:ahLst/>
          <a:cxnLst/>
          <a:rect l="0" t="0" r="0" b="0"/>
          <a:pathLst>
            <a:path>
              <a:moveTo>
                <a:pt x="0" y="0"/>
              </a:moveTo>
              <a:lnTo>
                <a:pt x="0" y="1921028"/>
              </a:lnTo>
              <a:lnTo>
                <a:pt x="153273" y="19210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45CF2-A52C-4558-ABF1-AD651D1FFE4C}">
      <dsp:nvSpPr>
        <dsp:cNvPr id="0" name=""/>
        <dsp:cNvSpPr/>
      </dsp:nvSpPr>
      <dsp:spPr>
        <a:xfrm>
          <a:off x="4022631" y="1240167"/>
          <a:ext cx="153273" cy="1195533"/>
        </a:xfrm>
        <a:custGeom>
          <a:avLst/>
          <a:gdLst/>
          <a:ahLst/>
          <a:cxnLst/>
          <a:rect l="0" t="0" r="0" b="0"/>
          <a:pathLst>
            <a:path>
              <a:moveTo>
                <a:pt x="0" y="0"/>
              </a:moveTo>
              <a:lnTo>
                <a:pt x="0" y="1195533"/>
              </a:lnTo>
              <a:lnTo>
                <a:pt x="153273" y="119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9ECC2-1F7A-495A-A92B-724C30D66A49}">
      <dsp:nvSpPr>
        <dsp:cNvPr id="0" name=""/>
        <dsp:cNvSpPr/>
      </dsp:nvSpPr>
      <dsp:spPr>
        <a:xfrm>
          <a:off x="4022631" y="1240167"/>
          <a:ext cx="153273" cy="470038"/>
        </a:xfrm>
        <a:custGeom>
          <a:avLst/>
          <a:gdLst/>
          <a:ahLst/>
          <a:cxnLst/>
          <a:rect l="0" t="0" r="0" b="0"/>
          <a:pathLst>
            <a:path>
              <a:moveTo>
                <a:pt x="0" y="0"/>
              </a:moveTo>
              <a:lnTo>
                <a:pt x="0" y="470038"/>
              </a:lnTo>
              <a:lnTo>
                <a:pt x="153273" y="47003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D219D-EF58-4C8A-88A4-1BAF9BD36ED8}">
      <dsp:nvSpPr>
        <dsp:cNvPr id="0" name=""/>
        <dsp:cNvSpPr/>
      </dsp:nvSpPr>
      <dsp:spPr>
        <a:xfrm>
          <a:off x="3194954" y="514672"/>
          <a:ext cx="1236406" cy="214583"/>
        </a:xfrm>
        <a:custGeom>
          <a:avLst/>
          <a:gdLst/>
          <a:ahLst/>
          <a:cxnLst/>
          <a:rect l="0" t="0" r="0" b="0"/>
          <a:pathLst>
            <a:path>
              <a:moveTo>
                <a:pt x="0" y="0"/>
              </a:moveTo>
              <a:lnTo>
                <a:pt x="0" y="107291"/>
              </a:lnTo>
              <a:lnTo>
                <a:pt x="1236406" y="107291"/>
              </a:lnTo>
              <a:lnTo>
                <a:pt x="1236406" y="2145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C5956C-0BCA-491A-A35D-85EB4AB68F27}">
      <dsp:nvSpPr>
        <dsp:cNvPr id="0" name=""/>
        <dsp:cNvSpPr/>
      </dsp:nvSpPr>
      <dsp:spPr>
        <a:xfrm>
          <a:off x="2786224" y="1240167"/>
          <a:ext cx="153273" cy="2646523"/>
        </a:xfrm>
        <a:custGeom>
          <a:avLst/>
          <a:gdLst/>
          <a:ahLst/>
          <a:cxnLst/>
          <a:rect l="0" t="0" r="0" b="0"/>
          <a:pathLst>
            <a:path>
              <a:moveTo>
                <a:pt x="0" y="0"/>
              </a:moveTo>
              <a:lnTo>
                <a:pt x="0" y="2646523"/>
              </a:lnTo>
              <a:lnTo>
                <a:pt x="153273" y="26465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6E2E74-C293-4A92-8730-45B741F24F5D}">
      <dsp:nvSpPr>
        <dsp:cNvPr id="0" name=""/>
        <dsp:cNvSpPr/>
      </dsp:nvSpPr>
      <dsp:spPr>
        <a:xfrm>
          <a:off x="2786224" y="1240167"/>
          <a:ext cx="153273" cy="1921028"/>
        </a:xfrm>
        <a:custGeom>
          <a:avLst/>
          <a:gdLst/>
          <a:ahLst/>
          <a:cxnLst/>
          <a:rect l="0" t="0" r="0" b="0"/>
          <a:pathLst>
            <a:path>
              <a:moveTo>
                <a:pt x="0" y="0"/>
              </a:moveTo>
              <a:lnTo>
                <a:pt x="0" y="1921028"/>
              </a:lnTo>
              <a:lnTo>
                <a:pt x="153273" y="19210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4086D-EBB2-49D5-A398-40F0262C85E9}">
      <dsp:nvSpPr>
        <dsp:cNvPr id="0" name=""/>
        <dsp:cNvSpPr/>
      </dsp:nvSpPr>
      <dsp:spPr>
        <a:xfrm>
          <a:off x="2786224" y="1240167"/>
          <a:ext cx="153273" cy="1195533"/>
        </a:xfrm>
        <a:custGeom>
          <a:avLst/>
          <a:gdLst/>
          <a:ahLst/>
          <a:cxnLst/>
          <a:rect l="0" t="0" r="0" b="0"/>
          <a:pathLst>
            <a:path>
              <a:moveTo>
                <a:pt x="0" y="0"/>
              </a:moveTo>
              <a:lnTo>
                <a:pt x="0" y="1195533"/>
              </a:lnTo>
              <a:lnTo>
                <a:pt x="153273" y="119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5445B-BF14-45EE-97DF-332CA9C02976}">
      <dsp:nvSpPr>
        <dsp:cNvPr id="0" name=""/>
        <dsp:cNvSpPr/>
      </dsp:nvSpPr>
      <dsp:spPr>
        <a:xfrm>
          <a:off x="2786224" y="1240167"/>
          <a:ext cx="153273" cy="470038"/>
        </a:xfrm>
        <a:custGeom>
          <a:avLst/>
          <a:gdLst/>
          <a:ahLst/>
          <a:cxnLst/>
          <a:rect l="0" t="0" r="0" b="0"/>
          <a:pathLst>
            <a:path>
              <a:moveTo>
                <a:pt x="0" y="0"/>
              </a:moveTo>
              <a:lnTo>
                <a:pt x="0" y="470038"/>
              </a:lnTo>
              <a:lnTo>
                <a:pt x="153273" y="47003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77AE2-CD8B-441D-8BF9-63871907DAA8}">
      <dsp:nvSpPr>
        <dsp:cNvPr id="0" name=""/>
        <dsp:cNvSpPr/>
      </dsp:nvSpPr>
      <dsp:spPr>
        <a:xfrm>
          <a:off x="3149234" y="514672"/>
          <a:ext cx="91440" cy="214583"/>
        </a:xfrm>
        <a:custGeom>
          <a:avLst/>
          <a:gdLst/>
          <a:ahLst/>
          <a:cxnLst/>
          <a:rect l="0" t="0" r="0" b="0"/>
          <a:pathLst>
            <a:path>
              <a:moveTo>
                <a:pt x="45720" y="0"/>
              </a:moveTo>
              <a:lnTo>
                <a:pt x="45720" y="2145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1F0D29-05D5-406A-A371-84EDF0F2A319}">
      <dsp:nvSpPr>
        <dsp:cNvPr id="0" name=""/>
        <dsp:cNvSpPr/>
      </dsp:nvSpPr>
      <dsp:spPr>
        <a:xfrm>
          <a:off x="1549818" y="1240167"/>
          <a:ext cx="153273" cy="1921028"/>
        </a:xfrm>
        <a:custGeom>
          <a:avLst/>
          <a:gdLst/>
          <a:ahLst/>
          <a:cxnLst/>
          <a:rect l="0" t="0" r="0" b="0"/>
          <a:pathLst>
            <a:path>
              <a:moveTo>
                <a:pt x="0" y="0"/>
              </a:moveTo>
              <a:lnTo>
                <a:pt x="0" y="1921028"/>
              </a:lnTo>
              <a:lnTo>
                <a:pt x="153273" y="19210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DAF9F-AD12-40B6-92D8-CABAE2BEB6D0}">
      <dsp:nvSpPr>
        <dsp:cNvPr id="0" name=""/>
        <dsp:cNvSpPr/>
      </dsp:nvSpPr>
      <dsp:spPr>
        <a:xfrm>
          <a:off x="1549818" y="1240167"/>
          <a:ext cx="153273" cy="1195533"/>
        </a:xfrm>
        <a:custGeom>
          <a:avLst/>
          <a:gdLst/>
          <a:ahLst/>
          <a:cxnLst/>
          <a:rect l="0" t="0" r="0" b="0"/>
          <a:pathLst>
            <a:path>
              <a:moveTo>
                <a:pt x="0" y="0"/>
              </a:moveTo>
              <a:lnTo>
                <a:pt x="0" y="1195533"/>
              </a:lnTo>
              <a:lnTo>
                <a:pt x="153273" y="119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77C313-134E-46A1-8D77-E73942B0645D}">
      <dsp:nvSpPr>
        <dsp:cNvPr id="0" name=""/>
        <dsp:cNvSpPr/>
      </dsp:nvSpPr>
      <dsp:spPr>
        <a:xfrm>
          <a:off x="1549818" y="1240167"/>
          <a:ext cx="153273" cy="470038"/>
        </a:xfrm>
        <a:custGeom>
          <a:avLst/>
          <a:gdLst/>
          <a:ahLst/>
          <a:cxnLst/>
          <a:rect l="0" t="0" r="0" b="0"/>
          <a:pathLst>
            <a:path>
              <a:moveTo>
                <a:pt x="0" y="0"/>
              </a:moveTo>
              <a:lnTo>
                <a:pt x="0" y="470038"/>
              </a:lnTo>
              <a:lnTo>
                <a:pt x="153273" y="47003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DD780-955E-496D-8D46-BF21DED0EAAF}">
      <dsp:nvSpPr>
        <dsp:cNvPr id="0" name=""/>
        <dsp:cNvSpPr/>
      </dsp:nvSpPr>
      <dsp:spPr>
        <a:xfrm>
          <a:off x="1958547" y="514672"/>
          <a:ext cx="1236406" cy="214583"/>
        </a:xfrm>
        <a:custGeom>
          <a:avLst/>
          <a:gdLst/>
          <a:ahLst/>
          <a:cxnLst/>
          <a:rect l="0" t="0" r="0" b="0"/>
          <a:pathLst>
            <a:path>
              <a:moveTo>
                <a:pt x="1236406" y="0"/>
              </a:moveTo>
              <a:lnTo>
                <a:pt x="1236406" y="107291"/>
              </a:lnTo>
              <a:lnTo>
                <a:pt x="0" y="107291"/>
              </a:lnTo>
              <a:lnTo>
                <a:pt x="0" y="2145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84BFA-6AFE-40DB-A66F-FA1CC6935B40}">
      <dsp:nvSpPr>
        <dsp:cNvPr id="0" name=""/>
        <dsp:cNvSpPr/>
      </dsp:nvSpPr>
      <dsp:spPr>
        <a:xfrm>
          <a:off x="313411" y="1240167"/>
          <a:ext cx="153273" cy="1195533"/>
        </a:xfrm>
        <a:custGeom>
          <a:avLst/>
          <a:gdLst/>
          <a:ahLst/>
          <a:cxnLst/>
          <a:rect l="0" t="0" r="0" b="0"/>
          <a:pathLst>
            <a:path>
              <a:moveTo>
                <a:pt x="0" y="0"/>
              </a:moveTo>
              <a:lnTo>
                <a:pt x="0" y="1195533"/>
              </a:lnTo>
              <a:lnTo>
                <a:pt x="153273" y="119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1792B-E0BA-4650-8FD6-940EEAD55C69}">
      <dsp:nvSpPr>
        <dsp:cNvPr id="0" name=""/>
        <dsp:cNvSpPr/>
      </dsp:nvSpPr>
      <dsp:spPr>
        <a:xfrm>
          <a:off x="313411" y="1240167"/>
          <a:ext cx="153273" cy="470038"/>
        </a:xfrm>
        <a:custGeom>
          <a:avLst/>
          <a:gdLst/>
          <a:ahLst/>
          <a:cxnLst/>
          <a:rect l="0" t="0" r="0" b="0"/>
          <a:pathLst>
            <a:path>
              <a:moveTo>
                <a:pt x="0" y="0"/>
              </a:moveTo>
              <a:lnTo>
                <a:pt x="0" y="470038"/>
              </a:lnTo>
              <a:lnTo>
                <a:pt x="153273" y="47003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663AF-C69F-4D8E-B38E-A38CF8FD910B}">
      <dsp:nvSpPr>
        <dsp:cNvPr id="0" name=""/>
        <dsp:cNvSpPr/>
      </dsp:nvSpPr>
      <dsp:spPr>
        <a:xfrm>
          <a:off x="722140" y="514672"/>
          <a:ext cx="2472813" cy="214583"/>
        </a:xfrm>
        <a:custGeom>
          <a:avLst/>
          <a:gdLst/>
          <a:ahLst/>
          <a:cxnLst/>
          <a:rect l="0" t="0" r="0" b="0"/>
          <a:pathLst>
            <a:path>
              <a:moveTo>
                <a:pt x="2472813" y="0"/>
              </a:moveTo>
              <a:lnTo>
                <a:pt x="2472813" y="107291"/>
              </a:lnTo>
              <a:lnTo>
                <a:pt x="0" y="107291"/>
              </a:lnTo>
              <a:lnTo>
                <a:pt x="0" y="2145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67C1C-97D9-44EE-93AA-579A742095BB}">
      <dsp:nvSpPr>
        <dsp:cNvPr id="0" name=""/>
        <dsp:cNvSpPr/>
      </dsp:nvSpPr>
      <dsp:spPr>
        <a:xfrm>
          <a:off x="2684042" y="3760"/>
          <a:ext cx="1021823" cy="510911"/>
        </a:xfrm>
        <a:prstGeom prst="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HDOC Chair (Luke)</a:t>
          </a:r>
        </a:p>
      </dsp:txBody>
      <dsp:txXfrm>
        <a:off x="2684042" y="3760"/>
        <a:ext cx="1021823" cy="510911"/>
      </dsp:txXfrm>
    </dsp:sp>
    <dsp:sp modelId="{BA444095-BD9E-45C4-98E4-5EE4A7FE5126}">
      <dsp:nvSpPr>
        <dsp:cNvPr id="0" name=""/>
        <dsp:cNvSpPr/>
      </dsp:nvSpPr>
      <dsp:spPr>
        <a:xfrm>
          <a:off x="211228" y="729255"/>
          <a:ext cx="1021823" cy="510911"/>
        </a:xfrm>
        <a:prstGeom prst="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14ers Segment  Leader (Hannah)</a:t>
          </a:r>
        </a:p>
      </dsp:txBody>
      <dsp:txXfrm>
        <a:off x="211228" y="729255"/>
        <a:ext cx="1021823" cy="510911"/>
      </dsp:txXfrm>
    </dsp:sp>
    <dsp:sp modelId="{E1C481C5-7E99-4E16-AF24-37DE3872AF86}">
      <dsp:nvSpPr>
        <dsp:cNvPr id="0" name=""/>
        <dsp:cNvSpPr/>
      </dsp:nvSpPr>
      <dsp:spPr>
        <a:xfrm>
          <a:off x="466684" y="1454750"/>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10U-12U Level Rep</a:t>
          </a:r>
        </a:p>
      </dsp:txBody>
      <dsp:txXfrm>
        <a:off x="466684" y="1454750"/>
        <a:ext cx="1021823" cy="510911"/>
      </dsp:txXfrm>
    </dsp:sp>
    <dsp:sp modelId="{4723F7B1-674B-4BEF-A3B1-9ACE74B2E617}">
      <dsp:nvSpPr>
        <dsp:cNvPr id="0" name=""/>
        <dsp:cNvSpPr/>
      </dsp:nvSpPr>
      <dsp:spPr>
        <a:xfrm>
          <a:off x="466684" y="2180245"/>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14-18U Level Rep</a:t>
          </a:r>
        </a:p>
      </dsp:txBody>
      <dsp:txXfrm>
        <a:off x="466684" y="2180245"/>
        <a:ext cx="1021823" cy="510911"/>
      </dsp:txXfrm>
    </dsp:sp>
    <dsp:sp modelId="{79369DB4-D0B1-4C57-9F94-CA57A7C585F3}">
      <dsp:nvSpPr>
        <dsp:cNvPr id="0" name=""/>
        <dsp:cNvSpPr/>
      </dsp:nvSpPr>
      <dsp:spPr>
        <a:xfrm>
          <a:off x="1447635" y="729255"/>
          <a:ext cx="1021823" cy="510911"/>
        </a:xfrm>
        <a:prstGeom prst="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8U Segment Leader (Harry)</a:t>
          </a:r>
        </a:p>
      </dsp:txBody>
      <dsp:txXfrm>
        <a:off x="1447635" y="729255"/>
        <a:ext cx="1021823" cy="510911"/>
      </dsp:txXfrm>
    </dsp:sp>
    <dsp:sp modelId="{18F458D0-EF7A-4F1F-B301-40B25B5DA55F}">
      <dsp:nvSpPr>
        <dsp:cNvPr id="0" name=""/>
        <dsp:cNvSpPr/>
      </dsp:nvSpPr>
      <dsp:spPr>
        <a:xfrm>
          <a:off x="1703091" y="1454750"/>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Beginner Level Rep</a:t>
          </a:r>
        </a:p>
      </dsp:txBody>
      <dsp:txXfrm>
        <a:off x="1703091" y="1454750"/>
        <a:ext cx="1021823" cy="510911"/>
      </dsp:txXfrm>
    </dsp:sp>
    <dsp:sp modelId="{32A3ADC6-E45A-4523-BE9A-18CE5DA0E1BB}">
      <dsp:nvSpPr>
        <dsp:cNvPr id="0" name=""/>
        <dsp:cNvSpPr/>
      </dsp:nvSpPr>
      <dsp:spPr>
        <a:xfrm>
          <a:off x="1703091" y="2180245"/>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Intermediate Level Rep</a:t>
          </a:r>
        </a:p>
      </dsp:txBody>
      <dsp:txXfrm>
        <a:off x="1703091" y="2180245"/>
        <a:ext cx="1021823" cy="510911"/>
      </dsp:txXfrm>
    </dsp:sp>
    <dsp:sp modelId="{03055880-EB37-4145-8ED5-7FD168CBC04F}">
      <dsp:nvSpPr>
        <dsp:cNvPr id="0" name=""/>
        <dsp:cNvSpPr/>
      </dsp:nvSpPr>
      <dsp:spPr>
        <a:xfrm>
          <a:off x="1703091" y="2905740"/>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Advanced Level Rep</a:t>
          </a:r>
        </a:p>
      </dsp:txBody>
      <dsp:txXfrm>
        <a:off x="1703091" y="2905740"/>
        <a:ext cx="1021823" cy="510911"/>
      </dsp:txXfrm>
    </dsp:sp>
    <dsp:sp modelId="{A8CFFEE1-CB4D-43E1-A19B-051E3A22284D}">
      <dsp:nvSpPr>
        <dsp:cNvPr id="0" name=""/>
        <dsp:cNvSpPr/>
      </dsp:nvSpPr>
      <dsp:spPr>
        <a:xfrm>
          <a:off x="2684042" y="729255"/>
          <a:ext cx="1021823" cy="510911"/>
        </a:xfrm>
        <a:prstGeom prst="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Co-ed Travel Segment Leader (Jason)</a:t>
          </a:r>
        </a:p>
      </dsp:txBody>
      <dsp:txXfrm>
        <a:off x="2684042" y="729255"/>
        <a:ext cx="1021823" cy="510911"/>
      </dsp:txXfrm>
    </dsp:sp>
    <dsp:sp modelId="{5034CD58-5CF7-42FD-ACCE-237832ADDAD0}">
      <dsp:nvSpPr>
        <dsp:cNvPr id="0" name=""/>
        <dsp:cNvSpPr/>
      </dsp:nvSpPr>
      <dsp:spPr>
        <a:xfrm>
          <a:off x="2939498" y="1454750"/>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10U Level Rep</a:t>
          </a:r>
        </a:p>
      </dsp:txBody>
      <dsp:txXfrm>
        <a:off x="2939498" y="1454750"/>
        <a:ext cx="1021823" cy="510911"/>
      </dsp:txXfrm>
    </dsp:sp>
    <dsp:sp modelId="{D977DC6C-70AB-4977-A421-DC9C9FC25C95}">
      <dsp:nvSpPr>
        <dsp:cNvPr id="0" name=""/>
        <dsp:cNvSpPr/>
      </dsp:nvSpPr>
      <dsp:spPr>
        <a:xfrm>
          <a:off x="2939498" y="2180245"/>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12U Level Rep</a:t>
          </a:r>
        </a:p>
      </dsp:txBody>
      <dsp:txXfrm>
        <a:off x="2939498" y="2180245"/>
        <a:ext cx="1021823" cy="510911"/>
      </dsp:txXfrm>
    </dsp:sp>
    <dsp:sp modelId="{0C525677-CBDE-43AE-889A-49622DB363EA}">
      <dsp:nvSpPr>
        <dsp:cNvPr id="0" name=""/>
        <dsp:cNvSpPr/>
      </dsp:nvSpPr>
      <dsp:spPr>
        <a:xfrm>
          <a:off x="2939498" y="2905740"/>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14U Level Rep</a:t>
          </a:r>
        </a:p>
      </dsp:txBody>
      <dsp:txXfrm>
        <a:off x="2939498" y="2905740"/>
        <a:ext cx="1021823" cy="510911"/>
      </dsp:txXfrm>
    </dsp:sp>
    <dsp:sp modelId="{26510B8C-DBD6-4692-8A8C-3D70D049D6FB}">
      <dsp:nvSpPr>
        <dsp:cNvPr id="0" name=""/>
        <dsp:cNvSpPr/>
      </dsp:nvSpPr>
      <dsp:spPr>
        <a:xfrm>
          <a:off x="2939498" y="3631235"/>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15-18U Level Rep</a:t>
          </a:r>
        </a:p>
      </dsp:txBody>
      <dsp:txXfrm>
        <a:off x="2939498" y="3631235"/>
        <a:ext cx="1021823" cy="510911"/>
      </dsp:txXfrm>
    </dsp:sp>
    <dsp:sp modelId="{D123555D-F1BF-430E-85E7-3EE28B02936D}">
      <dsp:nvSpPr>
        <dsp:cNvPr id="0" name=""/>
        <dsp:cNvSpPr/>
      </dsp:nvSpPr>
      <dsp:spPr>
        <a:xfrm>
          <a:off x="3920449" y="729255"/>
          <a:ext cx="1021823" cy="510911"/>
        </a:xfrm>
        <a:prstGeom prst="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Rec/IHHL Segment Leader (Jesse)</a:t>
          </a:r>
        </a:p>
      </dsp:txBody>
      <dsp:txXfrm>
        <a:off x="3920449" y="729255"/>
        <a:ext cx="1021823" cy="510911"/>
      </dsp:txXfrm>
    </dsp:sp>
    <dsp:sp modelId="{A1FF9A1B-DCEA-401F-9A5F-D748B5DB0254}">
      <dsp:nvSpPr>
        <dsp:cNvPr id="0" name=""/>
        <dsp:cNvSpPr/>
      </dsp:nvSpPr>
      <dsp:spPr>
        <a:xfrm>
          <a:off x="4175905" y="1454750"/>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10U Level Rep</a:t>
          </a:r>
        </a:p>
      </dsp:txBody>
      <dsp:txXfrm>
        <a:off x="4175905" y="1454750"/>
        <a:ext cx="1021823" cy="510911"/>
      </dsp:txXfrm>
    </dsp:sp>
    <dsp:sp modelId="{A97D27D2-BBC7-4920-9BA2-3ABCFADA3072}">
      <dsp:nvSpPr>
        <dsp:cNvPr id="0" name=""/>
        <dsp:cNvSpPr/>
      </dsp:nvSpPr>
      <dsp:spPr>
        <a:xfrm>
          <a:off x="4175905" y="2180245"/>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12U Level Rep</a:t>
          </a:r>
        </a:p>
      </dsp:txBody>
      <dsp:txXfrm>
        <a:off x="4175905" y="2180245"/>
        <a:ext cx="1021823" cy="510911"/>
      </dsp:txXfrm>
    </dsp:sp>
    <dsp:sp modelId="{94B1E2F9-8121-4F3C-8B50-6BF081C06F0F}">
      <dsp:nvSpPr>
        <dsp:cNvPr id="0" name=""/>
        <dsp:cNvSpPr/>
      </dsp:nvSpPr>
      <dsp:spPr>
        <a:xfrm>
          <a:off x="4175905" y="2905740"/>
          <a:ext cx="1021823" cy="510911"/>
        </a:xfrm>
        <a:prstGeom prst="rect">
          <a:avLst/>
        </a:prstGeom>
        <a:solidFill>
          <a:schemeClr val="tx1">
            <a:lumMod val="50000"/>
            <a:lumOff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14-18U Level Rep</a:t>
          </a:r>
        </a:p>
      </dsp:txBody>
      <dsp:txXfrm>
        <a:off x="4175905" y="2905740"/>
        <a:ext cx="1021823" cy="510911"/>
      </dsp:txXfrm>
    </dsp:sp>
    <dsp:sp modelId="{A54EB9F6-CEF3-4F36-B801-3F5425175CEC}">
      <dsp:nvSpPr>
        <dsp:cNvPr id="0" name=""/>
        <dsp:cNvSpPr/>
      </dsp:nvSpPr>
      <dsp:spPr>
        <a:xfrm>
          <a:off x="5156856" y="729255"/>
          <a:ext cx="1021823" cy="510911"/>
        </a:xfrm>
        <a:prstGeom prst="rect">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BOD Coaching Director</a:t>
          </a:r>
        </a:p>
      </dsp:txBody>
      <dsp:txXfrm>
        <a:off x="5156856" y="729255"/>
        <a:ext cx="1021823" cy="5109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25002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593975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45202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89691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13947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xfrm>
            <a:off x="381000" y="685800"/>
            <a:ext cx="6096000" cy="3429000"/>
          </a:xfrm>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961186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E2B6-D0E5-94A0-2497-4AE6022F4872}"/>
            </a:ext>
          </a:extLst>
        </p:cNvPr>
        <p:cNvGrpSpPr/>
        <p:nvPr/>
      </p:nvGrpSpPr>
      <p:grpSpPr>
        <a:xfrm>
          <a:off x="0" y="0"/>
          <a:ext cx="0" cy="0"/>
          <a:chOff x="0" y="0"/>
          <a:chExt cx="0" cy="0"/>
        </a:xfrm>
      </p:grpSpPr>
      <p:sp>
        <p:nvSpPr>
          <p:cNvPr id="289" name="Shape 289">
            <a:extLst>
              <a:ext uri="{FF2B5EF4-FFF2-40B4-BE49-F238E27FC236}">
                <a16:creationId xmlns:a16="http://schemas.microsoft.com/office/drawing/2014/main" id="{624999A7-5CDB-09EE-8D46-8995F12D8EF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90" name="Shape 290">
            <a:extLst>
              <a:ext uri="{FF2B5EF4-FFF2-40B4-BE49-F238E27FC236}">
                <a16:creationId xmlns:a16="http://schemas.microsoft.com/office/drawing/2014/main" id="{5F73D3A0-5DFF-A945-AAC2-34733EE4A22A}"/>
              </a:ext>
            </a:extLst>
          </p:cNvPr>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73087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381000" y="685800"/>
            <a:ext cx="6096000" cy="3429000"/>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xfrm>
            <a:off x="381000" y="685800"/>
            <a:ext cx="6096000" cy="3429000"/>
          </a:xfrm>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748602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Free PowerPoint Templates</a:t>
            </a: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85647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Free PowerPoint Templates</a:t>
            </a: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707635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Shape 383"/>
          <p:cNvSpPr>
            <a:spLocks noGrp="1" noRot="1" noChangeAspect="1"/>
          </p:cNvSpPr>
          <p:nvPr>
            <p:ph type="sldImg"/>
          </p:nvPr>
        </p:nvSpPr>
        <p:spPr>
          <a:xfrm>
            <a:off x="381000" y="685800"/>
            <a:ext cx="6096000" cy="3429000"/>
          </a:xfrm>
          <a:prstGeom prst="rect">
            <a:avLst/>
          </a:prstGeom>
        </p:spPr>
        <p:txBody>
          <a:bodyPr/>
          <a:lstStyle/>
          <a:p>
            <a:endParaRPr/>
          </a:p>
        </p:txBody>
      </p:sp>
      <p:sp>
        <p:nvSpPr>
          <p:cNvPr id="384" name="Shape 384"/>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2245902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Free PowerPoint Templates</a:t>
            </a: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487429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81E07-7AE6-54C0-9E2B-69BDE57A730D}"/>
            </a:ext>
          </a:extLst>
        </p:cNvPr>
        <p:cNvGrpSpPr/>
        <p:nvPr/>
      </p:nvGrpSpPr>
      <p:grpSpPr>
        <a:xfrm>
          <a:off x="0" y="0"/>
          <a:ext cx="0" cy="0"/>
          <a:chOff x="0" y="0"/>
          <a:chExt cx="0" cy="0"/>
        </a:xfrm>
      </p:grpSpPr>
      <p:sp>
        <p:nvSpPr>
          <p:cNvPr id="289" name="Shape 289">
            <a:extLst>
              <a:ext uri="{FF2B5EF4-FFF2-40B4-BE49-F238E27FC236}">
                <a16:creationId xmlns:a16="http://schemas.microsoft.com/office/drawing/2014/main" id="{C5BFC7F5-FCB4-D3DE-2D9E-D085481D1E86}"/>
              </a:ext>
            </a:extLst>
          </p:cNvPr>
          <p:cNvSpPr>
            <a:spLocks noGrp="1" noRot="1" noChangeAspect="1"/>
          </p:cNvSpPr>
          <p:nvPr>
            <p:ph type="sldImg"/>
          </p:nvPr>
        </p:nvSpPr>
        <p:spPr>
          <a:xfrm>
            <a:off x="422275" y="704850"/>
            <a:ext cx="6257925" cy="3519488"/>
          </a:xfrm>
          <a:prstGeom prst="rect">
            <a:avLst/>
          </a:prstGeom>
        </p:spPr>
        <p:txBody>
          <a:bodyPr/>
          <a:lstStyle/>
          <a:p>
            <a:endParaRPr/>
          </a:p>
        </p:txBody>
      </p:sp>
      <p:sp>
        <p:nvSpPr>
          <p:cNvPr id="290" name="Shape 290">
            <a:extLst>
              <a:ext uri="{FF2B5EF4-FFF2-40B4-BE49-F238E27FC236}">
                <a16:creationId xmlns:a16="http://schemas.microsoft.com/office/drawing/2014/main" id="{DACF30DC-85F4-54AC-CCA8-28DF4D2D2232}"/>
              </a:ext>
            </a:extLst>
          </p:cNvPr>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809082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422275" y="704850"/>
            <a:ext cx="6257925" cy="3519488"/>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484585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81000" y="685800"/>
            <a:ext cx="6096000" cy="342900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484585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81000" y="685800"/>
            <a:ext cx="6096000" cy="342900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942724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4593F-635B-66D9-C0C4-C2EEF1FA9482}"/>
            </a:ext>
          </a:extLst>
        </p:cNvPr>
        <p:cNvGrpSpPr/>
        <p:nvPr/>
      </p:nvGrpSpPr>
      <p:grpSpPr>
        <a:xfrm>
          <a:off x="0" y="0"/>
          <a:ext cx="0" cy="0"/>
          <a:chOff x="0" y="0"/>
          <a:chExt cx="0" cy="0"/>
        </a:xfrm>
      </p:grpSpPr>
      <p:sp>
        <p:nvSpPr>
          <p:cNvPr id="207" name="Shape 207">
            <a:extLst>
              <a:ext uri="{FF2B5EF4-FFF2-40B4-BE49-F238E27FC236}">
                <a16:creationId xmlns:a16="http://schemas.microsoft.com/office/drawing/2014/main" id="{60B88593-5917-6955-FA91-B713DD3A5434}"/>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a:extLst>
              <a:ext uri="{FF2B5EF4-FFF2-40B4-BE49-F238E27FC236}">
                <a16:creationId xmlns:a16="http://schemas.microsoft.com/office/drawing/2014/main" id="{D587CE8C-99A8-1E72-38BF-394032616899}"/>
              </a:ext>
            </a:extLst>
          </p:cNvPr>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4885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696811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2632076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51316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2347259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xfrm>
            <a:off x="381000" y="685800"/>
            <a:ext cx="6096000" cy="3429000"/>
          </a:xfrm>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571327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3965286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217625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463019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a:spLocks noGrp="1" noRot="1" noChangeAspect="1"/>
          </p:cNvSpPr>
          <p:nvPr>
            <p:ph type="sldImg"/>
          </p:nvPr>
        </p:nvSpPr>
        <p:spPr>
          <a:xfrm>
            <a:off x="381000" y="685800"/>
            <a:ext cx="6096000" cy="3429000"/>
          </a:xfrm>
          <a:prstGeom prst="rect">
            <a:avLst/>
          </a:prstGeom>
        </p:spPr>
        <p:txBody>
          <a:bodyPr/>
          <a:lstStyle/>
          <a:p>
            <a:endParaRPr/>
          </a:p>
        </p:txBody>
      </p:sp>
      <p:sp>
        <p:nvSpPr>
          <p:cNvPr id="589" name="Shape 58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4192636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Free PowerPoint Templates</a:t>
            </a: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414251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Free PowerPoint Templates</a:t>
            </a:r>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3141621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2413214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947200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C6A79-B94C-CAC6-F890-36F939440848}"/>
            </a:ext>
          </a:extLst>
        </p:cNvPr>
        <p:cNvGrpSpPr/>
        <p:nvPr/>
      </p:nvGrpSpPr>
      <p:grpSpPr>
        <a:xfrm>
          <a:off x="0" y="0"/>
          <a:ext cx="0" cy="0"/>
          <a:chOff x="0" y="0"/>
          <a:chExt cx="0" cy="0"/>
        </a:xfrm>
      </p:grpSpPr>
      <p:sp>
        <p:nvSpPr>
          <p:cNvPr id="616" name="Shape 616">
            <a:extLst>
              <a:ext uri="{FF2B5EF4-FFF2-40B4-BE49-F238E27FC236}">
                <a16:creationId xmlns:a16="http://schemas.microsoft.com/office/drawing/2014/main" id="{06B3E7FE-4F96-B126-7749-F18D140BC082}"/>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617" name="Shape 617">
            <a:extLst>
              <a:ext uri="{FF2B5EF4-FFF2-40B4-BE49-F238E27FC236}">
                <a16:creationId xmlns:a16="http://schemas.microsoft.com/office/drawing/2014/main" id="{67D6D4F2-EFA8-DC26-F3DA-26C3F3EA5D2E}"/>
              </a:ext>
            </a:extLst>
          </p:cNvPr>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2053006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334347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408745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478152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425773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78767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945378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4032999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3746383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Free PowerPoint Templates</a:t>
            </a: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rgbClr val="000000"/>
                </a:solidFill>
              </a:rPr>
              <a:t>© Copyright Showeet.com – Free PowerPoint Templates</a:t>
            </a:r>
            <a:endParaRPr/>
          </a:p>
        </p:txBody>
      </p:sp>
      <p:sp>
        <p:nvSpPr>
          <p:cNvPr id="165" name="Google Shape;1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676473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381000" y="685800"/>
            <a:ext cx="6096000" cy="3429000"/>
          </a:xfrm>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noRot="1" noChangeAspect="1"/>
          </p:cNvSpPr>
          <p:nvPr>
            <p:ph type="sldImg"/>
          </p:nvPr>
        </p:nvSpPr>
        <p:spPr>
          <a:xfrm>
            <a:off x="381000" y="685800"/>
            <a:ext cx="6096000" cy="3429000"/>
          </a:xfrm>
          <a:prstGeom prst="rect">
            <a:avLst/>
          </a:prstGeom>
        </p:spPr>
        <p:txBody>
          <a:bodyPr/>
          <a:lstStyle/>
          <a:p>
            <a:endParaRPr/>
          </a:p>
        </p:txBody>
      </p:sp>
      <p:sp>
        <p:nvSpPr>
          <p:cNvPr id="638" name="Shape 638"/>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406675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246154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129739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381000" y="685800"/>
            <a:ext cx="6096000" cy="3429000"/>
          </a:xfrm>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 Copyright Showeet.com – Free PowerPoint Templates</a:t>
            </a:r>
          </a:p>
        </p:txBody>
      </p:sp>
    </p:spTree>
    <p:extLst>
      <p:ext uri="{BB962C8B-B14F-4D97-AF65-F5344CB8AC3E}">
        <p14:creationId xmlns:p14="http://schemas.microsoft.com/office/powerpoint/2010/main" val="3861153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 RED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30200" y="788987"/>
            <a:ext cx="11531600" cy="2387601"/>
          </a:xfrm>
          <a:prstGeom prst="rect">
            <a:avLst/>
          </a:prstGeom>
        </p:spPr>
        <p:txBody>
          <a:bodyPr anchor="b"/>
          <a:lstStyle>
            <a:lvl1pPr>
              <a:defRPr sz="6000" b="1"/>
            </a:lvl1pPr>
          </a:lstStyle>
          <a:p>
            <a:r>
              <a:t>Title Text</a:t>
            </a:r>
          </a:p>
        </p:txBody>
      </p:sp>
      <p:sp>
        <p:nvSpPr>
          <p:cNvPr id="12" name="Body Level One…"/>
          <p:cNvSpPr txBox="1">
            <a:spLocks noGrp="1"/>
          </p:cNvSpPr>
          <p:nvPr>
            <p:ph type="body" sz="quarter" idx="1"/>
          </p:nvPr>
        </p:nvSpPr>
        <p:spPr>
          <a:xfrm>
            <a:off x="7454900" y="3435470"/>
            <a:ext cx="4406900" cy="1655763"/>
          </a:xfrm>
          <a:prstGeom prst="rect">
            <a:avLst/>
          </a:prstGeom>
        </p:spPr>
        <p:txBody>
          <a:bodyPr/>
          <a:lstStyle>
            <a:lvl1pPr marL="406400" indent="-355600">
              <a:buClrTx/>
              <a:buSzTx/>
              <a:buFontTx/>
              <a:buNone/>
              <a:defRPr sz="3200" i="1">
                <a:solidFill>
                  <a:srgbClr val="FFFFFF"/>
                </a:solidFill>
              </a:defRPr>
            </a:lvl1pPr>
            <a:lvl2pPr marL="406400" indent="127000">
              <a:buClrTx/>
              <a:buSzTx/>
              <a:buFontTx/>
              <a:buNone/>
              <a:defRPr sz="3200" i="1">
                <a:solidFill>
                  <a:srgbClr val="FFFFFF"/>
                </a:solidFill>
              </a:defRPr>
            </a:lvl2pPr>
            <a:lvl3pPr marL="406400" indent="609600">
              <a:buClrTx/>
              <a:buSzTx/>
              <a:buFontTx/>
              <a:buNone/>
              <a:defRPr sz="3200" i="1">
                <a:solidFill>
                  <a:srgbClr val="FFFFFF"/>
                </a:solidFill>
              </a:defRPr>
            </a:lvl3pPr>
            <a:lvl4pPr marL="406400" indent="1079500">
              <a:buClrTx/>
              <a:buSzTx/>
              <a:buFontTx/>
              <a:buNone/>
              <a:defRPr sz="3200" i="1">
                <a:solidFill>
                  <a:srgbClr val="FFFFFF"/>
                </a:solidFill>
              </a:defRPr>
            </a:lvl4pPr>
            <a:lvl5pPr marL="406400" indent="1536700">
              <a:buClrTx/>
              <a:buSzTx/>
              <a:buFontTx/>
              <a:buNone/>
              <a:defRPr sz="3200"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Google Shape;21;p58"/>
          <p:cNvSpPr txBox="1"/>
          <p:nvPr/>
        </p:nvSpPr>
        <p:spPr>
          <a:xfrm>
            <a:off x="11296008" y="103516"/>
            <a:ext cx="734418" cy="2058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900">
                <a:solidFill>
                  <a:srgbClr val="FD6729"/>
                </a:solidFill>
                <a:latin typeface="Calibri"/>
                <a:ea typeface="Calibri"/>
                <a:cs typeface="Calibri"/>
                <a:sym typeface="Calibri"/>
              </a:defRPr>
            </a:lvl1pPr>
          </a:lstStyle>
          <a:p>
            <a:r>
              <a:t>Showeet.com</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Google Shape;110;p1" descr="Google Shape;110;p1">
            <a:extLst>
              <a:ext uri="{FF2B5EF4-FFF2-40B4-BE49-F238E27FC236}">
                <a16:creationId xmlns:a16="http://schemas.microsoft.com/office/drawing/2014/main" id="{5FA726D6-0388-3AE7-D3AB-5721FE3DAD48}"/>
              </a:ext>
            </a:extLst>
          </p:cNvPr>
          <p:cNvPicPr>
            <a:picLocks noChangeAspect="1"/>
          </p:cNvPicPr>
          <p:nvPr userDrawn="1"/>
        </p:nvPicPr>
        <p:blipFill>
          <a:blip r:embed="rId3"/>
          <a:stretch>
            <a:fillRect/>
          </a:stretch>
        </p:blipFill>
        <p:spPr>
          <a:xfrm>
            <a:off x="116958" y="4646428"/>
            <a:ext cx="2115879" cy="2115880"/>
          </a:xfrm>
          <a:prstGeom prst="rect">
            <a:avLst/>
          </a:prstGeom>
          <a:ln w="12700">
            <a:miter lim="400000"/>
          </a:ln>
        </p:spPr>
      </p:pic>
      <p:pic>
        <p:nvPicPr>
          <p:cNvPr id="7" name="Google Shape;112;p1" descr="Google Shape;112;p1">
            <a:extLst>
              <a:ext uri="{FF2B5EF4-FFF2-40B4-BE49-F238E27FC236}">
                <a16:creationId xmlns:a16="http://schemas.microsoft.com/office/drawing/2014/main" id="{00121E29-4A98-5528-29CE-8C24B322EA61}"/>
              </a:ext>
            </a:extLst>
          </p:cNvPr>
          <p:cNvPicPr>
            <a:picLocks noChangeAspect="1"/>
          </p:cNvPicPr>
          <p:nvPr userDrawn="1"/>
        </p:nvPicPr>
        <p:blipFill>
          <a:blip r:embed="rId4"/>
          <a:stretch>
            <a:fillRect/>
          </a:stretch>
        </p:blipFill>
        <p:spPr>
          <a:xfrm>
            <a:off x="2505559" y="4706180"/>
            <a:ext cx="2213198" cy="2115880"/>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Body Level One…"/>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105" name="Google Shape;80;p68"/>
          <p:cNvSpPr txBox="1">
            <a:spLocks noGrp="1"/>
          </p:cNvSpPr>
          <p:nvPr>
            <p:ph type="body" sz="quarter" idx="21"/>
          </p:nvPr>
        </p:nvSpPr>
        <p:spPr>
          <a:xfrm>
            <a:off x="839787" y="2057400"/>
            <a:ext cx="3932238" cy="3811588"/>
          </a:xfrm>
          <a:prstGeom prst="rect">
            <a:avLst/>
          </a:prstGeom>
        </p:spPr>
        <p:txBody>
          <a:bodyPr/>
          <a:lstStyle/>
          <a:p>
            <a:pPr marL="228600" indent="0">
              <a:buClrTx/>
              <a:buSzTx/>
              <a:buFontTx/>
              <a:buNone/>
              <a:defRPr sz="1600"/>
            </a:pPr>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14" name="Google Shape;86;p69"/>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115"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123" name="Title Text"/>
          <p:cNvSpPr txBox="1">
            <a:spLocks noGrp="1"/>
          </p:cNvSpPr>
          <p:nvPr>
            <p:ph type="title"/>
          </p:nvPr>
        </p:nvSpPr>
        <p:spPr>
          <a:prstGeom prst="rect">
            <a:avLst/>
          </a:prstGeom>
        </p:spPr>
        <p:txBody>
          <a:bodyPr/>
          <a:lstStyle/>
          <a:p>
            <a:r>
              <a:t>Title Text</a:t>
            </a:r>
          </a:p>
        </p:txBody>
      </p:sp>
      <p:sp>
        <p:nvSpPr>
          <p:cNvPr id="124" name="Body Level One…"/>
          <p:cNvSpPr txBox="1">
            <a:spLocks noGrp="1"/>
          </p:cNvSpPr>
          <p:nvPr>
            <p:ph type="body" idx="1"/>
          </p:nvPr>
        </p:nvSpPr>
        <p:spPr>
          <a:xfrm rot="5400000">
            <a:off x="3920330" y="-1256506"/>
            <a:ext cx="4351339" cy="10515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32" name="Title Text"/>
          <p:cNvSpPr txBox="1">
            <a:spLocks noGrp="1"/>
          </p:cNvSpPr>
          <p:nvPr>
            <p:ph type="title"/>
          </p:nvPr>
        </p:nvSpPr>
        <p:spPr>
          <a:xfrm rot="5400000">
            <a:off x="7133431" y="1956593"/>
            <a:ext cx="5811839" cy="2628901"/>
          </a:xfrm>
          <a:prstGeom prst="rect">
            <a:avLst/>
          </a:prstGeom>
        </p:spPr>
        <p:txBody>
          <a:bodyPr/>
          <a:lstStyle/>
          <a:p>
            <a:r>
              <a:t>Title Text</a:t>
            </a:r>
          </a:p>
        </p:txBody>
      </p:sp>
      <p:sp>
        <p:nvSpPr>
          <p:cNvPr id="133" name="Body Level One…"/>
          <p:cNvSpPr txBox="1">
            <a:spLocks noGrp="1"/>
          </p:cNvSpPr>
          <p:nvPr>
            <p:ph type="body" idx="1"/>
          </p:nvPr>
        </p:nvSpPr>
        <p:spPr>
          <a:xfrm rot="5400000">
            <a:off x="1799431" y="-596107"/>
            <a:ext cx="5811838" cy="77343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 RED">
  <p:cSld name="1_Title and Content - RED">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60"/>
          <p:cNvSpPr txBox="1">
            <a:spLocks noGrp="1"/>
          </p:cNvSpPr>
          <p:nvPr>
            <p:ph type="title"/>
          </p:nvPr>
        </p:nvSpPr>
        <p:spPr>
          <a:xfrm>
            <a:off x="4038600" y="365126"/>
            <a:ext cx="73152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0"/>
          <p:cNvSpPr txBox="1">
            <a:spLocks noGrp="1"/>
          </p:cNvSpPr>
          <p:nvPr>
            <p:ph type="body" idx="1"/>
          </p:nvPr>
        </p:nvSpPr>
        <p:spPr>
          <a:xfrm>
            <a:off x="4038600" y="1825625"/>
            <a:ext cx="7315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1862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 RED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Title Text"/>
          <p:cNvSpPr txBox="1">
            <a:spLocks noGrp="1"/>
          </p:cNvSpPr>
          <p:nvPr>
            <p:ph type="title"/>
          </p:nvPr>
        </p:nvSpPr>
        <p:spPr>
          <a:xfrm>
            <a:off x="5524500" y="1709739"/>
            <a:ext cx="5822950" cy="2852737"/>
          </a:xfrm>
          <a:prstGeom prst="rect">
            <a:avLst/>
          </a:prstGeom>
        </p:spPr>
        <p:txBody>
          <a:bodyPr anchor="b"/>
          <a:lstStyle>
            <a:lvl1pPr algn="ctr">
              <a:defRPr sz="6000"/>
            </a:lvl1pPr>
          </a:lstStyle>
          <a:p>
            <a:r>
              <a:t>Title Text</a:t>
            </a:r>
          </a:p>
        </p:txBody>
      </p:sp>
      <p:sp>
        <p:nvSpPr>
          <p:cNvPr id="22" name="Body Level One…"/>
          <p:cNvSpPr txBox="1">
            <a:spLocks noGrp="1"/>
          </p:cNvSpPr>
          <p:nvPr>
            <p:ph type="body" sz="quarter" idx="1"/>
          </p:nvPr>
        </p:nvSpPr>
        <p:spPr>
          <a:xfrm>
            <a:off x="5524500" y="4589464"/>
            <a:ext cx="5822950" cy="1500188"/>
          </a:xfrm>
          <a:prstGeom prst="rect">
            <a:avLst/>
          </a:prstGeom>
        </p:spPr>
        <p:txBody>
          <a:bodyPr/>
          <a:lstStyle>
            <a:lvl1pPr marL="228600" indent="0" algn="ctr">
              <a:buClrTx/>
              <a:buSzTx/>
              <a:buFontTx/>
              <a:buNone/>
              <a:defRPr sz="2400">
                <a:solidFill>
                  <a:srgbClr val="888888"/>
                </a:solidFill>
              </a:defRPr>
            </a:lvl1pPr>
            <a:lvl2pPr marL="228600" indent="457200" algn="ctr">
              <a:buClrTx/>
              <a:buSzTx/>
              <a:buFontTx/>
              <a:buNone/>
              <a:defRPr sz="2400">
                <a:solidFill>
                  <a:srgbClr val="888888"/>
                </a:solidFill>
              </a:defRPr>
            </a:lvl2pPr>
            <a:lvl3pPr marL="228600" indent="914400" algn="ctr">
              <a:buClrTx/>
              <a:buSzTx/>
              <a:buFontTx/>
              <a:buNone/>
              <a:defRPr sz="2400">
                <a:solidFill>
                  <a:srgbClr val="888888"/>
                </a:solidFill>
              </a:defRPr>
            </a:lvl3pPr>
            <a:lvl4pPr marL="228600" indent="1371600" algn="ctr">
              <a:buClrTx/>
              <a:buSzTx/>
              <a:buFontTx/>
              <a:buNone/>
              <a:defRPr sz="2400">
                <a:solidFill>
                  <a:srgbClr val="888888"/>
                </a:solidFill>
              </a:defRPr>
            </a:lvl4pPr>
            <a:lvl5pPr marL="228600" indent="1828800" algn="ctr">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Google Shape;363;p24" descr="Google Shape;363;p24">
            <a:extLst>
              <a:ext uri="{FF2B5EF4-FFF2-40B4-BE49-F238E27FC236}">
                <a16:creationId xmlns:a16="http://schemas.microsoft.com/office/drawing/2014/main" id="{4501A69E-53AD-07CC-EB64-1BC85C09BD26}"/>
              </a:ext>
            </a:extLst>
          </p:cNvPr>
          <p:cNvPicPr>
            <a:picLocks noChangeAspect="1"/>
          </p:cNvPicPr>
          <p:nvPr userDrawn="1"/>
        </p:nvPicPr>
        <p:blipFill>
          <a:blip r:embed="rId3"/>
          <a:stretch>
            <a:fillRect/>
          </a:stretch>
        </p:blipFill>
        <p:spPr>
          <a:xfrm>
            <a:off x="347453" y="202484"/>
            <a:ext cx="1022467" cy="1022467"/>
          </a:xfrm>
          <a:prstGeom prst="rect">
            <a:avLst/>
          </a:prstGeom>
          <a:ln w="12700">
            <a:miter lim="400000"/>
          </a:ln>
        </p:spPr>
      </p:pic>
      <p:pic>
        <p:nvPicPr>
          <p:cNvPr id="5" name="Google Shape;364;p24" descr="Google Shape;364;p24">
            <a:extLst>
              <a:ext uri="{FF2B5EF4-FFF2-40B4-BE49-F238E27FC236}">
                <a16:creationId xmlns:a16="http://schemas.microsoft.com/office/drawing/2014/main" id="{6D6DD0F9-BFEA-FBFE-7CDC-FEBEC2F534EF}"/>
              </a:ext>
            </a:extLst>
          </p:cNvPr>
          <p:cNvPicPr>
            <a:picLocks noChangeAspect="1"/>
          </p:cNvPicPr>
          <p:nvPr userDrawn="1"/>
        </p:nvPicPr>
        <p:blipFill>
          <a:blip r:embed="rId4"/>
          <a:stretch>
            <a:fillRect/>
          </a:stretch>
        </p:blipFill>
        <p:spPr>
          <a:xfrm>
            <a:off x="1554783" y="202484"/>
            <a:ext cx="1069493" cy="102246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 RE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038600" y="365125"/>
            <a:ext cx="7315200" cy="1325564"/>
          </a:xfrm>
          <a:prstGeom prst="rect">
            <a:avLst/>
          </a:prstGeom>
        </p:spPr>
        <p:txBody>
          <a:bodyPr/>
          <a:lstStyle/>
          <a:p>
            <a:r>
              <a:t>Title Text</a:t>
            </a:r>
          </a:p>
        </p:txBody>
      </p:sp>
      <p:sp>
        <p:nvSpPr>
          <p:cNvPr id="31" name="Body Level One…"/>
          <p:cNvSpPr txBox="1">
            <a:spLocks noGrp="1"/>
          </p:cNvSpPr>
          <p:nvPr>
            <p:ph type="body" sz="half" idx="1"/>
          </p:nvPr>
        </p:nvSpPr>
        <p:spPr>
          <a:xfrm>
            <a:off x="4038600" y="1825625"/>
            <a:ext cx="7315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6" name="Google Shape;363;p24" descr="Google Shape;363;p24">
            <a:extLst>
              <a:ext uri="{FF2B5EF4-FFF2-40B4-BE49-F238E27FC236}">
                <a16:creationId xmlns:a16="http://schemas.microsoft.com/office/drawing/2014/main" id="{CA2C74EF-43B7-B912-CDC0-2858344952C2}"/>
              </a:ext>
            </a:extLst>
          </p:cNvPr>
          <p:cNvPicPr>
            <a:picLocks noChangeAspect="1"/>
          </p:cNvPicPr>
          <p:nvPr userDrawn="1"/>
        </p:nvPicPr>
        <p:blipFill>
          <a:blip r:embed="rId3"/>
          <a:stretch>
            <a:fillRect/>
          </a:stretch>
        </p:blipFill>
        <p:spPr>
          <a:xfrm>
            <a:off x="347453" y="202484"/>
            <a:ext cx="1022467" cy="1022467"/>
          </a:xfrm>
          <a:prstGeom prst="rect">
            <a:avLst/>
          </a:prstGeom>
          <a:ln w="12700">
            <a:miter lim="400000"/>
          </a:ln>
        </p:spPr>
      </p:pic>
      <p:pic>
        <p:nvPicPr>
          <p:cNvPr id="7" name="Google Shape;364;p24" descr="Google Shape;364;p24">
            <a:extLst>
              <a:ext uri="{FF2B5EF4-FFF2-40B4-BE49-F238E27FC236}">
                <a16:creationId xmlns:a16="http://schemas.microsoft.com/office/drawing/2014/main" id="{47982636-4B8C-50DA-27CE-282C8D2D8574}"/>
              </a:ext>
            </a:extLst>
          </p:cNvPr>
          <p:cNvPicPr>
            <a:picLocks noChangeAspect="1"/>
          </p:cNvPicPr>
          <p:nvPr userDrawn="1"/>
        </p:nvPicPr>
        <p:blipFill>
          <a:blip r:embed="rId4"/>
          <a:stretch>
            <a:fillRect/>
          </a:stretch>
        </p:blipFill>
        <p:spPr>
          <a:xfrm>
            <a:off x="1554783" y="202484"/>
            <a:ext cx="1069493" cy="1022467"/>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39"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40"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Google Shape;363;p24" descr="Google Shape;363;p24">
            <a:extLst>
              <a:ext uri="{FF2B5EF4-FFF2-40B4-BE49-F238E27FC236}">
                <a16:creationId xmlns:a16="http://schemas.microsoft.com/office/drawing/2014/main" id="{76AF5CF5-1A95-0A77-95B1-C5B895FFD7BB}"/>
              </a:ext>
            </a:extLst>
          </p:cNvPr>
          <p:cNvPicPr>
            <a:picLocks noChangeAspect="1"/>
          </p:cNvPicPr>
          <p:nvPr userDrawn="1"/>
        </p:nvPicPr>
        <p:blipFill>
          <a:blip r:embed="rId2"/>
          <a:stretch>
            <a:fillRect/>
          </a:stretch>
        </p:blipFill>
        <p:spPr>
          <a:xfrm>
            <a:off x="10283752" y="152947"/>
            <a:ext cx="879527" cy="879527"/>
          </a:xfrm>
          <a:prstGeom prst="rect">
            <a:avLst/>
          </a:prstGeom>
          <a:ln w="12700">
            <a:miter lim="400000"/>
          </a:ln>
        </p:spPr>
      </p:pic>
      <p:pic>
        <p:nvPicPr>
          <p:cNvPr id="3" name="Google Shape;364;p24" descr="Google Shape;364;p24">
            <a:extLst>
              <a:ext uri="{FF2B5EF4-FFF2-40B4-BE49-F238E27FC236}">
                <a16:creationId xmlns:a16="http://schemas.microsoft.com/office/drawing/2014/main" id="{B3BB181A-ABB4-AED2-6167-E62350505E1C}"/>
              </a:ext>
            </a:extLst>
          </p:cNvPr>
          <p:cNvPicPr>
            <a:picLocks noChangeAspect="1"/>
          </p:cNvPicPr>
          <p:nvPr userDrawn="1"/>
        </p:nvPicPr>
        <p:blipFill>
          <a:blip r:embed="rId3"/>
          <a:stretch>
            <a:fillRect/>
          </a:stretch>
        </p:blipFill>
        <p:spPr>
          <a:xfrm>
            <a:off x="11163279" y="152946"/>
            <a:ext cx="919980" cy="879528"/>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Google Shape;363;p24" descr="Google Shape;363;p24">
            <a:extLst>
              <a:ext uri="{FF2B5EF4-FFF2-40B4-BE49-F238E27FC236}">
                <a16:creationId xmlns:a16="http://schemas.microsoft.com/office/drawing/2014/main" id="{B139C7D6-B582-18B2-743A-0110EF3A3D02}"/>
              </a:ext>
            </a:extLst>
          </p:cNvPr>
          <p:cNvPicPr>
            <a:picLocks noChangeAspect="1"/>
          </p:cNvPicPr>
          <p:nvPr userDrawn="1"/>
        </p:nvPicPr>
        <p:blipFill>
          <a:blip r:embed="rId2"/>
          <a:stretch>
            <a:fillRect/>
          </a:stretch>
        </p:blipFill>
        <p:spPr>
          <a:xfrm>
            <a:off x="10283752" y="152947"/>
            <a:ext cx="879527" cy="879527"/>
          </a:xfrm>
          <a:prstGeom prst="rect">
            <a:avLst/>
          </a:prstGeom>
          <a:ln w="12700">
            <a:miter lim="400000"/>
          </a:ln>
        </p:spPr>
      </p:pic>
      <p:pic>
        <p:nvPicPr>
          <p:cNvPr id="3" name="Google Shape;364;p24" descr="Google Shape;364;p24">
            <a:extLst>
              <a:ext uri="{FF2B5EF4-FFF2-40B4-BE49-F238E27FC236}">
                <a16:creationId xmlns:a16="http://schemas.microsoft.com/office/drawing/2014/main" id="{66D6751F-BEB0-9EBF-64C7-EA9C9584FB00}"/>
              </a:ext>
            </a:extLst>
          </p:cNvPr>
          <p:cNvPicPr>
            <a:picLocks noChangeAspect="1"/>
          </p:cNvPicPr>
          <p:nvPr userDrawn="1"/>
        </p:nvPicPr>
        <p:blipFill>
          <a:blip r:embed="rId3"/>
          <a:stretch>
            <a:fillRect/>
          </a:stretch>
        </p:blipFill>
        <p:spPr>
          <a:xfrm>
            <a:off x="11163279" y="152946"/>
            <a:ext cx="919980" cy="879528"/>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57"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58" name="Body Level One…"/>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Google Shape;363;p24" descr="Google Shape;363;p24">
            <a:extLst>
              <a:ext uri="{FF2B5EF4-FFF2-40B4-BE49-F238E27FC236}">
                <a16:creationId xmlns:a16="http://schemas.microsoft.com/office/drawing/2014/main" id="{F5E1F5AA-F678-BC5E-7D58-8CD22AA7E9BC}"/>
              </a:ext>
            </a:extLst>
          </p:cNvPr>
          <p:cNvPicPr>
            <a:picLocks noChangeAspect="1"/>
          </p:cNvPicPr>
          <p:nvPr userDrawn="1"/>
        </p:nvPicPr>
        <p:blipFill>
          <a:blip r:embed="rId2"/>
          <a:stretch>
            <a:fillRect/>
          </a:stretch>
        </p:blipFill>
        <p:spPr>
          <a:xfrm>
            <a:off x="10283752" y="152947"/>
            <a:ext cx="879527" cy="879527"/>
          </a:xfrm>
          <a:prstGeom prst="rect">
            <a:avLst/>
          </a:prstGeom>
          <a:ln w="12700">
            <a:miter lim="400000"/>
          </a:ln>
        </p:spPr>
      </p:pic>
      <p:pic>
        <p:nvPicPr>
          <p:cNvPr id="3" name="Google Shape;364;p24" descr="Google Shape;364;p24">
            <a:extLst>
              <a:ext uri="{FF2B5EF4-FFF2-40B4-BE49-F238E27FC236}">
                <a16:creationId xmlns:a16="http://schemas.microsoft.com/office/drawing/2014/main" id="{D430F4AF-9BA0-89D7-028C-2673C3829A7B}"/>
              </a:ext>
            </a:extLst>
          </p:cNvPr>
          <p:cNvPicPr>
            <a:picLocks noChangeAspect="1"/>
          </p:cNvPicPr>
          <p:nvPr userDrawn="1"/>
        </p:nvPicPr>
        <p:blipFill>
          <a:blip r:embed="rId3"/>
          <a:stretch>
            <a:fillRect/>
          </a:stretch>
        </p:blipFill>
        <p:spPr>
          <a:xfrm>
            <a:off x="11163279" y="152946"/>
            <a:ext cx="919980" cy="879528"/>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Google Shape;55;p64"/>
          <p:cNvSpPr txBox="1">
            <a:spLocks noGrp="1"/>
          </p:cNvSpPr>
          <p:nvPr>
            <p:ph type="body" sz="half" idx="21"/>
          </p:nvPr>
        </p:nvSpPr>
        <p:spPr>
          <a:xfrm>
            <a:off x="6172200" y="1825625"/>
            <a:ext cx="5181600" cy="4351338"/>
          </a:xfrm>
          <a:prstGeom prst="rect">
            <a:avLst/>
          </a:prstGeom>
        </p:spPr>
        <p:txBody>
          <a:bodyPr/>
          <a:lstStyle/>
          <a:p>
            <a:endParaRP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Google Shape;363;p24" descr="Google Shape;363;p24">
            <a:extLst>
              <a:ext uri="{FF2B5EF4-FFF2-40B4-BE49-F238E27FC236}">
                <a16:creationId xmlns:a16="http://schemas.microsoft.com/office/drawing/2014/main" id="{AD5EB467-5157-93BA-DA14-4F6963ED6929}"/>
              </a:ext>
            </a:extLst>
          </p:cNvPr>
          <p:cNvPicPr>
            <a:picLocks noChangeAspect="1"/>
          </p:cNvPicPr>
          <p:nvPr userDrawn="1"/>
        </p:nvPicPr>
        <p:blipFill>
          <a:blip r:embed="rId2"/>
          <a:stretch>
            <a:fillRect/>
          </a:stretch>
        </p:blipFill>
        <p:spPr>
          <a:xfrm>
            <a:off x="10283752" y="152947"/>
            <a:ext cx="879527" cy="879527"/>
          </a:xfrm>
          <a:prstGeom prst="rect">
            <a:avLst/>
          </a:prstGeom>
          <a:ln w="12700">
            <a:miter lim="400000"/>
          </a:ln>
        </p:spPr>
      </p:pic>
      <p:pic>
        <p:nvPicPr>
          <p:cNvPr id="3" name="Google Shape;364;p24" descr="Google Shape;364;p24">
            <a:extLst>
              <a:ext uri="{FF2B5EF4-FFF2-40B4-BE49-F238E27FC236}">
                <a16:creationId xmlns:a16="http://schemas.microsoft.com/office/drawing/2014/main" id="{C2FC88E5-9EC1-2CEF-5533-6783A3829EE5}"/>
              </a:ext>
            </a:extLst>
          </p:cNvPr>
          <p:cNvPicPr>
            <a:picLocks noChangeAspect="1"/>
          </p:cNvPicPr>
          <p:nvPr userDrawn="1"/>
        </p:nvPicPr>
        <p:blipFill>
          <a:blip r:embed="rId3"/>
          <a:stretch>
            <a:fillRect/>
          </a:stretch>
        </p:blipFill>
        <p:spPr>
          <a:xfrm>
            <a:off x="11163279" y="152946"/>
            <a:ext cx="919980" cy="879528"/>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76"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77" name="Body Level One…"/>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8" name="Google Shape;62;p65"/>
          <p:cNvSpPr txBox="1">
            <a:spLocks noGrp="1"/>
          </p:cNvSpPr>
          <p:nvPr>
            <p:ph type="body" sz="half" idx="21"/>
          </p:nvPr>
        </p:nvSpPr>
        <p:spPr>
          <a:xfrm>
            <a:off x="839787" y="2505075"/>
            <a:ext cx="5157788" cy="3684588"/>
          </a:xfrm>
          <a:prstGeom prst="rect">
            <a:avLst/>
          </a:prstGeom>
        </p:spPr>
        <p:txBody>
          <a:bodyPr/>
          <a:lstStyle/>
          <a:p>
            <a:endParaRPr/>
          </a:p>
        </p:txBody>
      </p:sp>
      <p:sp>
        <p:nvSpPr>
          <p:cNvPr id="79" name="Google Shape;63;p65"/>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80" name="Google Shape;64;p65"/>
          <p:cNvSpPr txBox="1">
            <a:spLocks noGrp="1"/>
          </p:cNvSpPr>
          <p:nvPr>
            <p:ph type="body" sz="half" idx="23"/>
          </p:nvPr>
        </p:nvSpPr>
        <p:spPr>
          <a:xfrm>
            <a:off x="6172200" y="2505075"/>
            <a:ext cx="5183188" cy="3684588"/>
          </a:xfrm>
          <a:prstGeom prst="rect">
            <a:avLst/>
          </a:prstGeom>
        </p:spPr>
        <p:txBody>
          <a:bodyPr/>
          <a:lstStyle/>
          <a:p>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Google Shape;363;p24" descr="Google Shape;363;p24">
            <a:extLst>
              <a:ext uri="{FF2B5EF4-FFF2-40B4-BE49-F238E27FC236}">
                <a16:creationId xmlns:a16="http://schemas.microsoft.com/office/drawing/2014/main" id="{2B15AF1D-BB23-A2B5-44A7-3EA3A3A89C77}"/>
              </a:ext>
            </a:extLst>
          </p:cNvPr>
          <p:cNvPicPr>
            <a:picLocks noChangeAspect="1"/>
          </p:cNvPicPr>
          <p:nvPr userDrawn="1"/>
        </p:nvPicPr>
        <p:blipFill>
          <a:blip r:embed="rId2"/>
          <a:stretch>
            <a:fillRect/>
          </a:stretch>
        </p:blipFill>
        <p:spPr>
          <a:xfrm>
            <a:off x="10283752" y="152947"/>
            <a:ext cx="879527" cy="879527"/>
          </a:xfrm>
          <a:prstGeom prst="rect">
            <a:avLst/>
          </a:prstGeom>
          <a:ln w="12700">
            <a:miter lim="400000"/>
          </a:ln>
        </p:spPr>
      </p:pic>
      <p:pic>
        <p:nvPicPr>
          <p:cNvPr id="3" name="Google Shape;364;p24" descr="Google Shape;364;p24">
            <a:extLst>
              <a:ext uri="{FF2B5EF4-FFF2-40B4-BE49-F238E27FC236}">
                <a16:creationId xmlns:a16="http://schemas.microsoft.com/office/drawing/2014/main" id="{F908C984-6711-D0BF-8097-59FAC285922D}"/>
              </a:ext>
            </a:extLst>
          </p:cNvPr>
          <p:cNvPicPr>
            <a:picLocks noChangeAspect="1"/>
          </p:cNvPicPr>
          <p:nvPr userDrawn="1"/>
        </p:nvPicPr>
        <p:blipFill>
          <a:blip r:embed="rId3"/>
          <a:stretch>
            <a:fillRect/>
          </a:stretch>
        </p:blipFill>
        <p:spPr>
          <a:xfrm>
            <a:off x="11163279" y="152946"/>
            <a:ext cx="919980" cy="879528"/>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88" name="Title Text"/>
          <p:cNvSpPr txBox="1">
            <a:spLocks noGrp="1"/>
          </p:cNvSpPr>
          <p:nvPr>
            <p:ph type="title"/>
          </p:nvPr>
        </p:nvSpPr>
        <p:spPr>
          <a:prstGeom prst="rect">
            <a:avLst/>
          </a:prstGeom>
        </p:spPr>
        <p:txBody>
          <a:bodyPr/>
          <a:lstStyle/>
          <a:p>
            <a:r>
              <a:t>Title Text</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Google Shape;363;p24" descr="Google Shape;363;p24">
            <a:extLst>
              <a:ext uri="{FF2B5EF4-FFF2-40B4-BE49-F238E27FC236}">
                <a16:creationId xmlns:a16="http://schemas.microsoft.com/office/drawing/2014/main" id="{9C3CB4C6-ED96-98F6-A102-2686940A83CC}"/>
              </a:ext>
            </a:extLst>
          </p:cNvPr>
          <p:cNvPicPr>
            <a:picLocks noChangeAspect="1"/>
          </p:cNvPicPr>
          <p:nvPr userDrawn="1"/>
        </p:nvPicPr>
        <p:blipFill>
          <a:blip r:embed="rId2"/>
          <a:stretch>
            <a:fillRect/>
          </a:stretch>
        </p:blipFill>
        <p:spPr>
          <a:xfrm>
            <a:off x="10283752" y="152947"/>
            <a:ext cx="879527" cy="879527"/>
          </a:xfrm>
          <a:prstGeom prst="rect">
            <a:avLst/>
          </a:prstGeom>
          <a:ln w="12700">
            <a:miter lim="400000"/>
          </a:ln>
        </p:spPr>
      </p:pic>
      <p:pic>
        <p:nvPicPr>
          <p:cNvPr id="3" name="Google Shape;364;p24" descr="Google Shape;364;p24">
            <a:extLst>
              <a:ext uri="{FF2B5EF4-FFF2-40B4-BE49-F238E27FC236}">
                <a16:creationId xmlns:a16="http://schemas.microsoft.com/office/drawing/2014/main" id="{7B5880A2-C628-04F4-8BF6-D2BAA76D8E1A}"/>
              </a:ext>
            </a:extLst>
          </p:cNvPr>
          <p:cNvPicPr>
            <a:picLocks noChangeAspect="1"/>
          </p:cNvPicPr>
          <p:nvPr userDrawn="1"/>
        </p:nvPicPr>
        <p:blipFill>
          <a:blip r:embed="rId3"/>
          <a:stretch>
            <a:fillRect/>
          </a:stretch>
        </p:blipFill>
        <p:spPr>
          <a:xfrm>
            <a:off x="11163279" y="152946"/>
            <a:ext cx="919980" cy="879528"/>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5.png"/><Relationship Id="rId7" Type="http://schemas.openxmlformats.org/officeDocument/2006/relationships/diagramLayout" Target="../diagrams/layout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image" Target="../media/image37.png"/><Relationship Id="rId10" Type="http://schemas.microsoft.com/office/2007/relationships/diagramDrawing" Target="../diagrams/drawing1.xml"/><Relationship Id="rId4" Type="http://schemas.openxmlformats.org/officeDocument/2006/relationships/image" Target="../media/image36.png"/><Relationship Id="rId9" Type="http://schemas.openxmlformats.org/officeDocument/2006/relationships/diagramColors" Target="../diagrams/colors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coaching@littletonhockey.or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zurl.co/rKFuV"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luke@littletonhockey.com"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mailto:Hannah@14ershockey.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oogle Shape;108;p1"/>
          <p:cNvSpPr txBox="1">
            <a:spLocks noGrp="1"/>
          </p:cNvSpPr>
          <p:nvPr>
            <p:ph type="title"/>
          </p:nvPr>
        </p:nvSpPr>
        <p:spPr>
          <a:xfrm>
            <a:off x="330200" y="788987"/>
            <a:ext cx="11531600" cy="2387601"/>
          </a:xfrm>
        </p:spPr>
        <p:txBody>
          <a:bodyPr>
            <a:normAutofit/>
          </a:bodyPr>
          <a:lstStyle/>
          <a:p>
            <a:r>
              <a:rPr lang="en-US" dirty="0"/>
              <a:t>Parent Open House</a:t>
            </a:r>
            <a:br>
              <a:rPr lang="en-US" dirty="0"/>
            </a:br>
            <a:r>
              <a:rPr lang="en-US" dirty="0"/>
              <a:t>2025/26 Season </a:t>
            </a:r>
          </a:p>
        </p:txBody>
      </p:sp>
      <p:sp>
        <p:nvSpPr>
          <p:cNvPr id="144" name="Google Shape;109;p1"/>
          <p:cNvSpPr txBox="1">
            <a:spLocks noGrp="1"/>
          </p:cNvSpPr>
          <p:nvPr>
            <p:ph type="body" sz="quarter" idx="1"/>
          </p:nvPr>
        </p:nvSpPr>
        <p:spPr>
          <a:xfrm>
            <a:off x="7454900" y="3435470"/>
            <a:ext cx="4406900" cy="1655763"/>
          </a:xfrm>
        </p:spPr>
        <p:txBody>
          <a:bodyPr>
            <a:normAutofit lnSpcReduction="10000"/>
          </a:bodyPr>
          <a:lstStyle/>
          <a:p>
            <a:pPr algn="r"/>
            <a:endParaRPr lang="en-US" dirty="0"/>
          </a:p>
          <a:p>
            <a:pPr algn="r"/>
            <a:r>
              <a:rPr lang="en-US" dirty="0"/>
              <a:t>May 21, 2025</a:t>
            </a:r>
          </a:p>
          <a:p>
            <a:pPr algn="r"/>
            <a:r>
              <a:rPr lang="en-US" dirty="0"/>
              <a:t>6:00 PM</a:t>
            </a:r>
          </a:p>
        </p:txBody>
      </p:sp>
      <p:pic>
        <p:nvPicPr>
          <p:cNvPr id="145" name="Google Shape;110;p1" descr="Google Shape;110;p1"/>
          <p:cNvPicPr>
            <a:picLocks noChangeAspect="1"/>
          </p:cNvPicPr>
          <p:nvPr/>
        </p:nvPicPr>
        <p:blipFill>
          <a:blip r:embed="rId3"/>
          <a:stretch>
            <a:fillRect/>
          </a:stretch>
        </p:blipFill>
        <p:spPr>
          <a:xfrm>
            <a:off x="116958" y="4646428"/>
            <a:ext cx="2115879" cy="2115880"/>
          </a:xfrm>
          <a:prstGeom prst="rect">
            <a:avLst/>
          </a:prstGeom>
          <a:ln w="12700">
            <a:miter lim="400000"/>
          </a:ln>
        </p:spPr>
      </p:pic>
      <p:pic>
        <p:nvPicPr>
          <p:cNvPr id="147" name="Google Shape;112;p1" descr="Google Shape;112;p1"/>
          <p:cNvPicPr>
            <a:picLocks noChangeAspect="1"/>
          </p:cNvPicPr>
          <p:nvPr/>
        </p:nvPicPr>
        <p:blipFill>
          <a:blip r:embed="rId4"/>
          <a:stretch>
            <a:fillRect/>
          </a:stretch>
        </p:blipFill>
        <p:spPr>
          <a:xfrm>
            <a:off x="2505559" y="4706180"/>
            <a:ext cx="2213198" cy="211588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27;p3"/>
          <p:cNvSpPr txBox="1">
            <a:spLocks noGrp="1"/>
          </p:cNvSpPr>
          <p:nvPr>
            <p:ph type="title"/>
          </p:nvPr>
        </p:nvSpPr>
        <p:spPr>
          <a:xfrm>
            <a:off x="4038600" y="365125"/>
            <a:ext cx="7482840" cy="1325564"/>
          </a:xfrm>
          <a:prstGeom prst="rect">
            <a:avLst/>
          </a:prstGeom>
        </p:spPr>
        <p:txBody>
          <a:bodyPr/>
          <a:lstStyle>
            <a:lvl1pPr>
              <a:defRPr b="1"/>
            </a:lvl1pPr>
          </a:lstStyle>
          <a:p>
            <a:r>
              <a:rPr lang="en-US" dirty="0"/>
              <a:t>Agenda Overview &amp; Goals</a:t>
            </a:r>
            <a:endParaRPr dirty="0"/>
          </a:p>
        </p:txBody>
      </p:sp>
      <p:sp>
        <p:nvSpPr>
          <p:cNvPr id="180"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dirty="0"/>
              <a:t>Season Recap and moving into next Season </a:t>
            </a:r>
          </a:p>
          <a:p>
            <a:pPr marL="228600" indent="-228600"/>
            <a:r>
              <a:rPr lang="en-US" dirty="0"/>
              <a:t>Organizational Announcements </a:t>
            </a:r>
          </a:p>
          <a:p>
            <a:pPr marL="228600" indent="-228600"/>
            <a:r>
              <a:rPr lang="en-US" dirty="0"/>
              <a:t>New LHA Organizational Structure </a:t>
            </a:r>
          </a:p>
          <a:p>
            <a:pPr marL="228600" indent="-228600"/>
            <a:r>
              <a:rPr lang="en-US" dirty="0"/>
              <a:t>Player Registration</a:t>
            </a:r>
          </a:p>
          <a:p>
            <a:pPr marL="228600" indent="-228600"/>
            <a:r>
              <a:rPr lang="en-US" dirty="0"/>
              <a:t>Teams Structure</a:t>
            </a:r>
          </a:p>
          <a:p>
            <a:pPr marL="228600" indent="-228600"/>
            <a:r>
              <a:rPr lang="en-US" dirty="0"/>
              <a:t>League and Affiliate Updates </a:t>
            </a:r>
          </a:p>
          <a:p>
            <a:pPr marL="228600" indent="-228600"/>
            <a:r>
              <a:rPr lang="en-US" dirty="0"/>
              <a:t>Looking Ahead </a:t>
            </a:r>
          </a:p>
          <a:p>
            <a:pPr marL="228600" indent="-228600"/>
            <a:r>
              <a:rPr lang="en-US" dirty="0"/>
              <a:t>Closing Q&amp;A</a:t>
            </a:r>
          </a:p>
        </p:txBody>
      </p:sp>
    </p:spTree>
    <p:extLst>
      <p:ext uri="{BB962C8B-B14F-4D97-AF65-F5344CB8AC3E}">
        <p14:creationId xmlns:p14="http://schemas.microsoft.com/office/powerpoint/2010/main" val="138821325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Google Shape;406;p29"/>
          <p:cNvSpPr txBox="1">
            <a:spLocks noGrp="1"/>
          </p:cNvSpPr>
          <p:nvPr>
            <p:ph type="title"/>
          </p:nvPr>
        </p:nvSpPr>
        <p:spPr>
          <a:xfrm>
            <a:off x="5524500" y="1709739"/>
            <a:ext cx="5822950" cy="2852738"/>
          </a:xfrm>
          <a:prstGeom prst="rect">
            <a:avLst/>
          </a:prstGeom>
        </p:spPr>
        <p:txBody>
          <a:bodyPr/>
          <a:lstStyle/>
          <a:p>
            <a:pPr>
              <a:defRPr b="1"/>
            </a:pPr>
            <a:r>
              <a:rPr lang="en-US" dirty="0"/>
              <a:t>Season Recap</a:t>
            </a:r>
            <a:br>
              <a:rPr lang="en-US" dirty="0"/>
            </a:br>
            <a:r>
              <a:rPr lang="en-US" dirty="0"/>
              <a:t>(2024/25)</a:t>
            </a:r>
            <a:endParaRPr dirty="0"/>
          </a:p>
        </p:txBody>
      </p:sp>
      <p:sp>
        <p:nvSpPr>
          <p:cNvPr id="204" name="Google Shape;407;p29"/>
          <p:cNvSpPr txBox="1">
            <a:spLocks noGrp="1"/>
          </p:cNvSpPr>
          <p:nvPr>
            <p:ph type="body" sz="quarter" idx="1"/>
          </p:nvPr>
        </p:nvSpPr>
        <p:spPr>
          <a:prstGeom prst="rect">
            <a:avLst/>
          </a:prstGeom>
        </p:spPr>
        <p:txBody>
          <a:bodyPr/>
          <a:lstStyle>
            <a:lvl1pPr marL="0">
              <a:spcBef>
                <a:spcPts val="0"/>
              </a:spcBef>
            </a:lvl1pPr>
          </a:lstStyle>
          <a:p>
            <a:r>
              <a:rPr lang="en-US" dirty="0"/>
              <a:t>Phil Heinrich </a:t>
            </a:r>
            <a:r>
              <a:rPr dirty="0"/>
              <a:t>– </a:t>
            </a:r>
            <a:r>
              <a:rPr lang="en-US" dirty="0"/>
              <a:t>President BOD</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27;p3"/>
          <p:cNvSpPr txBox="1">
            <a:spLocks noGrp="1"/>
          </p:cNvSpPr>
          <p:nvPr>
            <p:ph type="title"/>
          </p:nvPr>
        </p:nvSpPr>
        <p:spPr>
          <a:xfrm>
            <a:off x="4038600" y="365125"/>
            <a:ext cx="7482840" cy="1325564"/>
          </a:xfrm>
          <a:prstGeom prst="rect">
            <a:avLst/>
          </a:prstGeom>
        </p:spPr>
        <p:txBody>
          <a:bodyPr/>
          <a:lstStyle>
            <a:lvl1pPr>
              <a:defRPr b="1"/>
            </a:lvl1pPr>
          </a:lstStyle>
          <a:p>
            <a:r>
              <a:rPr lang="en-US" dirty="0"/>
              <a:t>Season Recap: 2024-2025</a:t>
            </a:r>
            <a:endParaRPr dirty="0"/>
          </a:p>
        </p:txBody>
      </p:sp>
      <p:sp>
        <p:nvSpPr>
          <p:cNvPr id="180" name="Google Shape;128;p3"/>
          <p:cNvSpPr txBox="1">
            <a:spLocks noGrp="1"/>
          </p:cNvSpPr>
          <p:nvPr>
            <p:ph type="body" idx="1"/>
          </p:nvPr>
        </p:nvSpPr>
        <p:spPr>
          <a:xfrm>
            <a:off x="4038600" y="1825625"/>
            <a:ext cx="7738872" cy="4879429"/>
          </a:xfrm>
          <a:prstGeom prst="rect">
            <a:avLst/>
          </a:prstGeom>
        </p:spPr>
        <p:txBody>
          <a:bodyPr>
            <a:normAutofit fontScale="85000" lnSpcReduction="20000"/>
          </a:bodyPr>
          <a:lstStyle/>
          <a:p>
            <a:pPr marL="228600" indent="-228600"/>
            <a:r>
              <a:rPr lang="en-US" dirty="0"/>
              <a:t>18U AA - State Champs 8 seasons in a row and going to Nationals. </a:t>
            </a:r>
          </a:p>
          <a:p>
            <a:pPr marL="228600" indent="-228600"/>
            <a:r>
              <a:rPr lang="en-US" dirty="0"/>
              <a:t>16U AA - State Champs 8 seasons in a row and going to Nationals. </a:t>
            </a:r>
          </a:p>
          <a:p>
            <a:pPr marL="742950" lvl="1" indent="-228600"/>
            <a:r>
              <a:rPr lang="en-US" dirty="0"/>
              <a:t>16U AA contributed a ton to the Affton player who tragically lost his life in an honor game in St. Louis. </a:t>
            </a:r>
          </a:p>
          <a:p>
            <a:pPr marL="228600" indent="-228600"/>
            <a:r>
              <a:rPr lang="en-US" dirty="0"/>
              <a:t>14U Programming - 11 championship banners</a:t>
            </a:r>
          </a:p>
          <a:p>
            <a:pPr marL="228600" indent="-228600"/>
            <a:r>
              <a:rPr lang="en-US" dirty="0"/>
              <a:t>12U Programming - 9 championship banners </a:t>
            </a:r>
          </a:p>
          <a:p>
            <a:pPr marL="742950" lvl="1" indent="-228600"/>
            <a:r>
              <a:rPr lang="en-US" dirty="0"/>
              <a:t>12U AA - State Champs &amp; Silver Sticks Regional Champions</a:t>
            </a:r>
          </a:p>
          <a:p>
            <a:pPr marL="228600" indent="-228600"/>
            <a:r>
              <a:rPr lang="en-US" dirty="0"/>
              <a:t>10U Programming - 8 championship banners. </a:t>
            </a:r>
          </a:p>
          <a:p>
            <a:pPr marL="742950" lvl="1" indent="-228600"/>
            <a:r>
              <a:rPr lang="en-US" dirty="0"/>
              <a:t>10U AA - Black Silver Stick Regional Champs </a:t>
            </a:r>
          </a:p>
          <a:p>
            <a:pPr marL="742950" lvl="1" indent="-228600"/>
            <a:r>
              <a:rPr lang="en-US" dirty="0"/>
              <a:t>10U B - Silver Stick Regional Champs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Google Shape;327;p20"/>
          <p:cNvSpPr txBox="1">
            <a:spLocks noGrp="1"/>
          </p:cNvSpPr>
          <p:nvPr>
            <p:ph type="title"/>
          </p:nvPr>
        </p:nvSpPr>
        <p:spPr>
          <a:xfrm>
            <a:off x="5524500" y="1709739"/>
            <a:ext cx="5822950" cy="2852738"/>
          </a:xfrm>
          <a:prstGeom prst="rect">
            <a:avLst/>
          </a:prstGeom>
        </p:spPr>
        <p:txBody>
          <a:bodyPr>
            <a:normAutofit/>
          </a:bodyPr>
          <a:lstStyle>
            <a:lvl1pPr>
              <a:defRPr b="1"/>
            </a:lvl1pPr>
          </a:lstStyle>
          <a:p>
            <a:r>
              <a:rPr lang="en-US" dirty="0"/>
              <a:t>Exciting Announcements for </a:t>
            </a:r>
            <a:r>
              <a:rPr dirty="0"/>
              <a:t>202</a:t>
            </a:r>
            <a:r>
              <a:rPr lang="en-US" dirty="0"/>
              <a:t>5</a:t>
            </a:r>
            <a:r>
              <a:rPr dirty="0"/>
              <a:t>-202</a:t>
            </a:r>
            <a:r>
              <a:rPr lang="en-US" dirty="0"/>
              <a:t>6</a:t>
            </a:r>
            <a:endParaRPr dirty="0"/>
          </a:p>
        </p:txBody>
      </p:sp>
      <p:sp>
        <p:nvSpPr>
          <p:cNvPr id="286" name="Google Shape;328;p20"/>
          <p:cNvSpPr txBox="1">
            <a:spLocks noGrp="1"/>
          </p:cNvSpPr>
          <p:nvPr>
            <p:ph type="body" sz="quarter" idx="1"/>
          </p:nvPr>
        </p:nvSpPr>
        <p:spPr>
          <a:prstGeom prst="rect">
            <a:avLst/>
          </a:prstGeom>
        </p:spPr>
        <p:txBody>
          <a:bodyPr/>
          <a:lstStyle/>
          <a:p>
            <a:pPr marL="0">
              <a:spcBef>
                <a:spcPts val="0"/>
              </a:spcBef>
            </a:pPr>
            <a:r>
              <a:rPr lang="en-US" dirty="0"/>
              <a:t>Michael Crawford – Vice President BOD</a:t>
            </a:r>
          </a:p>
          <a:p>
            <a:pPr marL="0">
              <a:spcBef>
                <a:spcPts val="0"/>
              </a:spcBef>
            </a:pPr>
            <a:endParaRPr dirty="0"/>
          </a:p>
        </p:txBody>
      </p:sp>
    </p:spTree>
    <p:extLst>
      <p:ext uri="{BB962C8B-B14F-4D97-AF65-F5344CB8AC3E}">
        <p14:creationId xmlns:p14="http://schemas.microsoft.com/office/powerpoint/2010/main" val="294289630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415;p30"/>
          <p:cNvSpPr txBox="1">
            <a:spLocks noGrp="1"/>
          </p:cNvSpPr>
          <p:nvPr>
            <p:ph type="title"/>
          </p:nvPr>
        </p:nvSpPr>
        <p:spPr>
          <a:prstGeom prst="rect">
            <a:avLst/>
          </a:prstGeom>
        </p:spPr>
        <p:txBody>
          <a:bodyPr/>
          <a:lstStyle>
            <a:lvl1pPr>
              <a:defRPr b="1"/>
            </a:lvl1pPr>
          </a:lstStyle>
          <a:p>
            <a:r>
              <a:rPr lang="en-US" dirty="0"/>
              <a:t>New Partnerships</a:t>
            </a:r>
            <a:endParaRPr dirty="0"/>
          </a:p>
        </p:txBody>
      </p:sp>
      <p:sp>
        <p:nvSpPr>
          <p:cNvPr id="223" name="Google Shape;416;p30"/>
          <p:cNvSpPr txBox="1">
            <a:spLocks noGrp="1"/>
          </p:cNvSpPr>
          <p:nvPr>
            <p:ph type="body" idx="1"/>
          </p:nvPr>
        </p:nvSpPr>
        <p:spPr>
          <a:xfrm>
            <a:off x="4038600" y="1825625"/>
            <a:ext cx="7315200" cy="4936683"/>
          </a:xfrm>
          <a:prstGeom prst="rect">
            <a:avLst/>
          </a:prstGeom>
        </p:spPr>
        <p:txBody>
          <a:bodyPr/>
          <a:lstStyle/>
          <a:p>
            <a:pPr marL="228600" indent="-228600">
              <a:spcBef>
                <a:spcPts val="0"/>
              </a:spcBef>
            </a:pPr>
            <a:r>
              <a:rPr lang="en-US" dirty="0"/>
              <a:t>Contracts for both dryland and soft goods providers ended following the conclusion of the 2024-2025 season.</a:t>
            </a:r>
          </a:p>
          <a:p>
            <a:pPr marL="228600" indent="-228600">
              <a:spcBef>
                <a:spcPts val="0"/>
              </a:spcBef>
            </a:pPr>
            <a:endParaRPr lang="en-US" dirty="0"/>
          </a:p>
          <a:p>
            <a:pPr marL="228600" indent="-228600">
              <a:spcBef>
                <a:spcPts val="0"/>
              </a:spcBef>
            </a:pPr>
            <a:r>
              <a:rPr lang="en-US" dirty="0"/>
              <a:t>LHA Submitted RFPs for both contracts to numerous vendors.</a:t>
            </a:r>
          </a:p>
          <a:p>
            <a:pPr marL="228600" indent="-228600">
              <a:spcBef>
                <a:spcPts val="0"/>
              </a:spcBef>
            </a:pPr>
            <a:endParaRPr lang="en-US" dirty="0"/>
          </a:p>
          <a:p>
            <a:pPr marL="228600" indent="-228600">
              <a:spcBef>
                <a:spcPts val="0"/>
              </a:spcBef>
            </a:pPr>
            <a:r>
              <a:rPr lang="en-US" dirty="0"/>
              <a:t>A minimum of </a:t>
            </a:r>
            <a:r>
              <a:rPr lang="en-US" b="1" dirty="0"/>
              <a:t>three</a:t>
            </a:r>
            <a:r>
              <a:rPr lang="en-US" dirty="0"/>
              <a:t> vendors were selected as finalists.</a:t>
            </a:r>
          </a:p>
          <a:p>
            <a:pPr marL="228600" indent="-228600">
              <a:spcBef>
                <a:spcPts val="0"/>
              </a:spcBef>
            </a:pPr>
            <a:endParaRPr lang="en-US" dirty="0"/>
          </a:p>
          <a:p>
            <a:pPr marL="228600" indent="-228600">
              <a:spcBef>
                <a:spcPts val="0"/>
              </a:spcBef>
            </a:pPr>
            <a:r>
              <a:rPr lang="en-US" dirty="0"/>
              <a:t>LHA Staff and LHA Board were integral in the decision-making process.</a:t>
            </a:r>
            <a:endParaRPr dirty="0"/>
          </a:p>
        </p:txBody>
      </p:sp>
    </p:spTree>
    <p:extLst>
      <p:ext uri="{BB962C8B-B14F-4D97-AF65-F5344CB8AC3E}">
        <p14:creationId xmlns:p14="http://schemas.microsoft.com/office/powerpoint/2010/main" val="54687098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415;p30"/>
          <p:cNvSpPr txBox="1">
            <a:spLocks noGrp="1"/>
          </p:cNvSpPr>
          <p:nvPr>
            <p:ph type="title"/>
          </p:nvPr>
        </p:nvSpPr>
        <p:spPr>
          <a:prstGeom prst="rect">
            <a:avLst/>
          </a:prstGeom>
        </p:spPr>
        <p:txBody>
          <a:bodyPr/>
          <a:lstStyle>
            <a:lvl1pPr>
              <a:defRPr b="1"/>
            </a:lvl1pPr>
          </a:lstStyle>
          <a:p>
            <a:r>
              <a:rPr lang="en-US" dirty="0"/>
              <a:t>Dryland Partnership – </a:t>
            </a:r>
            <a:br>
              <a:rPr lang="en-US" dirty="0"/>
            </a:br>
            <a:r>
              <a:rPr lang="en-US" dirty="0"/>
              <a:t>Team Speed</a:t>
            </a:r>
            <a:endParaRPr dirty="0"/>
          </a:p>
        </p:txBody>
      </p:sp>
      <p:sp>
        <p:nvSpPr>
          <p:cNvPr id="223" name="Google Shape;416;p30"/>
          <p:cNvSpPr txBox="1">
            <a:spLocks noGrp="1"/>
          </p:cNvSpPr>
          <p:nvPr>
            <p:ph type="body" idx="1"/>
          </p:nvPr>
        </p:nvSpPr>
        <p:spPr>
          <a:xfrm>
            <a:off x="4038600" y="1825625"/>
            <a:ext cx="7315200" cy="4936683"/>
          </a:xfrm>
          <a:prstGeom prst="rect">
            <a:avLst/>
          </a:prstGeom>
        </p:spPr>
        <p:txBody>
          <a:bodyPr>
            <a:normAutofit/>
          </a:bodyPr>
          <a:lstStyle/>
          <a:p>
            <a:pPr marL="228600" indent="-228600">
              <a:spcBef>
                <a:spcPts val="0"/>
              </a:spcBef>
            </a:pPr>
            <a:r>
              <a:rPr lang="en-US" dirty="0"/>
              <a:t>Team Speed is a premier sports performance training facility in the south metro Denver area for young hockey athletes that want to take their game to the next level.</a:t>
            </a:r>
          </a:p>
          <a:p>
            <a:pPr marL="228600" indent="-228600">
              <a:spcBef>
                <a:spcPts val="0"/>
              </a:spcBef>
            </a:pPr>
            <a:endParaRPr lang="en-US" dirty="0"/>
          </a:p>
          <a:p>
            <a:pPr marL="228600" indent="-228600">
              <a:spcBef>
                <a:spcPts val="0"/>
              </a:spcBef>
            </a:pPr>
            <a:r>
              <a:rPr lang="en-US" dirty="0"/>
              <a:t>They have been able to help hundreds of local athletes improve their core skills, build mental toughness, secure Division 1 college commitments, and in some cases ascend to the level of Olympic or professional competition.</a:t>
            </a:r>
          </a:p>
        </p:txBody>
      </p:sp>
      <p:grpSp>
        <p:nvGrpSpPr>
          <p:cNvPr id="5" name="Group 4">
            <a:extLst>
              <a:ext uri="{FF2B5EF4-FFF2-40B4-BE49-F238E27FC236}">
                <a16:creationId xmlns:a16="http://schemas.microsoft.com/office/drawing/2014/main" id="{CBC0B37D-D9C5-3700-914B-407544CAE579}"/>
              </a:ext>
            </a:extLst>
          </p:cNvPr>
          <p:cNvGrpSpPr/>
          <p:nvPr/>
        </p:nvGrpSpPr>
        <p:grpSpPr>
          <a:xfrm>
            <a:off x="79502" y="1950720"/>
            <a:ext cx="3796538" cy="606771"/>
            <a:chOff x="242062" y="2529840"/>
            <a:chExt cx="3796538" cy="606771"/>
          </a:xfrm>
        </p:grpSpPr>
        <p:sp>
          <p:nvSpPr>
            <p:cNvPr id="4" name="TextBox 3">
              <a:extLst>
                <a:ext uri="{FF2B5EF4-FFF2-40B4-BE49-F238E27FC236}">
                  <a16:creationId xmlns:a16="http://schemas.microsoft.com/office/drawing/2014/main" id="{C52EE921-D285-6418-DF40-CE2EF67B2B4F}"/>
                </a:ext>
              </a:extLst>
            </p:cNvPr>
            <p:cNvSpPr txBox="1"/>
            <p:nvPr/>
          </p:nvSpPr>
          <p:spPr>
            <a:xfrm>
              <a:off x="242062" y="2529840"/>
              <a:ext cx="3796538" cy="6067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p:pic>
          <p:nvPicPr>
            <p:cNvPr id="3" name="Picture 2" descr="A red and black logo&#10;&#10;AI-generated content may be incorrect.">
              <a:extLst>
                <a:ext uri="{FF2B5EF4-FFF2-40B4-BE49-F238E27FC236}">
                  <a16:creationId xmlns:a16="http://schemas.microsoft.com/office/drawing/2014/main" id="{AD304F10-B0D3-E6BD-E809-497753560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42" y="2573308"/>
              <a:ext cx="3592068" cy="532823"/>
            </a:xfrm>
            <a:prstGeom prst="rect">
              <a:avLst/>
            </a:prstGeom>
          </p:spPr>
        </p:pic>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415;p30"/>
          <p:cNvSpPr txBox="1">
            <a:spLocks noGrp="1"/>
          </p:cNvSpPr>
          <p:nvPr>
            <p:ph type="title"/>
          </p:nvPr>
        </p:nvSpPr>
        <p:spPr>
          <a:prstGeom prst="rect">
            <a:avLst/>
          </a:prstGeom>
        </p:spPr>
        <p:txBody>
          <a:bodyPr/>
          <a:lstStyle>
            <a:lvl1pPr>
              <a:defRPr b="1"/>
            </a:lvl1pPr>
          </a:lstStyle>
          <a:p>
            <a:r>
              <a:rPr lang="en-US" dirty="0"/>
              <a:t>Dryland Partnership – </a:t>
            </a:r>
            <a:br>
              <a:rPr lang="en-US" dirty="0"/>
            </a:br>
            <a:r>
              <a:rPr lang="en-US" dirty="0"/>
              <a:t>Team Speed</a:t>
            </a:r>
            <a:endParaRPr dirty="0"/>
          </a:p>
        </p:txBody>
      </p:sp>
      <p:sp>
        <p:nvSpPr>
          <p:cNvPr id="223" name="Google Shape;416;p30"/>
          <p:cNvSpPr txBox="1">
            <a:spLocks noGrp="1"/>
          </p:cNvSpPr>
          <p:nvPr>
            <p:ph type="body" idx="1"/>
          </p:nvPr>
        </p:nvSpPr>
        <p:spPr>
          <a:xfrm>
            <a:off x="4038600" y="1825625"/>
            <a:ext cx="7315200" cy="4936683"/>
          </a:xfrm>
          <a:prstGeom prst="rect">
            <a:avLst/>
          </a:prstGeom>
        </p:spPr>
        <p:txBody>
          <a:bodyPr>
            <a:normAutofit/>
          </a:bodyPr>
          <a:lstStyle/>
          <a:p>
            <a:pPr marL="228600" indent="-228600">
              <a:spcBef>
                <a:spcPts val="0"/>
              </a:spcBef>
            </a:pPr>
            <a:r>
              <a:rPr lang="en-US" dirty="0"/>
              <a:t>Each session is geared toward improving:</a:t>
            </a:r>
          </a:p>
          <a:p>
            <a:pPr marL="742950" lvl="1" indent="-228600">
              <a:spcBef>
                <a:spcPts val="0"/>
              </a:spcBef>
            </a:pPr>
            <a:r>
              <a:rPr lang="en-US" dirty="0"/>
              <a:t>Speed and agility</a:t>
            </a:r>
          </a:p>
          <a:p>
            <a:pPr marL="742950" lvl="1" indent="-228600">
              <a:spcBef>
                <a:spcPts val="0"/>
              </a:spcBef>
            </a:pPr>
            <a:r>
              <a:rPr lang="en-US" dirty="0"/>
              <a:t>Strength</a:t>
            </a:r>
          </a:p>
          <a:p>
            <a:pPr marL="742950" lvl="1" indent="-228600">
              <a:spcBef>
                <a:spcPts val="0"/>
              </a:spcBef>
            </a:pPr>
            <a:r>
              <a:rPr lang="en-US" dirty="0"/>
              <a:t>Endurance and conditioning</a:t>
            </a:r>
          </a:p>
          <a:p>
            <a:pPr marL="742950" lvl="1" indent="-228600">
              <a:spcBef>
                <a:spcPts val="0"/>
              </a:spcBef>
            </a:pPr>
            <a:r>
              <a:rPr lang="en-US" dirty="0"/>
              <a:t>Injury prevention</a:t>
            </a:r>
          </a:p>
          <a:p>
            <a:pPr marL="742950" lvl="1" indent="-228600">
              <a:spcBef>
                <a:spcPts val="0"/>
              </a:spcBef>
            </a:pPr>
            <a:r>
              <a:rPr lang="en-US" dirty="0"/>
              <a:t>Flexibility</a:t>
            </a:r>
          </a:p>
          <a:p>
            <a:pPr marL="742950" lvl="1" indent="-228600">
              <a:spcBef>
                <a:spcPts val="0"/>
              </a:spcBef>
            </a:pPr>
            <a:r>
              <a:rPr lang="en-US" dirty="0"/>
              <a:t>Focus</a:t>
            </a:r>
          </a:p>
          <a:p>
            <a:pPr marL="742950" lvl="1" indent="-228600">
              <a:spcBef>
                <a:spcPts val="0"/>
              </a:spcBef>
            </a:pPr>
            <a:r>
              <a:rPr lang="en-US" dirty="0"/>
              <a:t>Mental toughness</a:t>
            </a:r>
          </a:p>
          <a:p>
            <a:pPr marL="514350" lvl="1" indent="0">
              <a:spcBef>
                <a:spcPts val="0"/>
              </a:spcBef>
              <a:buNone/>
            </a:pPr>
            <a:endParaRPr lang="en-US" dirty="0"/>
          </a:p>
          <a:p>
            <a:pPr marL="514350" lvl="1" indent="0">
              <a:spcBef>
                <a:spcPts val="0"/>
              </a:spcBef>
              <a:buNone/>
            </a:pPr>
            <a:r>
              <a:rPr lang="en-US" dirty="0"/>
              <a:t>The Team Speed facility is located at </a:t>
            </a:r>
          </a:p>
          <a:p>
            <a:pPr marL="514350" lvl="1" indent="0">
              <a:spcBef>
                <a:spcPts val="0"/>
              </a:spcBef>
              <a:buNone/>
            </a:pPr>
            <a:r>
              <a:rPr lang="en-US" dirty="0"/>
              <a:t>311 E County Line Rd A19, </a:t>
            </a:r>
          </a:p>
          <a:p>
            <a:pPr marL="514350" lvl="1" indent="0">
              <a:spcBef>
                <a:spcPts val="0"/>
              </a:spcBef>
              <a:buNone/>
            </a:pPr>
            <a:r>
              <a:rPr lang="en-US" dirty="0"/>
              <a:t>Littleton, CO 80122.</a:t>
            </a:r>
          </a:p>
          <a:p>
            <a:pPr marL="0" indent="0">
              <a:spcBef>
                <a:spcPts val="0"/>
              </a:spcBef>
              <a:buNone/>
            </a:pPr>
            <a:endParaRPr lang="en-US" dirty="0"/>
          </a:p>
        </p:txBody>
      </p:sp>
      <p:grpSp>
        <p:nvGrpSpPr>
          <p:cNvPr id="2" name="Group 1">
            <a:extLst>
              <a:ext uri="{FF2B5EF4-FFF2-40B4-BE49-F238E27FC236}">
                <a16:creationId xmlns:a16="http://schemas.microsoft.com/office/drawing/2014/main" id="{73121FE6-4E41-5560-77A7-8800EDC76FC0}"/>
              </a:ext>
            </a:extLst>
          </p:cNvPr>
          <p:cNvGrpSpPr/>
          <p:nvPr/>
        </p:nvGrpSpPr>
        <p:grpSpPr>
          <a:xfrm>
            <a:off x="79502" y="1950720"/>
            <a:ext cx="3796538" cy="606771"/>
            <a:chOff x="242062" y="2529840"/>
            <a:chExt cx="3796538" cy="606771"/>
          </a:xfrm>
        </p:grpSpPr>
        <p:sp>
          <p:nvSpPr>
            <p:cNvPr id="4" name="TextBox 3">
              <a:extLst>
                <a:ext uri="{FF2B5EF4-FFF2-40B4-BE49-F238E27FC236}">
                  <a16:creationId xmlns:a16="http://schemas.microsoft.com/office/drawing/2014/main" id="{728C1285-AAE6-1229-BFF2-6F00C037E2D4}"/>
                </a:ext>
              </a:extLst>
            </p:cNvPr>
            <p:cNvSpPr txBox="1"/>
            <p:nvPr/>
          </p:nvSpPr>
          <p:spPr>
            <a:xfrm>
              <a:off x="242062" y="2529840"/>
              <a:ext cx="3796538" cy="60677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n-ea"/>
                <a:cs typeface="+mn-cs"/>
                <a:sym typeface="Arial"/>
              </a:endParaRPr>
            </a:p>
          </p:txBody>
        </p:sp>
        <p:pic>
          <p:nvPicPr>
            <p:cNvPr id="5" name="Picture 4" descr="A red and black logo&#10;&#10;AI-generated content may be incorrect.">
              <a:extLst>
                <a:ext uri="{FF2B5EF4-FFF2-40B4-BE49-F238E27FC236}">
                  <a16:creationId xmlns:a16="http://schemas.microsoft.com/office/drawing/2014/main" id="{A6845FEA-CD8A-B360-2B06-E2122CB61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42" y="2573308"/>
              <a:ext cx="3592068" cy="532823"/>
            </a:xfrm>
            <a:prstGeom prst="rect">
              <a:avLst/>
            </a:prstGeom>
          </p:spPr>
        </p:pic>
      </p:grpSp>
    </p:spTree>
    <p:extLst>
      <p:ext uri="{BB962C8B-B14F-4D97-AF65-F5344CB8AC3E}">
        <p14:creationId xmlns:p14="http://schemas.microsoft.com/office/powerpoint/2010/main" val="22815036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415;p30"/>
          <p:cNvSpPr txBox="1">
            <a:spLocks noGrp="1"/>
          </p:cNvSpPr>
          <p:nvPr>
            <p:ph type="title"/>
          </p:nvPr>
        </p:nvSpPr>
        <p:spPr>
          <a:prstGeom prst="rect">
            <a:avLst/>
          </a:prstGeom>
        </p:spPr>
        <p:txBody>
          <a:bodyPr/>
          <a:lstStyle>
            <a:lvl1pPr>
              <a:defRPr b="1"/>
            </a:lvl1pPr>
          </a:lstStyle>
          <a:p>
            <a:r>
              <a:rPr lang="en-US" dirty="0"/>
              <a:t>Soft Goods Partnership – </a:t>
            </a:r>
            <a:br>
              <a:rPr lang="en-US" dirty="0"/>
            </a:br>
            <a:r>
              <a:rPr lang="en-US" dirty="0"/>
              <a:t>Total Team Sales - Centre Ice</a:t>
            </a:r>
            <a:endParaRPr dirty="0"/>
          </a:p>
        </p:txBody>
      </p:sp>
      <p:sp>
        <p:nvSpPr>
          <p:cNvPr id="223" name="Google Shape;416;p30"/>
          <p:cNvSpPr txBox="1">
            <a:spLocks noGrp="1"/>
          </p:cNvSpPr>
          <p:nvPr>
            <p:ph type="body" idx="1"/>
          </p:nvPr>
        </p:nvSpPr>
        <p:spPr>
          <a:xfrm>
            <a:off x="4038600" y="1825625"/>
            <a:ext cx="7315200" cy="4936683"/>
          </a:xfrm>
          <a:prstGeom prst="rect">
            <a:avLst/>
          </a:prstGeom>
        </p:spPr>
        <p:txBody>
          <a:bodyPr>
            <a:normAutofit lnSpcReduction="10000"/>
          </a:bodyPr>
          <a:lstStyle/>
          <a:p>
            <a:pPr marL="228600" indent="-228600">
              <a:spcBef>
                <a:spcPts val="0"/>
              </a:spcBef>
            </a:pPr>
            <a:r>
              <a:rPr lang="en-US" dirty="0"/>
              <a:t>For over 20 years, </a:t>
            </a:r>
            <a:r>
              <a:rPr lang="en-US" b="1" i="1" dirty="0"/>
              <a:t>Total Team Sales </a:t>
            </a:r>
            <a:r>
              <a:rPr lang="en-US" dirty="0"/>
              <a:t>has been servicing athletic clubs across the region to provide families and directors with a plethora of buying options all while working toward saving and earning money for their individual clubs.</a:t>
            </a:r>
          </a:p>
          <a:p>
            <a:pPr marL="228600" indent="-228600">
              <a:spcBef>
                <a:spcPts val="0"/>
              </a:spcBef>
            </a:pPr>
            <a:endParaRPr lang="en-US" dirty="0"/>
          </a:p>
          <a:p>
            <a:pPr marL="228600" indent="-228600">
              <a:spcBef>
                <a:spcPts val="0"/>
              </a:spcBef>
            </a:pPr>
            <a:r>
              <a:rPr lang="en-US" dirty="0"/>
              <a:t>Located in the back of Centre Ice Hockey in Centennial, CO, TTS includes Connor Halbert, Jeff Mielnicki, Nevan Costello and Mike Wolfe (Owner). </a:t>
            </a:r>
          </a:p>
          <a:p>
            <a:pPr marL="228600" indent="-228600">
              <a:spcBef>
                <a:spcPts val="0"/>
              </a:spcBef>
            </a:pPr>
            <a:endParaRPr lang="en-US" dirty="0"/>
          </a:p>
          <a:p>
            <a:pPr marL="228600" indent="-228600">
              <a:spcBef>
                <a:spcPts val="0"/>
              </a:spcBef>
            </a:pPr>
            <a:r>
              <a:rPr lang="en-US" dirty="0"/>
              <a:t>They have over 40+ years of Hockey Team Sales Experience.</a:t>
            </a:r>
          </a:p>
        </p:txBody>
      </p:sp>
      <p:pic>
        <p:nvPicPr>
          <p:cNvPr id="1026" name="Picture 2" descr="Total Team Sales -Denver">
            <a:extLst>
              <a:ext uri="{FF2B5EF4-FFF2-40B4-BE49-F238E27FC236}">
                <a16:creationId xmlns:a16="http://schemas.microsoft.com/office/drawing/2014/main" id="{80BE4438-4326-1890-B897-7F84B3E9C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 y="1932622"/>
            <a:ext cx="354330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988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Google Shape;415;p30"/>
          <p:cNvSpPr txBox="1">
            <a:spLocks noGrp="1"/>
          </p:cNvSpPr>
          <p:nvPr>
            <p:ph type="title"/>
          </p:nvPr>
        </p:nvSpPr>
        <p:spPr>
          <a:prstGeom prst="rect">
            <a:avLst/>
          </a:prstGeom>
        </p:spPr>
        <p:txBody>
          <a:bodyPr/>
          <a:lstStyle>
            <a:lvl1pPr>
              <a:defRPr b="1"/>
            </a:lvl1pPr>
          </a:lstStyle>
          <a:p>
            <a:r>
              <a:rPr lang="en-US" dirty="0"/>
              <a:t>Soft Goods Partnership – </a:t>
            </a:r>
            <a:br>
              <a:rPr lang="en-US" dirty="0"/>
            </a:br>
            <a:r>
              <a:rPr lang="en-US" dirty="0"/>
              <a:t>Total Team Sales - Centre Ice</a:t>
            </a:r>
            <a:endParaRPr dirty="0"/>
          </a:p>
        </p:txBody>
      </p:sp>
      <p:sp>
        <p:nvSpPr>
          <p:cNvPr id="223" name="Google Shape;416;p30"/>
          <p:cNvSpPr txBox="1">
            <a:spLocks noGrp="1"/>
          </p:cNvSpPr>
          <p:nvPr>
            <p:ph type="body" idx="1"/>
          </p:nvPr>
        </p:nvSpPr>
        <p:spPr>
          <a:xfrm>
            <a:off x="6711696" y="1825625"/>
            <a:ext cx="4642104" cy="4936683"/>
          </a:xfrm>
          <a:prstGeom prst="rect">
            <a:avLst/>
          </a:prstGeom>
        </p:spPr>
        <p:txBody>
          <a:bodyPr>
            <a:normAutofit/>
          </a:bodyPr>
          <a:lstStyle/>
          <a:p>
            <a:pPr marL="228600" indent="-228600">
              <a:spcBef>
                <a:spcPts val="0"/>
              </a:spcBef>
            </a:pPr>
            <a:r>
              <a:rPr lang="en-US" dirty="0"/>
              <a:t>Exclusive LHA pricing on CCM products in-season.</a:t>
            </a:r>
          </a:p>
          <a:p>
            <a:pPr marL="228600" indent="-228600">
              <a:spcBef>
                <a:spcPts val="0"/>
              </a:spcBef>
            </a:pPr>
            <a:endParaRPr lang="en-US" dirty="0"/>
          </a:p>
          <a:p>
            <a:pPr marL="228600" indent="-228600">
              <a:spcBef>
                <a:spcPts val="0"/>
              </a:spcBef>
            </a:pPr>
            <a:r>
              <a:rPr lang="en-US" dirty="0"/>
              <a:t>LHA &amp; 14ERS Apparel &amp; Gloves available in-store.</a:t>
            </a:r>
          </a:p>
          <a:p>
            <a:pPr marL="228600" indent="-228600">
              <a:spcBef>
                <a:spcPts val="0"/>
              </a:spcBef>
            </a:pPr>
            <a:endParaRPr lang="en-US" dirty="0"/>
          </a:p>
          <a:p>
            <a:pPr marL="228600" indent="-228600">
              <a:spcBef>
                <a:spcPts val="0"/>
              </a:spcBef>
            </a:pPr>
            <a:r>
              <a:rPr lang="en-US" dirty="0"/>
              <a:t>Exclusive shopping opportunities throughout the season for LHA families</a:t>
            </a:r>
          </a:p>
          <a:p>
            <a:pPr marL="228600" indent="-228600">
              <a:spcBef>
                <a:spcPts val="0"/>
              </a:spcBef>
            </a:pPr>
            <a:endParaRPr lang="en-US" dirty="0"/>
          </a:p>
          <a:p>
            <a:pPr marL="228600" indent="-228600">
              <a:spcBef>
                <a:spcPts val="0"/>
              </a:spcBef>
            </a:pPr>
            <a:r>
              <a:rPr lang="en-US" dirty="0"/>
              <a:t>Team Manager order pickup available in-store</a:t>
            </a:r>
          </a:p>
        </p:txBody>
      </p:sp>
      <p:pic>
        <p:nvPicPr>
          <p:cNvPr id="5" name="Picture 4" descr="A black and red shirt with a black logo on it&#10;&#10;AI-generated content may be incorrect.">
            <a:extLst>
              <a:ext uri="{FF2B5EF4-FFF2-40B4-BE49-F238E27FC236}">
                <a16:creationId xmlns:a16="http://schemas.microsoft.com/office/drawing/2014/main" id="{E83053A8-27A4-3B16-8034-507D4658C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345144" y="4068649"/>
            <a:ext cx="2929767" cy="2197325"/>
          </a:xfrm>
          <a:prstGeom prst="rect">
            <a:avLst/>
          </a:prstGeom>
          <a:ln w="31750">
            <a:solidFill>
              <a:schemeClr val="tx1"/>
            </a:solidFill>
          </a:ln>
        </p:spPr>
      </p:pic>
      <p:pic>
        <p:nvPicPr>
          <p:cNvPr id="7" name="Picture 6" descr="A display of t-shirts on a rack&#10;&#10;AI-generated content may be incorrect.">
            <a:extLst>
              <a:ext uri="{FF2B5EF4-FFF2-40B4-BE49-F238E27FC236}">
                <a16:creationId xmlns:a16="http://schemas.microsoft.com/office/drawing/2014/main" id="{4B865918-D12E-A268-3A39-F7A1916ED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087" y="2258078"/>
            <a:ext cx="2929765" cy="2197324"/>
          </a:xfrm>
          <a:prstGeom prst="rect">
            <a:avLst/>
          </a:prstGeom>
          <a:ln w="31750">
            <a:solidFill>
              <a:schemeClr val="tx1"/>
            </a:solidFill>
          </a:ln>
        </p:spPr>
      </p:pic>
      <p:pic>
        <p:nvPicPr>
          <p:cNvPr id="9" name="Picture 8" descr="A display of black jackets and hats&#10;&#10;AI-generated content may be incorrect.">
            <a:extLst>
              <a:ext uri="{FF2B5EF4-FFF2-40B4-BE49-F238E27FC236}">
                <a16:creationId xmlns:a16="http://schemas.microsoft.com/office/drawing/2014/main" id="{DC3A56B2-6D4A-5572-D97D-FDB25630D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015421" y="4068649"/>
            <a:ext cx="2929767" cy="2197325"/>
          </a:xfrm>
          <a:prstGeom prst="rect">
            <a:avLst/>
          </a:prstGeom>
          <a:ln w="31750">
            <a:solidFill>
              <a:schemeClr val="tx1"/>
            </a:solidFill>
          </a:ln>
        </p:spPr>
      </p:pic>
      <p:pic>
        <p:nvPicPr>
          <p:cNvPr id="11" name="Picture 10" descr="A rack of sports uniforms&#10;&#10;AI-generated content may be incorrect.">
            <a:extLst>
              <a:ext uri="{FF2B5EF4-FFF2-40B4-BE49-F238E27FC236}">
                <a16:creationId xmlns:a16="http://schemas.microsoft.com/office/drawing/2014/main" id="{8FC55D0B-4F91-F94E-6E03-94DD7D473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2673106" y="2258078"/>
            <a:ext cx="2929765" cy="2197324"/>
          </a:xfrm>
          <a:prstGeom prst="rect">
            <a:avLst/>
          </a:prstGeom>
          <a:ln w="31750">
            <a:solidFill>
              <a:schemeClr val="tx1"/>
            </a:solidFill>
          </a:ln>
        </p:spPr>
      </p:pic>
    </p:spTree>
    <p:extLst>
      <p:ext uri="{BB962C8B-B14F-4D97-AF65-F5344CB8AC3E}">
        <p14:creationId xmlns:p14="http://schemas.microsoft.com/office/powerpoint/2010/main" val="184162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8E48-F6D9-EC39-0503-85FC3FA31116}"/>
            </a:ext>
          </a:extLst>
        </p:cNvPr>
        <p:cNvGrpSpPr/>
        <p:nvPr/>
      </p:nvGrpSpPr>
      <p:grpSpPr>
        <a:xfrm>
          <a:off x="0" y="0"/>
          <a:ext cx="0" cy="0"/>
          <a:chOff x="0" y="0"/>
          <a:chExt cx="0" cy="0"/>
        </a:xfrm>
      </p:grpSpPr>
      <p:sp>
        <p:nvSpPr>
          <p:cNvPr id="285" name="Google Shape;327;p20">
            <a:extLst>
              <a:ext uri="{FF2B5EF4-FFF2-40B4-BE49-F238E27FC236}">
                <a16:creationId xmlns:a16="http://schemas.microsoft.com/office/drawing/2014/main" id="{4339C9EC-5D3D-A4C1-14E1-016AE679BF38}"/>
              </a:ext>
            </a:extLst>
          </p:cNvPr>
          <p:cNvSpPr txBox="1">
            <a:spLocks noGrp="1"/>
          </p:cNvSpPr>
          <p:nvPr>
            <p:ph type="title"/>
          </p:nvPr>
        </p:nvSpPr>
        <p:spPr>
          <a:xfrm>
            <a:off x="5524500" y="1709739"/>
            <a:ext cx="5822950" cy="2852738"/>
          </a:xfrm>
          <a:prstGeom prst="rect">
            <a:avLst/>
          </a:prstGeom>
        </p:spPr>
        <p:txBody>
          <a:bodyPr>
            <a:normAutofit/>
          </a:bodyPr>
          <a:lstStyle>
            <a:lvl1pPr>
              <a:defRPr b="1"/>
            </a:lvl1pPr>
          </a:lstStyle>
          <a:p>
            <a:r>
              <a:rPr lang="en-US" dirty="0"/>
              <a:t>Continuing Initiatives for </a:t>
            </a:r>
            <a:r>
              <a:rPr dirty="0"/>
              <a:t>202</a:t>
            </a:r>
            <a:r>
              <a:rPr lang="en-US" dirty="0"/>
              <a:t>5</a:t>
            </a:r>
            <a:r>
              <a:rPr dirty="0"/>
              <a:t>-202</a:t>
            </a:r>
            <a:r>
              <a:rPr lang="en-US" dirty="0"/>
              <a:t>6</a:t>
            </a:r>
            <a:endParaRPr dirty="0"/>
          </a:p>
        </p:txBody>
      </p:sp>
      <p:sp>
        <p:nvSpPr>
          <p:cNvPr id="286" name="Google Shape;328;p20">
            <a:extLst>
              <a:ext uri="{FF2B5EF4-FFF2-40B4-BE49-F238E27FC236}">
                <a16:creationId xmlns:a16="http://schemas.microsoft.com/office/drawing/2014/main" id="{43F78D77-AE97-1EF1-B184-AFB58906F761}"/>
              </a:ext>
            </a:extLst>
          </p:cNvPr>
          <p:cNvSpPr txBox="1">
            <a:spLocks noGrp="1"/>
          </p:cNvSpPr>
          <p:nvPr>
            <p:ph type="body" sz="quarter" idx="1"/>
          </p:nvPr>
        </p:nvSpPr>
        <p:spPr>
          <a:prstGeom prst="rect">
            <a:avLst/>
          </a:prstGeom>
        </p:spPr>
        <p:txBody>
          <a:bodyPr/>
          <a:lstStyle/>
          <a:p>
            <a:pPr marL="0">
              <a:spcBef>
                <a:spcPts val="0"/>
              </a:spcBef>
            </a:pPr>
            <a:r>
              <a:rPr lang="en-US" dirty="0"/>
              <a:t>Todd Barrs – Operations Director</a:t>
            </a:r>
            <a:endParaRPr dirty="0"/>
          </a:p>
        </p:txBody>
      </p:sp>
    </p:spTree>
    <p:extLst>
      <p:ext uri="{BB962C8B-B14F-4D97-AF65-F5344CB8AC3E}">
        <p14:creationId xmlns:p14="http://schemas.microsoft.com/office/powerpoint/2010/main" val="33853829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Google Shape;136;p4"/>
          <p:cNvSpPr txBox="1">
            <a:spLocks noGrp="1"/>
          </p:cNvSpPr>
          <p:nvPr>
            <p:ph type="title"/>
          </p:nvPr>
        </p:nvSpPr>
        <p:spPr>
          <a:xfrm>
            <a:off x="5524500" y="1709739"/>
            <a:ext cx="5822950" cy="2852738"/>
          </a:xfrm>
          <a:prstGeom prst="rect">
            <a:avLst/>
          </a:prstGeom>
        </p:spPr>
        <p:txBody>
          <a:bodyPr/>
          <a:lstStyle>
            <a:lvl1pPr>
              <a:defRPr b="1"/>
            </a:lvl1pPr>
          </a:lstStyle>
          <a:p>
            <a:r>
              <a:rPr lang="en-US" dirty="0"/>
              <a:t>Welcome &amp; Introductions</a:t>
            </a:r>
            <a:endParaRPr dirty="0"/>
          </a:p>
        </p:txBody>
      </p:sp>
      <p:sp>
        <p:nvSpPr>
          <p:cNvPr id="166" name="Google Shape;137;p4"/>
          <p:cNvSpPr txBox="1">
            <a:spLocks noGrp="1"/>
          </p:cNvSpPr>
          <p:nvPr>
            <p:ph type="body" sz="quarter" idx="1"/>
          </p:nvPr>
        </p:nvSpPr>
        <p:spPr>
          <a:prstGeom prst="rect">
            <a:avLst/>
          </a:prstGeom>
        </p:spPr>
        <p:txBody>
          <a:bodyPr/>
          <a:lstStyle>
            <a:lvl1pPr marL="0">
              <a:spcBef>
                <a:spcPts val="0"/>
              </a:spcBef>
            </a:lvl1pPr>
          </a:lstStyle>
          <a:p>
            <a:r>
              <a:rPr lang="en-US" dirty="0"/>
              <a:t>Luke Fulghum </a:t>
            </a:r>
            <a:r>
              <a:rPr dirty="0"/>
              <a:t>– </a:t>
            </a:r>
            <a:r>
              <a:rPr lang="en-US" dirty="0"/>
              <a:t>Hockey Director</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Google Shape;127;p3"/>
          <p:cNvSpPr txBox="1">
            <a:spLocks noGrp="1"/>
          </p:cNvSpPr>
          <p:nvPr>
            <p:ph type="title"/>
          </p:nvPr>
        </p:nvSpPr>
        <p:spPr>
          <a:prstGeom prst="rect">
            <a:avLst/>
          </a:prstGeom>
        </p:spPr>
        <p:txBody>
          <a:bodyPr/>
          <a:lstStyle>
            <a:lvl1pPr>
              <a:defRPr b="1"/>
            </a:lvl1pPr>
          </a:lstStyle>
          <a:p>
            <a:r>
              <a:rPr lang="en-US" dirty="0"/>
              <a:t>Player Development -</a:t>
            </a:r>
            <a:br>
              <a:rPr lang="en-US" dirty="0"/>
            </a:br>
            <a:r>
              <a:rPr dirty="0"/>
              <a:t>Build From Within</a:t>
            </a:r>
          </a:p>
        </p:txBody>
      </p:sp>
      <p:sp>
        <p:nvSpPr>
          <p:cNvPr id="335" name="Google Shape;128;p3"/>
          <p:cNvSpPr txBox="1">
            <a:spLocks noGrp="1"/>
          </p:cNvSpPr>
          <p:nvPr>
            <p:ph type="body" idx="1"/>
          </p:nvPr>
        </p:nvSpPr>
        <p:spPr>
          <a:xfrm>
            <a:off x="4038600" y="1825625"/>
            <a:ext cx="7315200" cy="4936683"/>
          </a:xfrm>
          <a:prstGeom prst="rect">
            <a:avLst/>
          </a:prstGeom>
        </p:spPr>
        <p:txBody>
          <a:bodyPr/>
          <a:lstStyle/>
          <a:p>
            <a:r>
              <a:rPr dirty="0"/>
              <a:t>The cultivation of young talent through a robust development program stands as a cornerstone for the future success of our hockey association. </a:t>
            </a:r>
          </a:p>
          <a:p>
            <a:r>
              <a:rPr dirty="0"/>
              <a:t>These initiatives serve as </a:t>
            </a:r>
            <a:r>
              <a:rPr b="1" dirty="0"/>
              <a:t>incubators</a:t>
            </a:r>
            <a:r>
              <a:rPr dirty="0"/>
              <a:t> for talent, </a:t>
            </a:r>
            <a:r>
              <a:rPr b="1" dirty="0"/>
              <a:t>character</a:t>
            </a:r>
            <a:r>
              <a:rPr dirty="0"/>
              <a:t> development, and </a:t>
            </a:r>
            <a:r>
              <a:rPr b="1" dirty="0"/>
              <a:t>athletic</a:t>
            </a:r>
            <a:r>
              <a:rPr dirty="0"/>
              <a:t> excellence, molding young players into skilled, disciplined, and </a:t>
            </a:r>
            <a:r>
              <a:rPr b="1" dirty="0"/>
              <a:t>resilient</a:t>
            </a:r>
            <a:r>
              <a:rPr dirty="0"/>
              <a:t> individuals poised for success on </a:t>
            </a:r>
            <a:r>
              <a:rPr b="1" dirty="0"/>
              <a:t>and off </a:t>
            </a:r>
            <a:r>
              <a:rPr dirty="0"/>
              <a:t>the ice. </a:t>
            </a:r>
          </a:p>
        </p:txBody>
      </p:sp>
    </p:spTree>
    <p:extLst>
      <p:ext uri="{BB962C8B-B14F-4D97-AF65-F5344CB8AC3E}">
        <p14:creationId xmlns:p14="http://schemas.microsoft.com/office/powerpoint/2010/main" val="368768521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038600" y="365126"/>
            <a:ext cx="7315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Hull Hockey</a:t>
            </a:r>
            <a:br>
              <a:rPr lang="en-US" b="1" dirty="0"/>
            </a:br>
            <a:r>
              <a:rPr lang="en-US" b="1" dirty="0"/>
              <a:t>Program overview</a:t>
            </a:r>
            <a:endParaRPr dirty="0"/>
          </a:p>
        </p:txBody>
      </p:sp>
      <p:sp>
        <p:nvSpPr>
          <p:cNvPr id="128" name="Google Shape;128;p3"/>
          <p:cNvSpPr txBox="1">
            <a:spLocks noGrp="1"/>
          </p:cNvSpPr>
          <p:nvPr>
            <p:ph type="body" idx="1"/>
          </p:nvPr>
        </p:nvSpPr>
        <p:spPr>
          <a:xfrm>
            <a:off x="3611880" y="1825625"/>
            <a:ext cx="8165592" cy="4879429"/>
          </a:xfrm>
          <a:prstGeom prst="rect">
            <a:avLst/>
          </a:prstGeom>
          <a:noFill/>
          <a:ln>
            <a:noFill/>
          </a:ln>
        </p:spPr>
        <p:txBody>
          <a:bodyPr spcFirstLastPara="1" wrap="square" lIns="91425" tIns="45700" rIns="91425" bIns="45700" anchor="t" anchorCtr="0">
            <a:noAutofit/>
          </a:bodyPr>
          <a:lstStyle/>
          <a:p>
            <a:pPr marL="0" indent="0">
              <a:buSzPts val="2800"/>
              <a:buNone/>
            </a:pPr>
            <a:r>
              <a:rPr lang="en-US" b="1" dirty="0"/>
              <a:t>Skill Development:</a:t>
            </a:r>
          </a:p>
          <a:p>
            <a:pPr marL="228600" indent="-228600">
              <a:buSzPts val="2800"/>
            </a:pPr>
            <a:r>
              <a:rPr lang="en-US" dirty="0"/>
              <a:t>Conduct up to 2 skills practices per month, depending on team.</a:t>
            </a:r>
          </a:p>
          <a:p>
            <a:pPr marL="228600" indent="-228600">
              <a:buSzPts val="2800"/>
            </a:pPr>
            <a:r>
              <a:rPr lang="en-US" dirty="0"/>
              <a:t>Focus on individual skills</a:t>
            </a:r>
          </a:p>
          <a:p>
            <a:pPr marL="0" indent="0">
              <a:buSzPts val="2800"/>
              <a:buNone/>
            </a:pPr>
            <a:r>
              <a:rPr lang="en-US" b="1" dirty="0"/>
              <a:t>Coach Development:</a:t>
            </a:r>
          </a:p>
          <a:p>
            <a:pPr marL="228600" indent="-228600">
              <a:buSzPts val="2800"/>
            </a:pPr>
            <a:r>
              <a:rPr lang="en-US" dirty="0"/>
              <a:t>Age-specific drill library</a:t>
            </a:r>
          </a:p>
          <a:p>
            <a:pPr marL="228600" indent="-228600">
              <a:buSzPts val="2800"/>
            </a:pPr>
            <a:r>
              <a:rPr lang="en-US" dirty="0"/>
              <a:t>Monthly coaching seminar</a:t>
            </a:r>
          </a:p>
          <a:p>
            <a:pPr marL="228600" indent="-228600">
              <a:buSzPts val="2800"/>
            </a:pPr>
            <a:r>
              <a:rPr lang="en-US" dirty="0"/>
              <a:t>On-ice “teach the teacher” skills session for coaches</a:t>
            </a:r>
          </a:p>
          <a:p>
            <a:pPr marL="228600" indent="-228600">
              <a:buSzPts val="2800"/>
            </a:pPr>
            <a:r>
              <a:rPr lang="en-US" dirty="0"/>
              <a:t>Open line of communication to respond to coach questions, etc</a:t>
            </a:r>
          </a:p>
        </p:txBody>
      </p:sp>
      <p:pic>
        <p:nvPicPr>
          <p:cNvPr id="129" name="Google Shape;129;p3"/>
          <p:cNvPicPr preferRelativeResize="0"/>
          <p:nvPr/>
        </p:nvPicPr>
        <p:blipFill rotWithShape="1">
          <a:blip r:embed="rId3">
            <a:alphaModFix/>
          </a:blip>
          <a:srcRect/>
          <a:stretch/>
        </p:blipFill>
        <p:spPr>
          <a:xfrm>
            <a:off x="149195" y="155643"/>
            <a:ext cx="1149447" cy="1149447"/>
          </a:xfrm>
          <a:prstGeom prst="rect">
            <a:avLst/>
          </a:prstGeom>
          <a:noFill/>
          <a:ln>
            <a:noFill/>
          </a:ln>
        </p:spPr>
      </p:pic>
      <p:pic>
        <p:nvPicPr>
          <p:cNvPr id="130" name="Google Shape;130;p3" descr="Logo&#10;&#10;Description automatically generated"/>
          <p:cNvPicPr preferRelativeResize="0"/>
          <p:nvPr/>
        </p:nvPicPr>
        <p:blipFill rotWithShape="1">
          <a:blip r:embed="rId4">
            <a:alphaModFix/>
          </a:blip>
          <a:srcRect/>
          <a:stretch/>
        </p:blipFill>
        <p:spPr>
          <a:xfrm>
            <a:off x="10837670" y="152946"/>
            <a:ext cx="1205135" cy="1152144"/>
          </a:xfrm>
          <a:prstGeom prst="rect">
            <a:avLst/>
          </a:prstGeom>
          <a:noFill/>
          <a:ln>
            <a:noFill/>
          </a:ln>
        </p:spPr>
      </p:pic>
      <p:grpSp>
        <p:nvGrpSpPr>
          <p:cNvPr id="2" name="Group 1">
            <a:extLst>
              <a:ext uri="{FF2B5EF4-FFF2-40B4-BE49-F238E27FC236}">
                <a16:creationId xmlns:a16="http://schemas.microsoft.com/office/drawing/2014/main" id="{F0D986C3-1B1A-159C-427E-D70F395F224F}"/>
              </a:ext>
            </a:extLst>
          </p:cNvPr>
          <p:cNvGrpSpPr/>
          <p:nvPr/>
        </p:nvGrpSpPr>
        <p:grpSpPr>
          <a:xfrm>
            <a:off x="1002724" y="1878344"/>
            <a:ext cx="2334276" cy="4773990"/>
            <a:chOff x="414528" y="1825625"/>
            <a:chExt cx="2334276" cy="4773990"/>
          </a:xfrm>
        </p:grpSpPr>
        <p:pic>
          <p:nvPicPr>
            <p:cNvPr id="1026" name="Picture 2" descr="No photo description available.">
              <a:extLst>
                <a:ext uri="{FF2B5EF4-FFF2-40B4-BE49-F238E27FC236}">
                  <a16:creationId xmlns:a16="http://schemas.microsoft.com/office/drawing/2014/main" id="{815B4C21-7BAF-5978-63FD-D3C6040419C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528" y="4265339"/>
              <a:ext cx="2334276" cy="23342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C42163D-60CE-CE4E-1314-23FFA9A30B8A}"/>
                </a:ext>
              </a:extLst>
            </p:cNvPr>
            <p:cNvPicPr>
              <a:picLocks noChangeAspect="1"/>
            </p:cNvPicPr>
            <p:nvPr/>
          </p:nvPicPr>
          <p:blipFill>
            <a:blip r:embed="rId6"/>
            <a:stretch>
              <a:fillRect/>
            </a:stretch>
          </p:blipFill>
          <p:spPr>
            <a:xfrm>
              <a:off x="414528" y="1825625"/>
              <a:ext cx="2317336" cy="2319752"/>
            </a:xfrm>
            <a:prstGeom prst="rect">
              <a:avLst/>
            </a:prstGeom>
          </p:spPr>
        </p:pic>
      </p:grpSp>
    </p:spTree>
    <p:extLst>
      <p:ext uri="{BB962C8B-B14F-4D97-AF65-F5344CB8AC3E}">
        <p14:creationId xmlns:p14="http://schemas.microsoft.com/office/powerpoint/2010/main" val="275635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038600" y="365126"/>
            <a:ext cx="7315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Mountain High Hockey Goalie Club Partnership</a:t>
            </a:r>
            <a:endParaRPr dirty="0"/>
          </a:p>
        </p:txBody>
      </p:sp>
      <p:sp>
        <p:nvSpPr>
          <p:cNvPr id="128" name="Google Shape;128;p3"/>
          <p:cNvSpPr txBox="1">
            <a:spLocks noGrp="1"/>
          </p:cNvSpPr>
          <p:nvPr>
            <p:ph type="body" idx="1"/>
          </p:nvPr>
        </p:nvSpPr>
        <p:spPr>
          <a:xfrm>
            <a:off x="6711696" y="1825625"/>
            <a:ext cx="5065775" cy="4879429"/>
          </a:xfrm>
          <a:prstGeom prst="rect">
            <a:avLst/>
          </a:prstGeom>
          <a:noFill/>
          <a:ln>
            <a:noFill/>
          </a:ln>
        </p:spPr>
        <p:txBody>
          <a:bodyPr spcFirstLastPara="1" wrap="square" lIns="91425" tIns="45700" rIns="91425" bIns="45700" anchor="t" anchorCtr="0">
            <a:noAutofit/>
          </a:bodyPr>
          <a:lstStyle/>
          <a:p>
            <a:pPr marL="228600" indent="-228600">
              <a:buSzPts val="2800"/>
            </a:pPr>
            <a:r>
              <a:rPr lang="en-US" dirty="0"/>
              <a:t>LHA will utilize MHHGC’s training facility, providing real ice lessons for goaltenders. </a:t>
            </a:r>
          </a:p>
          <a:p>
            <a:pPr marL="228600" indent="-228600">
              <a:buSzPts val="2800"/>
            </a:pPr>
            <a:r>
              <a:rPr lang="en-US" dirty="0"/>
              <a:t>Goalies will receive 2 off-ice coaching sessions per month with MHHGC.</a:t>
            </a:r>
          </a:p>
          <a:p>
            <a:pPr marL="228600" indent="-228600">
              <a:buSzPts val="2800"/>
            </a:pPr>
            <a:r>
              <a:rPr lang="en-US" dirty="0"/>
              <a:t>Hawks Nest Sessions with coaches.</a:t>
            </a:r>
          </a:p>
          <a:p>
            <a:pPr marL="228600" indent="-228600">
              <a:buSzPts val="2800"/>
            </a:pPr>
            <a:r>
              <a:rPr lang="en-US" dirty="0"/>
              <a:t>Monthly goalie Zoom training sessions with all goalies.</a:t>
            </a:r>
          </a:p>
        </p:txBody>
      </p:sp>
      <p:pic>
        <p:nvPicPr>
          <p:cNvPr id="129" name="Google Shape;129;p3"/>
          <p:cNvPicPr preferRelativeResize="0"/>
          <p:nvPr/>
        </p:nvPicPr>
        <p:blipFill rotWithShape="1">
          <a:blip r:embed="rId3">
            <a:alphaModFix/>
          </a:blip>
          <a:srcRect/>
          <a:stretch/>
        </p:blipFill>
        <p:spPr>
          <a:xfrm>
            <a:off x="149195" y="155643"/>
            <a:ext cx="1149447" cy="1149447"/>
          </a:xfrm>
          <a:prstGeom prst="rect">
            <a:avLst/>
          </a:prstGeom>
          <a:noFill/>
          <a:ln>
            <a:noFill/>
          </a:ln>
        </p:spPr>
      </p:pic>
      <p:pic>
        <p:nvPicPr>
          <p:cNvPr id="130" name="Google Shape;130;p3" descr="Logo&#10;&#10;Description automatically generated"/>
          <p:cNvPicPr preferRelativeResize="0"/>
          <p:nvPr/>
        </p:nvPicPr>
        <p:blipFill rotWithShape="1">
          <a:blip r:embed="rId4">
            <a:alphaModFix/>
          </a:blip>
          <a:srcRect/>
          <a:stretch/>
        </p:blipFill>
        <p:spPr>
          <a:xfrm>
            <a:off x="10837670" y="152946"/>
            <a:ext cx="1205135" cy="1152144"/>
          </a:xfrm>
          <a:prstGeom prst="rect">
            <a:avLst/>
          </a:prstGeom>
          <a:noFill/>
          <a:ln>
            <a:noFill/>
          </a:ln>
        </p:spPr>
      </p:pic>
      <p:pic>
        <p:nvPicPr>
          <p:cNvPr id="2054" name="Picture 6" descr="No photo description available.">
            <a:extLst>
              <a:ext uri="{FF2B5EF4-FFF2-40B4-BE49-F238E27FC236}">
                <a16:creationId xmlns:a16="http://schemas.microsoft.com/office/drawing/2014/main" id="{75D048B1-CC1F-3478-B1E1-0B74CA0E4E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4487" y="1880242"/>
            <a:ext cx="3726830" cy="2797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hockey player in a yellow shirt and white pants">
            <a:extLst>
              <a:ext uri="{FF2B5EF4-FFF2-40B4-BE49-F238E27FC236}">
                <a16:creationId xmlns:a16="http://schemas.microsoft.com/office/drawing/2014/main" id="{483A221C-2F68-55E3-7B2D-3D4079AFA409}"/>
              </a:ext>
            </a:extLst>
          </p:cNvPr>
          <p:cNvPicPr>
            <a:picLocks noChangeAspect="1"/>
          </p:cNvPicPr>
          <p:nvPr/>
        </p:nvPicPr>
        <p:blipFill rotWithShape="1">
          <a:blip r:embed="rId6"/>
          <a:srcRect l="18750" t="6388" r="10313" b="26250"/>
          <a:stretch/>
        </p:blipFill>
        <p:spPr>
          <a:xfrm>
            <a:off x="2744487" y="4714400"/>
            <a:ext cx="3726830" cy="1990654"/>
          </a:xfrm>
          <a:prstGeom prst="rect">
            <a:avLst/>
          </a:prstGeom>
        </p:spPr>
      </p:pic>
      <p:pic>
        <p:nvPicPr>
          <p:cNvPr id="1026" name="Picture 2" descr="MHH Goalie Club ">
            <a:extLst>
              <a:ext uri="{FF2B5EF4-FFF2-40B4-BE49-F238E27FC236}">
                <a16:creationId xmlns:a16="http://schemas.microsoft.com/office/drawing/2014/main" id="{CE4ED3E4-0F38-6FAE-470D-5FC74E0356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436" y="1880242"/>
            <a:ext cx="2377861" cy="181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8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Google Shape;136;p4"/>
          <p:cNvSpPr txBox="1">
            <a:spLocks noGrp="1"/>
          </p:cNvSpPr>
          <p:nvPr>
            <p:ph type="title"/>
          </p:nvPr>
        </p:nvSpPr>
        <p:spPr>
          <a:xfrm>
            <a:off x="5524500" y="1709739"/>
            <a:ext cx="5822950" cy="2852738"/>
          </a:xfrm>
          <a:prstGeom prst="rect">
            <a:avLst/>
          </a:prstGeom>
        </p:spPr>
        <p:txBody>
          <a:bodyPr/>
          <a:lstStyle>
            <a:lvl1pPr>
              <a:defRPr b="1"/>
            </a:lvl1pPr>
          </a:lstStyle>
          <a:p>
            <a:r>
              <a:rPr dirty="0"/>
              <a:t>Disciplinary Committee</a:t>
            </a:r>
            <a:r>
              <a:rPr lang="en-US" dirty="0"/>
              <a:t> Overview</a:t>
            </a:r>
            <a:endParaRPr dirty="0"/>
          </a:p>
        </p:txBody>
      </p:sp>
      <p:sp>
        <p:nvSpPr>
          <p:cNvPr id="380" name="Google Shape;137;p4"/>
          <p:cNvSpPr txBox="1">
            <a:spLocks noGrp="1"/>
          </p:cNvSpPr>
          <p:nvPr>
            <p:ph type="body" sz="quarter" idx="1"/>
          </p:nvPr>
        </p:nvSpPr>
        <p:spPr>
          <a:prstGeom prst="rect">
            <a:avLst/>
          </a:prstGeom>
        </p:spPr>
        <p:txBody>
          <a:bodyPr/>
          <a:lstStyle/>
          <a:p>
            <a:pPr marL="0">
              <a:spcBef>
                <a:spcPts val="0"/>
              </a:spcBef>
            </a:pPr>
            <a:r>
              <a:rPr lang="en-US" dirty="0"/>
              <a:t>Todd Barrs </a:t>
            </a:r>
            <a:r>
              <a:rPr dirty="0"/>
              <a:t>– Director of Operations</a:t>
            </a:r>
          </a:p>
          <a:p>
            <a:pPr marL="0">
              <a:spcBef>
                <a:spcPts val="0"/>
              </a:spcBef>
            </a:pPr>
            <a:r>
              <a:rPr dirty="0"/>
              <a:t>Tom Burke – Legal Counsel</a:t>
            </a:r>
          </a:p>
        </p:txBody>
      </p:sp>
    </p:spTree>
    <p:extLst>
      <p:ext uri="{BB962C8B-B14F-4D97-AF65-F5344CB8AC3E}">
        <p14:creationId xmlns:p14="http://schemas.microsoft.com/office/powerpoint/2010/main" val="101691850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038600" y="365126"/>
            <a:ext cx="7315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Disciplinary Committee </a:t>
            </a:r>
            <a:br>
              <a:rPr lang="en-US" b="1" dirty="0"/>
            </a:br>
            <a:r>
              <a:rPr lang="en-US" b="1" dirty="0"/>
              <a:t>Process Improvements</a:t>
            </a:r>
            <a:endParaRPr dirty="0"/>
          </a:p>
        </p:txBody>
      </p:sp>
      <p:sp>
        <p:nvSpPr>
          <p:cNvPr id="128" name="Google Shape;128;p3"/>
          <p:cNvSpPr txBox="1">
            <a:spLocks noGrp="1"/>
          </p:cNvSpPr>
          <p:nvPr>
            <p:ph type="body" idx="1"/>
          </p:nvPr>
        </p:nvSpPr>
        <p:spPr>
          <a:xfrm>
            <a:off x="4038600" y="1690689"/>
            <a:ext cx="7738872" cy="4879429"/>
          </a:xfrm>
          <a:prstGeom prst="rect">
            <a:avLst/>
          </a:prstGeom>
          <a:noFill/>
          <a:ln>
            <a:noFill/>
          </a:ln>
        </p:spPr>
        <p:txBody>
          <a:bodyPr spcFirstLastPara="1" wrap="square" lIns="91425" tIns="45700" rIns="91425" bIns="45700" anchor="t" anchorCtr="0">
            <a:noAutofit/>
          </a:bodyPr>
          <a:lstStyle/>
          <a:p>
            <a:pPr indent="-457200">
              <a:buSzPts val="2800"/>
            </a:pPr>
            <a:r>
              <a:rPr lang="en-US" dirty="0"/>
              <a:t>Better coordination with HDOC and both Hockey Directors to preemptively identify situations before they become disciplinary problems.</a:t>
            </a:r>
            <a:endParaRPr lang="en-US" sz="1600" dirty="0"/>
          </a:p>
          <a:p>
            <a:pPr indent="-457200">
              <a:buSzPts val="2800"/>
            </a:pPr>
            <a:r>
              <a:rPr lang="en-US" dirty="0"/>
              <a:t>More active Disciplinary Committee input to HDOC and both Hockey Directors regarding coaching policies and “standard” coach-parent communications.</a:t>
            </a:r>
            <a:endParaRPr lang="en-US" sz="1600" dirty="0"/>
          </a:p>
          <a:p>
            <a:pPr indent="-457200">
              <a:buSzPts val="2800"/>
            </a:pPr>
            <a:r>
              <a:rPr lang="en-US" dirty="0"/>
              <a:t>Better coordination with HDOC and both Hockey Directors after discipline has been imposed to address potential Pattern of Conduct behavior.</a:t>
            </a:r>
          </a:p>
        </p:txBody>
      </p:sp>
      <p:pic>
        <p:nvPicPr>
          <p:cNvPr id="129" name="Google Shape;129;p3"/>
          <p:cNvPicPr preferRelativeResize="0"/>
          <p:nvPr/>
        </p:nvPicPr>
        <p:blipFill rotWithShape="1">
          <a:blip r:embed="rId3">
            <a:alphaModFix/>
          </a:blip>
          <a:srcRect/>
          <a:stretch/>
        </p:blipFill>
        <p:spPr>
          <a:xfrm>
            <a:off x="149195" y="155643"/>
            <a:ext cx="1149447" cy="1149447"/>
          </a:xfrm>
          <a:prstGeom prst="rect">
            <a:avLst/>
          </a:prstGeom>
          <a:noFill/>
          <a:ln>
            <a:noFill/>
          </a:ln>
        </p:spPr>
      </p:pic>
      <p:pic>
        <p:nvPicPr>
          <p:cNvPr id="130" name="Google Shape;130;p3" descr="Logo&#10;&#10;Description automatically generated"/>
          <p:cNvPicPr preferRelativeResize="0"/>
          <p:nvPr/>
        </p:nvPicPr>
        <p:blipFill rotWithShape="1">
          <a:blip r:embed="rId4">
            <a:alphaModFix/>
          </a:blip>
          <a:srcRect/>
          <a:stretch/>
        </p:blipFill>
        <p:spPr>
          <a:xfrm>
            <a:off x="10837670" y="152946"/>
            <a:ext cx="1205135" cy="1152144"/>
          </a:xfrm>
          <a:prstGeom prst="rect">
            <a:avLst/>
          </a:prstGeom>
          <a:noFill/>
          <a:ln>
            <a:noFill/>
          </a:ln>
        </p:spPr>
      </p:pic>
    </p:spTree>
    <p:extLst>
      <p:ext uri="{BB962C8B-B14F-4D97-AF65-F5344CB8AC3E}">
        <p14:creationId xmlns:p14="http://schemas.microsoft.com/office/powerpoint/2010/main" val="752571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DE06D-BCF2-5D12-3D21-8A7A8707FC20}"/>
            </a:ext>
          </a:extLst>
        </p:cNvPr>
        <p:cNvGrpSpPr/>
        <p:nvPr/>
      </p:nvGrpSpPr>
      <p:grpSpPr>
        <a:xfrm>
          <a:off x="0" y="0"/>
          <a:ext cx="0" cy="0"/>
          <a:chOff x="0" y="0"/>
          <a:chExt cx="0" cy="0"/>
        </a:xfrm>
      </p:grpSpPr>
      <p:sp>
        <p:nvSpPr>
          <p:cNvPr id="285" name="Google Shape;327;p20">
            <a:extLst>
              <a:ext uri="{FF2B5EF4-FFF2-40B4-BE49-F238E27FC236}">
                <a16:creationId xmlns:a16="http://schemas.microsoft.com/office/drawing/2014/main" id="{28F913C7-F027-27E9-798D-7410AE3110B4}"/>
              </a:ext>
            </a:extLst>
          </p:cNvPr>
          <p:cNvSpPr txBox="1">
            <a:spLocks noGrp="1"/>
          </p:cNvSpPr>
          <p:nvPr>
            <p:ph type="title"/>
          </p:nvPr>
        </p:nvSpPr>
        <p:spPr>
          <a:xfrm>
            <a:off x="5524500" y="1709739"/>
            <a:ext cx="5822950" cy="2852738"/>
          </a:xfrm>
          <a:prstGeom prst="rect">
            <a:avLst/>
          </a:prstGeom>
        </p:spPr>
        <p:txBody>
          <a:bodyPr>
            <a:normAutofit/>
          </a:bodyPr>
          <a:lstStyle>
            <a:lvl1pPr>
              <a:defRPr b="1"/>
            </a:lvl1pPr>
          </a:lstStyle>
          <a:p>
            <a:r>
              <a:rPr lang="en-US" dirty="0"/>
              <a:t>LHA Community Outreach &amp; Giving Back</a:t>
            </a:r>
            <a:endParaRPr dirty="0"/>
          </a:p>
        </p:txBody>
      </p:sp>
      <p:sp>
        <p:nvSpPr>
          <p:cNvPr id="286" name="Google Shape;328;p20">
            <a:extLst>
              <a:ext uri="{FF2B5EF4-FFF2-40B4-BE49-F238E27FC236}">
                <a16:creationId xmlns:a16="http://schemas.microsoft.com/office/drawing/2014/main" id="{5056D220-8052-EE53-98F0-CD8A1B24C5E0}"/>
              </a:ext>
            </a:extLst>
          </p:cNvPr>
          <p:cNvSpPr txBox="1">
            <a:spLocks noGrp="1"/>
          </p:cNvSpPr>
          <p:nvPr>
            <p:ph type="body" sz="quarter" idx="1"/>
          </p:nvPr>
        </p:nvSpPr>
        <p:spPr>
          <a:prstGeom prst="rect">
            <a:avLst/>
          </a:prstGeom>
        </p:spPr>
        <p:txBody>
          <a:bodyPr/>
          <a:lstStyle/>
          <a:p>
            <a:pPr marL="0">
              <a:spcBef>
                <a:spcPts val="0"/>
              </a:spcBef>
            </a:pPr>
            <a:r>
              <a:rPr lang="en-US" dirty="0"/>
              <a:t>Keith Oxenreider – Membership Director</a:t>
            </a:r>
          </a:p>
          <a:p>
            <a:pPr marL="0">
              <a:spcBef>
                <a:spcPts val="0"/>
              </a:spcBef>
            </a:pPr>
            <a:r>
              <a:rPr lang="en-US" dirty="0"/>
              <a:t>Jeanette Gurolnick – Fundraising Director</a:t>
            </a:r>
            <a:endParaRPr dirty="0"/>
          </a:p>
        </p:txBody>
      </p:sp>
    </p:spTree>
    <p:extLst>
      <p:ext uri="{BB962C8B-B14F-4D97-AF65-F5344CB8AC3E}">
        <p14:creationId xmlns:p14="http://schemas.microsoft.com/office/powerpoint/2010/main" val="21241845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Google Shape;127;p3"/>
          <p:cNvSpPr txBox="1">
            <a:spLocks noGrp="1"/>
          </p:cNvSpPr>
          <p:nvPr>
            <p:ph type="title"/>
          </p:nvPr>
        </p:nvSpPr>
        <p:spPr>
          <a:prstGeom prst="rect">
            <a:avLst/>
          </a:prstGeom>
        </p:spPr>
        <p:txBody>
          <a:bodyPr>
            <a:normAutofit/>
          </a:bodyPr>
          <a:lstStyle/>
          <a:p>
            <a:pPr>
              <a:defRPr b="1"/>
            </a:pPr>
            <a:r>
              <a:rPr lang="en-US" dirty="0"/>
              <a:t>Ongoing Scholarship &amp; Community Initiatives</a:t>
            </a:r>
            <a:endParaRPr dirty="0"/>
          </a:p>
        </p:txBody>
      </p:sp>
      <p:sp>
        <p:nvSpPr>
          <p:cNvPr id="363"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dirty="0"/>
              <a:t>Fundraising and Community Building Efforts</a:t>
            </a:r>
          </a:p>
          <a:p>
            <a:pPr marL="742950" lvl="1" indent="-228600"/>
            <a:r>
              <a:rPr lang="en-US" dirty="0"/>
              <a:t>Golf Tournament </a:t>
            </a:r>
          </a:p>
          <a:p>
            <a:pPr marL="742950" lvl="1" indent="-228600"/>
            <a:r>
              <a:rPr lang="en-US" dirty="0"/>
              <a:t>LHA Day</a:t>
            </a:r>
          </a:p>
          <a:p>
            <a:pPr marL="742950" lvl="1" indent="-228600"/>
            <a:r>
              <a:rPr lang="en-US" dirty="0"/>
              <a:t>CO Gives Day / Team Programs</a:t>
            </a:r>
          </a:p>
          <a:p>
            <a:pPr marL="228600" indent="-228600"/>
            <a:r>
              <a:rPr lang="en-US"/>
              <a:t>Offset </a:t>
            </a:r>
            <a:r>
              <a:rPr lang="en-US" dirty="0"/>
              <a:t>to Registration Fees &amp; Hockey Community Support</a:t>
            </a:r>
          </a:p>
          <a:p>
            <a:pPr marL="228600" indent="-228600"/>
            <a:r>
              <a:rPr lang="en-US" dirty="0"/>
              <a:t>Four graduate scholarships for 14-ers/Hawks ascending to college over the past two seasons.</a:t>
            </a:r>
            <a:endParaRPr dirty="0"/>
          </a:p>
        </p:txBody>
      </p:sp>
    </p:spTree>
    <p:extLst>
      <p:ext uri="{BB962C8B-B14F-4D97-AF65-F5344CB8AC3E}">
        <p14:creationId xmlns:p14="http://schemas.microsoft.com/office/powerpoint/2010/main" val="269138861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Google Shape;127;p3"/>
          <p:cNvSpPr txBox="1">
            <a:spLocks noGrp="1"/>
          </p:cNvSpPr>
          <p:nvPr>
            <p:ph type="title"/>
          </p:nvPr>
        </p:nvSpPr>
        <p:spPr>
          <a:prstGeom prst="rect">
            <a:avLst/>
          </a:prstGeom>
        </p:spPr>
        <p:txBody>
          <a:bodyPr/>
          <a:lstStyle/>
          <a:p>
            <a:pPr>
              <a:defRPr b="1"/>
            </a:pPr>
            <a:r>
              <a:rPr lang="en-US" dirty="0"/>
              <a:t>Giving Back – LHA Day</a:t>
            </a:r>
            <a:endParaRPr dirty="0"/>
          </a:p>
        </p:txBody>
      </p:sp>
      <p:sp>
        <p:nvSpPr>
          <p:cNvPr id="363"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dirty="0"/>
              <a:t>We have raised almost $15k over the last two LHA Days, along with other organization-wide and team-level fundraising efforts.  </a:t>
            </a:r>
          </a:p>
          <a:p>
            <a:pPr marL="228600" indent="-228600"/>
            <a:r>
              <a:rPr lang="en-US" dirty="0"/>
              <a:t>Additionally, we will have awarded four $1500 graduate scholarships for 14ers/Hawks players ascending to college over the past two seasons.</a:t>
            </a:r>
          </a:p>
        </p:txBody>
      </p:sp>
    </p:spTree>
    <p:extLst>
      <p:ext uri="{BB962C8B-B14F-4D97-AF65-F5344CB8AC3E}">
        <p14:creationId xmlns:p14="http://schemas.microsoft.com/office/powerpoint/2010/main" val="21926000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Google Shape;127;p3"/>
          <p:cNvSpPr txBox="1">
            <a:spLocks noGrp="1"/>
          </p:cNvSpPr>
          <p:nvPr>
            <p:ph type="title"/>
          </p:nvPr>
        </p:nvSpPr>
        <p:spPr>
          <a:prstGeom prst="rect">
            <a:avLst/>
          </a:prstGeom>
        </p:spPr>
        <p:txBody>
          <a:bodyPr/>
          <a:lstStyle/>
          <a:p>
            <a:pPr>
              <a:defRPr b="1"/>
            </a:pPr>
            <a:r>
              <a:rPr lang="en-US" dirty="0"/>
              <a:t>Giving Back – Scholarships</a:t>
            </a:r>
            <a:endParaRPr dirty="0"/>
          </a:p>
        </p:txBody>
      </p:sp>
      <p:sp>
        <p:nvSpPr>
          <p:cNvPr id="363"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dirty="0"/>
              <a:t>The Association sets aside a percentage of registration fees for member scholarships.</a:t>
            </a:r>
          </a:p>
          <a:p>
            <a:pPr marL="228600" indent="-228600"/>
            <a:r>
              <a:rPr lang="en-US" dirty="0"/>
              <a:t>These efforts help offset the costs associated with  registration fees, including providing full or partial scholarships/financial aid for 20-25 players per year.  </a:t>
            </a:r>
          </a:p>
          <a:p>
            <a:pPr marL="228600" indent="-228600"/>
            <a:r>
              <a:rPr lang="en-US" dirty="0"/>
              <a:t>Financial Aid scholarships awarded last year: </a:t>
            </a:r>
          </a:p>
          <a:p>
            <a:pPr marL="742950" lvl="1" indent="-228600"/>
            <a:r>
              <a:rPr lang="en-US" b="1" dirty="0"/>
              <a:t>$ 29,979.10</a:t>
            </a:r>
          </a:p>
          <a:p>
            <a:pPr marL="228600" indent="-228600"/>
            <a:endParaRPr lang="en-US" dirty="0"/>
          </a:p>
        </p:txBody>
      </p:sp>
    </p:spTree>
    <p:extLst>
      <p:ext uri="{BB962C8B-B14F-4D97-AF65-F5344CB8AC3E}">
        <p14:creationId xmlns:p14="http://schemas.microsoft.com/office/powerpoint/2010/main" val="21158581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2598-326F-80F9-3137-45A594F9C6EE}"/>
            </a:ext>
          </a:extLst>
        </p:cNvPr>
        <p:cNvGrpSpPr/>
        <p:nvPr/>
      </p:nvGrpSpPr>
      <p:grpSpPr>
        <a:xfrm>
          <a:off x="0" y="0"/>
          <a:ext cx="0" cy="0"/>
          <a:chOff x="0" y="0"/>
          <a:chExt cx="0" cy="0"/>
        </a:xfrm>
      </p:grpSpPr>
      <p:sp>
        <p:nvSpPr>
          <p:cNvPr id="203" name="Google Shape;406;p29">
            <a:extLst>
              <a:ext uri="{FF2B5EF4-FFF2-40B4-BE49-F238E27FC236}">
                <a16:creationId xmlns:a16="http://schemas.microsoft.com/office/drawing/2014/main" id="{DD164348-E897-63FA-5E98-B94F32CB7DD3}"/>
              </a:ext>
            </a:extLst>
          </p:cNvPr>
          <p:cNvSpPr txBox="1">
            <a:spLocks noGrp="1"/>
          </p:cNvSpPr>
          <p:nvPr>
            <p:ph type="title"/>
          </p:nvPr>
        </p:nvSpPr>
        <p:spPr>
          <a:xfrm>
            <a:off x="5524500" y="1709739"/>
            <a:ext cx="5822950" cy="2852738"/>
          </a:xfrm>
          <a:prstGeom prst="rect">
            <a:avLst/>
          </a:prstGeom>
        </p:spPr>
        <p:txBody>
          <a:bodyPr/>
          <a:lstStyle/>
          <a:p>
            <a:pPr>
              <a:defRPr b="1"/>
            </a:pPr>
            <a:r>
              <a:rPr lang="en-US" dirty="0"/>
              <a:t>New LHA Organizational Structure</a:t>
            </a:r>
            <a:endParaRPr dirty="0"/>
          </a:p>
        </p:txBody>
      </p:sp>
      <p:sp>
        <p:nvSpPr>
          <p:cNvPr id="204" name="Google Shape;407;p29">
            <a:extLst>
              <a:ext uri="{FF2B5EF4-FFF2-40B4-BE49-F238E27FC236}">
                <a16:creationId xmlns:a16="http://schemas.microsoft.com/office/drawing/2014/main" id="{4104CB0E-6848-9B41-B246-7AADB453C772}"/>
              </a:ext>
            </a:extLst>
          </p:cNvPr>
          <p:cNvSpPr txBox="1">
            <a:spLocks noGrp="1"/>
          </p:cNvSpPr>
          <p:nvPr>
            <p:ph type="body" sz="quarter" idx="1"/>
          </p:nvPr>
        </p:nvSpPr>
        <p:spPr>
          <a:prstGeom prst="rect">
            <a:avLst/>
          </a:prstGeom>
        </p:spPr>
        <p:txBody>
          <a:bodyPr/>
          <a:lstStyle>
            <a:lvl1pPr marL="0">
              <a:spcBef>
                <a:spcPts val="0"/>
              </a:spcBef>
            </a:lvl1pPr>
          </a:lstStyle>
          <a:p>
            <a:r>
              <a:rPr lang="en-US" dirty="0"/>
              <a:t>Stuart Logan </a:t>
            </a:r>
            <a:r>
              <a:rPr dirty="0"/>
              <a:t>– </a:t>
            </a:r>
            <a:r>
              <a:rPr lang="en-US" dirty="0"/>
              <a:t>Coaching Director BOD</a:t>
            </a:r>
            <a:endParaRPr dirty="0"/>
          </a:p>
        </p:txBody>
      </p:sp>
    </p:spTree>
    <p:extLst>
      <p:ext uri="{BB962C8B-B14F-4D97-AF65-F5344CB8AC3E}">
        <p14:creationId xmlns:p14="http://schemas.microsoft.com/office/powerpoint/2010/main" val="2905110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oogle Shape;127;p3"/>
          <p:cNvSpPr txBox="1">
            <a:spLocks noGrp="1"/>
          </p:cNvSpPr>
          <p:nvPr>
            <p:ph type="title"/>
          </p:nvPr>
        </p:nvSpPr>
        <p:spPr>
          <a:prstGeom prst="rect">
            <a:avLst/>
          </a:prstGeom>
        </p:spPr>
        <p:txBody>
          <a:bodyPr/>
          <a:lstStyle>
            <a:lvl1pPr>
              <a:defRPr b="1"/>
            </a:lvl1pPr>
          </a:lstStyle>
          <a:p>
            <a:r>
              <a:rPr lang="en-US" dirty="0"/>
              <a:t>Welcome &amp; Introductions</a:t>
            </a:r>
            <a:endParaRPr dirty="0"/>
          </a:p>
        </p:txBody>
      </p:sp>
      <p:sp>
        <p:nvSpPr>
          <p:cNvPr id="173" name="Google Shape;128;p3"/>
          <p:cNvSpPr txBox="1">
            <a:spLocks noGrp="1"/>
          </p:cNvSpPr>
          <p:nvPr>
            <p:ph type="body" idx="1"/>
          </p:nvPr>
        </p:nvSpPr>
        <p:spPr>
          <a:xfrm>
            <a:off x="4038600" y="1825625"/>
            <a:ext cx="7315200" cy="4936683"/>
          </a:xfrm>
          <a:prstGeom prst="rect">
            <a:avLst/>
          </a:prstGeom>
        </p:spPr>
        <p:txBody>
          <a:bodyPr>
            <a:normAutofit fontScale="92500"/>
          </a:bodyPr>
          <a:lstStyle/>
          <a:p>
            <a:pPr marL="0" indent="0">
              <a:buNone/>
            </a:pPr>
            <a:r>
              <a:rPr lang="en-US" b="1" dirty="0"/>
              <a:t>Purpose</a:t>
            </a:r>
          </a:p>
          <a:p>
            <a:pPr indent="-457200"/>
            <a:r>
              <a:rPr lang="en-US" dirty="0"/>
              <a:t>To inform membership about the coming season.</a:t>
            </a:r>
          </a:p>
          <a:p>
            <a:pPr indent="-457200"/>
            <a:r>
              <a:rPr lang="en-US" dirty="0"/>
              <a:t>Introduce new support structure, set expectations, provide opportunities to get involved.</a:t>
            </a:r>
          </a:p>
          <a:p>
            <a:pPr marL="0" indent="0">
              <a:buNone/>
            </a:pPr>
            <a:r>
              <a:rPr lang="en-US" b="1" dirty="0"/>
              <a:t>Gratitude</a:t>
            </a:r>
          </a:p>
          <a:p>
            <a:pPr indent="-457200"/>
            <a:r>
              <a:rPr lang="en-US" dirty="0"/>
              <a:t>Families for continued membership, players for their commitment</a:t>
            </a:r>
          </a:p>
          <a:p>
            <a:pPr indent="-457200"/>
            <a:r>
              <a:rPr lang="en-US" dirty="0"/>
              <a:t>Coaches/staff for dedication on and off the ice.</a:t>
            </a:r>
          </a:p>
          <a:p>
            <a:pPr indent="-457200"/>
            <a:r>
              <a:rPr lang="en-US" dirty="0"/>
              <a:t>Volunteers for vital contributions and being the heartbeat of LHA.</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Google Shape;424;p31"/>
          <p:cNvSpPr txBox="1">
            <a:spLocks noGrp="1"/>
          </p:cNvSpPr>
          <p:nvPr>
            <p:ph type="title"/>
          </p:nvPr>
        </p:nvSpPr>
        <p:spPr>
          <a:prstGeom prst="rect">
            <a:avLst/>
          </a:prstGeom>
        </p:spPr>
        <p:txBody>
          <a:bodyPr>
            <a:normAutofit fontScale="90000"/>
          </a:bodyPr>
          <a:lstStyle>
            <a:lvl1pPr>
              <a:defRPr b="1"/>
            </a:lvl1pPr>
          </a:lstStyle>
          <a:p>
            <a:r>
              <a:rPr lang="en-US" dirty="0"/>
              <a:t>The challenge of managing one of the biggest youth hockey associations in the U.S.</a:t>
            </a:r>
            <a:endParaRPr dirty="0"/>
          </a:p>
        </p:txBody>
      </p:sp>
      <p:sp>
        <p:nvSpPr>
          <p:cNvPr id="1279" name="Arrow: Down 1278">
            <a:extLst>
              <a:ext uri="{FF2B5EF4-FFF2-40B4-BE49-F238E27FC236}">
                <a16:creationId xmlns:a16="http://schemas.microsoft.com/office/drawing/2014/main" id="{659D37FC-ED33-FB7E-0304-9B84DD5059E3}"/>
              </a:ext>
            </a:extLst>
          </p:cNvPr>
          <p:cNvSpPr/>
          <p:nvPr/>
        </p:nvSpPr>
        <p:spPr>
          <a:xfrm rot="2004802">
            <a:off x="3120523" y="3281342"/>
            <a:ext cx="182880" cy="1645920"/>
          </a:xfrm>
          <a:prstGeom prst="downArrow">
            <a:avLst/>
          </a:prstGeom>
          <a:solidFill>
            <a:schemeClr val="tx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Arrow: Down 1279">
            <a:extLst>
              <a:ext uri="{FF2B5EF4-FFF2-40B4-BE49-F238E27FC236}">
                <a16:creationId xmlns:a16="http://schemas.microsoft.com/office/drawing/2014/main" id="{6CED72BC-639E-C7FE-5560-A14EF80D1D8F}"/>
              </a:ext>
            </a:extLst>
          </p:cNvPr>
          <p:cNvSpPr/>
          <p:nvPr/>
        </p:nvSpPr>
        <p:spPr>
          <a:xfrm rot="19640385">
            <a:off x="4918473" y="3321526"/>
            <a:ext cx="182880" cy="1645920"/>
          </a:xfrm>
          <a:prstGeom prst="downArrow">
            <a:avLst/>
          </a:prstGeom>
          <a:solidFill>
            <a:schemeClr val="tx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Arrow: Down 1280">
            <a:extLst>
              <a:ext uri="{FF2B5EF4-FFF2-40B4-BE49-F238E27FC236}">
                <a16:creationId xmlns:a16="http://schemas.microsoft.com/office/drawing/2014/main" id="{1E34843E-158A-CCC6-20D1-7B4986556793}"/>
              </a:ext>
            </a:extLst>
          </p:cNvPr>
          <p:cNvSpPr/>
          <p:nvPr/>
        </p:nvSpPr>
        <p:spPr>
          <a:xfrm>
            <a:off x="4035266" y="3435291"/>
            <a:ext cx="182880" cy="1463040"/>
          </a:xfrm>
          <a:prstGeom prst="downArrow">
            <a:avLst/>
          </a:prstGeom>
          <a:solidFill>
            <a:schemeClr val="tx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71CC4C67-5DBB-BA65-3B98-E712FD6B49B7}"/>
              </a:ext>
            </a:extLst>
          </p:cNvPr>
          <p:cNvGrpSpPr/>
          <p:nvPr/>
        </p:nvGrpSpPr>
        <p:grpSpPr>
          <a:xfrm>
            <a:off x="3506993" y="2553834"/>
            <a:ext cx="1100527" cy="713050"/>
            <a:chOff x="4174360" y="1764360"/>
            <a:chExt cx="1100527" cy="713050"/>
          </a:xfrm>
        </p:grpSpPr>
        <p:sp>
          <p:nvSpPr>
            <p:cNvPr id="1274" name="TextBox 1273">
              <a:extLst>
                <a:ext uri="{FF2B5EF4-FFF2-40B4-BE49-F238E27FC236}">
                  <a16:creationId xmlns:a16="http://schemas.microsoft.com/office/drawing/2014/main" id="{837A03B0-F39F-514F-5FB4-306E4ECD3602}"/>
                </a:ext>
              </a:extLst>
            </p:cNvPr>
            <p:cNvSpPr txBox="1"/>
            <p:nvPr/>
          </p:nvSpPr>
          <p:spPr>
            <a:xfrm>
              <a:off x="4174360" y="1764360"/>
              <a:ext cx="1100527" cy="307777"/>
            </a:xfrm>
            <a:prstGeom prst="rect">
              <a:avLst/>
            </a:prstGeom>
            <a:noFill/>
          </p:spPr>
          <p:txBody>
            <a:bodyPr wrap="square" rtlCol="0">
              <a:spAutoFit/>
            </a:bodyPr>
            <a:lstStyle/>
            <a:p>
              <a:pPr algn="ctr"/>
              <a:r>
                <a:rPr lang="en-US" sz="1400" b="1" dirty="0"/>
                <a:t>LHA Staff</a:t>
              </a:r>
            </a:p>
          </p:txBody>
        </p:sp>
        <p:pic>
          <p:nvPicPr>
            <p:cNvPr id="54" name="Picture 53">
              <a:extLst>
                <a:ext uri="{FF2B5EF4-FFF2-40B4-BE49-F238E27FC236}">
                  <a16:creationId xmlns:a16="http://schemas.microsoft.com/office/drawing/2014/main" id="{BCE5312E-AD2F-3411-E090-2DA80F5CBCB8}"/>
                </a:ext>
              </a:extLst>
            </p:cNvPr>
            <p:cNvPicPr>
              <a:picLocks noChangeAspect="1"/>
            </p:cNvPicPr>
            <p:nvPr/>
          </p:nvPicPr>
          <p:blipFill>
            <a:blip r:embed="rId3"/>
            <a:srcRect l="74794" t="9381"/>
            <a:stretch>
              <a:fillRect/>
            </a:stretch>
          </p:blipFill>
          <p:spPr>
            <a:xfrm>
              <a:off x="4397711" y="1976508"/>
              <a:ext cx="138535" cy="498048"/>
            </a:xfrm>
            <a:prstGeom prst="rect">
              <a:avLst/>
            </a:prstGeom>
            <a:noFill/>
          </p:spPr>
        </p:pic>
        <p:pic>
          <p:nvPicPr>
            <p:cNvPr id="57" name="Picture 56">
              <a:extLst>
                <a:ext uri="{FF2B5EF4-FFF2-40B4-BE49-F238E27FC236}">
                  <a16:creationId xmlns:a16="http://schemas.microsoft.com/office/drawing/2014/main" id="{E6BAFB45-7833-0244-D70F-3014D345421B}"/>
                </a:ext>
              </a:extLst>
            </p:cNvPr>
            <p:cNvPicPr>
              <a:picLocks noChangeAspect="1"/>
            </p:cNvPicPr>
            <p:nvPr/>
          </p:nvPicPr>
          <p:blipFill>
            <a:blip r:embed="rId3"/>
            <a:stretch>
              <a:fillRect/>
            </a:stretch>
          </p:blipFill>
          <p:spPr>
            <a:xfrm>
              <a:off x="4611768" y="1927807"/>
              <a:ext cx="549603" cy="549603"/>
            </a:xfrm>
            <a:prstGeom prst="rect">
              <a:avLst/>
            </a:prstGeom>
            <a:noFill/>
          </p:spPr>
        </p:pic>
        <p:pic>
          <p:nvPicPr>
            <p:cNvPr id="58" name="Picture 57">
              <a:extLst>
                <a:ext uri="{FF2B5EF4-FFF2-40B4-BE49-F238E27FC236}">
                  <a16:creationId xmlns:a16="http://schemas.microsoft.com/office/drawing/2014/main" id="{57BCF77F-19C2-7D25-45F9-3AF529C9E355}"/>
                </a:ext>
              </a:extLst>
            </p:cNvPr>
            <p:cNvPicPr>
              <a:picLocks noChangeAspect="1"/>
            </p:cNvPicPr>
            <p:nvPr/>
          </p:nvPicPr>
          <p:blipFill>
            <a:blip r:embed="rId3"/>
            <a:srcRect l="74794" t="9381"/>
            <a:stretch>
              <a:fillRect/>
            </a:stretch>
          </p:blipFill>
          <p:spPr>
            <a:xfrm>
              <a:off x="4513167" y="1976508"/>
              <a:ext cx="138535" cy="498048"/>
            </a:xfrm>
            <a:prstGeom prst="rect">
              <a:avLst/>
            </a:prstGeom>
            <a:noFill/>
          </p:spPr>
        </p:pic>
      </p:grpSp>
      <p:grpSp>
        <p:nvGrpSpPr>
          <p:cNvPr id="2" name="Group 1">
            <a:extLst>
              <a:ext uri="{FF2B5EF4-FFF2-40B4-BE49-F238E27FC236}">
                <a16:creationId xmlns:a16="http://schemas.microsoft.com/office/drawing/2014/main" id="{1D08B93A-03C6-1993-92D1-EFC2BDD65F3A}"/>
              </a:ext>
            </a:extLst>
          </p:cNvPr>
          <p:cNvGrpSpPr/>
          <p:nvPr/>
        </p:nvGrpSpPr>
        <p:grpSpPr>
          <a:xfrm>
            <a:off x="1018943" y="4816062"/>
            <a:ext cx="5712725" cy="1380868"/>
            <a:chOff x="435225" y="4907102"/>
            <a:chExt cx="5712725" cy="1380868"/>
          </a:xfrm>
        </p:grpSpPr>
        <p:grpSp>
          <p:nvGrpSpPr>
            <p:cNvPr id="3" name="Group 2">
              <a:extLst>
                <a:ext uri="{FF2B5EF4-FFF2-40B4-BE49-F238E27FC236}">
                  <a16:creationId xmlns:a16="http://schemas.microsoft.com/office/drawing/2014/main" id="{4EBC4B3A-C03F-3F77-8E0D-C5B37F16BE19}"/>
                </a:ext>
              </a:extLst>
            </p:cNvPr>
            <p:cNvGrpSpPr/>
            <p:nvPr/>
          </p:nvGrpSpPr>
          <p:grpSpPr>
            <a:xfrm>
              <a:off x="938600" y="4907102"/>
              <a:ext cx="618878" cy="1353158"/>
              <a:chOff x="4114760" y="3064166"/>
              <a:chExt cx="618878" cy="1353158"/>
            </a:xfrm>
            <a:noFill/>
          </p:grpSpPr>
          <p:pic>
            <p:nvPicPr>
              <p:cNvPr id="4" name="Picture 3">
                <a:extLst>
                  <a:ext uri="{FF2B5EF4-FFF2-40B4-BE49-F238E27FC236}">
                    <a16:creationId xmlns:a16="http://schemas.microsoft.com/office/drawing/2014/main" id="{B6832CE0-2ABD-B238-1531-32BF13F4CA60}"/>
                  </a:ext>
                </a:extLst>
              </p:cNvPr>
              <p:cNvPicPr>
                <a:picLocks noChangeAspect="1"/>
              </p:cNvPicPr>
              <p:nvPr/>
            </p:nvPicPr>
            <p:blipFill>
              <a:blip r:embed="rId3"/>
              <a:stretch>
                <a:fillRect/>
              </a:stretch>
            </p:blipFill>
            <p:spPr>
              <a:xfrm>
                <a:off x="4114760" y="3336636"/>
                <a:ext cx="549603" cy="549603"/>
              </a:xfrm>
              <a:prstGeom prst="rect">
                <a:avLst/>
              </a:prstGeom>
              <a:grpFill/>
            </p:spPr>
          </p:pic>
          <p:pic>
            <p:nvPicPr>
              <p:cNvPr id="5" name="Picture 4">
                <a:extLst>
                  <a:ext uri="{FF2B5EF4-FFF2-40B4-BE49-F238E27FC236}">
                    <a16:creationId xmlns:a16="http://schemas.microsoft.com/office/drawing/2014/main" id="{2D5C500F-17E5-D346-F856-64F42FDA1272}"/>
                  </a:ext>
                </a:extLst>
              </p:cNvPr>
              <p:cNvPicPr>
                <a:picLocks noChangeAspect="1"/>
              </p:cNvPicPr>
              <p:nvPr/>
            </p:nvPicPr>
            <p:blipFill>
              <a:blip r:embed="rId3"/>
              <a:stretch>
                <a:fillRect/>
              </a:stretch>
            </p:blipFill>
            <p:spPr>
              <a:xfrm>
                <a:off x="4184035" y="3609108"/>
                <a:ext cx="549603" cy="549603"/>
              </a:xfrm>
              <a:prstGeom prst="rect">
                <a:avLst/>
              </a:prstGeom>
              <a:grpFill/>
            </p:spPr>
          </p:pic>
          <p:pic>
            <p:nvPicPr>
              <p:cNvPr id="6" name="Picture 5">
                <a:extLst>
                  <a:ext uri="{FF2B5EF4-FFF2-40B4-BE49-F238E27FC236}">
                    <a16:creationId xmlns:a16="http://schemas.microsoft.com/office/drawing/2014/main" id="{CD8D1759-14D5-FA18-A5E9-709AD1B557FC}"/>
                  </a:ext>
                </a:extLst>
              </p:cNvPr>
              <p:cNvPicPr>
                <a:picLocks noChangeAspect="1"/>
              </p:cNvPicPr>
              <p:nvPr/>
            </p:nvPicPr>
            <p:blipFill>
              <a:blip r:embed="rId3"/>
              <a:stretch>
                <a:fillRect/>
              </a:stretch>
            </p:blipFill>
            <p:spPr>
              <a:xfrm>
                <a:off x="4119377" y="3867721"/>
                <a:ext cx="549603" cy="549603"/>
              </a:xfrm>
              <a:prstGeom prst="rect">
                <a:avLst/>
              </a:prstGeom>
              <a:grpFill/>
            </p:spPr>
          </p:pic>
          <p:pic>
            <p:nvPicPr>
              <p:cNvPr id="7" name="Picture 6">
                <a:extLst>
                  <a:ext uri="{FF2B5EF4-FFF2-40B4-BE49-F238E27FC236}">
                    <a16:creationId xmlns:a16="http://schemas.microsoft.com/office/drawing/2014/main" id="{1CD775CD-66F2-2629-34B1-5A8A21B22917}"/>
                  </a:ext>
                </a:extLst>
              </p:cNvPr>
              <p:cNvPicPr>
                <a:picLocks noChangeAspect="1"/>
              </p:cNvPicPr>
              <p:nvPr/>
            </p:nvPicPr>
            <p:blipFill>
              <a:blip r:embed="rId3"/>
              <a:stretch>
                <a:fillRect/>
              </a:stretch>
            </p:blipFill>
            <p:spPr>
              <a:xfrm>
                <a:off x="4174797" y="3064166"/>
                <a:ext cx="549603" cy="549603"/>
              </a:xfrm>
              <a:prstGeom prst="rect">
                <a:avLst/>
              </a:prstGeom>
              <a:grpFill/>
            </p:spPr>
          </p:pic>
        </p:grpSp>
        <p:grpSp>
          <p:nvGrpSpPr>
            <p:cNvPr id="8" name="Group 7">
              <a:extLst>
                <a:ext uri="{FF2B5EF4-FFF2-40B4-BE49-F238E27FC236}">
                  <a16:creationId xmlns:a16="http://schemas.microsoft.com/office/drawing/2014/main" id="{141D0A91-A8C8-A168-084D-FB4131E24569}"/>
                </a:ext>
              </a:extLst>
            </p:cNvPr>
            <p:cNvGrpSpPr/>
            <p:nvPr/>
          </p:nvGrpSpPr>
          <p:grpSpPr>
            <a:xfrm>
              <a:off x="1446596" y="4916338"/>
              <a:ext cx="618878" cy="1353158"/>
              <a:chOff x="4114760" y="3064166"/>
              <a:chExt cx="618878" cy="1353158"/>
            </a:xfrm>
          </p:grpSpPr>
          <p:pic>
            <p:nvPicPr>
              <p:cNvPr id="9" name="Picture 8">
                <a:extLst>
                  <a:ext uri="{FF2B5EF4-FFF2-40B4-BE49-F238E27FC236}">
                    <a16:creationId xmlns:a16="http://schemas.microsoft.com/office/drawing/2014/main" id="{CFB8ABE3-3F5F-98B0-B079-1DEC640F0846}"/>
                  </a:ext>
                </a:extLst>
              </p:cNvPr>
              <p:cNvPicPr>
                <a:picLocks noChangeAspect="1"/>
              </p:cNvPicPr>
              <p:nvPr/>
            </p:nvPicPr>
            <p:blipFill>
              <a:blip r:embed="rId3"/>
              <a:stretch>
                <a:fillRect/>
              </a:stretch>
            </p:blipFill>
            <p:spPr>
              <a:xfrm>
                <a:off x="4114760" y="3336636"/>
                <a:ext cx="549603" cy="549603"/>
              </a:xfrm>
              <a:prstGeom prst="rect">
                <a:avLst/>
              </a:prstGeom>
            </p:spPr>
          </p:pic>
          <p:pic>
            <p:nvPicPr>
              <p:cNvPr id="10" name="Picture 9">
                <a:extLst>
                  <a:ext uri="{FF2B5EF4-FFF2-40B4-BE49-F238E27FC236}">
                    <a16:creationId xmlns:a16="http://schemas.microsoft.com/office/drawing/2014/main" id="{4ED2B02D-F6C0-C57B-10B6-D9412DE7CC2E}"/>
                  </a:ext>
                </a:extLst>
              </p:cNvPr>
              <p:cNvPicPr>
                <a:picLocks noChangeAspect="1"/>
              </p:cNvPicPr>
              <p:nvPr/>
            </p:nvPicPr>
            <p:blipFill>
              <a:blip r:embed="rId3"/>
              <a:stretch>
                <a:fillRect/>
              </a:stretch>
            </p:blipFill>
            <p:spPr>
              <a:xfrm>
                <a:off x="4184035" y="3609108"/>
                <a:ext cx="549603" cy="549603"/>
              </a:xfrm>
              <a:prstGeom prst="rect">
                <a:avLst/>
              </a:prstGeom>
            </p:spPr>
          </p:pic>
          <p:pic>
            <p:nvPicPr>
              <p:cNvPr id="11" name="Picture 10">
                <a:extLst>
                  <a:ext uri="{FF2B5EF4-FFF2-40B4-BE49-F238E27FC236}">
                    <a16:creationId xmlns:a16="http://schemas.microsoft.com/office/drawing/2014/main" id="{7B9911AF-E877-62CC-6E9C-C0D5598E2EBD}"/>
                  </a:ext>
                </a:extLst>
              </p:cNvPr>
              <p:cNvPicPr>
                <a:picLocks noChangeAspect="1"/>
              </p:cNvPicPr>
              <p:nvPr/>
            </p:nvPicPr>
            <p:blipFill>
              <a:blip r:embed="rId3"/>
              <a:stretch>
                <a:fillRect/>
              </a:stretch>
            </p:blipFill>
            <p:spPr>
              <a:xfrm>
                <a:off x="4119377" y="3867721"/>
                <a:ext cx="549603" cy="549603"/>
              </a:xfrm>
              <a:prstGeom prst="rect">
                <a:avLst/>
              </a:prstGeom>
            </p:spPr>
          </p:pic>
          <p:pic>
            <p:nvPicPr>
              <p:cNvPr id="12" name="Picture 11">
                <a:extLst>
                  <a:ext uri="{FF2B5EF4-FFF2-40B4-BE49-F238E27FC236}">
                    <a16:creationId xmlns:a16="http://schemas.microsoft.com/office/drawing/2014/main" id="{89DCC001-CC94-2FF9-E5D1-D04FA61DF4D8}"/>
                  </a:ext>
                </a:extLst>
              </p:cNvPr>
              <p:cNvPicPr>
                <a:picLocks noChangeAspect="1"/>
              </p:cNvPicPr>
              <p:nvPr/>
            </p:nvPicPr>
            <p:blipFill>
              <a:blip r:embed="rId3"/>
              <a:stretch>
                <a:fillRect/>
              </a:stretch>
            </p:blipFill>
            <p:spPr>
              <a:xfrm>
                <a:off x="4174797" y="3064166"/>
                <a:ext cx="549603" cy="549603"/>
              </a:xfrm>
              <a:prstGeom prst="rect">
                <a:avLst/>
              </a:prstGeom>
            </p:spPr>
          </p:pic>
        </p:grpSp>
        <p:grpSp>
          <p:nvGrpSpPr>
            <p:cNvPr id="13" name="Group 12">
              <a:extLst>
                <a:ext uri="{FF2B5EF4-FFF2-40B4-BE49-F238E27FC236}">
                  <a16:creationId xmlns:a16="http://schemas.microsoft.com/office/drawing/2014/main" id="{52B642F5-18A6-E033-AC9E-76807C450F7E}"/>
                </a:ext>
              </a:extLst>
            </p:cNvPr>
            <p:cNvGrpSpPr/>
            <p:nvPr/>
          </p:nvGrpSpPr>
          <p:grpSpPr>
            <a:xfrm>
              <a:off x="1959211" y="4920957"/>
              <a:ext cx="618878" cy="1353158"/>
              <a:chOff x="4114760" y="3064166"/>
              <a:chExt cx="618878" cy="1353158"/>
            </a:xfrm>
            <a:noFill/>
          </p:grpSpPr>
          <p:pic>
            <p:nvPicPr>
              <p:cNvPr id="14" name="Picture 13">
                <a:extLst>
                  <a:ext uri="{FF2B5EF4-FFF2-40B4-BE49-F238E27FC236}">
                    <a16:creationId xmlns:a16="http://schemas.microsoft.com/office/drawing/2014/main" id="{C4828073-57CF-5516-056E-23724D4DF3C4}"/>
                  </a:ext>
                </a:extLst>
              </p:cNvPr>
              <p:cNvPicPr>
                <a:picLocks noChangeAspect="1"/>
              </p:cNvPicPr>
              <p:nvPr/>
            </p:nvPicPr>
            <p:blipFill>
              <a:blip r:embed="rId3"/>
              <a:stretch>
                <a:fillRect/>
              </a:stretch>
            </p:blipFill>
            <p:spPr>
              <a:xfrm>
                <a:off x="4114760" y="3336636"/>
                <a:ext cx="549603" cy="549603"/>
              </a:xfrm>
              <a:prstGeom prst="rect">
                <a:avLst/>
              </a:prstGeom>
              <a:grpFill/>
            </p:spPr>
          </p:pic>
          <p:pic>
            <p:nvPicPr>
              <p:cNvPr id="15" name="Picture 14">
                <a:extLst>
                  <a:ext uri="{FF2B5EF4-FFF2-40B4-BE49-F238E27FC236}">
                    <a16:creationId xmlns:a16="http://schemas.microsoft.com/office/drawing/2014/main" id="{B3332180-AC93-5B6B-C10B-C78CF8417498}"/>
                  </a:ext>
                </a:extLst>
              </p:cNvPr>
              <p:cNvPicPr>
                <a:picLocks noChangeAspect="1"/>
              </p:cNvPicPr>
              <p:nvPr/>
            </p:nvPicPr>
            <p:blipFill>
              <a:blip r:embed="rId3"/>
              <a:stretch>
                <a:fillRect/>
              </a:stretch>
            </p:blipFill>
            <p:spPr>
              <a:xfrm>
                <a:off x="4184035" y="3609108"/>
                <a:ext cx="549603" cy="549603"/>
              </a:xfrm>
              <a:prstGeom prst="rect">
                <a:avLst/>
              </a:prstGeom>
              <a:grpFill/>
            </p:spPr>
          </p:pic>
          <p:pic>
            <p:nvPicPr>
              <p:cNvPr id="16" name="Picture 15">
                <a:extLst>
                  <a:ext uri="{FF2B5EF4-FFF2-40B4-BE49-F238E27FC236}">
                    <a16:creationId xmlns:a16="http://schemas.microsoft.com/office/drawing/2014/main" id="{57C67F30-CE54-22C3-9905-EC85BA665122}"/>
                  </a:ext>
                </a:extLst>
              </p:cNvPr>
              <p:cNvPicPr>
                <a:picLocks noChangeAspect="1"/>
              </p:cNvPicPr>
              <p:nvPr/>
            </p:nvPicPr>
            <p:blipFill>
              <a:blip r:embed="rId3"/>
              <a:stretch>
                <a:fillRect/>
              </a:stretch>
            </p:blipFill>
            <p:spPr>
              <a:xfrm>
                <a:off x="4119377" y="3867721"/>
                <a:ext cx="549603" cy="549603"/>
              </a:xfrm>
              <a:prstGeom prst="rect">
                <a:avLst/>
              </a:prstGeom>
              <a:grpFill/>
            </p:spPr>
          </p:pic>
          <p:pic>
            <p:nvPicPr>
              <p:cNvPr id="17" name="Picture 16">
                <a:extLst>
                  <a:ext uri="{FF2B5EF4-FFF2-40B4-BE49-F238E27FC236}">
                    <a16:creationId xmlns:a16="http://schemas.microsoft.com/office/drawing/2014/main" id="{BC94E256-100D-3989-8F49-A6CCE64C6C04}"/>
                  </a:ext>
                </a:extLst>
              </p:cNvPr>
              <p:cNvPicPr>
                <a:picLocks noChangeAspect="1"/>
              </p:cNvPicPr>
              <p:nvPr/>
            </p:nvPicPr>
            <p:blipFill>
              <a:blip r:embed="rId3"/>
              <a:stretch>
                <a:fillRect/>
              </a:stretch>
            </p:blipFill>
            <p:spPr>
              <a:xfrm>
                <a:off x="4174797" y="3064166"/>
                <a:ext cx="549603" cy="549603"/>
              </a:xfrm>
              <a:prstGeom prst="rect">
                <a:avLst/>
              </a:prstGeom>
              <a:grpFill/>
            </p:spPr>
          </p:pic>
        </p:grpSp>
        <p:grpSp>
          <p:nvGrpSpPr>
            <p:cNvPr id="18" name="Group 17">
              <a:extLst>
                <a:ext uri="{FF2B5EF4-FFF2-40B4-BE49-F238E27FC236}">
                  <a16:creationId xmlns:a16="http://schemas.microsoft.com/office/drawing/2014/main" id="{61B607D6-624E-3CDA-AF3D-DCA5156EBB59}"/>
                </a:ext>
              </a:extLst>
            </p:cNvPr>
            <p:cNvGrpSpPr/>
            <p:nvPr/>
          </p:nvGrpSpPr>
          <p:grpSpPr>
            <a:xfrm>
              <a:off x="2471837" y="4916337"/>
              <a:ext cx="618878" cy="1353158"/>
              <a:chOff x="4114760" y="3064166"/>
              <a:chExt cx="618878" cy="1353158"/>
            </a:xfrm>
          </p:grpSpPr>
          <p:pic>
            <p:nvPicPr>
              <p:cNvPr id="19" name="Picture 18">
                <a:extLst>
                  <a:ext uri="{FF2B5EF4-FFF2-40B4-BE49-F238E27FC236}">
                    <a16:creationId xmlns:a16="http://schemas.microsoft.com/office/drawing/2014/main" id="{6D5AF13B-E5F8-AE98-58C3-EBC9E9998415}"/>
                  </a:ext>
                </a:extLst>
              </p:cNvPr>
              <p:cNvPicPr>
                <a:picLocks noChangeAspect="1"/>
              </p:cNvPicPr>
              <p:nvPr/>
            </p:nvPicPr>
            <p:blipFill>
              <a:blip r:embed="rId3"/>
              <a:stretch>
                <a:fillRect/>
              </a:stretch>
            </p:blipFill>
            <p:spPr>
              <a:xfrm>
                <a:off x="4114760" y="3336636"/>
                <a:ext cx="549603" cy="549603"/>
              </a:xfrm>
              <a:prstGeom prst="rect">
                <a:avLst/>
              </a:prstGeom>
            </p:spPr>
          </p:pic>
          <p:pic>
            <p:nvPicPr>
              <p:cNvPr id="20" name="Picture 19">
                <a:extLst>
                  <a:ext uri="{FF2B5EF4-FFF2-40B4-BE49-F238E27FC236}">
                    <a16:creationId xmlns:a16="http://schemas.microsoft.com/office/drawing/2014/main" id="{65D25CB2-FB11-478F-5146-7F00E1A00AFA}"/>
                  </a:ext>
                </a:extLst>
              </p:cNvPr>
              <p:cNvPicPr>
                <a:picLocks noChangeAspect="1"/>
              </p:cNvPicPr>
              <p:nvPr/>
            </p:nvPicPr>
            <p:blipFill>
              <a:blip r:embed="rId3"/>
              <a:stretch>
                <a:fillRect/>
              </a:stretch>
            </p:blipFill>
            <p:spPr>
              <a:xfrm>
                <a:off x="4184035" y="3609108"/>
                <a:ext cx="549603" cy="549603"/>
              </a:xfrm>
              <a:prstGeom prst="rect">
                <a:avLst/>
              </a:prstGeom>
            </p:spPr>
          </p:pic>
          <p:pic>
            <p:nvPicPr>
              <p:cNvPr id="21" name="Picture 20">
                <a:extLst>
                  <a:ext uri="{FF2B5EF4-FFF2-40B4-BE49-F238E27FC236}">
                    <a16:creationId xmlns:a16="http://schemas.microsoft.com/office/drawing/2014/main" id="{0441AD89-8F69-2A40-ED0D-34EEF28B88D8}"/>
                  </a:ext>
                </a:extLst>
              </p:cNvPr>
              <p:cNvPicPr>
                <a:picLocks noChangeAspect="1"/>
              </p:cNvPicPr>
              <p:nvPr/>
            </p:nvPicPr>
            <p:blipFill>
              <a:blip r:embed="rId3"/>
              <a:stretch>
                <a:fillRect/>
              </a:stretch>
            </p:blipFill>
            <p:spPr>
              <a:xfrm>
                <a:off x="4119377" y="3867721"/>
                <a:ext cx="549603" cy="549603"/>
              </a:xfrm>
              <a:prstGeom prst="rect">
                <a:avLst/>
              </a:prstGeom>
            </p:spPr>
          </p:pic>
          <p:pic>
            <p:nvPicPr>
              <p:cNvPr id="22" name="Picture 21">
                <a:extLst>
                  <a:ext uri="{FF2B5EF4-FFF2-40B4-BE49-F238E27FC236}">
                    <a16:creationId xmlns:a16="http://schemas.microsoft.com/office/drawing/2014/main" id="{8BCBF1B3-AA19-71BE-2093-932498802D29}"/>
                  </a:ext>
                </a:extLst>
              </p:cNvPr>
              <p:cNvPicPr>
                <a:picLocks noChangeAspect="1"/>
              </p:cNvPicPr>
              <p:nvPr/>
            </p:nvPicPr>
            <p:blipFill>
              <a:blip r:embed="rId3"/>
              <a:stretch>
                <a:fillRect/>
              </a:stretch>
            </p:blipFill>
            <p:spPr>
              <a:xfrm>
                <a:off x="4174797" y="3064166"/>
                <a:ext cx="549603" cy="549603"/>
              </a:xfrm>
              <a:prstGeom prst="rect">
                <a:avLst/>
              </a:prstGeom>
            </p:spPr>
          </p:pic>
        </p:grpSp>
        <p:grpSp>
          <p:nvGrpSpPr>
            <p:cNvPr id="23" name="Group 22">
              <a:extLst>
                <a:ext uri="{FF2B5EF4-FFF2-40B4-BE49-F238E27FC236}">
                  <a16:creationId xmlns:a16="http://schemas.microsoft.com/office/drawing/2014/main" id="{825A04D1-A928-5ECB-733C-16D438AE2816}"/>
                </a:ext>
              </a:extLst>
            </p:cNvPr>
            <p:cNvGrpSpPr/>
            <p:nvPr/>
          </p:nvGrpSpPr>
          <p:grpSpPr>
            <a:xfrm>
              <a:off x="2984452" y="4920956"/>
              <a:ext cx="618878" cy="1353158"/>
              <a:chOff x="4114760" y="3064166"/>
              <a:chExt cx="618878" cy="1353158"/>
            </a:xfrm>
            <a:noFill/>
          </p:grpSpPr>
          <p:pic>
            <p:nvPicPr>
              <p:cNvPr id="24" name="Picture 23">
                <a:extLst>
                  <a:ext uri="{FF2B5EF4-FFF2-40B4-BE49-F238E27FC236}">
                    <a16:creationId xmlns:a16="http://schemas.microsoft.com/office/drawing/2014/main" id="{1BD8D8AD-A609-1A21-B4CD-6B137B7A4957}"/>
                  </a:ext>
                </a:extLst>
              </p:cNvPr>
              <p:cNvPicPr>
                <a:picLocks noChangeAspect="1"/>
              </p:cNvPicPr>
              <p:nvPr/>
            </p:nvPicPr>
            <p:blipFill>
              <a:blip r:embed="rId3"/>
              <a:stretch>
                <a:fillRect/>
              </a:stretch>
            </p:blipFill>
            <p:spPr>
              <a:xfrm>
                <a:off x="4114760" y="3336636"/>
                <a:ext cx="549603" cy="549603"/>
              </a:xfrm>
              <a:prstGeom prst="rect">
                <a:avLst/>
              </a:prstGeom>
              <a:grpFill/>
            </p:spPr>
          </p:pic>
          <p:pic>
            <p:nvPicPr>
              <p:cNvPr id="25" name="Picture 24">
                <a:extLst>
                  <a:ext uri="{FF2B5EF4-FFF2-40B4-BE49-F238E27FC236}">
                    <a16:creationId xmlns:a16="http://schemas.microsoft.com/office/drawing/2014/main" id="{E5AC818B-67E0-E08C-F786-A759B74DEE8C}"/>
                  </a:ext>
                </a:extLst>
              </p:cNvPr>
              <p:cNvPicPr>
                <a:picLocks noChangeAspect="1"/>
              </p:cNvPicPr>
              <p:nvPr/>
            </p:nvPicPr>
            <p:blipFill>
              <a:blip r:embed="rId3"/>
              <a:stretch>
                <a:fillRect/>
              </a:stretch>
            </p:blipFill>
            <p:spPr>
              <a:xfrm>
                <a:off x="4184035" y="3609108"/>
                <a:ext cx="549603" cy="549603"/>
              </a:xfrm>
              <a:prstGeom prst="rect">
                <a:avLst/>
              </a:prstGeom>
              <a:grpFill/>
            </p:spPr>
          </p:pic>
          <p:pic>
            <p:nvPicPr>
              <p:cNvPr id="26" name="Picture 25">
                <a:extLst>
                  <a:ext uri="{FF2B5EF4-FFF2-40B4-BE49-F238E27FC236}">
                    <a16:creationId xmlns:a16="http://schemas.microsoft.com/office/drawing/2014/main" id="{A709E65F-B310-521C-C13D-8C87E9BF1499}"/>
                  </a:ext>
                </a:extLst>
              </p:cNvPr>
              <p:cNvPicPr>
                <a:picLocks noChangeAspect="1"/>
              </p:cNvPicPr>
              <p:nvPr/>
            </p:nvPicPr>
            <p:blipFill>
              <a:blip r:embed="rId3"/>
              <a:stretch>
                <a:fillRect/>
              </a:stretch>
            </p:blipFill>
            <p:spPr>
              <a:xfrm>
                <a:off x="4119377" y="3867721"/>
                <a:ext cx="549603" cy="549603"/>
              </a:xfrm>
              <a:prstGeom prst="rect">
                <a:avLst/>
              </a:prstGeom>
              <a:grpFill/>
            </p:spPr>
          </p:pic>
          <p:pic>
            <p:nvPicPr>
              <p:cNvPr id="27" name="Picture 26">
                <a:extLst>
                  <a:ext uri="{FF2B5EF4-FFF2-40B4-BE49-F238E27FC236}">
                    <a16:creationId xmlns:a16="http://schemas.microsoft.com/office/drawing/2014/main" id="{D23EC161-CC92-6513-C0F0-CFB857B606DF}"/>
                  </a:ext>
                </a:extLst>
              </p:cNvPr>
              <p:cNvPicPr>
                <a:picLocks noChangeAspect="1"/>
              </p:cNvPicPr>
              <p:nvPr/>
            </p:nvPicPr>
            <p:blipFill>
              <a:blip r:embed="rId3"/>
              <a:stretch>
                <a:fillRect/>
              </a:stretch>
            </p:blipFill>
            <p:spPr>
              <a:xfrm>
                <a:off x="4174797" y="3064166"/>
                <a:ext cx="549603" cy="549603"/>
              </a:xfrm>
              <a:prstGeom prst="rect">
                <a:avLst/>
              </a:prstGeom>
              <a:grpFill/>
            </p:spPr>
          </p:pic>
        </p:grpSp>
        <p:grpSp>
          <p:nvGrpSpPr>
            <p:cNvPr id="28" name="Group 27">
              <a:extLst>
                <a:ext uri="{FF2B5EF4-FFF2-40B4-BE49-F238E27FC236}">
                  <a16:creationId xmlns:a16="http://schemas.microsoft.com/office/drawing/2014/main" id="{03D77588-A128-72CB-4A03-B93FD2704993}"/>
                </a:ext>
              </a:extLst>
            </p:cNvPr>
            <p:cNvGrpSpPr/>
            <p:nvPr/>
          </p:nvGrpSpPr>
          <p:grpSpPr>
            <a:xfrm>
              <a:off x="3483220" y="4920957"/>
              <a:ext cx="618878" cy="1353158"/>
              <a:chOff x="4114760" y="3064166"/>
              <a:chExt cx="618878" cy="1353158"/>
            </a:xfrm>
            <a:noFill/>
          </p:grpSpPr>
          <p:pic>
            <p:nvPicPr>
              <p:cNvPr id="29" name="Picture 28">
                <a:extLst>
                  <a:ext uri="{FF2B5EF4-FFF2-40B4-BE49-F238E27FC236}">
                    <a16:creationId xmlns:a16="http://schemas.microsoft.com/office/drawing/2014/main" id="{732D5168-FE3B-8D29-E051-14407E1993FA}"/>
                  </a:ext>
                </a:extLst>
              </p:cNvPr>
              <p:cNvPicPr>
                <a:picLocks noChangeAspect="1"/>
              </p:cNvPicPr>
              <p:nvPr/>
            </p:nvPicPr>
            <p:blipFill>
              <a:blip r:embed="rId3"/>
              <a:stretch>
                <a:fillRect/>
              </a:stretch>
            </p:blipFill>
            <p:spPr>
              <a:xfrm>
                <a:off x="4114760" y="3336636"/>
                <a:ext cx="549603" cy="549603"/>
              </a:xfrm>
              <a:prstGeom prst="rect">
                <a:avLst/>
              </a:prstGeom>
              <a:grpFill/>
            </p:spPr>
          </p:pic>
          <p:pic>
            <p:nvPicPr>
              <p:cNvPr id="30" name="Picture 29">
                <a:extLst>
                  <a:ext uri="{FF2B5EF4-FFF2-40B4-BE49-F238E27FC236}">
                    <a16:creationId xmlns:a16="http://schemas.microsoft.com/office/drawing/2014/main" id="{4159E253-6517-BF79-A8E9-46597C95D21E}"/>
                  </a:ext>
                </a:extLst>
              </p:cNvPr>
              <p:cNvPicPr>
                <a:picLocks noChangeAspect="1"/>
              </p:cNvPicPr>
              <p:nvPr/>
            </p:nvPicPr>
            <p:blipFill>
              <a:blip r:embed="rId3"/>
              <a:stretch>
                <a:fillRect/>
              </a:stretch>
            </p:blipFill>
            <p:spPr>
              <a:xfrm>
                <a:off x="4184035" y="3609108"/>
                <a:ext cx="549603" cy="549603"/>
              </a:xfrm>
              <a:prstGeom prst="rect">
                <a:avLst/>
              </a:prstGeom>
              <a:grpFill/>
            </p:spPr>
          </p:pic>
          <p:pic>
            <p:nvPicPr>
              <p:cNvPr id="31" name="Picture 30">
                <a:extLst>
                  <a:ext uri="{FF2B5EF4-FFF2-40B4-BE49-F238E27FC236}">
                    <a16:creationId xmlns:a16="http://schemas.microsoft.com/office/drawing/2014/main" id="{1EA92381-2657-6486-C89B-1A2362351D93}"/>
                  </a:ext>
                </a:extLst>
              </p:cNvPr>
              <p:cNvPicPr>
                <a:picLocks noChangeAspect="1"/>
              </p:cNvPicPr>
              <p:nvPr/>
            </p:nvPicPr>
            <p:blipFill>
              <a:blip r:embed="rId3"/>
              <a:stretch>
                <a:fillRect/>
              </a:stretch>
            </p:blipFill>
            <p:spPr>
              <a:xfrm>
                <a:off x="4119377" y="3867721"/>
                <a:ext cx="549603" cy="549603"/>
              </a:xfrm>
              <a:prstGeom prst="rect">
                <a:avLst/>
              </a:prstGeom>
              <a:grpFill/>
            </p:spPr>
          </p:pic>
          <p:pic>
            <p:nvPicPr>
              <p:cNvPr id="32" name="Picture 31">
                <a:extLst>
                  <a:ext uri="{FF2B5EF4-FFF2-40B4-BE49-F238E27FC236}">
                    <a16:creationId xmlns:a16="http://schemas.microsoft.com/office/drawing/2014/main" id="{4DEC7242-55F1-930A-366B-AC3C9CFCBC04}"/>
                  </a:ext>
                </a:extLst>
              </p:cNvPr>
              <p:cNvPicPr>
                <a:picLocks noChangeAspect="1"/>
              </p:cNvPicPr>
              <p:nvPr/>
            </p:nvPicPr>
            <p:blipFill>
              <a:blip r:embed="rId3"/>
              <a:stretch>
                <a:fillRect/>
              </a:stretch>
            </p:blipFill>
            <p:spPr>
              <a:xfrm>
                <a:off x="4174797" y="3064166"/>
                <a:ext cx="549603" cy="549603"/>
              </a:xfrm>
              <a:prstGeom prst="rect">
                <a:avLst/>
              </a:prstGeom>
              <a:grpFill/>
            </p:spPr>
          </p:pic>
        </p:grpSp>
        <p:grpSp>
          <p:nvGrpSpPr>
            <p:cNvPr id="33" name="Group 32">
              <a:extLst>
                <a:ext uri="{FF2B5EF4-FFF2-40B4-BE49-F238E27FC236}">
                  <a16:creationId xmlns:a16="http://schemas.microsoft.com/office/drawing/2014/main" id="{FD994AD9-7C44-78ED-6983-A9B9988C0BEA}"/>
                </a:ext>
              </a:extLst>
            </p:cNvPr>
            <p:cNvGrpSpPr/>
            <p:nvPr/>
          </p:nvGrpSpPr>
          <p:grpSpPr>
            <a:xfrm>
              <a:off x="3991216" y="4930193"/>
              <a:ext cx="618878" cy="1353158"/>
              <a:chOff x="4114760" y="3064166"/>
              <a:chExt cx="618878" cy="1353158"/>
            </a:xfrm>
          </p:grpSpPr>
          <p:pic>
            <p:nvPicPr>
              <p:cNvPr id="34" name="Picture 33">
                <a:extLst>
                  <a:ext uri="{FF2B5EF4-FFF2-40B4-BE49-F238E27FC236}">
                    <a16:creationId xmlns:a16="http://schemas.microsoft.com/office/drawing/2014/main" id="{DB8EB79F-36C3-5301-90D6-599E9C993608}"/>
                  </a:ext>
                </a:extLst>
              </p:cNvPr>
              <p:cNvPicPr>
                <a:picLocks noChangeAspect="1"/>
              </p:cNvPicPr>
              <p:nvPr/>
            </p:nvPicPr>
            <p:blipFill>
              <a:blip r:embed="rId3"/>
              <a:stretch>
                <a:fillRect/>
              </a:stretch>
            </p:blipFill>
            <p:spPr>
              <a:xfrm>
                <a:off x="4114760" y="3336636"/>
                <a:ext cx="549603" cy="549603"/>
              </a:xfrm>
              <a:prstGeom prst="rect">
                <a:avLst/>
              </a:prstGeom>
            </p:spPr>
          </p:pic>
          <p:pic>
            <p:nvPicPr>
              <p:cNvPr id="35" name="Picture 34">
                <a:extLst>
                  <a:ext uri="{FF2B5EF4-FFF2-40B4-BE49-F238E27FC236}">
                    <a16:creationId xmlns:a16="http://schemas.microsoft.com/office/drawing/2014/main" id="{5B6120CC-DB19-AE52-BB97-431412F8EABA}"/>
                  </a:ext>
                </a:extLst>
              </p:cNvPr>
              <p:cNvPicPr>
                <a:picLocks noChangeAspect="1"/>
              </p:cNvPicPr>
              <p:nvPr/>
            </p:nvPicPr>
            <p:blipFill>
              <a:blip r:embed="rId3"/>
              <a:stretch>
                <a:fillRect/>
              </a:stretch>
            </p:blipFill>
            <p:spPr>
              <a:xfrm>
                <a:off x="4184035" y="3609108"/>
                <a:ext cx="549603" cy="549603"/>
              </a:xfrm>
              <a:prstGeom prst="rect">
                <a:avLst/>
              </a:prstGeom>
            </p:spPr>
          </p:pic>
          <p:pic>
            <p:nvPicPr>
              <p:cNvPr id="36" name="Picture 35">
                <a:extLst>
                  <a:ext uri="{FF2B5EF4-FFF2-40B4-BE49-F238E27FC236}">
                    <a16:creationId xmlns:a16="http://schemas.microsoft.com/office/drawing/2014/main" id="{A42B5AA8-578F-6B0E-A449-44411694029E}"/>
                  </a:ext>
                </a:extLst>
              </p:cNvPr>
              <p:cNvPicPr>
                <a:picLocks noChangeAspect="1"/>
              </p:cNvPicPr>
              <p:nvPr/>
            </p:nvPicPr>
            <p:blipFill>
              <a:blip r:embed="rId3"/>
              <a:stretch>
                <a:fillRect/>
              </a:stretch>
            </p:blipFill>
            <p:spPr>
              <a:xfrm>
                <a:off x="4119377" y="3867721"/>
                <a:ext cx="549603" cy="549603"/>
              </a:xfrm>
              <a:prstGeom prst="rect">
                <a:avLst/>
              </a:prstGeom>
            </p:spPr>
          </p:pic>
          <p:pic>
            <p:nvPicPr>
              <p:cNvPr id="37" name="Picture 36">
                <a:extLst>
                  <a:ext uri="{FF2B5EF4-FFF2-40B4-BE49-F238E27FC236}">
                    <a16:creationId xmlns:a16="http://schemas.microsoft.com/office/drawing/2014/main" id="{8DB77A95-FE2B-B19C-E69C-6563E93179E8}"/>
                  </a:ext>
                </a:extLst>
              </p:cNvPr>
              <p:cNvPicPr>
                <a:picLocks noChangeAspect="1"/>
              </p:cNvPicPr>
              <p:nvPr/>
            </p:nvPicPr>
            <p:blipFill>
              <a:blip r:embed="rId3"/>
              <a:stretch>
                <a:fillRect/>
              </a:stretch>
            </p:blipFill>
            <p:spPr>
              <a:xfrm>
                <a:off x="4174797" y="3064166"/>
                <a:ext cx="549603" cy="549603"/>
              </a:xfrm>
              <a:prstGeom prst="rect">
                <a:avLst/>
              </a:prstGeom>
            </p:spPr>
          </p:pic>
        </p:grpSp>
        <p:grpSp>
          <p:nvGrpSpPr>
            <p:cNvPr id="38" name="Group 37">
              <a:extLst>
                <a:ext uri="{FF2B5EF4-FFF2-40B4-BE49-F238E27FC236}">
                  <a16:creationId xmlns:a16="http://schemas.microsoft.com/office/drawing/2014/main" id="{66177651-7C2E-33F3-38D1-474DA8524AC0}"/>
                </a:ext>
              </a:extLst>
            </p:cNvPr>
            <p:cNvGrpSpPr/>
            <p:nvPr/>
          </p:nvGrpSpPr>
          <p:grpSpPr>
            <a:xfrm>
              <a:off x="4503831" y="4934812"/>
              <a:ext cx="618878" cy="1353158"/>
              <a:chOff x="4114760" y="3064166"/>
              <a:chExt cx="618878" cy="1353158"/>
            </a:xfrm>
            <a:noFill/>
          </p:grpSpPr>
          <p:pic>
            <p:nvPicPr>
              <p:cNvPr id="39" name="Picture 38">
                <a:extLst>
                  <a:ext uri="{FF2B5EF4-FFF2-40B4-BE49-F238E27FC236}">
                    <a16:creationId xmlns:a16="http://schemas.microsoft.com/office/drawing/2014/main" id="{BADB1C83-78DC-999E-46BC-489B4BF456A3}"/>
                  </a:ext>
                </a:extLst>
              </p:cNvPr>
              <p:cNvPicPr>
                <a:picLocks noChangeAspect="1"/>
              </p:cNvPicPr>
              <p:nvPr/>
            </p:nvPicPr>
            <p:blipFill>
              <a:blip r:embed="rId3"/>
              <a:stretch>
                <a:fillRect/>
              </a:stretch>
            </p:blipFill>
            <p:spPr>
              <a:xfrm>
                <a:off x="4114760" y="3336636"/>
                <a:ext cx="549603" cy="549603"/>
              </a:xfrm>
              <a:prstGeom prst="rect">
                <a:avLst/>
              </a:prstGeom>
              <a:grpFill/>
            </p:spPr>
          </p:pic>
          <p:pic>
            <p:nvPicPr>
              <p:cNvPr id="40" name="Picture 39">
                <a:extLst>
                  <a:ext uri="{FF2B5EF4-FFF2-40B4-BE49-F238E27FC236}">
                    <a16:creationId xmlns:a16="http://schemas.microsoft.com/office/drawing/2014/main" id="{D5C1843D-93A6-139C-7316-B04232EC8C8A}"/>
                  </a:ext>
                </a:extLst>
              </p:cNvPr>
              <p:cNvPicPr>
                <a:picLocks noChangeAspect="1"/>
              </p:cNvPicPr>
              <p:nvPr/>
            </p:nvPicPr>
            <p:blipFill>
              <a:blip r:embed="rId3"/>
              <a:stretch>
                <a:fillRect/>
              </a:stretch>
            </p:blipFill>
            <p:spPr>
              <a:xfrm>
                <a:off x="4184035" y="3609108"/>
                <a:ext cx="549603" cy="549603"/>
              </a:xfrm>
              <a:prstGeom prst="rect">
                <a:avLst/>
              </a:prstGeom>
              <a:grpFill/>
            </p:spPr>
          </p:pic>
          <p:pic>
            <p:nvPicPr>
              <p:cNvPr id="41" name="Picture 40">
                <a:extLst>
                  <a:ext uri="{FF2B5EF4-FFF2-40B4-BE49-F238E27FC236}">
                    <a16:creationId xmlns:a16="http://schemas.microsoft.com/office/drawing/2014/main" id="{F0525AED-FF73-6BC8-5CC5-F7FA409FA98C}"/>
                  </a:ext>
                </a:extLst>
              </p:cNvPr>
              <p:cNvPicPr>
                <a:picLocks noChangeAspect="1"/>
              </p:cNvPicPr>
              <p:nvPr/>
            </p:nvPicPr>
            <p:blipFill>
              <a:blip r:embed="rId3"/>
              <a:stretch>
                <a:fillRect/>
              </a:stretch>
            </p:blipFill>
            <p:spPr>
              <a:xfrm>
                <a:off x="4119377" y="3867721"/>
                <a:ext cx="549603" cy="549603"/>
              </a:xfrm>
              <a:prstGeom prst="rect">
                <a:avLst/>
              </a:prstGeom>
              <a:grpFill/>
            </p:spPr>
          </p:pic>
          <p:pic>
            <p:nvPicPr>
              <p:cNvPr id="42" name="Picture 41">
                <a:extLst>
                  <a:ext uri="{FF2B5EF4-FFF2-40B4-BE49-F238E27FC236}">
                    <a16:creationId xmlns:a16="http://schemas.microsoft.com/office/drawing/2014/main" id="{2DC07B53-EC81-6DF6-0A91-77CA9483882B}"/>
                  </a:ext>
                </a:extLst>
              </p:cNvPr>
              <p:cNvPicPr>
                <a:picLocks noChangeAspect="1"/>
              </p:cNvPicPr>
              <p:nvPr/>
            </p:nvPicPr>
            <p:blipFill>
              <a:blip r:embed="rId3"/>
              <a:stretch>
                <a:fillRect/>
              </a:stretch>
            </p:blipFill>
            <p:spPr>
              <a:xfrm>
                <a:off x="4174797" y="3064166"/>
                <a:ext cx="549603" cy="549603"/>
              </a:xfrm>
              <a:prstGeom prst="rect">
                <a:avLst/>
              </a:prstGeom>
              <a:grpFill/>
            </p:spPr>
          </p:pic>
        </p:grpSp>
        <p:grpSp>
          <p:nvGrpSpPr>
            <p:cNvPr id="43" name="Group 42">
              <a:extLst>
                <a:ext uri="{FF2B5EF4-FFF2-40B4-BE49-F238E27FC236}">
                  <a16:creationId xmlns:a16="http://schemas.microsoft.com/office/drawing/2014/main" id="{0F851AC2-419D-3DDC-3384-4118C7FA57EB}"/>
                </a:ext>
              </a:extLst>
            </p:cNvPr>
            <p:cNvGrpSpPr/>
            <p:nvPr/>
          </p:nvGrpSpPr>
          <p:grpSpPr>
            <a:xfrm>
              <a:off x="5016457" y="4930192"/>
              <a:ext cx="618878" cy="1353158"/>
              <a:chOff x="4114760" y="3064166"/>
              <a:chExt cx="618878" cy="1353158"/>
            </a:xfrm>
          </p:grpSpPr>
          <p:pic>
            <p:nvPicPr>
              <p:cNvPr id="44" name="Picture 43">
                <a:extLst>
                  <a:ext uri="{FF2B5EF4-FFF2-40B4-BE49-F238E27FC236}">
                    <a16:creationId xmlns:a16="http://schemas.microsoft.com/office/drawing/2014/main" id="{06D29CCC-A76A-EB3F-60C2-ED24BC8D6DEE}"/>
                  </a:ext>
                </a:extLst>
              </p:cNvPr>
              <p:cNvPicPr>
                <a:picLocks noChangeAspect="1"/>
              </p:cNvPicPr>
              <p:nvPr/>
            </p:nvPicPr>
            <p:blipFill>
              <a:blip r:embed="rId3"/>
              <a:stretch>
                <a:fillRect/>
              </a:stretch>
            </p:blipFill>
            <p:spPr>
              <a:xfrm>
                <a:off x="4114760" y="3336636"/>
                <a:ext cx="549603" cy="549603"/>
              </a:xfrm>
              <a:prstGeom prst="rect">
                <a:avLst/>
              </a:prstGeom>
            </p:spPr>
          </p:pic>
          <p:pic>
            <p:nvPicPr>
              <p:cNvPr id="45" name="Picture 44">
                <a:extLst>
                  <a:ext uri="{FF2B5EF4-FFF2-40B4-BE49-F238E27FC236}">
                    <a16:creationId xmlns:a16="http://schemas.microsoft.com/office/drawing/2014/main" id="{324AFE65-07F8-2AE7-DE1F-626B99E9B884}"/>
                  </a:ext>
                </a:extLst>
              </p:cNvPr>
              <p:cNvPicPr>
                <a:picLocks noChangeAspect="1"/>
              </p:cNvPicPr>
              <p:nvPr/>
            </p:nvPicPr>
            <p:blipFill>
              <a:blip r:embed="rId3"/>
              <a:stretch>
                <a:fillRect/>
              </a:stretch>
            </p:blipFill>
            <p:spPr>
              <a:xfrm>
                <a:off x="4184035" y="3609108"/>
                <a:ext cx="549603" cy="549603"/>
              </a:xfrm>
              <a:prstGeom prst="rect">
                <a:avLst/>
              </a:prstGeom>
            </p:spPr>
          </p:pic>
          <p:pic>
            <p:nvPicPr>
              <p:cNvPr id="46" name="Picture 45">
                <a:extLst>
                  <a:ext uri="{FF2B5EF4-FFF2-40B4-BE49-F238E27FC236}">
                    <a16:creationId xmlns:a16="http://schemas.microsoft.com/office/drawing/2014/main" id="{FE0CB8E7-EC4B-D136-0931-779975D6F084}"/>
                  </a:ext>
                </a:extLst>
              </p:cNvPr>
              <p:cNvPicPr>
                <a:picLocks noChangeAspect="1"/>
              </p:cNvPicPr>
              <p:nvPr/>
            </p:nvPicPr>
            <p:blipFill>
              <a:blip r:embed="rId3"/>
              <a:stretch>
                <a:fillRect/>
              </a:stretch>
            </p:blipFill>
            <p:spPr>
              <a:xfrm>
                <a:off x="4119377" y="3867721"/>
                <a:ext cx="549603" cy="549603"/>
              </a:xfrm>
              <a:prstGeom prst="rect">
                <a:avLst/>
              </a:prstGeom>
            </p:spPr>
          </p:pic>
          <p:pic>
            <p:nvPicPr>
              <p:cNvPr id="47" name="Picture 46">
                <a:extLst>
                  <a:ext uri="{FF2B5EF4-FFF2-40B4-BE49-F238E27FC236}">
                    <a16:creationId xmlns:a16="http://schemas.microsoft.com/office/drawing/2014/main" id="{476098D0-2B91-EAE6-60C2-5925834FF8FE}"/>
                  </a:ext>
                </a:extLst>
              </p:cNvPr>
              <p:cNvPicPr>
                <a:picLocks noChangeAspect="1"/>
              </p:cNvPicPr>
              <p:nvPr/>
            </p:nvPicPr>
            <p:blipFill>
              <a:blip r:embed="rId3"/>
              <a:stretch>
                <a:fillRect/>
              </a:stretch>
            </p:blipFill>
            <p:spPr>
              <a:xfrm>
                <a:off x="4174797" y="3064166"/>
                <a:ext cx="549603" cy="549603"/>
              </a:xfrm>
              <a:prstGeom prst="rect">
                <a:avLst/>
              </a:prstGeom>
            </p:spPr>
          </p:pic>
        </p:grpSp>
        <p:grpSp>
          <p:nvGrpSpPr>
            <p:cNvPr id="48" name="Group 47">
              <a:extLst>
                <a:ext uri="{FF2B5EF4-FFF2-40B4-BE49-F238E27FC236}">
                  <a16:creationId xmlns:a16="http://schemas.microsoft.com/office/drawing/2014/main" id="{C3DBE1D2-3128-8DD3-74E6-91D1B826548C}"/>
                </a:ext>
              </a:extLst>
            </p:cNvPr>
            <p:cNvGrpSpPr/>
            <p:nvPr/>
          </p:nvGrpSpPr>
          <p:grpSpPr>
            <a:xfrm>
              <a:off x="5529072" y="4934811"/>
              <a:ext cx="618878" cy="1353158"/>
              <a:chOff x="4114760" y="3064166"/>
              <a:chExt cx="618878" cy="1353158"/>
            </a:xfrm>
            <a:noFill/>
          </p:grpSpPr>
          <p:pic>
            <p:nvPicPr>
              <p:cNvPr id="49" name="Picture 48">
                <a:extLst>
                  <a:ext uri="{FF2B5EF4-FFF2-40B4-BE49-F238E27FC236}">
                    <a16:creationId xmlns:a16="http://schemas.microsoft.com/office/drawing/2014/main" id="{C54ADB81-B9A0-5E3F-F8D3-AFA7DCE37FB1}"/>
                  </a:ext>
                </a:extLst>
              </p:cNvPr>
              <p:cNvPicPr>
                <a:picLocks noChangeAspect="1"/>
              </p:cNvPicPr>
              <p:nvPr/>
            </p:nvPicPr>
            <p:blipFill>
              <a:blip r:embed="rId3"/>
              <a:stretch>
                <a:fillRect/>
              </a:stretch>
            </p:blipFill>
            <p:spPr>
              <a:xfrm>
                <a:off x="4114760" y="3336636"/>
                <a:ext cx="549603" cy="549603"/>
              </a:xfrm>
              <a:prstGeom prst="rect">
                <a:avLst/>
              </a:prstGeom>
              <a:grpFill/>
            </p:spPr>
          </p:pic>
          <p:pic>
            <p:nvPicPr>
              <p:cNvPr id="50" name="Picture 49">
                <a:extLst>
                  <a:ext uri="{FF2B5EF4-FFF2-40B4-BE49-F238E27FC236}">
                    <a16:creationId xmlns:a16="http://schemas.microsoft.com/office/drawing/2014/main" id="{93EDF606-F723-E861-4CD4-3B212E5F22B4}"/>
                  </a:ext>
                </a:extLst>
              </p:cNvPr>
              <p:cNvPicPr>
                <a:picLocks noChangeAspect="1"/>
              </p:cNvPicPr>
              <p:nvPr/>
            </p:nvPicPr>
            <p:blipFill>
              <a:blip r:embed="rId3"/>
              <a:stretch>
                <a:fillRect/>
              </a:stretch>
            </p:blipFill>
            <p:spPr>
              <a:xfrm>
                <a:off x="4184035" y="3609108"/>
                <a:ext cx="549603" cy="549603"/>
              </a:xfrm>
              <a:prstGeom prst="rect">
                <a:avLst/>
              </a:prstGeom>
              <a:grpFill/>
            </p:spPr>
          </p:pic>
          <p:pic>
            <p:nvPicPr>
              <p:cNvPr id="51" name="Picture 50">
                <a:extLst>
                  <a:ext uri="{FF2B5EF4-FFF2-40B4-BE49-F238E27FC236}">
                    <a16:creationId xmlns:a16="http://schemas.microsoft.com/office/drawing/2014/main" id="{8852F719-FDA2-D4FE-584B-77A013DCA09B}"/>
                  </a:ext>
                </a:extLst>
              </p:cNvPr>
              <p:cNvPicPr>
                <a:picLocks noChangeAspect="1"/>
              </p:cNvPicPr>
              <p:nvPr/>
            </p:nvPicPr>
            <p:blipFill>
              <a:blip r:embed="rId3"/>
              <a:stretch>
                <a:fillRect/>
              </a:stretch>
            </p:blipFill>
            <p:spPr>
              <a:xfrm>
                <a:off x="4119377" y="3867721"/>
                <a:ext cx="549603" cy="549603"/>
              </a:xfrm>
              <a:prstGeom prst="rect">
                <a:avLst/>
              </a:prstGeom>
              <a:grpFill/>
            </p:spPr>
          </p:pic>
          <p:pic>
            <p:nvPicPr>
              <p:cNvPr id="52" name="Picture 51">
                <a:extLst>
                  <a:ext uri="{FF2B5EF4-FFF2-40B4-BE49-F238E27FC236}">
                    <a16:creationId xmlns:a16="http://schemas.microsoft.com/office/drawing/2014/main" id="{8BB51747-B8E6-BFC9-7E67-EE56A26B0C9E}"/>
                  </a:ext>
                </a:extLst>
              </p:cNvPr>
              <p:cNvPicPr>
                <a:picLocks noChangeAspect="1"/>
              </p:cNvPicPr>
              <p:nvPr/>
            </p:nvPicPr>
            <p:blipFill>
              <a:blip r:embed="rId3"/>
              <a:stretch>
                <a:fillRect/>
              </a:stretch>
            </p:blipFill>
            <p:spPr>
              <a:xfrm>
                <a:off x="4174797" y="3064166"/>
                <a:ext cx="549603" cy="549603"/>
              </a:xfrm>
              <a:prstGeom prst="rect">
                <a:avLst/>
              </a:prstGeom>
              <a:grpFill/>
            </p:spPr>
          </p:pic>
        </p:grpSp>
        <p:grpSp>
          <p:nvGrpSpPr>
            <p:cNvPr id="59" name="Group 58">
              <a:extLst>
                <a:ext uri="{FF2B5EF4-FFF2-40B4-BE49-F238E27FC236}">
                  <a16:creationId xmlns:a16="http://schemas.microsoft.com/office/drawing/2014/main" id="{7B5ABA03-D947-FAAB-AC93-06CDAC48EEED}"/>
                </a:ext>
              </a:extLst>
            </p:cNvPr>
            <p:cNvGrpSpPr/>
            <p:nvPr/>
          </p:nvGrpSpPr>
          <p:grpSpPr>
            <a:xfrm>
              <a:off x="435225" y="4911722"/>
              <a:ext cx="618878" cy="1353158"/>
              <a:chOff x="4114760" y="3064166"/>
              <a:chExt cx="618878" cy="1353158"/>
            </a:xfrm>
            <a:noFill/>
          </p:grpSpPr>
          <p:pic>
            <p:nvPicPr>
              <p:cNvPr id="60" name="Picture 59">
                <a:extLst>
                  <a:ext uri="{FF2B5EF4-FFF2-40B4-BE49-F238E27FC236}">
                    <a16:creationId xmlns:a16="http://schemas.microsoft.com/office/drawing/2014/main" id="{EE631D3D-43E4-A48B-5F14-0D18DA7122D9}"/>
                  </a:ext>
                </a:extLst>
              </p:cNvPr>
              <p:cNvPicPr>
                <a:picLocks noChangeAspect="1"/>
              </p:cNvPicPr>
              <p:nvPr/>
            </p:nvPicPr>
            <p:blipFill>
              <a:blip r:embed="rId3"/>
              <a:stretch>
                <a:fillRect/>
              </a:stretch>
            </p:blipFill>
            <p:spPr>
              <a:xfrm>
                <a:off x="4114760" y="3336636"/>
                <a:ext cx="549603" cy="549603"/>
              </a:xfrm>
              <a:prstGeom prst="rect">
                <a:avLst/>
              </a:prstGeom>
              <a:grpFill/>
            </p:spPr>
          </p:pic>
          <p:pic>
            <p:nvPicPr>
              <p:cNvPr id="61" name="Picture 60">
                <a:extLst>
                  <a:ext uri="{FF2B5EF4-FFF2-40B4-BE49-F238E27FC236}">
                    <a16:creationId xmlns:a16="http://schemas.microsoft.com/office/drawing/2014/main" id="{D488421A-7E08-8665-8705-144E3C3803FD}"/>
                  </a:ext>
                </a:extLst>
              </p:cNvPr>
              <p:cNvPicPr>
                <a:picLocks noChangeAspect="1"/>
              </p:cNvPicPr>
              <p:nvPr/>
            </p:nvPicPr>
            <p:blipFill>
              <a:blip r:embed="rId3"/>
              <a:stretch>
                <a:fillRect/>
              </a:stretch>
            </p:blipFill>
            <p:spPr>
              <a:xfrm>
                <a:off x="4184035" y="3609108"/>
                <a:ext cx="549603" cy="549603"/>
              </a:xfrm>
              <a:prstGeom prst="rect">
                <a:avLst/>
              </a:prstGeom>
              <a:grpFill/>
            </p:spPr>
          </p:pic>
          <p:pic>
            <p:nvPicPr>
              <p:cNvPr id="62" name="Picture 61">
                <a:extLst>
                  <a:ext uri="{FF2B5EF4-FFF2-40B4-BE49-F238E27FC236}">
                    <a16:creationId xmlns:a16="http://schemas.microsoft.com/office/drawing/2014/main" id="{FAC083EB-F6D1-78B8-B08C-CCF09CA06AAA}"/>
                  </a:ext>
                </a:extLst>
              </p:cNvPr>
              <p:cNvPicPr>
                <a:picLocks noChangeAspect="1"/>
              </p:cNvPicPr>
              <p:nvPr/>
            </p:nvPicPr>
            <p:blipFill>
              <a:blip r:embed="rId3"/>
              <a:stretch>
                <a:fillRect/>
              </a:stretch>
            </p:blipFill>
            <p:spPr>
              <a:xfrm>
                <a:off x="4119377" y="3867721"/>
                <a:ext cx="549603" cy="549603"/>
              </a:xfrm>
              <a:prstGeom prst="rect">
                <a:avLst/>
              </a:prstGeom>
              <a:grpFill/>
            </p:spPr>
          </p:pic>
          <p:pic>
            <p:nvPicPr>
              <p:cNvPr id="63" name="Picture 62">
                <a:extLst>
                  <a:ext uri="{FF2B5EF4-FFF2-40B4-BE49-F238E27FC236}">
                    <a16:creationId xmlns:a16="http://schemas.microsoft.com/office/drawing/2014/main" id="{4C7071CD-AD2C-E063-CC63-06B553616408}"/>
                  </a:ext>
                </a:extLst>
              </p:cNvPr>
              <p:cNvPicPr>
                <a:picLocks noChangeAspect="1"/>
              </p:cNvPicPr>
              <p:nvPr/>
            </p:nvPicPr>
            <p:blipFill>
              <a:blip r:embed="rId3"/>
              <a:stretch>
                <a:fillRect/>
              </a:stretch>
            </p:blipFill>
            <p:spPr>
              <a:xfrm>
                <a:off x="4174797" y="3064166"/>
                <a:ext cx="549603" cy="549603"/>
              </a:xfrm>
              <a:prstGeom prst="rect">
                <a:avLst/>
              </a:prstGeom>
              <a:grpFill/>
            </p:spPr>
          </p:pic>
        </p:grpSp>
        <p:sp>
          <p:nvSpPr>
            <p:cNvPr id="1256" name="Rectangle 1255">
              <a:extLst>
                <a:ext uri="{FF2B5EF4-FFF2-40B4-BE49-F238E27FC236}">
                  <a16:creationId xmlns:a16="http://schemas.microsoft.com/office/drawing/2014/main" id="{D84A1319-A2D0-EE7F-9BE4-6A32C25BBFA0}"/>
                </a:ext>
              </a:extLst>
            </p:cNvPr>
            <p:cNvSpPr/>
            <p:nvPr/>
          </p:nvSpPr>
          <p:spPr>
            <a:xfrm>
              <a:off x="1433332" y="5248677"/>
              <a:ext cx="3897416" cy="727840"/>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b="1" dirty="0">
                  <a:solidFill>
                    <a:schemeClr val="tx1"/>
                  </a:solidFill>
                </a:rPr>
                <a:t>~1,000 players &amp; ~2,000 adult stakeholders</a:t>
              </a:r>
            </a:p>
            <a:p>
              <a:pPr algn="ctr"/>
              <a:r>
                <a:rPr lang="en-US" sz="1200" b="1" dirty="0">
                  <a:solidFill>
                    <a:schemeClr val="tx1"/>
                  </a:solidFill>
                </a:rPr>
                <a:t>~70+ teams (8U, 14ers, Hawks Travel, Rec/IHHL)</a:t>
              </a:r>
            </a:p>
            <a:p>
              <a:pPr algn="ctr"/>
              <a:r>
                <a:rPr lang="en-US" sz="1200" b="1" dirty="0">
                  <a:solidFill>
                    <a:schemeClr val="tx1"/>
                  </a:solidFill>
                </a:rPr>
                <a:t>~350 coaches, managers, treasurers</a:t>
              </a:r>
            </a:p>
          </p:txBody>
        </p:sp>
      </p:grpSp>
      <p:grpSp>
        <p:nvGrpSpPr>
          <p:cNvPr id="55" name="Group 54">
            <a:extLst>
              <a:ext uri="{FF2B5EF4-FFF2-40B4-BE49-F238E27FC236}">
                <a16:creationId xmlns:a16="http://schemas.microsoft.com/office/drawing/2014/main" id="{B7399AA3-3A78-762F-482A-E6B67396DD56}"/>
              </a:ext>
            </a:extLst>
          </p:cNvPr>
          <p:cNvGrpSpPr/>
          <p:nvPr/>
        </p:nvGrpSpPr>
        <p:grpSpPr>
          <a:xfrm>
            <a:off x="6812106" y="1813611"/>
            <a:ext cx="5207086" cy="4359535"/>
            <a:chOff x="6509599" y="1817537"/>
            <a:chExt cx="5207086" cy="4359535"/>
          </a:xfrm>
        </p:grpSpPr>
        <p:sp>
          <p:nvSpPr>
            <p:cNvPr id="1276" name="Rectangle 1275">
              <a:extLst>
                <a:ext uri="{FF2B5EF4-FFF2-40B4-BE49-F238E27FC236}">
                  <a16:creationId xmlns:a16="http://schemas.microsoft.com/office/drawing/2014/main" id="{AD28E4A2-87D8-4180-A30C-9B2A7D952EFC}"/>
                </a:ext>
              </a:extLst>
            </p:cNvPr>
            <p:cNvSpPr/>
            <p:nvPr/>
          </p:nvSpPr>
          <p:spPr>
            <a:xfrm>
              <a:off x="6585639" y="2002352"/>
              <a:ext cx="4990856" cy="561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Opportunity to enhance structure to improve the LHA hockey experience</a:t>
              </a:r>
            </a:p>
          </p:txBody>
        </p:sp>
        <p:sp>
          <p:nvSpPr>
            <p:cNvPr id="1240" name="Content Placeholder 2">
              <a:extLst>
                <a:ext uri="{FF2B5EF4-FFF2-40B4-BE49-F238E27FC236}">
                  <a16:creationId xmlns:a16="http://schemas.microsoft.com/office/drawing/2014/main" id="{151AD2D3-B995-6D2F-7618-E63CD189E463}"/>
                </a:ext>
              </a:extLst>
            </p:cNvPr>
            <p:cNvSpPr txBox="1">
              <a:spLocks/>
            </p:cNvSpPr>
            <p:nvPr/>
          </p:nvSpPr>
          <p:spPr>
            <a:xfrm>
              <a:off x="7218936" y="2411170"/>
              <a:ext cx="4357560" cy="3765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a:lstStyle>
            <a:p>
              <a:pPr marL="0" indent="0" hangingPunct="1">
                <a:buFont typeface="Arial"/>
                <a:buNone/>
              </a:pPr>
              <a:endParaRPr lang="en-US" sz="1600" dirty="0"/>
            </a:p>
            <a:p>
              <a:pPr marL="0" indent="0" hangingPunct="1">
                <a:buFont typeface="Arial"/>
                <a:buNone/>
                <a:defRPr sz="1800"/>
              </a:pPr>
              <a:r>
                <a:rPr lang="en-US" sz="1600" dirty="0"/>
                <a:t>Even quicker </a:t>
              </a:r>
              <a:r>
                <a:rPr lang="en-US" sz="1600" b="1" dirty="0"/>
                <a:t>response</a:t>
              </a:r>
              <a:r>
                <a:rPr lang="en-US" sz="1600" dirty="0"/>
                <a:t> to team and coach questions/concerns</a:t>
              </a:r>
            </a:p>
            <a:p>
              <a:pPr marL="0" indent="0" hangingPunct="1">
                <a:buFont typeface="Arial"/>
                <a:buNone/>
                <a:defRPr sz="1800"/>
              </a:pPr>
              <a:endParaRPr lang="en-US" sz="1600" dirty="0"/>
            </a:p>
            <a:p>
              <a:pPr marL="0" indent="0" hangingPunct="1">
                <a:buFont typeface="Arial"/>
                <a:buNone/>
                <a:defRPr sz="1800"/>
              </a:pPr>
              <a:r>
                <a:rPr lang="en-US" sz="1600" dirty="0"/>
                <a:t>Increased </a:t>
              </a:r>
              <a:r>
                <a:rPr lang="en-US" sz="1600" b="1" dirty="0"/>
                <a:t>visibility</a:t>
              </a:r>
              <a:r>
                <a:rPr lang="en-US" sz="1600" dirty="0"/>
                <a:t> into Association decisions</a:t>
              </a:r>
            </a:p>
            <a:p>
              <a:pPr marL="0" indent="0" hangingPunct="1">
                <a:buFont typeface="Arial"/>
                <a:buNone/>
                <a:defRPr sz="1800"/>
              </a:pPr>
              <a:endParaRPr lang="en-US" sz="1600" dirty="0"/>
            </a:p>
            <a:p>
              <a:pPr marL="0" indent="0" hangingPunct="1">
                <a:buFont typeface="Arial"/>
                <a:buNone/>
                <a:defRPr sz="1800"/>
              </a:pPr>
              <a:r>
                <a:rPr lang="en-US" sz="1600" dirty="0"/>
                <a:t>Improved </a:t>
              </a:r>
              <a:r>
                <a:rPr lang="en-US" sz="1600" b="1" dirty="0"/>
                <a:t>connectivity</a:t>
              </a:r>
              <a:r>
                <a:rPr lang="en-US" sz="1600" dirty="0"/>
                <a:t> between teams, coaches, and leadership</a:t>
              </a:r>
            </a:p>
            <a:p>
              <a:pPr marL="0" indent="0" hangingPunct="1">
                <a:buFont typeface="Arial"/>
                <a:buNone/>
                <a:defRPr sz="1800"/>
              </a:pPr>
              <a:endParaRPr lang="en-US" sz="1600" dirty="0"/>
            </a:p>
            <a:p>
              <a:pPr marL="0" indent="0" hangingPunct="1">
                <a:buFont typeface="Arial"/>
                <a:buNone/>
                <a:defRPr sz="1800"/>
              </a:pPr>
              <a:r>
                <a:rPr lang="en-US" sz="1600" dirty="0"/>
                <a:t>More member </a:t>
              </a:r>
              <a:r>
                <a:rPr lang="en-US" sz="1600" b="1" dirty="0"/>
                <a:t>involvement</a:t>
              </a:r>
            </a:p>
          </p:txBody>
        </p:sp>
        <p:pic>
          <p:nvPicPr>
            <p:cNvPr id="1038" name="Picture 14" descr="Fast response ">
              <a:extLst>
                <a:ext uri="{FF2B5EF4-FFF2-40B4-BE49-F238E27FC236}">
                  <a16:creationId xmlns:a16="http://schemas.microsoft.com/office/drawing/2014/main" id="{40A2FCA9-3EFD-56D7-28B3-1B2305601B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366" y="2761018"/>
              <a:ext cx="412909" cy="412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nk ">
              <a:extLst>
                <a:ext uri="{FF2B5EF4-FFF2-40B4-BE49-F238E27FC236}">
                  <a16:creationId xmlns:a16="http://schemas.microsoft.com/office/drawing/2014/main" id="{B128EF08-E31E-D6E7-10C4-286F7A2F00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6452" y="4440715"/>
              <a:ext cx="362951" cy="36295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ransparency ">
              <a:extLst>
                <a:ext uri="{FF2B5EF4-FFF2-40B4-BE49-F238E27FC236}">
                  <a16:creationId xmlns:a16="http://schemas.microsoft.com/office/drawing/2014/main" id="{A4DB459E-FF43-029C-1A61-6C9A99C70C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7196" y="3567353"/>
              <a:ext cx="517195" cy="51719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ffort ">
              <a:extLst>
                <a:ext uri="{FF2B5EF4-FFF2-40B4-BE49-F238E27FC236}">
                  <a16:creationId xmlns:a16="http://schemas.microsoft.com/office/drawing/2014/main" id="{76245B20-EC6C-3418-8C9C-8301F90EF0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031" y="5205622"/>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241" name="Rectangle 1240">
              <a:extLst>
                <a:ext uri="{FF2B5EF4-FFF2-40B4-BE49-F238E27FC236}">
                  <a16:creationId xmlns:a16="http://schemas.microsoft.com/office/drawing/2014/main" id="{A5DB9B87-BD10-3E04-4CC9-2CD249B15C5D}"/>
                </a:ext>
              </a:extLst>
            </p:cNvPr>
            <p:cNvSpPr/>
            <p:nvPr/>
          </p:nvSpPr>
          <p:spPr>
            <a:xfrm>
              <a:off x="6509599" y="1817537"/>
              <a:ext cx="5207086" cy="42817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09557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Google Shape;424;p31"/>
          <p:cNvSpPr txBox="1">
            <a:spLocks noGrp="1"/>
          </p:cNvSpPr>
          <p:nvPr>
            <p:ph type="title"/>
          </p:nvPr>
        </p:nvSpPr>
        <p:spPr>
          <a:prstGeom prst="rect">
            <a:avLst/>
          </a:prstGeom>
        </p:spPr>
        <p:txBody>
          <a:bodyPr/>
          <a:lstStyle>
            <a:lvl1pPr>
              <a:defRPr b="1"/>
            </a:lvl1pPr>
          </a:lstStyle>
          <a:p>
            <a:r>
              <a:rPr lang="en-US" dirty="0"/>
              <a:t>15 Months of </a:t>
            </a:r>
            <a:br>
              <a:rPr lang="en-US" dirty="0"/>
            </a:br>
            <a:r>
              <a:rPr lang="en-US" dirty="0"/>
              <a:t>Research and Discussion</a:t>
            </a:r>
            <a:endParaRPr dirty="0"/>
          </a:p>
        </p:txBody>
      </p:sp>
      <p:grpSp>
        <p:nvGrpSpPr>
          <p:cNvPr id="4" name="Group 3">
            <a:extLst>
              <a:ext uri="{FF2B5EF4-FFF2-40B4-BE49-F238E27FC236}">
                <a16:creationId xmlns:a16="http://schemas.microsoft.com/office/drawing/2014/main" id="{7BD37701-287A-0ED6-AF82-C61BC99CE91E}"/>
              </a:ext>
            </a:extLst>
          </p:cNvPr>
          <p:cNvGrpSpPr/>
          <p:nvPr/>
        </p:nvGrpSpPr>
        <p:grpSpPr>
          <a:xfrm>
            <a:off x="6424139" y="1801168"/>
            <a:ext cx="5417443" cy="4622524"/>
            <a:chOff x="5875499" y="1673152"/>
            <a:chExt cx="5417443" cy="4622524"/>
          </a:xfrm>
        </p:grpSpPr>
        <p:sp>
          <p:nvSpPr>
            <p:cNvPr id="5" name="Rectangle 4">
              <a:extLst>
                <a:ext uri="{FF2B5EF4-FFF2-40B4-BE49-F238E27FC236}">
                  <a16:creationId xmlns:a16="http://schemas.microsoft.com/office/drawing/2014/main" id="{C890ED2C-8C2E-CDAC-9D2F-8F8A6C32B366}"/>
                </a:ext>
              </a:extLst>
            </p:cNvPr>
            <p:cNvSpPr/>
            <p:nvPr/>
          </p:nvSpPr>
          <p:spPr>
            <a:xfrm>
              <a:off x="5875499" y="1673152"/>
              <a:ext cx="5417443" cy="138969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5FE847-3F9A-3BA3-3ACB-D10EAD10EA48}"/>
                </a:ext>
              </a:extLst>
            </p:cNvPr>
            <p:cNvSpPr/>
            <p:nvPr/>
          </p:nvSpPr>
          <p:spPr>
            <a:xfrm>
              <a:off x="5875499" y="3294431"/>
              <a:ext cx="5417443" cy="138969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C5569B-7CD0-4B05-FE87-F8C068E7D43E}"/>
                </a:ext>
              </a:extLst>
            </p:cNvPr>
            <p:cNvSpPr/>
            <p:nvPr/>
          </p:nvSpPr>
          <p:spPr>
            <a:xfrm>
              <a:off x="5875499" y="4905979"/>
              <a:ext cx="5417443" cy="138969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B22514-120C-E818-5F62-3E1A3672E89D}"/>
                </a:ext>
              </a:extLst>
            </p:cNvPr>
            <p:cNvSpPr/>
            <p:nvPr/>
          </p:nvSpPr>
          <p:spPr>
            <a:xfrm>
              <a:off x="5969867" y="1711134"/>
              <a:ext cx="1380227" cy="4980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rPr>
                <a:t>LHA Deep Dive</a:t>
              </a:r>
            </a:p>
          </p:txBody>
        </p:sp>
        <p:sp>
          <p:nvSpPr>
            <p:cNvPr id="9" name="Rectangle 8">
              <a:extLst>
                <a:ext uri="{FF2B5EF4-FFF2-40B4-BE49-F238E27FC236}">
                  <a16:creationId xmlns:a16="http://schemas.microsoft.com/office/drawing/2014/main" id="{07E98975-393F-8C28-9E29-8E66B744A74F}"/>
                </a:ext>
              </a:extLst>
            </p:cNvPr>
            <p:cNvSpPr/>
            <p:nvPr/>
          </p:nvSpPr>
          <p:spPr>
            <a:xfrm>
              <a:off x="5969867" y="3310532"/>
              <a:ext cx="1380227" cy="4980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b="1" dirty="0">
                  <a:solidFill>
                    <a:schemeClr val="tx1"/>
                  </a:solidFill>
                </a:rPr>
                <a:t>Peer Associations</a:t>
              </a:r>
            </a:p>
          </p:txBody>
        </p:sp>
        <p:sp>
          <p:nvSpPr>
            <p:cNvPr id="10" name="Rectangle 9">
              <a:extLst>
                <a:ext uri="{FF2B5EF4-FFF2-40B4-BE49-F238E27FC236}">
                  <a16:creationId xmlns:a16="http://schemas.microsoft.com/office/drawing/2014/main" id="{E3624B55-95B7-1ACD-A25F-25E03C6DC84A}"/>
                </a:ext>
              </a:extLst>
            </p:cNvPr>
            <p:cNvSpPr/>
            <p:nvPr/>
          </p:nvSpPr>
          <p:spPr>
            <a:xfrm>
              <a:off x="5969867" y="4925277"/>
              <a:ext cx="1380227" cy="4980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b="1" dirty="0" err="1">
                  <a:solidFill>
                    <a:schemeClr val="tx1"/>
                  </a:solidFill>
                </a:rPr>
                <a:t>Add’l</a:t>
              </a:r>
              <a:r>
                <a:rPr lang="en-US" b="1" dirty="0">
                  <a:solidFill>
                    <a:schemeClr val="tx1"/>
                  </a:solidFill>
                </a:rPr>
                <a:t> People &amp; Resources</a:t>
              </a:r>
            </a:p>
          </p:txBody>
        </p:sp>
        <p:pic>
          <p:nvPicPr>
            <p:cNvPr id="11" name="Picture 10">
              <a:extLst>
                <a:ext uri="{FF2B5EF4-FFF2-40B4-BE49-F238E27FC236}">
                  <a16:creationId xmlns:a16="http://schemas.microsoft.com/office/drawing/2014/main" id="{EDDDC312-32AE-F505-F1E9-8051E92F82E0}"/>
                </a:ext>
              </a:extLst>
            </p:cNvPr>
            <p:cNvPicPr>
              <a:picLocks noChangeAspect="1"/>
            </p:cNvPicPr>
            <p:nvPr/>
          </p:nvPicPr>
          <p:blipFill>
            <a:blip r:embed="rId3"/>
            <a:stretch>
              <a:fillRect/>
            </a:stretch>
          </p:blipFill>
          <p:spPr>
            <a:xfrm>
              <a:off x="8792014" y="5370276"/>
              <a:ext cx="742314" cy="742314"/>
            </a:xfrm>
            <a:prstGeom prst="rect">
              <a:avLst/>
            </a:prstGeom>
          </p:spPr>
        </p:pic>
        <p:pic>
          <p:nvPicPr>
            <p:cNvPr id="12" name="Picture 11">
              <a:extLst>
                <a:ext uri="{FF2B5EF4-FFF2-40B4-BE49-F238E27FC236}">
                  <a16:creationId xmlns:a16="http://schemas.microsoft.com/office/drawing/2014/main" id="{0D11D72A-27AB-7AF1-3112-25DAFEBF2D83}"/>
                </a:ext>
              </a:extLst>
            </p:cNvPr>
            <p:cNvPicPr>
              <a:picLocks noChangeAspect="1"/>
            </p:cNvPicPr>
            <p:nvPr/>
          </p:nvPicPr>
          <p:blipFill>
            <a:blip r:embed="rId4"/>
            <a:stretch>
              <a:fillRect/>
            </a:stretch>
          </p:blipFill>
          <p:spPr>
            <a:xfrm>
              <a:off x="10180312" y="5381799"/>
              <a:ext cx="742314" cy="742314"/>
            </a:xfrm>
            <a:prstGeom prst="rect">
              <a:avLst/>
            </a:prstGeom>
          </p:spPr>
        </p:pic>
        <p:pic>
          <p:nvPicPr>
            <p:cNvPr id="13" name="Picture 12">
              <a:extLst>
                <a:ext uri="{FF2B5EF4-FFF2-40B4-BE49-F238E27FC236}">
                  <a16:creationId xmlns:a16="http://schemas.microsoft.com/office/drawing/2014/main" id="{F1612FB8-9116-ACE3-D1DD-472ED341A89C}"/>
                </a:ext>
              </a:extLst>
            </p:cNvPr>
            <p:cNvPicPr>
              <a:picLocks noChangeAspect="1"/>
            </p:cNvPicPr>
            <p:nvPr/>
          </p:nvPicPr>
          <p:blipFill>
            <a:blip r:embed="rId5"/>
            <a:srcRect l="18640" t="23333" r="22134" b="16562"/>
            <a:stretch>
              <a:fillRect/>
            </a:stretch>
          </p:blipFill>
          <p:spPr>
            <a:xfrm>
              <a:off x="6938011" y="5446639"/>
              <a:ext cx="1660595" cy="700466"/>
            </a:xfrm>
            <a:prstGeom prst="rect">
              <a:avLst/>
            </a:prstGeom>
          </p:spPr>
        </p:pic>
        <p:pic>
          <p:nvPicPr>
            <p:cNvPr id="14" name="Picture 13">
              <a:extLst>
                <a:ext uri="{FF2B5EF4-FFF2-40B4-BE49-F238E27FC236}">
                  <a16:creationId xmlns:a16="http://schemas.microsoft.com/office/drawing/2014/main" id="{9B146913-C748-0E8C-D6E1-2739FFE59B46}"/>
                </a:ext>
              </a:extLst>
            </p:cNvPr>
            <p:cNvPicPr>
              <a:picLocks noChangeAspect="1"/>
            </p:cNvPicPr>
            <p:nvPr/>
          </p:nvPicPr>
          <p:blipFill>
            <a:blip r:embed="rId6"/>
            <a:stretch>
              <a:fillRect/>
            </a:stretch>
          </p:blipFill>
          <p:spPr>
            <a:xfrm>
              <a:off x="8782156" y="4015202"/>
              <a:ext cx="606652" cy="606652"/>
            </a:xfrm>
            <a:prstGeom prst="rect">
              <a:avLst/>
            </a:prstGeom>
          </p:spPr>
        </p:pic>
        <p:pic>
          <p:nvPicPr>
            <p:cNvPr id="15" name="Picture 14">
              <a:extLst>
                <a:ext uri="{FF2B5EF4-FFF2-40B4-BE49-F238E27FC236}">
                  <a16:creationId xmlns:a16="http://schemas.microsoft.com/office/drawing/2014/main" id="{053E42F6-46D3-F870-51B9-8EFADE7BE165}"/>
                </a:ext>
              </a:extLst>
            </p:cNvPr>
            <p:cNvPicPr>
              <a:picLocks noChangeAspect="1"/>
            </p:cNvPicPr>
            <p:nvPr/>
          </p:nvPicPr>
          <p:blipFill>
            <a:blip r:embed="rId7"/>
            <a:stretch>
              <a:fillRect/>
            </a:stretch>
          </p:blipFill>
          <p:spPr>
            <a:xfrm>
              <a:off x="9576235" y="4002119"/>
              <a:ext cx="678210" cy="634360"/>
            </a:xfrm>
            <a:prstGeom prst="rect">
              <a:avLst/>
            </a:prstGeom>
          </p:spPr>
        </p:pic>
        <p:pic>
          <p:nvPicPr>
            <p:cNvPr id="16" name="Picture 15">
              <a:extLst>
                <a:ext uri="{FF2B5EF4-FFF2-40B4-BE49-F238E27FC236}">
                  <a16:creationId xmlns:a16="http://schemas.microsoft.com/office/drawing/2014/main" id="{863930CB-DCEC-6D2F-7338-6FEAA726CB07}"/>
                </a:ext>
              </a:extLst>
            </p:cNvPr>
            <p:cNvPicPr>
              <a:picLocks noChangeAspect="1"/>
            </p:cNvPicPr>
            <p:nvPr/>
          </p:nvPicPr>
          <p:blipFill>
            <a:blip r:embed="rId8"/>
            <a:stretch>
              <a:fillRect/>
            </a:stretch>
          </p:blipFill>
          <p:spPr>
            <a:xfrm>
              <a:off x="10398317" y="3352388"/>
              <a:ext cx="668216" cy="647701"/>
            </a:xfrm>
            <a:prstGeom prst="rect">
              <a:avLst/>
            </a:prstGeom>
          </p:spPr>
        </p:pic>
        <p:pic>
          <p:nvPicPr>
            <p:cNvPr id="17" name="Picture 16">
              <a:extLst>
                <a:ext uri="{FF2B5EF4-FFF2-40B4-BE49-F238E27FC236}">
                  <a16:creationId xmlns:a16="http://schemas.microsoft.com/office/drawing/2014/main" id="{D836CCD9-BE65-34F8-62F2-174CD68A22D8}"/>
                </a:ext>
              </a:extLst>
            </p:cNvPr>
            <p:cNvPicPr>
              <a:picLocks noChangeAspect="1"/>
            </p:cNvPicPr>
            <p:nvPr/>
          </p:nvPicPr>
          <p:blipFill>
            <a:blip r:embed="rId9"/>
            <a:stretch>
              <a:fillRect/>
            </a:stretch>
          </p:blipFill>
          <p:spPr>
            <a:xfrm>
              <a:off x="10344009" y="4114018"/>
              <a:ext cx="762002" cy="468924"/>
            </a:xfrm>
            <a:prstGeom prst="rect">
              <a:avLst/>
            </a:prstGeom>
          </p:spPr>
        </p:pic>
        <p:pic>
          <p:nvPicPr>
            <p:cNvPr id="18" name="Picture 17">
              <a:extLst>
                <a:ext uri="{FF2B5EF4-FFF2-40B4-BE49-F238E27FC236}">
                  <a16:creationId xmlns:a16="http://schemas.microsoft.com/office/drawing/2014/main" id="{7788166C-D8BA-2273-F693-CB2C008FAD27}"/>
                </a:ext>
              </a:extLst>
            </p:cNvPr>
            <p:cNvPicPr>
              <a:picLocks noChangeAspect="1"/>
            </p:cNvPicPr>
            <p:nvPr/>
          </p:nvPicPr>
          <p:blipFill>
            <a:blip r:embed="rId10"/>
            <a:stretch>
              <a:fillRect/>
            </a:stretch>
          </p:blipFill>
          <p:spPr>
            <a:xfrm>
              <a:off x="9622687" y="3342090"/>
              <a:ext cx="606652" cy="609360"/>
            </a:xfrm>
            <a:prstGeom prst="rect">
              <a:avLst/>
            </a:prstGeom>
          </p:spPr>
        </p:pic>
        <p:pic>
          <p:nvPicPr>
            <p:cNvPr id="19" name="Picture 18">
              <a:extLst>
                <a:ext uri="{FF2B5EF4-FFF2-40B4-BE49-F238E27FC236}">
                  <a16:creationId xmlns:a16="http://schemas.microsoft.com/office/drawing/2014/main" id="{0DC5E2FB-79ED-530B-2D43-3210B4D03CE4}"/>
                </a:ext>
              </a:extLst>
            </p:cNvPr>
            <p:cNvPicPr>
              <a:picLocks noChangeAspect="1"/>
            </p:cNvPicPr>
            <p:nvPr/>
          </p:nvPicPr>
          <p:blipFill>
            <a:blip r:embed="rId11"/>
            <a:stretch>
              <a:fillRect/>
            </a:stretch>
          </p:blipFill>
          <p:spPr>
            <a:xfrm>
              <a:off x="7829412" y="3914875"/>
              <a:ext cx="768747" cy="768747"/>
            </a:xfrm>
            <a:prstGeom prst="rect">
              <a:avLst/>
            </a:prstGeom>
          </p:spPr>
        </p:pic>
        <p:pic>
          <p:nvPicPr>
            <p:cNvPr id="20" name="Picture 19">
              <a:extLst>
                <a:ext uri="{FF2B5EF4-FFF2-40B4-BE49-F238E27FC236}">
                  <a16:creationId xmlns:a16="http://schemas.microsoft.com/office/drawing/2014/main" id="{2224514A-8239-CD03-B373-05BA4EBB274D}"/>
                </a:ext>
              </a:extLst>
            </p:cNvPr>
            <p:cNvPicPr>
              <a:picLocks noChangeAspect="1"/>
            </p:cNvPicPr>
            <p:nvPr/>
          </p:nvPicPr>
          <p:blipFill>
            <a:blip r:embed="rId12"/>
            <a:stretch>
              <a:fillRect/>
            </a:stretch>
          </p:blipFill>
          <p:spPr>
            <a:xfrm>
              <a:off x="7809528" y="3328458"/>
              <a:ext cx="692160" cy="604428"/>
            </a:xfrm>
            <a:prstGeom prst="rect">
              <a:avLst/>
            </a:prstGeom>
          </p:spPr>
        </p:pic>
        <p:pic>
          <p:nvPicPr>
            <p:cNvPr id="21" name="Picture 2" descr="Hermantown | Minnesota Hockey ...">
              <a:extLst>
                <a:ext uri="{FF2B5EF4-FFF2-40B4-BE49-F238E27FC236}">
                  <a16:creationId xmlns:a16="http://schemas.microsoft.com/office/drawing/2014/main" id="{0C0F3BAA-37A8-223D-9AF9-9FA27214A3D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75683" y="3941632"/>
              <a:ext cx="651793" cy="6374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Brainerd High School Varsity Ice Hockey ...">
              <a:extLst>
                <a:ext uri="{FF2B5EF4-FFF2-40B4-BE49-F238E27FC236}">
                  <a16:creationId xmlns:a16="http://schemas.microsoft.com/office/drawing/2014/main" id="{B639D03E-CDE6-BBA6-BF18-96A5450FF3E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750443" y="3330547"/>
              <a:ext cx="647702" cy="6477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Littleton Hawks 14U AA | Regular Season ...">
              <a:extLst>
                <a:ext uri="{FF2B5EF4-FFF2-40B4-BE49-F238E27FC236}">
                  <a16:creationId xmlns:a16="http://schemas.microsoft.com/office/drawing/2014/main" id="{DD075D47-671A-EA64-2132-8397D228946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77639" y="2127727"/>
              <a:ext cx="744186" cy="74418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46428FB-72E8-BC2A-A8A0-D1378F616EAF}"/>
                </a:ext>
              </a:extLst>
            </p:cNvPr>
            <p:cNvSpPr/>
            <p:nvPr/>
          </p:nvSpPr>
          <p:spPr>
            <a:xfrm>
              <a:off x="7620584" y="1822770"/>
              <a:ext cx="1264253" cy="4980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Member Survey ‘23-’24 season</a:t>
              </a:r>
            </a:p>
          </p:txBody>
        </p:sp>
        <p:sp>
          <p:nvSpPr>
            <p:cNvPr id="25" name="Rectangle 24">
              <a:extLst>
                <a:ext uri="{FF2B5EF4-FFF2-40B4-BE49-F238E27FC236}">
                  <a16:creationId xmlns:a16="http://schemas.microsoft.com/office/drawing/2014/main" id="{10768034-B80A-3A89-17B1-A2F5FC5990B5}"/>
                </a:ext>
              </a:extLst>
            </p:cNvPr>
            <p:cNvSpPr/>
            <p:nvPr/>
          </p:nvSpPr>
          <p:spPr>
            <a:xfrm>
              <a:off x="7989986" y="2429800"/>
              <a:ext cx="1264253" cy="4980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Member Survey ‘24-’25 season</a:t>
              </a:r>
            </a:p>
          </p:txBody>
        </p:sp>
        <p:sp>
          <p:nvSpPr>
            <p:cNvPr id="26" name="Rectangle 25">
              <a:extLst>
                <a:ext uri="{FF2B5EF4-FFF2-40B4-BE49-F238E27FC236}">
                  <a16:creationId xmlns:a16="http://schemas.microsoft.com/office/drawing/2014/main" id="{0C471F37-096E-FE2A-7937-7CCAC1DEF7AD}"/>
                </a:ext>
              </a:extLst>
            </p:cNvPr>
            <p:cNvSpPr/>
            <p:nvPr/>
          </p:nvSpPr>
          <p:spPr>
            <a:xfrm>
              <a:off x="9707571" y="2426703"/>
              <a:ext cx="1264253" cy="4980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Coach Feedback Meetings</a:t>
              </a:r>
            </a:p>
          </p:txBody>
        </p:sp>
        <p:sp>
          <p:nvSpPr>
            <p:cNvPr id="27" name="Rectangle 26">
              <a:extLst>
                <a:ext uri="{FF2B5EF4-FFF2-40B4-BE49-F238E27FC236}">
                  <a16:creationId xmlns:a16="http://schemas.microsoft.com/office/drawing/2014/main" id="{72DE78C9-3358-3E21-FD43-0DF60AE89A3B}"/>
                </a:ext>
              </a:extLst>
            </p:cNvPr>
            <p:cNvSpPr/>
            <p:nvPr/>
          </p:nvSpPr>
          <p:spPr>
            <a:xfrm>
              <a:off x="9205441" y="1822770"/>
              <a:ext cx="1264253" cy="4980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Member discussions</a:t>
              </a:r>
            </a:p>
          </p:txBody>
        </p:sp>
      </p:grpSp>
      <p:sp>
        <p:nvSpPr>
          <p:cNvPr id="28" name="Rectangle 27">
            <a:extLst>
              <a:ext uri="{FF2B5EF4-FFF2-40B4-BE49-F238E27FC236}">
                <a16:creationId xmlns:a16="http://schemas.microsoft.com/office/drawing/2014/main" id="{5D36DB74-358B-41FA-1F78-1077C8DE3DB5}"/>
              </a:ext>
            </a:extLst>
          </p:cNvPr>
          <p:cNvSpPr/>
          <p:nvPr/>
        </p:nvSpPr>
        <p:spPr>
          <a:xfrm>
            <a:off x="2547913" y="3128207"/>
            <a:ext cx="3768387" cy="20892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How can </a:t>
            </a:r>
            <a:r>
              <a:rPr lang="en-US" sz="2800" b="1" i="1" u="sng" dirty="0">
                <a:solidFill>
                  <a:schemeClr val="tx1"/>
                </a:solidFill>
              </a:rPr>
              <a:t>WE</a:t>
            </a:r>
            <a:r>
              <a:rPr lang="en-US" sz="2800" b="1" i="1" dirty="0">
                <a:solidFill>
                  <a:schemeClr val="tx1"/>
                </a:solidFill>
              </a:rPr>
              <a:t> make a large association feel small</a:t>
            </a:r>
          </a:p>
        </p:txBody>
      </p:sp>
    </p:spTree>
    <p:extLst>
      <p:ext uri="{BB962C8B-B14F-4D97-AF65-F5344CB8AC3E}">
        <p14:creationId xmlns:p14="http://schemas.microsoft.com/office/powerpoint/2010/main" val="189849975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Google Shape;424;p31"/>
          <p:cNvSpPr txBox="1">
            <a:spLocks noGrp="1"/>
          </p:cNvSpPr>
          <p:nvPr>
            <p:ph type="title"/>
          </p:nvPr>
        </p:nvSpPr>
        <p:spPr>
          <a:prstGeom prst="rect">
            <a:avLst/>
          </a:prstGeom>
        </p:spPr>
        <p:txBody>
          <a:bodyPr/>
          <a:lstStyle>
            <a:lvl1pPr>
              <a:defRPr b="1"/>
            </a:lvl1pPr>
          </a:lstStyle>
          <a:p>
            <a:r>
              <a:rPr lang="en-US" dirty="0"/>
              <a:t>Hockey Development &amp; Operations Council (HDOC)</a:t>
            </a:r>
            <a:endParaRPr dirty="0"/>
          </a:p>
        </p:txBody>
      </p:sp>
      <p:grpSp>
        <p:nvGrpSpPr>
          <p:cNvPr id="13" name="Group 12">
            <a:extLst>
              <a:ext uri="{FF2B5EF4-FFF2-40B4-BE49-F238E27FC236}">
                <a16:creationId xmlns:a16="http://schemas.microsoft.com/office/drawing/2014/main" id="{B97034D0-3D1C-1FBD-40BB-AB0E1E3CCF92}"/>
              </a:ext>
            </a:extLst>
          </p:cNvPr>
          <p:cNvGrpSpPr/>
          <p:nvPr/>
        </p:nvGrpSpPr>
        <p:grpSpPr>
          <a:xfrm>
            <a:off x="7058606" y="1941648"/>
            <a:ext cx="5008487" cy="4551227"/>
            <a:chOff x="6916366" y="1690688"/>
            <a:chExt cx="5008487" cy="4551227"/>
          </a:xfrm>
        </p:grpSpPr>
        <p:sp>
          <p:nvSpPr>
            <p:cNvPr id="14" name="Rectangle 13">
              <a:extLst>
                <a:ext uri="{FF2B5EF4-FFF2-40B4-BE49-F238E27FC236}">
                  <a16:creationId xmlns:a16="http://schemas.microsoft.com/office/drawing/2014/main" id="{1B3F1765-0E80-8A06-2652-62916F35ABDA}"/>
                </a:ext>
              </a:extLst>
            </p:cNvPr>
            <p:cNvSpPr/>
            <p:nvPr/>
          </p:nvSpPr>
          <p:spPr>
            <a:xfrm>
              <a:off x="7130379" y="4931247"/>
              <a:ext cx="4794474" cy="13106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ysClr val="windowText" lastClr="000000"/>
                </a:solidFill>
              </a:endParaRPr>
            </a:p>
            <a:p>
              <a:pPr algn="ctr"/>
              <a:r>
                <a:rPr lang="en-US" sz="1600" b="1" dirty="0">
                  <a:solidFill>
                    <a:sysClr val="windowText" lastClr="000000"/>
                  </a:solidFill>
                </a:rPr>
                <a:t>Improved</a:t>
              </a:r>
              <a:r>
                <a:rPr lang="en-US" sz="1600" dirty="0">
                  <a:solidFill>
                    <a:sysClr val="windowText" lastClr="000000"/>
                  </a:solidFill>
                </a:rPr>
                <a:t> experience: </a:t>
              </a:r>
              <a:r>
                <a:rPr lang="en-US" sz="1600" b="1" dirty="0">
                  <a:solidFill>
                    <a:sysClr val="windowText" lastClr="000000"/>
                  </a:solidFill>
                </a:rPr>
                <a:t>faster</a:t>
              </a:r>
              <a:r>
                <a:rPr lang="en-US" sz="1600" dirty="0">
                  <a:solidFill>
                    <a:sysClr val="windowText" lastClr="000000"/>
                  </a:solidFill>
                </a:rPr>
                <a:t> response to team issues, better </a:t>
              </a:r>
              <a:r>
                <a:rPr lang="en-US" sz="1600" b="1" dirty="0">
                  <a:solidFill>
                    <a:sysClr val="windowText" lastClr="000000"/>
                  </a:solidFill>
                </a:rPr>
                <a:t>planning</a:t>
              </a:r>
              <a:r>
                <a:rPr lang="en-US" sz="1600" dirty="0">
                  <a:solidFill>
                    <a:sysClr val="windowText" lastClr="000000"/>
                  </a:solidFill>
                </a:rPr>
                <a:t> for development, more </a:t>
              </a:r>
              <a:r>
                <a:rPr lang="en-US" sz="1600" b="1" dirty="0">
                  <a:solidFill>
                    <a:sysClr val="windowText" lastClr="000000"/>
                  </a:solidFill>
                </a:rPr>
                <a:t>connection</a:t>
              </a:r>
              <a:r>
                <a:rPr lang="en-US" sz="1600" dirty="0">
                  <a:solidFill>
                    <a:sysClr val="windowText" lastClr="000000"/>
                  </a:solidFill>
                </a:rPr>
                <a:t> across the association </a:t>
              </a:r>
            </a:p>
          </p:txBody>
        </p:sp>
        <p:grpSp>
          <p:nvGrpSpPr>
            <p:cNvPr id="15" name="Group 14">
              <a:extLst>
                <a:ext uri="{FF2B5EF4-FFF2-40B4-BE49-F238E27FC236}">
                  <a16:creationId xmlns:a16="http://schemas.microsoft.com/office/drawing/2014/main" id="{F3A1E57E-BE4E-A4A5-BA91-DE87D1378376}"/>
                </a:ext>
              </a:extLst>
            </p:cNvPr>
            <p:cNvGrpSpPr/>
            <p:nvPr/>
          </p:nvGrpSpPr>
          <p:grpSpPr>
            <a:xfrm>
              <a:off x="6916366" y="1690688"/>
              <a:ext cx="4794474" cy="4496107"/>
              <a:chOff x="6916366" y="1690688"/>
              <a:chExt cx="4794474" cy="4496107"/>
            </a:xfrm>
          </p:grpSpPr>
          <p:sp>
            <p:nvSpPr>
              <p:cNvPr id="16" name="Rectangle 15">
                <a:extLst>
                  <a:ext uri="{FF2B5EF4-FFF2-40B4-BE49-F238E27FC236}">
                    <a16:creationId xmlns:a16="http://schemas.microsoft.com/office/drawing/2014/main" id="{16A239F5-7562-8F94-31C8-B06EF92D1C60}"/>
                  </a:ext>
                </a:extLst>
              </p:cNvPr>
              <p:cNvSpPr/>
              <p:nvPr/>
            </p:nvSpPr>
            <p:spPr>
              <a:xfrm>
                <a:off x="6916366" y="1690688"/>
                <a:ext cx="4794474" cy="449610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05F39F-6A07-4D3F-5D12-7FD9B72FFB53}"/>
                  </a:ext>
                </a:extLst>
              </p:cNvPr>
              <p:cNvSpPr/>
              <p:nvPr/>
            </p:nvSpPr>
            <p:spPr>
              <a:xfrm>
                <a:off x="7591806" y="4129311"/>
                <a:ext cx="4114800" cy="6804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endParaRPr>
              </a:p>
              <a:p>
                <a:r>
                  <a:rPr lang="en-US" sz="1600" b="1" dirty="0">
                    <a:solidFill>
                      <a:schemeClr val="tx1"/>
                    </a:solidFill>
                  </a:rPr>
                  <a:t>Repeatable process: </a:t>
                </a:r>
                <a:r>
                  <a:rPr lang="en-US" sz="1600" dirty="0">
                    <a:solidFill>
                      <a:schemeClr val="tx1"/>
                    </a:solidFill>
                  </a:rPr>
                  <a:t>Council meetings formalize discussion of programming and operational issues</a:t>
                </a:r>
              </a:p>
              <a:p>
                <a:endParaRPr lang="en-US" sz="1600" dirty="0">
                  <a:solidFill>
                    <a:sysClr val="windowText" lastClr="000000"/>
                  </a:solidFill>
                </a:endParaRPr>
              </a:p>
            </p:txBody>
          </p:sp>
          <p:pic>
            <p:nvPicPr>
              <p:cNvPr id="18" name="Picture 4" descr="Chain of Command ">
                <a:extLst>
                  <a:ext uri="{FF2B5EF4-FFF2-40B4-BE49-F238E27FC236}">
                    <a16:creationId xmlns:a16="http://schemas.microsoft.com/office/drawing/2014/main" id="{82CFC098-5C79-81C4-ACC9-D472F42154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1195" y="1923487"/>
                <a:ext cx="436789" cy="4367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Responsibilities ">
                <a:extLst>
                  <a:ext uri="{FF2B5EF4-FFF2-40B4-BE49-F238E27FC236}">
                    <a16:creationId xmlns:a16="http://schemas.microsoft.com/office/drawing/2014/main" id="{C390E653-54E1-CE3B-DA02-1C3C34ED18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7506" y="2994070"/>
                <a:ext cx="504166" cy="5041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Staff ">
                <a:extLst>
                  <a:ext uri="{FF2B5EF4-FFF2-40B4-BE49-F238E27FC236}">
                    <a16:creationId xmlns:a16="http://schemas.microsoft.com/office/drawing/2014/main" id="{AD36B8E5-8977-A31A-2487-C59E03073A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1194" y="4243256"/>
                <a:ext cx="436790" cy="4367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B61F7AA-CFFB-79A9-4970-C00F53890215}"/>
                  </a:ext>
                </a:extLst>
              </p:cNvPr>
              <p:cNvSpPr/>
              <p:nvPr/>
            </p:nvSpPr>
            <p:spPr>
              <a:xfrm>
                <a:off x="7591806" y="1720916"/>
                <a:ext cx="4114800" cy="7934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ysClr val="windowText" lastClr="000000"/>
                    </a:solidFill>
                  </a:rPr>
                  <a:t>New Layer of support: </a:t>
                </a:r>
                <a:r>
                  <a:rPr lang="en-US" sz="1600" dirty="0">
                    <a:solidFill>
                      <a:sysClr val="windowText" lastClr="000000"/>
                    </a:solidFill>
                  </a:rPr>
                  <a:t>each level of play (8U-18U) gets a dedicated representative</a:t>
                </a:r>
              </a:p>
            </p:txBody>
          </p:sp>
          <p:sp>
            <p:nvSpPr>
              <p:cNvPr id="22" name="Rectangle 21">
                <a:extLst>
                  <a:ext uri="{FF2B5EF4-FFF2-40B4-BE49-F238E27FC236}">
                    <a16:creationId xmlns:a16="http://schemas.microsoft.com/office/drawing/2014/main" id="{B77AC219-F80B-E53B-C9DE-9B4DD9306EB9}"/>
                  </a:ext>
                </a:extLst>
              </p:cNvPr>
              <p:cNvSpPr/>
              <p:nvPr/>
            </p:nvSpPr>
            <p:spPr>
              <a:xfrm>
                <a:off x="7591806" y="2781692"/>
                <a:ext cx="4114800" cy="9268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600" dirty="0">
                  <a:solidFill>
                    <a:sysClr val="windowText" lastClr="000000"/>
                  </a:solidFill>
                </a:endParaRPr>
              </a:p>
              <a:p>
                <a:r>
                  <a:rPr lang="en-US" sz="1600" b="1" dirty="0">
                    <a:solidFill>
                      <a:sysClr val="windowText" lastClr="000000"/>
                    </a:solidFill>
                  </a:rPr>
                  <a:t>Broader ownership: </a:t>
                </a:r>
                <a:r>
                  <a:rPr lang="en-US" sz="1600" dirty="0">
                    <a:solidFill>
                      <a:sysClr val="windowText" lastClr="000000"/>
                    </a:solidFill>
                  </a:rPr>
                  <a:t>Council includes mix of Staff and Member volunteers – diverse input, shared responsibility</a:t>
                </a:r>
              </a:p>
              <a:p>
                <a:endParaRPr lang="en-US" sz="1600" dirty="0">
                  <a:solidFill>
                    <a:sysClr val="windowText" lastClr="000000"/>
                  </a:solidFill>
                </a:endParaRPr>
              </a:p>
            </p:txBody>
          </p:sp>
          <p:sp>
            <p:nvSpPr>
              <p:cNvPr id="23" name="Flowchart: Merge 22">
                <a:extLst>
                  <a:ext uri="{FF2B5EF4-FFF2-40B4-BE49-F238E27FC236}">
                    <a16:creationId xmlns:a16="http://schemas.microsoft.com/office/drawing/2014/main" id="{1F94D3DE-6B30-743F-37C5-412B25031735}"/>
                  </a:ext>
                </a:extLst>
              </p:cNvPr>
              <p:cNvSpPr/>
              <p:nvPr/>
            </p:nvSpPr>
            <p:spPr>
              <a:xfrm>
                <a:off x="7883668" y="5077166"/>
                <a:ext cx="3432032" cy="151987"/>
              </a:xfrm>
              <a:prstGeom prst="flowChartMerg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24" name="Diagram 23">
            <a:extLst>
              <a:ext uri="{FF2B5EF4-FFF2-40B4-BE49-F238E27FC236}">
                <a16:creationId xmlns:a16="http://schemas.microsoft.com/office/drawing/2014/main" id="{9EAA9415-25EC-D2A1-DC29-4025BE70FA54}"/>
              </a:ext>
            </a:extLst>
          </p:cNvPr>
          <p:cNvGraphicFramePr/>
          <p:nvPr>
            <p:extLst>
              <p:ext uri="{D42A27DB-BD31-4B8C-83A1-F6EECF244321}">
                <p14:modId xmlns:p14="http://schemas.microsoft.com/office/powerpoint/2010/main" val="519456433"/>
              </p:ext>
            </p:extLst>
          </p:nvPr>
        </p:nvGraphicFramePr>
        <p:xfrm>
          <a:off x="576282" y="1971876"/>
          <a:ext cx="6389909" cy="41459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5" name="Rectangle: Rounded Corners 24">
            <a:extLst>
              <a:ext uri="{FF2B5EF4-FFF2-40B4-BE49-F238E27FC236}">
                <a16:creationId xmlns:a16="http://schemas.microsoft.com/office/drawing/2014/main" id="{348A5AA6-9789-5E54-C94F-499450D19A9D}"/>
              </a:ext>
            </a:extLst>
          </p:cNvPr>
          <p:cNvSpPr/>
          <p:nvPr/>
        </p:nvSpPr>
        <p:spPr>
          <a:xfrm>
            <a:off x="3230880" y="2634243"/>
            <a:ext cx="1483360" cy="3644637"/>
          </a:xfrm>
          <a:prstGeom prst="roundRect">
            <a:avLst/>
          </a:prstGeom>
          <a:noFill/>
          <a:ln w="38100" cmpd="sng">
            <a:solidFill>
              <a:srgbClr val="0070C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B40EC378-F0BF-1898-8E9E-A37E223AD010}"/>
              </a:ext>
            </a:extLst>
          </p:cNvPr>
          <p:cNvGrpSpPr/>
          <p:nvPr/>
        </p:nvGrpSpPr>
        <p:grpSpPr>
          <a:xfrm>
            <a:off x="1537399" y="5845414"/>
            <a:ext cx="1219198" cy="433466"/>
            <a:chOff x="308039" y="6186795"/>
            <a:chExt cx="1219198" cy="433466"/>
          </a:xfrm>
        </p:grpSpPr>
        <p:sp>
          <p:nvSpPr>
            <p:cNvPr id="26" name="Rectangle 25">
              <a:extLst>
                <a:ext uri="{FF2B5EF4-FFF2-40B4-BE49-F238E27FC236}">
                  <a16:creationId xmlns:a16="http://schemas.microsoft.com/office/drawing/2014/main" id="{BD40A1AD-BED1-C56D-AE8A-73B30FFB8CD1}"/>
                </a:ext>
              </a:extLst>
            </p:cNvPr>
            <p:cNvSpPr/>
            <p:nvPr/>
          </p:nvSpPr>
          <p:spPr>
            <a:xfrm>
              <a:off x="311284" y="6274340"/>
              <a:ext cx="272375" cy="11673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163E26B-20D7-D826-2967-008C91894067}"/>
                </a:ext>
              </a:extLst>
            </p:cNvPr>
            <p:cNvSpPr/>
            <p:nvPr/>
          </p:nvSpPr>
          <p:spPr>
            <a:xfrm>
              <a:off x="308039" y="6426735"/>
              <a:ext cx="272375" cy="116736"/>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010713D-530E-C392-5E3F-8048473D1AC1}"/>
                </a:ext>
              </a:extLst>
            </p:cNvPr>
            <p:cNvSpPr txBox="1"/>
            <p:nvPr/>
          </p:nvSpPr>
          <p:spPr>
            <a:xfrm>
              <a:off x="593381" y="6186795"/>
              <a:ext cx="933856" cy="261610"/>
            </a:xfrm>
            <a:prstGeom prst="rect">
              <a:avLst/>
            </a:prstGeom>
            <a:noFill/>
          </p:spPr>
          <p:txBody>
            <a:bodyPr wrap="square" rtlCol="0">
              <a:spAutoFit/>
            </a:bodyPr>
            <a:lstStyle/>
            <a:p>
              <a:r>
                <a:rPr lang="en-US" sz="1100" dirty="0"/>
                <a:t>Staff</a:t>
              </a:r>
            </a:p>
          </p:txBody>
        </p:sp>
        <p:sp>
          <p:nvSpPr>
            <p:cNvPr id="29" name="TextBox 28">
              <a:extLst>
                <a:ext uri="{FF2B5EF4-FFF2-40B4-BE49-F238E27FC236}">
                  <a16:creationId xmlns:a16="http://schemas.microsoft.com/office/drawing/2014/main" id="{5EBA03FC-CE2D-B4B2-EF68-7BB2C9AB3F4D}"/>
                </a:ext>
              </a:extLst>
            </p:cNvPr>
            <p:cNvSpPr txBox="1"/>
            <p:nvPr/>
          </p:nvSpPr>
          <p:spPr>
            <a:xfrm>
              <a:off x="590137" y="6358651"/>
              <a:ext cx="933856" cy="261610"/>
            </a:xfrm>
            <a:prstGeom prst="rect">
              <a:avLst/>
            </a:prstGeom>
            <a:noFill/>
          </p:spPr>
          <p:txBody>
            <a:bodyPr wrap="square" rtlCol="0">
              <a:spAutoFit/>
            </a:bodyPr>
            <a:lstStyle/>
            <a:p>
              <a:r>
                <a:rPr lang="en-US" sz="1100" dirty="0"/>
                <a:t>Non-Staff</a:t>
              </a:r>
            </a:p>
          </p:txBody>
        </p:sp>
      </p:grpSp>
    </p:spTree>
    <p:extLst>
      <p:ext uri="{BB962C8B-B14F-4D97-AF65-F5344CB8AC3E}">
        <p14:creationId xmlns:p14="http://schemas.microsoft.com/office/powerpoint/2010/main" val="30136790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Google Shape;424;p31"/>
          <p:cNvSpPr txBox="1">
            <a:spLocks noGrp="1"/>
          </p:cNvSpPr>
          <p:nvPr>
            <p:ph type="title"/>
          </p:nvPr>
        </p:nvSpPr>
        <p:spPr>
          <a:prstGeom prst="rect">
            <a:avLst/>
          </a:prstGeom>
        </p:spPr>
        <p:txBody>
          <a:bodyPr/>
          <a:lstStyle>
            <a:lvl1pPr>
              <a:defRPr b="1"/>
            </a:lvl1pPr>
          </a:lstStyle>
          <a:p>
            <a:r>
              <a:rPr lang="en-US" dirty="0"/>
              <a:t>Join the Hockey Council – </a:t>
            </a:r>
            <a:br>
              <a:rPr lang="en-US" dirty="0"/>
            </a:br>
            <a:r>
              <a:rPr lang="en-US" dirty="0"/>
              <a:t>Be a Level Representative</a:t>
            </a:r>
            <a:endParaRPr dirty="0"/>
          </a:p>
        </p:txBody>
      </p:sp>
      <p:sp>
        <p:nvSpPr>
          <p:cNvPr id="230" name="Google Shape;425;p31"/>
          <p:cNvSpPr txBox="1">
            <a:spLocks noGrp="1"/>
          </p:cNvSpPr>
          <p:nvPr>
            <p:ph type="body" idx="1"/>
          </p:nvPr>
        </p:nvSpPr>
        <p:spPr>
          <a:xfrm>
            <a:off x="4038600" y="1825625"/>
            <a:ext cx="7315200" cy="4936683"/>
          </a:xfrm>
          <a:prstGeom prst="rect">
            <a:avLst/>
          </a:prstGeom>
        </p:spPr>
        <p:txBody>
          <a:bodyPr>
            <a:normAutofit/>
          </a:bodyPr>
          <a:lstStyle/>
          <a:p>
            <a:pPr marL="228600" indent="-228600">
              <a:spcBef>
                <a:spcPts val="0"/>
              </a:spcBef>
            </a:pPr>
            <a:r>
              <a:rPr lang="en-US" b="1" dirty="0"/>
              <a:t>What: </a:t>
            </a:r>
            <a:r>
              <a:rPr lang="en-US" dirty="0"/>
              <a:t>Represent your age group, connect with families and coaches, provide insights to LHA leadership.</a:t>
            </a:r>
          </a:p>
          <a:p>
            <a:pPr marL="228600" indent="-228600">
              <a:spcBef>
                <a:spcPts val="0"/>
              </a:spcBef>
            </a:pPr>
            <a:endParaRPr lang="en-US" b="1" dirty="0"/>
          </a:p>
          <a:p>
            <a:pPr marL="228600" indent="-228600">
              <a:spcBef>
                <a:spcPts val="0"/>
              </a:spcBef>
            </a:pPr>
            <a:r>
              <a:rPr lang="en-US" b="1" dirty="0"/>
              <a:t>Who: </a:t>
            </a:r>
            <a:r>
              <a:rPr lang="en-US" dirty="0"/>
              <a:t>Parents, coaches, or volunteers who want to positively shape the hockey experience at their level.</a:t>
            </a:r>
          </a:p>
          <a:p>
            <a:pPr marL="228600" indent="-228600">
              <a:spcBef>
                <a:spcPts val="0"/>
              </a:spcBef>
            </a:pPr>
            <a:endParaRPr lang="en-US" b="1" dirty="0"/>
          </a:p>
          <a:p>
            <a:pPr marL="228600" indent="-228600">
              <a:spcBef>
                <a:spcPts val="0"/>
              </a:spcBef>
            </a:pPr>
            <a:r>
              <a:rPr lang="en-US" b="1" dirty="0"/>
              <a:t>Time commitment: </a:t>
            </a:r>
            <a:r>
              <a:rPr lang="en-US" dirty="0"/>
              <a:t>Attend monthly council meetings and stay engaged with your level’s coaches and managers through the month.</a:t>
            </a:r>
          </a:p>
        </p:txBody>
      </p:sp>
    </p:spTree>
    <p:extLst>
      <p:ext uri="{BB962C8B-B14F-4D97-AF65-F5344CB8AC3E}">
        <p14:creationId xmlns:p14="http://schemas.microsoft.com/office/powerpoint/2010/main" val="11005915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Google Shape;424;p31"/>
          <p:cNvSpPr txBox="1">
            <a:spLocks noGrp="1"/>
          </p:cNvSpPr>
          <p:nvPr>
            <p:ph type="title"/>
          </p:nvPr>
        </p:nvSpPr>
        <p:spPr>
          <a:prstGeom prst="rect">
            <a:avLst/>
          </a:prstGeom>
        </p:spPr>
        <p:txBody>
          <a:bodyPr/>
          <a:lstStyle>
            <a:lvl1pPr>
              <a:defRPr b="1"/>
            </a:lvl1pPr>
          </a:lstStyle>
          <a:p>
            <a:r>
              <a:rPr lang="en-US" dirty="0"/>
              <a:t>Join the Hockey Council – </a:t>
            </a:r>
            <a:br>
              <a:rPr lang="en-US" dirty="0"/>
            </a:br>
            <a:r>
              <a:rPr lang="en-US" dirty="0"/>
              <a:t>Be a Level Representative</a:t>
            </a:r>
            <a:endParaRPr dirty="0"/>
          </a:p>
        </p:txBody>
      </p:sp>
      <p:sp>
        <p:nvSpPr>
          <p:cNvPr id="230" name="Google Shape;425;p31"/>
          <p:cNvSpPr txBox="1">
            <a:spLocks noGrp="1"/>
          </p:cNvSpPr>
          <p:nvPr>
            <p:ph type="body" idx="1"/>
          </p:nvPr>
        </p:nvSpPr>
        <p:spPr>
          <a:xfrm>
            <a:off x="4038600" y="1825625"/>
            <a:ext cx="7315200" cy="4936683"/>
          </a:xfrm>
          <a:prstGeom prst="rect">
            <a:avLst/>
          </a:prstGeom>
        </p:spPr>
        <p:txBody>
          <a:bodyPr>
            <a:normAutofit/>
          </a:bodyPr>
          <a:lstStyle/>
          <a:p>
            <a:pPr marL="228600" indent="-228600">
              <a:spcBef>
                <a:spcPts val="0"/>
              </a:spcBef>
            </a:pPr>
            <a:r>
              <a:rPr lang="en-US" b="1" dirty="0"/>
              <a:t>Remuneration: </a:t>
            </a:r>
            <a:r>
              <a:rPr lang="en-US" dirty="0"/>
              <a:t>$700 - $1,500 off player dues; amount based on the level you support</a:t>
            </a:r>
          </a:p>
          <a:p>
            <a:pPr marL="228600" indent="-228600">
              <a:spcBef>
                <a:spcPts val="0"/>
              </a:spcBef>
            </a:pPr>
            <a:endParaRPr lang="en-US" b="1" dirty="0"/>
          </a:p>
          <a:p>
            <a:pPr marL="228600" indent="-228600">
              <a:spcBef>
                <a:spcPts val="0"/>
              </a:spcBef>
            </a:pPr>
            <a:r>
              <a:rPr lang="en-US" b="1" dirty="0"/>
              <a:t>How to apply:</a:t>
            </a:r>
          </a:p>
          <a:p>
            <a:pPr marL="742950" lvl="1" indent="-228600">
              <a:spcBef>
                <a:spcPts val="0"/>
              </a:spcBef>
            </a:pPr>
            <a:r>
              <a:rPr lang="en-US" dirty="0"/>
              <a:t>Complete the application </a:t>
            </a:r>
          </a:p>
          <a:p>
            <a:pPr marL="742950" lvl="1" indent="-228600">
              <a:spcBef>
                <a:spcPts val="0"/>
              </a:spcBef>
            </a:pPr>
            <a:r>
              <a:rPr lang="en-US" dirty="0"/>
              <a:t>Application due: June 5</a:t>
            </a:r>
            <a:r>
              <a:rPr lang="en-US" baseline="30000" dirty="0"/>
              <a:t>th</a:t>
            </a:r>
            <a:endParaRPr lang="en-US" dirty="0"/>
          </a:p>
          <a:p>
            <a:pPr marL="228600" indent="-228600">
              <a:spcBef>
                <a:spcPts val="0"/>
              </a:spcBef>
            </a:pPr>
            <a:endParaRPr lang="en-US" dirty="0"/>
          </a:p>
          <a:p>
            <a:pPr marL="228600" indent="-228600">
              <a:spcBef>
                <a:spcPts val="0"/>
              </a:spcBef>
            </a:pPr>
            <a:r>
              <a:rPr lang="en-US" dirty="0"/>
              <a:t>Questions? Contact Stuart Logan:  </a:t>
            </a:r>
            <a:r>
              <a:rPr lang="en-US" dirty="0">
                <a:hlinkClick r:id="rId3"/>
              </a:rPr>
              <a:t>coaching@littletonhockey.org</a:t>
            </a:r>
            <a:r>
              <a:rPr lang="en-US" dirty="0"/>
              <a:t> </a:t>
            </a:r>
          </a:p>
          <a:p>
            <a:pPr marL="228600" indent="-228600">
              <a:spcBef>
                <a:spcPts val="0"/>
              </a:spcBef>
            </a:pPr>
            <a:endParaRPr lang="en-US" dirty="0"/>
          </a:p>
          <a:p>
            <a:pPr marL="514350" lvl="1" indent="0">
              <a:spcBef>
                <a:spcPts val="0"/>
              </a:spcBef>
              <a:buNone/>
            </a:pPr>
            <a:endParaRPr lang="en-US" dirty="0"/>
          </a:p>
        </p:txBody>
      </p:sp>
    </p:spTree>
    <p:extLst>
      <p:ext uri="{BB962C8B-B14F-4D97-AF65-F5344CB8AC3E}">
        <p14:creationId xmlns:p14="http://schemas.microsoft.com/office/powerpoint/2010/main" val="175512579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Google Shape;460;p35"/>
          <p:cNvSpPr txBox="1">
            <a:spLocks noGrp="1"/>
          </p:cNvSpPr>
          <p:nvPr>
            <p:ph type="title"/>
          </p:nvPr>
        </p:nvSpPr>
        <p:spPr>
          <a:xfrm>
            <a:off x="5524500" y="1709739"/>
            <a:ext cx="5822950" cy="2852738"/>
          </a:xfrm>
          <a:prstGeom prst="rect">
            <a:avLst/>
          </a:prstGeom>
        </p:spPr>
        <p:txBody>
          <a:bodyPr>
            <a:normAutofit fontScale="90000"/>
          </a:bodyPr>
          <a:lstStyle>
            <a:lvl1pPr>
              <a:defRPr b="1"/>
            </a:lvl1pPr>
          </a:lstStyle>
          <a:p>
            <a:r>
              <a:rPr lang="en-US" dirty="0"/>
              <a:t>Registration, Team Declarations and League Updates</a:t>
            </a:r>
            <a:endParaRPr dirty="0"/>
          </a:p>
        </p:txBody>
      </p:sp>
      <p:sp>
        <p:nvSpPr>
          <p:cNvPr id="258" name="Google Shape;461;p35"/>
          <p:cNvSpPr txBox="1">
            <a:spLocks noGrp="1"/>
          </p:cNvSpPr>
          <p:nvPr>
            <p:ph type="body" sz="quarter" idx="1"/>
          </p:nvPr>
        </p:nvSpPr>
        <p:spPr>
          <a:prstGeom prst="rect">
            <a:avLst/>
          </a:prstGeom>
        </p:spPr>
        <p:txBody>
          <a:bodyPr/>
          <a:lstStyle>
            <a:lvl1pPr marL="0">
              <a:spcBef>
                <a:spcPts val="0"/>
              </a:spcBef>
            </a:lvl1pPr>
          </a:lstStyle>
          <a:p>
            <a:r>
              <a:rPr lang="en-US" dirty="0"/>
              <a:t>Beth Lindemann </a:t>
            </a:r>
            <a:r>
              <a:rPr dirty="0"/>
              <a:t>– </a:t>
            </a:r>
            <a:r>
              <a:rPr lang="en-US" dirty="0"/>
              <a:t>Administrative Director</a:t>
            </a:r>
            <a:endParaRPr dirty="0"/>
          </a:p>
        </p:txBody>
      </p:sp>
    </p:spTree>
    <p:extLst>
      <p:ext uri="{BB962C8B-B14F-4D97-AF65-F5344CB8AC3E}">
        <p14:creationId xmlns:p14="http://schemas.microsoft.com/office/powerpoint/2010/main" val="120040574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lstStyle>
            <a:lvl1pPr>
              <a:defRPr b="1"/>
            </a:lvl1pPr>
          </a:lstStyle>
          <a:p>
            <a:r>
              <a:rPr lang="en-US" dirty="0"/>
              <a:t>Player Registration</a:t>
            </a:r>
            <a:endParaRPr dirty="0"/>
          </a:p>
        </p:txBody>
      </p:sp>
      <p:sp>
        <p:nvSpPr>
          <p:cNvPr id="265"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b="1" dirty="0"/>
              <a:t>June 1, 2025 - </a:t>
            </a:r>
            <a:r>
              <a:rPr lang="en-US" dirty="0"/>
              <a:t>Current Member Registration Opens</a:t>
            </a:r>
          </a:p>
          <a:p>
            <a:pPr marL="228600" indent="-228600"/>
            <a:r>
              <a:rPr lang="en-US" b="1" dirty="0"/>
              <a:t>July 1, 2025 </a:t>
            </a:r>
            <a:r>
              <a:rPr lang="en-US" dirty="0"/>
              <a:t>- New Member Registration Opens:</a:t>
            </a:r>
          </a:p>
          <a:p>
            <a:pPr marL="228600" indent="-228600"/>
            <a:endParaRPr lang="en-US" dirty="0"/>
          </a:p>
          <a:p>
            <a:pPr marL="228600" indent="-228600"/>
            <a:r>
              <a:rPr lang="en-US" dirty="0"/>
              <a:t>Reminder: Membership holds benefits and priority registration is one of them – </a:t>
            </a:r>
            <a:r>
              <a:rPr lang="en-US" b="1" dirty="0"/>
              <a:t>Don’t Delay</a:t>
            </a:r>
          </a:p>
          <a:p>
            <a:pPr marL="228600" indent="-228600"/>
            <a:endParaRPr lang="en-US" dirty="0"/>
          </a:p>
          <a:p>
            <a:pPr marL="228600" indent="-228600"/>
            <a:r>
              <a:rPr lang="en-US" dirty="0"/>
              <a:t>Anticipated team structure within each segment of our programming (8U, Travel, 14ers, Rec) and expected  game and practice count (in a range)- Luke Fulghum(LHA) Hannah Westbrook(14ers) </a:t>
            </a:r>
            <a:endParaRPr dirty="0"/>
          </a:p>
        </p:txBody>
      </p:sp>
    </p:spTree>
    <p:extLst>
      <p:ext uri="{BB962C8B-B14F-4D97-AF65-F5344CB8AC3E}">
        <p14:creationId xmlns:p14="http://schemas.microsoft.com/office/powerpoint/2010/main" val="180801279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lstStyle>
            <a:lvl1pPr>
              <a:defRPr b="1"/>
            </a:lvl1pPr>
          </a:lstStyle>
          <a:p>
            <a:r>
              <a:rPr lang="en-US" dirty="0"/>
              <a:t>Player Registration</a:t>
            </a:r>
            <a:endParaRPr dirty="0"/>
          </a:p>
        </p:txBody>
      </p:sp>
      <p:sp>
        <p:nvSpPr>
          <p:cNvPr id="265"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b="1" dirty="0"/>
              <a:t>June 1, 2025 - </a:t>
            </a:r>
            <a:r>
              <a:rPr lang="en-US" dirty="0"/>
              <a:t>Current Member Registration Opens</a:t>
            </a:r>
          </a:p>
          <a:p>
            <a:pPr marL="228600" indent="-228600"/>
            <a:r>
              <a:rPr lang="en-US" b="1" dirty="0"/>
              <a:t>July 1, 2025 </a:t>
            </a:r>
            <a:r>
              <a:rPr lang="en-US" dirty="0"/>
              <a:t>- New Member Registration Opens:</a:t>
            </a:r>
          </a:p>
          <a:p>
            <a:pPr marL="228600" indent="-228600"/>
            <a:endParaRPr lang="en-US" dirty="0"/>
          </a:p>
          <a:p>
            <a:pPr marL="228600" indent="-228600"/>
            <a:r>
              <a:rPr lang="en-US" dirty="0"/>
              <a:t>Reminder: Membership holds benefits and priority registration is one of them – </a:t>
            </a:r>
            <a:r>
              <a:rPr lang="en-US" b="1" dirty="0"/>
              <a:t>Don’t Delay</a:t>
            </a:r>
          </a:p>
          <a:p>
            <a:pPr marL="228600" indent="-228600"/>
            <a:endParaRPr lang="en-US" dirty="0"/>
          </a:p>
          <a:p>
            <a:pPr marL="228600" indent="-228600"/>
            <a:r>
              <a:rPr lang="en-US" dirty="0"/>
              <a:t>Anticipated team structure within each segment of our programming (8U, Travel, 14ers, Rec) and expected  game and practice count (in a range)- Luke Fulghum(LHA) Hannah Westbrook(14ers) </a:t>
            </a:r>
            <a:endParaRPr dirty="0"/>
          </a:p>
        </p:txBody>
      </p:sp>
    </p:spTree>
    <p:extLst>
      <p:ext uri="{BB962C8B-B14F-4D97-AF65-F5344CB8AC3E}">
        <p14:creationId xmlns:p14="http://schemas.microsoft.com/office/powerpoint/2010/main" val="273935193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Google Shape;521;p42"/>
          <p:cNvSpPr txBox="1">
            <a:spLocks noGrp="1"/>
          </p:cNvSpPr>
          <p:nvPr>
            <p:ph type="title"/>
          </p:nvPr>
        </p:nvSpPr>
        <p:spPr>
          <a:prstGeom prst="rect">
            <a:avLst/>
          </a:prstGeom>
        </p:spPr>
        <p:txBody>
          <a:bodyPr/>
          <a:lstStyle>
            <a:lvl1pPr>
              <a:defRPr b="1"/>
            </a:lvl1pPr>
          </a:lstStyle>
          <a:p>
            <a:r>
              <a:t>What Do My Fees Cover?</a:t>
            </a:r>
          </a:p>
        </p:txBody>
      </p:sp>
      <p:sp>
        <p:nvSpPr>
          <p:cNvPr id="585" name="Google Shape;522;p42"/>
          <p:cNvSpPr txBox="1">
            <a:spLocks noGrp="1"/>
          </p:cNvSpPr>
          <p:nvPr>
            <p:ph type="body" idx="1"/>
          </p:nvPr>
        </p:nvSpPr>
        <p:spPr>
          <a:xfrm>
            <a:off x="4038600" y="1469366"/>
            <a:ext cx="7315200" cy="4936683"/>
          </a:xfrm>
          <a:prstGeom prst="rect">
            <a:avLst/>
          </a:prstGeom>
        </p:spPr>
        <p:txBody>
          <a:bodyPr/>
          <a:lstStyle/>
          <a:p>
            <a:pPr marL="221742" indent="-221742" defTabSz="886968">
              <a:spcBef>
                <a:spcPts val="0"/>
              </a:spcBef>
              <a:buSzPts val="2700"/>
              <a:defRPr sz="2716"/>
            </a:pPr>
            <a:r>
              <a:rPr dirty="0"/>
              <a:t>Registration Fees</a:t>
            </a:r>
          </a:p>
          <a:p>
            <a:pPr marL="665226" lvl="1" indent="-221742" defTabSz="886968">
              <a:spcBef>
                <a:spcPts val="400"/>
              </a:spcBef>
              <a:buSzPts val="2300"/>
              <a:defRPr sz="2328"/>
            </a:pPr>
            <a:r>
              <a:rPr dirty="0"/>
              <a:t>Ice budget and Referee fees</a:t>
            </a:r>
          </a:p>
          <a:p>
            <a:pPr marL="665226" lvl="1" indent="-221742" defTabSz="886968">
              <a:spcBef>
                <a:spcPts val="400"/>
              </a:spcBef>
              <a:buSzPts val="2300"/>
              <a:defRPr sz="2328"/>
            </a:pPr>
            <a:r>
              <a:rPr dirty="0"/>
              <a:t>Apparel/</a:t>
            </a:r>
            <a:r>
              <a:rPr lang="en-US" dirty="0"/>
              <a:t>D</a:t>
            </a:r>
            <a:r>
              <a:rPr dirty="0"/>
              <a:t>ryland package/Team uniform</a:t>
            </a:r>
          </a:p>
          <a:p>
            <a:pPr marL="665226" lvl="1" indent="-221742" defTabSz="886968">
              <a:spcBef>
                <a:spcPts val="400"/>
              </a:spcBef>
              <a:buSzPts val="2300"/>
              <a:defRPr sz="2328"/>
            </a:pPr>
            <a:r>
              <a:rPr dirty="0"/>
              <a:t>League fees</a:t>
            </a:r>
          </a:p>
          <a:p>
            <a:pPr marL="665226" lvl="1" indent="-221742" defTabSz="886968">
              <a:spcBef>
                <a:spcPts val="400"/>
              </a:spcBef>
              <a:buSzPts val="2300"/>
              <a:defRPr sz="2328"/>
            </a:pPr>
            <a:r>
              <a:rPr dirty="0"/>
              <a:t>Dryland for </a:t>
            </a:r>
            <a:r>
              <a:rPr lang="en-US" dirty="0"/>
              <a:t>RMHF</a:t>
            </a:r>
            <a:r>
              <a:rPr dirty="0"/>
              <a:t>/</a:t>
            </a:r>
            <a:r>
              <a:rPr lang="en-US" dirty="0"/>
              <a:t> Tier II</a:t>
            </a:r>
            <a:r>
              <a:rPr dirty="0"/>
              <a:t> teams</a:t>
            </a:r>
          </a:p>
          <a:p>
            <a:pPr marL="665226" lvl="1" indent="-221742" defTabSz="886968">
              <a:spcBef>
                <a:spcPts val="400"/>
              </a:spcBef>
              <a:buSzPts val="2300"/>
              <a:defRPr sz="2328"/>
            </a:pPr>
            <a:r>
              <a:rPr dirty="0"/>
              <a:t>Name bars for </a:t>
            </a:r>
            <a:r>
              <a:rPr lang="en-US" dirty="0"/>
              <a:t>RMHF</a:t>
            </a:r>
            <a:r>
              <a:rPr dirty="0"/>
              <a:t>/</a:t>
            </a:r>
            <a:r>
              <a:rPr lang="en-US" dirty="0"/>
              <a:t> Tier II</a:t>
            </a:r>
            <a:r>
              <a:rPr dirty="0"/>
              <a:t> teams</a:t>
            </a:r>
          </a:p>
          <a:p>
            <a:pPr marL="665226" lvl="1" indent="-221742" defTabSz="886968">
              <a:spcBef>
                <a:spcPts val="400"/>
              </a:spcBef>
              <a:buSzPts val="2300"/>
              <a:defRPr sz="2328"/>
            </a:pPr>
            <a:r>
              <a:rPr dirty="0"/>
              <a:t>Gloves for </a:t>
            </a:r>
            <a:r>
              <a:rPr lang="en-US" dirty="0"/>
              <a:t>Tier II</a:t>
            </a:r>
            <a:r>
              <a:rPr dirty="0"/>
              <a:t> teams</a:t>
            </a:r>
          </a:p>
          <a:p>
            <a:pPr marL="221742" indent="-221742" defTabSz="886968">
              <a:spcBef>
                <a:spcPts val="900"/>
              </a:spcBef>
              <a:buSzPts val="2700"/>
              <a:defRPr sz="2716"/>
            </a:pPr>
            <a:r>
              <a:rPr dirty="0"/>
              <a:t>Team fees</a:t>
            </a:r>
          </a:p>
          <a:p>
            <a:pPr marL="665226" lvl="1" indent="-221742" defTabSz="886968">
              <a:spcBef>
                <a:spcPts val="400"/>
              </a:spcBef>
              <a:buSzPts val="2300"/>
              <a:defRPr sz="2328"/>
            </a:pPr>
            <a:r>
              <a:rPr dirty="0"/>
              <a:t>Tournament entry fees</a:t>
            </a:r>
          </a:p>
          <a:p>
            <a:pPr marL="665226" lvl="1" indent="-221742" defTabSz="886968">
              <a:spcBef>
                <a:spcPts val="400"/>
              </a:spcBef>
              <a:buSzPts val="2300"/>
              <a:defRPr sz="2328"/>
            </a:pPr>
            <a:r>
              <a:rPr dirty="0"/>
              <a:t>Coach travel</a:t>
            </a:r>
          </a:p>
          <a:p>
            <a:pPr marL="665226" lvl="1" indent="-221742" defTabSz="886968">
              <a:spcBef>
                <a:spcPts val="400"/>
              </a:spcBef>
              <a:buSzPts val="2300"/>
              <a:defRPr sz="2328"/>
            </a:pPr>
            <a:r>
              <a:rPr dirty="0"/>
              <a:t>Team party</a:t>
            </a:r>
          </a:p>
          <a:p>
            <a:pPr marL="665226" lvl="1" indent="-221742" defTabSz="886968">
              <a:spcBef>
                <a:spcPts val="400"/>
              </a:spcBef>
              <a:buSzPts val="2300"/>
              <a:defRPr sz="2328"/>
            </a:pPr>
            <a:r>
              <a:rPr dirty="0"/>
              <a:t>Additional team apparel &amp; select team equipment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Google Shape;460;p35"/>
          <p:cNvSpPr txBox="1">
            <a:spLocks noGrp="1"/>
          </p:cNvSpPr>
          <p:nvPr>
            <p:ph type="title"/>
          </p:nvPr>
        </p:nvSpPr>
        <p:spPr>
          <a:xfrm>
            <a:off x="5524500" y="1709739"/>
            <a:ext cx="5822950" cy="2852738"/>
          </a:xfrm>
          <a:prstGeom prst="rect">
            <a:avLst/>
          </a:prstGeom>
        </p:spPr>
        <p:txBody>
          <a:bodyPr/>
          <a:lstStyle>
            <a:lvl1pPr>
              <a:defRPr b="1"/>
            </a:lvl1pPr>
          </a:lstStyle>
          <a:p>
            <a:r>
              <a:t>Tryouts and Start of the Season</a:t>
            </a:r>
          </a:p>
        </p:txBody>
      </p:sp>
      <p:sp>
        <p:nvSpPr>
          <p:cNvPr id="258" name="Google Shape;461;p35"/>
          <p:cNvSpPr txBox="1">
            <a:spLocks noGrp="1"/>
          </p:cNvSpPr>
          <p:nvPr>
            <p:ph type="body" sz="quarter" idx="1"/>
          </p:nvPr>
        </p:nvSpPr>
        <p:spPr>
          <a:prstGeom prst="rect">
            <a:avLst/>
          </a:prstGeom>
        </p:spPr>
        <p:txBody>
          <a:bodyPr/>
          <a:lstStyle>
            <a:lvl1pPr marL="0">
              <a:spcBef>
                <a:spcPts val="0"/>
              </a:spcBef>
            </a:lvl1pPr>
          </a:lstStyle>
          <a:p>
            <a:r>
              <a:rPr lang="en-US" dirty="0"/>
              <a:t>Hannah Westbrook – Hockey Director - 14ers</a:t>
            </a:r>
          </a:p>
          <a:p>
            <a:r>
              <a:rPr lang="en-US" dirty="0"/>
              <a:t>Luke Fulghum – Hockey Director - Hawks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oogle Shape;127;p3"/>
          <p:cNvSpPr txBox="1">
            <a:spLocks noGrp="1"/>
          </p:cNvSpPr>
          <p:nvPr>
            <p:ph type="title"/>
          </p:nvPr>
        </p:nvSpPr>
        <p:spPr>
          <a:prstGeom prst="rect">
            <a:avLst/>
          </a:prstGeom>
        </p:spPr>
        <p:txBody>
          <a:bodyPr/>
          <a:lstStyle>
            <a:lvl1pPr>
              <a:defRPr b="1"/>
            </a:lvl1pPr>
          </a:lstStyle>
          <a:p>
            <a:r>
              <a:rPr lang="en-US" dirty="0"/>
              <a:t>Our Mission</a:t>
            </a:r>
            <a:endParaRPr dirty="0"/>
          </a:p>
        </p:txBody>
      </p:sp>
      <p:sp>
        <p:nvSpPr>
          <p:cNvPr id="173" name="Google Shape;128;p3"/>
          <p:cNvSpPr txBox="1">
            <a:spLocks noGrp="1"/>
          </p:cNvSpPr>
          <p:nvPr>
            <p:ph type="body" idx="1"/>
          </p:nvPr>
        </p:nvSpPr>
        <p:spPr>
          <a:xfrm>
            <a:off x="3758184" y="1825625"/>
            <a:ext cx="7595616" cy="3688207"/>
          </a:xfrm>
          <a:prstGeom prst="rect">
            <a:avLst/>
          </a:prstGeom>
        </p:spPr>
        <p:txBody>
          <a:bodyPr>
            <a:normAutofit/>
          </a:bodyPr>
          <a:lstStyle/>
          <a:p>
            <a:pPr marL="0" indent="0" algn="ctr">
              <a:buNone/>
            </a:pPr>
            <a:r>
              <a:rPr lang="en-US" i="1" dirty="0"/>
              <a:t>“We are an athlete-centered organization that places the needs of children first. The Littleton Hockey Association provides a safe, rewarding, and fair competitive environment that will have a positive impact upon the long-term development of participants as individuals, hockey players and members of their communities. We give each athlete the opportunity to participate to the best of their ability and to develop as a hockey player.”</a:t>
            </a:r>
          </a:p>
        </p:txBody>
      </p:sp>
    </p:spTree>
    <p:extLst>
      <p:ext uri="{BB962C8B-B14F-4D97-AF65-F5344CB8AC3E}">
        <p14:creationId xmlns:p14="http://schemas.microsoft.com/office/powerpoint/2010/main" val="344989559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Tryout Process - Overview</a:t>
            </a:r>
            <a:endParaRPr dirty="0"/>
          </a:p>
        </p:txBody>
      </p:sp>
      <p:sp>
        <p:nvSpPr>
          <p:cNvPr id="10" name="Google Shape;128;p3">
            <a:extLst>
              <a:ext uri="{FF2B5EF4-FFF2-40B4-BE49-F238E27FC236}">
                <a16:creationId xmlns:a16="http://schemas.microsoft.com/office/drawing/2014/main" id="{A8B00FE7-45B8-5905-2B96-F40F56681C90}"/>
              </a:ext>
            </a:extLst>
          </p:cNvPr>
          <p:cNvSpPr txBox="1">
            <a:spLocks noGrp="1"/>
          </p:cNvSpPr>
          <p:nvPr>
            <p:ph type="body" sz="half" idx="1"/>
          </p:nvPr>
        </p:nvSpPr>
        <p:spPr>
          <a:xfrm>
            <a:off x="4502495" y="1689738"/>
            <a:ext cx="7315200" cy="4351338"/>
          </a:xfrm>
          <a:prstGeom prst="rect">
            <a:avLst/>
          </a:prstGeom>
          <a:noFill/>
          <a:ln>
            <a:noFill/>
          </a:ln>
        </p:spPr>
        <p:txBody>
          <a:bodyPr spcFirstLastPara="1" wrap="square" lIns="91425" tIns="45700" rIns="91425" bIns="45700" anchor="t" anchorCtr="0">
            <a:noAutofit/>
          </a:bodyPr>
          <a:lstStyle/>
          <a:p>
            <a:pPr marL="0" indent="0">
              <a:buSzPts val="2800"/>
              <a:buNone/>
            </a:pPr>
            <a:r>
              <a:rPr lang="en-US" sz="2600" b="1" dirty="0"/>
              <a:t>Process transparency</a:t>
            </a:r>
          </a:p>
          <a:p>
            <a:pPr marL="685800" lvl="1" indent="-228600">
              <a:buSzPts val="2800"/>
            </a:pPr>
            <a:r>
              <a:rPr lang="en-US" sz="2200" dirty="0"/>
              <a:t>Open communication on process, structure and objectives</a:t>
            </a:r>
          </a:p>
          <a:p>
            <a:pPr marL="457200" lvl="1" indent="0">
              <a:buSzPts val="2800"/>
              <a:buNone/>
            </a:pPr>
            <a:endParaRPr lang="en-US" sz="1200" dirty="0"/>
          </a:p>
          <a:p>
            <a:pPr marL="0" indent="0">
              <a:buSzPts val="2800"/>
              <a:buNone/>
            </a:pPr>
            <a:r>
              <a:rPr lang="en-US" sz="2600" b="1" dirty="0"/>
              <a:t>Accountable evaluators </a:t>
            </a:r>
          </a:p>
          <a:p>
            <a:pPr marL="685800" lvl="1" indent="-228600">
              <a:buSzPts val="2800"/>
            </a:pPr>
            <a:r>
              <a:rPr lang="en-US" sz="2200" dirty="0"/>
              <a:t>8–10-member group to evaluate each player group.</a:t>
            </a:r>
          </a:p>
          <a:p>
            <a:pPr marL="685800" lvl="1" indent="-228600">
              <a:buSzPts val="2800"/>
            </a:pPr>
            <a:r>
              <a:rPr lang="en-US" sz="2200" dirty="0"/>
              <a:t>3 staff, 3-4 HDOC, 2 TPH; pre-meeting before each session to ensure proper expectation-setting.</a:t>
            </a:r>
            <a:endParaRPr lang="en-US" sz="1400" dirty="0"/>
          </a:p>
          <a:p>
            <a:pPr marL="0" indent="0">
              <a:buSzPts val="2800"/>
              <a:buNone/>
            </a:pPr>
            <a:r>
              <a:rPr lang="en-US" sz="2600" b="1" dirty="0"/>
              <a:t>Well vetted evaluation metrics </a:t>
            </a:r>
          </a:p>
          <a:p>
            <a:pPr marL="685800" lvl="1" indent="-228600">
              <a:buSzPts val="2800"/>
            </a:pPr>
            <a:r>
              <a:rPr lang="en-US" sz="2200" dirty="0"/>
              <a:t>Re-anchor on critical metrics and standardize definition of those metrics.</a:t>
            </a:r>
          </a:p>
        </p:txBody>
      </p:sp>
      <p:pic>
        <p:nvPicPr>
          <p:cNvPr id="11" name="Graphic 10">
            <a:extLst>
              <a:ext uri="{FF2B5EF4-FFF2-40B4-BE49-F238E27FC236}">
                <a16:creationId xmlns:a16="http://schemas.microsoft.com/office/drawing/2014/main" id="{A833FDF6-CC2D-E67C-BF41-2D1241E516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11200" y="3686876"/>
            <a:ext cx="989536" cy="989536"/>
          </a:xfrm>
          <a:prstGeom prst="rect">
            <a:avLst/>
          </a:prstGeom>
        </p:spPr>
      </p:pic>
      <p:pic>
        <p:nvPicPr>
          <p:cNvPr id="12" name="그래픽 22">
            <a:extLst>
              <a:ext uri="{FF2B5EF4-FFF2-40B4-BE49-F238E27FC236}">
                <a16:creationId xmlns:a16="http://schemas.microsoft.com/office/drawing/2014/main" id="{83D72D26-EB72-6261-3DB1-4AF82176D3A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346541" y="1960952"/>
            <a:ext cx="1118855" cy="1118855"/>
          </a:xfrm>
          <a:prstGeom prst="rect">
            <a:avLst/>
          </a:prstGeom>
        </p:spPr>
      </p:pic>
      <p:pic>
        <p:nvPicPr>
          <p:cNvPr id="13" name="그래픽 193">
            <a:extLst>
              <a:ext uri="{FF2B5EF4-FFF2-40B4-BE49-F238E27FC236}">
                <a16:creationId xmlns:a16="http://schemas.microsoft.com/office/drawing/2014/main" id="{18DD0D1B-071F-B81C-1D74-34540F1E001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90173" y="5161476"/>
            <a:ext cx="975223" cy="975223"/>
          </a:xfrm>
          <a:prstGeom prst="rect">
            <a:avLst/>
          </a:prstGeom>
        </p:spPr>
      </p:pic>
      <p:sp>
        <p:nvSpPr>
          <p:cNvPr id="14" name="Rectangle 13">
            <a:extLst>
              <a:ext uri="{FF2B5EF4-FFF2-40B4-BE49-F238E27FC236}">
                <a16:creationId xmlns:a16="http://schemas.microsoft.com/office/drawing/2014/main" id="{91CC6955-75EA-7D5C-E181-EA5025EA4A0F}"/>
              </a:ext>
            </a:extLst>
          </p:cNvPr>
          <p:cNvSpPr/>
          <p:nvPr/>
        </p:nvSpPr>
        <p:spPr>
          <a:xfrm>
            <a:off x="3310128" y="1783080"/>
            <a:ext cx="8467344" cy="14746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4C92B5-C302-7016-C068-BAE23C69CFC4}"/>
              </a:ext>
            </a:extLst>
          </p:cNvPr>
          <p:cNvSpPr/>
          <p:nvPr/>
        </p:nvSpPr>
        <p:spPr>
          <a:xfrm>
            <a:off x="3313938" y="3375660"/>
            <a:ext cx="8467344" cy="14746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D49D23-34E2-4B97-D87C-C36DFDBABA6B}"/>
              </a:ext>
            </a:extLst>
          </p:cNvPr>
          <p:cNvSpPr/>
          <p:nvPr/>
        </p:nvSpPr>
        <p:spPr>
          <a:xfrm>
            <a:off x="3310128" y="4994910"/>
            <a:ext cx="8467344" cy="14746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90731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Tryout Process - Overview</a:t>
            </a:r>
            <a:endParaRPr lang="en-US" dirty="0"/>
          </a:p>
        </p:txBody>
      </p:sp>
      <p:sp>
        <p:nvSpPr>
          <p:cNvPr id="128" name="Google Shape;128;p3"/>
          <p:cNvSpPr txBox="1">
            <a:spLocks noGrp="1"/>
          </p:cNvSpPr>
          <p:nvPr>
            <p:ph type="body" sz="half" idx="1"/>
          </p:nvPr>
        </p:nvSpPr>
        <p:spPr>
          <a:xfrm>
            <a:off x="4550854" y="1798509"/>
            <a:ext cx="7315200" cy="4351338"/>
          </a:xfrm>
          <a:prstGeom prst="rect">
            <a:avLst/>
          </a:prstGeom>
          <a:noFill/>
          <a:ln>
            <a:noFill/>
          </a:ln>
        </p:spPr>
        <p:txBody>
          <a:bodyPr spcFirstLastPara="1" wrap="square" lIns="91425" tIns="45700" rIns="91425" bIns="45700" anchor="t" anchorCtr="0">
            <a:noAutofit/>
          </a:bodyPr>
          <a:lstStyle/>
          <a:p>
            <a:pPr marL="0" indent="0">
              <a:buSzPts val="2800"/>
              <a:buNone/>
            </a:pPr>
            <a:r>
              <a:rPr lang="en-US" sz="2600" b="1" dirty="0"/>
              <a:t>Trusted assessment tool </a:t>
            </a:r>
          </a:p>
          <a:p>
            <a:pPr marL="685800" lvl="1" indent="-228600">
              <a:buSzPts val="2800"/>
            </a:pPr>
            <a:r>
              <a:rPr lang="en-US" sz="2200" dirty="0"/>
              <a:t>Leverage Team Genius platform to ensure all parameters are captured, archived and factored.</a:t>
            </a:r>
          </a:p>
          <a:p>
            <a:pPr marL="457200" lvl="1" indent="0">
              <a:buSzPts val="2800"/>
              <a:buNone/>
            </a:pPr>
            <a:endParaRPr lang="en-US" sz="2200" dirty="0"/>
          </a:p>
          <a:p>
            <a:pPr marL="0" indent="0">
              <a:buSzPts val="2800"/>
              <a:buNone/>
            </a:pPr>
            <a:r>
              <a:rPr lang="en-US" sz="2600" b="1" dirty="0"/>
              <a:t>Streamlined evaluation discussions </a:t>
            </a:r>
          </a:p>
          <a:p>
            <a:pPr marL="685800" lvl="1" indent="-228600">
              <a:buSzPts val="2800"/>
            </a:pPr>
            <a:r>
              <a:rPr lang="en-US" sz="2200" dirty="0"/>
              <a:t>Drive out post-session evaluation inefficiencies and resulting error with Team Genius automation. </a:t>
            </a:r>
          </a:p>
          <a:p>
            <a:pPr marL="457200" lvl="1" indent="0">
              <a:buSzPts val="2800"/>
              <a:buNone/>
            </a:pPr>
            <a:endParaRPr lang="en-US" sz="2200" dirty="0"/>
          </a:p>
          <a:p>
            <a:pPr marL="0" indent="0">
              <a:buSzPts val="2800"/>
              <a:buNone/>
            </a:pPr>
            <a:r>
              <a:rPr lang="en-US" sz="2600" b="1" dirty="0"/>
              <a:t>Dependable post-tryout assessments </a:t>
            </a:r>
          </a:p>
          <a:p>
            <a:pPr marL="685800" lvl="1" indent="-228600">
              <a:buSzPts val="2800"/>
            </a:pPr>
            <a:r>
              <a:rPr lang="en-US" sz="2200" dirty="0"/>
              <a:t>Timely and repeatable feedback process for parents who want tryout input</a:t>
            </a:r>
          </a:p>
        </p:txBody>
      </p:sp>
      <p:pic>
        <p:nvPicPr>
          <p:cNvPr id="2" name="Graphic 1">
            <a:extLst>
              <a:ext uri="{FF2B5EF4-FFF2-40B4-BE49-F238E27FC236}">
                <a16:creationId xmlns:a16="http://schemas.microsoft.com/office/drawing/2014/main" id="{A0E6E25F-EADC-5792-3281-AC5C6FCD25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58685" y="5450805"/>
            <a:ext cx="757279" cy="613037"/>
          </a:xfrm>
          <a:prstGeom prst="rect">
            <a:avLst/>
          </a:prstGeom>
        </p:spPr>
      </p:pic>
      <p:grpSp>
        <p:nvGrpSpPr>
          <p:cNvPr id="3" name="Group 2">
            <a:extLst>
              <a:ext uri="{FF2B5EF4-FFF2-40B4-BE49-F238E27FC236}">
                <a16:creationId xmlns:a16="http://schemas.microsoft.com/office/drawing/2014/main" id="{E2859B7A-5AE1-06DF-BC91-789F5A511830}"/>
              </a:ext>
              <a:ext uri="{C183D7F6-B498-43B3-948B-1728B52AA6E4}">
                <adec:decorative xmlns:adec="http://schemas.microsoft.com/office/drawing/2017/decorative" val="1"/>
              </a:ext>
            </a:extLst>
          </p:cNvPr>
          <p:cNvGrpSpPr/>
          <p:nvPr/>
        </p:nvGrpSpPr>
        <p:grpSpPr>
          <a:xfrm>
            <a:off x="3631138" y="2158384"/>
            <a:ext cx="713647" cy="838927"/>
            <a:chOff x="1411490" y="5182757"/>
            <a:chExt cx="344686" cy="411834"/>
          </a:xfrm>
          <a:solidFill>
            <a:schemeClr val="tx1"/>
          </a:solidFill>
        </p:grpSpPr>
        <p:sp>
          <p:nvSpPr>
            <p:cNvPr id="4" name="Freeform: Shape 3">
              <a:extLst>
                <a:ext uri="{FF2B5EF4-FFF2-40B4-BE49-F238E27FC236}">
                  <a16:creationId xmlns:a16="http://schemas.microsoft.com/office/drawing/2014/main" id="{C54E23DA-8D96-3982-85EF-9E0737546D18}"/>
                </a:ext>
              </a:extLst>
            </p:cNvPr>
            <p:cNvSpPr/>
            <p:nvPr/>
          </p:nvSpPr>
          <p:spPr>
            <a:xfrm>
              <a:off x="1512873" y="5274685"/>
              <a:ext cx="131927" cy="118597"/>
            </a:xfrm>
            <a:custGeom>
              <a:avLst/>
              <a:gdLst>
                <a:gd name="connsiteX0" fmla="*/ 53831 w 131927"/>
                <a:gd name="connsiteY0" fmla="*/ 81173 h 118597"/>
                <a:gd name="connsiteX1" fmla="*/ 17944 w 131927"/>
                <a:gd name="connsiteY1" fmla="*/ 47508 h 118597"/>
                <a:gd name="connsiteX2" fmla="*/ 16918 w 131927"/>
                <a:gd name="connsiteY2" fmla="*/ 46653 h 118597"/>
                <a:gd name="connsiteX3" fmla="*/ 0 w 131927"/>
                <a:gd name="connsiteY3" fmla="*/ 64767 h 118597"/>
                <a:gd name="connsiteX4" fmla="*/ 57590 w 131927"/>
                <a:gd name="connsiteY4" fmla="*/ 118598 h 118597"/>
                <a:gd name="connsiteX5" fmla="*/ 129706 w 131927"/>
                <a:gd name="connsiteY5" fmla="*/ 17602 h 118597"/>
                <a:gd name="connsiteX6" fmla="*/ 131927 w 131927"/>
                <a:gd name="connsiteY6" fmla="*/ 14526 h 118597"/>
                <a:gd name="connsiteX7" fmla="*/ 111762 w 131927"/>
                <a:gd name="connsiteY7" fmla="*/ 0 h 118597"/>
                <a:gd name="connsiteX8" fmla="*/ 53831 w 131927"/>
                <a:gd name="connsiteY8" fmla="*/ 81173 h 11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927" h="118597">
                  <a:moveTo>
                    <a:pt x="53831" y="81173"/>
                  </a:moveTo>
                  <a:lnTo>
                    <a:pt x="17944" y="47508"/>
                  </a:lnTo>
                  <a:lnTo>
                    <a:pt x="16918" y="46653"/>
                  </a:lnTo>
                  <a:lnTo>
                    <a:pt x="0" y="64767"/>
                  </a:lnTo>
                  <a:lnTo>
                    <a:pt x="57590" y="118598"/>
                  </a:lnTo>
                  <a:lnTo>
                    <a:pt x="129706" y="17602"/>
                  </a:lnTo>
                  <a:lnTo>
                    <a:pt x="131927" y="14526"/>
                  </a:lnTo>
                  <a:lnTo>
                    <a:pt x="111762" y="0"/>
                  </a:lnTo>
                  <a:lnTo>
                    <a:pt x="53831" y="81173"/>
                  </a:lnTo>
                  <a:close/>
                </a:path>
              </a:pathLst>
            </a:custGeom>
            <a:grpFill/>
            <a:ln w="16669" cap="flat">
              <a:noFill/>
              <a:prstDash val="solid"/>
              <a:miter/>
            </a:ln>
          </p:spPr>
          <p:txBody>
            <a:bodyPr rtlCol="0" anchor="ctr"/>
            <a:lstStyle/>
            <a:p>
              <a:pPr defTabSz="457200">
                <a:buClrTx/>
                <a:buFontTx/>
                <a:buNone/>
              </a:pPr>
              <a:endParaRPr lang="en-US" sz="1800" kern="1200" dirty="0">
                <a:solidFill>
                  <a:schemeClr val="tx1"/>
                </a:solidFill>
                <a:latin typeface="Avenir Next World"/>
                <a:ea typeface="+mn-ea"/>
                <a:cs typeface="+mn-cs"/>
              </a:endParaRPr>
            </a:p>
          </p:txBody>
        </p:sp>
        <p:sp>
          <p:nvSpPr>
            <p:cNvPr id="5" name="Freeform: Shape 4">
              <a:extLst>
                <a:ext uri="{FF2B5EF4-FFF2-40B4-BE49-F238E27FC236}">
                  <a16:creationId xmlns:a16="http://schemas.microsoft.com/office/drawing/2014/main" id="{75CC27F6-3289-64F0-1913-BB709427F3FD}"/>
                </a:ext>
              </a:extLst>
            </p:cNvPr>
            <p:cNvSpPr/>
            <p:nvPr/>
          </p:nvSpPr>
          <p:spPr>
            <a:xfrm rot="900000">
              <a:off x="1411490" y="5182757"/>
              <a:ext cx="344686" cy="411834"/>
            </a:xfrm>
            <a:custGeom>
              <a:avLst/>
              <a:gdLst>
                <a:gd name="connsiteX0" fmla="*/ 262317 w 344686"/>
                <a:gd name="connsiteY0" fmla="*/ 239748 h 411834"/>
                <a:gd name="connsiteX1" fmla="*/ 271032 w 344686"/>
                <a:gd name="connsiteY1" fmla="*/ 231887 h 411834"/>
                <a:gd name="connsiteX2" fmla="*/ 277014 w 344686"/>
                <a:gd name="connsiteY2" fmla="*/ 199931 h 411834"/>
                <a:gd name="connsiteX3" fmla="*/ 277526 w 344686"/>
                <a:gd name="connsiteY3" fmla="*/ 185405 h 411834"/>
                <a:gd name="connsiteX4" fmla="*/ 285387 w 344686"/>
                <a:gd name="connsiteY4" fmla="*/ 173784 h 411834"/>
                <a:gd name="connsiteX5" fmla="*/ 299571 w 344686"/>
                <a:gd name="connsiteY5" fmla="*/ 143879 h 411834"/>
                <a:gd name="connsiteX6" fmla="*/ 285387 w 344686"/>
                <a:gd name="connsiteY6" fmla="*/ 113973 h 411834"/>
                <a:gd name="connsiteX7" fmla="*/ 284362 w 344686"/>
                <a:gd name="connsiteY7" fmla="*/ 114827 h 411834"/>
                <a:gd name="connsiteX8" fmla="*/ 284362 w 344686"/>
                <a:gd name="connsiteY8" fmla="*/ 114827 h 411834"/>
                <a:gd name="connsiteX9" fmla="*/ 284362 w 344686"/>
                <a:gd name="connsiteY9" fmla="*/ 114827 h 411834"/>
                <a:gd name="connsiteX10" fmla="*/ 285387 w 344686"/>
                <a:gd name="connsiteY10" fmla="*/ 113973 h 411834"/>
                <a:gd name="connsiteX11" fmla="*/ 285387 w 344686"/>
                <a:gd name="connsiteY11" fmla="*/ 113973 h 411834"/>
                <a:gd name="connsiteX12" fmla="*/ 277526 w 344686"/>
                <a:gd name="connsiteY12" fmla="*/ 102352 h 411834"/>
                <a:gd name="connsiteX13" fmla="*/ 277014 w 344686"/>
                <a:gd name="connsiteY13" fmla="*/ 87656 h 411834"/>
                <a:gd name="connsiteX14" fmla="*/ 271032 w 344686"/>
                <a:gd name="connsiteY14" fmla="*/ 55870 h 411834"/>
                <a:gd name="connsiteX15" fmla="*/ 242323 w 344686"/>
                <a:gd name="connsiteY15" fmla="*/ 40319 h 411834"/>
                <a:gd name="connsiteX16" fmla="*/ 228652 w 344686"/>
                <a:gd name="connsiteY16" fmla="*/ 35363 h 411834"/>
                <a:gd name="connsiteX17" fmla="*/ 219765 w 344686"/>
                <a:gd name="connsiteY17" fmla="*/ 23914 h 411834"/>
                <a:gd name="connsiteX18" fmla="*/ 196011 w 344686"/>
                <a:gd name="connsiteY18" fmla="*/ 1356 h 411834"/>
                <a:gd name="connsiteX19" fmla="*/ 164226 w 344686"/>
                <a:gd name="connsiteY19" fmla="*/ 5628 h 411834"/>
                <a:gd name="connsiteX20" fmla="*/ 149700 w 344686"/>
                <a:gd name="connsiteY20" fmla="*/ 9730 h 411834"/>
                <a:gd name="connsiteX21" fmla="*/ 135004 w 344686"/>
                <a:gd name="connsiteY21" fmla="*/ 5628 h 411834"/>
                <a:gd name="connsiteX22" fmla="*/ 103389 w 344686"/>
                <a:gd name="connsiteY22" fmla="*/ 1527 h 411834"/>
                <a:gd name="connsiteX23" fmla="*/ 79464 w 344686"/>
                <a:gd name="connsiteY23" fmla="*/ 24255 h 411834"/>
                <a:gd name="connsiteX24" fmla="*/ 70749 w 344686"/>
                <a:gd name="connsiteY24" fmla="*/ 35534 h 411834"/>
                <a:gd name="connsiteX25" fmla="*/ 57077 w 344686"/>
                <a:gd name="connsiteY25" fmla="*/ 40490 h 411834"/>
                <a:gd name="connsiteX26" fmla="*/ 28539 w 344686"/>
                <a:gd name="connsiteY26" fmla="*/ 56041 h 411834"/>
                <a:gd name="connsiteX27" fmla="*/ 22558 w 344686"/>
                <a:gd name="connsiteY27" fmla="*/ 87997 h 411834"/>
                <a:gd name="connsiteX28" fmla="*/ 22045 w 344686"/>
                <a:gd name="connsiteY28" fmla="*/ 102523 h 411834"/>
                <a:gd name="connsiteX29" fmla="*/ 14184 w 344686"/>
                <a:gd name="connsiteY29" fmla="*/ 114144 h 411834"/>
                <a:gd name="connsiteX30" fmla="*/ 0 w 344686"/>
                <a:gd name="connsiteY30" fmla="*/ 144049 h 411834"/>
                <a:gd name="connsiteX31" fmla="*/ 14184 w 344686"/>
                <a:gd name="connsiteY31" fmla="*/ 173955 h 411834"/>
                <a:gd name="connsiteX32" fmla="*/ 22045 w 344686"/>
                <a:gd name="connsiteY32" fmla="*/ 185576 h 411834"/>
                <a:gd name="connsiteX33" fmla="*/ 22558 w 344686"/>
                <a:gd name="connsiteY33" fmla="*/ 200443 h 411834"/>
                <a:gd name="connsiteX34" fmla="*/ 28539 w 344686"/>
                <a:gd name="connsiteY34" fmla="*/ 232229 h 411834"/>
                <a:gd name="connsiteX35" fmla="*/ 57248 w 344686"/>
                <a:gd name="connsiteY35" fmla="*/ 247780 h 411834"/>
                <a:gd name="connsiteX36" fmla="*/ 70749 w 344686"/>
                <a:gd name="connsiteY36" fmla="*/ 252736 h 411834"/>
                <a:gd name="connsiteX37" fmla="*/ 79635 w 344686"/>
                <a:gd name="connsiteY37" fmla="*/ 264185 h 411834"/>
                <a:gd name="connsiteX38" fmla="*/ 96382 w 344686"/>
                <a:gd name="connsiteY38" fmla="*/ 283154 h 411834"/>
                <a:gd name="connsiteX39" fmla="*/ 96382 w 344686"/>
                <a:gd name="connsiteY39" fmla="*/ 411835 h 411834"/>
                <a:gd name="connsiteX40" fmla="*/ 156707 w 344686"/>
                <a:gd name="connsiteY40" fmla="*/ 365182 h 411834"/>
                <a:gd name="connsiteX41" fmla="*/ 214980 w 344686"/>
                <a:gd name="connsiteY41" fmla="*/ 410126 h 411834"/>
                <a:gd name="connsiteX42" fmla="*/ 217031 w 344686"/>
                <a:gd name="connsiteY42" fmla="*/ 411664 h 411834"/>
                <a:gd name="connsiteX43" fmla="*/ 217031 w 344686"/>
                <a:gd name="connsiteY43" fmla="*/ 355099 h 411834"/>
                <a:gd name="connsiteX44" fmla="*/ 259924 w 344686"/>
                <a:gd name="connsiteY44" fmla="*/ 402265 h 411834"/>
                <a:gd name="connsiteX45" fmla="*/ 261633 w 344686"/>
                <a:gd name="connsiteY45" fmla="*/ 404145 h 411834"/>
                <a:gd name="connsiteX46" fmla="*/ 276330 w 344686"/>
                <a:gd name="connsiteY46" fmla="*/ 340403 h 411834"/>
                <a:gd name="connsiteX47" fmla="*/ 344686 w 344686"/>
                <a:gd name="connsiteY47" fmla="*/ 331858 h 411834"/>
                <a:gd name="connsiteX48" fmla="*/ 262659 w 344686"/>
                <a:gd name="connsiteY48" fmla="*/ 239919 h 411834"/>
                <a:gd name="connsiteX49" fmla="*/ 216860 w 344686"/>
                <a:gd name="connsiteY49" fmla="*/ 268458 h 411834"/>
                <a:gd name="connsiteX50" fmla="*/ 219936 w 344686"/>
                <a:gd name="connsiteY50" fmla="*/ 263673 h 411834"/>
                <a:gd name="connsiteX51" fmla="*/ 228652 w 344686"/>
                <a:gd name="connsiteY51" fmla="*/ 252394 h 411834"/>
                <a:gd name="connsiteX52" fmla="*/ 242494 w 344686"/>
                <a:gd name="connsiteY52" fmla="*/ 247438 h 411834"/>
                <a:gd name="connsiteX53" fmla="*/ 242835 w 344686"/>
                <a:gd name="connsiteY53" fmla="*/ 247438 h 411834"/>
                <a:gd name="connsiteX54" fmla="*/ 304698 w 344686"/>
                <a:gd name="connsiteY54" fmla="*/ 316820 h 411834"/>
                <a:gd name="connsiteX55" fmla="*/ 260779 w 344686"/>
                <a:gd name="connsiteY55" fmla="*/ 322288 h 411834"/>
                <a:gd name="connsiteX56" fmla="*/ 259924 w 344686"/>
                <a:gd name="connsiteY56" fmla="*/ 322288 h 411834"/>
                <a:gd name="connsiteX57" fmla="*/ 250696 w 344686"/>
                <a:gd name="connsiteY57" fmla="*/ 362960 h 411834"/>
                <a:gd name="connsiteX58" fmla="*/ 216860 w 344686"/>
                <a:gd name="connsiteY58" fmla="*/ 325877 h 411834"/>
                <a:gd name="connsiteX59" fmla="*/ 216860 w 344686"/>
                <a:gd name="connsiteY59" fmla="*/ 268458 h 411834"/>
                <a:gd name="connsiteX60" fmla="*/ 116035 w 344686"/>
                <a:gd name="connsiteY60" fmla="*/ 287427 h 411834"/>
                <a:gd name="connsiteX61" fmla="*/ 135345 w 344686"/>
                <a:gd name="connsiteY61" fmla="*/ 282300 h 411834"/>
                <a:gd name="connsiteX62" fmla="*/ 149871 w 344686"/>
                <a:gd name="connsiteY62" fmla="*/ 278198 h 411834"/>
                <a:gd name="connsiteX63" fmla="*/ 164568 w 344686"/>
                <a:gd name="connsiteY63" fmla="*/ 282300 h 411834"/>
                <a:gd name="connsiteX64" fmla="*/ 187125 w 344686"/>
                <a:gd name="connsiteY64" fmla="*/ 287768 h 411834"/>
                <a:gd name="connsiteX65" fmla="*/ 196182 w 344686"/>
                <a:gd name="connsiteY65" fmla="*/ 286401 h 411834"/>
                <a:gd name="connsiteX66" fmla="*/ 197208 w 344686"/>
                <a:gd name="connsiteY66" fmla="*/ 285889 h 411834"/>
                <a:gd name="connsiteX67" fmla="*/ 197208 w 344686"/>
                <a:gd name="connsiteY67" fmla="*/ 371676 h 411834"/>
                <a:gd name="connsiteX68" fmla="*/ 157390 w 344686"/>
                <a:gd name="connsiteY68" fmla="*/ 340915 h 411834"/>
                <a:gd name="connsiteX69" fmla="*/ 156536 w 344686"/>
                <a:gd name="connsiteY69" fmla="*/ 340232 h 411834"/>
                <a:gd name="connsiteX70" fmla="*/ 115864 w 344686"/>
                <a:gd name="connsiteY70" fmla="*/ 371676 h 411834"/>
                <a:gd name="connsiteX71" fmla="*/ 115864 w 344686"/>
                <a:gd name="connsiteY71" fmla="*/ 287427 h 411834"/>
                <a:gd name="connsiteX72" fmla="*/ 266247 w 344686"/>
                <a:gd name="connsiteY72" fmla="*/ 158233 h 411834"/>
                <a:gd name="connsiteX73" fmla="*/ 254114 w 344686"/>
                <a:gd name="connsiteY73" fmla="*/ 177715 h 411834"/>
                <a:gd name="connsiteX74" fmla="*/ 252405 w 344686"/>
                <a:gd name="connsiteY74" fmla="*/ 201469 h 411834"/>
                <a:gd name="connsiteX75" fmla="*/ 253602 w 344686"/>
                <a:gd name="connsiteY75" fmla="*/ 201469 h 411834"/>
                <a:gd name="connsiteX76" fmla="*/ 252405 w 344686"/>
                <a:gd name="connsiteY76" fmla="*/ 201469 h 411834"/>
                <a:gd name="connsiteX77" fmla="*/ 251209 w 344686"/>
                <a:gd name="connsiteY77" fmla="*/ 217361 h 411834"/>
                <a:gd name="connsiteX78" fmla="*/ 236171 w 344686"/>
                <a:gd name="connsiteY78" fmla="*/ 223514 h 411834"/>
                <a:gd name="connsiteX79" fmla="*/ 214468 w 344686"/>
                <a:gd name="connsiteY79" fmla="*/ 232400 h 411834"/>
                <a:gd name="connsiteX80" fmla="*/ 199258 w 344686"/>
                <a:gd name="connsiteY80" fmla="*/ 250514 h 411834"/>
                <a:gd name="connsiteX81" fmla="*/ 188663 w 344686"/>
                <a:gd name="connsiteY81" fmla="*/ 262818 h 411834"/>
                <a:gd name="connsiteX82" fmla="*/ 173283 w 344686"/>
                <a:gd name="connsiteY82" fmla="*/ 259059 h 411834"/>
                <a:gd name="connsiteX83" fmla="*/ 150042 w 344686"/>
                <a:gd name="connsiteY83" fmla="*/ 253419 h 411834"/>
                <a:gd name="connsiteX84" fmla="*/ 126630 w 344686"/>
                <a:gd name="connsiteY84" fmla="*/ 259230 h 411834"/>
                <a:gd name="connsiteX85" fmla="*/ 111421 w 344686"/>
                <a:gd name="connsiteY85" fmla="*/ 262989 h 411834"/>
                <a:gd name="connsiteX86" fmla="*/ 100655 w 344686"/>
                <a:gd name="connsiteY86" fmla="*/ 250514 h 411834"/>
                <a:gd name="connsiteX87" fmla="*/ 85616 w 344686"/>
                <a:gd name="connsiteY87" fmla="*/ 232571 h 411834"/>
                <a:gd name="connsiteX88" fmla="*/ 63742 w 344686"/>
                <a:gd name="connsiteY88" fmla="*/ 223684 h 411834"/>
                <a:gd name="connsiteX89" fmla="*/ 48704 w 344686"/>
                <a:gd name="connsiteY89" fmla="*/ 217532 h 411834"/>
                <a:gd name="connsiteX90" fmla="*/ 47508 w 344686"/>
                <a:gd name="connsiteY90" fmla="*/ 201127 h 411834"/>
                <a:gd name="connsiteX91" fmla="*/ 45799 w 344686"/>
                <a:gd name="connsiteY91" fmla="*/ 177886 h 411834"/>
                <a:gd name="connsiteX92" fmla="*/ 33495 w 344686"/>
                <a:gd name="connsiteY92" fmla="*/ 158233 h 411834"/>
                <a:gd name="connsiteX93" fmla="*/ 24779 w 344686"/>
                <a:gd name="connsiteY93" fmla="*/ 143879 h 411834"/>
                <a:gd name="connsiteX94" fmla="*/ 33495 w 344686"/>
                <a:gd name="connsiteY94" fmla="*/ 129524 h 411834"/>
                <a:gd name="connsiteX95" fmla="*/ 45628 w 344686"/>
                <a:gd name="connsiteY95" fmla="*/ 110042 h 411834"/>
                <a:gd name="connsiteX96" fmla="*/ 47337 w 344686"/>
                <a:gd name="connsiteY96" fmla="*/ 86118 h 411834"/>
                <a:gd name="connsiteX97" fmla="*/ 48533 w 344686"/>
                <a:gd name="connsiteY97" fmla="*/ 70225 h 411834"/>
                <a:gd name="connsiteX98" fmla="*/ 63742 w 344686"/>
                <a:gd name="connsiteY98" fmla="*/ 63902 h 411834"/>
                <a:gd name="connsiteX99" fmla="*/ 85445 w 344686"/>
                <a:gd name="connsiteY99" fmla="*/ 55016 h 411834"/>
                <a:gd name="connsiteX100" fmla="*/ 100484 w 344686"/>
                <a:gd name="connsiteY100" fmla="*/ 37072 h 411834"/>
                <a:gd name="connsiteX101" fmla="*/ 111079 w 344686"/>
                <a:gd name="connsiteY101" fmla="*/ 24597 h 411834"/>
                <a:gd name="connsiteX102" fmla="*/ 112617 w 344686"/>
                <a:gd name="connsiteY102" fmla="*/ 24426 h 411834"/>
                <a:gd name="connsiteX103" fmla="*/ 126459 w 344686"/>
                <a:gd name="connsiteY103" fmla="*/ 28357 h 411834"/>
                <a:gd name="connsiteX104" fmla="*/ 149700 w 344686"/>
                <a:gd name="connsiteY104" fmla="*/ 33996 h 411834"/>
                <a:gd name="connsiteX105" fmla="*/ 173283 w 344686"/>
                <a:gd name="connsiteY105" fmla="*/ 28186 h 411834"/>
                <a:gd name="connsiteX106" fmla="*/ 188321 w 344686"/>
                <a:gd name="connsiteY106" fmla="*/ 24426 h 411834"/>
                <a:gd name="connsiteX107" fmla="*/ 199087 w 344686"/>
                <a:gd name="connsiteY107" fmla="*/ 37072 h 411834"/>
                <a:gd name="connsiteX108" fmla="*/ 214126 w 344686"/>
                <a:gd name="connsiteY108" fmla="*/ 54845 h 411834"/>
                <a:gd name="connsiteX109" fmla="*/ 236000 w 344686"/>
                <a:gd name="connsiteY109" fmla="*/ 63731 h 411834"/>
                <a:gd name="connsiteX110" fmla="*/ 251038 w 344686"/>
                <a:gd name="connsiteY110" fmla="*/ 69883 h 411834"/>
                <a:gd name="connsiteX111" fmla="*/ 252234 w 344686"/>
                <a:gd name="connsiteY111" fmla="*/ 85947 h 411834"/>
                <a:gd name="connsiteX112" fmla="*/ 253943 w 344686"/>
                <a:gd name="connsiteY112" fmla="*/ 109530 h 411834"/>
                <a:gd name="connsiteX113" fmla="*/ 266247 w 344686"/>
                <a:gd name="connsiteY113" fmla="*/ 129182 h 411834"/>
                <a:gd name="connsiteX114" fmla="*/ 274792 w 344686"/>
                <a:gd name="connsiteY114" fmla="*/ 143366 h 411834"/>
                <a:gd name="connsiteX115" fmla="*/ 266077 w 344686"/>
                <a:gd name="connsiteY115" fmla="*/ 157721 h 41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44686" h="411834">
                  <a:moveTo>
                    <a:pt x="262317" y="239748"/>
                  </a:moveTo>
                  <a:cubicBezTo>
                    <a:pt x="265564" y="237697"/>
                    <a:pt x="268640" y="235305"/>
                    <a:pt x="271032" y="231887"/>
                  </a:cubicBezTo>
                  <a:cubicBezTo>
                    <a:pt x="278210" y="222146"/>
                    <a:pt x="277526" y="210355"/>
                    <a:pt x="277014" y="199931"/>
                  </a:cubicBezTo>
                  <a:cubicBezTo>
                    <a:pt x="276672" y="194120"/>
                    <a:pt x="276501" y="188823"/>
                    <a:pt x="277526" y="185405"/>
                  </a:cubicBezTo>
                  <a:cubicBezTo>
                    <a:pt x="278552" y="182158"/>
                    <a:pt x="281969" y="178057"/>
                    <a:pt x="285387" y="173784"/>
                  </a:cubicBezTo>
                  <a:cubicBezTo>
                    <a:pt x="292052" y="165582"/>
                    <a:pt x="299571" y="156354"/>
                    <a:pt x="299571" y="143879"/>
                  </a:cubicBezTo>
                  <a:cubicBezTo>
                    <a:pt x="299571" y="131404"/>
                    <a:pt x="292052" y="122176"/>
                    <a:pt x="285387" y="113973"/>
                  </a:cubicBezTo>
                  <a:lnTo>
                    <a:pt x="284362" y="114827"/>
                  </a:lnTo>
                  <a:lnTo>
                    <a:pt x="284362" y="114827"/>
                  </a:lnTo>
                  <a:cubicBezTo>
                    <a:pt x="284362" y="114827"/>
                    <a:pt x="284362" y="114827"/>
                    <a:pt x="284362" y="114827"/>
                  </a:cubicBezTo>
                  <a:lnTo>
                    <a:pt x="285387" y="113973"/>
                  </a:lnTo>
                  <a:lnTo>
                    <a:pt x="285387" y="113973"/>
                  </a:lnTo>
                  <a:cubicBezTo>
                    <a:pt x="281969" y="109871"/>
                    <a:pt x="278552" y="105599"/>
                    <a:pt x="277526" y="102352"/>
                  </a:cubicBezTo>
                  <a:cubicBezTo>
                    <a:pt x="276501" y="98934"/>
                    <a:pt x="276672" y="93466"/>
                    <a:pt x="277014" y="87656"/>
                  </a:cubicBezTo>
                  <a:cubicBezTo>
                    <a:pt x="277526" y="77402"/>
                    <a:pt x="278210" y="65611"/>
                    <a:pt x="271032" y="55870"/>
                  </a:cubicBezTo>
                  <a:cubicBezTo>
                    <a:pt x="263855" y="46129"/>
                    <a:pt x="252576" y="43053"/>
                    <a:pt x="242323" y="40319"/>
                  </a:cubicBezTo>
                  <a:cubicBezTo>
                    <a:pt x="237025" y="38952"/>
                    <a:pt x="231557" y="37414"/>
                    <a:pt x="228652" y="35363"/>
                  </a:cubicBezTo>
                  <a:cubicBezTo>
                    <a:pt x="225917" y="33312"/>
                    <a:pt x="223012" y="28869"/>
                    <a:pt x="219765" y="23914"/>
                  </a:cubicBezTo>
                  <a:cubicBezTo>
                    <a:pt x="214126" y="15198"/>
                    <a:pt x="207632" y="5116"/>
                    <a:pt x="196011" y="1356"/>
                  </a:cubicBezTo>
                  <a:cubicBezTo>
                    <a:pt x="184733" y="-2233"/>
                    <a:pt x="173283" y="2040"/>
                    <a:pt x="164226" y="5628"/>
                  </a:cubicBezTo>
                  <a:cubicBezTo>
                    <a:pt x="158928" y="7679"/>
                    <a:pt x="153631" y="9730"/>
                    <a:pt x="149700" y="9730"/>
                  </a:cubicBezTo>
                  <a:cubicBezTo>
                    <a:pt x="145770" y="9730"/>
                    <a:pt x="140472" y="7679"/>
                    <a:pt x="135004" y="5628"/>
                  </a:cubicBezTo>
                  <a:cubicBezTo>
                    <a:pt x="125946" y="2210"/>
                    <a:pt x="114497" y="-2233"/>
                    <a:pt x="103389" y="1527"/>
                  </a:cubicBezTo>
                  <a:cubicBezTo>
                    <a:pt x="91768" y="5286"/>
                    <a:pt x="85274" y="15369"/>
                    <a:pt x="79464" y="24255"/>
                  </a:cubicBezTo>
                  <a:cubicBezTo>
                    <a:pt x="76388" y="29040"/>
                    <a:pt x="73483" y="33483"/>
                    <a:pt x="70749" y="35534"/>
                  </a:cubicBezTo>
                  <a:cubicBezTo>
                    <a:pt x="67844" y="37585"/>
                    <a:pt x="62546" y="38952"/>
                    <a:pt x="57077" y="40490"/>
                  </a:cubicBezTo>
                  <a:cubicBezTo>
                    <a:pt x="46995" y="43224"/>
                    <a:pt x="35545" y="46300"/>
                    <a:pt x="28539" y="56041"/>
                  </a:cubicBezTo>
                  <a:cubicBezTo>
                    <a:pt x="21361" y="65782"/>
                    <a:pt x="22045" y="77573"/>
                    <a:pt x="22558" y="87997"/>
                  </a:cubicBezTo>
                  <a:cubicBezTo>
                    <a:pt x="22899" y="93808"/>
                    <a:pt x="23070" y="99105"/>
                    <a:pt x="22045" y="102523"/>
                  </a:cubicBezTo>
                  <a:cubicBezTo>
                    <a:pt x="21020" y="105770"/>
                    <a:pt x="17602" y="110042"/>
                    <a:pt x="14184" y="114144"/>
                  </a:cubicBezTo>
                  <a:cubicBezTo>
                    <a:pt x="7519" y="122346"/>
                    <a:pt x="0" y="131574"/>
                    <a:pt x="0" y="144049"/>
                  </a:cubicBezTo>
                  <a:cubicBezTo>
                    <a:pt x="0" y="156524"/>
                    <a:pt x="7519" y="165753"/>
                    <a:pt x="14184" y="173955"/>
                  </a:cubicBezTo>
                  <a:cubicBezTo>
                    <a:pt x="17602" y="178057"/>
                    <a:pt x="21020" y="182329"/>
                    <a:pt x="22045" y="185576"/>
                  </a:cubicBezTo>
                  <a:cubicBezTo>
                    <a:pt x="23241" y="189165"/>
                    <a:pt x="22899" y="194633"/>
                    <a:pt x="22558" y="200443"/>
                  </a:cubicBezTo>
                  <a:cubicBezTo>
                    <a:pt x="22045" y="210868"/>
                    <a:pt x="21532" y="222488"/>
                    <a:pt x="28539" y="232229"/>
                  </a:cubicBezTo>
                  <a:cubicBezTo>
                    <a:pt x="35716" y="241970"/>
                    <a:pt x="47166" y="245046"/>
                    <a:pt x="57248" y="247780"/>
                  </a:cubicBezTo>
                  <a:cubicBezTo>
                    <a:pt x="62717" y="249318"/>
                    <a:pt x="67844" y="250685"/>
                    <a:pt x="70749" y="252736"/>
                  </a:cubicBezTo>
                  <a:cubicBezTo>
                    <a:pt x="73483" y="254786"/>
                    <a:pt x="76559" y="259571"/>
                    <a:pt x="79635" y="264185"/>
                  </a:cubicBezTo>
                  <a:cubicBezTo>
                    <a:pt x="84078" y="271021"/>
                    <a:pt x="88863" y="278369"/>
                    <a:pt x="96382" y="283154"/>
                  </a:cubicBezTo>
                  <a:lnTo>
                    <a:pt x="96382" y="411835"/>
                  </a:lnTo>
                  <a:lnTo>
                    <a:pt x="156707" y="365182"/>
                  </a:lnTo>
                  <a:lnTo>
                    <a:pt x="214980" y="410126"/>
                  </a:lnTo>
                  <a:lnTo>
                    <a:pt x="217031" y="411664"/>
                  </a:lnTo>
                  <a:lnTo>
                    <a:pt x="217031" y="355099"/>
                  </a:lnTo>
                  <a:lnTo>
                    <a:pt x="259924" y="402265"/>
                  </a:lnTo>
                  <a:lnTo>
                    <a:pt x="261633" y="404145"/>
                  </a:lnTo>
                  <a:lnTo>
                    <a:pt x="276330" y="340403"/>
                  </a:lnTo>
                  <a:lnTo>
                    <a:pt x="344686" y="331858"/>
                  </a:lnTo>
                  <a:lnTo>
                    <a:pt x="262659" y="239919"/>
                  </a:lnTo>
                  <a:close/>
                  <a:moveTo>
                    <a:pt x="216860" y="268458"/>
                  </a:moveTo>
                  <a:cubicBezTo>
                    <a:pt x="217885" y="266920"/>
                    <a:pt x="219082" y="265382"/>
                    <a:pt x="219936" y="263673"/>
                  </a:cubicBezTo>
                  <a:cubicBezTo>
                    <a:pt x="223012" y="258888"/>
                    <a:pt x="225917" y="254445"/>
                    <a:pt x="228652" y="252394"/>
                  </a:cubicBezTo>
                  <a:cubicBezTo>
                    <a:pt x="231557" y="250343"/>
                    <a:pt x="236683" y="248976"/>
                    <a:pt x="242494" y="247438"/>
                  </a:cubicBezTo>
                  <a:cubicBezTo>
                    <a:pt x="242494" y="247438"/>
                    <a:pt x="242665" y="247438"/>
                    <a:pt x="242835" y="247438"/>
                  </a:cubicBezTo>
                  <a:lnTo>
                    <a:pt x="304698" y="316820"/>
                  </a:lnTo>
                  <a:lnTo>
                    <a:pt x="260779" y="322288"/>
                  </a:lnTo>
                  <a:lnTo>
                    <a:pt x="259924" y="322288"/>
                  </a:lnTo>
                  <a:cubicBezTo>
                    <a:pt x="259924" y="322288"/>
                    <a:pt x="250696" y="362960"/>
                    <a:pt x="250696" y="362960"/>
                  </a:cubicBezTo>
                  <a:lnTo>
                    <a:pt x="216860" y="325877"/>
                  </a:lnTo>
                  <a:lnTo>
                    <a:pt x="216860" y="268458"/>
                  </a:lnTo>
                  <a:close/>
                  <a:moveTo>
                    <a:pt x="116035" y="287427"/>
                  </a:moveTo>
                  <a:cubicBezTo>
                    <a:pt x="122870" y="286743"/>
                    <a:pt x="129535" y="284521"/>
                    <a:pt x="135345" y="282300"/>
                  </a:cubicBezTo>
                  <a:cubicBezTo>
                    <a:pt x="140643" y="280249"/>
                    <a:pt x="145940" y="278198"/>
                    <a:pt x="149871" y="278198"/>
                  </a:cubicBezTo>
                  <a:cubicBezTo>
                    <a:pt x="153801" y="278198"/>
                    <a:pt x="159099" y="280249"/>
                    <a:pt x="164568" y="282300"/>
                  </a:cubicBezTo>
                  <a:cubicBezTo>
                    <a:pt x="171403" y="284863"/>
                    <a:pt x="179093" y="287768"/>
                    <a:pt x="187125" y="287768"/>
                  </a:cubicBezTo>
                  <a:cubicBezTo>
                    <a:pt x="190372" y="287768"/>
                    <a:pt x="193448" y="287256"/>
                    <a:pt x="196182" y="286401"/>
                  </a:cubicBezTo>
                  <a:cubicBezTo>
                    <a:pt x="196524" y="286401"/>
                    <a:pt x="196866" y="286059"/>
                    <a:pt x="197208" y="285889"/>
                  </a:cubicBezTo>
                  <a:lnTo>
                    <a:pt x="197208" y="371676"/>
                  </a:lnTo>
                  <a:lnTo>
                    <a:pt x="157390" y="340915"/>
                  </a:lnTo>
                  <a:lnTo>
                    <a:pt x="156536" y="340232"/>
                  </a:lnTo>
                  <a:lnTo>
                    <a:pt x="115864" y="371676"/>
                  </a:lnTo>
                  <a:lnTo>
                    <a:pt x="115864" y="287427"/>
                  </a:lnTo>
                  <a:close/>
                  <a:moveTo>
                    <a:pt x="266247" y="158233"/>
                  </a:moveTo>
                  <a:cubicBezTo>
                    <a:pt x="261462" y="164044"/>
                    <a:pt x="256507" y="170196"/>
                    <a:pt x="254114" y="177715"/>
                  </a:cubicBezTo>
                  <a:cubicBezTo>
                    <a:pt x="251551" y="185576"/>
                    <a:pt x="252063" y="193608"/>
                    <a:pt x="252405" y="201469"/>
                  </a:cubicBezTo>
                  <a:lnTo>
                    <a:pt x="253602" y="201469"/>
                  </a:lnTo>
                  <a:cubicBezTo>
                    <a:pt x="253602" y="201469"/>
                    <a:pt x="252405" y="201469"/>
                    <a:pt x="252405" y="201469"/>
                  </a:cubicBezTo>
                  <a:cubicBezTo>
                    <a:pt x="252747" y="207279"/>
                    <a:pt x="253089" y="214627"/>
                    <a:pt x="251209" y="217361"/>
                  </a:cubicBezTo>
                  <a:cubicBezTo>
                    <a:pt x="249158" y="220096"/>
                    <a:pt x="241981" y="221976"/>
                    <a:pt x="236171" y="223514"/>
                  </a:cubicBezTo>
                  <a:cubicBezTo>
                    <a:pt x="228652" y="225564"/>
                    <a:pt x="220961" y="227615"/>
                    <a:pt x="214468" y="232400"/>
                  </a:cubicBezTo>
                  <a:cubicBezTo>
                    <a:pt x="207974" y="237185"/>
                    <a:pt x="203531" y="243849"/>
                    <a:pt x="199258" y="250514"/>
                  </a:cubicBezTo>
                  <a:cubicBezTo>
                    <a:pt x="196011" y="255470"/>
                    <a:pt x="191910" y="261793"/>
                    <a:pt x="188663" y="262818"/>
                  </a:cubicBezTo>
                  <a:cubicBezTo>
                    <a:pt x="185758" y="263844"/>
                    <a:pt x="178239" y="260939"/>
                    <a:pt x="173283" y="259059"/>
                  </a:cubicBezTo>
                  <a:cubicBezTo>
                    <a:pt x="165935" y="256325"/>
                    <a:pt x="158415" y="253419"/>
                    <a:pt x="150042" y="253419"/>
                  </a:cubicBezTo>
                  <a:cubicBezTo>
                    <a:pt x="141668" y="253419"/>
                    <a:pt x="133978" y="256325"/>
                    <a:pt x="126630" y="259230"/>
                  </a:cubicBezTo>
                  <a:cubicBezTo>
                    <a:pt x="121161" y="261280"/>
                    <a:pt x="114326" y="264015"/>
                    <a:pt x="111421" y="262989"/>
                  </a:cubicBezTo>
                  <a:cubicBezTo>
                    <a:pt x="108174" y="261964"/>
                    <a:pt x="104072" y="255641"/>
                    <a:pt x="100655" y="250514"/>
                  </a:cubicBezTo>
                  <a:cubicBezTo>
                    <a:pt x="96724" y="244362"/>
                    <a:pt x="92110" y="237356"/>
                    <a:pt x="85616" y="232571"/>
                  </a:cubicBezTo>
                  <a:cubicBezTo>
                    <a:pt x="79122" y="227786"/>
                    <a:pt x="71261" y="225735"/>
                    <a:pt x="63742" y="223684"/>
                  </a:cubicBezTo>
                  <a:cubicBezTo>
                    <a:pt x="57932" y="222146"/>
                    <a:pt x="50754" y="220267"/>
                    <a:pt x="48704" y="217532"/>
                  </a:cubicBezTo>
                  <a:cubicBezTo>
                    <a:pt x="46824" y="214969"/>
                    <a:pt x="47166" y="207450"/>
                    <a:pt x="47508" y="201127"/>
                  </a:cubicBezTo>
                  <a:cubicBezTo>
                    <a:pt x="47849" y="193437"/>
                    <a:pt x="48191" y="185576"/>
                    <a:pt x="45799" y="177886"/>
                  </a:cubicBezTo>
                  <a:cubicBezTo>
                    <a:pt x="43406" y="170367"/>
                    <a:pt x="38279" y="164215"/>
                    <a:pt x="33495" y="158233"/>
                  </a:cubicBezTo>
                  <a:cubicBezTo>
                    <a:pt x="29564" y="153448"/>
                    <a:pt x="24779" y="147638"/>
                    <a:pt x="24779" y="143879"/>
                  </a:cubicBezTo>
                  <a:cubicBezTo>
                    <a:pt x="24779" y="140119"/>
                    <a:pt x="29564" y="134309"/>
                    <a:pt x="33495" y="129524"/>
                  </a:cubicBezTo>
                  <a:cubicBezTo>
                    <a:pt x="38279" y="123714"/>
                    <a:pt x="43235" y="117561"/>
                    <a:pt x="45628" y="110042"/>
                  </a:cubicBezTo>
                  <a:cubicBezTo>
                    <a:pt x="48191" y="102181"/>
                    <a:pt x="47678" y="94149"/>
                    <a:pt x="47337" y="86118"/>
                  </a:cubicBezTo>
                  <a:cubicBezTo>
                    <a:pt x="46995" y="80307"/>
                    <a:pt x="46653" y="72959"/>
                    <a:pt x="48533" y="70225"/>
                  </a:cubicBezTo>
                  <a:cubicBezTo>
                    <a:pt x="50584" y="67491"/>
                    <a:pt x="57761" y="65611"/>
                    <a:pt x="63742" y="63902"/>
                  </a:cubicBezTo>
                  <a:cubicBezTo>
                    <a:pt x="71261" y="61851"/>
                    <a:pt x="78951" y="59801"/>
                    <a:pt x="85445" y="55016"/>
                  </a:cubicBezTo>
                  <a:cubicBezTo>
                    <a:pt x="91939" y="50231"/>
                    <a:pt x="96211" y="43566"/>
                    <a:pt x="100484" y="37072"/>
                  </a:cubicBezTo>
                  <a:cubicBezTo>
                    <a:pt x="103731" y="31945"/>
                    <a:pt x="107832" y="25793"/>
                    <a:pt x="111079" y="24597"/>
                  </a:cubicBezTo>
                  <a:cubicBezTo>
                    <a:pt x="111591" y="24597"/>
                    <a:pt x="111933" y="24426"/>
                    <a:pt x="112617" y="24426"/>
                  </a:cubicBezTo>
                  <a:cubicBezTo>
                    <a:pt x="116035" y="24426"/>
                    <a:pt x="122016" y="26648"/>
                    <a:pt x="126459" y="28357"/>
                  </a:cubicBezTo>
                  <a:cubicBezTo>
                    <a:pt x="133807" y="31091"/>
                    <a:pt x="141497" y="33996"/>
                    <a:pt x="149700" y="33996"/>
                  </a:cubicBezTo>
                  <a:cubicBezTo>
                    <a:pt x="157903" y="33996"/>
                    <a:pt x="165764" y="31091"/>
                    <a:pt x="173283" y="28186"/>
                  </a:cubicBezTo>
                  <a:cubicBezTo>
                    <a:pt x="178581" y="26135"/>
                    <a:pt x="185416" y="23401"/>
                    <a:pt x="188321" y="24426"/>
                  </a:cubicBezTo>
                  <a:cubicBezTo>
                    <a:pt x="191568" y="25452"/>
                    <a:pt x="195670" y="31774"/>
                    <a:pt x="199087" y="37072"/>
                  </a:cubicBezTo>
                  <a:cubicBezTo>
                    <a:pt x="203189" y="43566"/>
                    <a:pt x="207632" y="50231"/>
                    <a:pt x="214126" y="54845"/>
                  </a:cubicBezTo>
                  <a:cubicBezTo>
                    <a:pt x="220791" y="59630"/>
                    <a:pt x="228481" y="61680"/>
                    <a:pt x="236000" y="63731"/>
                  </a:cubicBezTo>
                  <a:cubicBezTo>
                    <a:pt x="241810" y="65269"/>
                    <a:pt x="248987" y="67149"/>
                    <a:pt x="251038" y="69883"/>
                  </a:cubicBezTo>
                  <a:cubicBezTo>
                    <a:pt x="252918" y="72446"/>
                    <a:pt x="252576" y="79966"/>
                    <a:pt x="252234" y="85947"/>
                  </a:cubicBezTo>
                  <a:cubicBezTo>
                    <a:pt x="251893" y="93637"/>
                    <a:pt x="251380" y="101669"/>
                    <a:pt x="253943" y="109530"/>
                  </a:cubicBezTo>
                  <a:cubicBezTo>
                    <a:pt x="256336" y="117049"/>
                    <a:pt x="261292" y="123201"/>
                    <a:pt x="266247" y="129182"/>
                  </a:cubicBezTo>
                  <a:cubicBezTo>
                    <a:pt x="270007" y="133967"/>
                    <a:pt x="274792" y="139777"/>
                    <a:pt x="274792" y="143366"/>
                  </a:cubicBezTo>
                  <a:cubicBezTo>
                    <a:pt x="274792" y="146955"/>
                    <a:pt x="270007" y="152936"/>
                    <a:pt x="266077" y="157721"/>
                  </a:cubicBezTo>
                  <a:close/>
                </a:path>
              </a:pathLst>
            </a:custGeom>
            <a:grpFill/>
            <a:ln w="16669" cap="flat">
              <a:noFill/>
              <a:prstDash val="solid"/>
              <a:miter/>
            </a:ln>
          </p:spPr>
          <p:txBody>
            <a:bodyPr rtlCol="0" anchor="ctr"/>
            <a:lstStyle/>
            <a:p>
              <a:pPr defTabSz="457200">
                <a:buClrTx/>
                <a:buFontTx/>
                <a:buNone/>
              </a:pPr>
              <a:endParaRPr lang="en-US" sz="1800" kern="1200" dirty="0">
                <a:solidFill>
                  <a:schemeClr val="tx1"/>
                </a:solidFill>
                <a:latin typeface="Avenir Next World"/>
                <a:ea typeface="+mn-ea"/>
                <a:cs typeface="+mn-cs"/>
              </a:endParaRPr>
            </a:p>
          </p:txBody>
        </p:sp>
      </p:grpSp>
      <p:pic>
        <p:nvPicPr>
          <p:cNvPr id="6" name="그래픽 703">
            <a:extLst>
              <a:ext uri="{FF2B5EF4-FFF2-40B4-BE49-F238E27FC236}">
                <a16:creationId xmlns:a16="http://schemas.microsoft.com/office/drawing/2014/main" id="{872BDB9D-EA3F-63ED-9CCA-C06BB77FD25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36519" y="3597984"/>
            <a:ext cx="1004161" cy="1004161"/>
          </a:xfrm>
          <a:prstGeom prst="rect">
            <a:avLst/>
          </a:prstGeom>
        </p:spPr>
      </p:pic>
      <p:sp>
        <p:nvSpPr>
          <p:cNvPr id="7" name="Rectangle 6">
            <a:extLst>
              <a:ext uri="{FF2B5EF4-FFF2-40B4-BE49-F238E27FC236}">
                <a16:creationId xmlns:a16="http://schemas.microsoft.com/office/drawing/2014/main" id="{9267E87F-5EC2-9ADC-3F4B-328704EE3119}"/>
              </a:ext>
            </a:extLst>
          </p:cNvPr>
          <p:cNvSpPr/>
          <p:nvPr/>
        </p:nvSpPr>
        <p:spPr>
          <a:xfrm>
            <a:off x="3331415" y="1825625"/>
            <a:ext cx="8446057" cy="14892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6A152F-0EDA-E7FA-3DA7-2A6A2050A7A1}"/>
              </a:ext>
            </a:extLst>
          </p:cNvPr>
          <p:cNvSpPr/>
          <p:nvPr/>
        </p:nvSpPr>
        <p:spPr>
          <a:xfrm>
            <a:off x="3335225" y="3441065"/>
            <a:ext cx="8446057" cy="14892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2B83FB-ADBF-526C-5A53-3A2BD3ED6548}"/>
              </a:ext>
            </a:extLst>
          </p:cNvPr>
          <p:cNvSpPr/>
          <p:nvPr/>
        </p:nvSpPr>
        <p:spPr>
          <a:xfrm>
            <a:off x="3323795" y="5041265"/>
            <a:ext cx="8446057" cy="14892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34629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Google Shape;127;p3"/>
          <p:cNvSpPr txBox="1">
            <a:spLocks noGrp="1"/>
          </p:cNvSpPr>
          <p:nvPr>
            <p:ph type="title"/>
          </p:nvPr>
        </p:nvSpPr>
        <p:spPr>
          <a:prstGeom prst="rect">
            <a:avLst/>
          </a:prstGeom>
        </p:spPr>
        <p:txBody>
          <a:bodyPr/>
          <a:lstStyle>
            <a:lvl1pPr>
              <a:defRPr b="1"/>
            </a:lvl1pPr>
          </a:lstStyle>
          <a:p>
            <a:r>
              <a:rPr dirty="0"/>
              <a:t>Tryout </a:t>
            </a:r>
            <a:r>
              <a:rPr lang="en-US" dirty="0"/>
              <a:t>Dates – 14ers</a:t>
            </a:r>
            <a:endParaRPr dirty="0"/>
          </a:p>
        </p:txBody>
      </p:sp>
      <p:sp>
        <p:nvSpPr>
          <p:cNvPr id="272"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buSzPts val="2600"/>
              <a:defRPr sz="2600"/>
            </a:pPr>
            <a:r>
              <a:rPr lang="en-US" b="1" dirty="0"/>
              <a:t>19U &amp; 16U (Tier II only) – </a:t>
            </a:r>
            <a:r>
              <a:rPr lang="en-US" dirty="0"/>
              <a:t>July 15</a:t>
            </a:r>
            <a:r>
              <a:rPr lang="en-US" baseline="30000" dirty="0"/>
              <a:t>th</a:t>
            </a:r>
            <a:r>
              <a:rPr lang="en-US" dirty="0"/>
              <a:t>-17</a:t>
            </a:r>
            <a:r>
              <a:rPr lang="en-US" baseline="30000" dirty="0"/>
              <a:t>th</a:t>
            </a:r>
            <a:endParaRPr lang="en-US" dirty="0"/>
          </a:p>
          <a:p>
            <a:pPr marL="228600" indent="-228600">
              <a:buSzPts val="2600"/>
              <a:defRPr sz="2600"/>
            </a:pPr>
            <a:r>
              <a:rPr lang="en-US" b="1" dirty="0"/>
              <a:t>14U (Tier II only) – </a:t>
            </a:r>
            <a:r>
              <a:rPr lang="en-US" dirty="0"/>
              <a:t>July 15</a:t>
            </a:r>
            <a:r>
              <a:rPr lang="en-US" baseline="30000" dirty="0"/>
              <a:t>th</a:t>
            </a:r>
            <a:r>
              <a:rPr lang="en-US" dirty="0"/>
              <a:t>-17</a:t>
            </a:r>
            <a:r>
              <a:rPr lang="en-US" baseline="30000" dirty="0"/>
              <a:t>th</a:t>
            </a:r>
          </a:p>
          <a:p>
            <a:pPr marL="228600" indent="-228600">
              <a:buSzPts val="2600"/>
              <a:defRPr sz="2600"/>
            </a:pPr>
            <a:r>
              <a:rPr lang="en-US" b="1" dirty="0"/>
              <a:t>14ers Tryouts – </a:t>
            </a:r>
            <a:r>
              <a:rPr lang="en-US" dirty="0"/>
              <a:t>TBD</a:t>
            </a:r>
            <a:endParaRPr lang="en-US" baseline="30000" dirty="0"/>
          </a:p>
          <a:p>
            <a:pPr marL="228600" indent="-228600">
              <a:buSzPts val="2600"/>
              <a:defRPr sz="2600"/>
            </a:pPr>
            <a:r>
              <a:rPr lang="en-US" b="1" dirty="0"/>
              <a:t>15U (Competitive) – </a:t>
            </a:r>
            <a:r>
              <a:rPr lang="en-US" dirty="0"/>
              <a:t>August 18</a:t>
            </a:r>
            <a:r>
              <a:rPr lang="en-US" baseline="30000" dirty="0"/>
              <a:t>th</a:t>
            </a:r>
            <a:r>
              <a:rPr lang="en-US" dirty="0"/>
              <a:t> – 20</a:t>
            </a:r>
            <a:r>
              <a:rPr lang="en-US" baseline="30000" dirty="0"/>
              <a:t>th</a:t>
            </a:r>
          </a:p>
          <a:p>
            <a:pPr marL="228600" indent="-228600">
              <a:buSzPts val="2600"/>
              <a:defRPr sz="2600"/>
            </a:pPr>
            <a:r>
              <a:rPr lang="en-US" b="1" dirty="0"/>
              <a:t>12U (Competitive) – </a:t>
            </a:r>
            <a:r>
              <a:rPr lang="en-US" dirty="0"/>
              <a:t>August 18</a:t>
            </a:r>
            <a:r>
              <a:rPr lang="en-US" baseline="30000" dirty="0"/>
              <a:t>th</a:t>
            </a:r>
            <a:r>
              <a:rPr lang="en-US" dirty="0"/>
              <a:t> – 20</a:t>
            </a:r>
            <a:r>
              <a:rPr lang="en-US" baseline="30000" dirty="0"/>
              <a:t>th</a:t>
            </a:r>
          </a:p>
          <a:p>
            <a:pPr marL="228600" indent="-228600">
              <a:buSzPts val="2600"/>
              <a:defRPr sz="2600"/>
            </a:pPr>
            <a:endParaRPr lang="en-US" baseline="30000" dirty="0"/>
          </a:p>
          <a:p>
            <a:pPr marL="228600" indent="-228600">
              <a:buSzPts val="2600"/>
              <a:defRPr sz="2600"/>
            </a:pPr>
            <a:r>
              <a:rPr lang="en-US" b="1" dirty="0"/>
              <a:t>Haven’t skated yet? </a:t>
            </a:r>
          </a:p>
          <a:p>
            <a:pPr marL="742950" lvl="1" indent="-228600">
              <a:buSzPts val="2600"/>
              <a:defRPr sz="2600"/>
            </a:pPr>
            <a:r>
              <a:rPr lang="en-US" dirty="0"/>
              <a:t>Pre-tryout skates for on 7/12 – All are welcome…!</a:t>
            </a:r>
          </a:p>
          <a:p>
            <a:pPr marL="228600" indent="-228600">
              <a:buSzPts val="2600"/>
              <a:defRPr sz="2600"/>
            </a:pPr>
            <a:endParaRPr lang="en-US" dirty="0"/>
          </a:p>
          <a:p>
            <a:pPr marL="228600" indent="-228600">
              <a:buSzPts val="2600"/>
              <a:defRPr sz="2600"/>
            </a:pPr>
            <a:endParaRPr lang="en-US" dirty="0"/>
          </a:p>
          <a:p>
            <a:pPr marL="228600" indent="-228600">
              <a:buSzPts val="2600"/>
              <a:defRPr sz="2600"/>
            </a:pPr>
            <a:endParaRPr lang="en-US" dirty="0"/>
          </a:p>
          <a:p>
            <a:pPr marL="228600" indent="-228600">
              <a:buSzPts val="2600"/>
              <a:defRPr sz="2600"/>
            </a:pPr>
            <a:endParaRPr dirty="0"/>
          </a:p>
        </p:txBody>
      </p:sp>
    </p:spTree>
    <p:extLst>
      <p:ext uri="{BB962C8B-B14F-4D97-AF65-F5344CB8AC3E}">
        <p14:creationId xmlns:p14="http://schemas.microsoft.com/office/powerpoint/2010/main" val="120795219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Google Shape;127;p3"/>
          <p:cNvSpPr txBox="1">
            <a:spLocks noGrp="1"/>
          </p:cNvSpPr>
          <p:nvPr>
            <p:ph type="title"/>
          </p:nvPr>
        </p:nvSpPr>
        <p:spPr>
          <a:prstGeom prst="rect">
            <a:avLst/>
          </a:prstGeom>
        </p:spPr>
        <p:txBody>
          <a:bodyPr/>
          <a:lstStyle>
            <a:lvl1pPr>
              <a:defRPr b="1"/>
            </a:lvl1pPr>
          </a:lstStyle>
          <a:p>
            <a:r>
              <a:rPr dirty="0"/>
              <a:t>Tryout </a:t>
            </a:r>
            <a:r>
              <a:rPr lang="en-US" dirty="0"/>
              <a:t>Dates – Hawks</a:t>
            </a:r>
            <a:endParaRPr dirty="0"/>
          </a:p>
        </p:txBody>
      </p:sp>
      <p:sp>
        <p:nvSpPr>
          <p:cNvPr id="272"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buSzPts val="2600"/>
              <a:defRPr sz="2600"/>
            </a:pPr>
            <a:r>
              <a:rPr lang="en-US" b="1" dirty="0"/>
              <a:t>Midget 15U-18U (AA only) - </a:t>
            </a:r>
            <a:r>
              <a:rPr lang="en-US" dirty="0"/>
              <a:t>August 1st-3rd</a:t>
            </a:r>
          </a:p>
          <a:p>
            <a:pPr marL="228600" indent="-228600">
              <a:buSzPts val="2600"/>
              <a:defRPr sz="2600"/>
            </a:pPr>
            <a:r>
              <a:rPr lang="en-US" b="1" dirty="0"/>
              <a:t>Bantam 14U (AA/A/B) - </a:t>
            </a:r>
            <a:r>
              <a:rPr lang="en-US" dirty="0"/>
              <a:t>August 14th-17th</a:t>
            </a:r>
          </a:p>
          <a:p>
            <a:pPr marL="228600" indent="-228600">
              <a:buSzPts val="2600"/>
              <a:defRPr sz="2600"/>
            </a:pPr>
            <a:r>
              <a:rPr lang="en-US" b="1" dirty="0"/>
              <a:t>Peewee 12U (AA/A/B) - </a:t>
            </a:r>
            <a:r>
              <a:rPr lang="en-US" dirty="0"/>
              <a:t>August 21st-24th</a:t>
            </a:r>
          </a:p>
          <a:p>
            <a:pPr marL="742950" lvl="1" indent="-228600">
              <a:buSzPts val="2600"/>
              <a:defRPr sz="2600"/>
            </a:pPr>
            <a:r>
              <a:rPr lang="en-US" dirty="0"/>
              <a:t>Skills and Drills Start August 18th</a:t>
            </a:r>
          </a:p>
          <a:p>
            <a:pPr marL="228600" indent="-228600">
              <a:buSzPts val="2600"/>
              <a:defRPr sz="2600"/>
            </a:pPr>
            <a:r>
              <a:rPr lang="en-US" b="1" dirty="0"/>
              <a:t>Squirt 10U (AA/A/B) - </a:t>
            </a:r>
            <a:r>
              <a:rPr lang="en-US" dirty="0"/>
              <a:t>September 11th- 14th </a:t>
            </a:r>
          </a:p>
          <a:p>
            <a:pPr marL="742950" lvl="1" indent="-228600">
              <a:buSzPts val="2600"/>
              <a:defRPr sz="2600"/>
            </a:pPr>
            <a:r>
              <a:rPr lang="en-US" dirty="0"/>
              <a:t>Skills and Drills Start September 2nd </a:t>
            </a:r>
          </a:p>
          <a:p>
            <a:pPr marL="228600" indent="-228600">
              <a:buSzPts val="2600"/>
              <a:defRPr sz="2600"/>
            </a:pPr>
            <a:r>
              <a:rPr lang="en-US" b="1" dirty="0"/>
              <a:t>Mites 8U Skills and Evaluations - </a:t>
            </a:r>
            <a:r>
              <a:rPr lang="en-US" dirty="0"/>
              <a:t>October 1st</a:t>
            </a:r>
          </a:p>
          <a:p>
            <a:pPr marL="742950" lvl="1" indent="-228600">
              <a:buSzPts val="2600"/>
              <a:defRPr sz="2600"/>
            </a:pPr>
            <a:r>
              <a:rPr lang="en-US" dirty="0"/>
              <a:t>Games Start November 1</a:t>
            </a:r>
            <a:r>
              <a:rPr lang="en-US" baseline="30000" dirty="0"/>
              <a:t>st</a:t>
            </a:r>
            <a:endParaRPr lang="en-US" dirty="0"/>
          </a:p>
          <a:p>
            <a:pPr marL="228600" indent="-228600">
              <a:buSzPts val="2600"/>
              <a:defRPr sz="2600"/>
            </a:pPr>
            <a:r>
              <a:rPr lang="en-US" b="1" dirty="0"/>
              <a:t>CRHL</a:t>
            </a:r>
            <a:r>
              <a:rPr lang="en-US" dirty="0"/>
              <a:t> </a:t>
            </a:r>
            <a:r>
              <a:rPr lang="en-US" b="1" dirty="0"/>
              <a:t>(18U through 12U) - </a:t>
            </a:r>
            <a:r>
              <a:rPr lang="en-US" dirty="0"/>
              <a:t>games start Sept 20/21</a:t>
            </a:r>
          </a:p>
          <a:p>
            <a:pPr marL="228600" indent="-228600">
              <a:buSzPts val="2600"/>
              <a:defRPr sz="2600"/>
            </a:pPr>
            <a:r>
              <a:rPr lang="en-US" b="1" dirty="0"/>
              <a:t>CRHL</a:t>
            </a:r>
            <a:r>
              <a:rPr lang="en-US" dirty="0"/>
              <a:t> </a:t>
            </a:r>
            <a:r>
              <a:rPr lang="en-US" b="1" dirty="0"/>
              <a:t>(10U) - </a:t>
            </a:r>
            <a:r>
              <a:rPr lang="en-US" dirty="0"/>
              <a:t>games start September 26</a:t>
            </a:r>
          </a:p>
          <a:p>
            <a:pPr marL="228600" indent="-228600">
              <a:buSzPts val="2600"/>
              <a:defRPr sz="2600"/>
            </a:pPr>
            <a:endParaRPr dirty="0"/>
          </a:p>
        </p:txBody>
      </p:sp>
    </p:spTree>
    <p:extLst>
      <p:ext uri="{BB962C8B-B14F-4D97-AF65-F5344CB8AC3E}">
        <p14:creationId xmlns:p14="http://schemas.microsoft.com/office/powerpoint/2010/main" val="205394538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DE30-C2BD-8EC3-7361-7B6CA289BE1D}"/>
            </a:ext>
          </a:extLst>
        </p:cNvPr>
        <p:cNvGrpSpPr/>
        <p:nvPr/>
      </p:nvGrpSpPr>
      <p:grpSpPr>
        <a:xfrm>
          <a:off x="0" y="0"/>
          <a:ext cx="0" cy="0"/>
          <a:chOff x="0" y="0"/>
          <a:chExt cx="0" cy="0"/>
        </a:xfrm>
      </p:grpSpPr>
      <p:sp>
        <p:nvSpPr>
          <p:cNvPr id="612" name="Google Shape;584;p49">
            <a:extLst>
              <a:ext uri="{FF2B5EF4-FFF2-40B4-BE49-F238E27FC236}">
                <a16:creationId xmlns:a16="http://schemas.microsoft.com/office/drawing/2014/main" id="{D02A5099-5310-D821-AB5D-5C6A79248752}"/>
              </a:ext>
            </a:extLst>
          </p:cNvPr>
          <p:cNvSpPr txBox="1">
            <a:spLocks noGrp="1"/>
          </p:cNvSpPr>
          <p:nvPr>
            <p:ph type="title"/>
          </p:nvPr>
        </p:nvSpPr>
        <p:spPr>
          <a:xfrm>
            <a:off x="5524500" y="1709739"/>
            <a:ext cx="5822950" cy="2852738"/>
          </a:xfrm>
          <a:prstGeom prst="rect">
            <a:avLst/>
          </a:prstGeom>
        </p:spPr>
        <p:txBody>
          <a:bodyPr/>
          <a:lstStyle>
            <a:lvl1pPr>
              <a:defRPr b="1"/>
            </a:lvl1pPr>
          </a:lstStyle>
          <a:p>
            <a:r>
              <a:t>Rule Changes &amp; League Updates</a:t>
            </a:r>
          </a:p>
        </p:txBody>
      </p:sp>
      <p:sp>
        <p:nvSpPr>
          <p:cNvPr id="613" name="Google Shape;585;p49">
            <a:extLst>
              <a:ext uri="{FF2B5EF4-FFF2-40B4-BE49-F238E27FC236}">
                <a16:creationId xmlns:a16="http://schemas.microsoft.com/office/drawing/2014/main" id="{03F439BF-C92F-E25A-A320-E4832774E6B6}"/>
              </a:ext>
            </a:extLst>
          </p:cNvPr>
          <p:cNvSpPr txBox="1">
            <a:spLocks noGrp="1"/>
          </p:cNvSpPr>
          <p:nvPr>
            <p:ph type="body" sz="quarter" idx="1"/>
          </p:nvPr>
        </p:nvSpPr>
        <p:spPr>
          <a:prstGeom prst="rect">
            <a:avLst/>
          </a:prstGeom>
        </p:spPr>
        <p:txBody>
          <a:bodyPr/>
          <a:lstStyle/>
          <a:p>
            <a:pPr marL="0">
              <a:spcBef>
                <a:spcPts val="0"/>
              </a:spcBef>
            </a:pPr>
            <a:r>
              <a:rPr lang="en-US" dirty="0"/>
              <a:t>Hannah Westbrook – Hockey Director - 14ers</a:t>
            </a:r>
          </a:p>
          <a:p>
            <a:pPr marL="0">
              <a:spcBef>
                <a:spcPts val="0"/>
              </a:spcBef>
            </a:pPr>
            <a:r>
              <a:rPr lang="en-US" dirty="0"/>
              <a:t>Luke Fulghum – Hockey Director - Hawks</a:t>
            </a:r>
            <a:endParaRPr dirty="0"/>
          </a:p>
        </p:txBody>
      </p:sp>
    </p:spTree>
    <p:extLst>
      <p:ext uri="{BB962C8B-B14F-4D97-AF65-F5344CB8AC3E}">
        <p14:creationId xmlns:p14="http://schemas.microsoft.com/office/powerpoint/2010/main" val="189384956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lstStyle>
            <a:lvl1pPr>
              <a:defRPr b="1"/>
            </a:lvl1pPr>
          </a:lstStyle>
          <a:p>
            <a:r>
              <a:rPr lang="en-US" dirty="0"/>
              <a:t>CAHA Updates</a:t>
            </a:r>
            <a:endParaRPr dirty="0"/>
          </a:p>
        </p:txBody>
      </p:sp>
      <p:sp>
        <p:nvSpPr>
          <p:cNvPr id="265"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dirty="0"/>
              <a:t>CAHA has set forth rules that help to control the number of games that hockey players can play by age:</a:t>
            </a:r>
          </a:p>
          <a:p>
            <a:pPr marL="742950" lvl="1" indent="-228600"/>
            <a:r>
              <a:rPr lang="en-US" b="1" dirty="0"/>
              <a:t>10U</a:t>
            </a:r>
            <a:r>
              <a:rPr lang="en-US" dirty="0"/>
              <a:t> - 50 Games</a:t>
            </a:r>
          </a:p>
          <a:p>
            <a:pPr marL="742950" lvl="1" indent="-228600"/>
            <a:r>
              <a:rPr lang="en-US" b="1" dirty="0"/>
              <a:t>12U</a:t>
            </a:r>
            <a:r>
              <a:rPr lang="en-US" dirty="0"/>
              <a:t> - 55 Games </a:t>
            </a:r>
          </a:p>
          <a:p>
            <a:pPr marL="742950" lvl="1" indent="-228600"/>
            <a:r>
              <a:rPr lang="en-US" b="1" dirty="0"/>
              <a:t>14U</a:t>
            </a:r>
            <a:r>
              <a:rPr lang="en-US" dirty="0"/>
              <a:t> - 60 Games </a:t>
            </a:r>
          </a:p>
          <a:p>
            <a:pPr marL="742950" lvl="1" indent="-228600"/>
            <a:r>
              <a:rPr lang="en-US" b="1" dirty="0"/>
              <a:t>16U-18U</a:t>
            </a:r>
            <a:r>
              <a:rPr lang="en-US" dirty="0"/>
              <a:t> - 65 Games </a:t>
            </a:r>
          </a:p>
          <a:p>
            <a:pPr marL="228600" indent="-228600"/>
            <a:r>
              <a:rPr lang="en-US" dirty="0"/>
              <a:t>League Playoffs, Silver Stick qualifiers, CAHA Member Tournaments, and Quebec qualifiers do not count towards game count total.</a:t>
            </a:r>
          </a:p>
        </p:txBody>
      </p:sp>
    </p:spTree>
    <p:extLst>
      <p:ext uri="{BB962C8B-B14F-4D97-AF65-F5344CB8AC3E}">
        <p14:creationId xmlns:p14="http://schemas.microsoft.com/office/powerpoint/2010/main" val="163214100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lstStyle>
            <a:lvl1pPr>
              <a:defRPr b="1"/>
            </a:lvl1pPr>
          </a:lstStyle>
          <a:p>
            <a:r>
              <a:rPr lang="en-US" dirty="0"/>
              <a:t>RMHF Updates</a:t>
            </a:r>
            <a:endParaRPr dirty="0"/>
          </a:p>
        </p:txBody>
      </p:sp>
      <p:sp>
        <p:nvSpPr>
          <p:cNvPr id="265" name="Google Shape;128;p3"/>
          <p:cNvSpPr txBox="1">
            <a:spLocks noGrp="1"/>
          </p:cNvSpPr>
          <p:nvPr>
            <p:ph type="body" idx="1"/>
          </p:nvPr>
        </p:nvSpPr>
        <p:spPr>
          <a:xfrm>
            <a:off x="4038600" y="1825625"/>
            <a:ext cx="7738872" cy="4879429"/>
          </a:xfrm>
          <a:prstGeom prst="rect">
            <a:avLst/>
          </a:prstGeom>
        </p:spPr>
        <p:txBody>
          <a:bodyPr>
            <a:normAutofit fontScale="92500" lnSpcReduction="10000"/>
          </a:bodyPr>
          <a:lstStyle/>
          <a:p>
            <a:pPr marL="228600" indent="-228600"/>
            <a:r>
              <a:rPr lang="en-US" b="1" dirty="0"/>
              <a:t>RMHF AA Showcase #1 </a:t>
            </a:r>
            <a:r>
              <a:rPr lang="en-US" dirty="0"/>
              <a:t>- September 26-28 </a:t>
            </a:r>
          </a:p>
          <a:p>
            <a:pPr marL="742950" lvl="1" indent="-228600"/>
            <a:r>
              <a:rPr lang="en-US" dirty="0"/>
              <a:t>5 games for 10U AA, 12U AA, 14U AA, 16U AA</a:t>
            </a:r>
          </a:p>
          <a:p>
            <a:pPr marL="228600" indent="-228600"/>
            <a:endParaRPr lang="en-US" b="1" dirty="0"/>
          </a:p>
          <a:p>
            <a:pPr marL="228600" indent="-228600"/>
            <a:r>
              <a:rPr lang="en-US" b="1" dirty="0"/>
              <a:t>RMHF AA Showcase #2 </a:t>
            </a:r>
            <a:r>
              <a:rPr lang="en-US" dirty="0"/>
              <a:t>- January 2-5, 2026 </a:t>
            </a:r>
          </a:p>
          <a:p>
            <a:pPr marL="742950" lvl="1" indent="-228600"/>
            <a:r>
              <a:rPr lang="en-US" dirty="0"/>
              <a:t>5 games for 10U AA, 12U AA, 14U AA, 16U AA</a:t>
            </a:r>
          </a:p>
          <a:p>
            <a:pPr marL="228600" indent="-228600"/>
            <a:endParaRPr lang="en-US" b="1" dirty="0"/>
          </a:p>
          <a:p>
            <a:pPr marL="228600" indent="-228600"/>
            <a:r>
              <a:rPr lang="en-US" b="1" dirty="0"/>
              <a:t>RMHF Destination Showcase </a:t>
            </a:r>
          </a:p>
          <a:p>
            <a:pPr marL="742950" lvl="1" indent="-228600"/>
            <a:r>
              <a:rPr lang="en-US" dirty="0"/>
              <a:t>4 games for 10U AA, 12U AA, 14U AA, 16U AA</a:t>
            </a:r>
          </a:p>
          <a:p>
            <a:pPr marL="1280160" lvl="2" indent="-228600"/>
            <a:r>
              <a:rPr lang="en-US" dirty="0"/>
              <a:t>November 14-16 -10U AA</a:t>
            </a:r>
          </a:p>
          <a:p>
            <a:pPr marL="1280160" lvl="2" indent="-228600"/>
            <a:r>
              <a:rPr lang="en-US" dirty="0"/>
              <a:t>November 20-23, 2025 - 14U AA, 16U AA </a:t>
            </a:r>
          </a:p>
          <a:p>
            <a:pPr marL="1280160" lvl="2" indent="-228600"/>
            <a:r>
              <a:rPr lang="en-US" dirty="0"/>
              <a:t>December 4-7, 2025 - 12U AA</a:t>
            </a:r>
          </a:p>
        </p:txBody>
      </p:sp>
    </p:spTree>
    <p:extLst>
      <p:ext uri="{BB962C8B-B14F-4D97-AF65-F5344CB8AC3E}">
        <p14:creationId xmlns:p14="http://schemas.microsoft.com/office/powerpoint/2010/main" val="183531934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lstStyle>
            <a:lvl1pPr>
              <a:defRPr b="1"/>
            </a:lvl1pPr>
          </a:lstStyle>
          <a:p>
            <a:r>
              <a:rPr lang="en-US" dirty="0"/>
              <a:t>RMHF Updates</a:t>
            </a:r>
            <a:endParaRPr dirty="0"/>
          </a:p>
        </p:txBody>
      </p:sp>
      <p:sp>
        <p:nvSpPr>
          <p:cNvPr id="265" name="Google Shape;128;p3"/>
          <p:cNvSpPr txBox="1">
            <a:spLocks noGrp="1"/>
          </p:cNvSpPr>
          <p:nvPr>
            <p:ph type="body" idx="1"/>
          </p:nvPr>
        </p:nvSpPr>
        <p:spPr>
          <a:xfrm>
            <a:off x="4038600" y="1825625"/>
            <a:ext cx="7738872" cy="4879429"/>
          </a:xfrm>
          <a:prstGeom prst="rect">
            <a:avLst/>
          </a:prstGeom>
        </p:spPr>
        <p:txBody>
          <a:bodyPr>
            <a:normAutofit fontScale="85000" lnSpcReduction="20000"/>
          </a:bodyPr>
          <a:lstStyle/>
          <a:p>
            <a:pPr marL="228600" indent="-228600"/>
            <a:r>
              <a:rPr lang="en-US" b="1" dirty="0"/>
              <a:t>RMHF A/B Games </a:t>
            </a:r>
            <a:r>
              <a:rPr lang="en-US" dirty="0"/>
              <a:t>- One central individual scheduler</a:t>
            </a:r>
            <a:endParaRPr lang="en-US" b="1" dirty="0"/>
          </a:p>
          <a:p>
            <a:pPr marL="228600" indent="-228600"/>
            <a:r>
              <a:rPr lang="en-US" b="1" dirty="0"/>
              <a:t>Playoff Dates:</a:t>
            </a:r>
          </a:p>
          <a:p>
            <a:pPr marL="742950" lvl="1" indent="-228600"/>
            <a:r>
              <a:rPr lang="en-US" dirty="0"/>
              <a:t>RMHF AA Playoffs - February 6-8, 2026</a:t>
            </a:r>
          </a:p>
          <a:p>
            <a:pPr marL="742950" lvl="1" indent="-228600"/>
            <a:r>
              <a:rPr lang="en-US" dirty="0"/>
              <a:t>RMHF A/B Playoffs - February 20-22, 2026</a:t>
            </a:r>
          </a:p>
          <a:p>
            <a:pPr marL="742950" lvl="1" indent="-228600"/>
            <a:r>
              <a:rPr lang="en-US" dirty="0"/>
              <a:t>CRHL Playoffs - February 20-22, 2026</a:t>
            </a:r>
          </a:p>
          <a:p>
            <a:pPr marL="742950" lvl="1" indent="-228600"/>
            <a:r>
              <a:rPr lang="en-US" dirty="0"/>
              <a:t>Centennial Cup CRHL - February 27-March 1, 2026</a:t>
            </a:r>
          </a:p>
          <a:p>
            <a:pPr marL="742950" lvl="1" indent="-228600"/>
            <a:r>
              <a:rPr lang="en-US" dirty="0"/>
              <a:t>Centennial Cup RMHF - March 6-8, 2025</a:t>
            </a:r>
          </a:p>
          <a:p>
            <a:pPr marL="742950" lvl="1" indent="-228600"/>
            <a:r>
              <a:rPr lang="en-US" dirty="0"/>
              <a:t>2017’s Graduation Tournament March 27-29, 2026</a:t>
            </a:r>
          </a:p>
          <a:p>
            <a:pPr marL="228600" indent="-228600"/>
            <a:r>
              <a:rPr lang="en-US" b="1" dirty="0"/>
              <a:t>RMHF Game count limits: </a:t>
            </a:r>
            <a:r>
              <a:rPr lang="en-US" dirty="0"/>
              <a:t>(14-16 games)</a:t>
            </a:r>
          </a:p>
          <a:p>
            <a:pPr marL="742950" lvl="1" indent="-228600"/>
            <a:r>
              <a:rPr lang="en-US" dirty="0"/>
              <a:t>14U A/B: 16 games</a:t>
            </a:r>
          </a:p>
          <a:p>
            <a:pPr marL="742950" lvl="1" indent="-228600"/>
            <a:r>
              <a:rPr lang="en-US" dirty="0"/>
              <a:t>12U All Levels: 16 games</a:t>
            </a:r>
          </a:p>
          <a:p>
            <a:pPr marL="742950" lvl="1" indent="-228600"/>
            <a:r>
              <a:rPr lang="en-US" dirty="0"/>
              <a:t>10U All Levels: 14 games</a:t>
            </a:r>
          </a:p>
        </p:txBody>
      </p:sp>
    </p:spTree>
    <p:extLst>
      <p:ext uri="{BB962C8B-B14F-4D97-AF65-F5344CB8AC3E}">
        <p14:creationId xmlns:p14="http://schemas.microsoft.com/office/powerpoint/2010/main" val="414133399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Google Shape;460;p35"/>
          <p:cNvSpPr txBox="1">
            <a:spLocks noGrp="1"/>
          </p:cNvSpPr>
          <p:nvPr>
            <p:ph type="title"/>
          </p:nvPr>
        </p:nvSpPr>
        <p:spPr>
          <a:xfrm>
            <a:off x="5524500" y="1709739"/>
            <a:ext cx="5822950" cy="2852738"/>
          </a:xfrm>
          <a:prstGeom prst="rect">
            <a:avLst/>
          </a:prstGeom>
        </p:spPr>
        <p:txBody>
          <a:bodyPr/>
          <a:lstStyle>
            <a:lvl1pPr>
              <a:defRPr b="1"/>
            </a:lvl1pPr>
          </a:lstStyle>
          <a:p>
            <a:r>
              <a:rPr lang="en-US" dirty="0"/>
              <a:t>Looking Ahead</a:t>
            </a:r>
            <a:endParaRPr dirty="0"/>
          </a:p>
        </p:txBody>
      </p:sp>
      <p:sp>
        <p:nvSpPr>
          <p:cNvPr id="258" name="Google Shape;461;p35"/>
          <p:cNvSpPr txBox="1">
            <a:spLocks noGrp="1"/>
          </p:cNvSpPr>
          <p:nvPr>
            <p:ph type="body" sz="quarter" idx="1"/>
          </p:nvPr>
        </p:nvSpPr>
        <p:spPr>
          <a:prstGeom prst="rect">
            <a:avLst/>
          </a:prstGeom>
        </p:spPr>
        <p:txBody>
          <a:bodyPr/>
          <a:lstStyle>
            <a:lvl1pPr marL="0">
              <a:spcBef>
                <a:spcPts val="0"/>
              </a:spcBef>
            </a:lvl1pPr>
          </a:lstStyle>
          <a:p>
            <a:r>
              <a:rPr lang="en-US" dirty="0"/>
              <a:t>Phil Heinrich </a:t>
            </a:r>
            <a:r>
              <a:rPr dirty="0"/>
              <a:t>– </a:t>
            </a:r>
            <a:r>
              <a:rPr lang="en-US" dirty="0"/>
              <a:t>President, Board of Directors</a:t>
            </a:r>
            <a:endParaRPr dirty="0"/>
          </a:p>
        </p:txBody>
      </p:sp>
    </p:spTree>
    <p:extLst>
      <p:ext uri="{BB962C8B-B14F-4D97-AF65-F5344CB8AC3E}">
        <p14:creationId xmlns:p14="http://schemas.microsoft.com/office/powerpoint/2010/main" val="22781359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normAutofit/>
          </a:bodyPr>
          <a:lstStyle>
            <a:lvl1pPr>
              <a:defRPr b="1"/>
            </a:lvl1pPr>
          </a:lstStyle>
          <a:p>
            <a:r>
              <a:rPr lang="en-US" dirty="0"/>
              <a:t>Annual LHA Golf Tournament</a:t>
            </a:r>
          </a:p>
        </p:txBody>
      </p:sp>
      <p:sp>
        <p:nvSpPr>
          <p:cNvPr id="265" name="Google Shape;128;p3"/>
          <p:cNvSpPr txBox="1">
            <a:spLocks noGrp="1"/>
          </p:cNvSpPr>
          <p:nvPr>
            <p:ph type="body" idx="1"/>
          </p:nvPr>
        </p:nvSpPr>
        <p:spPr>
          <a:xfrm>
            <a:off x="4038600" y="1825625"/>
            <a:ext cx="7738872" cy="4879429"/>
          </a:xfrm>
          <a:prstGeom prst="rect">
            <a:avLst/>
          </a:prstGeom>
        </p:spPr>
        <p:txBody>
          <a:bodyPr>
            <a:normAutofit fontScale="92500" lnSpcReduction="10000"/>
          </a:bodyPr>
          <a:lstStyle/>
          <a:p>
            <a:pPr marL="228600" indent="-228600"/>
            <a:r>
              <a:rPr lang="en-US" b="1" dirty="0"/>
              <a:t>Friday, July 18, 2025</a:t>
            </a:r>
            <a:r>
              <a:rPr lang="en-US" dirty="0"/>
              <a:t>, at Raccoon Creek Golf Course. </a:t>
            </a:r>
          </a:p>
          <a:p>
            <a:pPr marL="228600" indent="-228600"/>
            <a:r>
              <a:rPr lang="en-US" dirty="0"/>
              <a:t>All proceeds from the tournament go directly toward providing financial assistance to LHA players in need, ensuring every child can play the game they love; regardless of financial circumstances.</a:t>
            </a:r>
          </a:p>
          <a:p>
            <a:pPr marL="228600" indent="-228600"/>
            <a:r>
              <a:rPr lang="en-US" dirty="0"/>
              <a:t>What to Expect:</a:t>
            </a:r>
          </a:p>
          <a:p>
            <a:pPr marL="742950" lvl="1" indent="-228600"/>
            <a:r>
              <a:rPr lang="en-US" dirty="0"/>
              <a:t>A fun-filled day on the course with fellow LHA supporters</a:t>
            </a:r>
          </a:p>
          <a:p>
            <a:pPr marL="742950" lvl="1" indent="-228600"/>
            <a:r>
              <a:rPr lang="en-US" dirty="0"/>
              <a:t>Great food, drinks, and raffle prizes</a:t>
            </a:r>
          </a:p>
          <a:p>
            <a:pPr marL="742950" lvl="1" indent="-228600"/>
            <a:r>
              <a:rPr lang="en-US" dirty="0"/>
              <a:t>Contests, giveaways, and community spirit</a:t>
            </a:r>
          </a:p>
          <a:p>
            <a:pPr marL="742950" lvl="1" indent="-228600"/>
            <a:r>
              <a:rPr lang="en-US" dirty="0"/>
              <a:t>And most importantly—the chance to give back to the hockey community</a:t>
            </a:r>
          </a:p>
        </p:txBody>
      </p:sp>
      <p:pic>
        <p:nvPicPr>
          <p:cNvPr id="3" name="Picture 2" descr="A golf tournament poster with golf clubs and golf balls&#10;&#10;AI-generated content may be incorrect.">
            <a:extLst>
              <a:ext uri="{FF2B5EF4-FFF2-40B4-BE49-F238E27FC236}">
                <a16:creationId xmlns:a16="http://schemas.microsoft.com/office/drawing/2014/main" id="{2F00B109-BE02-7C78-B987-DB57EFC09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02" y="1825625"/>
            <a:ext cx="3490158" cy="4372098"/>
          </a:xfrm>
          <a:prstGeom prst="rect">
            <a:avLst/>
          </a:prstGeom>
        </p:spPr>
      </p:pic>
    </p:spTree>
    <p:extLst>
      <p:ext uri="{BB962C8B-B14F-4D97-AF65-F5344CB8AC3E}">
        <p14:creationId xmlns:p14="http://schemas.microsoft.com/office/powerpoint/2010/main" val="1759060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27;p3"/>
          <p:cNvSpPr txBox="1">
            <a:spLocks noGrp="1"/>
          </p:cNvSpPr>
          <p:nvPr>
            <p:ph type="title"/>
          </p:nvPr>
        </p:nvSpPr>
        <p:spPr>
          <a:xfrm>
            <a:off x="4038600" y="365125"/>
            <a:ext cx="7482840" cy="1325564"/>
          </a:xfrm>
          <a:prstGeom prst="rect">
            <a:avLst/>
          </a:prstGeom>
        </p:spPr>
        <p:txBody>
          <a:bodyPr/>
          <a:lstStyle>
            <a:lvl1pPr>
              <a:defRPr b="1"/>
            </a:lvl1pPr>
          </a:lstStyle>
          <a:p>
            <a:r>
              <a:rPr lang="en-US" dirty="0"/>
              <a:t>LHA Staff</a:t>
            </a:r>
            <a:endParaRPr dirty="0"/>
          </a:p>
        </p:txBody>
      </p:sp>
      <p:sp>
        <p:nvSpPr>
          <p:cNvPr id="180" name="Google Shape;128;p3"/>
          <p:cNvSpPr txBox="1">
            <a:spLocks noGrp="1"/>
          </p:cNvSpPr>
          <p:nvPr>
            <p:ph type="body" idx="1"/>
          </p:nvPr>
        </p:nvSpPr>
        <p:spPr>
          <a:xfrm>
            <a:off x="4038600" y="1825625"/>
            <a:ext cx="7738872" cy="4879429"/>
          </a:xfrm>
          <a:prstGeom prst="rect">
            <a:avLst/>
          </a:prstGeom>
        </p:spPr>
        <p:txBody>
          <a:bodyPr/>
          <a:lstStyle/>
          <a:p>
            <a:pPr marL="228600" indent="-228600"/>
            <a:r>
              <a:rPr lang="en-US" dirty="0"/>
              <a:t>Luke Fulghum – Hockey Director</a:t>
            </a:r>
          </a:p>
          <a:p>
            <a:pPr marL="228600" indent="-228600"/>
            <a:r>
              <a:rPr lang="en-US" dirty="0"/>
              <a:t>Hannah Westbrook - 14ers Hockey Director</a:t>
            </a:r>
          </a:p>
          <a:p>
            <a:pPr marL="228600" indent="-228600"/>
            <a:r>
              <a:rPr lang="en-US" dirty="0"/>
              <a:t>Beth Lindemann – Administrative Director</a:t>
            </a:r>
          </a:p>
          <a:p>
            <a:pPr marL="228600" indent="-228600"/>
            <a:r>
              <a:rPr lang="en-US" dirty="0"/>
              <a:t>Jason Gour - Programs Director</a:t>
            </a:r>
          </a:p>
          <a:p>
            <a:pPr marL="228600" indent="-228600"/>
            <a:r>
              <a:rPr lang="en-US" dirty="0"/>
              <a:t>Harry Golden - 8U Director</a:t>
            </a:r>
          </a:p>
          <a:p>
            <a:pPr marL="228600" indent="-228600"/>
            <a:r>
              <a:rPr lang="en-US" dirty="0"/>
              <a:t>Jesse Shelton - Rec/Grow the Game Director</a:t>
            </a:r>
          </a:p>
        </p:txBody>
      </p:sp>
    </p:spTree>
    <p:extLst>
      <p:ext uri="{BB962C8B-B14F-4D97-AF65-F5344CB8AC3E}">
        <p14:creationId xmlns:p14="http://schemas.microsoft.com/office/powerpoint/2010/main" val="4016455726"/>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normAutofit/>
          </a:bodyPr>
          <a:lstStyle>
            <a:lvl1pPr>
              <a:defRPr b="1"/>
            </a:lvl1pPr>
          </a:lstStyle>
          <a:p>
            <a:r>
              <a:rPr lang="en-US" dirty="0"/>
              <a:t>Annual LHA Golf Tournament</a:t>
            </a:r>
          </a:p>
        </p:txBody>
      </p:sp>
      <p:sp>
        <p:nvSpPr>
          <p:cNvPr id="265" name="Google Shape;128;p3"/>
          <p:cNvSpPr txBox="1">
            <a:spLocks noGrp="1"/>
          </p:cNvSpPr>
          <p:nvPr>
            <p:ph type="body" idx="1"/>
          </p:nvPr>
        </p:nvSpPr>
        <p:spPr>
          <a:xfrm>
            <a:off x="4038600" y="1825625"/>
            <a:ext cx="7738872" cy="4879429"/>
          </a:xfrm>
          <a:prstGeom prst="rect">
            <a:avLst/>
          </a:prstGeom>
        </p:spPr>
        <p:txBody>
          <a:bodyPr>
            <a:normAutofit/>
          </a:bodyPr>
          <a:lstStyle/>
          <a:p>
            <a:pPr marL="228600" indent="-228600"/>
            <a:r>
              <a:rPr lang="en-US" dirty="0"/>
              <a:t>How You Can Help:</a:t>
            </a:r>
          </a:p>
          <a:p>
            <a:pPr marL="742950" lvl="1" indent="-228600"/>
            <a:r>
              <a:rPr lang="en-US" dirty="0"/>
              <a:t>Register to play – individually or as a foursome</a:t>
            </a:r>
          </a:p>
          <a:p>
            <a:pPr marL="742950" lvl="1" indent="-228600"/>
            <a:r>
              <a:rPr lang="en-US" dirty="0"/>
              <a:t>Sponsor a hole or become a featured event sponsor</a:t>
            </a:r>
          </a:p>
          <a:p>
            <a:pPr marL="742950" lvl="1" indent="-228600"/>
            <a:r>
              <a:rPr lang="en-US" dirty="0"/>
              <a:t>Donate raffle items or services</a:t>
            </a:r>
          </a:p>
          <a:p>
            <a:pPr marL="742950" lvl="1" indent="-228600"/>
            <a:r>
              <a:rPr lang="en-US" dirty="0"/>
              <a:t>Spread the word to friends, families, and local businesses</a:t>
            </a:r>
          </a:p>
          <a:p>
            <a:pPr marL="228600" indent="-228600"/>
            <a:r>
              <a:rPr lang="en-US" dirty="0"/>
              <a:t>Register to play or become a sponsor today: </a:t>
            </a:r>
            <a:r>
              <a:rPr lang="en-US" dirty="0">
                <a:hlinkClick r:id="rId3"/>
              </a:rPr>
              <a:t>https://zurl.co/rKFuV</a:t>
            </a:r>
            <a:r>
              <a:rPr lang="en-US" dirty="0"/>
              <a:t> </a:t>
            </a:r>
          </a:p>
        </p:txBody>
      </p:sp>
      <p:pic>
        <p:nvPicPr>
          <p:cNvPr id="3" name="Picture 2" descr="A golf tournament poster with golf clubs and golf balls&#10;&#10;AI-generated content may be incorrect.">
            <a:extLst>
              <a:ext uri="{FF2B5EF4-FFF2-40B4-BE49-F238E27FC236}">
                <a16:creationId xmlns:a16="http://schemas.microsoft.com/office/drawing/2014/main" id="{2F00B109-BE02-7C78-B987-DB57EFC094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02" y="1825625"/>
            <a:ext cx="3490158" cy="4372098"/>
          </a:xfrm>
          <a:prstGeom prst="rect">
            <a:avLst/>
          </a:prstGeom>
        </p:spPr>
      </p:pic>
    </p:spTree>
    <p:extLst>
      <p:ext uri="{BB962C8B-B14F-4D97-AF65-F5344CB8AC3E}">
        <p14:creationId xmlns:p14="http://schemas.microsoft.com/office/powerpoint/2010/main" val="36075073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normAutofit/>
          </a:bodyPr>
          <a:lstStyle>
            <a:lvl1pPr>
              <a:defRPr b="1"/>
            </a:lvl1pPr>
          </a:lstStyle>
          <a:p>
            <a:r>
              <a:rPr lang="en-US" dirty="0"/>
              <a:t>Annual Meeting</a:t>
            </a:r>
          </a:p>
        </p:txBody>
      </p:sp>
      <p:sp>
        <p:nvSpPr>
          <p:cNvPr id="265" name="Google Shape;128;p3"/>
          <p:cNvSpPr txBox="1">
            <a:spLocks noGrp="1"/>
          </p:cNvSpPr>
          <p:nvPr>
            <p:ph type="body" idx="1"/>
          </p:nvPr>
        </p:nvSpPr>
        <p:spPr>
          <a:xfrm>
            <a:off x="4038600" y="1825625"/>
            <a:ext cx="7738872" cy="4879429"/>
          </a:xfrm>
          <a:prstGeom prst="rect">
            <a:avLst/>
          </a:prstGeom>
        </p:spPr>
        <p:txBody>
          <a:bodyPr/>
          <a:lstStyle/>
          <a:p>
            <a:pPr marL="228600" indent="-228600"/>
            <a:r>
              <a:rPr lang="en-US" dirty="0"/>
              <a:t>Tryouts &amp; Start of the Season</a:t>
            </a:r>
          </a:p>
          <a:p>
            <a:pPr marL="228600" indent="-228600"/>
            <a:r>
              <a:rPr lang="en-US" dirty="0"/>
              <a:t>2025-2025 – Survey Initiatives</a:t>
            </a:r>
          </a:p>
          <a:p>
            <a:pPr marL="228600" indent="-228600"/>
            <a:r>
              <a:rPr lang="en-US" dirty="0"/>
              <a:t>What’s New for 2025-2026?</a:t>
            </a:r>
          </a:p>
          <a:p>
            <a:pPr marL="228600" indent="-228600"/>
            <a:r>
              <a:rPr lang="en-US" dirty="0"/>
              <a:t>Coaching Standards Updates</a:t>
            </a:r>
          </a:p>
          <a:p>
            <a:pPr marL="228600" indent="-228600"/>
            <a:r>
              <a:rPr lang="en-US" dirty="0"/>
              <a:t>Player Development Initiatives</a:t>
            </a:r>
          </a:p>
          <a:p>
            <a:pPr marL="228600" indent="-228600"/>
            <a:r>
              <a:rPr lang="en-US"/>
              <a:t>New Partnerships</a:t>
            </a:r>
          </a:p>
          <a:p>
            <a:pPr marL="228600" indent="-228600"/>
            <a:r>
              <a:rPr lang="en-US" dirty="0"/>
              <a:t>Disciplinary Committee</a:t>
            </a:r>
          </a:p>
          <a:p>
            <a:pPr marL="228600" indent="-228600"/>
            <a:r>
              <a:rPr lang="en-US" dirty="0"/>
              <a:t>Treasurers Report</a:t>
            </a:r>
          </a:p>
          <a:p>
            <a:pPr marL="228600" indent="-228600"/>
            <a:r>
              <a:rPr lang="en-US" dirty="0"/>
              <a:t>Election of Open Board Positions</a:t>
            </a:r>
          </a:p>
        </p:txBody>
      </p:sp>
    </p:spTree>
    <p:extLst>
      <p:ext uri="{BB962C8B-B14F-4D97-AF65-F5344CB8AC3E}">
        <p14:creationId xmlns:p14="http://schemas.microsoft.com/office/powerpoint/2010/main" val="120910852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LHA - Annual Meeting</a:t>
            </a:r>
            <a:endParaRPr lang="en-US" dirty="0"/>
          </a:p>
        </p:txBody>
      </p:sp>
      <p:cxnSp>
        <p:nvCxnSpPr>
          <p:cNvPr id="146" name="Google Shape;146;p5"/>
          <p:cNvCxnSpPr/>
          <p:nvPr/>
        </p:nvCxnSpPr>
        <p:spPr>
          <a:xfrm>
            <a:off x="6059905" y="3176107"/>
            <a:ext cx="0" cy="783771"/>
          </a:xfrm>
          <a:prstGeom prst="straightConnector1">
            <a:avLst/>
          </a:prstGeom>
          <a:noFill/>
          <a:ln w="19050" cap="flat" cmpd="sng">
            <a:solidFill>
              <a:schemeClr val="dk1"/>
            </a:solidFill>
            <a:prstDash val="solid"/>
            <a:miter lim="800000"/>
            <a:headEnd type="none" w="sm" len="sm"/>
            <a:tailEnd type="none" w="sm" len="sm"/>
          </a:ln>
        </p:spPr>
      </p:cxnSp>
      <p:cxnSp>
        <p:nvCxnSpPr>
          <p:cNvPr id="147" name="Google Shape;147;p5"/>
          <p:cNvCxnSpPr>
            <a:stCxn id="148" idx="6"/>
            <a:endCxn id="149" idx="2"/>
          </p:cNvCxnSpPr>
          <p:nvPr/>
        </p:nvCxnSpPr>
        <p:spPr>
          <a:xfrm>
            <a:off x="2351068" y="3960628"/>
            <a:ext cx="7426800" cy="0"/>
          </a:xfrm>
          <a:prstGeom prst="straightConnector1">
            <a:avLst/>
          </a:prstGeom>
          <a:noFill/>
          <a:ln w="19050" cap="flat" cmpd="sng">
            <a:solidFill>
              <a:schemeClr val="dk1"/>
            </a:solidFill>
            <a:prstDash val="solid"/>
            <a:miter lim="800000"/>
            <a:headEnd type="none" w="sm" len="sm"/>
            <a:tailEnd type="none" w="sm" len="sm"/>
          </a:ln>
        </p:spPr>
      </p:cxnSp>
      <p:sp>
        <p:nvSpPr>
          <p:cNvPr id="150" name="Google Shape;150;p5"/>
          <p:cNvSpPr/>
          <p:nvPr/>
        </p:nvSpPr>
        <p:spPr>
          <a:xfrm>
            <a:off x="5374105" y="1703185"/>
            <a:ext cx="1371600" cy="1371600"/>
          </a:xfrm>
          <a:prstGeom prst="ellipse">
            <a:avLst/>
          </a:prstGeom>
          <a:solidFill>
            <a:srgbClr val="D8D8D8"/>
          </a:solidFill>
          <a:ln w="85725"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Phil Heinrich</a:t>
            </a:r>
            <a:endParaRPr sz="1200" b="1"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None/>
            </a:pPr>
            <a:r>
              <a:rPr lang="en-US" sz="1000" dirty="0">
                <a:solidFill>
                  <a:srgbClr val="595959"/>
                </a:solidFill>
                <a:latin typeface="Calibri"/>
                <a:ea typeface="Calibri"/>
                <a:cs typeface="Calibri"/>
                <a:sym typeface="Calibri"/>
              </a:rPr>
              <a:t>President</a:t>
            </a:r>
            <a:endParaRPr dirty="0"/>
          </a:p>
        </p:txBody>
      </p:sp>
      <p:sp>
        <p:nvSpPr>
          <p:cNvPr id="151" name="Google Shape;151;p5"/>
          <p:cNvSpPr/>
          <p:nvPr/>
        </p:nvSpPr>
        <p:spPr>
          <a:xfrm>
            <a:off x="4498806" y="3274828"/>
            <a:ext cx="1371600" cy="1371600"/>
          </a:xfrm>
          <a:prstGeom prst="ellipse">
            <a:avLst/>
          </a:prstGeom>
          <a:solidFill>
            <a:srgbClr val="F7CAAC"/>
          </a:solidFill>
          <a:ln w="76200"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Jessie Gallant</a:t>
            </a:r>
            <a:endParaRPr dirty="0"/>
          </a:p>
          <a:p>
            <a:pPr marL="0" marR="0" lvl="0" indent="0" algn="ctr" rtl="0">
              <a:lnSpc>
                <a:spcPct val="90000"/>
              </a:lnSpc>
              <a:spcBef>
                <a:spcPts val="420"/>
              </a:spcBef>
              <a:spcAft>
                <a:spcPts val="0"/>
              </a:spcAft>
              <a:buNone/>
            </a:pPr>
            <a:r>
              <a:rPr lang="en-US" sz="1000" dirty="0">
                <a:solidFill>
                  <a:schemeClr val="dk1"/>
                </a:solidFill>
                <a:latin typeface="Calibri"/>
                <a:ea typeface="Calibri"/>
                <a:cs typeface="Calibri"/>
                <a:sym typeface="Calibri"/>
              </a:rPr>
              <a:t>Board Secretary</a:t>
            </a:r>
            <a:endParaRPr dirty="0"/>
          </a:p>
        </p:txBody>
      </p:sp>
      <p:sp>
        <p:nvSpPr>
          <p:cNvPr id="152" name="Google Shape;152;p5"/>
          <p:cNvSpPr/>
          <p:nvPr/>
        </p:nvSpPr>
        <p:spPr>
          <a:xfrm>
            <a:off x="2739137" y="3274828"/>
            <a:ext cx="1371600" cy="1371600"/>
          </a:xfrm>
          <a:prstGeom prst="ellipse">
            <a:avLst/>
          </a:prstGeom>
          <a:solidFill>
            <a:srgbClr val="BBD6EE"/>
          </a:solidFill>
          <a:ln w="76200"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Jen Thompson</a:t>
            </a:r>
            <a:endParaRPr sz="1200" b="1" dirty="0">
              <a:solidFill>
                <a:schemeClr val="dk1"/>
              </a:solidFill>
              <a:latin typeface="Calibri"/>
              <a:ea typeface="Calibri"/>
              <a:cs typeface="Calibri"/>
              <a:sym typeface="Calibri"/>
            </a:endParaRPr>
          </a:p>
          <a:p>
            <a:pPr marL="0" marR="0" lvl="0" indent="0" algn="ctr" rtl="0">
              <a:lnSpc>
                <a:spcPct val="90000"/>
              </a:lnSpc>
              <a:spcBef>
                <a:spcPts val="420"/>
              </a:spcBef>
              <a:spcAft>
                <a:spcPts val="0"/>
              </a:spcAft>
              <a:buNone/>
            </a:pPr>
            <a:r>
              <a:rPr lang="en-US" sz="1000" dirty="0">
                <a:solidFill>
                  <a:srgbClr val="1E4E79"/>
                </a:solidFill>
                <a:latin typeface="Calibri"/>
                <a:ea typeface="Calibri"/>
                <a:cs typeface="Calibri"/>
                <a:sym typeface="Calibri"/>
              </a:rPr>
              <a:t>Board Treasurer</a:t>
            </a:r>
            <a:endParaRPr dirty="0"/>
          </a:p>
        </p:txBody>
      </p:sp>
      <p:sp>
        <p:nvSpPr>
          <p:cNvPr id="148" name="Google Shape;148;p5"/>
          <p:cNvSpPr/>
          <p:nvPr/>
        </p:nvSpPr>
        <p:spPr>
          <a:xfrm>
            <a:off x="979468" y="3274828"/>
            <a:ext cx="1371600" cy="1371600"/>
          </a:xfrm>
          <a:prstGeom prst="ellipse">
            <a:avLst/>
          </a:prstGeom>
          <a:solidFill>
            <a:srgbClr val="FEE599"/>
          </a:solidFill>
          <a:ln w="76200"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Mike Crawford </a:t>
            </a:r>
            <a:r>
              <a:rPr lang="en-US" sz="1000" dirty="0">
                <a:solidFill>
                  <a:srgbClr val="222A35"/>
                </a:solidFill>
                <a:latin typeface="Calibri"/>
                <a:ea typeface="Calibri"/>
                <a:cs typeface="Calibri"/>
                <a:sym typeface="Calibri"/>
              </a:rPr>
              <a:t>Vice President</a:t>
            </a:r>
            <a:endParaRPr dirty="0"/>
          </a:p>
        </p:txBody>
      </p:sp>
      <p:sp>
        <p:nvSpPr>
          <p:cNvPr id="153" name="Google Shape;153;p5"/>
          <p:cNvSpPr/>
          <p:nvPr/>
        </p:nvSpPr>
        <p:spPr>
          <a:xfrm>
            <a:off x="6258475" y="3274828"/>
            <a:ext cx="1371600" cy="1371600"/>
          </a:xfrm>
          <a:prstGeom prst="ellipse">
            <a:avLst/>
          </a:prstGeom>
          <a:solidFill>
            <a:srgbClr val="DBDBDB"/>
          </a:solidFill>
          <a:ln w="76200"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Todd Barrs</a:t>
            </a:r>
            <a:endParaRPr dirty="0"/>
          </a:p>
          <a:p>
            <a:pPr marL="0" marR="0" lvl="0" indent="0" algn="ctr" rtl="0">
              <a:lnSpc>
                <a:spcPct val="90000"/>
              </a:lnSpc>
              <a:spcBef>
                <a:spcPts val="420"/>
              </a:spcBef>
              <a:spcAft>
                <a:spcPts val="0"/>
              </a:spcAft>
              <a:buNone/>
            </a:pPr>
            <a:r>
              <a:rPr lang="en-US" sz="1000" dirty="0">
                <a:solidFill>
                  <a:srgbClr val="525252"/>
                </a:solidFill>
                <a:latin typeface="Calibri"/>
                <a:ea typeface="Calibri"/>
                <a:cs typeface="Calibri"/>
                <a:sym typeface="Calibri"/>
              </a:rPr>
              <a:t>Director of Operations</a:t>
            </a:r>
            <a:endParaRPr dirty="0"/>
          </a:p>
        </p:txBody>
      </p:sp>
      <p:sp>
        <p:nvSpPr>
          <p:cNvPr id="154" name="Google Shape;154;p5"/>
          <p:cNvSpPr/>
          <p:nvPr/>
        </p:nvSpPr>
        <p:spPr>
          <a:xfrm>
            <a:off x="8018144" y="3274828"/>
            <a:ext cx="1371600" cy="1371600"/>
          </a:xfrm>
          <a:prstGeom prst="ellipse">
            <a:avLst/>
          </a:prstGeom>
          <a:solidFill>
            <a:srgbClr val="C4E0B2"/>
          </a:solidFill>
          <a:ln w="76200"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Stuart Logan</a:t>
            </a:r>
            <a:endParaRPr dirty="0"/>
          </a:p>
          <a:p>
            <a:pPr marL="0" marR="0" lvl="0" indent="0" algn="ctr" rtl="0">
              <a:lnSpc>
                <a:spcPct val="90000"/>
              </a:lnSpc>
              <a:spcBef>
                <a:spcPts val="420"/>
              </a:spcBef>
              <a:spcAft>
                <a:spcPts val="0"/>
              </a:spcAft>
              <a:buNone/>
            </a:pPr>
            <a:r>
              <a:rPr lang="en-US" sz="1000" dirty="0">
                <a:solidFill>
                  <a:srgbClr val="385623"/>
                </a:solidFill>
                <a:latin typeface="Calibri"/>
                <a:ea typeface="Calibri"/>
                <a:cs typeface="Calibri"/>
                <a:sym typeface="Calibri"/>
              </a:rPr>
              <a:t>Director of Coaching</a:t>
            </a:r>
            <a:endParaRPr dirty="0"/>
          </a:p>
        </p:txBody>
      </p:sp>
      <p:sp>
        <p:nvSpPr>
          <p:cNvPr id="149" name="Google Shape;149;p5"/>
          <p:cNvSpPr/>
          <p:nvPr/>
        </p:nvSpPr>
        <p:spPr>
          <a:xfrm>
            <a:off x="9777812" y="3274828"/>
            <a:ext cx="1371600" cy="1371600"/>
          </a:xfrm>
          <a:prstGeom prst="ellipse">
            <a:avLst/>
          </a:prstGeom>
          <a:solidFill>
            <a:srgbClr val="B3C6E7"/>
          </a:solidFill>
          <a:ln w="76200"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1200" b="1" dirty="0">
                <a:solidFill>
                  <a:schemeClr val="dk1"/>
                </a:solidFill>
                <a:latin typeface="Calibri"/>
                <a:ea typeface="Calibri"/>
                <a:cs typeface="Calibri"/>
                <a:sym typeface="Calibri"/>
              </a:rPr>
              <a:t>Keith Oxenreider</a:t>
            </a:r>
            <a:endParaRPr dirty="0"/>
          </a:p>
          <a:p>
            <a:pPr marL="0" marR="0" lvl="0" indent="0" algn="ctr" rtl="0">
              <a:lnSpc>
                <a:spcPct val="90000"/>
              </a:lnSpc>
              <a:spcBef>
                <a:spcPts val="420"/>
              </a:spcBef>
              <a:spcAft>
                <a:spcPts val="0"/>
              </a:spcAft>
              <a:buNone/>
            </a:pPr>
            <a:r>
              <a:rPr lang="en-US" sz="1000" dirty="0">
                <a:solidFill>
                  <a:schemeClr val="dk1"/>
                </a:solidFill>
                <a:latin typeface="Calibri"/>
                <a:ea typeface="Calibri"/>
                <a:cs typeface="Calibri"/>
                <a:sym typeface="Calibri"/>
              </a:rPr>
              <a:t>Director of Membership</a:t>
            </a:r>
            <a:endParaRPr sz="800" dirty="0">
              <a:solidFill>
                <a:schemeClr val="dk1"/>
              </a:solidFill>
              <a:latin typeface="Calibri"/>
              <a:ea typeface="Calibri"/>
              <a:cs typeface="Calibri"/>
              <a:sym typeface="Calibri"/>
            </a:endParaRPr>
          </a:p>
        </p:txBody>
      </p:sp>
      <p:sp>
        <p:nvSpPr>
          <p:cNvPr id="155" name="Google Shape;155;p5"/>
          <p:cNvSpPr/>
          <p:nvPr/>
        </p:nvSpPr>
        <p:spPr>
          <a:xfrm>
            <a:off x="10749395" y="4181069"/>
            <a:ext cx="690842" cy="642824"/>
          </a:xfrm>
          <a:prstGeom prst="ellipse">
            <a:avLst/>
          </a:prstGeom>
          <a:solidFill>
            <a:srgbClr val="FF0000"/>
          </a:solidFill>
          <a:ln w="28575"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900" b="1">
                <a:solidFill>
                  <a:schemeClr val="lt1"/>
                </a:solidFill>
                <a:latin typeface="Calibri"/>
                <a:ea typeface="Calibri"/>
                <a:cs typeface="Calibri"/>
                <a:sym typeface="Calibri"/>
              </a:rPr>
              <a:t>Up for Election</a:t>
            </a:r>
            <a:endParaRPr sz="900">
              <a:solidFill>
                <a:schemeClr val="lt1"/>
              </a:solidFill>
              <a:latin typeface="Calibri"/>
              <a:ea typeface="Calibri"/>
              <a:cs typeface="Calibri"/>
              <a:sym typeface="Calibri"/>
            </a:endParaRPr>
          </a:p>
        </p:txBody>
      </p:sp>
      <p:sp>
        <p:nvSpPr>
          <p:cNvPr id="157" name="Google Shape;157;p5"/>
          <p:cNvSpPr/>
          <p:nvPr/>
        </p:nvSpPr>
        <p:spPr>
          <a:xfrm>
            <a:off x="3613929" y="4181069"/>
            <a:ext cx="690842" cy="642824"/>
          </a:xfrm>
          <a:prstGeom prst="ellipse">
            <a:avLst/>
          </a:prstGeom>
          <a:solidFill>
            <a:srgbClr val="FF0000"/>
          </a:solidFill>
          <a:ln w="28575"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900" b="1">
                <a:solidFill>
                  <a:schemeClr val="lt1"/>
                </a:solidFill>
                <a:latin typeface="Calibri"/>
                <a:ea typeface="Calibri"/>
                <a:cs typeface="Calibri"/>
                <a:sym typeface="Calibri"/>
              </a:rPr>
              <a:t>Up for Election</a:t>
            </a:r>
            <a:endParaRPr sz="900">
              <a:solidFill>
                <a:schemeClr val="lt1"/>
              </a:solidFill>
              <a:latin typeface="Calibri"/>
              <a:ea typeface="Calibri"/>
              <a:cs typeface="Calibri"/>
              <a:sym typeface="Calibri"/>
            </a:endParaRPr>
          </a:p>
        </p:txBody>
      </p:sp>
      <p:sp>
        <p:nvSpPr>
          <p:cNvPr id="160" name="Google Shape;160;p5"/>
          <p:cNvSpPr/>
          <p:nvPr/>
        </p:nvSpPr>
        <p:spPr>
          <a:xfrm>
            <a:off x="1773775" y="4181069"/>
            <a:ext cx="690842" cy="642824"/>
          </a:xfrm>
          <a:prstGeom prst="ellipse">
            <a:avLst/>
          </a:prstGeom>
          <a:solidFill>
            <a:srgbClr val="FF0000"/>
          </a:solidFill>
          <a:ln w="28575" cap="rnd" cmpd="sng">
            <a:solidFill>
              <a:schemeClr val="dk1"/>
            </a:solidFill>
            <a:prstDash val="solid"/>
            <a:miter lim="800000"/>
            <a:headEnd type="none" w="sm" len="sm"/>
            <a:tailEnd type="none" w="sm" len="sm"/>
          </a:ln>
        </p:spPr>
        <p:txBody>
          <a:bodyPr spcFirstLastPara="1" wrap="square" lIns="5700" tIns="5700" rIns="5700" bIns="54000" anchor="ctr" anchorCtr="0">
            <a:noAutofit/>
          </a:bodyPr>
          <a:lstStyle/>
          <a:p>
            <a:pPr marL="0" marR="0" lvl="0" indent="0" algn="ctr" rtl="0">
              <a:lnSpc>
                <a:spcPct val="90000"/>
              </a:lnSpc>
              <a:spcBef>
                <a:spcPts val="0"/>
              </a:spcBef>
              <a:spcAft>
                <a:spcPts val="0"/>
              </a:spcAft>
              <a:buNone/>
            </a:pPr>
            <a:r>
              <a:rPr lang="en-US" sz="900" b="1">
                <a:solidFill>
                  <a:schemeClr val="lt1"/>
                </a:solidFill>
                <a:latin typeface="Calibri"/>
                <a:ea typeface="Calibri"/>
                <a:cs typeface="Calibri"/>
                <a:sym typeface="Calibri"/>
              </a:rPr>
              <a:t>Up for Election</a:t>
            </a:r>
            <a:endParaRPr sz="900">
              <a:solidFill>
                <a:schemeClr val="lt1"/>
              </a:solidFill>
              <a:latin typeface="Calibri"/>
              <a:ea typeface="Calibri"/>
              <a:cs typeface="Calibri"/>
              <a:sym typeface="Calibri"/>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n-US" b="1" dirty="0"/>
              <a:t>LHA - Annual Meeting</a:t>
            </a:r>
            <a:br>
              <a:rPr lang="en-US" b="1" dirty="0"/>
            </a:br>
            <a:r>
              <a:rPr lang="en-US" b="1" dirty="0"/>
              <a:t>Election for Open Board Positions</a:t>
            </a:r>
            <a:endParaRPr dirty="0"/>
          </a:p>
        </p:txBody>
      </p:sp>
      <p:sp>
        <p:nvSpPr>
          <p:cNvPr id="168" name="Google Shape;168;p6"/>
          <p:cNvSpPr txBox="1">
            <a:spLocks noGrp="1"/>
          </p:cNvSpPr>
          <p:nvPr>
            <p:ph type="body" sz="half"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Procedure for Voting to Appoint New Board Members</a:t>
            </a:r>
            <a:endParaRPr dirty="0"/>
          </a:p>
          <a:p>
            <a:pPr marL="685800" lvl="1" indent="-228600" algn="l" rtl="0">
              <a:lnSpc>
                <a:spcPct val="90000"/>
              </a:lnSpc>
              <a:spcBef>
                <a:spcPts val="500"/>
              </a:spcBef>
              <a:spcAft>
                <a:spcPts val="0"/>
              </a:spcAft>
              <a:buClr>
                <a:schemeClr val="dk1"/>
              </a:buClr>
              <a:buSzPts val="2400"/>
              <a:buChar char="•"/>
            </a:pPr>
            <a:r>
              <a:rPr lang="en-US" dirty="0"/>
              <a:t>Must have at least 30 LHA Members present for vote.</a:t>
            </a:r>
            <a:endParaRPr dirty="0"/>
          </a:p>
          <a:p>
            <a:pPr marL="685800" lvl="1" indent="-228600" algn="l" rtl="0">
              <a:lnSpc>
                <a:spcPct val="90000"/>
              </a:lnSpc>
              <a:spcBef>
                <a:spcPts val="500"/>
              </a:spcBef>
              <a:spcAft>
                <a:spcPts val="0"/>
              </a:spcAft>
              <a:buClr>
                <a:schemeClr val="dk1"/>
              </a:buClr>
              <a:buSzPts val="2400"/>
              <a:buChar char="•"/>
            </a:pPr>
            <a:r>
              <a:rPr lang="en-US" dirty="0"/>
              <a:t>Members are given one voting ballot per registered hockey player.</a:t>
            </a:r>
            <a:endParaRPr dirty="0"/>
          </a:p>
          <a:p>
            <a:pPr marL="685800" lvl="1" indent="-228600" algn="l" rtl="0">
              <a:lnSpc>
                <a:spcPct val="90000"/>
              </a:lnSpc>
              <a:spcBef>
                <a:spcPts val="500"/>
              </a:spcBef>
              <a:spcAft>
                <a:spcPts val="0"/>
              </a:spcAft>
              <a:buClr>
                <a:schemeClr val="dk1"/>
              </a:buClr>
              <a:buSzPts val="2400"/>
              <a:buChar char="•"/>
            </a:pPr>
            <a:r>
              <a:rPr lang="en-US" dirty="0"/>
              <a:t>Members receive voting ballots at sign-in desk</a:t>
            </a:r>
            <a:endParaRPr dirty="0"/>
          </a:p>
          <a:p>
            <a:pPr marL="685800" lvl="1" indent="-228600" algn="l" rtl="0">
              <a:lnSpc>
                <a:spcPct val="90000"/>
              </a:lnSpc>
              <a:spcBef>
                <a:spcPts val="500"/>
              </a:spcBef>
              <a:spcAft>
                <a:spcPts val="0"/>
              </a:spcAft>
              <a:buClr>
                <a:schemeClr val="dk1"/>
              </a:buClr>
              <a:buSzPts val="2400"/>
              <a:buChar char="•"/>
            </a:pPr>
            <a:r>
              <a:rPr lang="en-US" dirty="0"/>
              <a:t>Ballots will be collected, and votes counted at the meeting.</a:t>
            </a:r>
            <a:endParaRPr dirty="0"/>
          </a:p>
          <a:p>
            <a:pPr marL="685800" lvl="1" indent="-228600" algn="l" rtl="0">
              <a:lnSpc>
                <a:spcPct val="90000"/>
              </a:lnSpc>
              <a:spcBef>
                <a:spcPts val="500"/>
              </a:spcBef>
              <a:spcAft>
                <a:spcPts val="0"/>
              </a:spcAft>
              <a:buClr>
                <a:schemeClr val="dk1"/>
              </a:buClr>
              <a:buSzPts val="2400"/>
              <a:buChar char="•"/>
            </a:pPr>
            <a:r>
              <a:rPr lang="en-US" dirty="0"/>
              <a:t>Announcements will be made once all meetings are concluded.</a:t>
            </a:r>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Google Shape;127;p3"/>
          <p:cNvSpPr txBox="1">
            <a:spLocks noGrp="1"/>
          </p:cNvSpPr>
          <p:nvPr>
            <p:ph type="title"/>
          </p:nvPr>
        </p:nvSpPr>
        <p:spPr>
          <a:prstGeom prst="rect">
            <a:avLst/>
          </a:prstGeom>
        </p:spPr>
        <p:txBody>
          <a:bodyPr>
            <a:normAutofit/>
          </a:bodyPr>
          <a:lstStyle>
            <a:lvl1pPr>
              <a:defRPr b="1"/>
            </a:lvl1pPr>
          </a:lstStyle>
          <a:p>
            <a:r>
              <a:rPr lang="en-US" dirty="0"/>
              <a:t>LHA Summer Camps</a:t>
            </a:r>
          </a:p>
        </p:txBody>
      </p:sp>
      <p:sp>
        <p:nvSpPr>
          <p:cNvPr id="265" name="Google Shape;128;p3"/>
          <p:cNvSpPr txBox="1">
            <a:spLocks noGrp="1"/>
          </p:cNvSpPr>
          <p:nvPr>
            <p:ph type="body" idx="1"/>
          </p:nvPr>
        </p:nvSpPr>
        <p:spPr>
          <a:xfrm>
            <a:off x="4038600" y="1825625"/>
            <a:ext cx="7738872" cy="4879429"/>
          </a:xfrm>
          <a:prstGeom prst="rect">
            <a:avLst/>
          </a:prstGeom>
        </p:spPr>
        <p:txBody>
          <a:bodyPr/>
          <a:lstStyle/>
          <a:p>
            <a:pPr marL="228600" indent="-228600"/>
            <a:r>
              <a:rPr lang="en-US" dirty="0"/>
              <a:t>Looking to get the kids out of the house? </a:t>
            </a:r>
          </a:p>
          <a:p>
            <a:pPr marL="742950" lvl="1" indent="-228600"/>
            <a:r>
              <a:rPr lang="en-US" dirty="0"/>
              <a:t>Be sure to check out our summer camp offerings on the LHA website.</a:t>
            </a:r>
          </a:p>
          <a:p>
            <a:pPr marL="742950" lvl="1" indent="-228600"/>
            <a:r>
              <a:rPr lang="en-US" dirty="0"/>
              <a:t>Registration information and pricing can be found in the LHA Summer Program sections.</a:t>
            </a:r>
            <a:endParaRPr dirty="0"/>
          </a:p>
        </p:txBody>
      </p:sp>
      <p:pic>
        <p:nvPicPr>
          <p:cNvPr id="5" name="Picture 4">
            <a:extLst>
              <a:ext uri="{FF2B5EF4-FFF2-40B4-BE49-F238E27FC236}">
                <a16:creationId xmlns:a16="http://schemas.microsoft.com/office/drawing/2014/main" id="{46D06BEA-96AB-F532-0AFB-AEA5888BA820}"/>
              </a:ext>
            </a:extLst>
          </p:cNvPr>
          <p:cNvPicPr>
            <a:picLocks noChangeAspect="1"/>
          </p:cNvPicPr>
          <p:nvPr/>
        </p:nvPicPr>
        <p:blipFill>
          <a:blip r:embed="rId3"/>
          <a:stretch>
            <a:fillRect/>
          </a:stretch>
        </p:blipFill>
        <p:spPr>
          <a:xfrm>
            <a:off x="414528" y="1521407"/>
            <a:ext cx="3518359" cy="5254693"/>
          </a:xfrm>
          <a:prstGeom prst="rect">
            <a:avLst/>
          </a:prstGeom>
        </p:spPr>
      </p:pic>
      <p:pic>
        <p:nvPicPr>
          <p:cNvPr id="1026" name="Picture 2" descr="2021 Summer Camps - Beaver County Humane Society">
            <a:extLst>
              <a:ext uri="{FF2B5EF4-FFF2-40B4-BE49-F238E27FC236}">
                <a16:creationId xmlns:a16="http://schemas.microsoft.com/office/drawing/2014/main" id="{75527CF2-2CF2-33B4-CA8B-7991148BB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931" y="4265339"/>
            <a:ext cx="3538537"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2316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Google Shape;629;p54"/>
          <p:cNvSpPr txBox="1">
            <a:spLocks noGrp="1"/>
          </p:cNvSpPr>
          <p:nvPr>
            <p:ph type="title"/>
          </p:nvPr>
        </p:nvSpPr>
        <p:spPr>
          <a:xfrm>
            <a:off x="5524500" y="1709739"/>
            <a:ext cx="5822950" cy="2852738"/>
          </a:xfrm>
          <a:prstGeom prst="rect">
            <a:avLst/>
          </a:prstGeom>
        </p:spPr>
        <p:txBody>
          <a:bodyPr/>
          <a:lstStyle>
            <a:lvl1pPr>
              <a:defRPr b="1"/>
            </a:lvl1pPr>
          </a:lstStyle>
          <a:p>
            <a:r>
              <a:rPr lang="en-US" dirty="0"/>
              <a:t>Q&amp;A</a:t>
            </a:r>
            <a:endParaRPr dirty="0"/>
          </a:p>
        </p:txBody>
      </p:sp>
      <p:sp>
        <p:nvSpPr>
          <p:cNvPr id="620" name="Google Shape;630;p54"/>
          <p:cNvSpPr txBox="1">
            <a:spLocks noGrp="1"/>
          </p:cNvSpPr>
          <p:nvPr>
            <p:ph type="body" sz="quarter" idx="1"/>
          </p:nvPr>
        </p:nvSpPr>
        <p:spPr>
          <a:prstGeom prst="rect">
            <a:avLst/>
          </a:prstGeom>
        </p:spPr>
        <p:txBody>
          <a:bodyPr/>
          <a:lstStyle/>
          <a:p>
            <a:pPr marL="0">
              <a:spcBef>
                <a:spcPts val="0"/>
              </a:spcBef>
            </a:pPr>
            <a:r>
              <a:rPr lang="en-US" dirty="0"/>
              <a:t>Phil Heinrich – President, Board of Directors</a:t>
            </a:r>
            <a:endParaRPr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Google Shape;647;p56"/>
          <p:cNvSpPr txBox="1">
            <a:spLocks noGrp="1"/>
          </p:cNvSpPr>
          <p:nvPr>
            <p:ph type="title"/>
          </p:nvPr>
        </p:nvSpPr>
        <p:spPr>
          <a:xfrm>
            <a:off x="5524500" y="1709739"/>
            <a:ext cx="5822950" cy="2852738"/>
          </a:xfrm>
          <a:prstGeom prst="rect">
            <a:avLst/>
          </a:prstGeom>
        </p:spPr>
        <p:txBody>
          <a:bodyPr/>
          <a:lstStyle>
            <a:lvl1pPr>
              <a:defRPr b="1"/>
            </a:lvl1pPr>
          </a:lstStyle>
          <a:p>
            <a:r>
              <a:t>Thank You !</a:t>
            </a:r>
          </a:p>
        </p:txBody>
      </p:sp>
      <p:sp>
        <p:nvSpPr>
          <p:cNvPr id="634" name="Google Shape;648;p56"/>
          <p:cNvSpPr txBox="1">
            <a:spLocks noGrp="1"/>
          </p:cNvSpPr>
          <p:nvPr>
            <p:ph type="body" sz="quarter" idx="1"/>
          </p:nvPr>
        </p:nvSpPr>
        <p:spPr>
          <a:prstGeom prst="rect">
            <a:avLst/>
          </a:prstGeom>
        </p:spPr>
        <p:txBody>
          <a:bodyPr>
            <a:normAutofit lnSpcReduction="10000"/>
          </a:bodyPr>
          <a:lstStyle/>
          <a:p>
            <a:pPr marL="0">
              <a:lnSpc>
                <a:spcPct val="72000"/>
              </a:lnSpc>
              <a:spcBef>
                <a:spcPts val="0"/>
              </a:spcBef>
              <a:defRPr sz="1800"/>
            </a:pPr>
            <a:r>
              <a:rPr dirty="0"/>
              <a:t>We appreciate your attendance at the 202</a:t>
            </a:r>
            <a:r>
              <a:rPr lang="en-US" dirty="0"/>
              <a:t>5</a:t>
            </a:r>
            <a:r>
              <a:rPr dirty="0"/>
              <a:t> </a:t>
            </a:r>
            <a:r>
              <a:rPr lang="en-US" dirty="0"/>
              <a:t>Open House</a:t>
            </a:r>
            <a:endParaRPr dirty="0"/>
          </a:p>
          <a:p>
            <a:pPr marL="0">
              <a:lnSpc>
                <a:spcPct val="72000"/>
              </a:lnSpc>
              <a:defRPr sz="1800"/>
            </a:pPr>
            <a:endParaRPr dirty="0"/>
          </a:p>
          <a:p>
            <a:pPr marL="0">
              <a:lnSpc>
                <a:spcPct val="72000"/>
              </a:lnSpc>
              <a:defRPr sz="1800"/>
            </a:pPr>
            <a:r>
              <a:rPr dirty="0"/>
              <a:t>Please contact </a:t>
            </a:r>
            <a:r>
              <a:rPr lang="en-US" dirty="0"/>
              <a:t>us </a:t>
            </a:r>
            <a:r>
              <a:rPr dirty="0"/>
              <a:t>with any questions:</a:t>
            </a:r>
          </a:p>
          <a:p>
            <a:pPr marL="0">
              <a:lnSpc>
                <a:spcPct val="72000"/>
              </a:lnSpc>
              <a:defRPr sz="1800"/>
            </a:pPr>
            <a:r>
              <a:rPr lang="en-US" dirty="0">
                <a:hlinkClick r:id="rId3"/>
              </a:rPr>
              <a:t>luke</a:t>
            </a:r>
            <a:r>
              <a:rPr dirty="0">
                <a:hlinkClick r:id="rId3"/>
              </a:rPr>
              <a:t>@littletonhockey.</a:t>
            </a:r>
            <a:r>
              <a:rPr lang="en-US" dirty="0">
                <a:hlinkClick r:id="rId3"/>
              </a:rPr>
              <a:t>com</a:t>
            </a:r>
            <a:endParaRPr lang="en-US" dirty="0"/>
          </a:p>
          <a:p>
            <a:pPr marL="0">
              <a:lnSpc>
                <a:spcPct val="72000"/>
              </a:lnSpc>
              <a:defRPr sz="1800"/>
            </a:pPr>
            <a:r>
              <a:rPr lang="en-US" dirty="0">
                <a:hlinkClick r:id="rId4"/>
              </a:rPr>
              <a:t>Hannah@14ershockey.com</a:t>
            </a:r>
            <a:endParaRPr lang="en-US" dirty="0"/>
          </a:p>
          <a:p>
            <a:pPr marL="0">
              <a:lnSpc>
                <a:spcPct val="72000"/>
              </a:lnSpc>
              <a:defRPr sz="1800"/>
            </a:pP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27;p3"/>
          <p:cNvSpPr txBox="1">
            <a:spLocks noGrp="1"/>
          </p:cNvSpPr>
          <p:nvPr>
            <p:ph type="title"/>
          </p:nvPr>
        </p:nvSpPr>
        <p:spPr>
          <a:xfrm>
            <a:off x="4038600" y="365125"/>
            <a:ext cx="7482840" cy="1325564"/>
          </a:xfrm>
          <a:prstGeom prst="rect">
            <a:avLst/>
          </a:prstGeom>
        </p:spPr>
        <p:txBody>
          <a:bodyPr/>
          <a:lstStyle>
            <a:lvl1pPr>
              <a:defRPr b="1"/>
            </a:lvl1pPr>
          </a:lstStyle>
          <a:p>
            <a:r>
              <a:rPr lang="en-US" dirty="0"/>
              <a:t>Board of Directors</a:t>
            </a:r>
            <a:endParaRPr dirty="0"/>
          </a:p>
        </p:txBody>
      </p:sp>
      <p:sp>
        <p:nvSpPr>
          <p:cNvPr id="180" name="Google Shape;128;p3"/>
          <p:cNvSpPr txBox="1">
            <a:spLocks noGrp="1"/>
          </p:cNvSpPr>
          <p:nvPr>
            <p:ph type="body" idx="1"/>
          </p:nvPr>
        </p:nvSpPr>
        <p:spPr>
          <a:xfrm>
            <a:off x="4038600" y="1825625"/>
            <a:ext cx="7738872" cy="4879429"/>
          </a:xfrm>
          <a:prstGeom prst="rect">
            <a:avLst/>
          </a:prstGeom>
        </p:spPr>
        <p:txBody>
          <a:bodyPr/>
          <a:lstStyle/>
          <a:p>
            <a:pPr marL="228600" indent="-228600"/>
            <a:r>
              <a:rPr lang="en-US" dirty="0"/>
              <a:t>Phil Heinrich - President </a:t>
            </a:r>
          </a:p>
          <a:p>
            <a:pPr marL="228600" indent="-228600"/>
            <a:r>
              <a:rPr lang="en-US" dirty="0"/>
              <a:t>Mike Crawford - Vice President </a:t>
            </a:r>
          </a:p>
          <a:p>
            <a:pPr marL="228600" indent="-228600"/>
            <a:r>
              <a:rPr lang="en-US" dirty="0"/>
              <a:t>Jessie Gallant - Secretary</a:t>
            </a:r>
          </a:p>
          <a:p>
            <a:pPr marL="228600" indent="-228600"/>
            <a:r>
              <a:rPr lang="en-US" dirty="0"/>
              <a:t>Jen Thompson - Treasurer </a:t>
            </a:r>
          </a:p>
          <a:p>
            <a:pPr marL="228600" indent="-228600"/>
            <a:r>
              <a:rPr lang="en-US" dirty="0"/>
              <a:t>Keith Oxenreider - Membership Director </a:t>
            </a:r>
          </a:p>
          <a:p>
            <a:pPr marL="228600" indent="-228600"/>
            <a:r>
              <a:rPr lang="en-US" dirty="0"/>
              <a:t>Stuart Logan - Coaching Director</a:t>
            </a:r>
          </a:p>
          <a:p>
            <a:pPr marL="228600" indent="-228600"/>
            <a:r>
              <a:rPr lang="en-US" dirty="0"/>
              <a:t>Todd Barrs - Operations Director</a:t>
            </a:r>
            <a:endParaRPr dirty="0"/>
          </a:p>
        </p:txBody>
      </p:sp>
    </p:spTree>
    <p:extLst>
      <p:ext uri="{BB962C8B-B14F-4D97-AF65-F5344CB8AC3E}">
        <p14:creationId xmlns:p14="http://schemas.microsoft.com/office/powerpoint/2010/main" val="8588524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27;p3"/>
          <p:cNvSpPr txBox="1">
            <a:spLocks noGrp="1"/>
          </p:cNvSpPr>
          <p:nvPr>
            <p:ph type="title"/>
          </p:nvPr>
        </p:nvSpPr>
        <p:spPr>
          <a:xfrm>
            <a:off x="4038600" y="365125"/>
            <a:ext cx="7482840" cy="1325564"/>
          </a:xfrm>
          <a:prstGeom prst="rect">
            <a:avLst/>
          </a:prstGeom>
        </p:spPr>
        <p:txBody>
          <a:bodyPr/>
          <a:lstStyle>
            <a:lvl1pPr>
              <a:defRPr b="1"/>
            </a:lvl1pPr>
          </a:lstStyle>
          <a:p>
            <a:r>
              <a:rPr lang="en-US" dirty="0"/>
              <a:t>LHA Coaches (Tier II)</a:t>
            </a:r>
            <a:endParaRPr dirty="0"/>
          </a:p>
        </p:txBody>
      </p:sp>
      <p:graphicFrame>
        <p:nvGraphicFramePr>
          <p:cNvPr id="2" name="Table 1">
            <a:extLst>
              <a:ext uri="{FF2B5EF4-FFF2-40B4-BE49-F238E27FC236}">
                <a16:creationId xmlns:a16="http://schemas.microsoft.com/office/drawing/2014/main" id="{89866CC0-AEF8-A4A0-3F01-AD505085DF2E}"/>
              </a:ext>
            </a:extLst>
          </p:cNvPr>
          <p:cNvGraphicFramePr>
            <a:graphicFrameLocks noGrp="1"/>
          </p:cNvGraphicFramePr>
          <p:nvPr>
            <p:extLst>
              <p:ext uri="{D42A27DB-BD31-4B8C-83A1-F6EECF244321}">
                <p14:modId xmlns:p14="http://schemas.microsoft.com/office/powerpoint/2010/main" val="2643467128"/>
              </p:ext>
            </p:extLst>
          </p:nvPr>
        </p:nvGraphicFramePr>
        <p:xfrm>
          <a:off x="4038600" y="2063834"/>
          <a:ext cx="7899400" cy="4358640"/>
        </p:xfrm>
        <a:graphic>
          <a:graphicData uri="http://schemas.openxmlformats.org/drawingml/2006/table">
            <a:tbl>
              <a:tblPr firstRow="1" bandRow="1">
                <a:tableStyleId>{5940675A-B579-460E-94D1-54222C63F5DA}</a:tableStyleId>
              </a:tblPr>
              <a:tblGrid>
                <a:gridCol w="1731264">
                  <a:extLst>
                    <a:ext uri="{9D8B030D-6E8A-4147-A177-3AD203B41FA5}">
                      <a16:colId xmlns:a16="http://schemas.microsoft.com/office/drawing/2014/main" val="4056161986"/>
                    </a:ext>
                  </a:extLst>
                </a:gridCol>
                <a:gridCol w="3035808">
                  <a:extLst>
                    <a:ext uri="{9D8B030D-6E8A-4147-A177-3AD203B41FA5}">
                      <a16:colId xmlns:a16="http://schemas.microsoft.com/office/drawing/2014/main" val="3113851760"/>
                    </a:ext>
                  </a:extLst>
                </a:gridCol>
                <a:gridCol w="3132328">
                  <a:extLst>
                    <a:ext uri="{9D8B030D-6E8A-4147-A177-3AD203B41FA5}">
                      <a16:colId xmlns:a16="http://schemas.microsoft.com/office/drawing/2014/main" val="1740076650"/>
                    </a:ext>
                  </a:extLst>
                </a:gridCol>
              </a:tblGrid>
              <a:tr h="389568">
                <a:tc>
                  <a:txBody>
                    <a:bodyPr/>
                    <a:lstStyle/>
                    <a:p>
                      <a:pPr algn="ctr"/>
                      <a:r>
                        <a:rPr lang="en-US" sz="2000" b="1" dirty="0"/>
                        <a:t>Team</a:t>
                      </a:r>
                    </a:p>
                  </a:txBody>
                  <a:tcPr>
                    <a:solidFill>
                      <a:schemeClr val="bg1">
                        <a:lumMod val="75000"/>
                      </a:schemeClr>
                    </a:solidFill>
                  </a:tcPr>
                </a:tc>
                <a:tc>
                  <a:txBody>
                    <a:bodyPr/>
                    <a:lstStyle/>
                    <a:p>
                      <a:pPr algn="ctr"/>
                      <a:r>
                        <a:rPr lang="en-US" sz="2000" b="1" dirty="0"/>
                        <a:t>Coach</a:t>
                      </a:r>
                    </a:p>
                  </a:txBody>
                  <a:tcPr>
                    <a:solidFill>
                      <a:schemeClr val="bg1">
                        <a:lumMod val="75000"/>
                      </a:schemeClr>
                    </a:solidFill>
                  </a:tcPr>
                </a:tc>
                <a:tc>
                  <a:txBody>
                    <a:bodyPr/>
                    <a:lstStyle/>
                    <a:p>
                      <a:pPr algn="ctr"/>
                      <a:r>
                        <a:rPr lang="en-US" sz="2000" b="1"/>
                        <a:t>Type</a:t>
                      </a:r>
                      <a:endParaRPr lang="en-US" sz="2000" b="1" dirty="0"/>
                    </a:p>
                  </a:txBody>
                  <a:tcPr>
                    <a:solidFill>
                      <a:schemeClr val="bg1">
                        <a:lumMod val="75000"/>
                      </a:schemeClr>
                    </a:solidFill>
                  </a:tcPr>
                </a:tc>
                <a:extLst>
                  <a:ext uri="{0D108BD9-81ED-4DB2-BD59-A6C34878D82A}">
                    <a16:rowId xmlns:a16="http://schemas.microsoft.com/office/drawing/2014/main" val="3858416195"/>
                  </a:ext>
                </a:extLst>
              </a:tr>
              <a:tr h="389568">
                <a:tc>
                  <a:txBody>
                    <a:bodyPr/>
                    <a:lstStyle/>
                    <a:p>
                      <a:pPr algn="ctr"/>
                      <a:r>
                        <a:rPr lang="en-US" sz="2000" b="1" dirty="0"/>
                        <a:t>18U AA</a:t>
                      </a:r>
                    </a:p>
                  </a:txBody>
                  <a:tcPr/>
                </a:tc>
                <a:tc>
                  <a:txBody>
                    <a:bodyPr/>
                    <a:lstStyle/>
                    <a:p>
                      <a:pPr algn="ctr"/>
                      <a:r>
                        <a:rPr lang="en-US" sz="2000" b="1" dirty="0"/>
                        <a:t>Lee Edleman</a:t>
                      </a:r>
                    </a:p>
                  </a:txBody>
                  <a:tcPr/>
                </a:tc>
                <a:tc>
                  <a:txBody>
                    <a:bodyPr/>
                    <a:lstStyle/>
                    <a:p>
                      <a:pPr algn="ctr"/>
                      <a:r>
                        <a:rPr lang="en-US" sz="2000" b="0" dirty="0"/>
                        <a:t>Team Travel</a:t>
                      </a:r>
                    </a:p>
                  </a:txBody>
                  <a:tcPr/>
                </a:tc>
                <a:extLst>
                  <a:ext uri="{0D108BD9-81ED-4DB2-BD59-A6C34878D82A}">
                    <a16:rowId xmlns:a16="http://schemas.microsoft.com/office/drawing/2014/main" val="2047232693"/>
                  </a:ext>
                </a:extLst>
              </a:tr>
              <a:tr h="389568">
                <a:tc>
                  <a:txBody>
                    <a:bodyPr/>
                    <a:lstStyle/>
                    <a:p>
                      <a:pPr algn="ctr"/>
                      <a:r>
                        <a:rPr lang="en-US" sz="2000" b="1" dirty="0"/>
                        <a:t>16U AA</a:t>
                      </a:r>
                    </a:p>
                  </a:txBody>
                  <a:tcPr/>
                </a:tc>
                <a:tc>
                  <a:txBody>
                    <a:bodyPr/>
                    <a:lstStyle/>
                    <a:p>
                      <a:pPr algn="ctr"/>
                      <a:r>
                        <a:rPr lang="en-US" sz="2000" b="1" dirty="0"/>
                        <a:t>Alec Orme </a:t>
                      </a:r>
                    </a:p>
                  </a:txBody>
                  <a:tcPr/>
                </a:tc>
                <a:tc>
                  <a:txBody>
                    <a:bodyPr/>
                    <a:lstStyle/>
                    <a:p>
                      <a:pPr algn="ctr"/>
                      <a:r>
                        <a:rPr lang="en-US" sz="2000" b="0" dirty="0"/>
                        <a:t>Team Travel</a:t>
                      </a:r>
                    </a:p>
                  </a:txBody>
                  <a:tcPr/>
                </a:tc>
                <a:extLst>
                  <a:ext uri="{0D108BD9-81ED-4DB2-BD59-A6C34878D82A}">
                    <a16:rowId xmlns:a16="http://schemas.microsoft.com/office/drawing/2014/main" val="1017030149"/>
                  </a:ext>
                </a:extLst>
              </a:tr>
              <a:tr h="389568">
                <a:tc>
                  <a:txBody>
                    <a:bodyPr/>
                    <a:lstStyle/>
                    <a:p>
                      <a:pPr algn="ctr"/>
                      <a:r>
                        <a:rPr lang="en-US" sz="2000" b="1" dirty="0"/>
                        <a:t>15U AA</a:t>
                      </a:r>
                    </a:p>
                  </a:txBody>
                  <a:tcPr/>
                </a:tc>
                <a:tc>
                  <a:txBody>
                    <a:bodyPr/>
                    <a:lstStyle/>
                    <a:p>
                      <a:pPr algn="ctr"/>
                      <a:r>
                        <a:rPr lang="en-US" sz="2000" b="1" dirty="0"/>
                        <a:t>Jesse Shelton</a:t>
                      </a:r>
                    </a:p>
                  </a:txBody>
                  <a:tcPr/>
                </a:tc>
                <a:tc>
                  <a:txBody>
                    <a:bodyPr/>
                    <a:lstStyle/>
                    <a:p>
                      <a:pPr algn="ctr"/>
                      <a:r>
                        <a:rPr lang="en-US" sz="2000" b="0" dirty="0"/>
                        <a:t>Team Travel</a:t>
                      </a:r>
                    </a:p>
                  </a:txBody>
                  <a:tcPr/>
                </a:tc>
                <a:extLst>
                  <a:ext uri="{0D108BD9-81ED-4DB2-BD59-A6C34878D82A}">
                    <a16:rowId xmlns:a16="http://schemas.microsoft.com/office/drawing/2014/main" val="175897228"/>
                  </a:ext>
                </a:extLst>
              </a:tr>
              <a:tr h="389568">
                <a:tc>
                  <a:txBody>
                    <a:bodyPr/>
                    <a:lstStyle/>
                    <a:p>
                      <a:pPr algn="ctr"/>
                      <a:r>
                        <a:rPr lang="en-US" sz="2000" b="1" dirty="0"/>
                        <a:t>16U </a:t>
                      </a:r>
                      <a:r>
                        <a:rPr lang="en-US" sz="2000" b="1" dirty="0" err="1"/>
                        <a:t>Prosp</a:t>
                      </a:r>
                      <a:endParaRPr lang="en-US" sz="2000" b="1" dirty="0"/>
                    </a:p>
                  </a:txBody>
                  <a:tcPr/>
                </a:tc>
                <a:tc>
                  <a:txBody>
                    <a:bodyPr/>
                    <a:lstStyle/>
                    <a:p>
                      <a:pPr algn="ctr"/>
                      <a:r>
                        <a:rPr lang="en-US" sz="2000" b="1" dirty="0"/>
                        <a:t>Nick Leitz </a:t>
                      </a:r>
                    </a:p>
                  </a:txBody>
                  <a:tcPr/>
                </a:tc>
                <a:tc>
                  <a:txBody>
                    <a:bodyPr/>
                    <a:lstStyle/>
                    <a:p>
                      <a:pPr algn="ctr"/>
                      <a:r>
                        <a:rPr lang="en-US" sz="2000" b="0" dirty="0"/>
                        <a:t>Team Travel</a:t>
                      </a:r>
                    </a:p>
                  </a:txBody>
                  <a:tcPr/>
                </a:tc>
                <a:extLst>
                  <a:ext uri="{0D108BD9-81ED-4DB2-BD59-A6C34878D82A}">
                    <a16:rowId xmlns:a16="http://schemas.microsoft.com/office/drawing/2014/main" val="3952590842"/>
                  </a:ext>
                </a:extLst>
              </a:tr>
              <a:tr h="389568">
                <a:tc>
                  <a:txBody>
                    <a:bodyPr/>
                    <a:lstStyle/>
                    <a:p>
                      <a:pPr algn="ctr"/>
                      <a:r>
                        <a:rPr lang="en-US" sz="2000" b="1" dirty="0"/>
                        <a:t>14U AA</a:t>
                      </a:r>
                    </a:p>
                  </a:txBody>
                  <a:tcPr/>
                </a:tc>
                <a:tc>
                  <a:txBody>
                    <a:bodyPr/>
                    <a:lstStyle/>
                    <a:p>
                      <a:pPr algn="ctr"/>
                      <a:r>
                        <a:rPr lang="en-US" sz="2000" b="1" dirty="0"/>
                        <a:t>Jason Gour </a:t>
                      </a:r>
                    </a:p>
                  </a:txBody>
                  <a:tcPr/>
                </a:tc>
                <a:tc>
                  <a:txBody>
                    <a:bodyPr/>
                    <a:lstStyle/>
                    <a:p>
                      <a:pPr algn="ctr"/>
                      <a:r>
                        <a:rPr lang="en-US" sz="2000" b="0" dirty="0"/>
                        <a:t>Team Travel</a:t>
                      </a:r>
                    </a:p>
                  </a:txBody>
                  <a:tcPr/>
                </a:tc>
                <a:extLst>
                  <a:ext uri="{0D108BD9-81ED-4DB2-BD59-A6C34878D82A}">
                    <a16:rowId xmlns:a16="http://schemas.microsoft.com/office/drawing/2014/main" val="3932694862"/>
                  </a:ext>
                </a:extLst>
              </a:tr>
              <a:tr h="389568">
                <a:tc>
                  <a:txBody>
                    <a:bodyPr/>
                    <a:lstStyle/>
                    <a:p>
                      <a:pPr algn="ctr"/>
                      <a:r>
                        <a:rPr lang="en-US" sz="2000" b="1" dirty="0"/>
                        <a:t>13U AA</a:t>
                      </a:r>
                    </a:p>
                  </a:txBody>
                  <a:tcPr/>
                </a:tc>
                <a:tc>
                  <a:txBody>
                    <a:bodyPr/>
                    <a:lstStyle/>
                    <a:p>
                      <a:pPr algn="ctr"/>
                      <a:r>
                        <a:rPr lang="en-US" sz="2000" b="1" dirty="0"/>
                        <a:t>Shawn Rafferty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Team Travel </a:t>
                      </a:r>
                    </a:p>
                  </a:txBody>
                  <a:tcPr/>
                </a:tc>
                <a:extLst>
                  <a:ext uri="{0D108BD9-81ED-4DB2-BD59-A6C34878D82A}">
                    <a16:rowId xmlns:a16="http://schemas.microsoft.com/office/drawing/2014/main" val="700725171"/>
                  </a:ext>
                </a:extLst>
              </a:tr>
              <a:tr h="389568">
                <a:tc>
                  <a:txBody>
                    <a:bodyPr/>
                    <a:lstStyle/>
                    <a:p>
                      <a:pPr algn="ctr"/>
                      <a:r>
                        <a:rPr lang="en-US" sz="2000" b="1" dirty="0"/>
                        <a:t>12U AA</a:t>
                      </a:r>
                    </a:p>
                  </a:txBody>
                  <a:tcPr/>
                </a:tc>
                <a:tc>
                  <a:txBody>
                    <a:bodyPr/>
                    <a:lstStyle/>
                    <a:p>
                      <a:pPr algn="ctr"/>
                      <a:r>
                        <a:rPr lang="en-US" sz="2000" b="1" dirty="0"/>
                        <a:t>Corey Wagner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Parent Travel</a:t>
                      </a:r>
                    </a:p>
                  </a:txBody>
                  <a:tcPr/>
                </a:tc>
                <a:extLst>
                  <a:ext uri="{0D108BD9-81ED-4DB2-BD59-A6C34878D82A}">
                    <a16:rowId xmlns:a16="http://schemas.microsoft.com/office/drawing/2014/main" val="2987925642"/>
                  </a:ext>
                </a:extLst>
              </a:tr>
              <a:tr h="389568">
                <a:tc>
                  <a:txBody>
                    <a:bodyPr/>
                    <a:lstStyle/>
                    <a:p>
                      <a:pPr algn="ctr"/>
                      <a:r>
                        <a:rPr lang="en-US" sz="2000" b="1" dirty="0"/>
                        <a:t>11U AA</a:t>
                      </a:r>
                    </a:p>
                  </a:txBody>
                  <a:tcPr/>
                </a:tc>
                <a:tc>
                  <a:txBody>
                    <a:bodyPr/>
                    <a:lstStyle/>
                    <a:p>
                      <a:pPr algn="ctr"/>
                      <a:r>
                        <a:rPr lang="en-US" sz="2000" b="1" dirty="0"/>
                        <a:t>Danny Perez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Parent Travel </a:t>
                      </a:r>
                    </a:p>
                  </a:txBody>
                  <a:tcPr/>
                </a:tc>
                <a:extLst>
                  <a:ext uri="{0D108BD9-81ED-4DB2-BD59-A6C34878D82A}">
                    <a16:rowId xmlns:a16="http://schemas.microsoft.com/office/drawing/2014/main" val="3396396514"/>
                  </a:ext>
                </a:extLst>
              </a:tr>
              <a:tr h="389568">
                <a:tc>
                  <a:txBody>
                    <a:bodyPr/>
                    <a:lstStyle/>
                    <a:p>
                      <a:pPr algn="ctr"/>
                      <a:r>
                        <a:rPr lang="en-US" sz="2000" b="1" dirty="0"/>
                        <a:t>10U AA</a:t>
                      </a:r>
                    </a:p>
                  </a:txBody>
                  <a:tcPr/>
                </a:tc>
                <a:tc>
                  <a:txBody>
                    <a:bodyPr/>
                    <a:lstStyle/>
                    <a:p>
                      <a:pPr algn="ctr"/>
                      <a:r>
                        <a:rPr lang="en-US" sz="2000" b="1" dirty="0"/>
                        <a:t>Jason </a:t>
                      </a:r>
                      <a:r>
                        <a:rPr lang="en-US" sz="2000" b="1" dirty="0" err="1"/>
                        <a:t>Tejchma</a:t>
                      </a:r>
                      <a:endParaRPr lang="en-US" sz="2000" b="1" dirty="0"/>
                    </a:p>
                  </a:txBody>
                  <a:tcPr/>
                </a:tc>
                <a:tc>
                  <a:txBody>
                    <a:bodyPr/>
                    <a:lstStyle/>
                    <a:p>
                      <a:pPr algn="ctr"/>
                      <a:r>
                        <a:rPr lang="en-US" sz="2000" b="0" dirty="0"/>
                        <a:t>Parent Travel </a:t>
                      </a:r>
                    </a:p>
                  </a:txBody>
                  <a:tcPr/>
                </a:tc>
                <a:extLst>
                  <a:ext uri="{0D108BD9-81ED-4DB2-BD59-A6C34878D82A}">
                    <a16:rowId xmlns:a16="http://schemas.microsoft.com/office/drawing/2014/main" val="68386717"/>
                  </a:ext>
                </a:extLst>
              </a:tr>
              <a:tr h="389568">
                <a:tc>
                  <a:txBody>
                    <a:bodyPr/>
                    <a:lstStyle/>
                    <a:p>
                      <a:pPr algn="ctr"/>
                      <a:r>
                        <a:rPr lang="en-US" sz="2000" b="1" dirty="0"/>
                        <a:t>9U AA</a:t>
                      </a:r>
                    </a:p>
                  </a:txBody>
                  <a:tcPr/>
                </a:tc>
                <a:tc>
                  <a:txBody>
                    <a:bodyPr/>
                    <a:lstStyle/>
                    <a:p>
                      <a:pPr algn="ctr"/>
                      <a:r>
                        <a:rPr lang="en-US" sz="2000" b="1" dirty="0"/>
                        <a:t>Stuart Logan</a:t>
                      </a:r>
                    </a:p>
                  </a:txBody>
                  <a:tcPr/>
                </a:tc>
                <a:tc>
                  <a:txBody>
                    <a:bodyPr/>
                    <a:lstStyle/>
                    <a:p>
                      <a:pPr algn="ctr"/>
                      <a:r>
                        <a:rPr lang="en-US" sz="2000" b="0" dirty="0"/>
                        <a:t>Parent Travel </a:t>
                      </a:r>
                    </a:p>
                  </a:txBody>
                  <a:tcPr/>
                </a:tc>
                <a:extLst>
                  <a:ext uri="{0D108BD9-81ED-4DB2-BD59-A6C34878D82A}">
                    <a16:rowId xmlns:a16="http://schemas.microsoft.com/office/drawing/2014/main" val="3348347993"/>
                  </a:ext>
                </a:extLst>
              </a:tr>
            </a:tbl>
          </a:graphicData>
        </a:graphic>
      </p:graphicFrame>
    </p:spTree>
    <p:extLst>
      <p:ext uri="{BB962C8B-B14F-4D97-AF65-F5344CB8AC3E}">
        <p14:creationId xmlns:p14="http://schemas.microsoft.com/office/powerpoint/2010/main" val="21904740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27;p3"/>
          <p:cNvSpPr txBox="1">
            <a:spLocks noGrp="1"/>
          </p:cNvSpPr>
          <p:nvPr>
            <p:ph type="title"/>
          </p:nvPr>
        </p:nvSpPr>
        <p:spPr>
          <a:xfrm>
            <a:off x="4038600" y="365125"/>
            <a:ext cx="7482840" cy="1325564"/>
          </a:xfrm>
          <a:prstGeom prst="rect">
            <a:avLst/>
          </a:prstGeom>
        </p:spPr>
        <p:txBody>
          <a:bodyPr/>
          <a:lstStyle>
            <a:lvl1pPr>
              <a:defRPr b="1"/>
            </a:lvl1pPr>
          </a:lstStyle>
          <a:p>
            <a:r>
              <a:rPr lang="en-US" dirty="0"/>
              <a:t>14ers Coaches (All Levels)</a:t>
            </a:r>
            <a:endParaRPr dirty="0"/>
          </a:p>
        </p:txBody>
      </p:sp>
      <p:graphicFrame>
        <p:nvGraphicFramePr>
          <p:cNvPr id="2" name="Table 1">
            <a:extLst>
              <a:ext uri="{FF2B5EF4-FFF2-40B4-BE49-F238E27FC236}">
                <a16:creationId xmlns:a16="http://schemas.microsoft.com/office/drawing/2014/main" id="{89866CC0-AEF8-A4A0-3F01-AD505085DF2E}"/>
              </a:ext>
            </a:extLst>
          </p:cNvPr>
          <p:cNvGraphicFramePr>
            <a:graphicFrameLocks noGrp="1"/>
          </p:cNvGraphicFramePr>
          <p:nvPr>
            <p:extLst>
              <p:ext uri="{D42A27DB-BD31-4B8C-83A1-F6EECF244321}">
                <p14:modId xmlns:p14="http://schemas.microsoft.com/office/powerpoint/2010/main" val="2188080519"/>
              </p:ext>
            </p:extLst>
          </p:nvPr>
        </p:nvGraphicFramePr>
        <p:xfrm>
          <a:off x="4038600" y="2063834"/>
          <a:ext cx="7665720" cy="3566160"/>
        </p:xfrm>
        <a:graphic>
          <a:graphicData uri="http://schemas.openxmlformats.org/drawingml/2006/table">
            <a:tbl>
              <a:tblPr firstRow="1" bandRow="1">
                <a:tableStyleId>{5940675A-B579-460E-94D1-54222C63F5DA}</a:tableStyleId>
              </a:tblPr>
              <a:tblGrid>
                <a:gridCol w="1584960">
                  <a:extLst>
                    <a:ext uri="{9D8B030D-6E8A-4147-A177-3AD203B41FA5}">
                      <a16:colId xmlns:a16="http://schemas.microsoft.com/office/drawing/2014/main" val="4056161986"/>
                    </a:ext>
                  </a:extLst>
                </a:gridCol>
                <a:gridCol w="6080760">
                  <a:extLst>
                    <a:ext uri="{9D8B030D-6E8A-4147-A177-3AD203B41FA5}">
                      <a16:colId xmlns:a16="http://schemas.microsoft.com/office/drawing/2014/main" val="3113851760"/>
                    </a:ext>
                  </a:extLst>
                </a:gridCol>
              </a:tblGrid>
              <a:tr h="389568">
                <a:tc>
                  <a:txBody>
                    <a:bodyPr/>
                    <a:lstStyle/>
                    <a:p>
                      <a:pPr algn="ctr"/>
                      <a:r>
                        <a:rPr lang="en-US" sz="2000" b="1" dirty="0"/>
                        <a:t>Team</a:t>
                      </a:r>
                    </a:p>
                  </a:txBody>
                  <a:tcPr>
                    <a:solidFill>
                      <a:schemeClr val="bg1">
                        <a:lumMod val="75000"/>
                      </a:schemeClr>
                    </a:solidFill>
                  </a:tcPr>
                </a:tc>
                <a:tc>
                  <a:txBody>
                    <a:bodyPr/>
                    <a:lstStyle/>
                    <a:p>
                      <a:pPr algn="ctr"/>
                      <a:r>
                        <a:rPr lang="en-US" sz="2000" b="1" dirty="0"/>
                        <a:t>Coach</a:t>
                      </a:r>
                    </a:p>
                  </a:txBody>
                  <a:tcPr>
                    <a:solidFill>
                      <a:schemeClr val="bg1">
                        <a:lumMod val="75000"/>
                      </a:schemeClr>
                    </a:solidFill>
                  </a:tcPr>
                </a:tc>
                <a:extLst>
                  <a:ext uri="{0D108BD9-81ED-4DB2-BD59-A6C34878D82A}">
                    <a16:rowId xmlns:a16="http://schemas.microsoft.com/office/drawing/2014/main" val="3858416195"/>
                  </a:ext>
                </a:extLst>
              </a:tr>
              <a:tr h="389568">
                <a:tc>
                  <a:txBody>
                    <a:bodyPr/>
                    <a:lstStyle/>
                    <a:p>
                      <a:pPr algn="ctr"/>
                      <a:r>
                        <a:rPr lang="en-US" sz="2000" b="1" dirty="0"/>
                        <a:t>19U Tier II</a:t>
                      </a:r>
                    </a:p>
                  </a:txBody>
                  <a:tcPr/>
                </a:tc>
                <a:tc>
                  <a:txBody>
                    <a:bodyPr/>
                    <a:lstStyle/>
                    <a:p>
                      <a:pPr algn="ctr"/>
                      <a:r>
                        <a:rPr lang="en-US" sz="2000" b="1" dirty="0"/>
                        <a:t>Kerry Mayhew, Eric Mayhew and Kylie Fitzgerald</a:t>
                      </a:r>
                    </a:p>
                  </a:txBody>
                  <a:tcPr/>
                </a:tc>
                <a:extLst>
                  <a:ext uri="{0D108BD9-81ED-4DB2-BD59-A6C34878D82A}">
                    <a16:rowId xmlns:a16="http://schemas.microsoft.com/office/drawing/2014/main" val="2047232693"/>
                  </a:ext>
                </a:extLst>
              </a:tr>
              <a:tr h="389568">
                <a:tc>
                  <a:txBody>
                    <a:bodyPr/>
                    <a:lstStyle/>
                    <a:p>
                      <a:pPr algn="ctr"/>
                      <a:r>
                        <a:rPr lang="en-US" sz="2000" b="1" dirty="0"/>
                        <a:t>16U Tier II</a:t>
                      </a:r>
                    </a:p>
                  </a:txBody>
                  <a:tcPr/>
                </a:tc>
                <a:tc>
                  <a:txBody>
                    <a:bodyPr/>
                    <a:lstStyle/>
                    <a:p>
                      <a:pPr algn="ctr"/>
                      <a:r>
                        <a:rPr lang="en-US" sz="2000" b="1" dirty="0"/>
                        <a:t>Sasha Maslowski and Maura McKeown</a:t>
                      </a:r>
                    </a:p>
                  </a:txBody>
                  <a:tcPr/>
                </a:tc>
                <a:extLst>
                  <a:ext uri="{0D108BD9-81ED-4DB2-BD59-A6C34878D82A}">
                    <a16:rowId xmlns:a16="http://schemas.microsoft.com/office/drawing/2014/main" val="1017030149"/>
                  </a:ext>
                </a:extLst>
              </a:tr>
              <a:tr h="389568">
                <a:tc>
                  <a:txBody>
                    <a:bodyPr/>
                    <a:lstStyle/>
                    <a:p>
                      <a:pPr algn="ctr"/>
                      <a:r>
                        <a:rPr lang="en-US" sz="2000" b="1" dirty="0"/>
                        <a:t>15U Comp</a:t>
                      </a:r>
                    </a:p>
                  </a:txBody>
                  <a:tcPr/>
                </a:tc>
                <a:tc>
                  <a:txBody>
                    <a:bodyPr/>
                    <a:lstStyle/>
                    <a:p>
                      <a:pPr algn="ctr"/>
                      <a:r>
                        <a:rPr lang="de-DE" sz="2000" b="1" dirty="0"/>
                        <a:t>Erika Von Den Benken and Bryce Jankowski</a:t>
                      </a:r>
                      <a:endParaRPr lang="en-US" sz="2000" b="1" dirty="0"/>
                    </a:p>
                  </a:txBody>
                  <a:tcPr/>
                </a:tc>
                <a:extLst>
                  <a:ext uri="{0D108BD9-81ED-4DB2-BD59-A6C34878D82A}">
                    <a16:rowId xmlns:a16="http://schemas.microsoft.com/office/drawing/2014/main" val="175897228"/>
                  </a:ext>
                </a:extLst>
              </a:tr>
              <a:tr h="389568">
                <a:tc>
                  <a:txBody>
                    <a:bodyPr/>
                    <a:lstStyle/>
                    <a:p>
                      <a:pPr algn="ctr"/>
                      <a:r>
                        <a:rPr lang="en-US" sz="2000" b="1" dirty="0"/>
                        <a:t>15U Dev</a:t>
                      </a:r>
                    </a:p>
                  </a:txBody>
                  <a:tcPr/>
                </a:tc>
                <a:tc>
                  <a:txBody>
                    <a:bodyPr/>
                    <a:lstStyle/>
                    <a:p>
                      <a:pPr algn="ctr"/>
                      <a:r>
                        <a:rPr lang="en-US" sz="2000" b="1" dirty="0"/>
                        <a:t>Charles </a:t>
                      </a:r>
                      <a:r>
                        <a:rPr lang="en-US" sz="2000" b="1" dirty="0" err="1"/>
                        <a:t>Oese</a:t>
                      </a:r>
                      <a:r>
                        <a:rPr lang="en-US" sz="2000" b="1" dirty="0"/>
                        <a:t> and Jeff Craven</a:t>
                      </a:r>
                    </a:p>
                  </a:txBody>
                  <a:tcPr/>
                </a:tc>
                <a:extLst>
                  <a:ext uri="{0D108BD9-81ED-4DB2-BD59-A6C34878D82A}">
                    <a16:rowId xmlns:a16="http://schemas.microsoft.com/office/drawing/2014/main" val="3952590842"/>
                  </a:ext>
                </a:extLst>
              </a:tr>
              <a:tr h="389568">
                <a:tc>
                  <a:txBody>
                    <a:bodyPr/>
                    <a:lstStyle/>
                    <a:p>
                      <a:pPr algn="ctr"/>
                      <a:r>
                        <a:rPr lang="en-US" sz="2000" b="1" dirty="0"/>
                        <a:t>14U Tier II</a:t>
                      </a:r>
                    </a:p>
                  </a:txBody>
                  <a:tcPr/>
                </a:tc>
                <a:tc>
                  <a:txBody>
                    <a:bodyPr/>
                    <a:lstStyle/>
                    <a:p>
                      <a:pPr algn="ctr"/>
                      <a:r>
                        <a:rPr lang="en-US" sz="2000" b="1" dirty="0"/>
                        <a:t>Frank Roberts, Pat Kilbride and Vince Arena</a:t>
                      </a:r>
                    </a:p>
                  </a:txBody>
                  <a:tcPr/>
                </a:tc>
                <a:extLst>
                  <a:ext uri="{0D108BD9-81ED-4DB2-BD59-A6C34878D82A}">
                    <a16:rowId xmlns:a16="http://schemas.microsoft.com/office/drawing/2014/main" val="3932694862"/>
                  </a:ext>
                </a:extLst>
              </a:tr>
              <a:tr h="389568">
                <a:tc>
                  <a:txBody>
                    <a:bodyPr/>
                    <a:lstStyle/>
                    <a:p>
                      <a:pPr algn="ctr"/>
                      <a:r>
                        <a:rPr lang="en-US" sz="2000" b="1" dirty="0"/>
                        <a:t>12U Comp</a:t>
                      </a:r>
                    </a:p>
                  </a:txBody>
                  <a:tcPr/>
                </a:tc>
                <a:tc>
                  <a:txBody>
                    <a:bodyPr/>
                    <a:lstStyle/>
                    <a:p>
                      <a:pPr algn="ctr"/>
                      <a:r>
                        <a:rPr lang="sv-SE" sz="2000" b="1" dirty="0"/>
                        <a:t>Brian McConnell and Dana Valletti</a:t>
                      </a:r>
                      <a:endParaRPr lang="en-US" sz="2000" b="1" dirty="0"/>
                    </a:p>
                  </a:txBody>
                  <a:tcPr/>
                </a:tc>
                <a:extLst>
                  <a:ext uri="{0D108BD9-81ED-4DB2-BD59-A6C34878D82A}">
                    <a16:rowId xmlns:a16="http://schemas.microsoft.com/office/drawing/2014/main" val="700725171"/>
                  </a:ext>
                </a:extLst>
              </a:tr>
              <a:tr h="389568">
                <a:tc>
                  <a:txBody>
                    <a:bodyPr/>
                    <a:lstStyle/>
                    <a:p>
                      <a:pPr algn="ctr"/>
                      <a:r>
                        <a:rPr lang="en-US" sz="2000" b="1" dirty="0"/>
                        <a:t>12U Dev</a:t>
                      </a:r>
                    </a:p>
                  </a:txBody>
                  <a:tcPr/>
                </a:tc>
                <a:tc>
                  <a:txBody>
                    <a:bodyPr/>
                    <a:lstStyle/>
                    <a:p>
                      <a:pPr algn="ctr"/>
                      <a:r>
                        <a:rPr lang="en-US" sz="2000" b="1" dirty="0"/>
                        <a:t>TBD</a:t>
                      </a:r>
                    </a:p>
                  </a:txBody>
                  <a:tcPr/>
                </a:tc>
                <a:extLst>
                  <a:ext uri="{0D108BD9-81ED-4DB2-BD59-A6C34878D82A}">
                    <a16:rowId xmlns:a16="http://schemas.microsoft.com/office/drawing/2014/main" val="2987925642"/>
                  </a:ext>
                </a:extLst>
              </a:tr>
              <a:tr h="389568">
                <a:tc>
                  <a:txBody>
                    <a:bodyPr/>
                    <a:lstStyle/>
                    <a:p>
                      <a:pPr algn="ctr"/>
                      <a:r>
                        <a:rPr lang="en-US" sz="2000" b="1" dirty="0"/>
                        <a:t>10U</a:t>
                      </a:r>
                    </a:p>
                  </a:txBody>
                  <a:tcPr/>
                </a:tc>
                <a:tc>
                  <a:txBody>
                    <a:bodyPr/>
                    <a:lstStyle/>
                    <a:p>
                      <a:pPr algn="ctr"/>
                      <a:r>
                        <a:rPr lang="en-US" sz="2000" b="1" dirty="0"/>
                        <a:t>Reece Diener, Lindsey Solberg</a:t>
                      </a:r>
                    </a:p>
                  </a:txBody>
                  <a:tcPr/>
                </a:tc>
                <a:extLst>
                  <a:ext uri="{0D108BD9-81ED-4DB2-BD59-A6C34878D82A}">
                    <a16:rowId xmlns:a16="http://schemas.microsoft.com/office/drawing/2014/main" val="3396396514"/>
                  </a:ext>
                </a:extLst>
              </a:tr>
            </a:tbl>
          </a:graphicData>
        </a:graphic>
      </p:graphicFrame>
    </p:spTree>
    <p:extLst>
      <p:ext uri="{BB962C8B-B14F-4D97-AF65-F5344CB8AC3E}">
        <p14:creationId xmlns:p14="http://schemas.microsoft.com/office/powerpoint/2010/main" val="17668124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Google Shape;136;p4"/>
          <p:cNvSpPr txBox="1">
            <a:spLocks noGrp="1"/>
          </p:cNvSpPr>
          <p:nvPr>
            <p:ph type="title"/>
          </p:nvPr>
        </p:nvSpPr>
        <p:spPr>
          <a:xfrm>
            <a:off x="5524500" y="1709739"/>
            <a:ext cx="5822950" cy="2852738"/>
          </a:xfrm>
          <a:prstGeom prst="rect">
            <a:avLst/>
          </a:prstGeom>
        </p:spPr>
        <p:txBody>
          <a:bodyPr/>
          <a:lstStyle>
            <a:lvl1pPr>
              <a:defRPr b="1"/>
            </a:lvl1pPr>
          </a:lstStyle>
          <a:p>
            <a:r>
              <a:rPr lang="en-US" dirty="0"/>
              <a:t>Agenda</a:t>
            </a:r>
            <a:endParaRPr dirty="0"/>
          </a:p>
        </p:txBody>
      </p:sp>
      <p:sp>
        <p:nvSpPr>
          <p:cNvPr id="166" name="Google Shape;137;p4"/>
          <p:cNvSpPr txBox="1">
            <a:spLocks noGrp="1"/>
          </p:cNvSpPr>
          <p:nvPr>
            <p:ph type="body" sz="quarter" idx="1"/>
          </p:nvPr>
        </p:nvSpPr>
        <p:spPr>
          <a:prstGeom prst="rect">
            <a:avLst/>
          </a:prstGeom>
        </p:spPr>
        <p:txBody>
          <a:bodyPr/>
          <a:lstStyle>
            <a:lvl1pPr marL="0">
              <a:spcBef>
                <a:spcPts val="0"/>
              </a:spcBef>
            </a:lvl1pPr>
          </a:lstStyle>
          <a:p>
            <a:r>
              <a:rPr lang="en-US" dirty="0"/>
              <a:t>Luke Fulghum </a:t>
            </a:r>
            <a:r>
              <a:rPr dirty="0"/>
              <a:t>– </a:t>
            </a:r>
            <a:r>
              <a:rPr lang="en-US" dirty="0"/>
              <a:t>Hockey Director</a:t>
            </a:r>
            <a:endParaRPr dirty="0"/>
          </a:p>
        </p:txBody>
      </p:sp>
    </p:spTree>
    <p:extLst>
      <p:ext uri="{BB962C8B-B14F-4D97-AF65-F5344CB8AC3E}">
        <p14:creationId xmlns:p14="http://schemas.microsoft.com/office/powerpoint/2010/main" val="3369726970"/>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1574</TotalTime>
  <Words>3318</Words>
  <Application>Microsoft Office PowerPoint</Application>
  <PresentationFormat>Widescreen</PresentationFormat>
  <Paragraphs>492</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Avenir Next World</vt:lpstr>
      <vt:lpstr>Calibri</vt:lpstr>
      <vt:lpstr>Office Theme</vt:lpstr>
      <vt:lpstr>Parent Open House 2025/26 Season </vt:lpstr>
      <vt:lpstr>Welcome &amp; Introductions</vt:lpstr>
      <vt:lpstr>Welcome &amp; Introductions</vt:lpstr>
      <vt:lpstr>Our Mission</vt:lpstr>
      <vt:lpstr>LHA Staff</vt:lpstr>
      <vt:lpstr>Board of Directors</vt:lpstr>
      <vt:lpstr>LHA Coaches (Tier II)</vt:lpstr>
      <vt:lpstr>14ers Coaches (All Levels)</vt:lpstr>
      <vt:lpstr>Agenda</vt:lpstr>
      <vt:lpstr>Agenda Overview &amp; Goals</vt:lpstr>
      <vt:lpstr>Season Recap (2024/25)</vt:lpstr>
      <vt:lpstr>Season Recap: 2024-2025</vt:lpstr>
      <vt:lpstr>Exciting Announcements for 2025-2026</vt:lpstr>
      <vt:lpstr>New Partnerships</vt:lpstr>
      <vt:lpstr>Dryland Partnership –  Team Speed</vt:lpstr>
      <vt:lpstr>Dryland Partnership –  Team Speed</vt:lpstr>
      <vt:lpstr>Soft Goods Partnership –  Total Team Sales - Centre Ice</vt:lpstr>
      <vt:lpstr>Soft Goods Partnership –  Total Team Sales - Centre Ice</vt:lpstr>
      <vt:lpstr>Continuing Initiatives for 2025-2026</vt:lpstr>
      <vt:lpstr>Player Development - Build From Within</vt:lpstr>
      <vt:lpstr>Hull Hockey Program overview</vt:lpstr>
      <vt:lpstr>Mountain High Hockey Goalie Club Partnership</vt:lpstr>
      <vt:lpstr>Disciplinary Committee Overview</vt:lpstr>
      <vt:lpstr>Disciplinary Committee  Process Improvements</vt:lpstr>
      <vt:lpstr>LHA Community Outreach &amp; Giving Back</vt:lpstr>
      <vt:lpstr>Ongoing Scholarship &amp; Community Initiatives</vt:lpstr>
      <vt:lpstr>Giving Back – LHA Day</vt:lpstr>
      <vt:lpstr>Giving Back – Scholarships</vt:lpstr>
      <vt:lpstr>New LHA Organizational Structure</vt:lpstr>
      <vt:lpstr>The challenge of managing one of the biggest youth hockey associations in the U.S.</vt:lpstr>
      <vt:lpstr>15 Months of  Research and Discussion</vt:lpstr>
      <vt:lpstr>Hockey Development &amp; Operations Council (HDOC)</vt:lpstr>
      <vt:lpstr>Join the Hockey Council –  Be a Level Representative</vt:lpstr>
      <vt:lpstr>Join the Hockey Council –  Be a Level Representative</vt:lpstr>
      <vt:lpstr>Registration, Team Declarations and League Updates</vt:lpstr>
      <vt:lpstr>Player Registration</vt:lpstr>
      <vt:lpstr>Player Registration</vt:lpstr>
      <vt:lpstr>What Do My Fees Cover?</vt:lpstr>
      <vt:lpstr>Tryouts and Start of the Season</vt:lpstr>
      <vt:lpstr>Tryout Process - Overview</vt:lpstr>
      <vt:lpstr>Tryout Process - Overview</vt:lpstr>
      <vt:lpstr>Tryout Dates – 14ers</vt:lpstr>
      <vt:lpstr>Tryout Dates – Hawks</vt:lpstr>
      <vt:lpstr>Rule Changes &amp; League Updates</vt:lpstr>
      <vt:lpstr>CAHA Updates</vt:lpstr>
      <vt:lpstr>RMHF Updates</vt:lpstr>
      <vt:lpstr>RMHF Updates</vt:lpstr>
      <vt:lpstr>Looking Ahead</vt:lpstr>
      <vt:lpstr>Annual LHA Golf Tournament</vt:lpstr>
      <vt:lpstr>Annual LHA Golf Tournament</vt:lpstr>
      <vt:lpstr>Annual Meeting</vt:lpstr>
      <vt:lpstr>LHA - Annual Meeting</vt:lpstr>
      <vt:lpstr>LHA - Annual Meeting Election for Open Board Positions</vt:lpstr>
      <vt:lpstr>LHA Summer Camps</vt:lpstr>
      <vt:lpstr>Q&amp;A</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Philip Heinrich</dc:creator>
  <cp:lastModifiedBy>Philip Heinrich</cp:lastModifiedBy>
  <cp:revision>3</cp:revision>
  <dcterms:modified xsi:type="dcterms:W3CDTF">2025-05-21T22:24:42Z</dcterms:modified>
</cp:coreProperties>
</file>