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20" d="100"/>
          <a:sy n="120" d="100"/>
        </p:scale>
        <p:origin x="1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FE58D-7E21-737E-5761-DD676382DD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60216C-D2E7-8B25-4F3E-8C07A6C943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19693C-0075-3257-2916-693E2A1C152F}"/>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1F4E96EF-9F6D-A0C2-C659-F8217781FF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B58FC-F525-8DB7-D250-85F4817E9114}"/>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1498534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8E3BE-4E8B-D414-8549-4DC2A0B070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95AAEA-A200-A7A4-4374-53F2A2ECCC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D8EB87-EB5E-E205-390E-2950F5198B3A}"/>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9436788B-2BCD-9FA5-6DAD-33FE4D265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66E17E-DECB-A9FF-6BE2-416A0FD425F2}"/>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104530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A94DDF-C747-C7DE-E305-C9DFAAFE9B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3F726FA-EB61-39B8-D572-03CD843CA8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562488-8459-DB3B-4B4A-DD65EB893872}"/>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EF41EC4B-BE7E-E509-3F6E-E637C240CA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63A504-5FCC-A127-331A-243404C12675}"/>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507582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D6B31-51AD-1873-7CC5-6C50220F0E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373340-601D-4F81-2E69-3DF28BAA5C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9455F3-8179-F0E5-2980-0C15297C2D3F}"/>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A0F9C458-EAB5-29F6-31E8-FECB79540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154B46-E726-3E1A-D18E-51C79AA4A06F}"/>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173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BAAA7-4BE3-96B8-4E7D-D802873D93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FB411D-403B-7707-096C-6044ED71DC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87BD88-7A15-6AC4-D715-E9ED5BB90AE2}"/>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1AC52D06-4DEB-24DB-9F5E-B6DBCC68F2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2A1E2-19C7-7E87-2D68-5698389123BC}"/>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1523712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EAAFA-4E83-617D-5F25-8692246A15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80EB3F-D008-AFA4-CF16-993A57972A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D7EB4F-7DD3-7F00-00BF-86D5B50DCB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4F7685-BAF9-8322-69F9-A0A5D08AC2A1}"/>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6" name="Footer Placeholder 5">
            <a:extLst>
              <a:ext uri="{FF2B5EF4-FFF2-40B4-BE49-F238E27FC236}">
                <a16:creationId xmlns:a16="http://schemas.microsoft.com/office/drawing/2014/main" id="{9E93DA3A-0F53-66E9-01C6-BF51C02C4E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EEDCF3-DDCB-D31B-0FD0-04042FA5B380}"/>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55417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E8D1-DCBB-4D00-40C1-D71358EBD0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522EE1-3F2B-1068-E8A7-131CCA3395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CF4744-6D9B-72FA-2536-FE79C83112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74D57D-273D-A533-10A0-BE8C5DD567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AD8F61-A772-FAB5-760C-BDCF6D8150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B8F104-3774-72B1-AAE8-F89367A885DB}"/>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8" name="Footer Placeholder 7">
            <a:extLst>
              <a:ext uri="{FF2B5EF4-FFF2-40B4-BE49-F238E27FC236}">
                <a16:creationId xmlns:a16="http://schemas.microsoft.com/office/drawing/2014/main" id="{22E2B598-B1B8-2771-8740-8858332EF9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57EDE9-A67F-FCCD-8F9F-1A7ADA77D73D}"/>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3188678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134EF-19A8-063D-2688-13D46DA288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7849FB-3A17-D766-1E25-B304F796489C}"/>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4" name="Footer Placeholder 3">
            <a:extLst>
              <a:ext uri="{FF2B5EF4-FFF2-40B4-BE49-F238E27FC236}">
                <a16:creationId xmlns:a16="http://schemas.microsoft.com/office/drawing/2014/main" id="{8EE9DB0C-6810-521B-FA1C-17F984CB50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6D7A17-45EE-70EA-432F-770B05A30953}"/>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304862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FB50D6-76AF-EA08-AC62-90A097CD3399}"/>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3" name="Footer Placeholder 2">
            <a:extLst>
              <a:ext uri="{FF2B5EF4-FFF2-40B4-BE49-F238E27FC236}">
                <a16:creationId xmlns:a16="http://schemas.microsoft.com/office/drawing/2014/main" id="{93F3CE91-8AC3-84FD-2041-48AFB9B8CA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7925D7-AE0E-B5B9-7729-72297C9B071E}"/>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348732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211D-52EA-4833-000D-B9A74EC689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77DB48-5B16-FAF5-E55A-84A4EA99DE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44F0F2-FE26-A3C1-523E-5432993DDB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860C78-8B9A-B31B-791C-05005750D039}"/>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6" name="Footer Placeholder 5">
            <a:extLst>
              <a:ext uri="{FF2B5EF4-FFF2-40B4-BE49-F238E27FC236}">
                <a16:creationId xmlns:a16="http://schemas.microsoft.com/office/drawing/2014/main" id="{B596AB6E-5F0D-6785-C511-28C20313C6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B6A4B4-A77A-F3FF-E006-5D64648B97E3}"/>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1432284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1A477-86F0-988A-CCFC-84C4F9DC54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CF29EE-A815-D348-F1B2-A43EF25EC2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365EE1-C8BD-594E-E0AB-6CAC06CA4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02DB5E-4E42-A02E-ABCC-2D6AAF13B50E}"/>
              </a:ext>
            </a:extLst>
          </p:cNvPr>
          <p:cNvSpPr>
            <a:spLocks noGrp="1"/>
          </p:cNvSpPr>
          <p:nvPr>
            <p:ph type="dt" sz="half" idx="10"/>
          </p:nvPr>
        </p:nvSpPr>
        <p:spPr/>
        <p:txBody>
          <a:bodyPr/>
          <a:lstStyle/>
          <a:p>
            <a:fld id="{2F0B87A5-E874-41E1-9ACE-48C8698F69E6}" type="datetimeFigureOut">
              <a:rPr lang="en-US" smtClean="0"/>
              <a:t>6/9/2025</a:t>
            </a:fld>
            <a:endParaRPr lang="en-US"/>
          </a:p>
        </p:txBody>
      </p:sp>
      <p:sp>
        <p:nvSpPr>
          <p:cNvPr id="6" name="Footer Placeholder 5">
            <a:extLst>
              <a:ext uri="{FF2B5EF4-FFF2-40B4-BE49-F238E27FC236}">
                <a16:creationId xmlns:a16="http://schemas.microsoft.com/office/drawing/2014/main" id="{5148D51C-A316-8F05-528C-9BDDDC872F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452914-AA8D-140A-6876-EE741834369F}"/>
              </a:ext>
            </a:extLst>
          </p:cNvPr>
          <p:cNvSpPr>
            <a:spLocks noGrp="1"/>
          </p:cNvSpPr>
          <p:nvPr>
            <p:ph type="sldNum" sz="quarter" idx="12"/>
          </p:nvPr>
        </p:nvSpPr>
        <p:spPr/>
        <p:txBody>
          <a:bodyPr/>
          <a:lstStyle/>
          <a:p>
            <a:fld id="{C4D573FB-9376-4FCB-A3FE-0BCCEAF4D483}" type="slidenum">
              <a:rPr lang="en-US" smtClean="0"/>
              <a:t>‹#›</a:t>
            </a:fld>
            <a:endParaRPr lang="en-US"/>
          </a:p>
        </p:txBody>
      </p:sp>
    </p:spTree>
    <p:extLst>
      <p:ext uri="{BB962C8B-B14F-4D97-AF65-F5344CB8AC3E}">
        <p14:creationId xmlns:p14="http://schemas.microsoft.com/office/powerpoint/2010/main" val="2770757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82EC38-9EB5-3F09-9B45-259EFFFA6F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F9B6D6-8647-66E9-6681-2366ECBCC1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6EED63-86D4-C2FA-12D8-0AF1F2784C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0B87A5-E874-41E1-9ACE-48C8698F69E6}" type="datetimeFigureOut">
              <a:rPr lang="en-US" smtClean="0"/>
              <a:t>6/9/2025</a:t>
            </a:fld>
            <a:endParaRPr lang="en-US"/>
          </a:p>
        </p:txBody>
      </p:sp>
      <p:sp>
        <p:nvSpPr>
          <p:cNvPr id="5" name="Footer Placeholder 4">
            <a:extLst>
              <a:ext uri="{FF2B5EF4-FFF2-40B4-BE49-F238E27FC236}">
                <a16:creationId xmlns:a16="http://schemas.microsoft.com/office/drawing/2014/main" id="{8F1274F2-2D16-26C9-6147-2248081AE1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BD23248-D777-BEFB-DCE6-587E8D357B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D573FB-9376-4FCB-A3FE-0BCCEAF4D483}" type="slidenum">
              <a:rPr lang="en-US" smtClean="0"/>
              <a:t>‹#›</a:t>
            </a:fld>
            <a:endParaRPr lang="en-US"/>
          </a:p>
        </p:txBody>
      </p:sp>
    </p:spTree>
    <p:extLst>
      <p:ext uri="{BB962C8B-B14F-4D97-AF65-F5344CB8AC3E}">
        <p14:creationId xmlns:p14="http://schemas.microsoft.com/office/powerpoint/2010/main" val="3240291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8258C-BF0E-05B8-7842-06687BF536F6}"/>
              </a:ext>
            </a:extLst>
          </p:cNvPr>
          <p:cNvSpPr>
            <a:spLocks noGrp="1"/>
          </p:cNvSpPr>
          <p:nvPr>
            <p:ph type="ctrTitle"/>
          </p:nvPr>
        </p:nvSpPr>
        <p:spPr/>
        <p:txBody>
          <a:bodyPr/>
          <a:lstStyle/>
          <a:p>
            <a:r>
              <a:rPr lang="en-US" dirty="0"/>
              <a:t>Spring League 2025</a:t>
            </a:r>
          </a:p>
        </p:txBody>
      </p:sp>
      <p:sp>
        <p:nvSpPr>
          <p:cNvPr id="3" name="Subtitle 2">
            <a:extLst>
              <a:ext uri="{FF2B5EF4-FFF2-40B4-BE49-F238E27FC236}">
                <a16:creationId xmlns:a16="http://schemas.microsoft.com/office/drawing/2014/main" id="{C5D4BA2B-4DDB-7D54-CCA4-7851E0541831}"/>
              </a:ext>
            </a:extLst>
          </p:cNvPr>
          <p:cNvSpPr>
            <a:spLocks noGrp="1"/>
          </p:cNvSpPr>
          <p:nvPr>
            <p:ph type="subTitle" idx="1"/>
          </p:nvPr>
        </p:nvSpPr>
        <p:spPr/>
        <p:txBody>
          <a:bodyPr/>
          <a:lstStyle/>
          <a:p>
            <a:r>
              <a:rPr lang="en-US" dirty="0"/>
              <a:t>Survey results </a:t>
            </a:r>
          </a:p>
          <a:p>
            <a:r>
              <a:rPr lang="en-US" dirty="0"/>
              <a:t>(n=14)</a:t>
            </a:r>
          </a:p>
        </p:txBody>
      </p:sp>
    </p:spTree>
    <p:extLst>
      <p:ext uri="{BB962C8B-B14F-4D97-AF65-F5344CB8AC3E}">
        <p14:creationId xmlns:p14="http://schemas.microsoft.com/office/powerpoint/2010/main" val="129912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712E-2C91-23F0-5FB5-35509F7DF6EA}"/>
              </a:ext>
            </a:extLst>
          </p:cNvPr>
          <p:cNvSpPr>
            <a:spLocks noGrp="1"/>
          </p:cNvSpPr>
          <p:nvPr>
            <p:ph type="title"/>
          </p:nvPr>
        </p:nvSpPr>
        <p:spPr>
          <a:xfrm>
            <a:off x="838200" y="348033"/>
            <a:ext cx="10515600" cy="666007"/>
          </a:xfrm>
        </p:spPr>
        <p:txBody>
          <a:bodyPr>
            <a:normAutofit fontScale="90000"/>
          </a:bodyPr>
          <a:lstStyle/>
          <a:p>
            <a:r>
              <a:rPr lang="en-US" dirty="0"/>
              <a:t>How was your experience overall?</a:t>
            </a:r>
          </a:p>
        </p:txBody>
      </p:sp>
      <p:pic>
        <p:nvPicPr>
          <p:cNvPr id="14" name="Content Placeholder 13">
            <a:extLst>
              <a:ext uri="{FF2B5EF4-FFF2-40B4-BE49-F238E27FC236}">
                <a16:creationId xmlns:a16="http://schemas.microsoft.com/office/drawing/2014/main" id="{1CB7A654-39CF-7B12-3A03-783654E96F23}"/>
              </a:ext>
            </a:extLst>
          </p:cNvPr>
          <p:cNvPicPr>
            <a:picLocks noGrp="1" noChangeAspect="1"/>
          </p:cNvPicPr>
          <p:nvPr>
            <p:ph idx="1"/>
          </p:nvPr>
        </p:nvPicPr>
        <p:blipFill>
          <a:blip r:embed="rId2"/>
          <a:stretch>
            <a:fillRect/>
          </a:stretch>
        </p:blipFill>
        <p:spPr>
          <a:xfrm>
            <a:off x="1643975" y="930064"/>
            <a:ext cx="7054566" cy="5897469"/>
          </a:xfrm>
        </p:spPr>
      </p:pic>
    </p:spTree>
    <p:extLst>
      <p:ext uri="{BB962C8B-B14F-4D97-AF65-F5344CB8AC3E}">
        <p14:creationId xmlns:p14="http://schemas.microsoft.com/office/powerpoint/2010/main" val="1401161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1D51-76D0-B0DC-FCC5-CE4590236494}"/>
              </a:ext>
            </a:extLst>
          </p:cNvPr>
          <p:cNvSpPr>
            <a:spLocks noGrp="1"/>
          </p:cNvSpPr>
          <p:nvPr>
            <p:ph type="title"/>
          </p:nvPr>
        </p:nvSpPr>
        <p:spPr/>
        <p:txBody>
          <a:bodyPr/>
          <a:lstStyle/>
          <a:p>
            <a:r>
              <a:rPr lang="en-US" dirty="0"/>
              <a:t>STOP</a:t>
            </a:r>
          </a:p>
        </p:txBody>
      </p:sp>
      <p:sp>
        <p:nvSpPr>
          <p:cNvPr id="3" name="Content Placeholder 2">
            <a:extLst>
              <a:ext uri="{FF2B5EF4-FFF2-40B4-BE49-F238E27FC236}">
                <a16:creationId xmlns:a16="http://schemas.microsoft.com/office/drawing/2014/main" id="{C97E109B-6D76-32AD-AC6F-4F8D0A76E354}"/>
              </a:ext>
            </a:extLst>
          </p:cNvPr>
          <p:cNvSpPr>
            <a:spLocks noGrp="1"/>
          </p:cNvSpPr>
          <p:nvPr>
            <p:ph idx="1"/>
          </p:nvPr>
        </p:nvSpPr>
        <p:spPr/>
        <p:txBody>
          <a:bodyPr>
            <a:normAutofit fontScale="85000" lnSpcReduction="20000"/>
          </a:bodyPr>
          <a:lstStyle/>
          <a:p>
            <a:r>
              <a:rPr lang="en-US" dirty="0"/>
              <a:t>Our little guy requested no music being played while playing. Said it was distracting and made it hard to hear coaches.</a:t>
            </a:r>
          </a:p>
          <a:p>
            <a:r>
              <a:rPr lang="en-US" dirty="0"/>
              <a:t>2 minutes horns</a:t>
            </a:r>
          </a:p>
          <a:p>
            <a:r>
              <a:rPr lang="en-US" dirty="0"/>
              <a:t>I would recommend doing face offs not just thronging the puck all over the place each time there is a line change.</a:t>
            </a:r>
          </a:p>
          <a:p>
            <a:r>
              <a:rPr lang="en-US" dirty="0"/>
              <a:t>Playing music during the games. It is too loud and obnoxious for the spectators</a:t>
            </a:r>
          </a:p>
          <a:p>
            <a:r>
              <a:rPr lang="en-US" dirty="0"/>
              <a:t>Pre-picking teams by birth year prior to seeing ability, birth year is not a good judge of ability all the time.</a:t>
            </a:r>
          </a:p>
          <a:p>
            <a:r>
              <a:rPr lang="en-US" dirty="0"/>
              <a:t>I think it can be cheaper with no jersey and just do light and darks or use </a:t>
            </a:r>
            <a:r>
              <a:rPr lang="en-US" dirty="0" err="1"/>
              <a:t>pinneys</a:t>
            </a:r>
            <a:r>
              <a:rPr lang="en-US" dirty="0"/>
              <a:t>.</a:t>
            </a:r>
          </a:p>
          <a:p>
            <a:r>
              <a:rPr lang="en-US" dirty="0"/>
              <a:t>I don't think anything should stop just maybe have an Eval day to set teams.</a:t>
            </a:r>
          </a:p>
          <a:p>
            <a:endParaRPr lang="en-US" dirty="0"/>
          </a:p>
        </p:txBody>
      </p:sp>
    </p:spTree>
    <p:extLst>
      <p:ext uri="{BB962C8B-B14F-4D97-AF65-F5344CB8AC3E}">
        <p14:creationId xmlns:p14="http://schemas.microsoft.com/office/powerpoint/2010/main" val="356236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84BD3-7CF8-7015-D272-BBDA995BFF5C}"/>
              </a:ext>
            </a:extLst>
          </p:cNvPr>
          <p:cNvSpPr>
            <a:spLocks noGrp="1"/>
          </p:cNvSpPr>
          <p:nvPr>
            <p:ph type="title"/>
          </p:nvPr>
        </p:nvSpPr>
        <p:spPr/>
        <p:txBody>
          <a:bodyPr/>
          <a:lstStyle/>
          <a:p>
            <a:r>
              <a:rPr lang="en-US" dirty="0"/>
              <a:t>START</a:t>
            </a:r>
          </a:p>
        </p:txBody>
      </p:sp>
      <p:sp>
        <p:nvSpPr>
          <p:cNvPr id="3" name="Content Placeholder 2">
            <a:extLst>
              <a:ext uri="{FF2B5EF4-FFF2-40B4-BE49-F238E27FC236}">
                <a16:creationId xmlns:a16="http://schemas.microsoft.com/office/drawing/2014/main" id="{CCE90101-C165-8699-3253-E81ACA3FE919}"/>
              </a:ext>
            </a:extLst>
          </p:cNvPr>
          <p:cNvSpPr>
            <a:spLocks noGrp="1"/>
          </p:cNvSpPr>
          <p:nvPr>
            <p:ph idx="1"/>
          </p:nvPr>
        </p:nvSpPr>
        <p:spPr>
          <a:xfrm>
            <a:off x="838200" y="1400783"/>
            <a:ext cx="10515600" cy="5092092"/>
          </a:xfrm>
        </p:spPr>
        <p:txBody>
          <a:bodyPr>
            <a:noAutofit/>
          </a:bodyPr>
          <a:lstStyle/>
          <a:p>
            <a:r>
              <a:rPr lang="en-US" sz="1600" dirty="0"/>
              <a:t>Reaching out to potential coaches ahead of the start of the spring league to verify their availability and willingness to help.</a:t>
            </a:r>
          </a:p>
          <a:p>
            <a:r>
              <a:rPr lang="en-US" sz="1600" dirty="0"/>
              <a:t> Maybe getting parents involved to volunteer to help with clock/scoreboard to prep for tournament volunteering?"</a:t>
            </a:r>
          </a:p>
          <a:p>
            <a:r>
              <a:rPr lang="en-US" sz="1600" dirty="0"/>
              <a:t>Changes on the fly. More than 2 teams</a:t>
            </a:r>
          </a:p>
          <a:p>
            <a:r>
              <a:rPr lang="en-US" sz="1600" dirty="0"/>
              <a:t>I would recommend changing on the fly the blowing the horn and changing lines just takes away from the game time. And makes no sense, Most kids and parents dislike the horn situation.</a:t>
            </a:r>
          </a:p>
          <a:p>
            <a:r>
              <a:rPr lang="en-US" sz="1600" dirty="0"/>
              <a:t>Have an evaluation to divide teams by ability. The 8U level was difficult this year with the significant difference in ability levels. It would have been more beneficial for all to allow the stronger players to have their own teams and play against each other. This would have allowed the younger players to be able to touch the puck more and have more opportunities to work on their skills</a:t>
            </a:r>
          </a:p>
          <a:p>
            <a:r>
              <a:rPr lang="en-US" sz="1600" dirty="0"/>
              <a:t>Have all the kids skate night one and let the coaches make the teams off of their ability so they're more even.</a:t>
            </a:r>
          </a:p>
          <a:p>
            <a:r>
              <a:rPr lang="en-US" sz="1600" dirty="0"/>
              <a:t>Perhaps divide by ability so it’s fair for the competitive kids and the developmental ones… not to say that they all aren’t developing.</a:t>
            </a:r>
          </a:p>
          <a:p>
            <a:r>
              <a:rPr lang="en-US" sz="1600" dirty="0"/>
              <a:t>Do half ice for mites with the black dividers so you can save money on the extra sheet or offer an extra week or two.</a:t>
            </a:r>
          </a:p>
          <a:p>
            <a:r>
              <a:rPr lang="en-US" sz="1600" dirty="0"/>
              <a:t>I would love to see a program like this continue the whole off season!</a:t>
            </a:r>
          </a:p>
        </p:txBody>
      </p:sp>
    </p:spTree>
    <p:extLst>
      <p:ext uri="{BB962C8B-B14F-4D97-AF65-F5344CB8AC3E}">
        <p14:creationId xmlns:p14="http://schemas.microsoft.com/office/powerpoint/2010/main" val="3099992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409E7-5EDD-9611-C145-CE11DFB28982}"/>
              </a:ext>
            </a:extLst>
          </p:cNvPr>
          <p:cNvSpPr>
            <a:spLocks noGrp="1"/>
          </p:cNvSpPr>
          <p:nvPr>
            <p:ph type="title"/>
          </p:nvPr>
        </p:nvSpPr>
        <p:spPr/>
        <p:txBody>
          <a:bodyPr/>
          <a:lstStyle/>
          <a:p>
            <a:r>
              <a:rPr lang="en-US" dirty="0"/>
              <a:t>CONTINUE</a:t>
            </a:r>
          </a:p>
        </p:txBody>
      </p:sp>
      <p:sp>
        <p:nvSpPr>
          <p:cNvPr id="3" name="Content Placeholder 2">
            <a:extLst>
              <a:ext uri="{FF2B5EF4-FFF2-40B4-BE49-F238E27FC236}">
                <a16:creationId xmlns:a16="http://schemas.microsoft.com/office/drawing/2014/main" id="{4ED1FF13-A99E-4936-CDC8-45131DEE0E28}"/>
              </a:ext>
            </a:extLst>
          </p:cNvPr>
          <p:cNvSpPr>
            <a:spLocks noGrp="1"/>
          </p:cNvSpPr>
          <p:nvPr>
            <p:ph idx="1"/>
          </p:nvPr>
        </p:nvSpPr>
        <p:spPr/>
        <p:txBody>
          <a:bodyPr>
            <a:normAutofit fontScale="77500" lnSpcReduction="20000"/>
          </a:bodyPr>
          <a:lstStyle/>
          <a:p>
            <a:r>
              <a:rPr lang="en-US" dirty="0"/>
              <a:t>The jerseys were a huge hit!! And please continue offering the spring league.</a:t>
            </a:r>
          </a:p>
          <a:p>
            <a:r>
              <a:rPr lang="en-US" dirty="0"/>
              <a:t>splitting up the lines based on ability</a:t>
            </a:r>
          </a:p>
          <a:p>
            <a:r>
              <a:rPr lang="en-US" dirty="0"/>
              <a:t>Letting the kids have fun!</a:t>
            </a:r>
          </a:p>
          <a:p>
            <a:r>
              <a:rPr lang="en-US" dirty="0"/>
              <a:t>Continue to keep the teams as small as you can so each child gets a lot of playing time</a:t>
            </a:r>
          </a:p>
          <a:p>
            <a:r>
              <a:rPr lang="en-US" dirty="0"/>
              <a:t>Continue offering the spring league! We are also not opposed to lengthening it</a:t>
            </a:r>
          </a:p>
          <a:p>
            <a:r>
              <a:rPr lang="en-US" dirty="0"/>
              <a:t>Having spring league!</a:t>
            </a:r>
          </a:p>
          <a:p>
            <a:r>
              <a:rPr lang="en-US" dirty="0"/>
              <a:t>"Loved the music at the last game.</a:t>
            </a:r>
          </a:p>
          <a:p>
            <a:r>
              <a:rPr lang="en-US" dirty="0"/>
              <a:t>Great opportunity to offer more time on the ice.  Thank you!"</a:t>
            </a:r>
          </a:p>
          <a:p>
            <a:r>
              <a:rPr lang="en-US" dirty="0"/>
              <a:t>Having it. Such an improvement from when Craig ran it.</a:t>
            </a:r>
          </a:p>
          <a:p>
            <a:r>
              <a:rPr lang="en-US" dirty="0"/>
              <a:t>I loved how the kids were given matching jerseys.  The game times were do-able for the working families.</a:t>
            </a:r>
          </a:p>
          <a:p>
            <a:endParaRPr lang="en-US" dirty="0"/>
          </a:p>
        </p:txBody>
      </p:sp>
    </p:spTree>
    <p:extLst>
      <p:ext uri="{BB962C8B-B14F-4D97-AF65-F5344CB8AC3E}">
        <p14:creationId xmlns:p14="http://schemas.microsoft.com/office/powerpoint/2010/main" val="198316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77D6-C442-8587-95B1-0C0B07AC976F}"/>
              </a:ext>
            </a:extLst>
          </p:cNvPr>
          <p:cNvSpPr>
            <a:spLocks noGrp="1"/>
          </p:cNvSpPr>
          <p:nvPr>
            <p:ph type="title"/>
          </p:nvPr>
        </p:nvSpPr>
        <p:spPr>
          <a:xfrm>
            <a:off x="838200" y="365125"/>
            <a:ext cx="10515600" cy="500637"/>
          </a:xfrm>
        </p:spPr>
        <p:txBody>
          <a:bodyPr>
            <a:normAutofit fontScale="90000"/>
          </a:bodyPr>
          <a:lstStyle/>
          <a:p>
            <a:r>
              <a:rPr lang="en-US" dirty="0"/>
              <a:t>GENERAL</a:t>
            </a:r>
          </a:p>
        </p:txBody>
      </p:sp>
      <p:sp>
        <p:nvSpPr>
          <p:cNvPr id="3" name="Content Placeholder 2">
            <a:extLst>
              <a:ext uri="{FF2B5EF4-FFF2-40B4-BE49-F238E27FC236}">
                <a16:creationId xmlns:a16="http://schemas.microsoft.com/office/drawing/2014/main" id="{73E413DC-B530-BFBD-E560-3F0E00EA4C4D}"/>
              </a:ext>
            </a:extLst>
          </p:cNvPr>
          <p:cNvSpPr>
            <a:spLocks noGrp="1"/>
          </p:cNvSpPr>
          <p:nvPr>
            <p:ph idx="1"/>
          </p:nvPr>
        </p:nvSpPr>
        <p:spPr>
          <a:xfrm>
            <a:off x="466929" y="865762"/>
            <a:ext cx="11614824" cy="5992238"/>
          </a:xfrm>
        </p:spPr>
        <p:txBody>
          <a:bodyPr>
            <a:normAutofit fontScale="55000" lnSpcReduction="20000"/>
          </a:bodyPr>
          <a:lstStyle/>
          <a:p>
            <a:r>
              <a:rPr lang="en-US" dirty="0"/>
              <a:t>Due to the number of spring sports, it was hard to commit to the spring league prior to knowing what nights it would actually be on. It would have been nice to know the dates and times when it started being advertised.</a:t>
            </a:r>
          </a:p>
          <a:p>
            <a:r>
              <a:rPr lang="en-US" dirty="0"/>
              <a:t>"I personally thought the price point was great. I realize ice is expensive so getting 5 games for $100 and a jersey was a win. </a:t>
            </a:r>
          </a:p>
          <a:p>
            <a:r>
              <a:rPr lang="en-US" dirty="0"/>
              <a:t>Like I stated above just getting parents involved to assist coaches and run the clock/scoreboard. Tournaments take volunteers so this would be a great teaching experience. </a:t>
            </a:r>
          </a:p>
          <a:p>
            <a:r>
              <a:rPr lang="en-US" dirty="0"/>
              <a:t>Maybe do 1/2 ice for the mite level? Could potentially double the amount of games played. </a:t>
            </a:r>
          </a:p>
          <a:p>
            <a:r>
              <a:rPr lang="en-US" dirty="0"/>
              <a:t>Overall I would just like to thank PYH for being such a great organization. Our little guy loves being a Roadrunner"</a:t>
            </a:r>
          </a:p>
          <a:p>
            <a:r>
              <a:rPr lang="en-US" dirty="0"/>
              <a:t>I thought it was great and hope to have the opportunity for Nathan to participate again next year.</a:t>
            </a:r>
          </a:p>
          <a:p>
            <a:r>
              <a:rPr lang="en-US" dirty="0"/>
              <a:t>Thank you to everyone who set it up, skated, ran the clock. My son had a blast so did I!</a:t>
            </a:r>
          </a:p>
          <a:p>
            <a:r>
              <a:rPr lang="en-US" dirty="0"/>
              <a:t>"We really enjoyed it. I would recommend it to all kids. </a:t>
            </a:r>
          </a:p>
          <a:p>
            <a:r>
              <a:rPr lang="en-US" dirty="0"/>
              <a:t>I would recommend making changes to teams after the first game you can usually tell  who the better players are on the first night. </a:t>
            </a:r>
          </a:p>
          <a:p>
            <a:r>
              <a:rPr lang="en-US" dirty="0"/>
              <a:t>Moving a few players here or there if need be. </a:t>
            </a:r>
          </a:p>
          <a:p>
            <a:r>
              <a:rPr lang="en-US" dirty="0"/>
              <a:t>The 8u coyotes were very weak compared to the other teams."</a:t>
            </a:r>
          </a:p>
          <a:p>
            <a:r>
              <a:rPr lang="en-US" dirty="0"/>
              <a:t>Thank you for this opportunity</a:t>
            </a:r>
          </a:p>
          <a:p>
            <a:r>
              <a:rPr lang="en-US" dirty="0"/>
              <a:t>The kids being introduced to their team and coach night one all in the locker room would probably be beneficial. Assign each a locker room.</a:t>
            </a:r>
          </a:p>
          <a:p>
            <a:r>
              <a:rPr lang="en-US" dirty="0"/>
              <a:t>Thank you! It was great to have the kids on the ice and it was really fun! It was laid back and I'm glad it was offered.</a:t>
            </a:r>
          </a:p>
          <a:p>
            <a:r>
              <a:rPr lang="en-US" dirty="0"/>
              <a:t>I know this is difficult sometimes, but releasing the days and times makes it so much easier for families to commit.  Especially since it is when all the spring sports typically start.  I did hear that one family was unhappy with the team they were on, I think they lost every game, but not much you can do about that.  Another thing I heard was families thought if you did the teams again next year (Canadians, Bruins, etc.) You should ask when they sign up if their child has a favorite team so they get that jersey and are playing for that team.  That was not something that crossed my mind, but thought I would share.    We really hope you offer it again next year!!!</a:t>
            </a:r>
          </a:p>
        </p:txBody>
      </p:sp>
    </p:spTree>
    <p:extLst>
      <p:ext uri="{BB962C8B-B14F-4D97-AF65-F5344CB8AC3E}">
        <p14:creationId xmlns:p14="http://schemas.microsoft.com/office/powerpoint/2010/main" val="82756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959</Words>
  <Application>Microsoft Office PowerPoint</Application>
  <PresentationFormat>Widescreen</PresentationFormat>
  <Paragraphs>49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Spring League 2025</vt:lpstr>
      <vt:lpstr>How was your experience overall?</vt:lpstr>
      <vt:lpstr>STOP</vt:lpstr>
      <vt:lpstr>START</vt:lpstr>
      <vt:lpstr>CONTINUE</vt:lpstr>
      <vt:lpstr>GENERAL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Hrnjic, Jennifer</dc:creator>
  <cp:lastModifiedBy>Hrnjic, Jennifer</cp:lastModifiedBy>
  <cp:revision>1</cp:revision>
  <dcterms:created xsi:type="dcterms:W3CDTF">2025-06-09T20:40:43Z</dcterms:created>
  <dcterms:modified xsi:type="dcterms:W3CDTF">2025-06-09T20:54:44Z</dcterms:modified>
</cp:coreProperties>
</file>