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315" r:id="rId5"/>
    <p:sldId id="311" r:id="rId6"/>
    <p:sldId id="259" r:id="rId7"/>
    <p:sldId id="316" r:id="rId8"/>
    <p:sldId id="317" r:id="rId9"/>
    <p:sldId id="299" r:id="rId10"/>
    <p:sldId id="305" r:id="rId11"/>
    <p:sldId id="304" r:id="rId12"/>
    <p:sldId id="306" r:id="rId13"/>
    <p:sldId id="307" r:id="rId14"/>
    <p:sldId id="308" r:id="rId15"/>
    <p:sldId id="309" r:id="rId16"/>
    <p:sldId id="318" r:id="rId17"/>
    <p:sldId id="280" r:id="rId18"/>
  </p:sldIdLst>
  <p:sldSz cx="10058400" cy="7772400"/>
  <p:notesSz cx="6858000" cy="9144000"/>
  <p:defaultTextStyle>
    <a:defPPr>
      <a:defRPr lang="en-US"/>
    </a:defPPr>
    <a:lvl1pPr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1pPr>
    <a:lvl2pPr marL="508000" indent="-50800"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2pPr>
    <a:lvl3pPr marL="1017588" indent="-103188"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3pPr>
    <a:lvl4pPr marL="1527175" indent="-155575"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4pPr>
    <a:lvl5pPr marL="2036763" indent="-207963"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36269-ED21-804B-AE7D-741DFE9A5125}" v="14" dt="2025-03-05T04:09:09.252"/>
    <p1510:client id="{C38E5643-DEA6-484B-B16F-3101CBEE2EB4}" v="17" dt="2025-03-05T18:55:52.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90"/>
    <p:restoredTop sz="94598" autoAdjust="0"/>
  </p:normalViewPr>
  <p:slideViewPr>
    <p:cSldViewPr snapToGrid="0" snapToObjects="1">
      <p:cViewPr varScale="1">
        <p:scale>
          <a:sx n="92" d="100"/>
          <a:sy n="92" d="100"/>
        </p:scale>
        <p:origin x="1272" y="488"/>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azan" userId="ba640eefbe94d26f" providerId="LiveId" clId="{C38E5643-DEA6-484B-B16F-3101CBEE2EB4}"/>
    <pc:docChg chg="custSel modSld">
      <pc:chgData name="Laura Lazan" userId="ba640eefbe94d26f" providerId="LiveId" clId="{C38E5643-DEA6-484B-B16F-3101CBEE2EB4}" dt="2025-03-05T18:56:10.907" v="310" actId="20577"/>
      <pc:docMkLst>
        <pc:docMk/>
      </pc:docMkLst>
      <pc:sldChg chg="addSp modSp mod">
        <pc:chgData name="Laura Lazan" userId="ba640eefbe94d26f" providerId="LiveId" clId="{C38E5643-DEA6-484B-B16F-3101CBEE2EB4}" dt="2025-03-05T18:47:52.581" v="137" actId="14100"/>
        <pc:sldMkLst>
          <pc:docMk/>
          <pc:sldMk cId="0" sldId="304"/>
        </pc:sldMkLst>
        <pc:spChg chg="mod">
          <ac:chgData name="Laura Lazan" userId="ba640eefbe94d26f" providerId="LiveId" clId="{C38E5643-DEA6-484B-B16F-3101CBEE2EB4}" dt="2025-03-05T18:45:49.144" v="105" actId="255"/>
          <ac:spMkLst>
            <pc:docMk/>
            <pc:sldMk cId="0" sldId="304"/>
            <ac:spMk id="21506" creationId="{2A7164D2-5115-5ADA-A903-9ADC82864FF6}"/>
          </ac:spMkLst>
        </pc:spChg>
        <pc:graphicFrameChg chg="add mod modGraphic">
          <ac:chgData name="Laura Lazan" userId="ba640eefbe94d26f" providerId="LiveId" clId="{C38E5643-DEA6-484B-B16F-3101CBEE2EB4}" dt="2025-03-05T18:47:52.581" v="137" actId="14100"/>
          <ac:graphicFrameMkLst>
            <pc:docMk/>
            <pc:sldMk cId="0" sldId="304"/>
            <ac:graphicFrameMk id="2" creationId="{545F630B-F8CC-4312-4CED-4B2F9798BA32}"/>
          </ac:graphicFrameMkLst>
        </pc:graphicFrameChg>
      </pc:sldChg>
      <pc:sldChg chg="addSp modSp mod">
        <pc:chgData name="Laura Lazan" userId="ba640eefbe94d26f" providerId="LiveId" clId="{C38E5643-DEA6-484B-B16F-3101CBEE2EB4}" dt="2025-03-05T18:51:25.399" v="223" actId="207"/>
        <pc:sldMkLst>
          <pc:docMk/>
          <pc:sldMk cId="0" sldId="305"/>
        </pc:sldMkLst>
        <pc:spChg chg="mod">
          <ac:chgData name="Laura Lazan" userId="ba640eefbe94d26f" providerId="LiveId" clId="{C38E5643-DEA6-484B-B16F-3101CBEE2EB4}" dt="2025-03-05T18:44:33.853" v="79" actId="255"/>
          <ac:spMkLst>
            <pc:docMk/>
            <pc:sldMk cId="0" sldId="305"/>
            <ac:spMk id="20482" creationId="{E70EC748-61C3-E3EC-C792-99FD188EFD7C}"/>
          </ac:spMkLst>
        </pc:spChg>
        <pc:graphicFrameChg chg="add mod modGraphic">
          <ac:chgData name="Laura Lazan" userId="ba640eefbe94d26f" providerId="LiveId" clId="{C38E5643-DEA6-484B-B16F-3101CBEE2EB4}" dt="2025-03-05T18:51:25.399" v="223" actId="207"/>
          <ac:graphicFrameMkLst>
            <pc:docMk/>
            <pc:sldMk cId="0" sldId="305"/>
            <ac:graphicFrameMk id="2" creationId="{9951E0EA-44D6-7130-734A-28086315485D}"/>
          </ac:graphicFrameMkLst>
        </pc:graphicFrameChg>
      </pc:sldChg>
      <pc:sldChg chg="addSp modSp mod">
        <pc:chgData name="Laura Lazan" userId="ba640eefbe94d26f" providerId="LiveId" clId="{C38E5643-DEA6-484B-B16F-3101CBEE2EB4}" dt="2025-03-05T18:51:04.763" v="220" actId="207"/>
        <pc:sldMkLst>
          <pc:docMk/>
          <pc:sldMk cId="0" sldId="306"/>
        </pc:sldMkLst>
        <pc:spChg chg="mod">
          <ac:chgData name="Laura Lazan" userId="ba640eefbe94d26f" providerId="LiveId" clId="{C38E5643-DEA6-484B-B16F-3101CBEE2EB4}" dt="2025-03-05T18:48:21.340" v="151" actId="20577"/>
          <ac:spMkLst>
            <pc:docMk/>
            <pc:sldMk cId="0" sldId="306"/>
            <ac:spMk id="23554" creationId="{51F860A2-6A23-43AC-1700-2043A646BC29}"/>
          </ac:spMkLst>
        </pc:spChg>
        <pc:graphicFrameChg chg="add mod modGraphic">
          <ac:chgData name="Laura Lazan" userId="ba640eefbe94d26f" providerId="LiveId" clId="{C38E5643-DEA6-484B-B16F-3101CBEE2EB4}" dt="2025-03-05T18:51:04.763" v="220" actId="207"/>
          <ac:graphicFrameMkLst>
            <pc:docMk/>
            <pc:sldMk cId="0" sldId="306"/>
            <ac:graphicFrameMk id="2" creationId="{508C3449-2440-DDC4-1D09-4485C581EDF1}"/>
          </ac:graphicFrameMkLst>
        </pc:graphicFrameChg>
      </pc:sldChg>
      <pc:sldChg chg="addSp modSp mod">
        <pc:chgData name="Laura Lazan" userId="ba640eefbe94d26f" providerId="LiveId" clId="{C38E5643-DEA6-484B-B16F-3101CBEE2EB4}" dt="2025-03-05T18:51:53.403" v="225" actId="1076"/>
        <pc:sldMkLst>
          <pc:docMk/>
          <pc:sldMk cId="0" sldId="307"/>
        </pc:sldMkLst>
        <pc:spChg chg="mod">
          <ac:chgData name="Laura Lazan" userId="ba640eefbe94d26f" providerId="LiveId" clId="{C38E5643-DEA6-484B-B16F-3101CBEE2EB4}" dt="2025-03-05T18:49:36.328" v="188" actId="20577"/>
          <ac:spMkLst>
            <pc:docMk/>
            <pc:sldMk cId="0" sldId="307"/>
            <ac:spMk id="24578" creationId="{5E2D682B-4751-4548-ECA5-18E8F1363494}"/>
          </ac:spMkLst>
        </pc:spChg>
        <pc:graphicFrameChg chg="add mod modGraphic">
          <ac:chgData name="Laura Lazan" userId="ba640eefbe94d26f" providerId="LiveId" clId="{C38E5643-DEA6-484B-B16F-3101CBEE2EB4}" dt="2025-03-05T18:51:53.403" v="225" actId="1076"/>
          <ac:graphicFrameMkLst>
            <pc:docMk/>
            <pc:sldMk cId="0" sldId="307"/>
            <ac:graphicFrameMk id="2" creationId="{901FA71D-3A24-0477-A6D6-060DA42326E2}"/>
          </ac:graphicFrameMkLst>
        </pc:graphicFrameChg>
      </pc:sldChg>
      <pc:sldChg chg="addSp modSp mod">
        <pc:chgData name="Laura Lazan" userId="ba640eefbe94d26f" providerId="LiveId" clId="{C38E5643-DEA6-484B-B16F-3101CBEE2EB4}" dt="2025-03-05T18:53:39.560" v="262" actId="20577"/>
        <pc:sldMkLst>
          <pc:docMk/>
          <pc:sldMk cId="0" sldId="308"/>
        </pc:sldMkLst>
        <pc:spChg chg="mod">
          <ac:chgData name="Laura Lazan" userId="ba640eefbe94d26f" providerId="LiveId" clId="{C38E5643-DEA6-484B-B16F-3101CBEE2EB4}" dt="2025-03-05T18:52:40.601" v="242" actId="14100"/>
          <ac:spMkLst>
            <pc:docMk/>
            <pc:sldMk cId="0" sldId="308"/>
            <ac:spMk id="25602" creationId="{AD377C6B-B1ED-AD6D-B7F7-6703715C96D3}"/>
          </ac:spMkLst>
        </pc:spChg>
        <pc:graphicFrameChg chg="add mod modGraphic">
          <ac:chgData name="Laura Lazan" userId="ba640eefbe94d26f" providerId="LiveId" clId="{C38E5643-DEA6-484B-B16F-3101CBEE2EB4}" dt="2025-03-05T18:53:39.560" v="262" actId="20577"/>
          <ac:graphicFrameMkLst>
            <pc:docMk/>
            <pc:sldMk cId="0" sldId="308"/>
            <ac:graphicFrameMk id="2" creationId="{B60BE8CF-8405-E13C-4159-56D445256462}"/>
          </ac:graphicFrameMkLst>
        </pc:graphicFrameChg>
      </pc:sldChg>
      <pc:sldChg chg="addSp modSp mod">
        <pc:chgData name="Laura Lazan" userId="ba640eefbe94d26f" providerId="LiveId" clId="{C38E5643-DEA6-484B-B16F-3101CBEE2EB4}" dt="2025-03-05T18:56:10.907" v="310" actId="20577"/>
        <pc:sldMkLst>
          <pc:docMk/>
          <pc:sldMk cId="0" sldId="309"/>
        </pc:sldMkLst>
        <pc:spChg chg="mod">
          <ac:chgData name="Laura Lazan" userId="ba640eefbe94d26f" providerId="LiveId" clId="{C38E5643-DEA6-484B-B16F-3101CBEE2EB4}" dt="2025-03-05T18:56:10.907" v="310" actId="20577"/>
          <ac:spMkLst>
            <pc:docMk/>
            <pc:sldMk cId="0" sldId="309"/>
            <ac:spMk id="26626" creationId="{A92A1C98-8588-4DBC-8424-E71192ACF7D7}"/>
          </ac:spMkLst>
        </pc:spChg>
        <pc:graphicFrameChg chg="add mod modGraphic">
          <ac:chgData name="Laura Lazan" userId="ba640eefbe94d26f" providerId="LiveId" clId="{C38E5643-DEA6-484B-B16F-3101CBEE2EB4}" dt="2025-03-05T18:56:00.873" v="295" actId="1076"/>
          <ac:graphicFrameMkLst>
            <pc:docMk/>
            <pc:sldMk cId="0" sldId="309"/>
            <ac:graphicFrameMk id="2" creationId="{87135B6D-B79B-218E-6682-766AD44D2F71}"/>
          </ac:graphicFrameMkLst>
        </pc:graphicFrameChg>
        <pc:picChg chg="mod">
          <ac:chgData name="Laura Lazan" userId="ba640eefbe94d26f" providerId="LiveId" clId="{C38E5643-DEA6-484B-B16F-3101CBEE2EB4}" dt="2025-03-05T18:56:04.531" v="296" actId="1076"/>
          <ac:picMkLst>
            <pc:docMk/>
            <pc:sldMk cId="0" sldId="309"/>
            <ac:picMk id="4" creationId="{AD59AD17-0720-67CD-BCC1-289B66D1DE1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A02C7-2493-4F4A-9648-8E78D0C379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B6C291-53F6-4774-8F9C-66E9D866CE8B}">
      <dgm:prSet custT="1"/>
      <dgm:spPr/>
      <dgm:t>
        <a:bodyPr/>
        <a:lstStyle/>
        <a:p>
          <a:r>
            <a:rPr lang="en-US" sz="2400" dirty="0"/>
            <a:t>Shelton Pizza/Brats/Beef Sticks</a:t>
          </a:r>
        </a:p>
      </dgm:t>
    </dgm:pt>
    <dgm:pt modelId="{414E42D5-9D0C-4715-A908-B341A0FBF3E3}" type="parTrans" cxnId="{32AC9ACA-DAB3-4868-A15B-9DE7FD8E8890}">
      <dgm:prSet/>
      <dgm:spPr/>
      <dgm:t>
        <a:bodyPr/>
        <a:lstStyle/>
        <a:p>
          <a:endParaRPr lang="en-US"/>
        </a:p>
      </dgm:t>
    </dgm:pt>
    <dgm:pt modelId="{3FE653BD-63E1-47B7-A851-67F1BB615C5D}" type="sibTrans" cxnId="{32AC9ACA-DAB3-4868-A15B-9DE7FD8E8890}">
      <dgm:prSet/>
      <dgm:spPr/>
      <dgm:t>
        <a:bodyPr/>
        <a:lstStyle/>
        <a:p>
          <a:endParaRPr lang="en-US"/>
        </a:p>
      </dgm:t>
    </dgm:pt>
    <dgm:pt modelId="{894B115E-5427-42E9-B04C-3548CE970575}">
      <dgm:prSet custT="1"/>
      <dgm:spPr/>
      <dgm:t>
        <a:bodyPr/>
        <a:lstStyle/>
        <a:p>
          <a:r>
            <a:rPr lang="en-US" sz="1800" dirty="0"/>
            <a:t>Fundraiser starts TODAY!</a:t>
          </a:r>
        </a:p>
      </dgm:t>
    </dgm:pt>
    <dgm:pt modelId="{82666963-2838-45A5-A226-CBD6F431CB8A}" type="parTrans" cxnId="{34976514-6DC2-4934-B163-9DC8719F4BA7}">
      <dgm:prSet/>
      <dgm:spPr/>
      <dgm:t>
        <a:bodyPr/>
        <a:lstStyle/>
        <a:p>
          <a:endParaRPr lang="en-US"/>
        </a:p>
      </dgm:t>
    </dgm:pt>
    <dgm:pt modelId="{AC4AF0FF-C514-4556-A388-3B86B5D3C68D}" type="sibTrans" cxnId="{34976514-6DC2-4934-B163-9DC8719F4BA7}">
      <dgm:prSet/>
      <dgm:spPr/>
      <dgm:t>
        <a:bodyPr/>
        <a:lstStyle/>
        <a:p>
          <a:endParaRPr lang="en-US"/>
        </a:p>
      </dgm:t>
    </dgm:pt>
    <dgm:pt modelId="{420560DA-B7D7-4002-BD4D-1CE1F96C6802}">
      <dgm:prSet custT="1"/>
      <dgm:spPr/>
      <dgm:t>
        <a:bodyPr/>
        <a:lstStyle/>
        <a:p>
          <a:r>
            <a:rPr lang="en-US" sz="1800" dirty="0"/>
            <a:t>Offering Frozen Pizzas and Brats/Beef Sticks, </a:t>
          </a:r>
          <a:r>
            <a:rPr lang="en-US" sz="1800" dirty="0" err="1"/>
            <a:t>etc</a:t>
          </a:r>
          <a:endParaRPr lang="en-US" sz="1800" dirty="0"/>
        </a:p>
      </dgm:t>
    </dgm:pt>
    <dgm:pt modelId="{0E2A251D-4F3B-4264-A2CF-6025494EBA92}" type="parTrans" cxnId="{307C05F0-695E-4DDA-AAD7-1EC628CBEF1F}">
      <dgm:prSet/>
      <dgm:spPr/>
      <dgm:t>
        <a:bodyPr/>
        <a:lstStyle/>
        <a:p>
          <a:endParaRPr lang="en-US"/>
        </a:p>
      </dgm:t>
    </dgm:pt>
    <dgm:pt modelId="{4B1F03A9-29A0-484F-9847-3B2DC66CA677}" type="sibTrans" cxnId="{307C05F0-695E-4DDA-AAD7-1EC628CBEF1F}">
      <dgm:prSet/>
      <dgm:spPr/>
      <dgm:t>
        <a:bodyPr/>
        <a:lstStyle/>
        <a:p>
          <a:endParaRPr lang="en-US"/>
        </a:p>
      </dgm:t>
    </dgm:pt>
    <dgm:pt modelId="{24048292-7384-45A6-BFD1-2F63F65E66D1}">
      <dgm:prSet custT="1"/>
      <dgm:spPr/>
      <dgm:t>
        <a:bodyPr/>
        <a:lstStyle/>
        <a:p>
          <a:r>
            <a:rPr lang="en-US" sz="1800" dirty="0"/>
            <a:t>$5/credit PER pizza sold, $4/credit per brat or beef stick pack sold!</a:t>
          </a:r>
        </a:p>
      </dgm:t>
    </dgm:pt>
    <dgm:pt modelId="{B0756D6B-FD99-47CB-94E8-9CBF23C33568}" type="parTrans" cxnId="{7B4B2F52-D37C-444C-A7DB-DF8EE1DA708E}">
      <dgm:prSet/>
      <dgm:spPr/>
      <dgm:t>
        <a:bodyPr/>
        <a:lstStyle/>
        <a:p>
          <a:endParaRPr lang="en-US"/>
        </a:p>
      </dgm:t>
    </dgm:pt>
    <dgm:pt modelId="{B6EAD30C-C863-4E2D-A045-E834F96267A2}" type="sibTrans" cxnId="{7B4B2F52-D37C-444C-A7DB-DF8EE1DA708E}">
      <dgm:prSet/>
      <dgm:spPr/>
      <dgm:t>
        <a:bodyPr/>
        <a:lstStyle/>
        <a:p>
          <a:endParaRPr lang="en-US"/>
        </a:p>
      </dgm:t>
    </dgm:pt>
    <dgm:pt modelId="{3ADEDEAD-DB38-4854-8F08-76B8263AB645}">
      <dgm:prSet custT="1"/>
      <dgm:spPr/>
      <dgm:t>
        <a:bodyPr/>
        <a:lstStyle/>
        <a:p>
          <a:r>
            <a:rPr lang="en-US" sz="2400" dirty="0"/>
            <a:t>Pastry Puffins</a:t>
          </a:r>
        </a:p>
      </dgm:t>
    </dgm:pt>
    <dgm:pt modelId="{C8292E1A-6C31-4F77-A11B-2DF216EAB509}" type="parTrans" cxnId="{B93B3239-9D78-42D9-84A6-34FB1973BAA9}">
      <dgm:prSet/>
      <dgm:spPr/>
      <dgm:t>
        <a:bodyPr/>
        <a:lstStyle/>
        <a:p>
          <a:endParaRPr lang="en-US"/>
        </a:p>
      </dgm:t>
    </dgm:pt>
    <dgm:pt modelId="{B0782D8A-8447-4228-8797-4D0CBAAF9C59}" type="sibTrans" cxnId="{B93B3239-9D78-42D9-84A6-34FB1973BAA9}">
      <dgm:prSet/>
      <dgm:spPr/>
      <dgm:t>
        <a:bodyPr/>
        <a:lstStyle/>
        <a:p>
          <a:endParaRPr lang="en-US"/>
        </a:p>
      </dgm:t>
    </dgm:pt>
    <dgm:pt modelId="{53A91BC4-B902-48AE-9EDE-5E0C9C630DFF}">
      <dgm:prSet custT="1"/>
      <dgm:spPr/>
      <dgm:t>
        <a:bodyPr/>
        <a:lstStyle/>
        <a:p>
          <a:r>
            <a:rPr lang="en-US" sz="1800" dirty="0"/>
            <a:t>Fundraiser starts TODAY!</a:t>
          </a:r>
        </a:p>
      </dgm:t>
    </dgm:pt>
    <dgm:pt modelId="{9F0A761F-3471-47E1-94B4-CB1F85E7E111}" type="parTrans" cxnId="{40645F0D-349E-4605-A2B6-BEC21DFF0915}">
      <dgm:prSet/>
      <dgm:spPr/>
      <dgm:t>
        <a:bodyPr/>
        <a:lstStyle/>
        <a:p>
          <a:endParaRPr lang="en-US"/>
        </a:p>
      </dgm:t>
    </dgm:pt>
    <dgm:pt modelId="{FC0F660C-407D-4BD7-9DC7-E015E59855E3}" type="sibTrans" cxnId="{40645F0D-349E-4605-A2B6-BEC21DFF0915}">
      <dgm:prSet/>
      <dgm:spPr/>
      <dgm:t>
        <a:bodyPr/>
        <a:lstStyle/>
        <a:p>
          <a:endParaRPr lang="en-US"/>
        </a:p>
      </dgm:t>
    </dgm:pt>
    <dgm:pt modelId="{8A07F907-DE87-1D48-B4D6-43EAB5FE51B2}">
      <dgm:prSet custT="1"/>
      <dgm:spPr/>
      <dgm:t>
        <a:bodyPr/>
        <a:lstStyle/>
        <a:p>
          <a:r>
            <a:rPr lang="en-US" sz="1800" dirty="0"/>
            <a:t>Credit will be applied to any open balance or refunded back if you have already paid in full</a:t>
          </a:r>
        </a:p>
      </dgm:t>
    </dgm:pt>
    <dgm:pt modelId="{D1335E83-1BFB-D54B-94D0-57DFC92C7DF8}" type="parTrans" cxnId="{D37DD852-8A68-4E46-BFC2-861A993EAB1F}">
      <dgm:prSet/>
      <dgm:spPr/>
      <dgm:t>
        <a:bodyPr/>
        <a:lstStyle/>
        <a:p>
          <a:endParaRPr lang="en-US"/>
        </a:p>
      </dgm:t>
    </dgm:pt>
    <dgm:pt modelId="{588D2ECF-5DC5-1D47-AB3A-BDBE13906CCC}" type="sibTrans" cxnId="{D37DD852-8A68-4E46-BFC2-861A993EAB1F}">
      <dgm:prSet/>
      <dgm:spPr/>
      <dgm:t>
        <a:bodyPr/>
        <a:lstStyle/>
        <a:p>
          <a:endParaRPr lang="en-US"/>
        </a:p>
      </dgm:t>
    </dgm:pt>
    <dgm:pt modelId="{C2D0C4F3-46A0-A240-AA49-1580D57F29E5}">
      <dgm:prSet custT="1"/>
      <dgm:spPr/>
      <dgm:t>
        <a:bodyPr/>
        <a:lstStyle/>
        <a:p>
          <a:r>
            <a:rPr lang="en-US" sz="1800" dirty="0"/>
            <a:t>Orders due March 24</a:t>
          </a:r>
          <a:r>
            <a:rPr lang="en-US" sz="1800" baseline="30000" dirty="0"/>
            <a:t>th</a:t>
          </a:r>
          <a:r>
            <a:rPr lang="en-US" sz="1800" dirty="0"/>
            <a:t>/Delivery April 14</a:t>
          </a:r>
          <a:r>
            <a:rPr lang="en-US" sz="1800" baseline="30000" dirty="0"/>
            <a:t>th</a:t>
          </a:r>
          <a:r>
            <a:rPr lang="en-US" sz="1800" dirty="0"/>
            <a:t> </a:t>
          </a:r>
        </a:p>
      </dgm:t>
    </dgm:pt>
    <dgm:pt modelId="{7A03FACB-95D5-924D-8F8D-80A51ECC801C}" type="parTrans" cxnId="{25DE349E-F258-9548-A3F1-BDA91B25FB3F}">
      <dgm:prSet/>
      <dgm:spPr/>
      <dgm:t>
        <a:bodyPr/>
        <a:lstStyle/>
        <a:p>
          <a:endParaRPr lang="en-US"/>
        </a:p>
      </dgm:t>
    </dgm:pt>
    <dgm:pt modelId="{E3A9FA6A-311B-1949-AABA-85962D8D0B54}" type="sibTrans" cxnId="{25DE349E-F258-9548-A3F1-BDA91B25FB3F}">
      <dgm:prSet/>
      <dgm:spPr/>
      <dgm:t>
        <a:bodyPr/>
        <a:lstStyle/>
        <a:p>
          <a:endParaRPr lang="en-US"/>
        </a:p>
      </dgm:t>
    </dgm:pt>
    <dgm:pt modelId="{5B51660F-2C69-F74D-BA7E-B6E468F1A741}">
      <dgm:prSet custT="1"/>
      <dgm:spPr/>
      <dgm:t>
        <a:bodyPr/>
        <a:lstStyle/>
        <a:p>
          <a:r>
            <a:rPr lang="en-US" sz="1800" dirty="0"/>
            <a:t>Offering Frozen Pastry’s that go straight from freezer to oven</a:t>
          </a:r>
        </a:p>
      </dgm:t>
    </dgm:pt>
    <dgm:pt modelId="{7628523F-9EC2-404D-ABEC-94145814F2C9}" type="parTrans" cxnId="{824140FF-9FFE-D947-991F-F8C20E258752}">
      <dgm:prSet/>
      <dgm:spPr/>
      <dgm:t>
        <a:bodyPr/>
        <a:lstStyle/>
        <a:p>
          <a:endParaRPr lang="en-US"/>
        </a:p>
      </dgm:t>
    </dgm:pt>
    <dgm:pt modelId="{4658A4B9-84EC-1546-A649-95A1414B3DB5}" type="sibTrans" cxnId="{824140FF-9FFE-D947-991F-F8C20E258752}">
      <dgm:prSet/>
      <dgm:spPr/>
      <dgm:t>
        <a:bodyPr/>
        <a:lstStyle/>
        <a:p>
          <a:endParaRPr lang="en-US"/>
        </a:p>
      </dgm:t>
    </dgm:pt>
    <dgm:pt modelId="{CB0EC42E-A063-964B-8D02-B7A1E7C16186}">
      <dgm:prSet custT="1"/>
      <dgm:spPr/>
      <dgm:t>
        <a:bodyPr/>
        <a:lstStyle/>
        <a:p>
          <a:r>
            <a:rPr lang="en-US" sz="1800" dirty="0"/>
            <a:t>$5/credit PER pack sold!</a:t>
          </a:r>
        </a:p>
      </dgm:t>
    </dgm:pt>
    <dgm:pt modelId="{0E2863B9-839D-D541-8F4C-0B040FDECFC9}" type="parTrans" cxnId="{72C838D5-16EC-E743-B782-E600A1942991}">
      <dgm:prSet/>
      <dgm:spPr/>
      <dgm:t>
        <a:bodyPr/>
        <a:lstStyle/>
        <a:p>
          <a:endParaRPr lang="en-US"/>
        </a:p>
      </dgm:t>
    </dgm:pt>
    <dgm:pt modelId="{4503873B-CCEA-1443-8386-52255E99A41E}" type="sibTrans" cxnId="{72C838D5-16EC-E743-B782-E600A1942991}">
      <dgm:prSet/>
      <dgm:spPr/>
      <dgm:t>
        <a:bodyPr/>
        <a:lstStyle/>
        <a:p>
          <a:endParaRPr lang="en-US"/>
        </a:p>
      </dgm:t>
    </dgm:pt>
    <dgm:pt modelId="{E615F372-6EA6-484B-A965-234EE0AD543C}">
      <dgm:prSet custT="1"/>
      <dgm:spPr/>
      <dgm:t>
        <a:bodyPr/>
        <a:lstStyle/>
        <a:p>
          <a:r>
            <a:rPr lang="en-US" sz="1800" dirty="0"/>
            <a:t>Credit will be applied to any open balance or refunded back if you have already paid in full</a:t>
          </a:r>
        </a:p>
      </dgm:t>
    </dgm:pt>
    <dgm:pt modelId="{F5E2FFC5-57B9-CD48-A198-9AF9BB6345BA}" type="parTrans" cxnId="{281AF0A5-E12E-E048-9D30-1772BF238FF8}">
      <dgm:prSet/>
      <dgm:spPr/>
      <dgm:t>
        <a:bodyPr/>
        <a:lstStyle/>
        <a:p>
          <a:endParaRPr lang="en-US"/>
        </a:p>
      </dgm:t>
    </dgm:pt>
    <dgm:pt modelId="{86746A16-C88A-A541-8E9E-32CE29614B15}" type="sibTrans" cxnId="{281AF0A5-E12E-E048-9D30-1772BF238FF8}">
      <dgm:prSet/>
      <dgm:spPr/>
      <dgm:t>
        <a:bodyPr/>
        <a:lstStyle/>
        <a:p>
          <a:endParaRPr lang="en-US"/>
        </a:p>
      </dgm:t>
    </dgm:pt>
    <dgm:pt modelId="{17D74ED7-34DA-C746-A8E6-34C6360A0ADD}">
      <dgm:prSet custT="1"/>
      <dgm:spPr/>
      <dgm:t>
        <a:bodyPr/>
        <a:lstStyle/>
        <a:p>
          <a:r>
            <a:rPr lang="en-US" sz="1800" dirty="0"/>
            <a:t>Orders due March 24</a:t>
          </a:r>
          <a:r>
            <a:rPr lang="en-US" sz="1800" baseline="30000" dirty="0"/>
            <a:t>th</a:t>
          </a:r>
          <a:r>
            <a:rPr lang="en-US" sz="1800" dirty="0"/>
            <a:t>/Delivery April 14</a:t>
          </a:r>
          <a:r>
            <a:rPr lang="en-US" sz="1800" baseline="30000" dirty="0"/>
            <a:t>th</a:t>
          </a:r>
          <a:r>
            <a:rPr lang="en-US" sz="1800" dirty="0"/>
            <a:t> </a:t>
          </a:r>
        </a:p>
      </dgm:t>
    </dgm:pt>
    <dgm:pt modelId="{140282B5-B952-FE40-AEEC-ACDA36DAC0D9}" type="parTrans" cxnId="{0B2051BD-EB0D-7E4D-BF29-A0EB13851516}">
      <dgm:prSet/>
      <dgm:spPr/>
      <dgm:t>
        <a:bodyPr/>
        <a:lstStyle/>
        <a:p>
          <a:endParaRPr lang="en-US"/>
        </a:p>
      </dgm:t>
    </dgm:pt>
    <dgm:pt modelId="{7380F5D1-1B80-074B-B58B-01EB0C8BD9F4}" type="sibTrans" cxnId="{0B2051BD-EB0D-7E4D-BF29-A0EB13851516}">
      <dgm:prSet/>
      <dgm:spPr/>
      <dgm:t>
        <a:bodyPr/>
        <a:lstStyle/>
        <a:p>
          <a:endParaRPr lang="en-US"/>
        </a:p>
      </dgm:t>
    </dgm:pt>
    <dgm:pt modelId="{B3E728F2-0016-7842-BD3E-E8670BE197AE}">
      <dgm:prSet custT="1"/>
      <dgm:spPr/>
      <dgm:t>
        <a:bodyPr/>
        <a:lstStyle/>
        <a:p>
          <a:r>
            <a:rPr lang="en-US" sz="1800" dirty="0"/>
            <a:t>Online sales available – emails for the online store have been sent</a:t>
          </a:r>
        </a:p>
      </dgm:t>
    </dgm:pt>
    <dgm:pt modelId="{9985D3B4-0A4D-EB44-8F65-F302C907A44F}" type="parTrans" cxnId="{AB821420-BE24-A147-A837-357F8B7F48EC}">
      <dgm:prSet/>
      <dgm:spPr/>
      <dgm:t>
        <a:bodyPr/>
        <a:lstStyle/>
        <a:p>
          <a:endParaRPr lang="en-US"/>
        </a:p>
      </dgm:t>
    </dgm:pt>
    <dgm:pt modelId="{75D6E769-FAAD-6D4C-854F-AE74FB1311D3}" type="sibTrans" cxnId="{AB821420-BE24-A147-A837-357F8B7F48EC}">
      <dgm:prSet/>
      <dgm:spPr/>
      <dgm:t>
        <a:bodyPr/>
        <a:lstStyle/>
        <a:p>
          <a:endParaRPr lang="en-US"/>
        </a:p>
      </dgm:t>
    </dgm:pt>
    <dgm:pt modelId="{6C218C78-9052-7048-B38F-9E63331913FA}" type="pres">
      <dgm:prSet presAssocID="{68CA02C7-2493-4F4A-9648-8E78D0C37944}" presName="linear" presStyleCnt="0">
        <dgm:presLayoutVars>
          <dgm:dir/>
          <dgm:animLvl val="lvl"/>
          <dgm:resizeHandles val="exact"/>
        </dgm:presLayoutVars>
      </dgm:prSet>
      <dgm:spPr/>
    </dgm:pt>
    <dgm:pt modelId="{EE4CBE90-886C-B440-AB35-4D6763EE1513}" type="pres">
      <dgm:prSet presAssocID="{35B6C291-53F6-4774-8F9C-66E9D866CE8B}" presName="parentLin" presStyleCnt="0"/>
      <dgm:spPr/>
    </dgm:pt>
    <dgm:pt modelId="{8C2E3AEF-D784-2B49-9090-37068B1DFA82}" type="pres">
      <dgm:prSet presAssocID="{35B6C291-53F6-4774-8F9C-66E9D866CE8B}" presName="parentLeftMargin" presStyleLbl="node1" presStyleIdx="0" presStyleCnt="2"/>
      <dgm:spPr/>
    </dgm:pt>
    <dgm:pt modelId="{15B67FD0-2919-B04D-8577-7F591DFDF7F3}" type="pres">
      <dgm:prSet presAssocID="{35B6C291-53F6-4774-8F9C-66E9D866CE8B}" presName="parentText" presStyleLbl="node1" presStyleIdx="0" presStyleCnt="2">
        <dgm:presLayoutVars>
          <dgm:chMax val="0"/>
          <dgm:bulletEnabled val="1"/>
        </dgm:presLayoutVars>
      </dgm:prSet>
      <dgm:spPr/>
    </dgm:pt>
    <dgm:pt modelId="{39DBB425-67DA-FB4B-9BEC-F1ACAF370FF9}" type="pres">
      <dgm:prSet presAssocID="{35B6C291-53F6-4774-8F9C-66E9D866CE8B}" presName="negativeSpace" presStyleCnt="0"/>
      <dgm:spPr/>
    </dgm:pt>
    <dgm:pt modelId="{7AF14E9B-EB97-5847-BEF2-D2F3433C7868}" type="pres">
      <dgm:prSet presAssocID="{35B6C291-53F6-4774-8F9C-66E9D866CE8B}" presName="childText" presStyleLbl="conFgAcc1" presStyleIdx="0" presStyleCnt="2" custLinFactY="846" custLinFactNeighborY="100000">
        <dgm:presLayoutVars>
          <dgm:bulletEnabled val="1"/>
        </dgm:presLayoutVars>
      </dgm:prSet>
      <dgm:spPr/>
    </dgm:pt>
    <dgm:pt modelId="{51AB51C7-79BC-0F49-ABF4-DD1A1532FFB8}" type="pres">
      <dgm:prSet presAssocID="{3FE653BD-63E1-47B7-A851-67F1BB615C5D}" presName="spaceBetweenRectangles" presStyleCnt="0"/>
      <dgm:spPr/>
    </dgm:pt>
    <dgm:pt modelId="{A56D431A-2B24-874A-9887-815BC2A5F799}" type="pres">
      <dgm:prSet presAssocID="{3ADEDEAD-DB38-4854-8F08-76B8263AB645}" presName="parentLin" presStyleCnt="0"/>
      <dgm:spPr/>
    </dgm:pt>
    <dgm:pt modelId="{2BDF46ED-FF95-A94D-81B0-0E82AF491575}" type="pres">
      <dgm:prSet presAssocID="{3ADEDEAD-DB38-4854-8F08-76B8263AB645}" presName="parentLeftMargin" presStyleLbl="node1" presStyleIdx="0" presStyleCnt="2"/>
      <dgm:spPr/>
    </dgm:pt>
    <dgm:pt modelId="{F93923C9-A63F-D246-9A95-C7FE15824A73}" type="pres">
      <dgm:prSet presAssocID="{3ADEDEAD-DB38-4854-8F08-76B8263AB645}" presName="parentText" presStyleLbl="node1" presStyleIdx="1" presStyleCnt="2">
        <dgm:presLayoutVars>
          <dgm:chMax val="0"/>
          <dgm:bulletEnabled val="1"/>
        </dgm:presLayoutVars>
      </dgm:prSet>
      <dgm:spPr/>
    </dgm:pt>
    <dgm:pt modelId="{979AD4BF-1367-9141-8850-A931E7F5230B}" type="pres">
      <dgm:prSet presAssocID="{3ADEDEAD-DB38-4854-8F08-76B8263AB645}" presName="negativeSpace" presStyleCnt="0"/>
      <dgm:spPr/>
    </dgm:pt>
    <dgm:pt modelId="{454AA37A-E733-E24D-B4CA-340D9C79F881}" type="pres">
      <dgm:prSet presAssocID="{3ADEDEAD-DB38-4854-8F08-76B8263AB645}" presName="childText" presStyleLbl="conFgAcc1" presStyleIdx="1" presStyleCnt="2" custLinFactNeighborX="-3017" custLinFactNeighborY="5191">
        <dgm:presLayoutVars>
          <dgm:bulletEnabled val="1"/>
        </dgm:presLayoutVars>
      </dgm:prSet>
      <dgm:spPr/>
    </dgm:pt>
  </dgm:ptLst>
  <dgm:cxnLst>
    <dgm:cxn modelId="{40645F0D-349E-4605-A2B6-BEC21DFF0915}" srcId="{3ADEDEAD-DB38-4854-8F08-76B8263AB645}" destId="{53A91BC4-B902-48AE-9EDE-5E0C9C630DFF}" srcOrd="0" destOrd="0" parTransId="{9F0A761F-3471-47E1-94B4-CB1F85E7E111}" sibTransId="{FC0F660C-407D-4BD7-9DC7-E015E59855E3}"/>
    <dgm:cxn modelId="{34976514-6DC2-4934-B163-9DC8719F4BA7}" srcId="{35B6C291-53F6-4774-8F9C-66E9D866CE8B}" destId="{894B115E-5427-42E9-B04C-3548CE970575}" srcOrd="0" destOrd="0" parTransId="{82666963-2838-45A5-A226-CBD6F431CB8A}" sibTransId="{AC4AF0FF-C514-4556-A388-3B86B5D3C68D}"/>
    <dgm:cxn modelId="{6661FA14-DA51-564F-B1CA-326210E18FDC}" type="presOf" srcId="{24048292-7384-45A6-BFD1-2F63F65E66D1}" destId="{7AF14E9B-EB97-5847-BEF2-D2F3433C7868}" srcOrd="0" destOrd="2" presId="urn:microsoft.com/office/officeart/2005/8/layout/list1"/>
    <dgm:cxn modelId="{7DBCB517-07B1-9E4B-8A8F-26073EB2593E}" type="presOf" srcId="{420560DA-B7D7-4002-BD4D-1CE1F96C6802}" destId="{7AF14E9B-EB97-5847-BEF2-D2F3433C7868}" srcOrd="0" destOrd="1" presId="urn:microsoft.com/office/officeart/2005/8/layout/list1"/>
    <dgm:cxn modelId="{71929B18-447F-AA4F-8768-4559BAD3AD9E}" type="presOf" srcId="{5B51660F-2C69-F74D-BA7E-B6E468F1A741}" destId="{454AA37A-E733-E24D-B4CA-340D9C79F881}" srcOrd="0" destOrd="1" presId="urn:microsoft.com/office/officeart/2005/8/layout/list1"/>
    <dgm:cxn modelId="{AB821420-BE24-A147-A837-357F8B7F48EC}" srcId="{3ADEDEAD-DB38-4854-8F08-76B8263AB645}" destId="{B3E728F2-0016-7842-BD3E-E8670BE197AE}" srcOrd="3" destOrd="0" parTransId="{9985D3B4-0A4D-EB44-8F65-F302C907A44F}" sibTransId="{75D6E769-FAAD-6D4C-854F-AE74FB1311D3}"/>
    <dgm:cxn modelId="{B93B3239-9D78-42D9-84A6-34FB1973BAA9}" srcId="{68CA02C7-2493-4F4A-9648-8E78D0C37944}" destId="{3ADEDEAD-DB38-4854-8F08-76B8263AB645}" srcOrd="1" destOrd="0" parTransId="{C8292E1A-6C31-4F77-A11B-2DF216EAB509}" sibTransId="{B0782D8A-8447-4228-8797-4D0CBAAF9C59}"/>
    <dgm:cxn modelId="{24B0B04E-0BCE-2449-89FE-7D20A3E4FAA1}" type="presOf" srcId="{E615F372-6EA6-484B-A965-234EE0AD543C}" destId="{454AA37A-E733-E24D-B4CA-340D9C79F881}" srcOrd="0" destOrd="4" presId="urn:microsoft.com/office/officeart/2005/8/layout/list1"/>
    <dgm:cxn modelId="{3CD9984F-9F2F-4344-B283-3ACF17ED30D8}" type="presOf" srcId="{68CA02C7-2493-4F4A-9648-8E78D0C37944}" destId="{6C218C78-9052-7048-B38F-9E63331913FA}" srcOrd="0" destOrd="0" presId="urn:microsoft.com/office/officeart/2005/8/layout/list1"/>
    <dgm:cxn modelId="{7B4B2F52-D37C-444C-A7DB-DF8EE1DA708E}" srcId="{35B6C291-53F6-4774-8F9C-66E9D866CE8B}" destId="{24048292-7384-45A6-BFD1-2F63F65E66D1}" srcOrd="2" destOrd="0" parTransId="{B0756D6B-FD99-47CB-94E8-9CBF23C33568}" sibTransId="{B6EAD30C-C863-4E2D-A045-E834F96267A2}"/>
    <dgm:cxn modelId="{D37DD852-8A68-4E46-BFC2-861A993EAB1F}" srcId="{35B6C291-53F6-4774-8F9C-66E9D866CE8B}" destId="{8A07F907-DE87-1D48-B4D6-43EAB5FE51B2}" srcOrd="3" destOrd="0" parTransId="{D1335E83-1BFB-D54B-94D0-57DFC92C7DF8}" sibTransId="{588D2ECF-5DC5-1D47-AB3A-BDBE13906CCC}"/>
    <dgm:cxn modelId="{F274F055-FDEC-654E-BD4F-7AC9E249E837}" type="presOf" srcId="{894B115E-5427-42E9-B04C-3548CE970575}" destId="{7AF14E9B-EB97-5847-BEF2-D2F3433C7868}" srcOrd="0" destOrd="0" presId="urn:microsoft.com/office/officeart/2005/8/layout/list1"/>
    <dgm:cxn modelId="{77CA7A6A-44C2-934E-8FC2-8C68DEC9872D}" type="presOf" srcId="{C2D0C4F3-46A0-A240-AA49-1580D57F29E5}" destId="{7AF14E9B-EB97-5847-BEF2-D2F3433C7868}" srcOrd="0" destOrd="4" presId="urn:microsoft.com/office/officeart/2005/8/layout/list1"/>
    <dgm:cxn modelId="{E738FC6A-BFE0-3344-8E11-BB309CACCA37}" type="presOf" srcId="{B3E728F2-0016-7842-BD3E-E8670BE197AE}" destId="{454AA37A-E733-E24D-B4CA-340D9C79F881}" srcOrd="0" destOrd="3" presId="urn:microsoft.com/office/officeart/2005/8/layout/list1"/>
    <dgm:cxn modelId="{0258ED71-7CDF-6D48-A490-7AAC6D853A0D}" type="presOf" srcId="{17D74ED7-34DA-C746-A8E6-34C6360A0ADD}" destId="{454AA37A-E733-E24D-B4CA-340D9C79F881}" srcOrd="0" destOrd="5" presId="urn:microsoft.com/office/officeart/2005/8/layout/list1"/>
    <dgm:cxn modelId="{25DE349E-F258-9548-A3F1-BDA91B25FB3F}" srcId="{35B6C291-53F6-4774-8F9C-66E9D866CE8B}" destId="{C2D0C4F3-46A0-A240-AA49-1580D57F29E5}" srcOrd="4" destOrd="0" parTransId="{7A03FACB-95D5-924D-8F8D-80A51ECC801C}" sibTransId="{E3A9FA6A-311B-1949-AABA-85962D8D0B54}"/>
    <dgm:cxn modelId="{8F4964A0-ED89-934A-A07C-540BD81BE4BE}" type="presOf" srcId="{8A07F907-DE87-1D48-B4D6-43EAB5FE51B2}" destId="{7AF14E9B-EB97-5847-BEF2-D2F3433C7868}" srcOrd="0" destOrd="3" presId="urn:microsoft.com/office/officeart/2005/8/layout/list1"/>
    <dgm:cxn modelId="{281AF0A5-E12E-E048-9D30-1772BF238FF8}" srcId="{3ADEDEAD-DB38-4854-8F08-76B8263AB645}" destId="{E615F372-6EA6-484B-A965-234EE0AD543C}" srcOrd="4" destOrd="0" parTransId="{F5E2FFC5-57B9-CD48-A198-9AF9BB6345BA}" sibTransId="{86746A16-C88A-A541-8E9E-32CE29614B15}"/>
    <dgm:cxn modelId="{0277E8BB-0985-2041-8F40-C2693E66BC74}" type="presOf" srcId="{3ADEDEAD-DB38-4854-8F08-76B8263AB645}" destId="{F93923C9-A63F-D246-9A95-C7FE15824A73}" srcOrd="1" destOrd="0" presId="urn:microsoft.com/office/officeart/2005/8/layout/list1"/>
    <dgm:cxn modelId="{0B2051BD-EB0D-7E4D-BF29-A0EB13851516}" srcId="{3ADEDEAD-DB38-4854-8F08-76B8263AB645}" destId="{17D74ED7-34DA-C746-A8E6-34C6360A0ADD}" srcOrd="5" destOrd="0" parTransId="{140282B5-B952-FE40-AEEC-ACDA36DAC0D9}" sibTransId="{7380F5D1-1B80-074B-B58B-01EB0C8BD9F4}"/>
    <dgm:cxn modelId="{32AC9ACA-DAB3-4868-A15B-9DE7FD8E8890}" srcId="{68CA02C7-2493-4F4A-9648-8E78D0C37944}" destId="{35B6C291-53F6-4774-8F9C-66E9D866CE8B}" srcOrd="0" destOrd="0" parTransId="{414E42D5-9D0C-4715-A908-B341A0FBF3E3}" sibTransId="{3FE653BD-63E1-47B7-A851-67F1BB615C5D}"/>
    <dgm:cxn modelId="{2133CAD4-CE17-E94E-BDC0-A00CF1F02B72}" type="presOf" srcId="{35B6C291-53F6-4774-8F9C-66E9D866CE8B}" destId="{15B67FD0-2919-B04D-8577-7F591DFDF7F3}" srcOrd="1" destOrd="0" presId="urn:microsoft.com/office/officeart/2005/8/layout/list1"/>
    <dgm:cxn modelId="{72C838D5-16EC-E743-B782-E600A1942991}" srcId="{3ADEDEAD-DB38-4854-8F08-76B8263AB645}" destId="{CB0EC42E-A063-964B-8D02-B7A1E7C16186}" srcOrd="2" destOrd="0" parTransId="{0E2863B9-839D-D541-8F4C-0B040FDECFC9}" sibTransId="{4503873B-CCEA-1443-8386-52255E99A41E}"/>
    <dgm:cxn modelId="{AC3469D9-AD8E-AB48-A549-298CF79B9B4A}" type="presOf" srcId="{CB0EC42E-A063-964B-8D02-B7A1E7C16186}" destId="{454AA37A-E733-E24D-B4CA-340D9C79F881}" srcOrd="0" destOrd="2" presId="urn:microsoft.com/office/officeart/2005/8/layout/list1"/>
    <dgm:cxn modelId="{75F51DDE-C957-F14B-8F63-550040B6D7E5}" type="presOf" srcId="{35B6C291-53F6-4774-8F9C-66E9D866CE8B}" destId="{8C2E3AEF-D784-2B49-9090-37068B1DFA82}" srcOrd="0" destOrd="0" presId="urn:microsoft.com/office/officeart/2005/8/layout/list1"/>
    <dgm:cxn modelId="{C074E1DE-5F9F-1A46-8690-4CE0B2ED5794}" type="presOf" srcId="{53A91BC4-B902-48AE-9EDE-5E0C9C630DFF}" destId="{454AA37A-E733-E24D-B4CA-340D9C79F881}" srcOrd="0" destOrd="0" presId="urn:microsoft.com/office/officeart/2005/8/layout/list1"/>
    <dgm:cxn modelId="{E05166EF-ABFD-1B4C-8EC4-C8A0E77480B8}" type="presOf" srcId="{3ADEDEAD-DB38-4854-8F08-76B8263AB645}" destId="{2BDF46ED-FF95-A94D-81B0-0E82AF491575}" srcOrd="0" destOrd="0" presId="urn:microsoft.com/office/officeart/2005/8/layout/list1"/>
    <dgm:cxn modelId="{307C05F0-695E-4DDA-AAD7-1EC628CBEF1F}" srcId="{35B6C291-53F6-4774-8F9C-66E9D866CE8B}" destId="{420560DA-B7D7-4002-BD4D-1CE1F96C6802}" srcOrd="1" destOrd="0" parTransId="{0E2A251D-4F3B-4264-A2CF-6025494EBA92}" sibTransId="{4B1F03A9-29A0-484F-9847-3B2DC66CA677}"/>
    <dgm:cxn modelId="{824140FF-9FFE-D947-991F-F8C20E258752}" srcId="{3ADEDEAD-DB38-4854-8F08-76B8263AB645}" destId="{5B51660F-2C69-F74D-BA7E-B6E468F1A741}" srcOrd="1" destOrd="0" parTransId="{7628523F-9EC2-404D-ABEC-94145814F2C9}" sibTransId="{4658A4B9-84EC-1546-A649-95A1414B3DB5}"/>
    <dgm:cxn modelId="{3677EF47-0190-BD4E-8751-F929FA33B877}" type="presParOf" srcId="{6C218C78-9052-7048-B38F-9E63331913FA}" destId="{EE4CBE90-886C-B440-AB35-4D6763EE1513}" srcOrd="0" destOrd="0" presId="urn:microsoft.com/office/officeart/2005/8/layout/list1"/>
    <dgm:cxn modelId="{5A5FAE82-8B1A-8C4B-9890-F1094FDE861A}" type="presParOf" srcId="{EE4CBE90-886C-B440-AB35-4D6763EE1513}" destId="{8C2E3AEF-D784-2B49-9090-37068B1DFA82}" srcOrd="0" destOrd="0" presId="urn:microsoft.com/office/officeart/2005/8/layout/list1"/>
    <dgm:cxn modelId="{71233FDC-93BF-0645-A85E-F4495BE245CE}" type="presParOf" srcId="{EE4CBE90-886C-B440-AB35-4D6763EE1513}" destId="{15B67FD0-2919-B04D-8577-7F591DFDF7F3}" srcOrd="1" destOrd="0" presId="urn:microsoft.com/office/officeart/2005/8/layout/list1"/>
    <dgm:cxn modelId="{43725F3A-9417-9A49-9093-A30011D9CC1C}" type="presParOf" srcId="{6C218C78-9052-7048-B38F-9E63331913FA}" destId="{39DBB425-67DA-FB4B-9BEC-F1ACAF370FF9}" srcOrd="1" destOrd="0" presId="urn:microsoft.com/office/officeart/2005/8/layout/list1"/>
    <dgm:cxn modelId="{CA3C6783-39DF-D746-B4A5-D62D73E6E1F8}" type="presParOf" srcId="{6C218C78-9052-7048-B38F-9E63331913FA}" destId="{7AF14E9B-EB97-5847-BEF2-D2F3433C7868}" srcOrd="2" destOrd="0" presId="urn:microsoft.com/office/officeart/2005/8/layout/list1"/>
    <dgm:cxn modelId="{683322D9-9F3B-8848-8A6E-C1EE03E8E43E}" type="presParOf" srcId="{6C218C78-9052-7048-B38F-9E63331913FA}" destId="{51AB51C7-79BC-0F49-ABF4-DD1A1532FFB8}" srcOrd="3" destOrd="0" presId="urn:microsoft.com/office/officeart/2005/8/layout/list1"/>
    <dgm:cxn modelId="{E3792B7B-68C8-104D-85DD-351CA221A58A}" type="presParOf" srcId="{6C218C78-9052-7048-B38F-9E63331913FA}" destId="{A56D431A-2B24-874A-9887-815BC2A5F799}" srcOrd="4" destOrd="0" presId="urn:microsoft.com/office/officeart/2005/8/layout/list1"/>
    <dgm:cxn modelId="{23A31464-BAF7-E047-9CFE-A87A25E0536F}" type="presParOf" srcId="{A56D431A-2B24-874A-9887-815BC2A5F799}" destId="{2BDF46ED-FF95-A94D-81B0-0E82AF491575}" srcOrd="0" destOrd="0" presId="urn:microsoft.com/office/officeart/2005/8/layout/list1"/>
    <dgm:cxn modelId="{8FB3262A-CC76-6C44-A3E7-1BDAE99FFAEB}" type="presParOf" srcId="{A56D431A-2B24-874A-9887-815BC2A5F799}" destId="{F93923C9-A63F-D246-9A95-C7FE15824A73}" srcOrd="1" destOrd="0" presId="urn:microsoft.com/office/officeart/2005/8/layout/list1"/>
    <dgm:cxn modelId="{5F0FC2F5-91DF-2846-80CE-7D9923ACC4AE}" type="presParOf" srcId="{6C218C78-9052-7048-B38F-9E63331913FA}" destId="{979AD4BF-1367-9141-8850-A931E7F5230B}" srcOrd="5" destOrd="0" presId="urn:microsoft.com/office/officeart/2005/8/layout/list1"/>
    <dgm:cxn modelId="{33D3385C-752E-3C49-9A59-050EE9CF9DA7}" type="presParOf" srcId="{6C218C78-9052-7048-B38F-9E63331913FA}" destId="{454AA37A-E733-E24D-B4CA-340D9C79F88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14E9B-EB97-5847-BEF2-D2F3433C7868}">
      <dsp:nvSpPr>
        <dsp:cNvPr id="0" name=""/>
        <dsp:cNvSpPr/>
      </dsp:nvSpPr>
      <dsp:spPr>
        <a:xfrm>
          <a:off x="0" y="355888"/>
          <a:ext cx="9051925"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2530" tIns="312420" rIns="7025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Fundraiser starts TODAY!</a:t>
          </a:r>
        </a:p>
        <a:p>
          <a:pPr marL="171450" lvl="1" indent="-171450" algn="l" defTabSz="800100">
            <a:lnSpc>
              <a:spcPct val="90000"/>
            </a:lnSpc>
            <a:spcBef>
              <a:spcPct val="0"/>
            </a:spcBef>
            <a:spcAft>
              <a:spcPct val="15000"/>
            </a:spcAft>
            <a:buChar char="•"/>
          </a:pPr>
          <a:r>
            <a:rPr lang="en-US" sz="1800" kern="1200" dirty="0"/>
            <a:t>Offering Frozen Pizzas and Brats/Beef Sticks, </a:t>
          </a:r>
          <a:r>
            <a:rPr lang="en-US" sz="1800" kern="1200" dirty="0" err="1"/>
            <a:t>etc</a:t>
          </a:r>
          <a:endParaRPr lang="en-US" sz="1800" kern="1200" dirty="0"/>
        </a:p>
        <a:p>
          <a:pPr marL="171450" lvl="1" indent="-171450" algn="l" defTabSz="800100">
            <a:lnSpc>
              <a:spcPct val="90000"/>
            </a:lnSpc>
            <a:spcBef>
              <a:spcPct val="0"/>
            </a:spcBef>
            <a:spcAft>
              <a:spcPct val="15000"/>
            </a:spcAft>
            <a:buChar char="•"/>
          </a:pPr>
          <a:r>
            <a:rPr lang="en-US" sz="1800" kern="1200" dirty="0"/>
            <a:t>$5/credit PER pizza sold, $4/credit per brat or beef stick pack sold!</a:t>
          </a:r>
        </a:p>
        <a:p>
          <a:pPr marL="171450" lvl="1" indent="-171450" algn="l" defTabSz="800100">
            <a:lnSpc>
              <a:spcPct val="90000"/>
            </a:lnSpc>
            <a:spcBef>
              <a:spcPct val="0"/>
            </a:spcBef>
            <a:spcAft>
              <a:spcPct val="15000"/>
            </a:spcAft>
            <a:buChar char="•"/>
          </a:pPr>
          <a:r>
            <a:rPr lang="en-US" sz="1800" kern="1200" dirty="0"/>
            <a:t>Credit will be applied to any open balance or refunded back if you have already paid in full</a:t>
          </a:r>
        </a:p>
        <a:p>
          <a:pPr marL="171450" lvl="1" indent="-171450" algn="l" defTabSz="800100">
            <a:lnSpc>
              <a:spcPct val="90000"/>
            </a:lnSpc>
            <a:spcBef>
              <a:spcPct val="0"/>
            </a:spcBef>
            <a:spcAft>
              <a:spcPct val="15000"/>
            </a:spcAft>
            <a:buChar char="•"/>
          </a:pPr>
          <a:r>
            <a:rPr lang="en-US" sz="1800" kern="1200" dirty="0"/>
            <a:t>Orders due March 24</a:t>
          </a:r>
          <a:r>
            <a:rPr lang="en-US" sz="1800" kern="1200" baseline="30000" dirty="0"/>
            <a:t>th</a:t>
          </a:r>
          <a:r>
            <a:rPr lang="en-US" sz="1800" kern="1200" dirty="0"/>
            <a:t>/Delivery April 14</a:t>
          </a:r>
          <a:r>
            <a:rPr lang="en-US" sz="1800" kern="1200" baseline="30000" dirty="0"/>
            <a:t>th</a:t>
          </a:r>
          <a:r>
            <a:rPr lang="en-US" sz="1800" kern="1200" dirty="0"/>
            <a:t> </a:t>
          </a:r>
        </a:p>
      </dsp:txBody>
      <dsp:txXfrm>
        <a:off x="0" y="355888"/>
        <a:ext cx="9051925" cy="2126250"/>
      </dsp:txXfrm>
    </dsp:sp>
    <dsp:sp modelId="{15B67FD0-2919-B04D-8577-7F591DFDF7F3}">
      <dsp:nvSpPr>
        <dsp:cNvPr id="0" name=""/>
        <dsp:cNvSpPr/>
      </dsp:nvSpPr>
      <dsp:spPr>
        <a:xfrm>
          <a:off x="452596" y="35499"/>
          <a:ext cx="633634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99" tIns="0" rIns="239499" bIns="0" numCol="1" spcCol="1270" anchor="ctr" anchorCtr="0">
          <a:noAutofit/>
        </a:bodyPr>
        <a:lstStyle/>
        <a:p>
          <a:pPr marL="0" lvl="0" indent="0" algn="l" defTabSz="1066800">
            <a:lnSpc>
              <a:spcPct val="90000"/>
            </a:lnSpc>
            <a:spcBef>
              <a:spcPct val="0"/>
            </a:spcBef>
            <a:spcAft>
              <a:spcPct val="35000"/>
            </a:spcAft>
            <a:buNone/>
          </a:pPr>
          <a:r>
            <a:rPr lang="en-US" sz="2400" kern="1200" dirty="0"/>
            <a:t>Shelton Pizza/Brats/Beef Sticks</a:t>
          </a:r>
        </a:p>
      </dsp:txBody>
      <dsp:txXfrm>
        <a:off x="474212" y="57115"/>
        <a:ext cx="6293115" cy="399568"/>
      </dsp:txXfrm>
    </dsp:sp>
    <dsp:sp modelId="{454AA37A-E733-E24D-B4CA-340D9C79F881}">
      <dsp:nvSpPr>
        <dsp:cNvPr id="0" name=""/>
        <dsp:cNvSpPr/>
      </dsp:nvSpPr>
      <dsp:spPr>
        <a:xfrm>
          <a:off x="0" y="2697042"/>
          <a:ext cx="9051925" cy="2409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2530" tIns="312420" rIns="7025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Fundraiser starts TODAY!</a:t>
          </a:r>
        </a:p>
        <a:p>
          <a:pPr marL="171450" lvl="1" indent="-171450" algn="l" defTabSz="800100">
            <a:lnSpc>
              <a:spcPct val="90000"/>
            </a:lnSpc>
            <a:spcBef>
              <a:spcPct val="0"/>
            </a:spcBef>
            <a:spcAft>
              <a:spcPct val="15000"/>
            </a:spcAft>
            <a:buChar char="•"/>
          </a:pPr>
          <a:r>
            <a:rPr lang="en-US" sz="1800" kern="1200" dirty="0"/>
            <a:t>Offering Frozen Pastry’s that go straight from freezer to oven</a:t>
          </a:r>
        </a:p>
        <a:p>
          <a:pPr marL="171450" lvl="1" indent="-171450" algn="l" defTabSz="800100">
            <a:lnSpc>
              <a:spcPct val="90000"/>
            </a:lnSpc>
            <a:spcBef>
              <a:spcPct val="0"/>
            </a:spcBef>
            <a:spcAft>
              <a:spcPct val="15000"/>
            </a:spcAft>
            <a:buChar char="•"/>
          </a:pPr>
          <a:r>
            <a:rPr lang="en-US" sz="1800" kern="1200" dirty="0"/>
            <a:t>$5/credit PER pack sold!</a:t>
          </a:r>
        </a:p>
        <a:p>
          <a:pPr marL="171450" lvl="1" indent="-171450" algn="l" defTabSz="800100">
            <a:lnSpc>
              <a:spcPct val="90000"/>
            </a:lnSpc>
            <a:spcBef>
              <a:spcPct val="0"/>
            </a:spcBef>
            <a:spcAft>
              <a:spcPct val="15000"/>
            </a:spcAft>
            <a:buChar char="•"/>
          </a:pPr>
          <a:r>
            <a:rPr lang="en-US" sz="1800" kern="1200" dirty="0"/>
            <a:t>Online sales available – emails for the online store have been sent</a:t>
          </a:r>
        </a:p>
        <a:p>
          <a:pPr marL="171450" lvl="1" indent="-171450" algn="l" defTabSz="800100">
            <a:lnSpc>
              <a:spcPct val="90000"/>
            </a:lnSpc>
            <a:spcBef>
              <a:spcPct val="0"/>
            </a:spcBef>
            <a:spcAft>
              <a:spcPct val="15000"/>
            </a:spcAft>
            <a:buChar char="•"/>
          </a:pPr>
          <a:r>
            <a:rPr lang="en-US" sz="1800" kern="1200" dirty="0"/>
            <a:t>Credit will be applied to any open balance or refunded back if you have already paid in full</a:t>
          </a:r>
        </a:p>
        <a:p>
          <a:pPr marL="171450" lvl="1" indent="-171450" algn="l" defTabSz="800100">
            <a:lnSpc>
              <a:spcPct val="90000"/>
            </a:lnSpc>
            <a:spcBef>
              <a:spcPct val="0"/>
            </a:spcBef>
            <a:spcAft>
              <a:spcPct val="15000"/>
            </a:spcAft>
            <a:buChar char="•"/>
          </a:pPr>
          <a:r>
            <a:rPr lang="en-US" sz="1800" kern="1200" dirty="0"/>
            <a:t>Orders due March 24</a:t>
          </a:r>
          <a:r>
            <a:rPr lang="en-US" sz="1800" kern="1200" baseline="30000" dirty="0"/>
            <a:t>th</a:t>
          </a:r>
          <a:r>
            <a:rPr lang="en-US" sz="1800" kern="1200" dirty="0"/>
            <a:t>/Delivery April 14</a:t>
          </a:r>
          <a:r>
            <a:rPr lang="en-US" sz="1800" kern="1200" baseline="30000" dirty="0"/>
            <a:t>th</a:t>
          </a:r>
          <a:r>
            <a:rPr lang="en-US" sz="1800" kern="1200" dirty="0"/>
            <a:t> </a:t>
          </a:r>
        </a:p>
      </dsp:txBody>
      <dsp:txXfrm>
        <a:off x="0" y="2697042"/>
        <a:ext cx="9051925" cy="2409750"/>
      </dsp:txXfrm>
    </dsp:sp>
    <dsp:sp modelId="{F93923C9-A63F-D246-9A95-C7FE15824A73}">
      <dsp:nvSpPr>
        <dsp:cNvPr id="0" name=""/>
        <dsp:cNvSpPr/>
      </dsp:nvSpPr>
      <dsp:spPr>
        <a:xfrm>
          <a:off x="452596" y="2464149"/>
          <a:ext cx="6336347"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99" tIns="0" rIns="239499" bIns="0" numCol="1" spcCol="1270" anchor="ctr" anchorCtr="0">
          <a:noAutofit/>
        </a:bodyPr>
        <a:lstStyle/>
        <a:p>
          <a:pPr marL="0" lvl="0" indent="0" algn="l" defTabSz="1066800">
            <a:lnSpc>
              <a:spcPct val="90000"/>
            </a:lnSpc>
            <a:spcBef>
              <a:spcPct val="0"/>
            </a:spcBef>
            <a:spcAft>
              <a:spcPct val="35000"/>
            </a:spcAft>
            <a:buNone/>
          </a:pPr>
          <a:r>
            <a:rPr lang="en-US" sz="2400" kern="1200" dirty="0"/>
            <a:t>Pastry Puffins</a:t>
          </a:r>
        </a:p>
      </dsp:txBody>
      <dsp:txXfrm>
        <a:off x="474212" y="2485765"/>
        <a:ext cx="6293115"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34067B-8703-D117-0A80-B08893A57F8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D1FB25E-4214-F3A1-7CD7-DB08B6F43E7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65FA869-38C7-5C41-87F3-2CA246E4B111}" type="datetimeFigureOut">
              <a:rPr lang="en-US"/>
              <a:pPr>
                <a:defRPr/>
              </a:pPr>
              <a:t>3/5/25</a:t>
            </a:fld>
            <a:endParaRPr lang="en-US" dirty="0"/>
          </a:p>
        </p:txBody>
      </p:sp>
      <p:sp>
        <p:nvSpPr>
          <p:cNvPr id="4" name="Slide Image Placeholder 3">
            <a:extLst>
              <a:ext uri="{FF2B5EF4-FFF2-40B4-BE49-F238E27FC236}">
                <a16:creationId xmlns:a16="http://schemas.microsoft.com/office/drawing/2014/main" id="{72D7B350-484E-1C33-F6AE-A5C980CD72C4}"/>
              </a:ext>
            </a:extLst>
          </p:cNvPr>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1AABBA1-A054-C134-B48B-1FC7520F6B5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448EE3-B365-690C-E85B-B97437BBAB52}"/>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B7D9345-5FBF-DC73-8CC5-DB31F42096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7B384F0-E090-C94F-810A-4511A620C7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3965D566-033D-C0CE-EC19-435D18CD12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299688E7-DD92-F257-AA9E-75D7C6434F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1" name="Slide Number Placeholder 3">
            <a:extLst>
              <a:ext uri="{FF2B5EF4-FFF2-40B4-BE49-F238E27FC236}">
                <a16:creationId xmlns:a16="http://schemas.microsoft.com/office/drawing/2014/main" id="{EFE61AF9-9F1C-E970-D82F-EAA05DCE8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5080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5080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5080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5080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fld id="{E0930A42-0C47-E549-A9AC-363A82283B3F}" type="slidenum">
              <a:rPr lang="en-US" altLang="en-US" sz="1200" smtClean="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62890FF-94C1-62FB-0D8A-8F5CAD6C9597}"/>
              </a:ext>
            </a:extLst>
          </p:cNvPr>
          <p:cNvSpPr>
            <a:spLocks noGrp="1"/>
          </p:cNvSpPr>
          <p:nvPr>
            <p:ph type="dt" sz="half" idx="10"/>
          </p:nvPr>
        </p:nvSpPr>
        <p:spPr/>
        <p:txBody>
          <a:bodyPr/>
          <a:lstStyle>
            <a:lvl1pPr>
              <a:defRPr/>
            </a:lvl1pPr>
          </a:lstStyle>
          <a:p>
            <a:pPr>
              <a:defRPr/>
            </a:pPr>
            <a:fld id="{D9714E75-4712-2846-95A4-223CBD230227}" type="datetimeFigureOut">
              <a:rPr lang="en-US"/>
              <a:pPr>
                <a:defRPr/>
              </a:pPr>
              <a:t>3/5/25</a:t>
            </a:fld>
            <a:endParaRPr lang="en-US" dirty="0"/>
          </a:p>
        </p:txBody>
      </p:sp>
      <p:sp>
        <p:nvSpPr>
          <p:cNvPr id="5" name="Footer Placeholder 4">
            <a:extLst>
              <a:ext uri="{FF2B5EF4-FFF2-40B4-BE49-F238E27FC236}">
                <a16:creationId xmlns:a16="http://schemas.microsoft.com/office/drawing/2014/main" id="{51559B37-0E57-902C-ECB2-711E05A706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6EF98D-B19B-4C9D-FEA8-566E5D4D3B25}"/>
              </a:ext>
            </a:extLst>
          </p:cNvPr>
          <p:cNvSpPr>
            <a:spLocks noGrp="1"/>
          </p:cNvSpPr>
          <p:nvPr>
            <p:ph type="sldNum" sz="quarter" idx="12"/>
          </p:nvPr>
        </p:nvSpPr>
        <p:spPr/>
        <p:txBody>
          <a:bodyPr/>
          <a:lstStyle>
            <a:lvl1pPr>
              <a:defRPr/>
            </a:lvl1pPr>
          </a:lstStyle>
          <a:p>
            <a:pPr>
              <a:defRPr/>
            </a:pPr>
            <a:fld id="{97AC0CC0-FECD-F942-A408-9B49AFB61A67}" type="slidenum">
              <a:rPr lang="en-US" altLang="en-US"/>
              <a:pPr>
                <a:defRPr/>
              </a:pPr>
              <a:t>‹#›</a:t>
            </a:fld>
            <a:endParaRPr lang="en-US" altLang="en-US"/>
          </a:p>
        </p:txBody>
      </p:sp>
    </p:spTree>
    <p:extLst>
      <p:ext uri="{BB962C8B-B14F-4D97-AF65-F5344CB8AC3E}">
        <p14:creationId xmlns:p14="http://schemas.microsoft.com/office/powerpoint/2010/main" val="424645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F3FC1-7174-F7AC-31B4-3D1DB777B0D5}"/>
              </a:ext>
            </a:extLst>
          </p:cNvPr>
          <p:cNvSpPr>
            <a:spLocks noGrp="1"/>
          </p:cNvSpPr>
          <p:nvPr>
            <p:ph type="dt" sz="half" idx="10"/>
          </p:nvPr>
        </p:nvSpPr>
        <p:spPr/>
        <p:txBody>
          <a:bodyPr/>
          <a:lstStyle>
            <a:lvl1pPr>
              <a:defRPr/>
            </a:lvl1pPr>
          </a:lstStyle>
          <a:p>
            <a:pPr>
              <a:defRPr/>
            </a:pPr>
            <a:fld id="{F4082F9F-30DA-D248-BF9E-D9279A39D001}" type="datetimeFigureOut">
              <a:rPr lang="en-US"/>
              <a:pPr>
                <a:defRPr/>
              </a:pPr>
              <a:t>3/5/25</a:t>
            </a:fld>
            <a:endParaRPr lang="en-US" dirty="0"/>
          </a:p>
        </p:txBody>
      </p:sp>
      <p:sp>
        <p:nvSpPr>
          <p:cNvPr id="5" name="Footer Placeholder 4">
            <a:extLst>
              <a:ext uri="{FF2B5EF4-FFF2-40B4-BE49-F238E27FC236}">
                <a16:creationId xmlns:a16="http://schemas.microsoft.com/office/drawing/2014/main" id="{2C1B5BA5-4764-6967-19E5-83F9B3E387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7AE85C-4F03-9B6A-EA38-980FC83CE659}"/>
              </a:ext>
            </a:extLst>
          </p:cNvPr>
          <p:cNvSpPr>
            <a:spLocks noGrp="1"/>
          </p:cNvSpPr>
          <p:nvPr>
            <p:ph type="sldNum" sz="quarter" idx="12"/>
          </p:nvPr>
        </p:nvSpPr>
        <p:spPr/>
        <p:txBody>
          <a:bodyPr/>
          <a:lstStyle>
            <a:lvl1pPr>
              <a:defRPr/>
            </a:lvl1pPr>
          </a:lstStyle>
          <a:p>
            <a:pPr>
              <a:defRPr/>
            </a:pPr>
            <a:fld id="{443AD6EC-CA28-DA41-9574-3BEE00D415E9}" type="slidenum">
              <a:rPr lang="en-US" altLang="en-US"/>
              <a:pPr>
                <a:defRPr/>
              </a:pPr>
              <a:t>‹#›</a:t>
            </a:fld>
            <a:endParaRPr lang="en-US" altLang="en-US"/>
          </a:p>
        </p:txBody>
      </p:sp>
    </p:spTree>
    <p:extLst>
      <p:ext uri="{BB962C8B-B14F-4D97-AF65-F5344CB8AC3E}">
        <p14:creationId xmlns:p14="http://schemas.microsoft.com/office/powerpoint/2010/main" val="190142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22B6D-7FFA-44AF-DCE2-8B8FCB17BB27}"/>
              </a:ext>
            </a:extLst>
          </p:cNvPr>
          <p:cNvSpPr>
            <a:spLocks noGrp="1"/>
          </p:cNvSpPr>
          <p:nvPr>
            <p:ph type="dt" sz="half" idx="10"/>
          </p:nvPr>
        </p:nvSpPr>
        <p:spPr/>
        <p:txBody>
          <a:bodyPr/>
          <a:lstStyle>
            <a:lvl1pPr>
              <a:defRPr/>
            </a:lvl1pPr>
          </a:lstStyle>
          <a:p>
            <a:pPr>
              <a:defRPr/>
            </a:pPr>
            <a:fld id="{42472AF9-764F-584D-ABA6-64208B95379D}" type="datetimeFigureOut">
              <a:rPr lang="en-US"/>
              <a:pPr>
                <a:defRPr/>
              </a:pPr>
              <a:t>3/5/25</a:t>
            </a:fld>
            <a:endParaRPr lang="en-US" dirty="0"/>
          </a:p>
        </p:txBody>
      </p:sp>
      <p:sp>
        <p:nvSpPr>
          <p:cNvPr id="5" name="Footer Placeholder 4">
            <a:extLst>
              <a:ext uri="{FF2B5EF4-FFF2-40B4-BE49-F238E27FC236}">
                <a16:creationId xmlns:a16="http://schemas.microsoft.com/office/drawing/2014/main" id="{33E95345-22BC-146B-4ECF-0040E85CCA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640B2A-062D-682C-4627-7B1CD2439031}"/>
              </a:ext>
            </a:extLst>
          </p:cNvPr>
          <p:cNvSpPr>
            <a:spLocks noGrp="1"/>
          </p:cNvSpPr>
          <p:nvPr>
            <p:ph type="sldNum" sz="quarter" idx="12"/>
          </p:nvPr>
        </p:nvSpPr>
        <p:spPr/>
        <p:txBody>
          <a:bodyPr/>
          <a:lstStyle>
            <a:lvl1pPr>
              <a:defRPr/>
            </a:lvl1pPr>
          </a:lstStyle>
          <a:p>
            <a:pPr>
              <a:defRPr/>
            </a:pPr>
            <a:fld id="{F5A6CC69-C502-384F-BE7C-AE49ADB7B729}" type="slidenum">
              <a:rPr lang="en-US" altLang="en-US"/>
              <a:pPr>
                <a:defRPr/>
              </a:pPr>
              <a:t>‹#›</a:t>
            </a:fld>
            <a:endParaRPr lang="en-US" altLang="en-US"/>
          </a:p>
        </p:txBody>
      </p:sp>
    </p:spTree>
    <p:extLst>
      <p:ext uri="{BB962C8B-B14F-4D97-AF65-F5344CB8AC3E}">
        <p14:creationId xmlns:p14="http://schemas.microsoft.com/office/powerpoint/2010/main" val="77592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13511-F305-0BD4-8593-45C4AB2A2EFF}"/>
              </a:ext>
            </a:extLst>
          </p:cNvPr>
          <p:cNvSpPr>
            <a:spLocks noGrp="1"/>
          </p:cNvSpPr>
          <p:nvPr>
            <p:ph type="dt" sz="half" idx="10"/>
          </p:nvPr>
        </p:nvSpPr>
        <p:spPr/>
        <p:txBody>
          <a:bodyPr/>
          <a:lstStyle>
            <a:lvl1pPr>
              <a:defRPr/>
            </a:lvl1pPr>
          </a:lstStyle>
          <a:p>
            <a:pPr>
              <a:defRPr/>
            </a:pPr>
            <a:fld id="{1D83564A-297E-9F40-87EA-DE9F927C2AC6}" type="datetimeFigureOut">
              <a:rPr lang="en-US"/>
              <a:pPr>
                <a:defRPr/>
              </a:pPr>
              <a:t>3/5/25</a:t>
            </a:fld>
            <a:endParaRPr lang="en-US" dirty="0"/>
          </a:p>
        </p:txBody>
      </p:sp>
      <p:sp>
        <p:nvSpPr>
          <p:cNvPr id="5" name="Footer Placeholder 4">
            <a:extLst>
              <a:ext uri="{FF2B5EF4-FFF2-40B4-BE49-F238E27FC236}">
                <a16:creationId xmlns:a16="http://schemas.microsoft.com/office/drawing/2014/main" id="{AC18DA22-6B48-9C03-409C-463EA24DF7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ED1FB6-75B1-E38B-8E90-0844412BAE54}"/>
              </a:ext>
            </a:extLst>
          </p:cNvPr>
          <p:cNvSpPr>
            <a:spLocks noGrp="1"/>
          </p:cNvSpPr>
          <p:nvPr>
            <p:ph type="sldNum" sz="quarter" idx="12"/>
          </p:nvPr>
        </p:nvSpPr>
        <p:spPr/>
        <p:txBody>
          <a:bodyPr/>
          <a:lstStyle>
            <a:lvl1pPr>
              <a:defRPr/>
            </a:lvl1pPr>
          </a:lstStyle>
          <a:p>
            <a:pPr>
              <a:defRPr/>
            </a:pPr>
            <a:fld id="{444A47D9-33E8-EA49-B924-5DFD04822114}" type="slidenum">
              <a:rPr lang="en-US" altLang="en-US"/>
              <a:pPr>
                <a:defRPr/>
              </a:pPr>
              <a:t>‹#›</a:t>
            </a:fld>
            <a:endParaRPr lang="en-US" altLang="en-US"/>
          </a:p>
        </p:txBody>
      </p:sp>
    </p:spTree>
    <p:extLst>
      <p:ext uri="{BB962C8B-B14F-4D97-AF65-F5344CB8AC3E}">
        <p14:creationId xmlns:p14="http://schemas.microsoft.com/office/powerpoint/2010/main" val="407009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3F57FB-8267-73E1-1C48-8D851E206023}"/>
              </a:ext>
            </a:extLst>
          </p:cNvPr>
          <p:cNvSpPr>
            <a:spLocks noGrp="1"/>
          </p:cNvSpPr>
          <p:nvPr>
            <p:ph type="dt" sz="half" idx="10"/>
          </p:nvPr>
        </p:nvSpPr>
        <p:spPr/>
        <p:txBody>
          <a:bodyPr/>
          <a:lstStyle>
            <a:lvl1pPr>
              <a:defRPr/>
            </a:lvl1pPr>
          </a:lstStyle>
          <a:p>
            <a:pPr>
              <a:defRPr/>
            </a:pPr>
            <a:fld id="{C5192452-661A-AE49-898B-E98121184EE6}" type="datetimeFigureOut">
              <a:rPr lang="en-US"/>
              <a:pPr>
                <a:defRPr/>
              </a:pPr>
              <a:t>3/5/25</a:t>
            </a:fld>
            <a:endParaRPr lang="en-US" dirty="0"/>
          </a:p>
        </p:txBody>
      </p:sp>
      <p:sp>
        <p:nvSpPr>
          <p:cNvPr id="5" name="Footer Placeholder 4">
            <a:extLst>
              <a:ext uri="{FF2B5EF4-FFF2-40B4-BE49-F238E27FC236}">
                <a16:creationId xmlns:a16="http://schemas.microsoft.com/office/drawing/2014/main" id="{1050DFEF-FED8-0F29-FF9B-76D3DBFF63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E3363B-2F40-73F2-3D07-351F9C002F11}"/>
              </a:ext>
            </a:extLst>
          </p:cNvPr>
          <p:cNvSpPr>
            <a:spLocks noGrp="1"/>
          </p:cNvSpPr>
          <p:nvPr>
            <p:ph type="sldNum" sz="quarter" idx="12"/>
          </p:nvPr>
        </p:nvSpPr>
        <p:spPr/>
        <p:txBody>
          <a:bodyPr/>
          <a:lstStyle>
            <a:lvl1pPr>
              <a:defRPr/>
            </a:lvl1pPr>
          </a:lstStyle>
          <a:p>
            <a:pPr>
              <a:defRPr/>
            </a:pPr>
            <a:fld id="{494B455B-F55B-F347-8274-EE32E7B5BD56}" type="slidenum">
              <a:rPr lang="en-US" altLang="en-US"/>
              <a:pPr>
                <a:defRPr/>
              </a:pPr>
              <a:t>‹#›</a:t>
            </a:fld>
            <a:endParaRPr lang="en-US" altLang="en-US"/>
          </a:p>
        </p:txBody>
      </p:sp>
    </p:spTree>
    <p:extLst>
      <p:ext uri="{BB962C8B-B14F-4D97-AF65-F5344CB8AC3E}">
        <p14:creationId xmlns:p14="http://schemas.microsoft.com/office/powerpoint/2010/main" val="32352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C15B55-AA35-73A9-D338-98BA8EBCF5CB}"/>
              </a:ext>
            </a:extLst>
          </p:cNvPr>
          <p:cNvSpPr>
            <a:spLocks noGrp="1"/>
          </p:cNvSpPr>
          <p:nvPr>
            <p:ph type="dt" sz="half" idx="10"/>
          </p:nvPr>
        </p:nvSpPr>
        <p:spPr/>
        <p:txBody>
          <a:bodyPr/>
          <a:lstStyle>
            <a:lvl1pPr>
              <a:defRPr/>
            </a:lvl1pPr>
          </a:lstStyle>
          <a:p>
            <a:pPr>
              <a:defRPr/>
            </a:pPr>
            <a:fld id="{95D3372B-73B3-AE42-92CF-0EEF4D0022E1}" type="datetimeFigureOut">
              <a:rPr lang="en-US"/>
              <a:pPr>
                <a:defRPr/>
              </a:pPr>
              <a:t>3/5/25</a:t>
            </a:fld>
            <a:endParaRPr lang="en-US" dirty="0"/>
          </a:p>
        </p:txBody>
      </p:sp>
      <p:sp>
        <p:nvSpPr>
          <p:cNvPr id="6" name="Footer Placeholder 4">
            <a:extLst>
              <a:ext uri="{FF2B5EF4-FFF2-40B4-BE49-F238E27FC236}">
                <a16:creationId xmlns:a16="http://schemas.microsoft.com/office/drawing/2014/main" id="{5D3A1A9F-F22D-536B-8AFC-0FA0F29E54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6D0101-9DD1-0A8D-9BFF-A1D450EA321F}"/>
              </a:ext>
            </a:extLst>
          </p:cNvPr>
          <p:cNvSpPr>
            <a:spLocks noGrp="1"/>
          </p:cNvSpPr>
          <p:nvPr>
            <p:ph type="sldNum" sz="quarter" idx="12"/>
          </p:nvPr>
        </p:nvSpPr>
        <p:spPr/>
        <p:txBody>
          <a:bodyPr/>
          <a:lstStyle>
            <a:lvl1pPr>
              <a:defRPr/>
            </a:lvl1pPr>
          </a:lstStyle>
          <a:p>
            <a:pPr>
              <a:defRPr/>
            </a:pPr>
            <a:fld id="{34B7CABB-2656-0C4E-AB8D-085C16AFF5EB}" type="slidenum">
              <a:rPr lang="en-US" altLang="en-US"/>
              <a:pPr>
                <a:defRPr/>
              </a:pPr>
              <a:t>‹#›</a:t>
            </a:fld>
            <a:endParaRPr lang="en-US" altLang="en-US"/>
          </a:p>
        </p:txBody>
      </p:sp>
    </p:spTree>
    <p:extLst>
      <p:ext uri="{BB962C8B-B14F-4D97-AF65-F5344CB8AC3E}">
        <p14:creationId xmlns:p14="http://schemas.microsoft.com/office/powerpoint/2010/main" val="425447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E4092F-7973-21B7-3F59-84959A7A300B}"/>
              </a:ext>
            </a:extLst>
          </p:cNvPr>
          <p:cNvSpPr>
            <a:spLocks noGrp="1"/>
          </p:cNvSpPr>
          <p:nvPr>
            <p:ph type="dt" sz="half" idx="10"/>
          </p:nvPr>
        </p:nvSpPr>
        <p:spPr/>
        <p:txBody>
          <a:bodyPr/>
          <a:lstStyle>
            <a:lvl1pPr>
              <a:defRPr/>
            </a:lvl1pPr>
          </a:lstStyle>
          <a:p>
            <a:pPr>
              <a:defRPr/>
            </a:pPr>
            <a:fld id="{927F7FBF-4C54-554A-9EA4-E4E5D02AF02D}" type="datetimeFigureOut">
              <a:rPr lang="en-US"/>
              <a:pPr>
                <a:defRPr/>
              </a:pPr>
              <a:t>3/5/25</a:t>
            </a:fld>
            <a:endParaRPr lang="en-US" dirty="0"/>
          </a:p>
        </p:txBody>
      </p:sp>
      <p:sp>
        <p:nvSpPr>
          <p:cNvPr id="8" name="Footer Placeholder 4">
            <a:extLst>
              <a:ext uri="{FF2B5EF4-FFF2-40B4-BE49-F238E27FC236}">
                <a16:creationId xmlns:a16="http://schemas.microsoft.com/office/drawing/2014/main" id="{61BD877B-B92D-7045-301A-093E636BC21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71247F-77F5-5655-29F6-ED4F3DFC97F0}"/>
              </a:ext>
            </a:extLst>
          </p:cNvPr>
          <p:cNvSpPr>
            <a:spLocks noGrp="1"/>
          </p:cNvSpPr>
          <p:nvPr>
            <p:ph type="sldNum" sz="quarter" idx="12"/>
          </p:nvPr>
        </p:nvSpPr>
        <p:spPr/>
        <p:txBody>
          <a:bodyPr/>
          <a:lstStyle>
            <a:lvl1pPr>
              <a:defRPr/>
            </a:lvl1pPr>
          </a:lstStyle>
          <a:p>
            <a:pPr>
              <a:defRPr/>
            </a:pPr>
            <a:fld id="{51CD63B6-FA17-7545-8B60-C7A2295F121C}" type="slidenum">
              <a:rPr lang="en-US" altLang="en-US"/>
              <a:pPr>
                <a:defRPr/>
              </a:pPr>
              <a:t>‹#›</a:t>
            </a:fld>
            <a:endParaRPr lang="en-US" altLang="en-US"/>
          </a:p>
        </p:txBody>
      </p:sp>
    </p:spTree>
    <p:extLst>
      <p:ext uri="{BB962C8B-B14F-4D97-AF65-F5344CB8AC3E}">
        <p14:creationId xmlns:p14="http://schemas.microsoft.com/office/powerpoint/2010/main" val="295002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532B3D9-0DA6-AC5E-39A9-C807B80B9F8E}"/>
              </a:ext>
            </a:extLst>
          </p:cNvPr>
          <p:cNvSpPr>
            <a:spLocks noGrp="1"/>
          </p:cNvSpPr>
          <p:nvPr>
            <p:ph type="dt" sz="half" idx="10"/>
          </p:nvPr>
        </p:nvSpPr>
        <p:spPr/>
        <p:txBody>
          <a:bodyPr/>
          <a:lstStyle>
            <a:lvl1pPr>
              <a:defRPr/>
            </a:lvl1pPr>
          </a:lstStyle>
          <a:p>
            <a:pPr>
              <a:defRPr/>
            </a:pPr>
            <a:fld id="{973328F3-2A81-6842-8134-4F15D0091245}" type="datetimeFigureOut">
              <a:rPr lang="en-US"/>
              <a:pPr>
                <a:defRPr/>
              </a:pPr>
              <a:t>3/5/25</a:t>
            </a:fld>
            <a:endParaRPr lang="en-US" dirty="0"/>
          </a:p>
        </p:txBody>
      </p:sp>
      <p:sp>
        <p:nvSpPr>
          <p:cNvPr id="4" name="Footer Placeholder 4">
            <a:extLst>
              <a:ext uri="{FF2B5EF4-FFF2-40B4-BE49-F238E27FC236}">
                <a16:creationId xmlns:a16="http://schemas.microsoft.com/office/drawing/2014/main" id="{C2984946-83FF-FF8F-8557-E6742225FC1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43A854B-78A4-9C62-6246-18B4E01518D3}"/>
              </a:ext>
            </a:extLst>
          </p:cNvPr>
          <p:cNvSpPr>
            <a:spLocks noGrp="1"/>
          </p:cNvSpPr>
          <p:nvPr>
            <p:ph type="sldNum" sz="quarter" idx="12"/>
          </p:nvPr>
        </p:nvSpPr>
        <p:spPr/>
        <p:txBody>
          <a:bodyPr/>
          <a:lstStyle>
            <a:lvl1pPr>
              <a:defRPr/>
            </a:lvl1pPr>
          </a:lstStyle>
          <a:p>
            <a:pPr>
              <a:defRPr/>
            </a:pPr>
            <a:fld id="{E07A6D8D-40A3-0942-883D-48C620D95FCF}" type="slidenum">
              <a:rPr lang="en-US" altLang="en-US"/>
              <a:pPr>
                <a:defRPr/>
              </a:pPr>
              <a:t>‹#›</a:t>
            </a:fld>
            <a:endParaRPr lang="en-US" altLang="en-US"/>
          </a:p>
        </p:txBody>
      </p:sp>
    </p:spTree>
    <p:extLst>
      <p:ext uri="{BB962C8B-B14F-4D97-AF65-F5344CB8AC3E}">
        <p14:creationId xmlns:p14="http://schemas.microsoft.com/office/powerpoint/2010/main" val="103905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EFC5DA-8884-230F-ABE2-6D829EEA8CCE}"/>
              </a:ext>
            </a:extLst>
          </p:cNvPr>
          <p:cNvSpPr>
            <a:spLocks noGrp="1"/>
          </p:cNvSpPr>
          <p:nvPr>
            <p:ph type="dt" sz="half" idx="10"/>
          </p:nvPr>
        </p:nvSpPr>
        <p:spPr/>
        <p:txBody>
          <a:bodyPr/>
          <a:lstStyle>
            <a:lvl1pPr>
              <a:defRPr/>
            </a:lvl1pPr>
          </a:lstStyle>
          <a:p>
            <a:pPr>
              <a:defRPr/>
            </a:pPr>
            <a:fld id="{F03F0537-A04C-2A47-9AB3-7E9B70E9A83D}" type="datetimeFigureOut">
              <a:rPr lang="en-US"/>
              <a:pPr>
                <a:defRPr/>
              </a:pPr>
              <a:t>3/5/25</a:t>
            </a:fld>
            <a:endParaRPr lang="en-US" dirty="0"/>
          </a:p>
        </p:txBody>
      </p:sp>
      <p:sp>
        <p:nvSpPr>
          <p:cNvPr id="3" name="Footer Placeholder 4">
            <a:extLst>
              <a:ext uri="{FF2B5EF4-FFF2-40B4-BE49-F238E27FC236}">
                <a16:creationId xmlns:a16="http://schemas.microsoft.com/office/drawing/2014/main" id="{617587D2-FDD6-2500-DFF3-751AFF0BDB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A4436E4-794D-8EDD-54D1-C0D390923936}"/>
              </a:ext>
            </a:extLst>
          </p:cNvPr>
          <p:cNvSpPr>
            <a:spLocks noGrp="1"/>
          </p:cNvSpPr>
          <p:nvPr>
            <p:ph type="sldNum" sz="quarter" idx="12"/>
          </p:nvPr>
        </p:nvSpPr>
        <p:spPr/>
        <p:txBody>
          <a:bodyPr/>
          <a:lstStyle>
            <a:lvl1pPr>
              <a:defRPr/>
            </a:lvl1pPr>
          </a:lstStyle>
          <a:p>
            <a:pPr>
              <a:defRPr/>
            </a:pPr>
            <a:fld id="{99E3D9C6-9A81-4944-A2A8-244F60886788}" type="slidenum">
              <a:rPr lang="en-US" altLang="en-US"/>
              <a:pPr>
                <a:defRPr/>
              </a:pPr>
              <a:t>‹#›</a:t>
            </a:fld>
            <a:endParaRPr lang="en-US" altLang="en-US"/>
          </a:p>
        </p:txBody>
      </p:sp>
    </p:spTree>
    <p:extLst>
      <p:ext uri="{BB962C8B-B14F-4D97-AF65-F5344CB8AC3E}">
        <p14:creationId xmlns:p14="http://schemas.microsoft.com/office/powerpoint/2010/main" val="200240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C6A369F-C05C-3143-2E9B-AE8C8F9FCA96}"/>
              </a:ext>
            </a:extLst>
          </p:cNvPr>
          <p:cNvSpPr>
            <a:spLocks noGrp="1"/>
          </p:cNvSpPr>
          <p:nvPr>
            <p:ph type="dt" sz="half" idx="10"/>
          </p:nvPr>
        </p:nvSpPr>
        <p:spPr/>
        <p:txBody>
          <a:bodyPr/>
          <a:lstStyle>
            <a:lvl1pPr>
              <a:defRPr/>
            </a:lvl1pPr>
          </a:lstStyle>
          <a:p>
            <a:pPr>
              <a:defRPr/>
            </a:pPr>
            <a:fld id="{4C0BB898-D11A-8A4C-A4A6-D3BC6EE6FEEE}" type="datetimeFigureOut">
              <a:rPr lang="en-US"/>
              <a:pPr>
                <a:defRPr/>
              </a:pPr>
              <a:t>3/5/25</a:t>
            </a:fld>
            <a:endParaRPr lang="en-US" dirty="0"/>
          </a:p>
        </p:txBody>
      </p:sp>
      <p:sp>
        <p:nvSpPr>
          <p:cNvPr id="6" name="Footer Placeholder 4">
            <a:extLst>
              <a:ext uri="{FF2B5EF4-FFF2-40B4-BE49-F238E27FC236}">
                <a16:creationId xmlns:a16="http://schemas.microsoft.com/office/drawing/2014/main" id="{6D8FADCF-7EE6-0D21-FC76-CE35F65A9C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1C51FD-AB3A-292A-27CA-CEA51F7B33E2}"/>
              </a:ext>
            </a:extLst>
          </p:cNvPr>
          <p:cNvSpPr>
            <a:spLocks noGrp="1"/>
          </p:cNvSpPr>
          <p:nvPr>
            <p:ph type="sldNum" sz="quarter" idx="12"/>
          </p:nvPr>
        </p:nvSpPr>
        <p:spPr/>
        <p:txBody>
          <a:bodyPr/>
          <a:lstStyle>
            <a:lvl1pPr>
              <a:defRPr/>
            </a:lvl1pPr>
          </a:lstStyle>
          <a:p>
            <a:pPr>
              <a:defRPr/>
            </a:pPr>
            <a:fld id="{345EB267-78F7-A540-BEAC-7C9CF939BA8C}" type="slidenum">
              <a:rPr lang="en-US" altLang="en-US"/>
              <a:pPr>
                <a:defRPr/>
              </a:pPr>
              <a:t>‹#›</a:t>
            </a:fld>
            <a:endParaRPr lang="en-US" altLang="en-US"/>
          </a:p>
        </p:txBody>
      </p:sp>
    </p:spTree>
    <p:extLst>
      <p:ext uri="{BB962C8B-B14F-4D97-AF65-F5344CB8AC3E}">
        <p14:creationId xmlns:p14="http://schemas.microsoft.com/office/powerpoint/2010/main" val="134341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577088C-784B-FD98-1C4F-C70FD01680A4}"/>
              </a:ext>
            </a:extLst>
          </p:cNvPr>
          <p:cNvSpPr>
            <a:spLocks noGrp="1"/>
          </p:cNvSpPr>
          <p:nvPr>
            <p:ph type="dt" sz="half" idx="10"/>
          </p:nvPr>
        </p:nvSpPr>
        <p:spPr/>
        <p:txBody>
          <a:bodyPr/>
          <a:lstStyle>
            <a:lvl1pPr>
              <a:defRPr/>
            </a:lvl1pPr>
          </a:lstStyle>
          <a:p>
            <a:pPr>
              <a:defRPr/>
            </a:pPr>
            <a:fld id="{EDD8B623-90E5-F74B-BCBF-167DA72930DB}" type="datetimeFigureOut">
              <a:rPr lang="en-US"/>
              <a:pPr>
                <a:defRPr/>
              </a:pPr>
              <a:t>3/5/25</a:t>
            </a:fld>
            <a:endParaRPr lang="en-US" dirty="0"/>
          </a:p>
        </p:txBody>
      </p:sp>
      <p:sp>
        <p:nvSpPr>
          <p:cNvPr id="6" name="Footer Placeholder 4">
            <a:extLst>
              <a:ext uri="{FF2B5EF4-FFF2-40B4-BE49-F238E27FC236}">
                <a16:creationId xmlns:a16="http://schemas.microsoft.com/office/drawing/2014/main" id="{1FE9F729-0179-D21C-1C58-FA292077C2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688CF9-7676-30AF-24C0-9EFC48162EFC}"/>
              </a:ext>
            </a:extLst>
          </p:cNvPr>
          <p:cNvSpPr>
            <a:spLocks noGrp="1"/>
          </p:cNvSpPr>
          <p:nvPr>
            <p:ph type="sldNum" sz="quarter" idx="12"/>
          </p:nvPr>
        </p:nvSpPr>
        <p:spPr/>
        <p:txBody>
          <a:bodyPr/>
          <a:lstStyle>
            <a:lvl1pPr>
              <a:defRPr/>
            </a:lvl1pPr>
          </a:lstStyle>
          <a:p>
            <a:pPr>
              <a:defRPr/>
            </a:pPr>
            <a:fld id="{D7A2832B-6B93-1941-B614-183541299FEE}" type="slidenum">
              <a:rPr lang="en-US" altLang="en-US"/>
              <a:pPr>
                <a:defRPr/>
              </a:pPr>
              <a:t>‹#›</a:t>
            </a:fld>
            <a:endParaRPr lang="en-US" altLang="en-US"/>
          </a:p>
        </p:txBody>
      </p:sp>
    </p:spTree>
    <p:extLst>
      <p:ext uri="{BB962C8B-B14F-4D97-AF65-F5344CB8AC3E}">
        <p14:creationId xmlns:p14="http://schemas.microsoft.com/office/powerpoint/2010/main" val="7880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11E14C-86F3-DAAD-C6DA-FAEC249DB85E}"/>
              </a:ext>
            </a:extLst>
          </p:cNvPr>
          <p:cNvSpPr>
            <a:spLocks noGrp="1"/>
          </p:cNvSpPr>
          <p:nvPr>
            <p:ph type="title"/>
          </p:nvPr>
        </p:nvSpPr>
        <p:spPr bwMode="auto">
          <a:xfrm>
            <a:off x="503238" y="311150"/>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48E43D-7E74-02D8-DF8B-9185CEEDCD43}"/>
              </a:ext>
            </a:extLst>
          </p:cNvPr>
          <p:cNvSpPr>
            <a:spLocks noGrp="1"/>
          </p:cNvSpPr>
          <p:nvPr>
            <p:ph type="body" idx="1"/>
          </p:nvPr>
        </p:nvSpPr>
        <p:spPr bwMode="auto">
          <a:xfrm>
            <a:off x="503238" y="1812925"/>
            <a:ext cx="9051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B214C49-BD95-5F63-D4D5-8B6D7C9503BE}"/>
              </a:ext>
            </a:extLst>
          </p:cNvPr>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eaLnBrk="1" hangingPunct="1">
              <a:defRPr sz="1300">
                <a:solidFill>
                  <a:srgbClr val="8A90A4"/>
                </a:solidFill>
              </a:defRPr>
            </a:lvl1pPr>
          </a:lstStyle>
          <a:p>
            <a:pPr>
              <a:defRPr/>
            </a:pPr>
            <a:fld id="{8E46CDDF-C707-B24B-8669-E2585EAF68DC}" type="datetimeFigureOut">
              <a:rPr lang="en-US"/>
              <a:pPr>
                <a:defRPr/>
              </a:pPr>
              <a:t>3/5/25</a:t>
            </a:fld>
            <a:endParaRPr lang="en-US" dirty="0"/>
          </a:p>
        </p:txBody>
      </p:sp>
      <p:sp>
        <p:nvSpPr>
          <p:cNvPr id="5" name="Footer Placeholder 4">
            <a:extLst>
              <a:ext uri="{FF2B5EF4-FFF2-40B4-BE49-F238E27FC236}">
                <a16:creationId xmlns:a16="http://schemas.microsoft.com/office/drawing/2014/main" id="{8D9FFF88-7712-0CC9-6BF4-9016216A619A}"/>
              </a:ext>
            </a:extLst>
          </p:cNvPr>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eaLnBrk="1" hangingPunct="1">
              <a:defRPr sz="1300">
                <a:solidFill>
                  <a:srgbClr val="8A90A4"/>
                </a:solidFill>
              </a:defRPr>
            </a:lvl1pPr>
          </a:lstStyle>
          <a:p>
            <a:pPr>
              <a:defRPr/>
            </a:pPr>
            <a:endParaRPr lang="en-US"/>
          </a:p>
        </p:txBody>
      </p:sp>
      <p:sp>
        <p:nvSpPr>
          <p:cNvPr id="6" name="Slide Number Placeholder 5">
            <a:extLst>
              <a:ext uri="{FF2B5EF4-FFF2-40B4-BE49-F238E27FC236}">
                <a16:creationId xmlns:a16="http://schemas.microsoft.com/office/drawing/2014/main" id="{FBCA8C78-1376-DDA7-9D66-A6354E689BE6}"/>
              </a:ext>
            </a:extLst>
          </p:cNvPr>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300">
                <a:solidFill>
                  <a:srgbClr val="8A90A4"/>
                </a:solidFill>
              </a:defRPr>
            </a:lvl1pPr>
          </a:lstStyle>
          <a:p>
            <a:pPr>
              <a:defRPr/>
            </a:pPr>
            <a:fld id="{6B1EE9B6-D68D-A948-8D52-DD0AC9374D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8000" rtl="0" eaLnBrk="0" fontAlgn="base" hangingPunct="0">
        <a:spcBef>
          <a:spcPct val="0"/>
        </a:spcBef>
        <a:spcAft>
          <a:spcPct val="0"/>
        </a:spcAft>
        <a:defRPr sz="4900" kern="1200">
          <a:solidFill>
            <a:schemeClr val="tx1"/>
          </a:solidFill>
          <a:latin typeface="+mj-lt"/>
          <a:ea typeface="MS PGothic" pitchFamily="34" charset="-128"/>
          <a:cs typeface="+mj-cs"/>
        </a:defRPr>
      </a:lvl1pPr>
      <a:lvl2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2pPr>
      <a:lvl3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3pPr>
      <a:lvl4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4pPr>
      <a:lvl5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5pPr>
      <a:lvl6pPr marL="457200" algn="ctr" defTabSz="508000" rtl="0" fontAlgn="base">
        <a:spcBef>
          <a:spcPct val="0"/>
        </a:spcBef>
        <a:spcAft>
          <a:spcPct val="0"/>
        </a:spcAft>
        <a:defRPr sz="4900">
          <a:solidFill>
            <a:schemeClr val="tx1"/>
          </a:solidFill>
          <a:latin typeface="Calibri" pitchFamily="34" charset="0"/>
        </a:defRPr>
      </a:lvl6pPr>
      <a:lvl7pPr marL="914400" algn="ctr" defTabSz="508000" rtl="0" fontAlgn="base">
        <a:spcBef>
          <a:spcPct val="0"/>
        </a:spcBef>
        <a:spcAft>
          <a:spcPct val="0"/>
        </a:spcAft>
        <a:defRPr sz="4900">
          <a:solidFill>
            <a:schemeClr val="tx1"/>
          </a:solidFill>
          <a:latin typeface="Calibri" pitchFamily="34" charset="0"/>
        </a:defRPr>
      </a:lvl7pPr>
      <a:lvl8pPr marL="1371600" algn="ctr" defTabSz="508000" rtl="0" fontAlgn="base">
        <a:spcBef>
          <a:spcPct val="0"/>
        </a:spcBef>
        <a:spcAft>
          <a:spcPct val="0"/>
        </a:spcAft>
        <a:defRPr sz="4900">
          <a:solidFill>
            <a:schemeClr val="tx1"/>
          </a:solidFill>
          <a:latin typeface="Calibri" pitchFamily="34" charset="0"/>
        </a:defRPr>
      </a:lvl8pPr>
      <a:lvl9pPr marL="1828800" algn="ctr" defTabSz="508000" rtl="0" fontAlgn="base">
        <a:spcBef>
          <a:spcPct val="0"/>
        </a:spcBef>
        <a:spcAft>
          <a:spcPct val="0"/>
        </a:spcAft>
        <a:defRPr sz="4900">
          <a:solidFill>
            <a:schemeClr val="tx1"/>
          </a:solidFill>
          <a:latin typeface="Calibri" pitchFamily="34" charset="0"/>
        </a:defRPr>
      </a:lvl9pPr>
    </p:titleStyle>
    <p:bodyStyle>
      <a:lvl1pPr marL="381000" indent="-381000" algn="l" defTabSz="5080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itchFamily="34" charset="-128"/>
          <a:cs typeface="+mn-cs"/>
        </a:defRPr>
      </a:lvl1pPr>
      <a:lvl2pPr marL="827088" indent="-317500" algn="l" defTabSz="508000"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itchFamily="34" charset="-128"/>
          <a:cs typeface="+mn-cs"/>
        </a:defRPr>
      </a:lvl2pPr>
      <a:lvl3pPr marL="1273175" indent="-254000" algn="l" defTabSz="508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mn-cs"/>
        </a:defRPr>
      </a:lvl3pPr>
      <a:lvl4pPr marL="1782763" indent="-254000" algn="l" defTabSz="5080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itchFamily="34" charset="-128"/>
          <a:cs typeface="+mn-cs"/>
        </a:defRPr>
      </a:lvl4pPr>
      <a:lvl5pPr marL="2292350" indent="-254000" algn="l" defTabSz="5080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itchFamily="34" charset="-128"/>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bernie@hometownhockeymn.com" TargetMode="External"/><Relationship Id="rId7" Type="http://schemas.openxmlformats.org/officeDocument/2006/relationships/hyperlink" Target="mailto:josh@hometownhockeymn.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ryan@hometownhockeymn.com" TargetMode="External"/><Relationship Id="rId5" Type="http://schemas.openxmlformats.org/officeDocument/2006/relationships/hyperlink" Target="mailto:laura@hometownhockeymn.com" TargetMode="External"/><Relationship Id="rId4" Type="http://schemas.openxmlformats.org/officeDocument/2006/relationships/hyperlink" Target="mailto:jeff@hometownhockeym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A171A6E-DDEC-BF1A-DD03-6657566A7957}"/>
              </a:ext>
            </a:extLst>
          </p:cNvPr>
          <p:cNvSpPr>
            <a:spLocks noGrp="1"/>
          </p:cNvSpPr>
          <p:nvPr>
            <p:ph type="ctrTitle"/>
          </p:nvPr>
        </p:nvSpPr>
        <p:spPr>
          <a:xfrm>
            <a:off x="754063" y="5889625"/>
            <a:ext cx="8591550" cy="1666875"/>
          </a:xfrm>
        </p:spPr>
        <p:txBody>
          <a:bodyPr/>
          <a:lstStyle/>
          <a:p>
            <a:pPr eaLnBrk="1" hangingPunct="1"/>
            <a:r>
              <a:rPr lang="en-US" altLang="en-US" b="1" dirty="0">
                <a:solidFill>
                  <a:schemeClr val="bg1"/>
                </a:solidFill>
                <a:latin typeface="Book Antiqua" panose="02040602050305030304" pitchFamily="18" charset="0"/>
              </a:rPr>
              <a:t>Parents Meeting 2025</a:t>
            </a:r>
            <a:br>
              <a:rPr lang="en-US" altLang="en-US" b="1" dirty="0">
                <a:solidFill>
                  <a:schemeClr val="bg1"/>
                </a:solidFill>
                <a:latin typeface="Book Antiqua" panose="02040602050305030304" pitchFamily="18" charset="0"/>
              </a:rPr>
            </a:br>
            <a:r>
              <a:rPr lang="en-US" altLang="en-US" sz="3200" b="1" dirty="0">
                <a:solidFill>
                  <a:schemeClr val="bg1"/>
                </a:solidFill>
                <a:latin typeface="Book Antiqua" panose="02040602050305030304" pitchFamily="18" charset="0"/>
              </a:rPr>
              <a:t>Spring League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70EC748-61C3-E3EC-C792-99FD188EFD7C}"/>
              </a:ext>
            </a:extLst>
          </p:cNvPr>
          <p:cNvSpPr>
            <a:spLocks noGrp="1"/>
          </p:cNvSpPr>
          <p:nvPr>
            <p:ph type="title"/>
          </p:nvPr>
        </p:nvSpPr>
        <p:spPr>
          <a:xfrm>
            <a:off x="503237" y="0"/>
            <a:ext cx="9051925" cy="1295400"/>
          </a:xfrm>
        </p:spPr>
        <p:txBody>
          <a:bodyPr/>
          <a:lstStyle/>
          <a:p>
            <a:pPr algn="l" eaLnBrk="1" hangingPunct="1">
              <a:defRPr/>
            </a:pPr>
            <a:r>
              <a:rPr lang="en-US" altLang="en-US" sz="3600" b="1" dirty="0">
                <a:solidFill>
                  <a:srgbClr val="FF0000"/>
                </a:solidFill>
                <a:latin typeface="Book Antiqua" pitchFamily="18" charset="0"/>
              </a:rPr>
              <a:t>Wisconsin Badgers – </a:t>
            </a:r>
            <a:r>
              <a:rPr lang="en-US" altLang="en-US" sz="3200" b="1" dirty="0">
                <a:solidFill>
                  <a:srgbClr val="FF0000"/>
                </a:solidFill>
                <a:latin typeface="Book Antiqua" pitchFamily="18" charset="0"/>
              </a:rPr>
              <a:t>Coach Lyndsay Brown</a:t>
            </a:r>
          </a:p>
        </p:txBody>
      </p:sp>
      <p:pic>
        <p:nvPicPr>
          <p:cNvPr id="3" name="Picture 2" descr="A red and white jersey with a raccoon mascot&#10;&#10;AI-generated content may be incorrect.">
            <a:extLst>
              <a:ext uri="{FF2B5EF4-FFF2-40B4-BE49-F238E27FC236}">
                <a16:creationId xmlns:a16="http://schemas.microsoft.com/office/drawing/2014/main" id="{DD8064FB-61EA-82CA-3C36-630C1886E150}"/>
              </a:ext>
            </a:extLst>
          </p:cNvPr>
          <p:cNvPicPr>
            <a:picLocks noChangeAspect="1"/>
          </p:cNvPicPr>
          <p:nvPr/>
        </p:nvPicPr>
        <p:blipFill>
          <a:blip r:embed="rId3"/>
          <a:stretch>
            <a:fillRect/>
          </a:stretch>
        </p:blipFill>
        <p:spPr>
          <a:xfrm>
            <a:off x="5685704" y="2188749"/>
            <a:ext cx="3869458" cy="3394902"/>
          </a:xfrm>
          <a:prstGeom prst="rect">
            <a:avLst/>
          </a:prstGeom>
        </p:spPr>
      </p:pic>
      <p:graphicFrame>
        <p:nvGraphicFramePr>
          <p:cNvPr id="2" name="Table 1">
            <a:extLst>
              <a:ext uri="{FF2B5EF4-FFF2-40B4-BE49-F238E27FC236}">
                <a16:creationId xmlns:a16="http://schemas.microsoft.com/office/drawing/2014/main" id="{9951E0EA-44D6-7130-734A-28086315485D}"/>
              </a:ext>
            </a:extLst>
          </p:cNvPr>
          <p:cNvGraphicFramePr>
            <a:graphicFrameLocks noGrp="1"/>
          </p:cNvGraphicFramePr>
          <p:nvPr>
            <p:extLst>
              <p:ext uri="{D42A27DB-BD31-4B8C-83A1-F6EECF244321}">
                <p14:modId xmlns:p14="http://schemas.microsoft.com/office/powerpoint/2010/main" val="2981776659"/>
              </p:ext>
            </p:extLst>
          </p:nvPr>
        </p:nvGraphicFramePr>
        <p:xfrm>
          <a:off x="909203" y="1295400"/>
          <a:ext cx="4119996" cy="5657850"/>
        </p:xfrm>
        <a:graphic>
          <a:graphicData uri="http://schemas.openxmlformats.org/drawingml/2006/table">
            <a:tbl>
              <a:tblPr>
                <a:tableStyleId>{5C22544A-7EE6-4342-B048-85BDC9FD1C3A}</a:tableStyleId>
              </a:tblPr>
              <a:tblGrid>
                <a:gridCol w="1371921">
                  <a:extLst>
                    <a:ext uri="{9D8B030D-6E8A-4147-A177-3AD203B41FA5}">
                      <a16:colId xmlns:a16="http://schemas.microsoft.com/office/drawing/2014/main" val="2100865638"/>
                    </a:ext>
                  </a:extLst>
                </a:gridCol>
                <a:gridCol w="1664089">
                  <a:extLst>
                    <a:ext uri="{9D8B030D-6E8A-4147-A177-3AD203B41FA5}">
                      <a16:colId xmlns:a16="http://schemas.microsoft.com/office/drawing/2014/main" val="2516431256"/>
                    </a:ext>
                  </a:extLst>
                </a:gridCol>
                <a:gridCol w="1083986">
                  <a:extLst>
                    <a:ext uri="{9D8B030D-6E8A-4147-A177-3AD203B41FA5}">
                      <a16:colId xmlns:a16="http://schemas.microsoft.com/office/drawing/2014/main" val="1167580161"/>
                    </a:ext>
                  </a:extLst>
                </a:gridCol>
              </a:tblGrid>
              <a:tr h="306628">
                <a:tc>
                  <a:txBody>
                    <a:bodyPr/>
                    <a:lstStyle/>
                    <a:p>
                      <a:pPr algn="l" fontAlgn="b"/>
                      <a:r>
                        <a:rPr lang="en-US" sz="2000" b="1" u="none" strike="noStrike">
                          <a:solidFill>
                            <a:srgbClr val="000000"/>
                          </a:solidFill>
                          <a:effectLst/>
                          <a:latin typeface="Book Antiqua" panose="02040602050305030304" pitchFamily="18" charset="0"/>
                        </a:rPr>
                        <a:t>Deacon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Ollila</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dirty="0">
                          <a:solidFill>
                            <a:srgbClr val="000000"/>
                          </a:solidFill>
                          <a:effectLst/>
                          <a:latin typeface="Book Antiqua" panose="02040602050305030304" pitchFamily="18" charset="0"/>
                        </a:rPr>
                        <a:t>3</a:t>
                      </a:r>
                      <a:endParaRPr lang="en-US" sz="2000" b="1"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343029433"/>
                  </a:ext>
                </a:extLst>
              </a:tr>
              <a:tr h="306628">
                <a:tc>
                  <a:txBody>
                    <a:bodyPr/>
                    <a:lstStyle/>
                    <a:p>
                      <a:pPr algn="l" fontAlgn="b"/>
                      <a:r>
                        <a:rPr lang="en-US" sz="2000" b="1" u="none" strike="noStrike">
                          <a:solidFill>
                            <a:srgbClr val="000000"/>
                          </a:solidFill>
                          <a:effectLst/>
                          <a:latin typeface="Book Antiqua" panose="02040602050305030304" pitchFamily="18" charset="0"/>
                        </a:rPr>
                        <a:t>Weston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Olson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289882817"/>
                  </a:ext>
                </a:extLst>
              </a:tr>
              <a:tr h="306628">
                <a:tc>
                  <a:txBody>
                    <a:bodyPr/>
                    <a:lstStyle/>
                    <a:p>
                      <a:pPr algn="l" fontAlgn="b"/>
                      <a:r>
                        <a:rPr lang="en-US" sz="2000" b="1" u="none" strike="noStrike">
                          <a:solidFill>
                            <a:srgbClr val="000000"/>
                          </a:solidFill>
                          <a:effectLst/>
                          <a:latin typeface="Book Antiqua" panose="02040602050305030304" pitchFamily="18" charset="0"/>
                        </a:rPr>
                        <a:t>Oliver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dirty="0">
                          <a:solidFill>
                            <a:srgbClr val="000000"/>
                          </a:solidFill>
                          <a:effectLst/>
                          <a:latin typeface="Book Antiqua" panose="02040602050305030304" pitchFamily="18" charset="0"/>
                        </a:rPr>
                        <a:t>Kruse</a:t>
                      </a:r>
                      <a:endParaRPr lang="en-US" sz="2000" b="1"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588947888"/>
                  </a:ext>
                </a:extLst>
              </a:tr>
              <a:tr h="306628">
                <a:tc>
                  <a:txBody>
                    <a:bodyPr/>
                    <a:lstStyle/>
                    <a:p>
                      <a:pPr algn="l" fontAlgn="b"/>
                      <a:r>
                        <a:rPr lang="en-US" sz="2000" b="1" u="none" strike="noStrike">
                          <a:solidFill>
                            <a:srgbClr val="000000"/>
                          </a:solidFill>
                          <a:effectLst/>
                          <a:latin typeface="Book Antiqua" panose="02040602050305030304" pitchFamily="18" charset="0"/>
                        </a:rPr>
                        <a:t>Lucas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Perron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12</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459071738"/>
                  </a:ext>
                </a:extLst>
              </a:tr>
              <a:tr h="306628">
                <a:tc>
                  <a:txBody>
                    <a:bodyPr/>
                    <a:lstStyle/>
                    <a:p>
                      <a:pPr algn="l" fontAlgn="b"/>
                      <a:r>
                        <a:rPr lang="en-US" sz="2000" b="1" u="none" strike="noStrike">
                          <a:solidFill>
                            <a:srgbClr val="000000"/>
                          </a:solidFill>
                          <a:effectLst/>
                          <a:latin typeface="Book Antiqua" panose="02040602050305030304" pitchFamily="18" charset="0"/>
                        </a:rPr>
                        <a:t>August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Landborg</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347074862"/>
                  </a:ext>
                </a:extLst>
              </a:tr>
              <a:tr h="306628">
                <a:tc>
                  <a:txBody>
                    <a:bodyPr/>
                    <a:lstStyle/>
                    <a:p>
                      <a:pPr algn="l" fontAlgn="b"/>
                      <a:r>
                        <a:rPr lang="en-US" sz="2000" b="1" u="none" strike="noStrike">
                          <a:solidFill>
                            <a:srgbClr val="000000"/>
                          </a:solidFill>
                          <a:effectLst/>
                          <a:latin typeface="Book Antiqua" panose="02040602050305030304" pitchFamily="18" charset="0"/>
                        </a:rPr>
                        <a:t>Kallen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Brown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14</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914513455"/>
                  </a:ext>
                </a:extLst>
              </a:tr>
              <a:tr h="306628">
                <a:tc>
                  <a:txBody>
                    <a:bodyPr/>
                    <a:lstStyle/>
                    <a:p>
                      <a:pPr algn="l" fontAlgn="b"/>
                      <a:r>
                        <a:rPr lang="en-US" sz="2000" b="1" u="none" strike="noStrike">
                          <a:solidFill>
                            <a:srgbClr val="000000"/>
                          </a:solidFill>
                          <a:effectLst/>
                          <a:latin typeface="Book Antiqua" panose="02040602050305030304" pitchFamily="18" charset="0"/>
                        </a:rPr>
                        <a:t>Benjamin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Schwab</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20</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394303616"/>
                  </a:ext>
                </a:extLst>
              </a:tr>
              <a:tr h="306628">
                <a:tc>
                  <a:txBody>
                    <a:bodyPr/>
                    <a:lstStyle/>
                    <a:p>
                      <a:pPr algn="l" fontAlgn="b"/>
                      <a:r>
                        <a:rPr lang="en-US" sz="2000" b="1" u="none" strike="noStrike">
                          <a:solidFill>
                            <a:srgbClr val="000000"/>
                          </a:solidFill>
                          <a:effectLst/>
                          <a:latin typeface="Book Antiqua" panose="02040602050305030304" pitchFamily="18" charset="0"/>
                        </a:rPr>
                        <a:t>Arlo</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Ellwein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27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377134268"/>
                  </a:ext>
                </a:extLst>
              </a:tr>
              <a:tr h="306628">
                <a:tc>
                  <a:txBody>
                    <a:bodyPr/>
                    <a:lstStyle/>
                    <a:p>
                      <a:pPr algn="l" fontAlgn="b"/>
                      <a:r>
                        <a:rPr lang="en-US" sz="2000" b="1" u="none" strike="noStrike">
                          <a:solidFill>
                            <a:srgbClr val="000000"/>
                          </a:solidFill>
                          <a:effectLst/>
                          <a:latin typeface="Book Antiqua" panose="02040602050305030304" pitchFamily="18" charset="0"/>
                        </a:rPr>
                        <a:t>Bennett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Swenson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28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636698683"/>
                  </a:ext>
                </a:extLst>
              </a:tr>
              <a:tr h="306628">
                <a:tc>
                  <a:txBody>
                    <a:bodyPr/>
                    <a:lstStyle/>
                    <a:p>
                      <a:pPr algn="l" fontAlgn="b"/>
                      <a:r>
                        <a:rPr lang="en-US" sz="2000" b="1" u="none" strike="noStrike">
                          <a:solidFill>
                            <a:srgbClr val="000000"/>
                          </a:solidFill>
                          <a:effectLst/>
                          <a:latin typeface="Book Antiqua" panose="02040602050305030304" pitchFamily="18" charset="0"/>
                        </a:rPr>
                        <a:t>McCoy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Brown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33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240574441"/>
                  </a:ext>
                </a:extLst>
              </a:tr>
              <a:tr h="306628">
                <a:tc>
                  <a:txBody>
                    <a:bodyPr/>
                    <a:lstStyle/>
                    <a:p>
                      <a:pPr algn="l" fontAlgn="b"/>
                      <a:r>
                        <a:rPr lang="en-US" sz="2000" b="1" u="none" strike="noStrike">
                          <a:solidFill>
                            <a:srgbClr val="000000"/>
                          </a:solidFill>
                          <a:effectLst/>
                          <a:latin typeface="Book Antiqua" panose="02040602050305030304" pitchFamily="18" charset="0"/>
                        </a:rPr>
                        <a:t>Miles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Nelson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43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126355261"/>
                  </a:ext>
                </a:extLst>
              </a:tr>
              <a:tr h="306628">
                <a:tc>
                  <a:txBody>
                    <a:bodyPr/>
                    <a:lstStyle/>
                    <a:p>
                      <a:pPr algn="l" fontAlgn="b"/>
                      <a:r>
                        <a:rPr lang="en-US" sz="2000" b="1" u="none" strike="noStrike">
                          <a:solidFill>
                            <a:srgbClr val="000000"/>
                          </a:solidFill>
                          <a:effectLst/>
                          <a:latin typeface="Book Antiqua" panose="02040602050305030304" pitchFamily="18" charset="0"/>
                        </a:rPr>
                        <a:t>Cristiano</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Dalla Venezia</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53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104082707"/>
                  </a:ext>
                </a:extLst>
              </a:tr>
              <a:tr h="306628">
                <a:tc>
                  <a:txBody>
                    <a:bodyPr/>
                    <a:lstStyle/>
                    <a:p>
                      <a:pPr algn="l" fontAlgn="b"/>
                      <a:r>
                        <a:rPr lang="en-US" sz="2000" b="1" u="none" strike="noStrike">
                          <a:solidFill>
                            <a:srgbClr val="000000"/>
                          </a:solidFill>
                          <a:effectLst/>
                          <a:latin typeface="Book Antiqua" panose="02040602050305030304" pitchFamily="18" charset="0"/>
                        </a:rPr>
                        <a:t>Myles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Lindberg</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89</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667546775"/>
                  </a:ext>
                </a:extLst>
              </a:tr>
              <a:tr h="306628">
                <a:tc>
                  <a:txBody>
                    <a:bodyPr/>
                    <a:lstStyle/>
                    <a:p>
                      <a:pPr algn="l" fontAlgn="b"/>
                      <a:r>
                        <a:rPr lang="en-US" sz="2000" b="1" u="none" strike="noStrike">
                          <a:solidFill>
                            <a:srgbClr val="000000"/>
                          </a:solidFill>
                          <a:effectLst/>
                          <a:latin typeface="Book Antiqua" panose="02040602050305030304" pitchFamily="18" charset="0"/>
                        </a:rPr>
                        <a:t>Mason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Miller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97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373500635"/>
                  </a:ext>
                </a:extLst>
              </a:tr>
              <a:tr h="306628">
                <a:tc>
                  <a:txBody>
                    <a:bodyPr/>
                    <a:lstStyle/>
                    <a:p>
                      <a:pPr algn="l" fontAlgn="b"/>
                      <a:r>
                        <a:rPr lang="en-US" sz="2000" b="1" u="none" strike="noStrike">
                          <a:solidFill>
                            <a:srgbClr val="000000"/>
                          </a:solidFill>
                          <a:effectLst/>
                          <a:latin typeface="Book Antiqua" panose="02040602050305030304" pitchFamily="18" charset="0"/>
                        </a:rPr>
                        <a:t>Brett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Sommers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98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410747601"/>
                  </a:ext>
                </a:extLst>
              </a:tr>
              <a:tr h="306628">
                <a:tc>
                  <a:txBody>
                    <a:bodyPr/>
                    <a:lstStyle/>
                    <a:p>
                      <a:pPr algn="l" fontAlgn="b"/>
                      <a:r>
                        <a:rPr lang="en-US" sz="2000" b="1" u="none" strike="noStrike">
                          <a:solidFill>
                            <a:srgbClr val="000000"/>
                          </a:solidFill>
                          <a:effectLst/>
                          <a:latin typeface="Book Antiqua" panose="02040602050305030304" pitchFamily="18" charset="0"/>
                        </a:rPr>
                        <a:t>Alec</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Grant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99</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18686769"/>
                  </a:ext>
                </a:extLst>
              </a:tr>
              <a:tr h="306628">
                <a:tc>
                  <a:txBody>
                    <a:bodyPr/>
                    <a:lstStyle/>
                    <a:p>
                      <a:pPr algn="l" fontAlgn="b"/>
                      <a:r>
                        <a:rPr lang="en-US" sz="2000" b="1" i="1" u="none" strike="noStrike">
                          <a:solidFill>
                            <a:srgbClr val="000000"/>
                          </a:solidFill>
                          <a:effectLst/>
                          <a:latin typeface="Book Antiqua" panose="02040602050305030304" pitchFamily="18" charset="0"/>
                        </a:rPr>
                        <a:t>Isaiah</a:t>
                      </a:r>
                    </a:p>
                  </a:txBody>
                  <a:tcPr marL="9525" marR="9525" marT="9525" marB="0" anchor="b"/>
                </a:tc>
                <a:tc>
                  <a:txBody>
                    <a:bodyPr/>
                    <a:lstStyle/>
                    <a:p>
                      <a:pPr algn="l" fontAlgn="b"/>
                      <a:r>
                        <a:rPr lang="en-US" sz="2000" b="1" i="1" u="none" strike="noStrike" dirty="0">
                          <a:solidFill>
                            <a:srgbClr val="000000"/>
                          </a:solidFill>
                          <a:effectLst/>
                          <a:latin typeface="Book Antiqua" panose="02040602050305030304" pitchFamily="18" charset="0"/>
                        </a:rPr>
                        <a:t>Seiple - PP</a:t>
                      </a:r>
                    </a:p>
                  </a:txBody>
                  <a:tcPr marL="9525" marR="9525" marT="9525" marB="0" anchor="b"/>
                </a:tc>
                <a:tc>
                  <a:txBody>
                    <a:bodyPr/>
                    <a:lstStyle/>
                    <a:p>
                      <a:pPr algn="ctr" fontAlgn="b"/>
                      <a:r>
                        <a:rPr lang="en-US" sz="2000" b="1" i="1" u="none" strike="noStrike">
                          <a:solidFill>
                            <a:srgbClr val="000000"/>
                          </a:solidFill>
                          <a:effectLst/>
                          <a:latin typeface="Book Antiqua" panose="02040602050305030304" pitchFamily="18" charset="0"/>
                        </a:rPr>
                        <a:t>6</a:t>
                      </a:r>
                    </a:p>
                  </a:txBody>
                  <a:tcPr marL="9525" marR="9525" marT="9525" marB="0" anchor="b"/>
                </a:tc>
                <a:extLst>
                  <a:ext uri="{0D108BD9-81ED-4DB2-BD59-A6C34878D82A}">
                    <a16:rowId xmlns:a16="http://schemas.microsoft.com/office/drawing/2014/main" val="3873498774"/>
                  </a:ext>
                </a:extLst>
              </a:tr>
              <a:tr h="306628">
                <a:tc>
                  <a:txBody>
                    <a:bodyPr/>
                    <a:lstStyle/>
                    <a:p>
                      <a:pPr algn="l" fontAlgn="b"/>
                      <a:r>
                        <a:rPr lang="en-US" sz="2000" b="1" i="1" u="none" strike="noStrike">
                          <a:solidFill>
                            <a:srgbClr val="000000"/>
                          </a:solidFill>
                          <a:effectLst/>
                          <a:latin typeface="Book Antiqua" panose="02040602050305030304" pitchFamily="18" charset="0"/>
                        </a:rPr>
                        <a:t>Brecken</a:t>
                      </a:r>
                    </a:p>
                  </a:txBody>
                  <a:tcPr marL="9525" marR="9525" marT="9525" marB="0" anchor="b"/>
                </a:tc>
                <a:tc>
                  <a:txBody>
                    <a:bodyPr/>
                    <a:lstStyle/>
                    <a:p>
                      <a:pPr algn="l" fontAlgn="b"/>
                      <a:r>
                        <a:rPr lang="en-US" sz="2000" b="1" i="1" u="none" strike="noStrike" dirty="0">
                          <a:solidFill>
                            <a:srgbClr val="000000"/>
                          </a:solidFill>
                          <a:effectLst/>
                          <a:latin typeface="Book Antiqua" panose="02040602050305030304" pitchFamily="18" charset="0"/>
                        </a:rPr>
                        <a:t>Derks - PP</a:t>
                      </a:r>
                    </a:p>
                  </a:txBody>
                  <a:tcPr marL="9525" marR="9525" marT="9525" marB="0" anchor="b"/>
                </a:tc>
                <a:tc>
                  <a:txBody>
                    <a:bodyPr/>
                    <a:lstStyle/>
                    <a:p>
                      <a:pPr algn="ctr" fontAlgn="b"/>
                      <a:r>
                        <a:rPr lang="en-US" sz="2000" b="1" i="1" u="none" strike="noStrike" dirty="0">
                          <a:solidFill>
                            <a:srgbClr val="000000"/>
                          </a:solidFill>
                          <a:effectLst/>
                          <a:latin typeface="Book Antiqua" panose="02040602050305030304" pitchFamily="18" charset="0"/>
                        </a:rPr>
                        <a:t>11</a:t>
                      </a:r>
                    </a:p>
                  </a:txBody>
                  <a:tcPr marL="9525" marR="9525" marT="9525" marB="0" anchor="b"/>
                </a:tc>
                <a:extLst>
                  <a:ext uri="{0D108BD9-81ED-4DB2-BD59-A6C34878D82A}">
                    <a16:rowId xmlns:a16="http://schemas.microsoft.com/office/drawing/2014/main" val="174807891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A7164D2-5115-5ADA-A903-9ADC82864FF6}"/>
              </a:ext>
            </a:extLst>
          </p:cNvPr>
          <p:cNvSpPr>
            <a:spLocks noGrp="1"/>
          </p:cNvSpPr>
          <p:nvPr>
            <p:ph type="title"/>
          </p:nvPr>
        </p:nvSpPr>
        <p:spPr>
          <a:xfrm>
            <a:off x="263525" y="196087"/>
            <a:ext cx="9559348" cy="825500"/>
          </a:xfrm>
        </p:spPr>
        <p:txBody>
          <a:bodyPr/>
          <a:lstStyle/>
          <a:p>
            <a:pPr algn="l" eaLnBrk="1" hangingPunct="1"/>
            <a:r>
              <a:rPr lang="en-US" altLang="en-US" sz="4000" b="1" dirty="0">
                <a:solidFill>
                  <a:schemeClr val="tx2"/>
                </a:solidFill>
                <a:latin typeface="Book Antiqua" panose="02040602050305030304" pitchFamily="18" charset="0"/>
              </a:rPr>
              <a:t>Michigan Wolverines – </a:t>
            </a:r>
            <a:r>
              <a:rPr lang="en-US" altLang="en-US" sz="3200" b="1" dirty="0">
                <a:solidFill>
                  <a:schemeClr val="tx2"/>
                </a:solidFill>
                <a:latin typeface="Book Antiqua" panose="02040602050305030304" pitchFamily="18" charset="0"/>
              </a:rPr>
              <a:t>Coach Jason French</a:t>
            </a:r>
          </a:p>
        </p:txBody>
      </p:sp>
      <p:pic>
        <p:nvPicPr>
          <p:cNvPr id="3" name="Picture 2" descr="A yellow hockey jersey with a bear on it&#10;&#10;AI-generated content may be incorrect.">
            <a:extLst>
              <a:ext uri="{FF2B5EF4-FFF2-40B4-BE49-F238E27FC236}">
                <a16:creationId xmlns:a16="http://schemas.microsoft.com/office/drawing/2014/main" id="{6AB25A73-E8BA-B198-BED1-DD5033042CBA}"/>
              </a:ext>
            </a:extLst>
          </p:cNvPr>
          <p:cNvPicPr>
            <a:picLocks noChangeAspect="1"/>
          </p:cNvPicPr>
          <p:nvPr/>
        </p:nvPicPr>
        <p:blipFill>
          <a:blip r:embed="rId4"/>
          <a:stretch>
            <a:fillRect/>
          </a:stretch>
        </p:blipFill>
        <p:spPr>
          <a:xfrm>
            <a:off x="6202234" y="2424756"/>
            <a:ext cx="3418022" cy="2922888"/>
          </a:xfrm>
          <a:prstGeom prst="rect">
            <a:avLst/>
          </a:prstGeom>
        </p:spPr>
      </p:pic>
      <p:graphicFrame>
        <p:nvGraphicFramePr>
          <p:cNvPr id="2" name="Table 1">
            <a:extLst>
              <a:ext uri="{FF2B5EF4-FFF2-40B4-BE49-F238E27FC236}">
                <a16:creationId xmlns:a16="http://schemas.microsoft.com/office/drawing/2014/main" id="{545F630B-F8CC-4312-4CED-4B2F9798BA32}"/>
              </a:ext>
            </a:extLst>
          </p:cNvPr>
          <p:cNvGraphicFramePr>
            <a:graphicFrameLocks noGrp="1"/>
          </p:cNvGraphicFramePr>
          <p:nvPr>
            <p:extLst>
              <p:ext uri="{D42A27DB-BD31-4B8C-83A1-F6EECF244321}">
                <p14:modId xmlns:p14="http://schemas.microsoft.com/office/powerpoint/2010/main" val="3117425721"/>
              </p:ext>
            </p:extLst>
          </p:nvPr>
        </p:nvGraphicFramePr>
        <p:xfrm>
          <a:off x="909205" y="1316181"/>
          <a:ext cx="3870614" cy="5657850"/>
        </p:xfrm>
        <a:graphic>
          <a:graphicData uri="http://schemas.openxmlformats.org/drawingml/2006/table">
            <a:tbl>
              <a:tblPr>
                <a:tableStyleId>{5C22544A-7EE6-4342-B048-85BDC9FD1C3A}</a:tableStyleId>
              </a:tblPr>
              <a:tblGrid>
                <a:gridCol w="1288878">
                  <a:extLst>
                    <a:ext uri="{9D8B030D-6E8A-4147-A177-3AD203B41FA5}">
                      <a16:colId xmlns:a16="http://schemas.microsoft.com/office/drawing/2014/main" val="2541082309"/>
                    </a:ext>
                  </a:extLst>
                </a:gridCol>
                <a:gridCol w="1563362">
                  <a:extLst>
                    <a:ext uri="{9D8B030D-6E8A-4147-A177-3AD203B41FA5}">
                      <a16:colId xmlns:a16="http://schemas.microsoft.com/office/drawing/2014/main" val="789908466"/>
                    </a:ext>
                  </a:extLst>
                </a:gridCol>
                <a:gridCol w="1018374">
                  <a:extLst>
                    <a:ext uri="{9D8B030D-6E8A-4147-A177-3AD203B41FA5}">
                      <a16:colId xmlns:a16="http://schemas.microsoft.com/office/drawing/2014/main" val="2508439686"/>
                    </a:ext>
                  </a:extLst>
                </a:gridCol>
              </a:tblGrid>
              <a:tr h="300182">
                <a:tc>
                  <a:txBody>
                    <a:bodyPr/>
                    <a:lstStyle/>
                    <a:p>
                      <a:pPr algn="l" fontAlgn="b"/>
                      <a:r>
                        <a:rPr lang="en-US" sz="2000" b="1" u="none" strike="noStrike">
                          <a:effectLst/>
                          <a:latin typeface="Book Antiqua" panose="02040602050305030304" pitchFamily="18" charset="0"/>
                        </a:rPr>
                        <a:t>Brooklyn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dirty="0">
                          <a:effectLst/>
                          <a:latin typeface="Book Antiqua" panose="02040602050305030304" pitchFamily="18" charset="0"/>
                        </a:rPr>
                        <a:t>French</a:t>
                      </a:r>
                      <a:endParaRPr lang="en-US" sz="2000" b="1"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405911922"/>
                  </a:ext>
                </a:extLst>
              </a:tr>
              <a:tr h="300182">
                <a:tc>
                  <a:txBody>
                    <a:bodyPr/>
                    <a:lstStyle/>
                    <a:p>
                      <a:pPr algn="l" fontAlgn="b"/>
                      <a:r>
                        <a:rPr lang="en-US" sz="2000" b="1" u="none" strike="noStrike">
                          <a:effectLst/>
                          <a:latin typeface="Book Antiqua" panose="02040602050305030304" pitchFamily="18" charset="0"/>
                        </a:rPr>
                        <a:t>Hailey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Fjestad</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09522617"/>
                  </a:ext>
                </a:extLst>
              </a:tr>
              <a:tr h="300182">
                <a:tc>
                  <a:txBody>
                    <a:bodyPr/>
                    <a:lstStyle/>
                    <a:p>
                      <a:pPr algn="l" fontAlgn="b"/>
                      <a:r>
                        <a:rPr lang="en-US" sz="2000" b="1" u="none" strike="noStrike">
                          <a:effectLst/>
                          <a:latin typeface="Book Antiqua" panose="02040602050305030304" pitchFamily="18" charset="0"/>
                        </a:rPr>
                        <a:t>Harrison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Rolf</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5</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156599242"/>
                  </a:ext>
                </a:extLst>
              </a:tr>
              <a:tr h="300182">
                <a:tc>
                  <a:txBody>
                    <a:bodyPr/>
                    <a:lstStyle/>
                    <a:p>
                      <a:pPr algn="l" fontAlgn="b"/>
                      <a:r>
                        <a:rPr lang="en-US" sz="2000" b="1" u="none" strike="noStrike">
                          <a:effectLst/>
                          <a:latin typeface="Book Antiqua" panose="02040602050305030304" pitchFamily="18" charset="0"/>
                        </a:rPr>
                        <a:t>Lera</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Bjork</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91664640"/>
                  </a:ext>
                </a:extLst>
              </a:tr>
              <a:tr h="300182">
                <a:tc>
                  <a:txBody>
                    <a:bodyPr/>
                    <a:lstStyle/>
                    <a:p>
                      <a:pPr algn="l" fontAlgn="b"/>
                      <a:r>
                        <a:rPr lang="en-US" sz="2000" b="1" u="none" strike="noStrike">
                          <a:effectLst/>
                          <a:latin typeface="Book Antiqua" panose="02040602050305030304" pitchFamily="18" charset="0"/>
                        </a:rPr>
                        <a:t>Dalton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Miske</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9</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567137948"/>
                  </a:ext>
                </a:extLst>
              </a:tr>
              <a:tr h="300182">
                <a:tc>
                  <a:txBody>
                    <a:bodyPr/>
                    <a:lstStyle/>
                    <a:p>
                      <a:pPr algn="l" fontAlgn="b"/>
                      <a:r>
                        <a:rPr lang="en-US" sz="2000" b="1" u="none" strike="noStrike">
                          <a:effectLst/>
                          <a:latin typeface="Book Antiqua" panose="02040602050305030304" pitchFamily="18" charset="0"/>
                        </a:rPr>
                        <a:t>Brody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Bartell</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15</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751509093"/>
                  </a:ext>
                </a:extLst>
              </a:tr>
              <a:tr h="300182">
                <a:tc>
                  <a:txBody>
                    <a:bodyPr/>
                    <a:lstStyle/>
                    <a:p>
                      <a:pPr algn="l" fontAlgn="b"/>
                      <a:r>
                        <a:rPr lang="en-US" sz="2000" b="1" u="none" strike="noStrike">
                          <a:effectLst/>
                          <a:latin typeface="Book Antiqua" panose="02040602050305030304" pitchFamily="18" charset="0"/>
                        </a:rPr>
                        <a:t>Leo</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Johnson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16</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515151656"/>
                  </a:ext>
                </a:extLst>
              </a:tr>
              <a:tr h="300182">
                <a:tc>
                  <a:txBody>
                    <a:bodyPr/>
                    <a:lstStyle/>
                    <a:p>
                      <a:pPr algn="l" fontAlgn="b"/>
                      <a:r>
                        <a:rPr lang="en-US" sz="2000" b="1" u="none" strike="noStrike">
                          <a:effectLst/>
                          <a:latin typeface="Book Antiqua" panose="02040602050305030304" pitchFamily="18" charset="0"/>
                        </a:rPr>
                        <a:t>William</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Tyra</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22</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544509809"/>
                  </a:ext>
                </a:extLst>
              </a:tr>
              <a:tr h="300182">
                <a:tc>
                  <a:txBody>
                    <a:bodyPr/>
                    <a:lstStyle/>
                    <a:p>
                      <a:pPr algn="l" fontAlgn="b"/>
                      <a:r>
                        <a:rPr lang="en-US" sz="2000" b="1" u="none" strike="noStrike">
                          <a:effectLst/>
                          <a:latin typeface="Book Antiqua" panose="02040602050305030304" pitchFamily="18" charset="0"/>
                        </a:rPr>
                        <a:t>Charlie</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Belgarde</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215752493"/>
                  </a:ext>
                </a:extLst>
              </a:tr>
              <a:tr h="300182">
                <a:tc>
                  <a:txBody>
                    <a:bodyPr/>
                    <a:lstStyle/>
                    <a:p>
                      <a:pPr algn="l" fontAlgn="b"/>
                      <a:r>
                        <a:rPr lang="en-US" sz="2000" b="1" u="none" strike="noStrike">
                          <a:effectLst/>
                          <a:latin typeface="Book Antiqua" panose="02040602050305030304" pitchFamily="18" charset="0"/>
                        </a:rPr>
                        <a:t>Calvin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Fritz</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29</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171767341"/>
                  </a:ext>
                </a:extLst>
              </a:tr>
              <a:tr h="300182">
                <a:tc>
                  <a:txBody>
                    <a:bodyPr/>
                    <a:lstStyle/>
                    <a:p>
                      <a:pPr algn="l" fontAlgn="b"/>
                      <a:r>
                        <a:rPr lang="en-US" sz="2000" b="1" u="none" strike="noStrike">
                          <a:effectLst/>
                          <a:latin typeface="Book Antiqua" panose="02040602050305030304" pitchFamily="18" charset="0"/>
                        </a:rPr>
                        <a:t>Harry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Bassett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34</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632344817"/>
                  </a:ext>
                </a:extLst>
              </a:tr>
              <a:tr h="300182">
                <a:tc>
                  <a:txBody>
                    <a:bodyPr/>
                    <a:lstStyle/>
                    <a:p>
                      <a:pPr algn="l" fontAlgn="b"/>
                      <a:r>
                        <a:rPr lang="en-US" sz="2000" b="1" u="none" strike="noStrike">
                          <a:effectLst/>
                          <a:latin typeface="Book Antiqua" panose="02040602050305030304" pitchFamily="18" charset="0"/>
                        </a:rPr>
                        <a:t>Hayden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Rolf</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44</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21267563"/>
                  </a:ext>
                </a:extLst>
              </a:tr>
              <a:tr h="300182">
                <a:tc>
                  <a:txBody>
                    <a:bodyPr/>
                    <a:lstStyle/>
                    <a:p>
                      <a:pPr algn="l" fontAlgn="b"/>
                      <a:r>
                        <a:rPr lang="en-US" sz="2000" b="1" u="none" strike="noStrike">
                          <a:effectLst/>
                          <a:latin typeface="Book Antiqua" panose="02040602050305030304" pitchFamily="18" charset="0"/>
                        </a:rPr>
                        <a:t>Charles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Tyra</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46</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119934311"/>
                  </a:ext>
                </a:extLst>
              </a:tr>
              <a:tr h="300182">
                <a:tc>
                  <a:txBody>
                    <a:bodyPr/>
                    <a:lstStyle/>
                    <a:p>
                      <a:pPr algn="l" fontAlgn="b"/>
                      <a:r>
                        <a:rPr lang="en-US" sz="2000" b="1" u="none" strike="noStrike">
                          <a:effectLst/>
                          <a:latin typeface="Book Antiqua" panose="02040602050305030304" pitchFamily="18" charset="0"/>
                        </a:rPr>
                        <a:t>Mason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Norris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77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053635959"/>
                  </a:ext>
                </a:extLst>
              </a:tr>
              <a:tr h="300182">
                <a:tc>
                  <a:txBody>
                    <a:bodyPr/>
                    <a:lstStyle/>
                    <a:p>
                      <a:pPr algn="l" fontAlgn="b"/>
                      <a:r>
                        <a:rPr lang="en-US" sz="2000" b="1" u="none" strike="noStrike">
                          <a:effectLst/>
                          <a:latin typeface="Book Antiqua" panose="02040602050305030304" pitchFamily="18" charset="0"/>
                        </a:rPr>
                        <a:t>Douglas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Pittman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87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780998711"/>
                  </a:ext>
                </a:extLst>
              </a:tr>
              <a:tr h="300182">
                <a:tc>
                  <a:txBody>
                    <a:bodyPr/>
                    <a:lstStyle/>
                    <a:p>
                      <a:pPr algn="l" fontAlgn="b"/>
                      <a:r>
                        <a:rPr lang="en-US" sz="2000" b="1" u="none" strike="noStrike">
                          <a:effectLst/>
                          <a:latin typeface="Book Antiqua" panose="02040602050305030304" pitchFamily="18" charset="0"/>
                        </a:rPr>
                        <a:t>Frank</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Dahlvang</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98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09734131"/>
                  </a:ext>
                </a:extLst>
              </a:tr>
              <a:tr h="300182">
                <a:tc>
                  <a:txBody>
                    <a:bodyPr/>
                    <a:lstStyle/>
                    <a:p>
                      <a:pPr algn="l" fontAlgn="b"/>
                      <a:r>
                        <a:rPr lang="en-US" sz="2000" b="1" i="1" u="none" strike="noStrike">
                          <a:effectLst/>
                          <a:latin typeface="Book Antiqua" panose="02040602050305030304" pitchFamily="18" charset="0"/>
                        </a:rPr>
                        <a:t>Hans</a:t>
                      </a:r>
                      <a:endParaRPr lang="en-US" sz="2000" b="1" i="1" u="none" strike="noStrike">
                        <a:solidFill>
                          <a:srgbClr val="4D93D9"/>
                        </a:solidFill>
                        <a:effectLst/>
                        <a:latin typeface="Book Antiqua" panose="02040602050305030304" pitchFamily="18" charset="0"/>
                      </a:endParaRPr>
                    </a:p>
                  </a:txBody>
                  <a:tcPr marL="9525" marR="9525" marT="9525" marB="0" anchor="b"/>
                </a:tc>
                <a:tc>
                  <a:txBody>
                    <a:bodyPr/>
                    <a:lstStyle/>
                    <a:p>
                      <a:pPr algn="l" fontAlgn="b"/>
                      <a:r>
                        <a:rPr lang="en-US" sz="2000" b="1" i="1" u="none" strike="noStrike" dirty="0">
                          <a:effectLst/>
                          <a:latin typeface="Book Antiqua" panose="02040602050305030304" pitchFamily="18" charset="0"/>
                        </a:rPr>
                        <a:t>Johnson - PP</a:t>
                      </a:r>
                      <a:endParaRPr lang="en-US" sz="2000" b="1" i="1" u="none" strike="noStrike" dirty="0">
                        <a:solidFill>
                          <a:srgbClr val="4D93D9"/>
                        </a:solidFill>
                        <a:effectLst/>
                        <a:latin typeface="Book Antiqua" panose="02040602050305030304" pitchFamily="18" charset="0"/>
                      </a:endParaRPr>
                    </a:p>
                  </a:txBody>
                  <a:tcPr marL="9525" marR="9525" marT="9525" marB="0" anchor="b"/>
                </a:tc>
                <a:tc>
                  <a:txBody>
                    <a:bodyPr/>
                    <a:lstStyle/>
                    <a:p>
                      <a:pPr algn="ctr" fontAlgn="b"/>
                      <a:r>
                        <a:rPr lang="en-US" sz="2000" b="1" i="1" u="none" strike="noStrike" dirty="0">
                          <a:effectLst/>
                          <a:latin typeface="Book Antiqua" panose="02040602050305030304" pitchFamily="18" charset="0"/>
                        </a:rPr>
                        <a:t>6</a:t>
                      </a:r>
                      <a:endParaRPr lang="en-US" sz="2000" b="1" i="1" u="none" strike="noStrike" dirty="0">
                        <a:solidFill>
                          <a:srgbClr val="4D93D9"/>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32957926"/>
                  </a:ext>
                </a:extLst>
              </a:tr>
              <a:tr h="300182">
                <a:tc>
                  <a:txBody>
                    <a:bodyPr/>
                    <a:lstStyle/>
                    <a:p>
                      <a:pPr algn="l" fontAlgn="b"/>
                      <a:r>
                        <a:rPr lang="en-US" sz="2000" b="1" i="1" u="none" strike="noStrike">
                          <a:effectLst/>
                          <a:latin typeface="Book Antiqua" panose="02040602050305030304" pitchFamily="18" charset="0"/>
                        </a:rPr>
                        <a:t>Blake</a:t>
                      </a:r>
                      <a:endParaRPr lang="en-US" sz="2000" b="1" i="1" u="none" strike="noStrike">
                        <a:solidFill>
                          <a:srgbClr val="4D93D9"/>
                        </a:solidFill>
                        <a:effectLst/>
                        <a:latin typeface="Book Antiqua" panose="02040602050305030304" pitchFamily="18" charset="0"/>
                      </a:endParaRPr>
                    </a:p>
                  </a:txBody>
                  <a:tcPr marL="9525" marR="9525" marT="9525" marB="0" anchor="b"/>
                </a:tc>
                <a:tc>
                  <a:txBody>
                    <a:bodyPr/>
                    <a:lstStyle/>
                    <a:p>
                      <a:pPr algn="l" fontAlgn="b"/>
                      <a:r>
                        <a:rPr lang="en-US" sz="2000" b="1" i="1" u="none" strike="noStrike" dirty="0">
                          <a:effectLst/>
                          <a:latin typeface="Book Antiqua" panose="02040602050305030304" pitchFamily="18" charset="0"/>
                        </a:rPr>
                        <a:t>Siemsen - PP</a:t>
                      </a:r>
                      <a:endParaRPr lang="en-US" sz="2000" b="1" i="1" u="none" strike="noStrike" dirty="0">
                        <a:solidFill>
                          <a:srgbClr val="4D93D9"/>
                        </a:solidFill>
                        <a:effectLst/>
                        <a:latin typeface="Book Antiqua" panose="02040602050305030304" pitchFamily="18" charset="0"/>
                      </a:endParaRPr>
                    </a:p>
                  </a:txBody>
                  <a:tcPr marL="9525" marR="9525" marT="9525" marB="0" anchor="b"/>
                </a:tc>
                <a:tc>
                  <a:txBody>
                    <a:bodyPr/>
                    <a:lstStyle/>
                    <a:p>
                      <a:pPr algn="ctr" fontAlgn="b"/>
                      <a:r>
                        <a:rPr lang="en-US" sz="2000" b="1" i="1" u="none" strike="noStrike" dirty="0">
                          <a:effectLst/>
                          <a:latin typeface="Book Antiqua" panose="02040602050305030304" pitchFamily="18" charset="0"/>
                        </a:rPr>
                        <a:t>7</a:t>
                      </a:r>
                      <a:endParaRPr lang="en-US" sz="2000" b="1" i="1" u="none" strike="noStrike" dirty="0">
                        <a:solidFill>
                          <a:srgbClr val="4D93D9"/>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91732954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1F860A2-6A23-43AC-1700-2043A646BC29}"/>
              </a:ext>
            </a:extLst>
          </p:cNvPr>
          <p:cNvSpPr>
            <a:spLocks noGrp="1"/>
          </p:cNvSpPr>
          <p:nvPr>
            <p:ph type="title"/>
          </p:nvPr>
        </p:nvSpPr>
        <p:spPr>
          <a:xfrm>
            <a:off x="357981" y="119248"/>
            <a:ext cx="9342437" cy="825500"/>
          </a:xfrm>
        </p:spPr>
        <p:txBody>
          <a:bodyPr/>
          <a:lstStyle/>
          <a:p>
            <a:pPr algn="l" eaLnBrk="1" hangingPunct="1"/>
            <a:r>
              <a:rPr lang="en-US" altLang="en-US" sz="4000" b="1" dirty="0">
                <a:solidFill>
                  <a:srgbClr val="009051"/>
                </a:solidFill>
                <a:latin typeface="Book Antiqua" panose="02040602050305030304" pitchFamily="18" charset="0"/>
              </a:rPr>
              <a:t>Michigan State – Coach Nick </a:t>
            </a:r>
            <a:r>
              <a:rPr lang="en-US" altLang="en-US" sz="4000" b="1" dirty="0" err="1">
                <a:solidFill>
                  <a:srgbClr val="009051"/>
                </a:solidFill>
                <a:latin typeface="Book Antiqua" panose="02040602050305030304" pitchFamily="18" charset="0"/>
              </a:rPr>
              <a:t>Svenddal</a:t>
            </a:r>
            <a:endParaRPr lang="en-US" altLang="en-US" sz="4000" b="1" dirty="0">
              <a:solidFill>
                <a:srgbClr val="009051"/>
              </a:solidFill>
              <a:latin typeface="Book Antiqua" panose="02040602050305030304" pitchFamily="18" charset="0"/>
            </a:endParaRPr>
          </a:p>
        </p:txBody>
      </p:sp>
      <p:pic>
        <p:nvPicPr>
          <p:cNvPr id="3" name="Picture 2" descr="A green and white jersey with a cartoon of a warrior&#10;&#10;AI-generated content may be incorrect.">
            <a:extLst>
              <a:ext uri="{FF2B5EF4-FFF2-40B4-BE49-F238E27FC236}">
                <a16:creationId xmlns:a16="http://schemas.microsoft.com/office/drawing/2014/main" id="{9C58543A-1D1D-4438-F00B-F5559C22A940}"/>
              </a:ext>
            </a:extLst>
          </p:cNvPr>
          <p:cNvPicPr>
            <a:picLocks noChangeAspect="1"/>
          </p:cNvPicPr>
          <p:nvPr/>
        </p:nvPicPr>
        <p:blipFill>
          <a:blip r:embed="rId3"/>
          <a:stretch>
            <a:fillRect/>
          </a:stretch>
        </p:blipFill>
        <p:spPr>
          <a:xfrm>
            <a:off x="5896748" y="2246085"/>
            <a:ext cx="3803670" cy="3280229"/>
          </a:xfrm>
          <a:prstGeom prst="rect">
            <a:avLst/>
          </a:prstGeom>
        </p:spPr>
      </p:pic>
      <p:graphicFrame>
        <p:nvGraphicFramePr>
          <p:cNvPr id="2" name="Table 1">
            <a:extLst>
              <a:ext uri="{FF2B5EF4-FFF2-40B4-BE49-F238E27FC236}">
                <a16:creationId xmlns:a16="http://schemas.microsoft.com/office/drawing/2014/main" id="{508C3449-2440-DDC4-1D09-4485C581EDF1}"/>
              </a:ext>
            </a:extLst>
          </p:cNvPr>
          <p:cNvGraphicFramePr>
            <a:graphicFrameLocks noGrp="1"/>
          </p:cNvGraphicFramePr>
          <p:nvPr>
            <p:extLst>
              <p:ext uri="{D42A27DB-BD31-4B8C-83A1-F6EECF244321}">
                <p14:modId xmlns:p14="http://schemas.microsoft.com/office/powerpoint/2010/main" val="4095451947"/>
              </p:ext>
            </p:extLst>
          </p:nvPr>
        </p:nvGraphicFramePr>
        <p:xfrm>
          <a:off x="786842" y="1313545"/>
          <a:ext cx="4644140" cy="5657850"/>
        </p:xfrm>
        <a:graphic>
          <a:graphicData uri="http://schemas.openxmlformats.org/drawingml/2006/table">
            <a:tbl>
              <a:tblPr>
                <a:tableStyleId>{5C22544A-7EE6-4342-B048-85BDC9FD1C3A}</a:tableStyleId>
              </a:tblPr>
              <a:tblGrid>
                <a:gridCol w="1546456">
                  <a:extLst>
                    <a:ext uri="{9D8B030D-6E8A-4147-A177-3AD203B41FA5}">
                      <a16:colId xmlns:a16="http://schemas.microsoft.com/office/drawing/2014/main" val="116977978"/>
                    </a:ext>
                  </a:extLst>
                </a:gridCol>
                <a:gridCol w="1875793">
                  <a:extLst>
                    <a:ext uri="{9D8B030D-6E8A-4147-A177-3AD203B41FA5}">
                      <a16:colId xmlns:a16="http://schemas.microsoft.com/office/drawing/2014/main" val="2686298498"/>
                    </a:ext>
                  </a:extLst>
                </a:gridCol>
                <a:gridCol w="1221891">
                  <a:extLst>
                    <a:ext uri="{9D8B030D-6E8A-4147-A177-3AD203B41FA5}">
                      <a16:colId xmlns:a16="http://schemas.microsoft.com/office/drawing/2014/main" val="1861095570"/>
                    </a:ext>
                  </a:extLst>
                </a:gridCol>
              </a:tblGrid>
              <a:tr h="306486">
                <a:tc>
                  <a:txBody>
                    <a:bodyPr/>
                    <a:lstStyle/>
                    <a:p>
                      <a:pPr algn="l" fontAlgn="b"/>
                      <a:r>
                        <a:rPr lang="en-US" sz="2000" b="1" u="none" strike="noStrike">
                          <a:solidFill>
                            <a:srgbClr val="009051"/>
                          </a:solidFill>
                          <a:effectLst/>
                          <a:latin typeface="Book Antiqua" panose="02040602050305030304" pitchFamily="18" charset="0"/>
                        </a:rPr>
                        <a:t>Elijah</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Grace</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1</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859295207"/>
                  </a:ext>
                </a:extLst>
              </a:tr>
              <a:tr h="306486">
                <a:tc>
                  <a:txBody>
                    <a:bodyPr/>
                    <a:lstStyle/>
                    <a:p>
                      <a:pPr algn="l" fontAlgn="b"/>
                      <a:r>
                        <a:rPr lang="en-US" sz="2000" b="1" u="none" strike="noStrike">
                          <a:solidFill>
                            <a:srgbClr val="009051"/>
                          </a:solidFill>
                          <a:effectLst/>
                          <a:latin typeface="Book Antiqua" panose="02040602050305030304" pitchFamily="18" charset="0"/>
                        </a:rPr>
                        <a:t>Axel</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Erickson</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2</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762059357"/>
                  </a:ext>
                </a:extLst>
              </a:tr>
              <a:tr h="306486">
                <a:tc>
                  <a:txBody>
                    <a:bodyPr/>
                    <a:lstStyle/>
                    <a:p>
                      <a:pPr algn="l" fontAlgn="b"/>
                      <a:r>
                        <a:rPr lang="en-US" sz="2000" b="1" u="none" strike="noStrike">
                          <a:solidFill>
                            <a:srgbClr val="009051"/>
                          </a:solidFill>
                          <a:effectLst/>
                          <a:latin typeface="Book Antiqua" panose="02040602050305030304" pitchFamily="18" charset="0"/>
                        </a:rPr>
                        <a:t>Knox</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Schmid</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4</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963874154"/>
                  </a:ext>
                </a:extLst>
              </a:tr>
              <a:tr h="306486">
                <a:tc>
                  <a:txBody>
                    <a:bodyPr/>
                    <a:lstStyle/>
                    <a:p>
                      <a:pPr algn="l" fontAlgn="b"/>
                      <a:r>
                        <a:rPr lang="en-US" sz="2000" b="1" u="none" strike="noStrike">
                          <a:solidFill>
                            <a:srgbClr val="009051"/>
                          </a:solidFill>
                          <a:effectLst/>
                          <a:latin typeface="Book Antiqua" panose="02040602050305030304" pitchFamily="18" charset="0"/>
                        </a:rPr>
                        <a:t>Joseph</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Snyder Jr</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5</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26492869"/>
                  </a:ext>
                </a:extLst>
              </a:tr>
              <a:tr h="306486">
                <a:tc>
                  <a:txBody>
                    <a:bodyPr/>
                    <a:lstStyle/>
                    <a:p>
                      <a:pPr algn="l" fontAlgn="b"/>
                      <a:r>
                        <a:rPr lang="en-US" sz="2000" b="1" u="none" strike="noStrike">
                          <a:solidFill>
                            <a:srgbClr val="009051"/>
                          </a:solidFill>
                          <a:effectLst/>
                          <a:latin typeface="Book Antiqua" panose="02040602050305030304" pitchFamily="18" charset="0"/>
                        </a:rPr>
                        <a:t>Hendrix</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Dahlseid</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8</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25834464"/>
                  </a:ext>
                </a:extLst>
              </a:tr>
              <a:tr h="306486">
                <a:tc>
                  <a:txBody>
                    <a:bodyPr/>
                    <a:lstStyle/>
                    <a:p>
                      <a:pPr algn="l" fontAlgn="b"/>
                      <a:r>
                        <a:rPr lang="en-US" sz="2000" b="1" u="none" strike="noStrike">
                          <a:solidFill>
                            <a:srgbClr val="009051"/>
                          </a:solidFill>
                          <a:effectLst/>
                          <a:latin typeface="Book Antiqua" panose="02040602050305030304" pitchFamily="18" charset="0"/>
                        </a:rPr>
                        <a:t>Julian</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Barnes</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9</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634778935"/>
                  </a:ext>
                </a:extLst>
              </a:tr>
              <a:tr h="306486">
                <a:tc>
                  <a:txBody>
                    <a:bodyPr/>
                    <a:lstStyle/>
                    <a:p>
                      <a:pPr algn="l" fontAlgn="b"/>
                      <a:r>
                        <a:rPr lang="en-US" sz="2000" b="1" u="none" strike="noStrike">
                          <a:solidFill>
                            <a:srgbClr val="009051"/>
                          </a:solidFill>
                          <a:effectLst/>
                          <a:latin typeface="Book Antiqua" panose="02040602050305030304" pitchFamily="18" charset="0"/>
                        </a:rPr>
                        <a:t>Javian</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Blanco Sanchez</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13</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117803508"/>
                  </a:ext>
                </a:extLst>
              </a:tr>
              <a:tr h="306486">
                <a:tc>
                  <a:txBody>
                    <a:bodyPr/>
                    <a:lstStyle/>
                    <a:p>
                      <a:pPr algn="l" fontAlgn="b"/>
                      <a:r>
                        <a:rPr lang="en-US" sz="2000" b="1" u="none" strike="noStrike">
                          <a:solidFill>
                            <a:srgbClr val="009051"/>
                          </a:solidFill>
                          <a:effectLst/>
                          <a:latin typeface="Book Antiqua" panose="02040602050305030304" pitchFamily="18" charset="0"/>
                        </a:rPr>
                        <a:t>Deacon</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Bienhoff</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27</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891068822"/>
                  </a:ext>
                </a:extLst>
              </a:tr>
              <a:tr h="306486">
                <a:tc>
                  <a:txBody>
                    <a:bodyPr/>
                    <a:lstStyle/>
                    <a:p>
                      <a:pPr algn="l" fontAlgn="b"/>
                      <a:r>
                        <a:rPr lang="en-US" sz="2000" b="1" u="none" strike="noStrike">
                          <a:solidFill>
                            <a:srgbClr val="009051"/>
                          </a:solidFill>
                          <a:effectLst/>
                          <a:latin typeface="Book Antiqua" panose="02040602050305030304" pitchFamily="18" charset="0"/>
                        </a:rPr>
                        <a:t>Ryker</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Raedel</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29</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173343761"/>
                  </a:ext>
                </a:extLst>
              </a:tr>
              <a:tr h="306486">
                <a:tc>
                  <a:txBody>
                    <a:bodyPr/>
                    <a:lstStyle/>
                    <a:p>
                      <a:pPr algn="l" fontAlgn="b"/>
                      <a:r>
                        <a:rPr lang="en-US" sz="2000" b="1" u="none" strike="noStrike">
                          <a:solidFill>
                            <a:srgbClr val="009051"/>
                          </a:solidFill>
                          <a:effectLst/>
                          <a:latin typeface="Book Antiqua" panose="02040602050305030304" pitchFamily="18" charset="0"/>
                        </a:rPr>
                        <a:t>Levi</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Rossbach</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36</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780822038"/>
                  </a:ext>
                </a:extLst>
              </a:tr>
              <a:tr h="306486">
                <a:tc>
                  <a:txBody>
                    <a:bodyPr/>
                    <a:lstStyle/>
                    <a:p>
                      <a:pPr algn="l" fontAlgn="b"/>
                      <a:r>
                        <a:rPr lang="en-US" sz="2000" b="1" u="none" strike="noStrike">
                          <a:solidFill>
                            <a:srgbClr val="009051"/>
                          </a:solidFill>
                          <a:effectLst/>
                          <a:latin typeface="Book Antiqua" panose="02040602050305030304" pitchFamily="18" charset="0"/>
                        </a:rPr>
                        <a:t>Wyatt</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Heidemann</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42</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451824107"/>
                  </a:ext>
                </a:extLst>
              </a:tr>
              <a:tr h="306486">
                <a:tc>
                  <a:txBody>
                    <a:bodyPr/>
                    <a:lstStyle/>
                    <a:p>
                      <a:pPr algn="l" fontAlgn="b"/>
                      <a:r>
                        <a:rPr lang="en-US" sz="2000" b="1" u="none" strike="noStrike">
                          <a:solidFill>
                            <a:srgbClr val="009051"/>
                          </a:solidFill>
                          <a:effectLst/>
                          <a:latin typeface="Book Antiqua" panose="02040602050305030304" pitchFamily="18" charset="0"/>
                        </a:rPr>
                        <a:t>Beck</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Wilson</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55</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197998915"/>
                  </a:ext>
                </a:extLst>
              </a:tr>
              <a:tr h="306486">
                <a:tc>
                  <a:txBody>
                    <a:bodyPr/>
                    <a:lstStyle/>
                    <a:p>
                      <a:pPr algn="l" fontAlgn="b"/>
                      <a:r>
                        <a:rPr lang="en-US" sz="2000" b="1" u="none" strike="noStrike">
                          <a:solidFill>
                            <a:srgbClr val="009051"/>
                          </a:solidFill>
                          <a:effectLst/>
                          <a:latin typeface="Book Antiqua" panose="02040602050305030304" pitchFamily="18" charset="0"/>
                        </a:rPr>
                        <a:t>Wyatt</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Burns</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87</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419438838"/>
                  </a:ext>
                </a:extLst>
              </a:tr>
              <a:tr h="306486">
                <a:tc>
                  <a:txBody>
                    <a:bodyPr/>
                    <a:lstStyle/>
                    <a:p>
                      <a:pPr algn="l" fontAlgn="b"/>
                      <a:r>
                        <a:rPr lang="en-US" sz="2000" b="1" u="none" strike="noStrike">
                          <a:solidFill>
                            <a:srgbClr val="009051"/>
                          </a:solidFill>
                          <a:effectLst/>
                          <a:latin typeface="Book Antiqua" panose="02040602050305030304" pitchFamily="18" charset="0"/>
                        </a:rPr>
                        <a:t>Caleb</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Niska</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88</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193759236"/>
                  </a:ext>
                </a:extLst>
              </a:tr>
              <a:tr h="306486">
                <a:tc>
                  <a:txBody>
                    <a:bodyPr/>
                    <a:lstStyle/>
                    <a:p>
                      <a:pPr algn="l" fontAlgn="b"/>
                      <a:r>
                        <a:rPr lang="en-US" sz="2000" b="1" u="none" strike="noStrike">
                          <a:solidFill>
                            <a:srgbClr val="009051"/>
                          </a:solidFill>
                          <a:effectLst/>
                          <a:latin typeface="Book Antiqua" panose="02040602050305030304" pitchFamily="18" charset="0"/>
                        </a:rPr>
                        <a:t>Waylon</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Svenddal</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91</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70242123"/>
                  </a:ext>
                </a:extLst>
              </a:tr>
              <a:tr h="306486">
                <a:tc>
                  <a:txBody>
                    <a:bodyPr/>
                    <a:lstStyle/>
                    <a:p>
                      <a:pPr algn="l" fontAlgn="b"/>
                      <a:r>
                        <a:rPr lang="en-US" sz="2000" b="1" u="none" strike="noStrike">
                          <a:solidFill>
                            <a:srgbClr val="009051"/>
                          </a:solidFill>
                          <a:effectLst/>
                          <a:latin typeface="Book Antiqua" panose="02040602050305030304" pitchFamily="18" charset="0"/>
                        </a:rPr>
                        <a:t>Ryder</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9051"/>
                          </a:solidFill>
                          <a:effectLst/>
                          <a:latin typeface="Book Antiqua" panose="02040602050305030304" pitchFamily="18" charset="0"/>
                        </a:rPr>
                        <a:t>Drysdale</a:t>
                      </a:r>
                      <a:endParaRPr lang="en-US" sz="2000" b="1" i="0" u="none" strike="noStrike">
                        <a:solidFill>
                          <a:srgbClr val="009051"/>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9051"/>
                          </a:solidFill>
                          <a:effectLst/>
                          <a:latin typeface="Book Antiqua" panose="02040602050305030304" pitchFamily="18" charset="0"/>
                        </a:rPr>
                        <a:t>98</a:t>
                      </a:r>
                      <a:endParaRPr lang="en-US" sz="2000" b="1" i="0" u="none" strike="noStrike">
                        <a:solidFill>
                          <a:srgbClr val="009051"/>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168965904"/>
                  </a:ext>
                </a:extLst>
              </a:tr>
              <a:tr h="306486">
                <a:tc>
                  <a:txBody>
                    <a:bodyPr/>
                    <a:lstStyle/>
                    <a:p>
                      <a:pPr algn="l" fontAlgn="b"/>
                      <a:r>
                        <a:rPr lang="en-US" sz="2000" b="1" i="1" u="none" strike="noStrike">
                          <a:solidFill>
                            <a:srgbClr val="009051"/>
                          </a:solidFill>
                          <a:effectLst/>
                          <a:latin typeface="Book Antiqua" panose="02040602050305030304" pitchFamily="18" charset="0"/>
                        </a:rPr>
                        <a:t>Ryker</a:t>
                      </a:r>
                    </a:p>
                  </a:txBody>
                  <a:tcPr marL="9525" marR="9525" marT="9525" marB="0" anchor="b"/>
                </a:tc>
                <a:tc>
                  <a:txBody>
                    <a:bodyPr/>
                    <a:lstStyle/>
                    <a:p>
                      <a:pPr algn="l" fontAlgn="b"/>
                      <a:r>
                        <a:rPr lang="en-US" sz="2000" b="1" i="1" u="none" strike="noStrike" dirty="0">
                          <a:solidFill>
                            <a:srgbClr val="009051"/>
                          </a:solidFill>
                          <a:effectLst/>
                          <a:latin typeface="Book Antiqua" panose="02040602050305030304" pitchFamily="18" charset="0"/>
                        </a:rPr>
                        <a:t>Rinde - PP</a:t>
                      </a:r>
                    </a:p>
                  </a:txBody>
                  <a:tcPr marL="9525" marR="9525" marT="9525" marB="0" anchor="b"/>
                </a:tc>
                <a:tc>
                  <a:txBody>
                    <a:bodyPr/>
                    <a:lstStyle/>
                    <a:p>
                      <a:pPr algn="ctr" fontAlgn="b"/>
                      <a:r>
                        <a:rPr lang="en-US" sz="2000" b="1" i="1" u="none" strike="noStrike">
                          <a:solidFill>
                            <a:srgbClr val="009051"/>
                          </a:solidFill>
                          <a:effectLst/>
                          <a:latin typeface="Book Antiqua" panose="02040602050305030304" pitchFamily="18" charset="0"/>
                        </a:rPr>
                        <a:t>28</a:t>
                      </a:r>
                    </a:p>
                  </a:txBody>
                  <a:tcPr marL="9525" marR="9525" marT="9525" marB="0" anchor="b"/>
                </a:tc>
                <a:extLst>
                  <a:ext uri="{0D108BD9-81ED-4DB2-BD59-A6C34878D82A}">
                    <a16:rowId xmlns:a16="http://schemas.microsoft.com/office/drawing/2014/main" val="3104915036"/>
                  </a:ext>
                </a:extLst>
              </a:tr>
              <a:tr h="306486">
                <a:tc>
                  <a:txBody>
                    <a:bodyPr/>
                    <a:lstStyle/>
                    <a:p>
                      <a:pPr algn="l" fontAlgn="b"/>
                      <a:r>
                        <a:rPr lang="en-US" sz="2000" b="1" i="1" u="none" strike="noStrike">
                          <a:solidFill>
                            <a:srgbClr val="009051"/>
                          </a:solidFill>
                          <a:effectLst/>
                          <a:latin typeface="Book Antiqua" panose="02040602050305030304" pitchFamily="18" charset="0"/>
                        </a:rPr>
                        <a:t>Ace</a:t>
                      </a:r>
                    </a:p>
                  </a:txBody>
                  <a:tcPr marL="9525" marR="9525" marT="9525" marB="0" anchor="b"/>
                </a:tc>
                <a:tc>
                  <a:txBody>
                    <a:bodyPr/>
                    <a:lstStyle/>
                    <a:p>
                      <a:pPr algn="l" fontAlgn="b"/>
                      <a:r>
                        <a:rPr lang="en-US" sz="2000" b="1" i="1" u="none" strike="noStrike" dirty="0">
                          <a:solidFill>
                            <a:srgbClr val="009051"/>
                          </a:solidFill>
                          <a:effectLst/>
                          <a:latin typeface="Book Antiqua" panose="02040602050305030304" pitchFamily="18" charset="0"/>
                        </a:rPr>
                        <a:t>Miller - PP</a:t>
                      </a:r>
                    </a:p>
                  </a:txBody>
                  <a:tcPr marL="9525" marR="9525" marT="9525" marB="0" anchor="b"/>
                </a:tc>
                <a:tc>
                  <a:txBody>
                    <a:bodyPr/>
                    <a:lstStyle/>
                    <a:p>
                      <a:pPr algn="ctr" fontAlgn="b"/>
                      <a:r>
                        <a:rPr lang="en-US" sz="2000" b="1" i="1" u="none" strike="noStrike" dirty="0">
                          <a:solidFill>
                            <a:srgbClr val="009051"/>
                          </a:solidFill>
                          <a:effectLst/>
                          <a:latin typeface="Book Antiqua" panose="02040602050305030304" pitchFamily="18" charset="0"/>
                        </a:rPr>
                        <a:t>90</a:t>
                      </a:r>
                    </a:p>
                  </a:txBody>
                  <a:tcPr marL="9525" marR="9525" marT="9525" marB="0" anchor="b"/>
                </a:tc>
                <a:extLst>
                  <a:ext uri="{0D108BD9-81ED-4DB2-BD59-A6C34878D82A}">
                    <a16:rowId xmlns:a16="http://schemas.microsoft.com/office/drawing/2014/main" val="211425748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E2D682B-4751-4548-ECA5-18E8F1363494}"/>
              </a:ext>
            </a:extLst>
          </p:cNvPr>
          <p:cNvSpPr>
            <a:spLocks noGrp="1"/>
          </p:cNvSpPr>
          <p:nvPr>
            <p:ph type="title"/>
          </p:nvPr>
        </p:nvSpPr>
        <p:spPr>
          <a:xfrm>
            <a:off x="457200" y="190500"/>
            <a:ext cx="9601200" cy="825500"/>
          </a:xfrm>
        </p:spPr>
        <p:txBody>
          <a:bodyPr/>
          <a:lstStyle/>
          <a:p>
            <a:pPr algn="l" eaLnBrk="1" hangingPunct="1"/>
            <a:r>
              <a:rPr lang="en-US" altLang="en-US" sz="3600" b="1" dirty="0">
                <a:solidFill>
                  <a:schemeClr val="bg2">
                    <a:lumMod val="10000"/>
                  </a:schemeClr>
                </a:solidFill>
                <a:latin typeface="Book Antiqua" panose="02040602050305030304" pitchFamily="18" charset="0"/>
              </a:rPr>
              <a:t>Ohio Buckeyes – Coach Rich </a:t>
            </a:r>
            <a:r>
              <a:rPr lang="en-US" altLang="en-US" sz="3600" b="1" dirty="0" err="1">
                <a:solidFill>
                  <a:schemeClr val="bg2">
                    <a:lumMod val="10000"/>
                  </a:schemeClr>
                </a:solidFill>
                <a:latin typeface="Book Antiqua" panose="02040602050305030304" pitchFamily="18" charset="0"/>
              </a:rPr>
              <a:t>Blaido</a:t>
            </a:r>
            <a:endParaRPr lang="en-US" altLang="en-US" sz="3200" b="1" dirty="0">
              <a:solidFill>
                <a:schemeClr val="bg2">
                  <a:lumMod val="10000"/>
                </a:schemeClr>
              </a:solidFill>
              <a:latin typeface="Book Antiqua" panose="02040602050305030304" pitchFamily="18" charset="0"/>
            </a:endParaRPr>
          </a:p>
        </p:txBody>
      </p:sp>
      <p:pic>
        <p:nvPicPr>
          <p:cNvPr id="3" name="Picture 2" descr="A black and red jersey with a cartoon character on it&#10;&#10;AI-generated content may be incorrect.">
            <a:extLst>
              <a:ext uri="{FF2B5EF4-FFF2-40B4-BE49-F238E27FC236}">
                <a16:creationId xmlns:a16="http://schemas.microsoft.com/office/drawing/2014/main" id="{747E94F7-FB80-E8C3-8AE6-F0915AEC1D48}"/>
              </a:ext>
            </a:extLst>
          </p:cNvPr>
          <p:cNvPicPr>
            <a:picLocks noChangeAspect="1"/>
          </p:cNvPicPr>
          <p:nvPr/>
        </p:nvPicPr>
        <p:blipFill>
          <a:blip r:embed="rId3"/>
          <a:stretch>
            <a:fillRect/>
          </a:stretch>
        </p:blipFill>
        <p:spPr>
          <a:xfrm>
            <a:off x="6028074" y="2224314"/>
            <a:ext cx="3853384" cy="3323772"/>
          </a:xfrm>
          <a:prstGeom prst="rect">
            <a:avLst/>
          </a:prstGeom>
        </p:spPr>
      </p:pic>
      <p:graphicFrame>
        <p:nvGraphicFramePr>
          <p:cNvPr id="2" name="Table 1">
            <a:extLst>
              <a:ext uri="{FF2B5EF4-FFF2-40B4-BE49-F238E27FC236}">
                <a16:creationId xmlns:a16="http://schemas.microsoft.com/office/drawing/2014/main" id="{901FA71D-3A24-0477-A6D6-060DA42326E2}"/>
              </a:ext>
            </a:extLst>
          </p:cNvPr>
          <p:cNvGraphicFramePr>
            <a:graphicFrameLocks noGrp="1"/>
          </p:cNvGraphicFramePr>
          <p:nvPr>
            <p:extLst>
              <p:ext uri="{D42A27DB-BD31-4B8C-83A1-F6EECF244321}">
                <p14:modId xmlns:p14="http://schemas.microsoft.com/office/powerpoint/2010/main" val="3908745441"/>
              </p:ext>
            </p:extLst>
          </p:nvPr>
        </p:nvGraphicFramePr>
        <p:xfrm>
          <a:off x="843486" y="1316760"/>
          <a:ext cx="4414314" cy="5972175"/>
        </p:xfrm>
        <a:graphic>
          <a:graphicData uri="http://schemas.openxmlformats.org/drawingml/2006/table">
            <a:tbl>
              <a:tblPr>
                <a:tableStyleId>{5C22544A-7EE6-4342-B048-85BDC9FD1C3A}</a:tableStyleId>
              </a:tblPr>
              <a:tblGrid>
                <a:gridCol w="1469925">
                  <a:extLst>
                    <a:ext uri="{9D8B030D-6E8A-4147-A177-3AD203B41FA5}">
                      <a16:colId xmlns:a16="http://schemas.microsoft.com/office/drawing/2014/main" val="1141068744"/>
                    </a:ext>
                  </a:extLst>
                </a:gridCol>
                <a:gridCol w="1782966">
                  <a:extLst>
                    <a:ext uri="{9D8B030D-6E8A-4147-A177-3AD203B41FA5}">
                      <a16:colId xmlns:a16="http://schemas.microsoft.com/office/drawing/2014/main" val="1326457092"/>
                    </a:ext>
                  </a:extLst>
                </a:gridCol>
                <a:gridCol w="1161423">
                  <a:extLst>
                    <a:ext uri="{9D8B030D-6E8A-4147-A177-3AD203B41FA5}">
                      <a16:colId xmlns:a16="http://schemas.microsoft.com/office/drawing/2014/main" val="373977979"/>
                    </a:ext>
                  </a:extLst>
                </a:gridCol>
              </a:tblGrid>
              <a:tr h="303311">
                <a:tc>
                  <a:txBody>
                    <a:bodyPr/>
                    <a:lstStyle/>
                    <a:p>
                      <a:pPr algn="l" fontAlgn="b"/>
                      <a:r>
                        <a:rPr lang="en-US" sz="2000" b="1" u="none" strike="noStrike">
                          <a:solidFill>
                            <a:srgbClr val="000000"/>
                          </a:solidFill>
                          <a:effectLst/>
                          <a:latin typeface="Book Antiqua" panose="02040602050305030304" pitchFamily="18" charset="0"/>
                        </a:rPr>
                        <a:t>Hayden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Wiborg</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395553500"/>
                  </a:ext>
                </a:extLst>
              </a:tr>
              <a:tr h="303311">
                <a:tc>
                  <a:txBody>
                    <a:bodyPr/>
                    <a:lstStyle/>
                    <a:p>
                      <a:pPr algn="l" fontAlgn="b"/>
                      <a:r>
                        <a:rPr lang="en-US" sz="2000" b="1" u="none" strike="noStrike">
                          <a:solidFill>
                            <a:srgbClr val="000000"/>
                          </a:solidFill>
                          <a:effectLst/>
                          <a:latin typeface="Book Antiqua" panose="02040602050305030304" pitchFamily="18" charset="0"/>
                        </a:rPr>
                        <a:t>Ian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Swenson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4</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757971565"/>
                  </a:ext>
                </a:extLst>
              </a:tr>
              <a:tr h="303311">
                <a:tc>
                  <a:txBody>
                    <a:bodyPr/>
                    <a:lstStyle/>
                    <a:p>
                      <a:pPr algn="l" fontAlgn="b"/>
                      <a:r>
                        <a:rPr lang="en-US" sz="2000" b="1" u="none" strike="noStrike">
                          <a:solidFill>
                            <a:srgbClr val="000000"/>
                          </a:solidFill>
                          <a:effectLst/>
                          <a:latin typeface="Book Antiqua" panose="02040602050305030304" pitchFamily="18" charset="0"/>
                        </a:rPr>
                        <a:t>Ben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dirty="0">
                          <a:solidFill>
                            <a:srgbClr val="000000"/>
                          </a:solidFill>
                          <a:effectLst/>
                          <a:latin typeface="Book Antiqua" panose="02040602050305030304" pitchFamily="18" charset="0"/>
                        </a:rPr>
                        <a:t>Hayek</a:t>
                      </a:r>
                      <a:endParaRPr lang="en-US" sz="2000" b="1"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5</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171694833"/>
                  </a:ext>
                </a:extLst>
              </a:tr>
              <a:tr h="303311">
                <a:tc>
                  <a:txBody>
                    <a:bodyPr/>
                    <a:lstStyle/>
                    <a:p>
                      <a:pPr algn="l" fontAlgn="b"/>
                      <a:r>
                        <a:rPr lang="en-US" sz="2000" b="1" u="none" strike="noStrike">
                          <a:solidFill>
                            <a:srgbClr val="000000"/>
                          </a:solidFill>
                          <a:effectLst/>
                          <a:latin typeface="Book Antiqua" panose="02040602050305030304" pitchFamily="18" charset="0"/>
                        </a:rPr>
                        <a:t>Broten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Blaido</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017958624"/>
                  </a:ext>
                </a:extLst>
              </a:tr>
              <a:tr h="303311">
                <a:tc>
                  <a:txBody>
                    <a:bodyPr/>
                    <a:lstStyle/>
                    <a:p>
                      <a:pPr algn="l" fontAlgn="b"/>
                      <a:r>
                        <a:rPr lang="en-US" sz="2000" b="1" u="none" strike="noStrike">
                          <a:solidFill>
                            <a:srgbClr val="000000"/>
                          </a:solidFill>
                          <a:effectLst/>
                          <a:latin typeface="Book Antiqua" panose="02040602050305030304" pitchFamily="18" charset="0"/>
                        </a:rPr>
                        <a:t>Soren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Forliti</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10</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701292878"/>
                  </a:ext>
                </a:extLst>
              </a:tr>
              <a:tr h="303311">
                <a:tc>
                  <a:txBody>
                    <a:bodyPr/>
                    <a:lstStyle/>
                    <a:p>
                      <a:pPr algn="l" fontAlgn="b"/>
                      <a:r>
                        <a:rPr lang="en-US" sz="2000" b="1" u="none" strike="noStrike">
                          <a:solidFill>
                            <a:srgbClr val="000000"/>
                          </a:solidFill>
                          <a:effectLst/>
                          <a:latin typeface="Book Antiqua" panose="02040602050305030304" pitchFamily="18" charset="0"/>
                        </a:rPr>
                        <a:t>Asher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Thompson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11</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624527318"/>
                  </a:ext>
                </a:extLst>
              </a:tr>
              <a:tr h="303311">
                <a:tc>
                  <a:txBody>
                    <a:bodyPr/>
                    <a:lstStyle/>
                    <a:p>
                      <a:pPr algn="l" fontAlgn="b"/>
                      <a:r>
                        <a:rPr lang="en-US" sz="2000" b="1" u="none" strike="noStrike">
                          <a:solidFill>
                            <a:srgbClr val="000000"/>
                          </a:solidFill>
                          <a:effectLst/>
                          <a:latin typeface="Book Antiqua" panose="02040602050305030304" pitchFamily="18" charset="0"/>
                        </a:rPr>
                        <a:t>Brekken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Kirkvold</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12</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788562223"/>
                  </a:ext>
                </a:extLst>
              </a:tr>
              <a:tr h="303311">
                <a:tc>
                  <a:txBody>
                    <a:bodyPr/>
                    <a:lstStyle/>
                    <a:p>
                      <a:pPr algn="l" fontAlgn="b"/>
                      <a:r>
                        <a:rPr lang="en-US" sz="2000" b="1" u="none" strike="noStrike">
                          <a:solidFill>
                            <a:srgbClr val="000000"/>
                          </a:solidFill>
                          <a:effectLst/>
                          <a:latin typeface="Book Antiqua" panose="02040602050305030304" pitchFamily="18" charset="0"/>
                        </a:rPr>
                        <a:t>Tarek</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Meyer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885636283"/>
                  </a:ext>
                </a:extLst>
              </a:tr>
              <a:tr h="303311">
                <a:tc>
                  <a:txBody>
                    <a:bodyPr/>
                    <a:lstStyle/>
                    <a:p>
                      <a:pPr algn="l" fontAlgn="b"/>
                      <a:r>
                        <a:rPr lang="en-US" sz="2000" b="1" u="none" strike="noStrike">
                          <a:solidFill>
                            <a:srgbClr val="000000"/>
                          </a:solidFill>
                          <a:effectLst/>
                          <a:latin typeface="Book Antiqua" panose="02040602050305030304" pitchFamily="18" charset="0"/>
                        </a:rPr>
                        <a:t>Christopher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Corniea</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14</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422433693"/>
                  </a:ext>
                </a:extLst>
              </a:tr>
              <a:tr h="303311">
                <a:tc>
                  <a:txBody>
                    <a:bodyPr/>
                    <a:lstStyle/>
                    <a:p>
                      <a:pPr algn="l" fontAlgn="b"/>
                      <a:r>
                        <a:rPr lang="en-US" sz="2000" b="1" u="none" strike="noStrike">
                          <a:solidFill>
                            <a:srgbClr val="000000"/>
                          </a:solidFill>
                          <a:effectLst/>
                          <a:latin typeface="Book Antiqua" panose="02040602050305030304" pitchFamily="18" charset="0"/>
                        </a:rPr>
                        <a:t>Nash</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Hauer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15</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003065797"/>
                  </a:ext>
                </a:extLst>
              </a:tr>
              <a:tr h="303311">
                <a:tc>
                  <a:txBody>
                    <a:bodyPr/>
                    <a:lstStyle/>
                    <a:p>
                      <a:pPr algn="l" fontAlgn="b"/>
                      <a:r>
                        <a:rPr lang="en-US" sz="2000" b="1" u="none" strike="noStrike">
                          <a:solidFill>
                            <a:srgbClr val="000000"/>
                          </a:solidFill>
                          <a:effectLst/>
                          <a:latin typeface="Book Antiqua" panose="02040602050305030304" pitchFamily="18" charset="0"/>
                        </a:rPr>
                        <a:t>Jameson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Grote</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25</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151062962"/>
                  </a:ext>
                </a:extLst>
              </a:tr>
              <a:tr h="303311">
                <a:tc>
                  <a:txBody>
                    <a:bodyPr/>
                    <a:lstStyle/>
                    <a:p>
                      <a:pPr algn="l" fontAlgn="b"/>
                      <a:r>
                        <a:rPr lang="en-US" sz="2000" b="1" u="none" strike="noStrike">
                          <a:solidFill>
                            <a:srgbClr val="000000"/>
                          </a:solidFill>
                          <a:effectLst/>
                          <a:latin typeface="Book Antiqua" panose="02040602050305030304" pitchFamily="18" charset="0"/>
                        </a:rPr>
                        <a:t>Jack</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Hamment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28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725966952"/>
                  </a:ext>
                </a:extLst>
              </a:tr>
              <a:tr h="303311">
                <a:tc>
                  <a:txBody>
                    <a:bodyPr/>
                    <a:lstStyle/>
                    <a:p>
                      <a:pPr algn="l" fontAlgn="b"/>
                      <a:r>
                        <a:rPr lang="en-US" sz="2000" b="1" u="none" strike="noStrike">
                          <a:solidFill>
                            <a:srgbClr val="000000"/>
                          </a:solidFill>
                          <a:effectLst/>
                          <a:latin typeface="Book Antiqua" panose="02040602050305030304" pitchFamily="18" charset="0"/>
                        </a:rPr>
                        <a:t>Brantley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Braastad</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29</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537742780"/>
                  </a:ext>
                </a:extLst>
              </a:tr>
              <a:tr h="303311">
                <a:tc>
                  <a:txBody>
                    <a:bodyPr/>
                    <a:lstStyle/>
                    <a:p>
                      <a:pPr algn="l" fontAlgn="b"/>
                      <a:r>
                        <a:rPr lang="en-US" sz="2000" b="1" u="none" strike="noStrike">
                          <a:solidFill>
                            <a:srgbClr val="000000"/>
                          </a:solidFill>
                          <a:effectLst/>
                          <a:latin typeface="Book Antiqua" panose="02040602050305030304" pitchFamily="18" charset="0"/>
                        </a:rPr>
                        <a:t>Jackson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Karch</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55</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274586093"/>
                  </a:ext>
                </a:extLst>
              </a:tr>
              <a:tr h="303311">
                <a:tc>
                  <a:txBody>
                    <a:bodyPr/>
                    <a:lstStyle/>
                    <a:p>
                      <a:pPr algn="l" fontAlgn="b"/>
                      <a:r>
                        <a:rPr lang="en-US" sz="2000" b="1" u="none" strike="noStrike">
                          <a:solidFill>
                            <a:srgbClr val="000000"/>
                          </a:solidFill>
                          <a:effectLst/>
                          <a:latin typeface="Book Antiqua" panose="02040602050305030304" pitchFamily="18" charset="0"/>
                        </a:rPr>
                        <a:t>Crosby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Kellogg</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87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550322347"/>
                  </a:ext>
                </a:extLst>
              </a:tr>
              <a:tr h="303311">
                <a:tc>
                  <a:txBody>
                    <a:bodyPr/>
                    <a:lstStyle/>
                    <a:p>
                      <a:pPr algn="l" fontAlgn="b"/>
                      <a:r>
                        <a:rPr lang="en-US" sz="2000" b="1" u="none" strike="noStrike">
                          <a:solidFill>
                            <a:srgbClr val="000000"/>
                          </a:solidFill>
                          <a:effectLst/>
                          <a:latin typeface="Book Antiqua" panose="02040602050305030304" pitchFamily="18" charset="0"/>
                        </a:rPr>
                        <a:t>Roman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solidFill>
                            <a:srgbClr val="000000"/>
                          </a:solidFill>
                          <a:effectLst/>
                          <a:latin typeface="Book Antiqua" panose="02040602050305030304" pitchFamily="18" charset="0"/>
                        </a:rPr>
                        <a:t>Morales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solidFill>
                            <a:srgbClr val="000000"/>
                          </a:solidFill>
                          <a:effectLst/>
                          <a:latin typeface="Book Antiqua" panose="02040602050305030304" pitchFamily="18" charset="0"/>
                        </a:rPr>
                        <a:t>97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982939266"/>
                  </a:ext>
                </a:extLst>
              </a:tr>
              <a:tr h="303311">
                <a:tc>
                  <a:txBody>
                    <a:bodyPr/>
                    <a:lstStyle/>
                    <a:p>
                      <a:pPr algn="l" fontAlgn="b"/>
                      <a:r>
                        <a:rPr lang="en-US" sz="2000" b="1" i="1" u="none" strike="noStrike">
                          <a:solidFill>
                            <a:srgbClr val="000000"/>
                          </a:solidFill>
                          <a:effectLst/>
                          <a:latin typeface="Book Antiqua" panose="02040602050305030304" pitchFamily="18" charset="0"/>
                        </a:rPr>
                        <a:t>Henry</a:t>
                      </a:r>
                    </a:p>
                  </a:txBody>
                  <a:tcPr marL="9525" marR="9525" marT="9525" marB="0" anchor="b"/>
                </a:tc>
                <a:tc>
                  <a:txBody>
                    <a:bodyPr/>
                    <a:lstStyle/>
                    <a:p>
                      <a:pPr algn="l" fontAlgn="b"/>
                      <a:r>
                        <a:rPr lang="en-US" sz="2000" b="1" i="1" u="none" strike="noStrike" dirty="0">
                          <a:solidFill>
                            <a:srgbClr val="000000"/>
                          </a:solidFill>
                          <a:effectLst/>
                          <a:latin typeface="Book Antiqua" panose="02040602050305030304" pitchFamily="18" charset="0"/>
                        </a:rPr>
                        <a:t>Nelson - PP</a:t>
                      </a:r>
                    </a:p>
                  </a:txBody>
                  <a:tcPr marL="9525" marR="9525" marT="9525" marB="0" anchor="b"/>
                </a:tc>
                <a:tc>
                  <a:txBody>
                    <a:bodyPr/>
                    <a:lstStyle/>
                    <a:p>
                      <a:pPr algn="ctr" fontAlgn="b"/>
                      <a:r>
                        <a:rPr lang="en-US" sz="2000" b="1" i="1" u="none" strike="noStrike">
                          <a:solidFill>
                            <a:srgbClr val="000000"/>
                          </a:solidFill>
                          <a:effectLst/>
                          <a:latin typeface="Book Antiqua" panose="02040602050305030304" pitchFamily="18" charset="0"/>
                        </a:rPr>
                        <a:t>8</a:t>
                      </a:r>
                    </a:p>
                  </a:txBody>
                  <a:tcPr marL="9525" marR="9525" marT="9525" marB="0" anchor="b"/>
                </a:tc>
                <a:extLst>
                  <a:ext uri="{0D108BD9-81ED-4DB2-BD59-A6C34878D82A}">
                    <a16:rowId xmlns:a16="http://schemas.microsoft.com/office/drawing/2014/main" val="3442882041"/>
                  </a:ext>
                </a:extLst>
              </a:tr>
              <a:tr h="303311">
                <a:tc>
                  <a:txBody>
                    <a:bodyPr/>
                    <a:lstStyle/>
                    <a:p>
                      <a:pPr algn="l" fontAlgn="b"/>
                      <a:r>
                        <a:rPr lang="en-US" sz="2000" b="1" i="1" u="none" strike="noStrike">
                          <a:solidFill>
                            <a:srgbClr val="000000"/>
                          </a:solidFill>
                          <a:effectLst/>
                          <a:latin typeface="Book Antiqua" panose="02040602050305030304" pitchFamily="18" charset="0"/>
                        </a:rPr>
                        <a:t>Vaughn</a:t>
                      </a:r>
                    </a:p>
                  </a:txBody>
                  <a:tcPr marL="9525" marR="9525" marT="9525" marB="0" anchor="b"/>
                </a:tc>
                <a:tc>
                  <a:txBody>
                    <a:bodyPr/>
                    <a:lstStyle/>
                    <a:p>
                      <a:pPr algn="l" fontAlgn="b"/>
                      <a:r>
                        <a:rPr lang="en-US" sz="2000" b="1" i="1" u="none" strike="noStrike" dirty="0">
                          <a:solidFill>
                            <a:srgbClr val="000000"/>
                          </a:solidFill>
                          <a:effectLst/>
                          <a:latin typeface="Book Antiqua" panose="02040602050305030304" pitchFamily="18" charset="0"/>
                        </a:rPr>
                        <a:t>Meyer - PP</a:t>
                      </a:r>
                    </a:p>
                  </a:txBody>
                  <a:tcPr marL="9525" marR="9525" marT="9525" marB="0" anchor="b"/>
                </a:tc>
                <a:tc>
                  <a:txBody>
                    <a:bodyPr/>
                    <a:lstStyle/>
                    <a:p>
                      <a:pPr algn="ctr" fontAlgn="b"/>
                      <a:r>
                        <a:rPr lang="en-US" sz="2000" b="1" i="1" u="none" strike="noStrike">
                          <a:solidFill>
                            <a:srgbClr val="000000"/>
                          </a:solidFill>
                          <a:effectLst/>
                          <a:latin typeface="Book Antiqua" panose="02040602050305030304" pitchFamily="18" charset="0"/>
                        </a:rPr>
                        <a:t>13</a:t>
                      </a:r>
                    </a:p>
                  </a:txBody>
                  <a:tcPr marL="9525" marR="9525" marT="9525" marB="0" anchor="b"/>
                </a:tc>
                <a:extLst>
                  <a:ext uri="{0D108BD9-81ED-4DB2-BD59-A6C34878D82A}">
                    <a16:rowId xmlns:a16="http://schemas.microsoft.com/office/drawing/2014/main" val="169231896"/>
                  </a:ext>
                </a:extLst>
              </a:tr>
              <a:tr h="303311">
                <a:tc>
                  <a:txBody>
                    <a:bodyPr/>
                    <a:lstStyle/>
                    <a:p>
                      <a:pPr algn="l" fontAlgn="b"/>
                      <a:r>
                        <a:rPr lang="en-US" sz="2000" b="1" i="1" u="none" strike="noStrike">
                          <a:solidFill>
                            <a:srgbClr val="000000"/>
                          </a:solidFill>
                          <a:effectLst/>
                          <a:latin typeface="Book Antiqua" panose="02040602050305030304" pitchFamily="18" charset="0"/>
                        </a:rPr>
                        <a:t>Noah</a:t>
                      </a:r>
                    </a:p>
                  </a:txBody>
                  <a:tcPr marL="9525" marR="9525" marT="9525" marB="0" anchor="b"/>
                </a:tc>
                <a:tc>
                  <a:txBody>
                    <a:bodyPr/>
                    <a:lstStyle/>
                    <a:p>
                      <a:pPr algn="l" fontAlgn="b"/>
                      <a:r>
                        <a:rPr lang="en-US" sz="2000" b="1" i="1" u="none" strike="noStrike" dirty="0">
                          <a:solidFill>
                            <a:srgbClr val="000000"/>
                          </a:solidFill>
                          <a:effectLst/>
                          <a:latin typeface="Book Antiqua" panose="02040602050305030304" pitchFamily="18" charset="0"/>
                        </a:rPr>
                        <a:t>Mumm - PPG</a:t>
                      </a:r>
                    </a:p>
                  </a:txBody>
                  <a:tcPr marL="9525" marR="9525" marT="9525" marB="0" anchor="b"/>
                </a:tc>
                <a:tc>
                  <a:txBody>
                    <a:bodyPr/>
                    <a:lstStyle/>
                    <a:p>
                      <a:pPr algn="ctr" fontAlgn="b"/>
                      <a:r>
                        <a:rPr lang="en-US" sz="2000" b="1" i="1" u="none" strike="noStrike" dirty="0">
                          <a:solidFill>
                            <a:srgbClr val="000000"/>
                          </a:solidFill>
                          <a:effectLst/>
                          <a:latin typeface="Book Antiqua" panose="02040602050305030304" pitchFamily="18" charset="0"/>
                        </a:rPr>
                        <a:t>32</a:t>
                      </a:r>
                    </a:p>
                  </a:txBody>
                  <a:tcPr marL="9525" marR="9525" marT="9525" marB="0" anchor="b"/>
                </a:tc>
                <a:extLst>
                  <a:ext uri="{0D108BD9-81ED-4DB2-BD59-A6C34878D82A}">
                    <a16:rowId xmlns:a16="http://schemas.microsoft.com/office/drawing/2014/main" val="149821877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D377C6B-B1ED-AD6D-B7F7-6703715C96D3}"/>
              </a:ext>
            </a:extLst>
          </p:cNvPr>
          <p:cNvSpPr>
            <a:spLocks noGrp="1"/>
          </p:cNvSpPr>
          <p:nvPr>
            <p:ph type="title"/>
          </p:nvPr>
        </p:nvSpPr>
        <p:spPr>
          <a:xfrm>
            <a:off x="124691" y="190500"/>
            <a:ext cx="9933709" cy="825500"/>
          </a:xfrm>
        </p:spPr>
        <p:txBody>
          <a:bodyPr/>
          <a:lstStyle/>
          <a:p>
            <a:pPr algn="l" eaLnBrk="1" hangingPunct="1"/>
            <a:r>
              <a:rPr lang="en-US" altLang="en-US" sz="4000" b="1" dirty="0">
                <a:latin typeface="Book Antiqua" panose="02040602050305030304" pitchFamily="18" charset="0"/>
              </a:rPr>
              <a:t>Pe</a:t>
            </a:r>
            <a:r>
              <a:rPr lang="en-US" altLang="en-US" sz="3600" b="1" dirty="0">
                <a:latin typeface="Book Antiqua" panose="02040602050305030304" pitchFamily="18" charset="0"/>
              </a:rPr>
              <a:t>nn State Nittany Lions – Coach Nick Boller</a:t>
            </a:r>
          </a:p>
        </p:txBody>
      </p:sp>
      <p:pic>
        <p:nvPicPr>
          <p:cNvPr id="3" name="Picture 2" descr="A blue and white jersey with a cat face&#10;&#10;AI-generated content may be incorrect.">
            <a:extLst>
              <a:ext uri="{FF2B5EF4-FFF2-40B4-BE49-F238E27FC236}">
                <a16:creationId xmlns:a16="http://schemas.microsoft.com/office/drawing/2014/main" id="{A32D035D-0116-08B9-8FC9-0BB3DD22489C}"/>
              </a:ext>
            </a:extLst>
          </p:cNvPr>
          <p:cNvPicPr>
            <a:picLocks noChangeAspect="1"/>
          </p:cNvPicPr>
          <p:nvPr/>
        </p:nvPicPr>
        <p:blipFill>
          <a:blip r:embed="rId3"/>
          <a:stretch>
            <a:fillRect/>
          </a:stretch>
        </p:blipFill>
        <p:spPr>
          <a:xfrm>
            <a:off x="5963556" y="2214335"/>
            <a:ext cx="3766095" cy="3343729"/>
          </a:xfrm>
          <a:prstGeom prst="rect">
            <a:avLst/>
          </a:prstGeom>
        </p:spPr>
      </p:pic>
      <p:graphicFrame>
        <p:nvGraphicFramePr>
          <p:cNvPr id="2" name="Table 1">
            <a:extLst>
              <a:ext uri="{FF2B5EF4-FFF2-40B4-BE49-F238E27FC236}">
                <a16:creationId xmlns:a16="http://schemas.microsoft.com/office/drawing/2014/main" id="{B60BE8CF-8405-E13C-4159-56D445256462}"/>
              </a:ext>
            </a:extLst>
          </p:cNvPr>
          <p:cNvGraphicFramePr>
            <a:graphicFrameLocks noGrp="1"/>
          </p:cNvGraphicFramePr>
          <p:nvPr>
            <p:extLst>
              <p:ext uri="{D42A27DB-BD31-4B8C-83A1-F6EECF244321}">
                <p14:modId xmlns:p14="http://schemas.microsoft.com/office/powerpoint/2010/main" val="292983625"/>
              </p:ext>
            </p:extLst>
          </p:nvPr>
        </p:nvGraphicFramePr>
        <p:xfrm>
          <a:off x="812223" y="1343890"/>
          <a:ext cx="4216977" cy="5677308"/>
        </p:xfrm>
        <a:graphic>
          <a:graphicData uri="http://schemas.openxmlformats.org/drawingml/2006/table">
            <a:tbl>
              <a:tblPr>
                <a:tableStyleId>{5C22544A-7EE6-4342-B048-85BDC9FD1C3A}</a:tableStyleId>
              </a:tblPr>
              <a:tblGrid>
                <a:gridCol w="1404214">
                  <a:extLst>
                    <a:ext uri="{9D8B030D-6E8A-4147-A177-3AD203B41FA5}">
                      <a16:colId xmlns:a16="http://schemas.microsoft.com/office/drawing/2014/main" val="1155648811"/>
                    </a:ext>
                  </a:extLst>
                </a:gridCol>
                <a:gridCol w="1703260">
                  <a:extLst>
                    <a:ext uri="{9D8B030D-6E8A-4147-A177-3AD203B41FA5}">
                      <a16:colId xmlns:a16="http://schemas.microsoft.com/office/drawing/2014/main" val="2241583239"/>
                    </a:ext>
                  </a:extLst>
                </a:gridCol>
                <a:gridCol w="1109503">
                  <a:extLst>
                    <a:ext uri="{9D8B030D-6E8A-4147-A177-3AD203B41FA5}">
                      <a16:colId xmlns:a16="http://schemas.microsoft.com/office/drawing/2014/main" val="668368123"/>
                    </a:ext>
                  </a:extLst>
                </a:gridCol>
              </a:tblGrid>
              <a:tr h="315406">
                <a:tc>
                  <a:txBody>
                    <a:bodyPr/>
                    <a:lstStyle/>
                    <a:p>
                      <a:pPr algn="l" fontAlgn="b"/>
                      <a:r>
                        <a:rPr lang="en-US" sz="2000" b="1" u="none" strike="noStrike">
                          <a:effectLst/>
                          <a:latin typeface="Book Antiqua" panose="02040602050305030304" pitchFamily="18" charset="0"/>
                        </a:rPr>
                        <a:t>Quinn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Gripentrog</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902285372"/>
                  </a:ext>
                </a:extLst>
              </a:tr>
              <a:tr h="315406">
                <a:tc>
                  <a:txBody>
                    <a:bodyPr/>
                    <a:lstStyle/>
                    <a:p>
                      <a:pPr algn="l" fontAlgn="b"/>
                      <a:r>
                        <a:rPr lang="en-US" sz="2000" b="1" u="none" strike="noStrike">
                          <a:effectLst/>
                          <a:latin typeface="Book Antiqua" panose="02040602050305030304" pitchFamily="18" charset="0"/>
                        </a:rPr>
                        <a:t>Ruby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Stoltz</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21255546"/>
                  </a:ext>
                </a:extLst>
              </a:tr>
              <a:tr h="315406">
                <a:tc>
                  <a:txBody>
                    <a:bodyPr/>
                    <a:lstStyle/>
                    <a:p>
                      <a:pPr algn="l" fontAlgn="b"/>
                      <a:r>
                        <a:rPr lang="en-US" sz="2000" b="1" u="none" strike="noStrike">
                          <a:effectLst/>
                          <a:latin typeface="Book Antiqua" panose="02040602050305030304" pitchFamily="18" charset="0"/>
                        </a:rPr>
                        <a:t>Aiden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Zabel</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4</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681410428"/>
                  </a:ext>
                </a:extLst>
              </a:tr>
              <a:tr h="315406">
                <a:tc>
                  <a:txBody>
                    <a:bodyPr/>
                    <a:lstStyle/>
                    <a:p>
                      <a:pPr algn="l" fontAlgn="b"/>
                      <a:r>
                        <a:rPr lang="en-US" sz="2000" b="1" u="none" strike="noStrike">
                          <a:effectLst/>
                          <a:latin typeface="Book Antiqua" panose="02040602050305030304" pitchFamily="18" charset="0"/>
                        </a:rPr>
                        <a:t>Caden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Johnson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657890196"/>
                  </a:ext>
                </a:extLst>
              </a:tr>
              <a:tr h="315406">
                <a:tc>
                  <a:txBody>
                    <a:bodyPr/>
                    <a:lstStyle/>
                    <a:p>
                      <a:pPr algn="l" fontAlgn="b"/>
                      <a:r>
                        <a:rPr lang="en-US" sz="2000" b="1" u="none" strike="noStrike">
                          <a:effectLst/>
                          <a:latin typeface="Book Antiqua" panose="02040602050305030304" pitchFamily="18" charset="0"/>
                        </a:rPr>
                        <a:t>Jacob</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Boller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dirty="0">
                          <a:effectLst/>
                          <a:latin typeface="Book Antiqua" panose="02040602050305030304" pitchFamily="18" charset="0"/>
                        </a:rPr>
                        <a:t>8</a:t>
                      </a:r>
                      <a:endParaRPr lang="en-US" sz="2000" b="1"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838278596"/>
                  </a:ext>
                </a:extLst>
              </a:tr>
              <a:tr h="315406">
                <a:tc>
                  <a:txBody>
                    <a:bodyPr/>
                    <a:lstStyle/>
                    <a:p>
                      <a:pPr algn="l" fontAlgn="b"/>
                      <a:r>
                        <a:rPr lang="en-US" sz="2000" b="1" u="none" strike="noStrike">
                          <a:effectLst/>
                          <a:latin typeface="Book Antiqua" panose="02040602050305030304" pitchFamily="18" charset="0"/>
                        </a:rPr>
                        <a:t>Hudson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Olsen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11</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815579360"/>
                  </a:ext>
                </a:extLst>
              </a:tr>
              <a:tr h="315406">
                <a:tc>
                  <a:txBody>
                    <a:bodyPr/>
                    <a:lstStyle/>
                    <a:p>
                      <a:pPr algn="l" fontAlgn="b"/>
                      <a:r>
                        <a:rPr lang="en-US" sz="2000" b="1" u="none" strike="noStrike">
                          <a:effectLst/>
                          <a:latin typeface="Book Antiqua" panose="02040602050305030304" pitchFamily="18" charset="0"/>
                        </a:rPr>
                        <a:t>Easton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Fredrick</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12</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971515539"/>
                  </a:ext>
                </a:extLst>
              </a:tr>
              <a:tr h="315406">
                <a:tc>
                  <a:txBody>
                    <a:bodyPr/>
                    <a:lstStyle/>
                    <a:p>
                      <a:pPr algn="l" fontAlgn="b"/>
                      <a:r>
                        <a:rPr lang="en-US" sz="2000" b="1" u="none" strike="noStrike">
                          <a:effectLst/>
                          <a:latin typeface="Book Antiqua" panose="02040602050305030304" pitchFamily="18" charset="0"/>
                        </a:rPr>
                        <a:t>Finn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Dybdahl</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295246278"/>
                  </a:ext>
                </a:extLst>
              </a:tr>
              <a:tr h="315406">
                <a:tc>
                  <a:txBody>
                    <a:bodyPr/>
                    <a:lstStyle/>
                    <a:p>
                      <a:pPr algn="l" fontAlgn="b"/>
                      <a:r>
                        <a:rPr lang="en-US" sz="2000" b="1" u="none" strike="noStrike">
                          <a:effectLst/>
                          <a:latin typeface="Book Antiqua" panose="02040602050305030304" pitchFamily="18" charset="0"/>
                        </a:rPr>
                        <a:t>Jackson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Kinsel</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15</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869091555"/>
                  </a:ext>
                </a:extLst>
              </a:tr>
              <a:tr h="315406">
                <a:tc>
                  <a:txBody>
                    <a:bodyPr/>
                    <a:lstStyle/>
                    <a:p>
                      <a:pPr algn="l" fontAlgn="b"/>
                      <a:r>
                        <a:rPr lang="en-US" sz="2000" b="1" u="none" strike="noStrike">
                          <a:effectLst/>
                          <a:latin typeface="Book Antiqua" panose="02040602050305030304" pitchFamily="18" charset="0"/>
                        </a:rPr>
                        <a:t>Dylan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McConkey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16</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395867148"/>
                  </a:ext>
                </a:extLst>
              </a:tr>
              <a:tr h="315406">
                <a:tc>
                  <a:txBody>
                    <a:bodyPr/>
                    <a:lstStyle/>
                    <a:p>
                      <a:pPr algn="l" fontAlgn="b"/>
                      <a:r>
                        <a:rPr lang="en-US" sz="2000" b="1" u="none" strike="noStrike">
                          <a:effectLst/>
                          <a:latin typeface="Book Antiqua" panose="02040602050305030304" pitchFamily="18" charset="0"/>
                        </a:rPr>
                        <a:t>Weston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Beloy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211550988"/>
                  </a:ext>
                </a:extLst>
              </a:tr>
              <a:tr h="315406">
                <a:tc>
                  <a:txBody>
                    <a:bodyPr/>
                    <a:lstStyle/>
                    <a:p>
                      <a:pPr algn="l" fontAlgn="b"/>
                      <a:r>
                        <a:rPr lang="en-US" sz="2000" b="1" u="none" strike="noStrike">
                          <a:effectLst/>
                          <a:latin typeface="Book Antiqua" panose="02040602050305030304" pitchFamily="18" charset="0"/>
                        </a:rPr>
                        <a:t>Cullen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Stone</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346998684"/>
                  </a:ext>
                </a:extLst>
              </a:tr>
              <a:tr h="315406">
                <a:tc>
                  <a:txBody>
                    <a:bodyPr/>
                    <a:lstStyle/>
                    <a:p>
                      <a:pPr algn="l" fontAlgn="b"/>
                      <a:r>
                        <a:rPr lang="en-US" sz="2000" b="1" u="none" strike="noStrike">
                          <a:effectLst/>
                          <a:latin typeface="Book Antiqua" panose="02040602050305030304" pitchFamily="18" charset="0"/>
                        </a:rPr>
                        <a:t>Arthur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Stafford</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657322799"/>
                  </a:ext>
                </a:extLst>
              </a:tr>
              <a:tr h="315406">
                <a:tc>
                  <a:txBody>
                    <a:bodyPr/>
                    <a:lstStyle/>
                    <a:p>
                      <a:pPr algn="l" fontAlgn="b"/>
                      <a:r>
                        <a:rPr lang="en-US" sz="2000" b="1" u="none" strike="noStrike">
                          <a:effectLst/>
                          <a:latin typeface="Book Antiqua" panose="02040602050305030304" pitchFamily="18" charset="0"/>
                        </a:rPr>
                        <a:t>Grayson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Kvaal</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29</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318431248"/>
                  </a:ext>
                </a:extLst>
              </a:tr>
              <a:tr h="315406">
                <a:tc>
                  <a:txBody>
                    <a:bodyPr/>
                    <a:lstStyle/>
                    <a:p>
                      <a:pPr algn="l" fontAlgn="b"/>
                      <a:r>
                        <a:rPr lang="en-US" sz="2000" b="1" u="none" strike="noStrike">
                          <a:effectLst/>
                          <a:latin typeface="Book Antiqua" panose="02040602050305030304" pitchFamily="18" charset="0"/>
                        </a:rPr>
                        <a:t>Nelson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Hight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70</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324469758"/>
                  </a:ext>
                </a:extLst>
              </a:tr>
              <a:tr h="315406">
                <a:tc>
                  <a:txBody>
                    <a:bodyPr/>
                    <a:lstStyle/>
                    <a:p>
                      <a:pPr algn="l" fontAlgn="b"/>
                      <a:r>
                        <a:rPr lang="en-US" sz="2000" b="1" u="none" strike="noStrike">
                          <a:effectLst/>
                          <a:latin typeface="Book Antiqua" panose="02040602050305030304" pitchFamily="18" charset="0"/>
                        </a:rPr>
                        <a:t>Caleb</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Losinski</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97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987377246"/>
                  </a:ext>
                </a:extLst>
              </a:tr>
              <a:tr h="315406">
                <a:tc>
                  <a:txBody>
                    <a:bodyPr/>
                    <a:lstStyle/>
                    <a:p>
                      <a:pPr algn="l" fontAlgn="b"/>
                      <a:r>
                        <a:rPr lang="en-US" sz="2000" b="1" i="1" u="none" strike="noStrike">
                          <a:effectLst/>
                          <a:latin typeface="Book Antiqua" panose="02040602050305030304" pitchFamily="18" charset="0"/>
                        </a:rPr>
                        <a:t>Samuel</a:t>
                      </a:r>
                      <a:endParaRPr lang="en-US" sz="2000" b="1" i="1" u="none" strike="noStrike">
                        <a:solidFill>
                          <a:srgbClr val="4D93D9"/>
                        </a:solidFill>
                        <a:effectLst/>
                        <a:latin typeface="Book Antiqua" panose="02040602050305030304" pitchFamily="18" charset="0"/>
                      </a:endParaRPr>
                    </a:p>
                  </a:txBody>
                  <a:tcPr marL="9525" marR="9525" marT="9525" marB="0" anchor="b"/>
                </a:tc>
                <a:tc>
                  <a:txBody>
                    <a:bodyPr/>
                    <a:lstStyle/>
                    <a:p>
                      <a:pPr algn="l" fontAlgn="b"/>
                      <a:r>
                        <a:rPr lang="en-US" sz="2000" b="1" i="1" u="none" strike="noStrike" dirty="0">
                          <a:effectLst/>
                          <a:latin typeface="Book Antiqua" panose="02040602050305030304" pitchFamily="18" charset="0"/>
                        </a:rPr>
                        <a:t>Dybdahl - PP</a:t>
                      </a:r>
                      <a:endParaRPr lang="en-US" sz="2000" b="1" i="1" u="none" strike="noStrike" dirty="0">
                        <a:solidFill>
                          <a:srgbClr val="4D93D9"/>
                        </a:solidFill>
                        <a:effectLst/>
                        <a:latin typeface="Book Antiqua" panose="02040602050305030304" pitchFamily="18" charset="0"/>
                      </a:endParaRPr>
                    </a:p>
                  </a:txBody>
                  <a:tcPr marL="9525" marR="9525" marT="9525" marB="0" anchor="b"/>
                </a:tc>
                <a:tc>
                  <a:txBody>
                    <a:bodyPr/>
                    <a:lstStyle/>
                    <a:p>
                      <a:pPr algn="ctr" fontAlgn="b"/>
                      <a:r>
                        <a:rPr lang="en-US" sz="2000" b="1" i="1" u="none" strike="noStrike">
                          <a:effectLst/>
                          <a:latin typeface="Book Antiqua" panose="02040602050305030304" pitchFamily="18" charset="0"/>
                        </a:rPr>
                        <a:t>9</a:t>
                      </a:r>
                      <a:endParaRPr lang="en-US" sz="2000" b="1" i="1" u="none" strike="noStrike">
                        <a:solidFill>
                          <a:srgbClr val="4D93D9"/>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556115762"/>
                  </a:ext>
                </a:extLst>
              </a:tr>
              <a:tr h="315406">
                <a:tc>
                  <a:txBody>
                    <a:bodyPr/>
                    <a:lstStyle/>
                    <a:p>
                      <a:pPr algn="l" fontAlgn="b"/>
                      <a:r>
                        <a:rPr lang="en-US" sz="2000" b="1" i="1" u="none" strike="noStrike">
                          <a:effectLst/>
                          <a:latin typeface="Book Antiqua" panose="02040602050305030304" pitchFamily="18" charset="0"/>
                        </a:rPr>
                        <a:t>Libby</a:t>
                      </a:r>
                      <a:endParaRPr lang="en-US" sz="2000" b="1" i="1" u="none" strike="noStrike">
                        <a:solidFill>
                          <a:srgbClr val="4D93D9"/>
                        </a:solidFill>
                        <a:effectLst/>
                        <a:latin typeface="Book Antiqua" panose="02040602050305030304" pitchFamily="18" charset="0"/>
                      </a:endParaRPr>
                    </a:p>
                  </a:txBody>
                  <a:tcPr marL="9525" marR="9525" marT="9525" marB="0" anchor="b"/>
                </a:tc>
                <a:tc>
                  <a:txBody>
                    <a:bodyPr/>
                    <a:lstStyle/>
                    <a:p>
                      <a:pPr algn="l" fontAlgn="b"/>
                      <a:r>
                        <a:rPr lang="en-US" sz="2000" b="1" i="1" u="none" strike="noStrike" dirty="0">
                          <a:effectLst/>
                          <a:latin typeface="Book Antiqua" panose="02040602050305030304" pitchFamily="18" charset="0"/>
                        </a:rPr>
                        <a:t>Stodieck - PP</a:t>
                      </a:r>
                      <a:endParaRPr lang="en-US" sz="2000" b="1" i="1" u="none" strike="noStrike" dirty="0">
                        <a:solidFill>
                          <a:srgbClr val="4D93D9"/>
                        </a:solidFill>
                        <a:effectLst/>
                        <a:latin typeface="Book Antiqua" panose="02040602050305030304" pitchFamily="18" charset="0"/>
                      </a:endParaRPr>
                    </a:p>
                  </a:txBody>
                  <a:tcPr marL="9525" marR="9525" marT="9525" marB="0" anchor="b"/>
                </a:tc>
                <a:tc>
                  <a:txBody>
                    <a:bodyPr/>
                    <a:lstStyle/>
                    <a:p>
                      <a:pPr algn="ctr" fontAlgn="b"/>
                      <a:r>
                        <a:rPr lang="en-US" sz="2000" b="1" i="1" u="none" strike="noStrike" dirty="0">
                          <a:effectLst/>
                          <a:latin typeface="Book Antiqua" panose="02040602050305030304" pitchFamily="18" charset="0"/>
                        </a:rPr>
                        <a:t>19</a:t>
                      </a:r>
                      <a:endParaRPr lang="en-US" sz="2000" b="1" i="1" u="none" strike="noStrike" dirty="0">
                        <a:solidFill>
                          <a:srgbClr val="4D93D9"/>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75671368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92A1C98-8588-4DBC-8424-E71192ACF7D7}"/>
              </a:ext>
            </a:extLst>
          </p:cNvPr>
          <p:cNvSpPr>
            <a:spLocks noGrp="1"/>
          </p:cNvSpPr>
          <p:nvPr>
            <p:ph type="title"/>
          </p:nvPr>
        </p:nvSpPr>
        <p:spPr>
          <a:xfrm>
            <a:off x="503237" y="358280"/>
            <a:ext cx="9051925" cy="825500"/>
          </a:xfrm>
        </p:spPr>
        <p:txBody>
          <a:bodyPr/>
          <a:lstStyle/>
          <a:p>
            <a:pPr algn="l" eaLnBrk="1" hangingPunct="1"/>
            <a:r>
              <a:rPr lang="en-US" altLang="en-US" sz="4000" b="1" dirty="0">
                <a:latin typeface="Book Antiqua" panose="02040602050305030304" pitchFamily="18" charset="0"/>
              </a:rPr>
              <a:t>Notre Dame – Coach Aaron Lewicki</a:t>
            </a:r>
          </a:p>
        </p:txBody>
      </p:sp>
      <p:pic>
        <p:nvPicPr>
          <p:cNvPr id="4" name="Picture 3" descr="A white and blue jersey with a green cartoon on it&#10;&#10;AI-generated content may be incorrect.">
            <a:extLst>
              <a:ext uri="{FF2B5EF4-FFF2-40B4-BE49-F238E27FC236}">
                <a16:creationId xmlns:a16="http://schemas.microsoft.com/office/drawing/2014/main" id="{AD59AD17-0720-67CD-BCC1-289B66D1DE12}"/>
              </a:ext>
            </a:extLst>
          </p:cNvPr>
          <p:cNvPicPr>
            <a:picLocks noChangeAspect="1"/>
          </p:cNvPicPr>
          <p:nvPr/>
        </p:nvPicPr>
        <p:blipFill>
          <a:blip r:embed="rId3"/>
          <a:stretch>
            <a:fillRect/>
          </a:stretch>
        </p:blipFill>
        <p:spPr>
          <a:xfrm>
            <a:off x="5806554" y="2167164"/>
            <a:ext cx="3942571" cy="3438071"/>
          </a:xfrm>
          <a:prstGeom prst="rect">
            <a:avLst/>
          </a:prstGeom>
        </p:spPr>
      </p:pic>
      <p:graphicFrame>
        <p:nvGraphicFramePr>
          <p:cNvPr id="2" name="Table 1">
            <a:extLst>
              <a:ext uri="{FF2B5EF4-FFF2-40B4-BE49-F238E27FC236}">
                <a16:creationId xmlns:a16="http://schemas.microsoft.com/office/drawing/2014/main" id="{87135B6D-B79B-218E-6682-766AD44D2F71}"/>
              </a:ext>
            </a:extLst>
          </p:cNvPr>
          <p:cNvGraphicFramePr>
            <a:graphicFrameLocks noGrp="1"/>
          </p:cNvGraphicFramePr>
          <p:nvPr>
            <p:extLst>
              <p:ext uri="{D42A27DB-BD31-4B8C-83A1-F6EECF244321}">
                <p14:modId xmlns:p14="http://schemas.microsoft.com/office/powerpoint/2010/main" val="1548730716"/>
              </p:ext>
            </p:extLst>
          </p:nvPr>
        </p:nvGraphicFramePr>
        <p:xfrm>
          <a:off x="503237" y="1308470"/>
          <a:ext cx="4862947" cy="5972175"/>
        </p:xfrm>
        <a:graphic>
          <a:graphicData uri="http://schemas.openxmlformats.org/drawingml/2006/table">
            <a:tbl>
              <a:tblPr>
                <a:tableStyleId>{5C22544A-7EE6-4342-B048-85BDC9FD1C3A}</a:tableStyleId>
              </a:tblPr>
              <a:tblGrid>
                <a:gridCol w="1619317">
                  <a:extLst>
                    <a:ext uri="{9D8B030D-6E8A-4147-A177-3AD203B41FA5}">
                      <a16:colId xmlns:a16="http://schemas.microsoft.com/office/drawing/2014/main" val="3433657126"/>
                    </a:ext>
                  </a:extLst>
                </a:gridCol>
                <a:gridCol w="1964171">
                  <a:extLst>
                    <a:ext uri="{9D8B030D-6E8A-4147-A177-3AD203B41FA5}">
                      <a16:colId xmlns:a16="http://schemas.microsoft.com/office/drawing/2014/main" val="3112963373"/>
                    </a:ext>
                  </a:extLst>
                </a:gridCol>
                <a:gridCol w="1279459">
                  <a:extLst>
                    <a:ext uri="{9D8B030D-6E8A-4147-A177-3AD203B41FA5}">
                      <a16:colId xmlns:a16="http://schemas.microsoft.com/office/drawing/2014/main" val="1746113458"/>
                    </a:ext>
                  </a:extLst>
                </a:gridCol>
              </a:tblGrid>
              <a:tr h="306664">
                <a:tc>
                  <a:txBody>
                    <a:bodyPr/>
                    <a:lstStyle/>
                    <a:p>
                      <a:pPr algn="l" fontAlgn="b"/>
                      <a:r>
                        <a:rPr lang="en-US" sz="2000" b="1" u="none" strike="noStrike">
                          <a:effectLst/>
                          <a:latin typeface="Book Antiqua" panose="02040602050305030304" pitchFamily="18" charset="0"/>
                        </a:rPr>
                        <a:t>Finnegan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Wurzer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846479314"/>
                  </a:ext>
                </a:extLst>
              </a:tr>
              <a:tr h="306664">
                <a:tc>
                  <a:txBody>
                    <a:bodyPr/>
                    <a:lstStyle/>
                    <a:p>
                      <a:pPr algn="l" fontAlgn="b"/>
                      <a:r>
                        <a:rPr lang="en-US" sz="2000" b="1" u="none" strike="noStrike">
                          <a:effectLst/>
                          <a:latin typeface="Book Antiqua" panose="02040602050305030304" pitchFamily="18" charset="0"/>
                        </a:rPr>
                        <a:t>Lakelan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Dougherty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961690028"/>
                  </a:ext>
                </a:extLst>
              </a:tr>
              <a:tr h="306664">
                <a:tc>
                  <a:txBody>
                    <a:bodyPr/>
                    <a:lstStyle/>
                    <a:p>
                      <a:pPr algn="l" fontAlgn="b"/>
                      <a:r>
                        <a:rPr lang="en-US" sz="2000" b="1" u="none" strike="noStrike">
                          <a:effectLst/>
                          <a:latin typeface="Book Antiqua" panose="02040602050305030304" pitchFamily="18" charset="0"/>
                        </a:rPr>
                        <a:t>Nolan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Nast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254610148"/>
                  </a:ext>
                </a:extLst>
              </a:tr>
              <a:tr h="306664">
                <a:tc>
                  <a:txBody>
                    <a:bodyPr/>
                    <a:lstStyle/>
                    <a:p>
                      <a:pPr algn="l" fontAlgn="b"/>
                      <a:r>
                        <a:rPr lang="en-US" sz="2000" b="1" u="none" strike="noStrike">
                          <a:effectLst/>
                          <a:latin typeface="Book Antiqua" panose="02040602050305030304" pitchFamily="18" charset="0"/>
                        </a:rPr>
                        <a:t>Kellen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Koehler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359808045"/>
                  </a:ext>
                </a:extLst>
              </a:tr>
              <a:tr h="306664">
                <a:tc>
                  <a:txBody>
                    <a:bodyPr/>
                    <a:lstStyle/>
                    <a:p>
                      <a:pPr algn="l" fontAlgn="b"/>
                      <a:r>
                        <a:rPr lang="en-US" sz="2000" b="1" u="none" strike="noStrike">
                          <a:effectLst/>
                          <a:latin typeface="Book Antiqua" panose="02040602050305030304" pitchFamily="18" charset="0"/>
                        </a:rPr>
                        <a:t>Lucie</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Lewicki</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10</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938138181"/>
                  </a:ext>
                </a:extLst>
              </a:tr>
              <a:tr h="306664">
                <a:tc>
                  <a:txBody>
                    <a:bodyPr/>
                    <a:lstStyle/>
                    <a:p>
                      <a:pPr algn="l" fontAlgn="b"/>
                      <a:r>
                        <a:rPr lang="en-US" sz="2000" b="1" u="none" strike="noStrike">
                          <a:effectLst/>
                          <a:latin typeface="Book Antiqua" panose="02040602050305030304" pitchFamily="18" charset="0"/>
                        </a:rPr>
                        <a:t>Brooks</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Fangel</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11</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053762506"/>
                  </a:ext>
                </a:extLst>
              </a:tr>
              <a:tr h="306664">
                <a:tc>
                  <a:txBody>
                    <a:bodyPr/>
                    <a:lstStyle/>
                    <a:p>
                      <a:pPr algn="l" fontAlgn="b"/>
                      <a:r>
                        <a:rPr lang="en-US" sz="2000" b="1" u="none" strike="noStrike">
                          <a:effectLst/>
                          <a:latin typeface="Book Antiqua" panose="02040602050305030304" pitchFamily="18" charset="0"/>
                        </a:rPr>
                        <a:t>Edwin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Speiser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14</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203085448"/>
                  </a:ext>
                </a:extLst>
              </a:tr>
              <a:tr h="306664">
                <a:tc>
                  <a:txBody>
                    <a:bodyPr/>
                    <a:lstStyle/>
                    <a:p>
                      <a:pPr algn="l" fontAlgn="b"/>
                      <a:r>
                        <a:rPr lang="en-US" sz="2000" b="1" u="none" strike="noStrike">
                          <a:effectLst/>
                          <a:latin typeface="Book Antiqua" panose="02040602050305030304" pitchFamily="18" charset="0"/>
                        </a:rPr>
                        <a:t>Max</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Arneson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16</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136114005"/>
                  </a:ext>
                </a:extLst>
              </a:tr>
              <a:tr h="306664">
                <a:tc>
                  <a:txBody>
                    <a:bodyPr/>
                    <a:lstStyle/>
                    <a:p>
                      <a:pPr algn="l" fontAlgn="b"/>
                      <a:r>
                        <a:rPr lang="en-US" sz="2000" b="1" u="none" strike="noStrike">
                          <a:effectLst/>
                          <a:latin typeface="Book Antiqua" panose="02040602050305030304" pitchFamily="18" charset="0"/>
                        </a:rPr>
                        <a:t>Connor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McCann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17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467693208"/>
                  </a:ext>
                </a:extLst>
              </a:tr>
              <a:tr h="306664">
                <a:tc>
                  <a:txBody>
                    <a:bodyPr/>
                    <a:lstStyle/>
                    <a:p>
                      <a:pPr algn="l" fontAlgn="b"/>
                      <a:r>
                        <a:rPr lang="en-US" sz="2000" b="1" u="none" strike="noStrike">
                          <a:effectLst/>
                          <a:latin typeface="Book Antiqua" panose="02040602050305030304" pitchFamily="18" charset="0"/>
                        </a:rPr>
                        <a:t>Haakon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Kise</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21</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9336261"/>
                  </a:ext>
                </a:extLst>
              </a:tr>
              <a:tr h="306664">
                <a:tc>
                  <a:txBody>
                    <a:bodyPr/>
                    <a:lstStyle/>
                    <a:p>
                      <a:pPr algn="l" fontAlgn="b"/>
                      <a:r>
                        <a:rPr lang="en-US" sz="2000" b="1" u="none" strike="noStrike">
                          <a:effectLst/>
                          <a:latin typeface="Book Antiqua" panose="02040602050305030304" pitchFamily="18" charset="0"/>
                        </a:rPr>
                        <a:t>Maddox</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Biegler</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22</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929412050"/>
                  </a:ext>
                </a:extLst>
              </a:tr>
              <a:tr h="306664">
                <a:tc>
                  <a:txBody>
                    <a:bodyPr/>
                    <a:lstStyle/>
                    <a:p>
                      <a:pPr algn="l" fontAlgn="b"/>
                      <a:r>
                        <a:rPr lang="en-US" sz="2000" b="1" u="none" strike="noStrike">
                          <a:effectLst/>
                          <a:latin typeface="Book Antiqua" panose="02040602050305030304" pitchFamily="18" charset="0"/>
                        </a:rPr>
                        <a:t>Bennett</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Brockway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23</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696072960"/>
                  </a:ext>
                </a:extLst>
              </a:tr>
              <a:tr h="306664">
                <a:tc>
                  <a:txBody>
                    <a:bodyPr/>
                    <a:lstStyle/>
                    <a:p>
                      <a:pPr algn="l" fontAlgn="b"/>
                      <a:r>
                        <a:rPr lang="en-US" sz="2000" b="1" u="none" strike="noStrike">
                          <a:effectLst/>
                          <a:latin typeface="Book Antiqua" panose="02040602050305030304" pitchFamily="18" charset="0"/>
                        </a:rPr>
                        <a:t>Logan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Ingebrigtson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dirty="0">
                          <a:effectLst/>
                          <a:latin typeface="Book Antiqua" panose="02040602050305030304" pitchFamily="18" charset="0"/>
                        </a:rPr>
                        <a:t>24</a:t>
                      </a:r>
                      <a:endParaRPr lang="en-US" sz="2000" b="1" i="0" u="none" strike="noStrike" dirty="0">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723557773"/>
                  </a:ext>
                </a:extLst>
              </a:tr>
              <a:tr h="306664">
                <a:tc>
                  <a:txBody>
                    <a:bodyPr/>
                    <a:lstStyle/>
                    <a:p>
                      <a:pPr algn="l" fontAlgn="b"/>
                      <a:r>
                        <a:rPr lang="en-US" sz="2000" b="1" u="none" strike="noStrike">
                          <a:effectLst/>
                          <a:latin typeface="Book Antiqua" panose="02040602050305030304" pitchFamily="18" charset="0"/>
                        </a:rPr>
                        <a:t>Brynn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Brockway</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27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2252610837"/>
                  </a:ext>
                </a:extLst>
              </a:tr>
              <a:tr h="306664">
                <a:tc>
                  <a:txBody>
                    <a:bodyPr/>
                    <a:lstStyle/>
                    <a:p>
                      <a:pPr algn="l" fontAlgn="b"/>
                      <a:r>
                        <a:rPr lang="en-US" sz="2000" b="1" u="none" strike="noStrike">
                          <a:effectLst/>
                          <a:latin typeface="Book Antiqua" panose="02040602050305030304" pitchFamily="18" charset="0"/>
                        </a:rPr>
                        <a:t>Cade</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dirty="0">
                          <a:effectLst/>
                          <a:latin typeface="Book Antiqua" panose="02040602050305030304" pitchFamily="18" charset="0"/>
                        </a:rPr>
                        <a:t>Dougherty</a:t>
                      </a:r>
                      <a:endParaRPr lang="en-US" sz="2000" b="1" i="0" u="none" strike="noStrike" dirty="0">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97</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162600838"/>
                  </a:ext>
                </a:extLst>
              </a:tr>
              <a:tr h="306664">
                <a:tc>
                  <a:txBody>
                    <a:bodyPr/>
                    <a:lstStyle/>
                    <a:p>
                      <a:pPr algn="l" fontAlgn="b"/>
                      <a:r>
                        <a:rPr lang="en-US" sz="2000" b="1" u="none" strike="noStrike">
                          <a:effectLst/>
                          <a:latin typeface="Book Antiqua" panose="02040602050305030304" pitchFamily="18" charset="0"/>
                        </a:rPr>
                        <a:t>Lyndon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l" fontAlgn="b"/>
                      <a:r>
                        <a:rPr lang="en-US" sz="2000" b="1" u="none" strike="noStrike">
                          <a:effectLst/>
                          <a:latin typeface="Book Antiqua" panose="02040602050305030304" pitchFamily="18" charset="0"/>
                        </a:rPr>
                        <a:t>Ingebrigtson</a:t>
                      </a:r>
                      <a:endParaRPr lang="en-US" sz="2000" b="1" i="0" u="none" strike="noStrike">
                        <a:solidFill>
                          <a:srgbClr val="000000"/>
                        </a:solidFill>
                        <a:effectLst/>
                        <a:latin typeface="Book Antiqua" panose="02040602050305030304" pitchFamily="18" charset="0"/>
                      </a:endParaRPr>
                    </a:p>
                  </a:txBody>
                  <a:tcPr marL="9525" marR="9525" marT="9525" marB="0" anchor="b"/>
                </a:tc>
                <a:tc>
                  <a:txBody>
                    <a:bodyPr/>
                    <a:lstStyle/>
                    <a:p>
                      <a:pPr algn="ctr" fontAlgn="b"/>
                      <a:r>
                        <a:rPr lang="en-US" sz="2000" b="1" u="none" strike="noStrike">
                          <a:effectLst/>
                          <a:latin typeface="Book Antiqua" panose="02040602050305030304" pitchFamily="18" charset="0"/>
                        </a:rPr>
                        <a:t>98</a:t>
                      </a:r>
                      <a:endParaRPr lang="en-US" sz="2000" b="1" i="0" u="none" strike="noStrike">
                        <a:solidFill>
                          <a:srgbClr val="000000"/>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1954908187"/>
                  </a:ext>
                </a:extLst>
              </a:tr>
              <a:tr h="306664">
                <a:tc>
                  <a:txBody>
                    <a:bodyPr/>
                    <a:lstStyle/>
                    <a:p>
                      <a:pPr algn="l" fontAlgn="b"/>
                      <a:r>
                        <a:rPr lang="en-US" sz="2000" b="1" i="1" u="none" strike="noStrike">
                          <a:effectLst/>
                          <a:latin typeface="Book Antiqua" panose="02040602050305030304" pitchFamily="18" charset="0"/>
                        </a:rPr>
                        <a:t>Levi</a:t>
                      </a:r>
                      <a:endParaRPr lang="en-US" sz="2000" b="1" i="1" u="none" strike="noStrike">
                        <a:solidFill>
                          <a:srgbClr val="4D93D9"/>
                        </a:solidFill>
                        <a:effectLst/>
                        <a:latin typeface="Book Antiqua" panose="02040602050305030304" pitchFamily="18" charset="0"/>
                      </a:endParaRPr>
                    </a:p>
                  </a:txBody>
                  <a:tcPr marL="9525" marR="9525" marT="9525" marB="0" anchor="b"/>
                </a:tc>
                <a:tc>
                  <a:txBody>
                    <a:bodyPr/>
                    <a:lstStyle/>
                    <a:p>
                      <a:pPr algn="l" fontAlgn="b"/>
                      <a:r>
                        <a:rPr lang="en-US" sz="2000" b="1" i="1" u="none" strike="noStrike" dirty="0">
                          <a:effectLst/>
                          <a:latin typeface="Book Antiqua" panose="02040602050305030304" pitchFamily="18" charset="0"/>
                        </a:rPr>
                        <a:t>Christenson - PP</a:t>
                      </a:r>
                      <a:endParaRPr lang="en-US" sz="2000" b="1" i="1" u="none" strike="noStrike" dirty="0">
                        <a:solidFill>
                          <a:srgbClr val="4D93D9"/>
                        </a:solidFill>
                        <a:effectLst/>
                        <a:latin typeface="Book Antiqua" panose="02040602050305030304" pitchFamily="18" charset="0"/>
                      </a:endParaRPr>
                    </a:p>
                  </a:txBody>
                  <a:tcPr marL="9525" marR="9525" marT="9525" marB="0" anchor="b"/>
                </a:tc>
                <a:tc>
                  <a:txBody>
                    <a:bodyPr/>
                    <a:lstStyle/>
                    <a:p>
                      <a:pPr algn="ctr" fontAlgn="b"/>
                      <a:r>
                        <a:rPr lang="en-US" sz="2000" b="1" i="1" u="none" strike="noStrike">
                          <a:effectLst/>
                          <a:latin typeface="Book Antiqua" panose="02040602050305030304" pitchFamily="18" charset="0"/>
                        </a:rPr>
                        <a:t>6</a:t>
                      </a:r>
                      <a:endParaRPr lang="en-US" sz="2000" b="1" i="1" u="none" strike="noStrike">
                        <a:solidFill>
                          <a:srgbClr val="4D93D9"/>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733644813"/>
                  </a:ext>
                </a:extLst>
              </a:tr>
              <a:tr h="306664">
                <a:tc>
                  <a:txBody>
                    <a:bodyPr/>
                    <a:lstStyle/>
                    <a:p>
                      <a:pPr algn="l" fontAlgn="b"/>
                      <a:r>
                        <a:rPr lang="en-US" sz="2000" b="1" i="1" u="none" strike="noStrike">
                          <a:effectLst/>
                          <a:latin typeface="Book Antiqua" panose="02040602050305030304" pitchFamily="18" charset="0"/>
                        </a:rPr>
                        <a:t>Kaleb</a:t>
                      </a:r>
                      <a:endParaRPr lang="en-US" sz="2000" b="1" i="1" u="none" strike="noStrike">
                        <a:solidFill>
                          <a:srgbClr val="4D93D9"/>
                        </a:solidFill>
                        <a:effectLst/>
                        <a:latin typeface="Book Antiqua" panose="02040602050305030304" pitchFamily="18" charset="0"/>
                      </a:endParaRPr>
                    </a:p>
                  </a:txBody>
                  <a:tcPr marL="9525" marR="9525" marT="9525" marB="0" anchor="b"/>
                </a:tc>
                <a:tc>
                  <a:txBody>
                    <a:bodyPr/>
                    <a:lstStyle/>
                    <a:p>
                      <a:pPr algn="l" fontAlgn="b"/>
                      <a:r>
                        <a:rPr lang="en-US" sz="2000" b="1" i="1" u="none" strike="noStrike" dirty="0">
                          <a:effectLst/>
                          <a:latin typeface="Book Antiqua" panose="02040602050305030304" pitchFamily="18" charset="0"/>
                        </a:rPr>
                        <a:t>Kielb - PP</a:t>
                      </a:r>
                      <a:endParaRPr lang="en-US" sz="2000" b="1" i="1" u="none" strike="noStrike" dirty="0">
                        <a:solidFill>
                          <a:srgbClr val="4D93D9"/>
                        </a:solidFill>
                        <a:effectLst/>
                        <a:latin typeface="Book Antiqua" panose="02040602050305030304" pitchFamily="18" charset="0"/>
                      </a:endParaRPr>
                    </a:p>
                  </a:txBody>
                  <a:tcPr marL="9525" marR="9525" marT="9525" marB="0" anchor="b"/>
                </a:tc>
                <a:tc>
                  <a:txBody>
                    <a:bodyPr/>
                    <a:lstStyle/>
                    <a:p>
                      <a:pPr algn="ctr" fontAlgn="b"/>
                      <a:r>
                        <a:rPr lang="en-US" sz="2000" b="1" i="1" u="none" strike="noStrike">
                          <a:effectLst/>
                          <a:latin typeface="Book Antiqua" panose="02040602050305030304" pitchFamily="18" charset="0"/>
                        </a:rPr>
                        <a:t>8</a:t>
                      </a:r>
                      <a:endParaRPr lang="en-US" sz="2000" b="1" i="1" u="none" strike="noStrike">
                        <a:solidFill>
                          <a:srgbClr val="4D93D9"/>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867727237"/>
                  </a:ext>
                </a:extLst>
              </a:tr>
              <a:tr h="306664">
                <a:tc>
                  <a:txBody>
                    <a:bodyPr/>
                    <a:lstStyle/>
                    <a:p>
                      <a:pPr algn="l" fontAlgn="b"/>
                      <a:r>
                        <a:rPr lang="en-US" sz="2000" b="1" i="1" u="none" strike="noStrike">
                          <a:effectLst/>
                          <a:latin typeface="Book Antiqua" panose="02040602050305030304" pitchFamily="18" charset="0"/>
                        </a:rPr>
                        <a:t>Weston</a:t>
                      </a:r>
                      <a:endParaRPr lang="en-US" sz="2000" b="1" i="1" u="none" strike="noStrike">
                        <a:solidFill>
                          <a:srgbClr val="4D93D9"/>
                        </a:solidFill>
                        <a:effectLst/>
                        <a:latin typeface="Book Antiqua" panose="02040602050305030304" pitchFamily="18" charset="0"/>
                      </a:endParaRPr>
                    </a:p>
                  </a:txBody>
                  <a:tcPr marL="9525" marR="9525" marT="9525" marB="0" anchor="b"/>
                </a:tc>
                <a:tc>
                  <a:txBody>
                    <a:bodyPr/>
                    <a:lstStyle/>
                    <a:p>
                      <a:pPr algn="l" fontAlgn="b"/>
                      <a:r>
                        <a:rPr lang="en-US" sz="2000" b="1" i="1" u="none" strike="noStrike" dirty="0">
                          <a:effectLst/>
                          <a:latin typeface="Book Antiqua" panose="02040602050305030304" pitchFamily="18" charset="0"/>
                        </a:rPr>
                        <a:t>Busarow - PP</a:t>
                      </a:r>
                      <a:endParaRPr lang="en-US" sz="2000" b="1" i="1" u="none" strike="noStrike" dirty="0">
                        <a:solidFill>
                          <a:srgbClr val="4D93D9"/>
                        </a:solidFill>
                        <a:effectLst/>
                        <a:latin typeface="Book Antiqua" panose="02040602050305030304" pitchFamily="18" charset="0"/>
                      </a:endParaRPr>
                    </a:p>
                  </a:txBody>
                  <a:tcPr marL="9525" marR="9525" marT="9525" marB="0" anchor="b"/>
                </a:tc>
                <a:tc>
                  <a:txBody>
                    <a:bodyPr/>
                    <a:lstStyle/>
                    <a:p>
                      <a:pPr algn="ctr" fontAlgn="b"/>
                      <a:r>
                        <a:rPr lang="en-US" sz="2000" b="1" i="1" u="none" strike="noStrike" dirty="0">
                          <a:effectLst/>
                          <a:latin typeface="Book Antiqua" panose="02040602050305030304" pitchFamily="18" charset="0"/>
                        </a:rPr>
                        <a:t>37</a:t>
                      </a:r>
                      <a:endParaRPr lang="en-US" sz="2000" b="1" i="1" u="none" strike="noStrike" dirty="0">
                        <a:solidFill>
                          <a:srgbClr val="4D93D9"/>
                        </a:solidFill>
                        <a:effectLst/>
                        <a:latin typeface="Book Antiqua" panose="02040602050305030304" pitchFamily="18" charset="0"/>
                      </a:endParaRPr>
                    </a:p>
                  </a:txBody>
                  <a:tcPr marL="9525" marR="9525" marT="9525" marB="0" anchor="b"/>
                </a:tc>
                <a:extLst>
                  <a:ext uri="{0D108BD9-81ED-4DB2-BD59-A6C34878D82A}">
                    <a16:rowId xmlns:a16="http://schemas.microsoft.com/office/drawing/2014/main" val="361082505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A92A1C98-8588-4DBC-8424-E71192ACF7D7}"/>
              </a:ext>
            </a:extLst>
          </p:cNvPr>
          <p:cNvSpPr>
            <a:spLocks noGrp="1"/>
          </p:cNvSpPr>
          <p:nvPr>
            <p:ph type="title"/>
          </p:nvPr>
        </p:nvSpPr>
        <p:spPr>
          <a:xfrm>
            <a:off x="520522" y="724789"/>
            <a:ext cx="2828925" cy="1948281"/>
          </a:xfrm>
        </p:spPr>
        <p:txBody>
          <a:bodyPr vert="horz" lIns="91440" tIns="45720" rIns="91440" bIns="45720" rtlCol="0" anchor="b">
            <a:normAutofit/>
          </a:bodyPr>
          <a:lstStyle/>
          <a:p>
            <a:pPr algn="l" defTabSz="914400" eaLnBrk="1" hangingPunct="1">
              <a:lnSpc>
                <a:spcPct val="90000"/>
              </a:lnSpc>
            </a:pPr>
            <a:r>
              <a:rPr lang="en-US" altLang="en-US" sz="4400" b="1" kern="1200" dirty="0">
                <a:solidFill>
                  <a:schemeClr val="tx1"/>
                </a:solidFill>
                <a:latin typeface="+mj-lt"/>
                <a:ea typeface="+mj-ea"/>
                <a:cs typeface="+mj-cs"/>
              </a:rPr>
              <a:t>Spring League Apparel</a:t>
            </a:r>
          </a:p>
        </p:txBody>
      </p:sp>
      <p:sp>
        <p:nvSpPr>
          <p:cNvPr id="266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4" y="2916923"/>
            <a:ext cx="2685453" cy="20726"/>
          </a:xfrm>
          <a:custGeom>
            <a:avLst/>
            <a:gdLst>
              <a:gd name="connsiteX0" fmla="*/ 0 w 2685453"/>
              <a:gd name="connsiteY0" fmla="*/ 0 h 20726"/>
              <a:gd name="connsiteX1" fmla="*/ 644509 w 2685453"/>
              <a:gd name="connsiteY1" fmla="*/ 0 h 20726"/>
              <a:gd name="connsiteX2" fmla="*/ 1315872 w 2685453"/>
              <a:gd name="connsiteY2" fmla="*/ 0 h 20726"/>
              <a:gd name="connsiteX3" fmla="*/ 1987235 w 2685453"/>
              <a:gd name="connsiteY3" fmla="*/ 0 h 20726"/>
              <a:gd name="connsiteX4" fmla="*/ 2685453 w 2685453"/>
              <a:gd name="connsiteY4" fmla="*/ 0 h 20726"/>
              <a:gd name="connsiteX5" fmla="*/ 2685453 w 2685453"/>
              <a:gd name="connsiteY5" fmla="*/ 20726 h 20726"/>
              <a:gd name="connsiteX6" fmla="*/ 2014090 w 2685453"/>
              <a:gd name="connsiteY6" fmla="*/ 20726 h 20726"/>
              <a:gd name="connsiteX7" fmla="*/ 1396436 w 2685453"/>
              <a:gd name="connsiteY7" fmla="*/ 20726 h 20726"/>
              <a:gd name="connsiteX8" fmla="*/ 778781 w 2685453"/>
              <a:gd name="connsiteY8" fmla="*/ 20726 h 20726"/>
              <a:gd name="connsiteX9" fmla="*/ 0 w 2685453"/>
              <a:gd name="connsiteY9" fmla="*/ 20726 h 20726"/>
              <a:gd name="connsiteX10" fmla="*/ 0 w 2685453"/>
              <a:gd name="connsiteY10" fmla="*/ 0 h 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5453" h="20726" fill="none" extrusionOk="0">
                <a:moveTo>
                  <a:pt x="0" y="0"/>
                </a:moveTo>
                <a:cubicBezTo>
                  <a:pt x="197213" y="-3663"/>
                  <a:pt x="490688" y="-19592"/>
                  <a:pt x="644509" y="0"/>
                </a:cubicBezTo>
                <a:cubicBezTo>
                  <a:pt x="798330" y="19592"/>
                  <a:pt x="1099469" y="-6367"/>
                  <a:pt x="1315872" y="0"/>
                </a:cubicBezTo>
                <a:cubicBezTo>
                  <a:pt x="1532275" y="6367"/>
                  <a:pt x="1777982" y="-155"/>
                  <a:pt x="1987235" y="0"/>
                </a:cubicBezTo>
                <a:cubicBezTo>
                  <a:pt x="2196488" y="155"/>
                  <a:pt x="2498024" y="15140"/>
                  <a:pt x="2685453" y="0"/>
                </a:cubicBezTo>
                <a:cubicBezTo>
                  <a:pt x="2684719" y="6850"/>
                  <a:pt x="2685435" y="11249"/>
                  <a:pt x="2685453" y="20726"/>
                </a:cubicBezTo>
                <a:cubicBezTo>
                  <a:pt x="2400341" y="42098"/>
                  <a:pt x="2276232" y="8009"/>
                  <a:pt x="2014090" y="20726"/>
                </a:cubicBezTo>
                <a:cubicBezTo>
                  <a:pt x="1751948" y="33443"/>
                  <a:pt x="1559535" y="-8202"/>
                  <a:pt x="1396436" y="20726"/>
                </a:cubicBezTo>
                <a:cubicBezTo>
                  <a:pt x="1233337" y="49654"/>
                  <a:pt x="957148" y="-1227"/>
                  <a:pt x="778781" y="20726"/>
                </a:cubicBezTo>
                <a:cubicBezTo>
                  <a:pt x="600414" y="42679"/>
                  <a:pt x="344497" y="-15833"/>
                  <a:pt x="0" y="20726"/>
                </a:cubicBezTo>
                <a:cubicBezTo>
                  <a:pt x="-878" y="12884"/>
                  <a:pt x="-709" y="5696"/>
                  <a:pt x="0" y="0"/>
                </a:cubicBezTo>
                <a:close/>
              </a:path>
              <a:path w="2685453" h="20726" stroke="0" extrusionOk="0">
                <a:moveTo>
                  <a:pt x="0" y="0"/>
                </a:moveTo>
                <a:cubicBezTo>
                  <a:pt x="166121" y="11061"/>
                  <a:pt x="491151" y="-8059"/>
                  <a:pt x="644509" y="0"/>
                </a:cubicBezTo>
                <a:cubicBezTo>
                  <a:pt x="797867" y="8059"/>
                  <a:pt x="1013650" y="13388"/>
                  <a:pt x="1235308" y="0"/>
                </a:cubicBezTo>
                <a:cubicBezTo>
                  <a:pt x="1456966" y="-13388"/>
                  <a:pt x="1604597" y="-12633"/>
                  <a:pt x="1960381" y="0"/>
                </a:cubicBezTo>
                <a:cubicBezTo>
                  <a:pt x="2316165" y="12633"/>
                  <a:pt x="2356758" y="-4999"/>
                  <a:pt x="2685453" y="0"/>
                </a:cubicBezTo>
                <a:cubicBezTo>
                  <a:pt x="2684463" y="5953"/>
                  <a:pt x="2686037" y="13857"/>
                  <a:pt x="2685453" y="20726"/>
                </a:cubicBezTo>
                <a:cubicBezTo>
                  <a:pt x="2379722" y="32990"/>
                  <a:pt x="2276526" y="35654"/>
                  <a:pt x="2067799" y="20726"/>
                </a:cubicBezTo>
                <a:cubicBezTo>
                  <a:pt x="1859072" y="5798"/>
                  <a:pt x="1725478" y="28539"/>
                  <a:pt x="1450145" y="20726"/>
                </a:cubicBezTo>
                <a:cubicBezTo>
                  <a:pt x="1174812" y="12913"/>
                  <a:pt x="876049" y="25039"/>
                  <a:pt x="725072" y="20726"/>
                </a:cubicBezTo>
                <a:cubicBezTo>
                  <a:pt x="574095" y="16413"/>
                  <a:pt x="294504" y="38761"/>
                  <a:pt x="0" y="20726"/>
                </a:cubicBezTo>
                <a:cubicBezTo>
                  <a:pt x="-541" y="14295"/>
                  <a:pt x="-959" y="92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B3D5C7-059E-A222-7356-B99F85C62564}"/>
              </a:ext>
            </a:extLst>
          </p:cNvPr>
          <p:cNvSpPr txBox="1"/>
          <p:nvPr/>
        </p:nvSpPr>
        <p:spPr>
          <a:xfrm>
            <a:off x="520522" y="3181502"/>
            <a:ext cx="2828925" cy="3865474"/>
          </a:xfrm>
          <a:prstGeom prst="rect">
            <a:avLst/>
          </a:prstGeom>
        </p:spPr>
        <p:txBody>
          <a:bodyPr vert="horz" lIns="91440" tIns="45720" rIns="91440" bIns="45720" rtlCol="0" anchor="t">
            <a:normAutofit/>
          </a:bodyPr>
          <a:lstStyle/>
          <a:p>
            <a:pPr indent="-228600" defTabSz="914400" eaLnBrk="1" hangingPunct="1">
              <a:lnSpc>
                <a:spcPct val="90000"/>
              </a:lnSpc>
              <a:spcAft>
                <a:spcPts val="600"/>
              </a:spcAft>
              <a:buFont typeface="Arial" panose="020B0604020202020204" pitchFamily="34" charset="0"/>
              <a:buChar char="•"/>
            </a:pPr>
            <a:r>
              <a:rPr lang="en-US" sz="1600" b="1" dirty="0">
                <a:latin typeface="+mn-lt"/>
                <a:ea typeface="+mn-ea"/>
              </a:rPr>
              <a:t>* Online Store Open for ONE WEEK ONLY!</a:t>
            </a:r>
          </a:p>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a:p>
            <a:pPr indent="-228600" defTabSz="914400" eaLnBrk="1" hangingPunct="1">
              <a:lnSpc>
                <a:spcPct val="90000"/>
              </a:lnSpc>
              <a:spcAft>
                <a:spcPts val="600"/>
              </a:spcAft>
              <a:buFont typeface="Arial" panose="020B0604020202020204" pitchFamily="34" charset="0"/>
              <a:buChar char="•"/>
            </a:pPr>
            <a:r>
              <a:rPr lang="en-US" sz="1600" b="1" dirty="0">
                <a:latin typeface="+mn-lt"/>
                <a:ea typeface="+mn-ea"/>
              </a:rPr>
              <a:t>* Sweatshirts $30</a:t>
            </a:r>
          </a:p>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a:p>
            <a:pPr indent="-228600" defTabSz="914400" eaLnBrk="1" hangingPunct="1">
              <a:lnSpc>
                <a:spcPct val="90000"/>
              </a:lnSpc>
              <a:spcAft>
                <a:spcPts val="600"/>
              </a:spcAft>
              <a:buFont typeface="Arial" panose="020B0604020202020204" pitchFamily="34" charset="0"/>
              <a:buChar char="•"/>
            </a:pPr>
            <a:r>
              <a:rPr lang="en-US" sz="1600" b="1" dirty="0">
                <a:latin typeface="+mn-lt"/>
                <a:ea typeface="+mn-ea"/>
              </a:rPr>
              <a:t>* T-Shirts $15</a:t>
            </a:r>
          </a:p>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a:p>
            <a:pPr indent="-228600" defTabSz="914400" eaLnBrk="1" hangingPunct="1">
              <a:lnSpc>
                <a:spcPct val="90000"/>
              </a:lnSpc>
              <a:spcAft>
                <a:spcPts val="600"/>
              </a:spcAft>
              <a:buFont typeface="Arial" panose="020B0604020202020204" pitchFamily="34" charset="0"/>
              <a:buChar char="•"/>
            </a:pPr>
            <a:r>
              <a:rPr lang="en-US" sz="1600" b="1" dirty="0">
                <a:latin typeface="+mn-lt"/>
                <a:ea typeface="+mn-ea"/>
              </a:rPr>
              <a:t>* Personalization Available!</a:t>
            </a:r>
          </a:p>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a:p>
            <a:pPr indent="-228600" defTabSz="914400" eaLnBrk="1" hangingPunct="1">
              <a:lnSpc>
                <a:spcPct val="90000"/>
              </a:lnSpc>
              <a:spcAft>
                <a:spcPts val="600"/>
              </a:spcAft>
              <a:buFont typeface="Arial" panose="020B0604020202020204" pitchFamily="34" charset="0"/>
              <a:buChar char="•"/>
            </a:pPr>
            <a:r>
              <a:rPr lang="en-US" sz="1600" b="1" dirty="0">
                <a:latin typeface="+mn-lt"/>
                <a:ea typeface="+mn-ea"/>
              </a:rPr>
              <a:t>* Go to the “Resources” tab on our website to order!</a:t>
            </a:r>
          </a:p>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p:txBody>
      </p:sp>
      <p:pic>
        <p:nvPicPr>
          <p:cNvPr id="5" name="Picture 4" descr="A group of sweatshirts with numbers&#10;&#10;AI-generated content may be incorrect.">
            <a:extLst>
              <a:ext uri="{FF2B5EF4-FFF2-40B4-BE49-F238E27FC236}">
                <a16:creationId xmlns:a16="http://schemas.microsoft.com/office/drawing/2014/main" id="{2C880215-140B-5410-1120-FE99F43D511C}"/>
              </a:ext>
            </a:extLst>
          </p:cNvPr>
          <p:cNvPicPr>
            <a:picLocks noChangeAspect="1"/>
          </p:cNvPicPr>
          <p:nvPr/>
        </p:nvPicPr>
        <p:blipFill>
          <a:blip r:embed="rId2"/>
          <a:stretch>
            <a:fillRect/>
          </a:stretch>
        </p:blipFill>
        <p:spPr>
          <a:xfrm>
            <a:off x="3839794" y="1038415"/>
            <a:ext cx="5695569" cy="5695569"/>
          </a:xfrm>
          <a:prstGeom prst="rect">
            <a:avLst/>
          </a:prstGeom>
        </p:spPr>
      </p:pic>
    </p:spTree>
    <p:extLst>
      <p:ext uri="{BB962C8B-B14F-4D97-AF65-F5344CB8AC3E}">
        <p14:creationId xmlns:p14="http://schemas.microsoft.com/office/powerpoint/2010/main" val="234168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79D82A6-41BD-A1A1-9CB0-E4CC531A78CF}"/>
              </a:ext>
            </a:extLst>
          </p:cNvPr>
          <p:cNvSpPr>
            <a:spLocks noGrp="1"/>
          </p:cNvSpPr>
          <p:nvPr>
            <p:ph type="ctrTitle"/>
          </p:nvPr>
        </p:nvSpPr>
        <p:spPr>
          <a:xfrm>
            <a:off x="754063" y="5889625"/>
            <a:ext cx="8591550" cy="1666875"/>
          </a:xfrm>
        </p:spPr>
        <p:txBody>
          <a:bodyPr/>
          <a:lstStyle/>
          <a:p>
            <a:pPr eaLnBrk="1" hangingPunct="1"/>
            <a:r>
              <a:rPr lang="en-US" altLang="en-US" b="1" dirty="0">
                <a:solidFill>
                  <a:schemeClr val="bg1"/>
                </a:solidFill>
                <a:latin typeface="Book Antiqua" panose="02040602050305030304" pitchFamily="18" charset="0"/>
              </a:rPr>
              <a:t>Questions and Answers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C4236B6-8D43-0564-601E-51056569E97C}"/>
              </a:ext>
            </a:extLst>
          </p:cNvPr>
          <p:cNvSpPr>
            <a:spLocks noGrp="1"/>
          </p:cNvSpPr>
          <p:nvPr>
            <p:ph type="title"/>
          </p:nvPr>
        </p:nvSpPr>
        <p:spPr>
          <a:xfrm>
            <a:off x="503238" y="311150"/>
            <a:ext cx="9051925" cy="825500"/>
          </a:xfrm>
        </p:spPr>
        <p:txBody>
          <a:bodyPr/>
          <a:lstStyle/>
          <a:p>
            <a:pPr algn="l" eaLnBrk="1" hangingPunct="1"/>
            <a:r>
              <a:rPr lang="en-US" altLang="en-US" sz="4000" b="1" dirty="0">
                <a:latin typeface="Book Antiqua" panose="02040602050305030304" pitchFamily="18" charset="0"/>
              </a:rPr>
              <a:t>Agenda</a:t>
            </a:r>
          </a:p>
        </p:txBody>
      </p:sp>
      <p:sp>
        <p:nvSpPr>
          <p:cNvPr id="15363" name="Content Placeholder 2">
            <a:extLst>
              <a:ext uri="{FF2B5EF4-FFF2-40B4-BE49-F238E27FC236}">
                <a16:creationId xmlns:a16="http://schemas.microsoft.com/office/drawing/2014/main" id="{88A86CDB-FE66-8F30-3B10-4FC89ADD97D0}"/>
              </a:ext>
            </a:extLst>
          </p:cNvPr>
          <p:cNvSpPr>
            <a:spLocks noGrp="1"/>
          </p:cNvSpPr>
          <p:nvPr>
            <p:ph idx="1"/>
          </p:nvPr>
        </p:nvSpPr>
        <p:spPr>
          <a:xfrm>
            <a:off x="503238" y="1304925"/>
            <a:ext cx="9051925" cy="6091238"/>
          </a:xfrm>
        </p:spPr>
        <p:txBody>
          <a:bodyPr/>
          <a:lstStyle/>
          <a:p>
            <a:pPr eaLnBrk="1" hangingPunct="1"/>
            <a:endParaRPr lang="en-US" altLang="en-US" sz="2800" dirty="0">
              <a:latin typeface="Book Antiqua" panose="02040602050305030304" pitchFamily="18" charset="0"/>
            </a:endParaRPr>
          </a:p>
          <a:p>
            <a:pPr eaLnBrk="1" hangingPunct="1"/>
            <a:r>
              <a:rPr lang="en-US" altLang="en-US" sz="2800" dirty="0">
                <a:latin typeface="Book Antiqua" panose="02040602050305030304" pitchFamily="18" charset="0"/>
              </a:rPr>
              <a:t>Program Staff Introductions</a:t>
            </a:r>
          </a:p>
          <a:p>
            <a:pPr eaLnBrk="1" hangingPunct="1"/>
            <a:r>
              <a:rPr lang="en-US" altLang="en-US" sz="2800" dirty="0">
                <a:latin typeface="Book Antiqua" panose="02040602050305030304" pitchFamily="18" charset="0"/>
              </a:rPr>
              <a:t>Program Information</a:t>
            </a:r>
          </a:p>
          <a:p>
            <a:pPr eaLnBrk="1" hangingPunct="1"/>
            <a:r>
              <a:rPr lang="en-US" altLang="en-US" sz="2800" dirty="0">
                <a:latin typeface="Book Antiqua" panose="02040602050305030304" pitchFamily="18" charset="0"/>
              </a:rPr>
              <a:t>Fundraisers</a:t>
            </a:r>
          </a:p>
          <a:p>
            <a:pPr eaLnBrk="1" hangingPunct="1"/>
            <a:r>
              <a:rPr lang="en-US" altLang="en-US" sz="2800" dirty="0">
                <a:latin typeface="Book Antiqua" panose="02040602050305030304" pitchFamily="18" charset="0"/>
              </a:rPr>
              <a:t>Spring League Player Cards</a:t>
            </a:r>
          </a:p>
          <a:p>
            <a:pPr eaLnBrk="1" hangingPunct="1"/>
            <a:r>
              <a:rPr lang="en-US" altLang="en-US" sz="2800" dirty="0">
                <a:latin typeface="Book Antiqua" panose="02040602050305030304" pitchFamily="18" charset="0"/>
              </a:rPr>
              <a:t>Product Offerings</a:t>
            </a:r>
          </a:p>
          <a:p>
            <a:pPr eaLnBrk="1" hangingPunct="1"/>
            <a:r>
              <a:rPr lang="en-US" altLang="en-US" sz="2800" dirty="0">
                <a:latin typeface="Book Antiqua" panose="02040602050305030304" pitchFamily="18" charset="0"/>
              </a:rPr>
              <a:t>Introduce Coaches and Teams</a:t>
            </a:r>
          </a:p>
          <a:p>
            <a:pPr eaLnBrk="1" hangingPunct="1"/>
            <a:r>
              <a:rPr lang="en-US" altLang="en-US" sz="2800" dirty="0">
                <a:latin typeface="Book Antiqua" panose="02040602050305030304" pitchFamily="18" charset="0"/>
              </a:rPr>
              <a:t>Apparel</a:t>
            </a:r>
          </a:p>
          <a:p>
            <a:pPr eaLnBrk="1" hangingPunct="1"/>
            <a:r>
              <a:rPr lang="en-US" altLang="en-US" sz="2800" dirty="0">
                <a:latin typeface="Book Antiqua" panose="02040602050305030304" pitchFamily="18" charset="0"/>
              </a:rPr>
              <a:t>Questions and Answers</a:t>
            </a:r>
          </a:p>
        </p:txBody>
      </p:sp>
      <p:pic>
        <p:nvPicPr>
          <p:cNvPr id="15364" name="Picture 2">
            <a:extLst>
              <a:ext uri="{FF2B5EF4-FFF2-40B4-BE49-F238E27FC236}">
                <a16:creationId xmlns:a16="http://schemas.microsoft.com/office/drawing/2014/main" id="{6829A627-E73C-24CA-7136-9451E667B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600200"/>
            <a:ext cx="3632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E59496D-8282-8C02-2C9E-7A44D94920BC}"/>
              </a:ext>
            </a:extLst>
          </p:cNvPr>
          <p:cNvSpPr>
            <a:spLocks noGrp="1"/>
          </p:cNvSpPr>
          <p:nvPr>
            <p:ph type="title"/>
          </p:nvPr>
        </p:nvSpPr>
        <p:spPr>
          <a:xfrm>
            <a:off x="395288" y="203200"/>
            <a:ext cx="9051925" cy="825500"/>
          </a:xfrm>
        </p:spPr>
        <p:txBody>
          <a:bodyPr/>
          <a:lstStyle/>
          <a:p>
            <a:pPr algn="l" eaLnBrk="1" hangingPunct="1"/>
            <a:r>
              <a:rPr lang="en-US" altLang="en-US" sz="4000" b="1" dirty="0">
                <a:latin typeface="Book Antiqua" panose="02040602050305030304" pitchFamily="18" charset="0"/>
              </a:rPr>
              <a:t>Program Staff Introduction</a:t>
            </a:r>
          </a:p>
        </p:txBody>
      </p:sp>
      <p:sp>
        <p:nvSpPr>
          <p:cNvPr id="16387" name="Content Placeholder 2">
            <a:extLst>
              <a:ext uri="{FF2B5EF4-FFF2-40B4-BE49-F238E27FC236}">
                <a16:creationId xmlns:a16="http://schemas.microsoft.com/office/drawing/2014/main" id="{F11D7F9A-7F9A-22A1-9CD7-D00684C6B7A5}"/>
              </a:ext>
            </a:extLst>
          </p:cNvPr>
          <p:cNvSpPr>
            <a:spLocks noGrp="1"/>
          </p:cNvSpPr>
          <p:nvPr>
            <p:ph idx="1"/>
          </p:nvPr>
        </p:nvSpPr>
        <p:spPr>
          <a:xfrm>
            <a:off x="611188" y="839788"/>
            <a:ext cx="9339262" cy="6092825"/>
          </a:xfrm>
        </p:spPr>
        <p:txBody>
          <a:bodyPr/>
          <a:lstStyle/>
          <a:p>
            <a:pPr eaLnBrk="1" hangingPunct="1">
              <a:buFont typeface="Arial" charset="0"/>
              <a:buChar char="•"/>
              <a:defRPr/>
            </a:pPr>
            <a:endParaRPr lang="en-US" altLang="en-US" sz="2400" dirty="0">
              <a:latin typeface="Book Antiqua" pitchFamily="18" charset="0"/>
            </a:endParaRPr>
          </a:p>
          <a:p>
            <a:pPr eaLnBrk="1" hangingPunct="1">
              <a:buFont typeface="Arial" charset="0"/>
              <a:buChar char="•"/>
              <a:defRPr/>
            </a:pPr>
            <a:r>
              <a:rPr lang="en-US" altLang="en-US" sz="2800" dirty="0">
                <a:latin typeface="Book Antiqua" pitchFamily="18" charset="0"/>
              </a:rPr>
              <a:t>Bernie Knox - Operations Director </a:t>
            </a:r>
            <a:r>
              <a:rPr lang="en-US" altLang="en-US" sz="2800" u="sng" dirty="0">
                <a:solidFill>
                  <a:srgbClr val="0070C0"/>
                </a:solidFill>
                <a:latin typeface="Book Antiqua" pitchFamily="18" charset="0"/>
              </a:rPr>
              <a:t>b</a:t>
            </a:r>
            <a:r>
              <a:rPr lang="en-US" altLang="en-US" sz="2800" u="sng" dirty="0">
                <a:solidFill>
                  <a:srgbClr val="0070C0"/>
                </a:solidFill>
                <a:latin typeface="Book Antiqua" pitchFamily="18" charset="0"/>
                <a:hlinkClick r:id="rId3" tooltip="mailto:bernie@hometownhockeymn.com"/>
              </a:rPr>
              <a:t>e</a:t>
            </a:r>
            <a:r>
              <a:rPr lang="en-US" altLang="en-US" sz="2800" dirty="0">
                <a:latin typeface="Book Antiqua" pitchFamily="18" charset="0"/>
                <a:hlinkClick r:id="rId3" tooltip="mailto:bernie@hometownhockeymn.com"/>
              </a:rPr>
              <a:t>rnie@hometownhockeymn.com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Jeff Martin - Hockey Director </a:t>
            </a:r>
            <a:r>
              <a:rPr lang="en-US" altLang="en-US" sz="2800" dirty="0">
                <a:latin typeface="Book Antiqua" pitchFamily="18" charset="0"/>
                <a:hlinkClick r:id="rId4" tooltip="mailto:jeff@hometownhockeymn.com"/>
              </a:rPr>
              <a:t>jeff@hometownhockeymn.com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Laura </a:t>
            </a:r>
            <a:r>
              <a:rPr lang="en-US" altLang="en-US" sz="2800" dirty="0" err="1">
                <a:latin typeface="Book Antiqua" pitchFamily="18" charset="0"/>
              </a:rPr>
              <a:t>Lazan</a:t>
            </a:r>
            <a:r>
              <a:rPr lang="en-US" altLang="en-US" sz="2800" dirty="0">
                <a:latin typeface="Book Antiqua" pitchFamily="18" charset="0"/>
              </a:rPr>
              <a:t> - Admin Director </a:t>
            </a:r>
            <a:r>
              <a:rPr lang="en-US" altLang="en-US" sz="2800" dirty="0">
                <a:latin typeface="Book Antiqua" pitchFamily="18" charset="0"/>
                <a:hlinkClick r:id="rId5" tooltip="mailto:laura@hometownhockeymn.com"/>
              </a:rPr>
              <a:t>laura@hometownhockeymn.com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Ryan Olson – Goalie Director </a:t>
            </a:r>
            <a:r>
              <a:rPr lang="en-US" altLang="en-US" sz="2800" dirty="0">
                <a:latin typeface="Book Antiqua" pitchFamily="18" charset="0"/>
                <a:hlinkClick r:id="rId6"/>
              </a:rPr>
              <a:t>ryan@hometownhockeymn.com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Josh </a:t>
            </a:r>
            <a:r>
              <a:rPr lang="en-US" altLang="en-US" sz="2800" dirty="0" err="1">
                <a:latin typeface="Book Antiqua" pitchFamily="18" charset="0"/>
              </a:rPr>
              <a:t>Kozak</a:t>
            </a:r>
            <a:r>
              <a:rPr lang="en-US" altLang="en-US" sz="2800" dirty="0">
                <a:latin typeface="Book Antiqua" pitchFamily="18" charset="0"/>
              </a:rPr>
              <a:t> – Girls Director </a:t>
            </a:r>
            <a:r>
              <a:rPr lang="en-US" altLang="en-US" sz="2800" dirty="0">
                <a:latin typeface="Book Antiqua" pitchFamily="18" charset="0"/>
                <a:hlinkClick r:id="rId7"/>
              </a:rPr>
              <a:t>josh@hometownhockeymn.com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Jensine Knox – Apparel Director</a:t>
            </a:r>
          </a:p>
          <a:p>
            <a:pPr marL="0" indent="0" eaLnBrk="1" hangingPunct="1">
              <a:buFont typeface="Arial" charset="0"/>
              <a:buNone/>
              <a:defRPr/>
            </a:pPr>
            <a:r>
              <a:rPr lang="en-US" altLang="en-US" sz="2800" dirty="0">
                <a:latin typeface="Book Antiqua" pitchFamily="18" charset="0"/>
              </a:rPr>
              <a:t>    </a:t>
            </a:r>
            <a:r>
              <a:rPr lang="en-US" altLang="en-US" sz="2800" dirty="0">
                <a:latin typeface="Book Antiqua" pitchFamily="18" charset="0"/>
                <a:hlinkClick r:id="rId7"/>
              </a:rPr>
              <a:t>jensine@hometownhockeymn.com</a:t>
            </a:r>
            <a:endParaRPr lang="en-US" altLang="en-US" sz="2800" dirty="0">
              <a:latin typeface="Book Antiqua" pitchFamily="18" charset="0"/>
            </a:endParaRPr>
          </a:p>
          <a:p>
            <a:pPr eaLnBrk="1" hangingPunct="1">
              <a:buFont typeface="Arial" charset="0"/>
              <a:buChar char="•"/>
              <a:defRPr/>
            </a:pPr>
            <a:endParaRPr lang="en-US" altLang="en-US" sz="2800" dirty="0">
              <a:latin typeface="Book Antiqua" pitchFamily="18" charset="0"/>
            </a:endParaRPr>
          </a:p>
          <a:p>
            <a:pPr lvl="2" eaLnBrk="1" hangingPunct="1">
              <a:buFont typeface="Arial" charset="0"/>
              <a:buNone/>
              <a:defRPr/>
            </a:pPr>
            <a:endParaRPr lang="en-US" altLang="en-US" sz="2800" dirty="0">
              <a:latin typeface="Book Antiqua" pitchFamily="18" charset="0"/>
            </a:endParaRPr>
          </a:p>
          <a:p>
            <a:pPr lvl="2" eaLnBrk="1" hangingPunct="1">
              <a:buFont typeface="Arial" charset="0"/>
              <a:buNone/>
              <a:defRPr/>
            </a:pPr>
            <a:br>
              <a:rPr lang="en-US" altLang="en-US" sz="2800" dirty="0">
                <a:latin typeface="Book Antiqua" pitchFamily="18" charset="0"/>
              </a:rPr>
            </a:br>
            <a:endParaRPr lang="en-US" altLang="en-US" sz="2800" dirty="0">
              <a:latin typeface="Book Antiqua" pitchFamily="18" charset="0"/>
            </a:endParaRPr>
          </a:p>
          <a:p>
            <a:pPr lvl="2" eaLnBrk="1" hangingPunct="1">
              <a:buFont typeface="Arial" charset="0"/>
              <a:buNone/>
              <a:defRPr/>
            </a:pPr>
            <a:br>
              <a:rPr lang="en-US" altLang="en-US" dirty="0"/>
            </a:br>
            <a:endParaRPr lang="en-US" altLang="en-US" dirty="0"/>
          </a:p>
          <a:p>
            <a:pPr lvl="1" eaLnBrk="1" hangingPunct="1">
              <a:buFont typeface="Arial" charset="0"/>
              <a:buChar char="–"/>
              <a:defRPr/>
            </a:pPr>
            <a:endParaRPr lang="en-US" altLang="en-US" sz="2300" dirty="0">
              <a:latin typeface="Book Antiqua" pitchFamily="18" charset="0"/>
            </a:endParaRPr>
          </a:p>
        </p:txBody>
      </p:sp>
      <p:pic>
        <p:nvPicPr>
          <p:cNvPr id="16388" name="Picture 5">
            <a:extLst>
              <a:ext uri="{FF2B5EF4-FFF2-40B4-BE49-F238E27FC236}">
                <a16:creationId xmlns:a16="http://schemas.microsoft.com/office/drawing/2014/main" id="{8DFBCC29-E0DC-FBAC-F42E-712C30860F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050" y="203200"/>
            <a:ext cx="21891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4BCFC3-D2D7-8338-F1D8-C15D5FA3A3B1}"/>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Program Information</a:t>
            </a:r>
          </a:p>
        </p:txBody>
      </p:sp>
      <p:sp>
        <p:nvSpPr>
          <p:cNvPr id="17411" name="Content Placeholder 2">
            <a:extLst>
              <a:ext uri="{FF2B5EF4-FFF2-40B4-BE49-F238E27FC236}">
                <a16:creationId xmlns:a16="http://schemas.microsoft.com/office/drawing/2014/main" id="{74758FC3-282D-DD00-8E4B-99CB06CD8506}"/>
              </a:ext>
            </a:extLst>
          </p:cNvPr>
          <p:cNvSpPr>
            <a:spLocks noGrp="1"/>
          </p:cNvSpPr>
          <p:nvPr>
            <p:ph idx="1"/>
          </p:nvPr>
        </p:nvSpPr>
        <p:spPr>
          <a:xfrm>
            <a:off x="120103" y="1301008"/>
            <a:ext cx="9628188" cy="6756400"/>
          </a:xfrm>
        </p:spPr>
        <p:txBody>
          <a:bodyPr/>
          <a:lstStyle/>
          <a:p>
            <a:pPr eaLnBrk="1" hangingPunct="1">
              <a:lnSpc>
                <a:spcPct val="90000"/>
              </a:lnSpc>
              <a:defRPr/>
            </a:pPr>
            <a:r>
              <a:rPr lang="en-US" altLang="en-US" sz="2400" b="1" dirty="0">
                <a:latin typeface="Book Antiqua" pitchFamily="18" charset="0"/>
              </a:rPr>
              <a:t>Crossbar App</a:t>
            </a:r>
          </a:p>
          <a:p>
            <a:pPr lvl="1" eaLnBrk="1" hangingPunct="1">
              <a:lnSpc>
                <a:spcPct val="90000"/>
              </a:lnSpc>
              <a:buFont typeface="Arial" panose="020B0604020202020204" pitchFamily="34" charset="0"/>
              <a:buChar char="•"/>
              <a:defRPr/>
            </a:pPr>
            <a:r>
              <a:rPr lang="en-US" altLang="en-US" sz="1800" dirty="0">
                <a:latin typeface="Book Antiqua" pitchFamily="18" charset="0"/>
              </a:rPr>
              <a:t>You can download this app which functions the same as Sports Engine.  From the app, you will be able to RSVP for events as well as upload your schedule to your phone.  Please make sure to RSVP for ALL events, especially games!</a:t>
            </a:r>
          </a:p>
          <a:p>
            <a:pPr eaLnBrk="1" hangingPunct="1">
              <a:lnSpc>
                <a:spcPct val="90000"/>
              </a:lnSpc>
              <a:defRPr/>
            </a:pPr>
            <a:r>
              <a:rPr lang="en-US" altLang="en-US" sz="2900" b="1" dirty="0">
                <a:latin typeface="Book Antiqua" pitchFamily="18" charset="0"/>
              </a:rPr>
              <a:t>Schedules</a:t>
            </a:r>
          </a:p>
          <a:p>
            <a:pPr lvl="1" eaLnBrk="1" hangingPunct="1">
              <a:lnSpc>
                <a:spcPct val="90000"/>
              </a:lnSpc>
              <a:buFont typeface="Arial" panose="020B0604020202020204" pitchFamily="34" charset="0"/>
              <a:buChar char="•"/>
              <a:defRPr/>
            </a:pPr>
            <a:r>
              <a:rPr lang="en-US" altLang="en-US" sz="1800" dirty="0">
                <a:latin typeface="Book Antiqua" pitchFamily="18" charset="0"/>
              </a:rPr>
              <a:t>Practice and Game Schedules will be uploaded this week!</a:t>
            </a:r>
          </a:p>
          <a:p>
            <a:pPr lvl="1" eaLnBrk="1" hangingPunct="1">
              <a:lnSpc>
                <a:spcPct val="90000"/>
              </a:lnSpc>
              <a:buFont typeface="Arial" panose="020B0604020202020204" pitchFamily="34" charset="0"/>
              <a:buChar char="•"/>
              <a:defRPr/>
            </a:pPr>
            <a:r>
              <a:rPr lang="en-US" altLang="en-US" sz="1800" dirty="0">
                <a:latin typeface="Book Antiqua" pitchFamily="18" charset="0"/>
              </a:rPr>
              <a:t>Each team will have their own page on our website where roster info, coach info and the schedules will be kept.  Everything will also be available on the app.</a:t>
            </a:r>
            <a:endParaRPr lang="en-US" altLang="en-US" sz="2000" dirty="0">
              <a:latin typeface="Book Antiqua" pitchFamily="18" charset="0"/>
            </a:endParaRPr>
          </a:p>
          <a:p>
            <a:pPr eaLnBrk="1" hangingPunct="1">
              <a:lnSpc>
                <a:spcPct val="90000"/>
              </a:lnSpc>
              <a:defRPr/>
            </a:pPr>
            <a:r>
              <a:rPr lang="en-US" altLang="en-US" sz="2400" b="1" dirty="0">
                <a:latin typeface="Book Antiqua" pitchFamily="18" charset="0"/>
              </a:rPr>
              <a:t>Games/Practices</a:t>
            </a:r>
          </a:p>
          <a:p>
            <a:pPr lvl="1" eaLnBrk="1" hangingPunct="1">
              <a:lnSpc>
                <a:spcPct val="90000"/>
              </a:lnSpc>
              <a:buFont typeface="Arial" panose="020B0604020202020204" pitchFamily="34" charset="0"/>
              <a:buChar char="•"/>
              <a:defRPr/>
            </a:pPr>
            <a:r>
              <a:rPr lang="en-US" altLang="en-US" sz="1800" dirty="0">
                <a:latin typeface="Book Antiqua" pitchFamily="18" charset="0"/>
              </a:rPr>
              <a:t>Game jerseys and socks are expected to be worn at EVERY practice and game.</a:t>
            </a:r>
          </a:p>
          <a:p>
            <a:pPr lvl="1" eaLnBrk="1" hangingPunct="1">
              <a:lnSpc>
                <a:spcPct val="90000"/>
              </a:lnSpc>
              <a:buFont typeface="Arial" panose="020B0604020202020204" pitchFamily="34" charset="0"/>
              <a:buChar char="•"/>
              <a:defRPr/>
            </a:pPr>
            <a:r>
              <a:rPr lang="en-US" altLang="en-US" sz="1800" dirty="0">
                <a:latin typeface="Book Antiqua" pitchFamily="18" charset="0"/>
              </a:rPr>
              <a:t>Practices are run at a level of high-intensity and are focused on individual skills. </a:t>
            </a:r>
          </a:p>
          <a:p>
            <a:pPr lvl="1" eaLnBrk="1" hangingPunct="1">
              <a:lnSpc>
                <a:spcPct val="90000"/>
              </a:lnSpc>
              <a:buFont typeface="Arial" panose="020B0604020202020204" pitchFamily="34" charset="0"/>
              <a:buChar char="•"/>
              <a:defRPr/>
            </a:pPr>
            <a:r>
              <a:rPr lang="en-US" altLang="en-US" sz="1800" dirty="0">
                <a:latin typeface="Book Antiqua" pitchFamily="18" charset="0"/>
              </a:rPr>
              <a:t> If you aren’t able to make it to a game, please make sure and let your coach know ASAP. </a:t>
            </a:r>
          </a:p>
          <a:p>
            <a:pPr lvl="1" eaLnBrk="1" hangingPunct="1">
              <a:lnSpc>
                <a:spcPct val="90000"/>
              </a:lnSpc>
              <a:buFont typeface="Arial" panose="020B0604020202020204" pitchFamily="34" charset="0"/>
              <a:buChar char="•"/>
              <a:defRPr/>
            </a:pPr>
            <a:r>
              <a:rPr lang="en-US" altLang="en-US" sz="1800" dirty="0">
                <a:latin typeface="Book Antiqua" pitchFamily="18" charset="0"/>
              </a:rPr>
              <a:t>We give out “Player of the Game” pucks to one kid from each team after every game.  We try to choose a new kid every game until the start of the Playoffs.</a:t>
            </a:r>
          </a:p>
          <a:p>
            <a:pPr lvl="1" eaLnBrk="1" hangingPunct="1">
              <a:lnSpc>
                <a:spcPct val="90000"/>
              </a:lnSpc>
              <a:buFont typeface="Arial" panose="020B0604020202020204" pitchFamily="34" charset="0"/>
              <a:buChar char="•"/>
              <a:defRPr/>
            </a:pPr>
            <a:r>
              <a:rPr lang="en-US" altLang="en-US" sz="1800" dirty="0">
                <a:latin typeface="Book Antiqua" pitchFamily="18" charset="0"/>
              </a:rPr>
              <a:t> We keep stats for both skaters and goalies and all of that information will be live on   our Spring League Page.  </a:t>
            </a:r>
          </a:p>
          <a:p>
            <a:pPr lvl="1" eaLnBrk="1" hangingPunct="1">
              <a:lnSpc>
                <a:spcPct val="90000"/>
              </a:lnSpc>
              <a:buFont typeface="Arial" panose="020B0604020202020204" pitchFamily="34" charset="0"/>
              <a:buChar char="•"/>
              <a:defRPr/>
            </a:pPr>
            <a:r>
              <a:rPr lang="en-US" altLang="en-US" sz="1800" dirty="0">
                <a:latin typeface="Book Antiqua" pitchFamily="18" charset="0"/>
              </a:rPr>
              <a:t> There will be playoffs at the end of the season and the final games </a:t>
            </a:r>
          </a:p>
          <a:p>
            <a:pPr marL="509588" lvl="1" indent="0" eaLnBrk="1" hangingPunct="1">
              <a:lnSpc>
                <a:spcPct val="90000"/>
              </a:lnSpc>
              <a:buNone/>
              <a:defRPr/>
            </a:pPr>
            <a:r>
              <a:rPr lang="en-US" altLang="en-US" sz="1800" dirty="0">
                <a:latin typeface="Book Antiqua" pitchFamily="18" charset="0"/>
              </a:rPr>
              <a:t>      will all be live-streamed with live commentary!</a:t>
            </a:r>
          </a:p>
          <a:p>
            <a:pPr lvl="1" eaLnBrk="1" hangingPunct="1">
              <a:lnSpc>
                <a:spcPct val="90000"/>
              </a:lnSpc>
              <a:buFont typeface="Arial" panose="020B0604020202020204" pitchFamily="34" charset="0"/>
              <a:buChar char="•"/>
              <a:defRPr/>
            </a:pPr>
            <a:r>
              <a:rPr lang="en-US" altLang="en-US" sz="1800" dirty="0">
                <a:latin typeface="Book Antiqua" pitchFamily="18" charset="0"/>
              </a:rPr>
              <a:t>The Champion team is awarded with the Hometown Hockey Cup – </a:t>
            </a:r>
          </a:p>
          <a:p>
            <a:pPr marL="509588" lvl="1" indent="0" eaLnBrk="1" hangingPunct="1">
              <a:lnSpc>
                <a:spcPct val="90000"/>
              </a:lnSpc>
              <a:buNone/>
              <a:defRPr/>
            </a:pPr>
            <a:r>
              <a:rPr lang="en-US" altLang="en-US" sz="1800" dirty="0">
                <a:latin typeface="Book Antiqua" pitchFamily="18" charset="0"/>
              </a:rPr>
              <a:t>      Every player gets a week with the Cup!</a:t>
            </a:r>
          </a:p>
          <a:p>
            <a:pPr marL="509588" lvl="1" indent="0" eaLnBrk="1" hangingPunct="1">
              <a:lnSpc>
                <a:spcPct val="90000"/>
              </a:lnSpc>
              <a:buNone/>
              <a:defRPr/>
            </a:pPr>
            <a:endParaRPr lang="en-US" altLang="en-US" sz="1800" dirty="0">
              <a:latin typeface="Book Antiqua" pitchFamily="18" charset="0"/>
            </a:endParaRPr>
          </a:p>
          <a:p>
            <a:pPr marL="1019175" lvl="2" indent="0" eaLnBrk="1" hangingPunct="1">
              <a:buFont typeface="Arial" panose="020B0604020202020204" pitchFamily="34" charset="0"/>
              <a:buNone/>
            </a:pPr>
            <a:endParaRPr lang="en-US" altLang="en-US" dirty="0"/>
          </a:p>
          <a:p>
            <a:pPr lvl="1" eaLnBrk="1" hangingPunct="1"/>
            <a:endParaRPr lang="en-US" altLang="en-US" sz="2300" dirty="0">
              <a:latin typeface="Book Antiqua" panose="02040602050305030304" pitchFamily="18" charset="0"/>
            </a:endParaRPr>
          </a:p>
        </p:txBody>
      </p:sp>
    </p:spTree>
    <p:extLst>
      <p:ext uri="{BB962C8B-B14F-4D97-AF65-F5344CB8AC3E}">
        <p14:creationId xmlns:p14="http://schemas.microsoft.com/office/powerpoint/2010/main" val="342567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E0601CB-82BF-41D4-6653-D6AAEC0C6F7B}"/>
              </a:ext>
            </a:extLst>
          </p:cNvPr>
          <p:cNvSpPr>
            <a:spLocks noGrp="1"/>
          </p:cNvSpPr>
          <p:nvPr>
            <p:ph type="title"/>
          </p:nvPr>
        </p:nvSpPr>
        <p:spPr/>
        <p:txBody>
          <a:bodyPr/>
          <a:lstStyle/>
          <a:p>
            <a:pPr algn="l" eaLnBrk="1" hangingPunct="1"/>
            <a:r>
              <a:rPr lang="en-US" altLang="en-US" sz="4000" b="1" dirty="0">
                <a:latin typeface="Book Antiqua" panose="02040602050305030304" pitchFamily="18" charset="0"/>
              </a:rPr>
              <a:t>Fundraising</a:t>
            </a:r>
          </a:p>
        </p:txBody>
      </p:sp>
      <p:graphicFrame>
        <p:nvGraphicFramePr>
          <p:cNvPr id="18438" name="Content Placeholder 2">
            <a:extLst>
              <a:ext uri="{FF2B5EF4-FFF2-40B4-BE49-F238E27FC236}">
                <a16:creationId xmlns:a16="http://schemas.microsoft.com/office/drawing/2014/main" id="{B6A3D367-F8D3-8823-FE90-0447435F6975}"/>
              </a:ext>
            </a:extLst>
          </p:cNvPr>
          <p:cNvGraphicFramePr>
            <a:graphicFrameLocks noGrp="1"/>
          </p:cNvGraphicFramePr>
          <p:nvPr>
            <p:ph idx="1"/>
            <p:extLst>
              <p:ext uri="{D42A27DB-BD31-4B8C-83A1-F6EECF244321}">
                <p14:modId xmlns:p14="http://schemas.microsoft.com/office/powerpoint/2010/main" val="1094131180"/>
              </p:ext>
            </p:extLst>
          </p:nvPr>
        </p:nvGraphicFramePr>
        <p:xfrm>
          <a:off x="503237" y="1320800"/>
          <a:ext cx="9051925"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9C1D4B4-133A-2612-702E-BC04202EDCF2}"/>
              </a:ext>
            </a:extLst>
          </p:cNvPr>
          <p:cNvSpPr txBox="1"/>
          <p:nvPr/>
        </p:nvSpPr>
        <p:spPr>
          <a:xfrm>
            <a:off x="2377300" y="6753364"/>
            <a:ext cx="5303797" cy="707886"/>
          </a:xfrm>
          <a:prstGeom prst="rect">
            <a:avLst/>
          </a:prstGeom>
          <a:noFill/>
        </p:spPr>
        <p:txBody>
          <a:bodyPr wrap="square" rtlCol="0">
            <a:spAutoFit/>
          </a:bodyPr>
          <a:lstStyle/>
          <a:p>
            <a:pPr algn="ctr"/>
            <a:r>
              <a:rPr lang="en-US" b="1" dirty="0"/>
              <a:t>All Fundraising information is available on our website under the “Resources” tab</a:t>
            </a:r>
          </a:p>
        </p:txBody>
      </p:sp>
    </p:spTree>
    <p:extLst>
      <p:ext uri="{BB962C8B-B14F-4D97-AF65-F5344CB8AC3E}">
        <p14:creationId xmlns:p14="http://schemas.microsoft.com/office/powerpoint/2010/main" val="289066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4BCFC3-D2D7-8338-F1D8-C15D5FA3A3B1}"/>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HTH Player Cards</a:t>
            </a:r>
          </a:p>
        </p:txBody>
      </p:sp>
      <p:sp>
        <p:nvSpPr>
          <p:cNvPr id="17411" name="Content Placeholder 2">
            <a:extLst>
              <a:ext uri="{FF2B5EF4-FFF2-40B4-BE49-F238E27FC236}">
                <a16:creationId xmlns:a16="http://schemas.microsoft.com/office/drawing/2014/main" id="{74758FC3-282D-DD00-8E4B-99CB06CD8506}"/>
              </a:ext>
            </a:extLst>
          </p:cNvPr>
          <p:cNvSpPr>
            <a:spLocks noGrp="1"/>
          </p:cNvSpPr>
          <p:nvPr>
            <p:ph idx="1"/>
          </p:nvPr>
        </p:nvSpPr>
        <p:spPr>
          <a:xfrm>
            <a:off x="215106" y="1289139"/>
            <a:ext cx="9628188" cy="6756400"/>
          </a:xfrm>
        </p:spPr>
        <p:txBody>
          <a:bodyPr/>
          <a:lstStyle/>
          <a:p>
            <a:pPr marL="509588" lvl="1" indent="0" eaLnBrk="1" hangingPunct="1">
              <a:lnSpc>
                <a:spcPct val="90000"/>
              </a:lnSpc>
              <a:buNone/>
              <a:defRPr/>
            </a:pPr>
            <a:endParaRPr lang="en-US" altLang="en-US" sz="1800" dirty="0">
              <a:latin typeface="Book Antiqua" pitchFamily="18" charset="0"/>
            </a:endParaRPr>
          </a:p>
          <a:p>
            <a:pPr lvl="1">
              <a:buFont typeface="Arial" panose="020B0604020202020204" pitchFamily="34" charset="0"/>
              <a:buChar char="•"/>
            </a:pPr>
            <a:r>
              <a:rPr lang="en-US" altLang="en-US" sz="2800" dirty="0">
                <a:latin typeface="Book Antiqua" panose="02040602050305030304" pitchFamily="18" charset="0"/>
              </a:rPr>
              <a:t>My name is Lexi </a:t>
            </a:r>
            <a:r>
              <a:rPr lang="en-US" altLang="en-US" sz="2800" dirty="0" err="1">
                <a:latin typeface="Book Antiqua" panose="02040602050305030304" pitchFamily="18" charset="0"/>
              </a:rPr>
              <a:t>Sanburg</a:t>
            </a:r>
            <a:endParaRPr lang="en-US" altLang="en-US" sz="2800" dirty="0">
              <a:latin typeface="Book Antiqua" panose="02040602050305030304" pitchFamily="18" charset="0"/>
            </a:endParaRPr>
          </a:p>
          <a:p>
            <a:pPr lvl="1">
              <a:buFont typeface="Arial" panose="020B0604020202020204" pitchFamily="34" charset="0"/>
              <a:buChar char="•"/>
            </a:pPr>
            <a:r>
              <a:rPr lang="en-US" altLang="en-US" sz="2800" dirty="0">
                <a:latin typeface="Book Antiqua" panose="02040602050305030304" pitchFamily="18" charset="0"/>
              </a:rPr>
              <a:t>I am 18 and a freshman at Augsburg University</a:t>
            </a:r>
            <a:endParaRPr lang="en-US" altLang="en-US" sz="2400" dirty="0">
              <a:latin typeface="Book Antiqua" panose="02040602050305030304" pitchFamily="18" charset="0"/>
            </a:endParaRPr>
          </a:p>
          <a:p>
            <a:pPr lvl="1">
              <a:buFont typeface="Arial" panose="020B0604020202020204" pitchFamily="34" charset="0"/>
              <a:buChar char="•"/>
            </a:pPr>
            <a:r>
              <a:rPr lang="en-US" altLang="en-US" sz="2800" dirty="0">
                <a:latin typeface="Book Antiqua" panose="02040602050305030304" pitchFamily="18" charset="0"/>
              </a:rPr>
              <a:t>My brother Flynn is a goalie and played with HTH for 6 years</a:t>
            </a:r>
          </a:p>
          <a:p>
            <a:pPr lvl="1">
              <a:buFont typeface="Arial" panose="020B0604020202020204" pitchFamily="34" charset="0"/>
              <a:buChar char="•"/>
            </a:pPr>
            <a:r>
              <a:rPr lang="en-US" altLang="en-US" sz="2800" dirty="0">
                <a:latin typeface="Book Antiqua" panose="02040602050305030304" pitchFamily="18" charset="0"/>
              </a:rPr>
              <a:t>I’ve been photographing hockey for 10 years and creating hockey cards for 8.  During those 8 years, I have made hockey cards for various regular season teams, AAA Teams and Spring League.</a:t>
            </a:r>
          </a:p>
          <a:p>
            <a:pPr lvl="1">
              <a:buFont typeface="Arial" panose="020B0604020202020204" pitchFamily="34" charset="0"/>
              <a:buChar char="•"/>
            </a:pPr>
            <a:r>
              <a:rPr lang="en-US" altLang="en-US" sz="2800" dirty="0">
                <a:latin typeface="Book Antiqua" panose="02040602050305030304" pitchFamily="18" charset="0"/>
              </a:rPr>
              <a:t>This will be my 6</a:t>
            </a:r>
            <a:r>
              <a:rPr lang="en-US" altLang="en-US" sz="2800" baseline="30000" dirty="0">
                <a:latin typeface="Book Antiqua" panose="02040602050305030304" pitchFamily="18" charset="0"/>
              </a:rPr>
              <a:t>th</a:t>
            </a:r>
            <a:r>
              <a:rPr lang="en-US" altLang="en-US" sz="2800" dirty="0">
                <a:latin typeface="Book Antiqua" panose="02040602050305030304" pitchFamily="18" charset="0"/>
              </a:rPr>
              <a:t> year designing cards for Spring League kids</a:t>
            </a:r>
          </a:p>
          <a:p>
            <a:pPr lvl="1">
              <a:buFont typeface="Arial" panose="020B0604020202020204" pitchFamily="34" charset="0"/>
              <a:buChar char="•"/>
            </a:pPr>
            <a:endParaRPr lang="en-US" altLang="en-US" sz="20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4BCFC3-D2D7-8338-F1D8-C15D5FA3A3B1}"/>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HTH Player Cards</a:t>
            </a:r>
          </a:p>
        </p:txBody>
      </p:sp>
      <p:sp>
        <p:nvSpPr>
          <p:cNvPr id="17411" name="Content Placeholder 2">
            <a:extLst>
              <a:ext uri="{FF2B5EF4-FFF2-40B4-BE49-F238E27FC236}">
                <a16:creationId xmlns:a16="http://schemas.microsoft.com/office/drawing/2014/main" id="{74758FC3-282D-DD00-8E4B-99CB06CD8506}"/>
              </a:ext>
            </a:extLst>
          </p:cNvPr>
          <p:cNvSpPr>
            <a:spLocks noGrp="1"/>
          </p:cNvSpPr>
          <p:nvPr>
            <p:ph idx="1"/>
          </p:nvPr>
        </p:nvSpPr>
        <p:spPr>
          <a:xfrm>
            <a:off x="305695" y="825500"/>
            <a:ext cx="9628188" cy="6756400"/>
          </a:xfrm>
        </p:spPr>
        <p:txBody>
          <a:bodyPr/>
          <a:lstStyle/>
          <a:p>
            <a:pPr marL="0" indent="0">
              <a:buNone/>
            </a:pPr>
            <a:endParaRPr lang="en-US" altLang="en-US" sz="2800" dirty="0">
              <a:latin typeface="Book Antiqua" panose="02040602050305030304" pitchFamily="18" charset="0"/>
            </a:endParaRPr>
          </a:p>
          <a:p>
            <a:pPr>
              <a:buFont typeface="Arial" charset="0"/>
              <a:buChar char="•"/>
              <a:defRPr/>
            </a:pPr>
            <a:r>
              <a:rPr lang="en-US" sz="2000" dirty="0">
                <a:latin typeface="Book Antiqua" panose="02040602050305030304" pitchFamily="18" charset="0"/>
              </a:rPr>
              <a:t>Each pack of cards consists of the following</a:t>
            </a:r>
          </a:p>
          <a:p>
            <a:pPr lvl="1">
              <a:buFont typeface="Arial" charset="0"/>
              <a:buChar char="–"/>
              <a:defRPr/>
            </a:pPr>
            <a:r>
              <a:rPr lang="en-US" sz="2000" dirty="0">
                <a:latin typeface="Book Antiqua" panose="02040602050305030304" pitchFamily="18" charset="0"/>
              </a:rPr>
              <a:t>A team card</a:t>
            </a:r>
          </a:p>
          <a:p>
            <a:pPr lvl="1">
              <a:buFont typeface="Arial" charset="0"/>
              <a:buChar char="–"/>
              <a:defRPr/>
            </a:pPr>
            <a:r>
              <a:rPr lang="en-US" sz="2000" dirty="0">
                <a:latin typeface="Book Antiqua" panose="02040602050305030304" pitchFamily="18" charset="0"/>
              </a:rPr>
              <a:t>A 2-sided card of each kid on the team (action photo and individual posed )</a:t>
            </a:r>
          </a:p>
          <a:p>
            <a:pPr lvl="1">
              <a:buFont typeface="Arial" charset="0"/>
              <a:buChar char="–"/>
              <a:defRPr/>
            </a:pPr>
            <a:r>
              <a:rPr lang="en-US" sz="2000" dirty="0">
                <a:latin typeface="Book Antiqua" panose="02040602050305030304" pitchFamily="18" charset="0"/>
              </a:rPr>
              <a:t>A card of the head coach</a:t>
            </a:r>
          </a:p>
          <a:p>
            <a:pPr>
              <a:buFont typeface="Arial" charset="0"/>
              <a:buChar char="•"/>
              <a:defRPr/>
            </a:pPr>
            <a:r>
              <a:rPr lang="en-US" sz="2000" dirty="0">
                <a:latin typeface="Book Antiqua" panose="02040602050305030304" pitchFamily="18" charset="0"/>
              </a:rPr>
              <a:t>Card stock is made just like cards from the NHL</a:t>
            </a:r>
          </a:p>
          <a:p>
            <a:pPr>
              <a:buFont typeface="Arial" charset="0"/>
              <a:buChar char="•"/>
              <a:defRPr/>
            </a:pPr>
            <a:r>
              <a:rPr lang="en-US" sz="2000" dirty="0">
                <a:latin typeface="Book Antiqua" panose="02040602050305030304" pitchFamily="18" charset="0"/>
              </a:rPr>
              <a:t>Cards will be delivered towards the end of the season</a:t>
            </a:r>
          </a:p>
          <a:p>
            <a:pPr>
              <a:buFont typeface="Arial" charset="0"/>
              <a:buChar char="•"/>
              <a:defRPr/>
            </a:pPr>
            <a:r>
              <a:rPr lang="en-US" sz="2000" dirty="0">
                <a:latin typeface="Book Antiqua" panose="02040602050305030304" pitchFamily="18" charset="0"/>
              </a:rPr>
              <a:t>Cost per pack: $15</a:t>
            </a:r>
          </a:p>
          <a:p>
            <a:pPr>
              <a:buFont typeface="Arial" charset="0"/>
              <a:buChar char="•"/>
              <a:defRPr/>
            </a:pPr>
            <a:r>
              <a:rPr lang="en-US" sz="2000" dirty="0">
                <a:latin typeface="Book Antiqua" panose="02040602050305030304" pitchFamily="18" charset="0"/>
              </a:rPr>
              <a:t>Option to add a </a:t>
            </a:r>
            <a:r>
              <a:rPr lang="en-US" sz="2000" dirty="0" err="1">
                <a:latin typeface="Book Antiqua" panose="02040602050305030304" pitchFamily="18" charset="0"/>
              </a:rPr>
              <a:t>screwdown</a:t>
            </a:r>
            <a:r>
              <a:rPr lang="en-US" sz="2000" dirty="0">
                <a:latin typeface="Book Antiqua" panose="02040602050305030304" pitchFamily="18" charset="0"/>
              </a:rPr>
              <a:t> case for your child’s card for $7.50</a:t>
            </a:r>
          </a:p>
          <a:p>
            <a:pPr>
              <a:buFont typeface="Arial" charset="0"/>
              <a:buChar char="•"/>
              <a:defRPr/>
            </a:pPr>
            <a:r>
              <a:rPr lang="en-US" sz="2000" dirty="0">
                <a:latin typeface="Book Antiqua" panose="02040602050305030304" pitchFamily="18" charset="0"/>
              </a:rPr>
              <a:t>Extra cards of your child are available through preorder only – </a:t>
            </a:r>
          </a:p>
          <a:p>
            <a:pPr marL="0" indent="0">
              <a:buNone/>
              <a:defRPr/>
            </a:pPr>
            <a:r>
              <a:rPr lang="en-US" sz="2000" dirty="0">
                <a:latin typeface="Book Antiqua" panose="02040602050305030304" pitchFamily="18" charset="0"/>
              </a:rPr>
              <a:t>                  5 extra cards for $10 or 10 extra cards for $15</a:t>
            </a:r>
          </a:p>
          <a:p>
            <a:pPr>
              <a:buFont typeface="Arial" charset="0"/>
              <a:buChar char="•"/>
              <a:defRPr/>
            </a:pPr>
            <a:r>
              <a:rPr lang="en-US" sz="2000" dirty="0">
                <a:latin typeface="Book Antiqua" panose="02040602050305030304" pitchFamily="18" charset="0"/>
              </a:rPr>
              <a:t>Payments will be collected online through Hometown Hockey website – Laura will send out an email when this is ready</a:t>
            </a:r>
          </a:p>
          <a:p>
            <a:pPr>
              <a:buFont typeface="Arial" charset="0"/>
              <a:buChar char="•"/>
              <a:defRPr/>
            </a:pPr>
            <a:r>
              <a:rPr lang="en-US" sz="2000" dirty="0">
                <a:latin typeface="Book Antiqua" panose="02040602050305030304" pitchFamily="18" charset="0"/>
              </a:rPr>
              <a:t>Generally, we will have extra packs and </a:t>
            </a:r>
            <a:r>
              <a:rPr lang="en-US" sz="2000" dirty="0" err="1">
                <a:latin typeface="Book Antiqua" panose="02040602050305030304" pitchFamily="18" charset="0"/>
              </a:rPr>
              <a:t>screwdowns</a:t>
            </a:r>
            <a:r>
              <a:rPr lang="en-US" sz="2000" dirty="0">
                <a:latin typeface="Book Antiqua" panose="02040602050305030304" pitchFamily="18" charset="0"/>
              </a:rPr>
              <a:t> available but it is best that you pre-order to ensure that you get a pack.  Once the kids see them in person, they ALL want them!</a:t>
            </a:r>
          </a:p>
          <a:p>
            <a:pPr marL="509588" lvl="1" indent="0" eaLnBrk="1" hangingPunct="1">
              <a:buNone/>
            </a:pPr>
            <a:endParaRPr lang="en-US" altLang="en-US" sz="23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p:txBody>
      </p:sp>
    </p:spTree>
    <p:extLst>
      <p:ext uri="{BB962C8B-B14F-4D97-AF65-F5344CB8AC3E}">
        <p14:creationId xmlns:p14="http://schemas.microsoft.com/office/powerpoint/2010/main" val="418117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4BCFC3-D2D7-8338-F1D8-C15D5FA3A3B1}"/>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HTH Player Cards</a:t>
            </a:r>
          </a:p>
        </p:txBody>
      </p:sp>
      <p:sp>
        <p:nvSpPr>
          <p:cNvPr id="17411" name="Content Placeholder 2">
            <a:extLst>
              <a:ext uri="{FF2B5EF4-FFF2-40B4-BE49-F238E27FC236}">
                <a16:creationId xmlns:a16="http://schemas.microsoft.com/office/drawing/2014/main" id="{74758FC3-282D-DD00-8E4B-99CB06CD8506}"/>
              </a:ext>
            </a:extLst>
          </p:cNvPr>
          <p:cNvSpPr>
            <a:spLocks noGrp="1"/>
          </p:cNvSpPr>
          <p:nvPr>
            <p:ph idx="1"/>
          </p:nvPr>
        </p:nvSpPr>
        <p:spPr>
          <a:xfrm>
            <a:off x="305695" y="825500"/>
            <a:ext cx="9628188" cy="6756400"/>
          </a:xfrm>
        </p:spPr>
        <p:txBody>
          <a:bodyPr/>
          <a:lstStyle/>
          <a:p>
            <a:pPr marL="0" indent="0">
              <a:buNone/>
            </a:pPr>
            <a:endParaRPr lang="en-US" altLang="en-US" sz="28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p:txBody>
      </p:sp>
      <p:pic>
        <p:nvPicPr>
          <p:cNvPr id="5" name="Picture 4" descr="A sign on a wall&#10;&#10;Description automatically generated with low confidence">
            <a:extLst>
              <a:ext uri="{FF2B5EF4-FFF2-40B4-BE49-F238E27FC236}">
                <a16:creationId xmlns:a16="http://schemas.microsoft.com/office/drawing/2014/main" id="{7223EC8A-A019-7F87-EE40-E99613CC5623}"/>
              </a:ext>
            </a:extLst>
          </p:cNvPr>
          <p:cNvPicPr>
            <a:picLocks noChangeAspect="1"/>
          </p:cNvPicPr>
          <p:nvPr/>
        </p:nvPicPr>
        <p:blipFill>
          <a:blip r:embed="rId3"/>
          <a:stretch>
            <a:fillRect/>
          </a:stretch>
        </p:blipFill>
        <p:spPr>
          <a:xfrm>
            <a:off x="3949625" y="1483663"/>
            <a:ext cx="1927295" cy="3258300"/>
          </a:xfrm>
          <a:prstGeom prst="rect">
            <a:avLst/>
          </a:prstGeom>
        </p:spPr>
      </p:pic>
      <p:pic>
        <p:nvPicPr>
          <p:cNvPr id="8" name="Picture 7" descr="A picture containing text, tree&#10;&#10;Description automatically generated">
            <a:extLst>
              <a:ext uri="{FF2B5EF4-FFF2-40B4-BE49-F238E27FC236}">
                <a16:creationId xmlns:a16="http://schemas.microsoft.com/office/drawing/2014/main" id="{084F1370-44B0-6BF1-C377-BB47E25CD20C}"/>
              </a:ext>
            </a:extLst>
          </p:cNvPr>
          <p:cNvPicPr>
            <a:picLocks noChangeAspect="1"/>
          </p:cNvPicPr>
          <p:nvPr/>
        </p:nvPicPr>
        <p:blipFill>
          <a:blip r:embed="rId4"/>
          <a:stretch>
            <a:fillRect/>
          </a:stretch>
        </p:blipFill>
        <p:spPr>
          <a:xfrm>
            <a:off x="503238" y="4977765"/>
            <a:ext cx="3231638" cy="2149593"/>
          </a:xfrm>
          <a:prstGeom prst="rect">
            <a:avLst/>
          </a:prstGeom>
        </p:spPr>
      </p:pic>
      <p:pic>
        <p:nvPicPr>
          <p:cNvPr id="3" name="Picture 2">
            <a:extLst>
              <a:ext uri="{FF2B5EF4-FFF2-40B4-BE49-F238E27FC236}">
                <a16:creationId xmlns:a16="http://schemas.microsoft.com/office/drawing/2014/main" id="{35F6509A-B587-2099-A35F-BC130E39D82B}"/>
              </a:ext>
            </a:extLst>
          </p:cNvPr>
          <p:cNvPicPr>
            <a:picLocks noChangeAspect="1"/>
          </p:cNvPicPr>
          <p:nvPr/>
        </p:nvPicPr>
        <p:blipFill>
          <a:blip r:embed="rId5"/>
          <a:stretch>
            <a:fillRect/>
          </a:stretch>
        </p:blipFill>
        <p:spPr>
          <a:xfrm>
            <a:off x="4297533" y="4969768"/>
            <a:ext cx="2204084" cy="2561890"/>
          </a:xfrm>
          <a:prstGeom prst="rect">
            <a:avLst/>
          </a:prstGeom>
        </p:spPr>
      </p:pic>
      <p:pic>
        <p:nvPicPr>
          <p:cNvPr id="7" name="Picture 6">
            <a:extLst>
              <a:ext uri="{FF2B5EF4-FFF2-40B4-BE49-F238E27FC236}">
                <a16:creationId xmlns:a16="http://schemas.microsoft.com/office/drawing/2014/main" id="{94036851-4B65-04D1-AE71-7DC4EC7681AE}"/>
              </a:ext>
            </a:extLst>
          </p:cNvPr>
          <p:cNvPicPr>
            <a:picLocks noChangeAspect="1"/>
          </p:cNvPicPr>
          <p:nvPr/>
        </p:nvPicPr>
        <p:blipFill>
          <a:blip r:embed="rId6"/>
          <a:stretch>
            <a:fillRect/>
          </a:stretch>
        </p:blipFill>
        <p:spPr>
          <a:xfrm>
            <a:off x="698980" y="1498135"/>
            <a:ext cx="2526790" cy="3258301"/>
          </a:xfrm>
          <a:prstGeom prst="rect">
            <a:avLst/>
          </a:prstGeom>
        </p:spPr>
      </p:pic>
      <p:pic>
        <p:nvPicPr>
          <p:cNvPr id="11" name="Picture 10">
            <a:extLst>
              <a:ext uri="{FF2B5EF4-FFF2-40B4-BE49-F238E27FC236}">
                <a16:creationId xmlns:a16="http://schemas.microsoft.com/office/drawing/2014/main" id="{7D008A06-C63A-3F14-E7A6-04D96F4F2764}"/>
              </a:ext>
            </a:extLst>
          </p:cNvPr>
          <p:cNvPicPr>
            <a:picLocks noChangeAspect="1"/>
          </p:cNvPicPr>
          <p:nvPr/>
        </p:nvPicPr>
        <p:blipFill>
          <a:blip r:embed="rId7"/>
          <a:stretch>
            <a:fillRect/>
          </a:stretch>
        </p:blipFill>
        <p:spPr>
          <a:xfrm>
            <a:off x="6706288" y="1870230"/>
            <a:ext cx="2839475" cy="3393985"/>
          </a:xfrm>
          <a:prstGeom prst="rect">
            <a:avLst/>
          </a:prstGeom>
        </p:spPr>
      </p:pic>
    </p:spTree>
    <p:extLst>
      <p:ext uri="{BB962C8B-B14F-4D97-AF65-F5344CB8AC3E}">
        <p14:creationId xmlns:p14="http://schemas.microsoft.com/office/powerpoint/2010/main" val="306136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FD19CBB-A3EE-8305-31F6-1317322D2CC0}"/>
              </a:ext>
            </a:extLst>
          </p:cNvPr>
          <p:cNvSpPr>
            <a:spLocks noGrp="1"/>
          </p:cNvSpPr>
          <p:nvPr>
            <p:ph type="title"/>
          </p:nvPr>
        </p:nvSpPr>
        <p:spPr>
          <a:xfrm>
            <a:off x="457200" y="190500"/>
            <a:ext cx="9051925" cy="825500"/>
          </a:xfrm>
        </p:spPr>
        <p:txBody>
          <a:bodyPr/>
          <a:lstStyle/>
          <a:p>
            <a:pPr algn="l" eaLnBrk="1" hangingPunct="1"/>
            <a:r>
              <a:rPr lang="en-US" altLang="en-US" sz="4000" b="1" dirty="0">
                <a:latin typeface="Book Antiqua" panose="02040602050305030304" pitchFamily="18" charset="0"/>
              </a:rPr>
              <a:t>2025 Product Offerings</a:t>
            </a:r>
          </a:p>
        </p:txBody>
      </p:sp>
      <p:sp>
        <p:nvSpPr>
          <p:cNvPr id="5" name="Content Placeholder 2">
            <a:extLst>
              <a:ext uri="{FF2B5EF4-FFF2-40B4-BE49-F238E27FC236}">
                <a16:creationId xmlns:a16="http://schemas.microsoft.com/office/drawing/2014/main" id="{6675F4BC-8450-8D8C-4F76-134054BB5E4B}"/>
              </a:ext>
            </a:extLst>
          </p:cNvPr>
          <p:cNvSpPr>
            <a:spLocks noGrp="1"/>
          </p:cNvSpPr>
          <p:nvPr>
            <p:ph idx="1"/>
          </p:nvPr>
        </p:nvSpPr>
        <p:spPr>
          <a:xfrm>
            <a:off x="304800" y="1277257"/>
            <a:ext cx="9291638" cy="6932221"/>
          </a:xfrm>
        </p:spPr>
        <p:txBody>
          <a:bodyPr/>
          <a:lstStyle/>
          <a:p>
            <a:pPr eaLnBrk="1" hangingPunct="1">
              <a:defRPr/>
            </a:pPr>
            <a:r>
              <a:rPr lang="en-US" altLang="en-US" sz="2400" b="1" dirty="0">
                <a:latin typeface="Book Antiqua" pitchFamily="18" charset="0"/>
              </a:rPr>
              <a:t>AAA Hockey Boys and Girls</a:t>
            </a:r>
          </a:p>
          <a:p>
            <a:pPr lvl="1" eaLnBrk="1" hangingPunct="1">
              <a:defRPr/>
            </a:pPr>
            <a:r>
              <a:rPr lang="en-US" altLang="en-US" sz="1800" dirty="0">
                <a:latin typeface="Book Antiqua" pitchFamily="18" charset="0"/>
              </a:rPr>
              <a:t>Competitive Teams formed by birth year</a:t>
            </a:r>
          </a:p>
          <a:p>
            <a:pPr lvl="1" eaLnBrk="1" hangingPunct="1">
              <a:defRPr/>
            </a:pPr>
            <a:r>
              <a:rPr lang="en-US" altLang="en-US" sz="1800" dirty="0">
                <a:latin typeface="Book Antiqua" pitchFamily="18" charset="0"/>
              </a:rPr>
              <a:t>Tryouts for the 2026 Season are Sept 5</a:t>
            </a:r>
            <a:r>
              <a:rPr lang="en-US" altLang="en-US" sz="1800" baseline="30000" dirty="0">
                <a:latin typeface="Book Antiqua" pitchFamily="18" charset="0"/>
              </a:rPr>
              <a:t>th</a:t>
            </a:r>
            <a:r>
              <a:rPr lang="en-US" altLang="en-US" sz="1800" dirty="0">
                <a:latin typeface="Book Antiqua" pitchFamily="18" charset="0"/>
              </a:rPr>
              <a:t>-7</a:t>
            </a:r>
            <a:r>
              <a:rPr lang="en-US" altLang="en-US" sz="1800" baseline="30000" dirty="0">
                <a:latin typeface="Book Antiqua" pitchFamily="18" charset="0"/>
              </a:rPr>
              <a:t>th</a:t>
            </a:r>
            <a:r>
              <a:rPr lang="en-US" altLang="en-US" sz="1800" dirty="0">
                <a:latin typeface="Book Antiqua" pitchFamily="18" charset="0"/>
              </a:rPr>
              <a:t> </a:t>
            </a:r>
          </a:p>
          <a:p>
            <a:pPr eaLnBrk="1" hangingPunct="1">
              <a:defRPr/>
            </a:pPr>
            <a:r>
              <a:rPr lang="en-US" altLang="en-US" sz="2400" b="1" dirty="0">
                <a:latin typeface="Book Antiqua" pitchFamily="18" charset="0"/>
              </a:rPr>
              <a:t>Spring League </a:t>
            </a:r>
          </a:p>
          <a:p>
            <a:pPr eaLnBrk="1" hangingPunct="1">
              <a:defRPr/>
            </a:pPr>
            <a:r>
              <a:rPr lang="en-US" altLang="en-US" sz="2400" b="1" dirty="0">
                <a:latin typeface="Book Antiqua" pitchFamily="18" charset="0"/>
              </a:rPr>
              <a:t>Girls Prep League</a:t>
            </a:r>
            <a:r>
              <a:rPr lang="en-US" altLang="en-US" sz="2400" dirty="0">
                <a:latin typeface="Book Antiqua" pitchFamily="18" charset="0"/>
              </a:rPr>
              <a:t>– spots still available!</a:t>
            </a:r>
          </a:p>
          <a:p>
            <a:pPr lvl="1" eaLnBrk="1" hangingPunct="1">
              <a:defRPr/>
            </a:pPr>
            <a:r>
              <a:rPr lang="en-US" altLang="en-US" sz="1800" dirty="0">
                <a:latin typeface="Book Antiqua" pitchFamily="18" charset="0"/>
              </a:rPr>
              <a:t>U8/U10 Development Program for Girls</a:t>
            </a:r>
          </a:p>
          <a:p>
            <a:pPr lvl="1" eaLnBrk="1" hangingPunct="1">
              <a:defRPr/>
            </a:pPr>
            <a:r>
              <a:rPr lang="en-US" sz="1800" dirty="0">
                <a:latin typeface="Book Antiqua" pitchFamily="18" charset="0"/>
              </a:rPr>
              <a:t>Spring and Early fall</a:t>
            </a:r>
            <a:endParaRPr lang="en-US" altLang="en-US" sz="1800" dirty="0">
              <a:latin typeface="Book Antiqua" pitchFamily="18" charset="0"/>
            </a:endParaRPr>
          </a:p>
          <a:p>
            <a:pPr eaLnBrk="1" hangingPunct="1">
              <a:defRPr/>
            </a:pPr>
            <a:r>
              <a:rPr lang="en-US" altLang="en-US" sz="2400" b="1" dirty="0">
                <a:latin typeface="Book Antiqua" pitchFamily="18" charset="0"/>
              </a:rPr>
              <a:t>3 v 3 Summer League</a:t>
            </a:r>
            <a:r>
              <a:rPr lang="en-US" altLang="en-US" sz="2400" dirty="0">
                <a:latin typeface="Book Antiqua" pitchFamily="18" charset="0"/>
              </a:rPr>
              <a:t>– spots still available!</a:t>
            </a:r>
          </a:p>
          <a:p>
            <a:pPr lvl="1" eaLnBrk="1" hangingPunct="1">
              <a:defRPr/>
            </a:pPr>
            <a:r>
              <a:rPr lang="en-US" altLang="en-US" sz="1800" dirty="0">
                <a:latin typeface="Book Antiqua" pitchFamily="18" charset="0"/>
              </a:rPr>
              <a:t>Wednesday evenings in June/July – Mite &amp; Squirt Levels </a:t>
            </a:r>
          </a:p>
          <a:p>
            <a:pPr eaLnBrk="1" hangingPunct="1">
              <a:defRPr/>
            </a:pPr>
            <a:r>
              <a:rPr lang="en-US" altLang="en-US" sz="2400" b="1" dirty="0">
                <a:latin typeface="Book Antiqua" pitchFamily="18" charset="0"/>
              </a:rPr>
              <a:t>Summer Camp </a:t>
            </a:r>
            <a:r>
              <a:rPr lang="en-US" altLang="en-US" sz="2400" dirty="0">
                <a:latin typeface="Book Antiqua" pitchFamily="18" charset="0"/>
              </a:rPr>
              <a:t>– spots still available! SKATERS ONLY</a:t>
            </a:r>
          </a:p>
          <a:p>
            <a:pPr lvl="1" eaLnBrk="1" hangingPunct="1">
              <a:defRPr/>
            </a:pPr>
            <a:r>
              <a:rPr lang="en-US" altLang="en-US" sz="2000" dirty="0">
                <a:latin typeface="Book Antiqua" pitchFamily="18" charset="0"/>
              </a:rPr>
              <a:t>Kids going into grades 1-5</a:t>
            </a:r>
          </a:p>
          <a:p>
            <a:pPr lvl="2" eaLnBrk="1" hangingPunct="1">
              <a:defRPr/>
            </a:pPr>
            <a:r>
              <a:rPr lang="en-US" altLang="en-US" sz="1800" dirty="0">
                <a:latin typeface="Book Antiqua" pitchFamily="18" charset="0"/>
              </a:rPr>
              <a:t>Aug 4th  – Aug 8th</a:t>
            </a:r>
          </a:p>
          <a:p>
            <a:pPr lvl="2" eaLnBrk="1" hangingPunct="1">
              <a:defRPr/>
            </a:pPr>
            <a:r>
              <a:rPr lang="en-US" altLang="en-US" sz="1800" dirty="0">
                <a:latin typeface="Book Antiqua" pitchFamily="18" charset="0"/>
              </a:rPr>
              <a:t>Aug 11</a:t>
            </a:r>
            <a:r>
              <a:rPr lang="en-US" altLang="en-US" sz="1800" baseline="30000" dirty="0">
                <a:latin typeface="Book Antiqua" pitchFamily="18" charset="0"/>
              </a:rPr>
              <a:t>th</a:t>
            </a:r>
            <a:r>
              <a:rPr lang="en-US" altLang="en-US" sz="1800" dirty="0">
                <a:latin typeface="Book Antiqua" pitchFamily="18" charset="0"/>
              </a:rPr>
              <a:t> – 15th</a:t>
            </a:r>
          </a:p>
          <a:p>
            <a:pPr eaLnBrk="1" hangingPunct="1">
              <a:defRPr/>
            </a:pPr>
            <a:r>
              <a:rPr lang="en-US" altLang="en-US" sz="2400" b="1" dirty="0">
                <a:latin typeface="Book Antiqua" pitchFamily="18" charset="0"/>
              </a:rPr>
              <a:t>Mite Fall League </a:t>
            </a:r>
            <a:r>
              <a:rPr lang="en-US" altLang="en-US" sz="2400" dirty="0">
                <a:latin typeface="Book Antiqua" pitchFamily="18" charset="0"/>
              </a:rPr>
              <a:t>– Aug/Sept</a:t>
            </a:r>
          </a:p>
          <a:p>
            <a:pPr lvl="1" eaLnBrk="1" hangingPunct="1">
              <a:defRPr/>
            </a:pPr>
            <a:r>
              <a:rPr lang="en-US" altLang="en-US" sz="1800" dirty="0">
                <a:latin typeface="Book Antiqua" pitchFamily="18" charset="0"/>
              </a:rPr>
              <a:t>Condensed version of Spring League</a:t>
            </a:r>
          </a:p>
          <a:p>
            <a:pPr lvl="1" eaLnBrk="1" hangingPunct="1">
              <a:defRPr/>
            </a:pPr>
            <a:r>
              <a:rPr lang="en-US" altLang="en-US" sz="1800" dirty="0">
                <a:latin typeface="Book Antiqua" pitchFamily="18" charset="0"/>
              </a:rPr>
              <a:t>4 Teams instead of 6</a:t>
            </a:r>
          </a:p>
          <a:p>
            <a:pPr lvl="1" eaLnBrk="1" hangingPunct="1">
              <a:defRPr/>
            </a:pPr>
            <a:r>
              <a:rPr lang="en-US" altLang="en-US" sz="1800" dirty="0">
                <a:latin typeface="Book Antiqua" pitchFamily="18" charset="0"/>
              </a:rPr>
              <a:t>6 practices/8 games</a:t>
            </a:r>
          </a:p>
          <a:p>
            <a:pPr lvl="1" eaLnBrk="1" hangingPunct="1">
              <a:defRPr/>
            </a:pPr>
            <a:endParaRPr lang="en-US" altLang="en-US" sz="1900" dirty="0">
              <a:latin typeface="Book Antiqua" pitchFamily="18" charset="0"/>
            </a:endParaRPr>
          </a:p>
          <a:p>
            <a:pPr marL="509588" lvl="1" indent="0" eaLnBrk="1" hangingPunct="1">
              <a:buFont typeface="Arial" panose="020B0604020202020204" pitchFamily="34" charset="0"/>
              <a:buNone/>
              <a:defRPr/>
            </a:pPr>
            <a:endParaRPr lang="en-US" altLang="en-US" sz="2400" b="1" i="1" dirty="0">
              <a:latin typeface="Book Antiqua" pitchFamily="18" charset="0"/>
            </a:endParaRPr>
          </a:p>
          <a:p>
            <a:pPr eaLnBrk="1" hangingPunct="1">
              <a:buFont typeface="Arial" charset="0"/>
              <a:buNone/>
              <a:defRPr/>
            </a:pPr>
            <a:endParaRPr lang="en-US" altLang="en-US" sz="2400" dirty="0">
              <a:latin typeface="Book Antiqua" pitchFamily="18" charset="0"/>
            </a:endParaRPr>
          </a:p>
        </p:txBody>
      </p:sp>
      <p:pic>
        <p:nvPicPr>
          <p:cNvPr id="19460" name="Picture 5">
            <a:extLst>
              <a:ext uri="{FF2B5EF4-FFF2-40B4-BE49-F238E27FC236}">
                <a16:creationId xmlns:a16="http://schemas.microsoft.com/office/drawing/2014/main" id="{7CD3AD7C-D0CB-2FA2-579A-D44D58721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175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rgbClr val="0F37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3201</TotalTime>
  <Words>1279</Words>
  <Application>Microsoft Macintosh PowerPoint</Application>
  <PresentationFormat>Custom</PresentationFormat>
  <Paragraphs>447</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Calibri</vt:lpstr>
      <vt:lpstr>Office Theme</vt:lpstr>
      <vt:lpstr>Parents Meeting 2025 Spring League </vt:lpstr>
      <vt:lpstr>Agenda</vt:lpstr>
      <vt:lpstr>Program Staff Introduction</vt:lpstr>
      <vt:lpstr>Program Information</vt:lpstr>
      <vt:lpstr>Fundraising</vt:lpstr>
      <vt:lpstr>HTH Player Cards</vt:lpstr>
      <vt:lpstr>HTH Player Cards</vt:lpstr>
      <vt:lpstr>HTH Player Cards</vt:lpstr>
      <vt:lpstr>2025 Product Offerings</vt:lpstr>
      <vt:lpstr>Wisconsin Badgers – Coach Lyndsay Brown</vt:lpstr>
      <vt:lpstr>Michigan Wolverines – Coach Jason French</vt:lpstr>
      <vt:lpstr>Michigan State – Coach Nick Svenddal</vt:lpstr>
      <vt:lpstr>Ohio Buckeyes – Coach Rich Blaido</vt:lpstr>
      <vt:lpstr>Penn State Nittany Lions – Coach Nick Boller</vt:lpstr>
      <vt:lpstr>Notre Dame – Coach Aaron Lewicki</vt:lpstr>
      <vt:lpstr>Spring League Apparel</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Meeting 2016</dc:title>
  <dc:creator>Laura Lazan</dc:creator>
  <cp:lastModifiedBy>Laura Lazan</cp:lastModifiedBy>
  <cp:revision>90</cp:revision>
  <dcterms:created xsi:type="dcterms:W3CDTF">2016-03-09T16:26:13Z</dcterms:created>
  <dcterms:modified xsi:type="dcterms:W3CDTF">2025-03-05T18:56:19Z</dcterms:modified>
</cp:coreProperties>
</file>