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57" r:id="rId3"/>
    <p:sldId id="258" r:id="rId4"/>
    <p:sldId id="315" r:id="rId5"/>
    <p:sldId id="311" r:id="rId6"/>
    <p:sldId id="259" r:id="rId7"/>
    <p:sldId id="316" r:id="rId8"/>
    <p:sldId id="317" r:id="rId9"/>
    <p:sldId id="299" r:id="rId10"/>
    <p:sldId id="305" r:id="rId11"/>
    <p:sldId id="304" r:id="rId12"/>
    <p:sldId id="306" r:id="rId13"/>
    <p:sldId id="307" r:id="rId14"/>
    <p:sldId id="308" r:id="rId15"/>
    <p:sldId id="309" r:id="rId16"/>
    <p:sldId id="318" r:id="rId17"/>
    <p:sldId id="280" r:id="rId18"/>
  </p:sldIdLst>
  <p:sldSz cx="10058400" cy="7772400"/>
  <p:notesSz cx="6858000" cy="9144000"/>
  <p:defaultTextStyle>
    <a:defPPr>
      <a:defRPr lang="en-US"/>
    </a:defPPr>
    <a:lvl1pPr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1pPr>
    <a:lvl2pPr marL="508000" indent="-50800"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2pPr>
    <a:lvl3pPr marL="1017588" indent="-103188"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3pPr>
    <a:lvl4pPr marL="1527175" indent="-155575"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4pPr>
    <a:lvl5pPr marL="2036763" indent="-207963" algn="l" defTabSz="508000" rtl="0" eaLnBrk="0" fontAlgn="base" hangingPunct="0">
      <a:spcBef>
        <a:spcPct val="0"/>
      </a:spcBef>
      <a:spcAft>
        <a:spcPct val="0"/>
      </a:spcAft>
      <a:defRPr sz="2000"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sz="200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178"/>
    <p:restoredTop sz="94655" autoAdjust="0"/>
  </p:normalViewPr>
  <p:slideViewPr>
    <p:cSldViewPr snapToGrid="0" snapToObjects="1">
      <p:cViewPr varScale="1">
        <p:scale>
          <a:sx n="91" d="100"/>
          <a:sy n="91" d="100"/>
        </p:scale>
        <p:origin x="1168" y="480"/>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CA02C7-2493-4F4A-9648-8E78D0C3794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3ADEDEAD-DB38-4854-8F08-76B8263AB645}">
      <dgm:prSet custT="1"/>
      <dgm:spPr/>
      <dgm:t>
        <a:bodyPr/>
        <a:lstStyle/>
        <a:p>
          <a:r>
            <a:rPr lang="en-US" sz="2400" dirty="0"/>
            <a:t>Pastry Puffins</a:t>
          </a:r>
        </a:p>
      </dgm:t>
    </dgm:pt>
    <dgm:pt modelId="{B0782D8A-8447-4228-8797-4D0CBAAF9C59}" type="sibTrans" cxnId="{B93B3239-9D78-42D9-84A6-34FB1973BAA9}">
      <dgm:prSet/>
      <dgm:spPr/>
      <dgm:t>
        <a:bodyPr/>
        <a:lstStyle/>
        <a:p>
          <a:endParaRPr lang="en-US"/>
        </a:p>
      </dgm:t>
    </dgm:pt>
    <dgm:pt modelId="{C8292E1A-6C31-4F77-A11B-2DF216EAB509}" type="parTrans" cxnId="{B93B3239-9D78-42D9-84A6-34FB1973BAA9}">
      <dgm:prSet/>
      <dgm:spPr/>
      <dgm:t>
        <a:bodyPr/>
        <a:lstStyle/>
        <a:p>
          <a:endParaRPr lang="en-US"/>
        </a:p>
      </dgm:t>
    </dgm:pt>
    <dgm:pt modelId="{53A91BC4-B902-48AE-9EDE-5E0C9C630DFF}">
      <dgm:prSet custT="1"/>
      <dgm:spPr/>
      <dgm:t>
        <a:bodyPr/>
        <a:lstStyle/>
        <a:p>
          <a:r>
            <a:rPr lang="en-US" sz="1800" dirty="0"/>
            <a:t>Fundraiser starts TODAY!</a:t>
          </a:r>
        </a:p>
      </dgm:t>
    </dgm:pt>
    <dgm:pt modelId="{FC0F660C-407D-4BD7-9DC7-E015E59855E3}" type="sibTrans" cxnId="{40645F0D-349E-4605-A2B6-BEC21DFF0915}">
      <dgm:prSet/>
      <dgm:spPr/>
      <dgm:t>
        <a:bodyPr/>
        <a:lstStyle/>
        <a:p>
          <a:endParaRPr lang="en-US"/>
        </a:p>
      </dgm:t>
    </dgm:pt>
    <dgm:pt modelId="{9F0A761F-3471-47E1-94B4-CB1F85E7E111}" type="parTrans" cxnId="{40645F0D-349E-4605-A2B6-BEC21DFF0915}">
      <dgm:prSet/>
      <dgm:spPr/>
      <dgm:t>
        <a:bodyPr/>
        <a:lstStyle/>
        <a:p>
          <a:endParaRPr lang="en-US"/>
        </a:p>
      </dgm:t>
    </dgm:pt>
    <dgm:pt modelId="{5B51660F-2C69-F74D-BA7E-B6E468F1A741}">
      <dgm:prSet custT="1"/>
      <dgm:spPr/>
      <dgm:t>
        <a:bodyPr/>
        <a:lstStyle/>
        <a:p>
          <a:r>
            <a:rPr lang="en-US" sz="1800" dirty="0"/>
            <a:t>Offering Frozen Pastry’s that go straight from freezer to oven</a:t>
          </a:r>
        </a:p>
      </dgm:t>
    </dgm:pt>
    <dgm:pt modelId="{4658A4B9-84EC-1546-A649-95A1414B3DB5}" type="sibTrans" cxnId="{824140FF-9FFE-D947-991F-F8C20E258752}">
      <dgm:prSet/>
      <dgm:spPr/>
      <dgm:t>
        <a:bodyPr/>
        <a:lstStyle/>
        <a:p>
          <a:endParaRPr lang="en-US"/>
        </a:p>
      </dgm:t>
    </dgm:pt>
    <dgm:pt modelId="{7628523F-9EC2-404D-ABEC-94145814F2C9}" type="parTrans" cxnId="{824140FF-9FFE-D947-991F-F8C20E258752}">
      <dgm:prSet/>
      <dgm:spPr/>
      <dgm:t>
        <a:bodyPr/>
        <a:lstStyle/>
        <a:p>
          <a:endParaRPr lang="en-US"/>
        </a:p>
      </dgm:t>
    </dgm:pt>
    <dgm:pt modelId="{CB0EC42E-A063-964B-8D02-B7A1E7C16186}">
      <dgm:prSet custT="1"/>
      <dgm:spPr/>
      <dgm:t>
        <a:bodyPr/>
        <a:lstStyle/>
        <a:p>
          <a:r>
            <a:rPr lang="en-US" sz="1800" dirty="0"/>
            <a:t>$6/profit PER pack sold!</a:t>
          </a:r>
        </a:p>
      </dgm:t>
    </dgm:pt>
    <dgm:pt modelId="{4503873B-CCEA-1443-8386-52255E99A41E}" type="sibTrans" cxnId="{72C838D5-16EC-E743-B782-E600A1942991}">
      <dgm:prSet/>
      <dgm:spPr/>
      <dgm:t>
        <a:bodyPr/>
        <a:lstStyle/>
        <a:p>
          <a:endParaRPr lang="en-US"/>
        </a:p>
      </dgm:t>
    </dgm:pt>
    <dgm:pt modelId="{0E2863B9-839D-D541-8F4C-0B040FDECFC9}" type="parTrans" cxnId="{72C838D5-16EC-E743-B782-E600A1942991}">
      <dgm:prSet/>
      <dgm:spPr/>
      <dgm:t>
        <a:bodyPr/>
        <a:lstStyle/>
        <a:p>
          <a:endParaRPr lang="en-US"/>
        </a:p>
      </dgm:t>
    </dgm:pt>
    <dgm:pt modelId="{B3E728F2-0016-7842-BD3E-E8670BE197AE}">
      <dgm:prSet custT="1"/>
      <dgm:spPr/>
      <dgm:t>
        <a:bodyPr/>
        <a:lstStyle/>
        <a:p>
          <a:r>
            <a:rPr lang="en-US" sz="1800" dirty="0"/>
            <a:t>Online sales available – emails for the online store will be sent</a:t>
          </a:r>
        </a:p>
      </dgm:t>
    </dgm:pt>
    <dgm:pt modelId="{75D6E769-FAAD-6D4C-854F-AE74FB1311D3}" type="sibTrans" cxnId="{AB821420-BE24-A147-A837-357F8B7F48EC}">
      <dgm:prSet/>
      <dgm:spPr/>
      <dgm:t>
        <a:bodyPr/>
        <a:lstStyle/>
        <a:p>
          <a:endParaRPr lang="en-US"/>
        </a:p>
      </dgm:t>
    </dgm:pt>
    <dgm:pt modelId="{9985D3B4-0A4D-EB44-8F65-F302C907A44F}" type="parTrans" cxnId="{AB821420-BE24-A147-A837-357F8B7F48EC}">
      <dgm:prSet/>
      <dgm:spPr/>
      <dgm:t>
        <a:bodyPr/>
        <a:lstStyle/>
        <a:p>
          <a:endParaRPr lang="en-US"/>
        </a:p>
      </dgm:t>
    </dgm:pt>
    <dgm:pt modelId="{E615F372-6EA6-484B-A965-234EE0AD543C}">
      <dgm:prSet custT="1"/>
      <dgm:spPr/>
      <dgm:t>
        <a:bodyPr/>
        <a:lstStyle/>
        <a:p>
          <a:r>
            <a:rPr lang="en-US" sz="1800" dirty="0"/>
            <a:t>Your total amount earned will be applied to any open balance or added as a credit for future use if you have already paid in full</a:t>
          </a:r>
        </a:p>
      </dgm:t>
    </dgm:pt>
    <dgm:pt modelId="{86746A16-C88A-A541-8E9E-32CE29614B15}" type="sibTrans" cxnId="{281AF0A5-E12E-E048-9D30-1772BF238FF8}">
      <dgm:prSet/>
      <dgm:spPr/>
      <dgm:t>
        <a:bodyPr/>
        <a:lstStyle/>
        <a:p>
          <a:endParaRPr lang="en-US"/>
        </a:p>
      </dgm:t>
    </dgm:pt>
    <dgm:pt modelId="{F5E2FFC5-57B9-CD48-A198-9AF9BB6345BA}" type="parTrans" cxnId="{281AF0A5-E12E-E048-9D30-1772BF238FF8}">
      <dgm:prSet/>
      <dgm:spPr/>
      <dgm:t>
        <a:bodyPr/>
        <a:lstStyle/>
        <a:p>
          <a:endParaRPr lang="en-US"/>
        </a:p>
      </dgm:t>
    </dgm:pt>
    <dgm:pt modelId="{17D74ED7-34DA-C746-A8E6-34C6360A0ADD}">
      <dgm:prSet custT="1"/>
      <dgm:spPr/>
      <dgm:t>
        <a:bodyPr/>
        <a:lstStyle/>
        <a:p>
          <a:r>
            <a:rPr lang="en-US" sz="1800" dirty="0"/>
            <a:t>Orders due March 31</a:t>
          </a:r>
          <a:r>
            <a:rPr lang="en-US" sz="1800" baseline="30000" dirty="0"/>
            <a:t>st</a:t>
          </a:r>
          <a:r>
            <a:rPr lang="en-US" sz="1800" dirty="0"/>
            <a:t> / Delivery April 21</a:t>
          </a:r>
          <a:r>
            <a:rPr lang="en-US" sz="1800" baseline="30000" dirty="0"/>
            <a:t>st</a:t>
          </a:r>
          <a:r>
            <a:rPr lang="en-US" sz="1800" dirty="0"/>
            <a:t> </a:t>
          </a:r>
        </a:p>
      </dgm:t>
    </dgm:pt>
    <dgm:pt modelId="{7380F5D1-1B80-074B-B58B-01EB0C8BD9F4}" type="sibTrans" cxnId="{0B2051BD-EB0D-7E4D-BF29-A0EB13851516}">
      <dgm:prSet/>
      <dgm:spPr/>
      <dgm:t>
        <a:bodyPr/>
        <a:lstStyle/>
        <a:p>
          <a:endParaRPr lang="en-US"/>
        </a:p>
      </dgm:t>
    </dgm:pt>
    <dgm:pt modelId="{140282B5-B952-FE40-AEEC-ACDA36DAC0D9}" type="parTrans" cxnId="{0B2051BD-EB0D-7E4D-BF29-A0EB13851516}">
      <dgm:prSet/>
      <dgm:spPr/>
      <dgm:t>
        <a:bodyPr/>
        <a:lstStyle/>
        <a:p>
          <a:endParaRPr lang="en-US"/>
        </a:p>
      </dgm:t>
    </dgm:pt>
    <dgm:pt modelId="{6C218C78-9052-7048-B38F-9E63331913FA}" type="pres">
      <dgm:prSet presAssocID="{68CA02C7-2493-4F4A-9648-8E78D0C37944}" presName="linear" presStyleCnt="0">
        <dgm:presLayoutVars>
          <dgm:dir/>
          <dgm:animLvl val="lvl"/>
          <dgm:resizeHandles val="exact"/>
        </dgm:presLayoutVars>
      </dgm:prSet>
      <dgm:spPr/>
    </dgm:pt>
    <dgm:pt modelId="{A56D431A-2B24-874A-9887-815BC2A5F799}" type="pres">
      <dgm:prSet presAssocID="{3ADEDEAD-DB38-4854-8F08-76B8263AB645}" presName="parentLin" presStyleCnt="0"/>
      <dgm:spPr/>
    </dgm:pt>
    <dgm:pt modelId="{2BDF46ED-FF95-A94D-81B0-0E82AF491575}" type="pres">
      <dgm:prSet presAssocID="{3ADEDEAD-DB38-4854-8F08-76B8263AB645}" presName="parentLeftMargin" presStyleLbl="node1" presStyleIdx="0" presStyleCnt="1"/>
      <dgm:spPr/>
    </dgm:pt>
    <dgm:pt modelId="{F93923C9-A63F-D246-9A95-C7FE15824A73}" type="pres">
      <dgm:prSet presAssocID="{3ADEDEAD-DB38-4854-8F08-76B8263AB645}" presName="parentText" presStyleLbl="node1" presStyleIdx="0" presStyleCnt="1">
        <dgm:presLayoutVars>
          <dgm:chMax val="0"/>
          <dgm:bulletEnabled val="1"/>
        </dgm:presLayoutVars>
      </dgm:prSet>
      <dgm:spPr/>
    </dgm:pt>
    <dgm:pt modelId="{979AD4BF-1367-9141-8850-A931E7F5230B}" type="pres">
      <dgm:prSet presAssocID="{3ADEDEAD-DB38-4854-8F08-76B8263AB645}" presName="negativeSpace" presStyleCnt="0"/>
      <dgm:spPr/>
    </dgm:pt>
    <dgm:pt modelId="{454AA37A-E733-E24D-B4CA-340D9C79F881}" type="pres">
      <dgm:prSet presAssocID="{3ADEDEAD-DB38-4854-8F08-76B8263AB645}" presName="childText" presStyleLbl="conFgAcc1" presStyleIdx="0" presStyleCnt="1" custLinFactNeighborX="-3017" custLinFactNeighborY="5191">
        <dgm:presLayoutVars>
          <dgm:bulletEnabled val="1"/>
        </dgm:presLayoutVars>
      </dgm:prSet>
      <dgm:spPr/>
    </dgm:pt>
  </dgm:ptLst>
  <dgm:cxnLst>
    <dgm:cxn modelId="{40645F0D-349E-4605-A2B6-BEC21DFF0915}" srcId="{3ADEDEAD-DB38-4854-8F08-76B8263AB645}" destId="{53A91BC4-B902-48AE-9EDE-5E0C9C630DFF}" srcOrd="0" destOrd="0" parTransId="{9F0A761F-3471-47E1-94B4-CB1F85E7E111}" sibTransId="{FC0F660C-407D-4BD7-9DC7-E015E59855E3}"/>
    <dgm:cxn modelId="{71929B18-447F-AA4F-8768-4559BAD3AD9E}" type="presOf" srcId="{5B51660F-2C69-F74D-BA7E-B6E468F1A741}" destId="{454AA37A-E733-E24D-B4CA-340D9C79F881}" srcOrd="0" destOrd="1" presId="urn:microsoft.com/office/officeart/2005/8/layout/list1"/>
    <dgm:cxn modelId="{AB821420-BE24-A147-A837-357F8B7F48EC}" srcId="{3ADEDEAD-DB38-4854-8F08-76B8263AB645}" destId="{B3E728F2-0016-7842-BD3E-E8670BE197AE}" srcOrd="3" destOrd="0" parTransId="{9985D3B4-0A4D-EB44-8F65-F302C907A44F}" sibTransId="{75D6E769-FAAD-6D4C-854F-AE74FB1311D3}"/>
    <dgm:cxn modelId="{B93B3239-9D78-42D9-84A6-34FB1973BAA9}" srcId="{68CA02C7-2493-4F4A-9648-8E78D0C37944}" destId="{3ADEDEAD-DB38-4854-8F08-76B8263AB645}" srcOrd="0" destOrd="0" parTransId="{C8292E1A-6C31-4F77-A11B-2DF216EAB509}" sibTransId="{B0782D8A-8447-4228-8797-4D0CBAAF9C59}"/>
    <dgm:cxn modelId="{24B0B04E-0BCE-2449-89FE-7D20A3E4FAA1}" type="presOf" srcId="{E615F372-6EA6-484B-A965-234EE0AD543C}" destId="{454AA37A-E733-E24D-B4CA-340D9C79F881}" srcOrd="0" destOrd="4" presId="urn:microsoft.com/office/officeart/2005/8/layout/list1"/>
    <dgm:cxn modelId="{3CD9984F-9F2F-4344-B283-3ACF17ED30D8}" type="presOf" srcId="{68CA02C7-2493-4F4A-9648-8E78D0C37944}" destId="{6C218C78-9052-7048-B38F-9E63331913FA}" srcOrd="0" destOrd="0" presId="urn:microsoft.com/office/officeart/2005/8/layout/list1"/>
    <dgm:cxn modelId="{E738FC6A-BFE0-3344-8E11-BB309CACCA37}" type="presOf" srcId="{B3E728F2-0016-7842-BD3E-E8670BE197AE}" destId="{454AA37A-E733-E24D-B4CA-340D9C79F881}" srcOrd="0" destOrd="3" presId="urn:microsoft.com/office/officeart/2005/8/layout/list1"/>
    <dgm:cxn modelId="{0258ED71-7CDF-6D48-A490-7AAC6D853A0D}" type="presOf" srcId="{17D74ED7-34DA-C746-A8E6-34C6360A0ADD}" destId="{454AA37A-E733-E24D-B4CA-340D9C79F881}" srcOrd="0" destOrd="5" presId="urn:microsoft.com/office/officeart/2005/8/layout/list1"/>
    <dgm:cxn modelId="{281AF0A5-E12E-E048-9D30-1772BF238FF8}" srcId="{3ADEDEAD-DB38-4854-8F08-76B8263AB645}" destId="{E615F372-6EA6-484B-A965-234EE0AD543C}" srcOrd="4" destOrd="0" parTransId="{F5E2FFC5-57B9-CD48-A198-9AF9BB6345BA}" sibTransId="{86746A16-C88A-A541-8E9E-32CE29614B15}"/>
    <dgm:cxn modelId="{0277E8BB-0985-2041-8F40-C2693E66BC74}" type="presOf" srcId="{3ADEDEAD-DB38-4854-8F08-76B8263AB645}" destId="{F93923C9-A63F-D246-9A95-C7FE15824A73}" srcOrd="1" destOrd="0" presId="urn:microsoft.com/office/officeart/2005/8/layout/list1"/>
    <dgm:cxn modelId="{0B2051BD-EB0D-7E4D-BF29-A0EB13851516}" srcId="{3ADEDEAD-DB38-4854-8F08-76B8263AB645}" destId="{17D74ED7-34DA-C746-A8E6-34C6360A0ADD}" srcOrd="5" destOrd="0" parTransId="{140282B5-B952-FE40-AEEC-ACDA36DAC0D9}" sibTransId="{7380F5D1-1B80-074B-B58B-01EB0C8BD9F4}"/>
    <dgm:cxn modelId="{72C838D5-16EC-E743-B782-E600A1942991}" srcId="{3ADEDEAD-DB38-4854-8F08-76B8263AB645}" destId="{CB0EC42E-A063-964B-8D02-B7A1E7C16186}" srcOrd="2" destOrd="0" parTransId="{0E2863B9-839D-D541-8F4C-0B040FDECFC9}" sibTransId="{4503873B-CCEA-1443-8386-52255E99A41E}"/>
    <dgm:cxn modelId="{AC3469D9-AD8E-AB48-A549-298CF79B9B4A}" type="presOf" srcId="{CB0EC42E-A063-964B-8D02-B7A1E7C16186}" destId="{454AA37A-E733-E24D-B4CA-340D9C79F881}" srcOrd="0" destOrd="2" presId="urn:microsoft.com/office/officeart/2005/8/layout/list1"/>
    <dgm:cxn modelId="{C074E1DE-5F9F-1A46-8690-4CE0B2ED5794}" type="presOf" srcId="{53A91BC4-B902-48AE-9EDE-5E0C9C630DFF}" destId="{454AA37A-E733-E24D-B4CA-340D9C79F881}" srcOrd="0" destOrd="0" presId="urn:microsoft.com/office/officeart/2005/8/layout/list1"/>
    <dgm:cxn modelId="{E05166EF-ABFD-1B4C-8EC4-C8A0E77480B8}" type="presOf" srcId="{3ADEDEAD-DB38-4854-8F08-76B8263AB645}" destId="{2BDF46ED-FF95-A94D-81B0-0E82AF491575}" srcOrd="0" destOrd="0" presId="urn:microsoft.com/office/officeart/2005/8/layout/list1"/>
    <dgm:cxn modelId="{824140FF-9FFE-D947-991F-F8C20E258752}" srcId="{3ADEDEAD-DB38-4854-8F08-76B8263AB645}" destId="{5B51660F-2C69-F74D-BA7E-B6E468F1A741}" srcOrd="1" destOrd="0" parTransId="{7628523F-9EC2-404D-ABEC-94145814F2C9}" sibTransId="{4658A4B9-84EC-1546-A649-95A1414B3DB5}"/>
    <dgm:cxn modelId="{E3792B7B-68C8-104D-85DD-351CA221A58A}" type="presParOf" srcId="{6C218C78-9052-7048-B38F-9E63331913FA}" destId="{A56D431A-2B24-874A-9887-815BC2A5F799}" srcOrd="0" destOrd="0" presId="urn:microsoft.com/office/officeart/2005/8/layout/list1"/>
    <dgm:cxn modelId="{23A31464-BAF7-E047-9CFE-A87A25E0536F}" type="presParOf" srcId="{A56D431A-2B24-874A-9887-815BC2A5F799}" destId="{2BDF46ED-FF95-A94D-81B0-0E82AF491575}" srcOrd="0" destOrd="0" presId="urn:microsoft.com/office/officeart/2005/8/layout/list1"/>
    <dgm:cxn modelId="{8FB3262A-CC76-6C44-A3E7-1BDAE99FFAEB}" type="presParOf" srcId="{A56D431A-2B24-874A-9887-815BC2A5F799}" destId="{F93923C9-A63F-D246-9A95-C7FE15824A73}" srcOrd="1" destOrd="0" presId="urn:microsoft.com/office/officeart/2005/8/layout/list1"/>
    <dgm:cxn modelId="{5F0FC2F5-91DF-2846-80CE-7D9923ACC4AE}" type="presParOf" srcId="{6C218C78-9052-7048-B38F-9E63331913FA}" destId="{979AD4BF-1367-9141-8850-A931E7F5230B}" srcOrd="1" destOrd="0" presId="urn:microsoft.com/office/officeart/2005/8/layout/list1"/>
    <dgm:cxn modelId="{33D3385C-752E-3C49-9A59-050EE9CF9DA7}" type="presParOf" srcId="{6C218C78-9052-7048-B38F-9E63331913FA}" destId="{454AA37A-E733-E24D-B4CA-340D9C79F88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AA37A-E733-E24D-B4CA-340D9C79F881}">
      <dsp:nvSpPr>
        <dsp:cNvPr id="0" name=""/>
        <dsp:cNvSpPr/>
      </dsp:nvSpPr>
      <dsp:spPr>
        <a:xfrm>
          <a:off x="0" y="1354527"/>
          <a:ext cx="9051925" cy="3480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2530" tIns="1353820" rIns="702530"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dirty="0"/>
            <a:t>Fundraiser starts TODAY!</a:t>
          </a:r>
        </a:p>
        <a:p>
          <a:pPr marL="171450" lvl="1" indent="-171450" algn="l" defTabSz="800100">
            <a:lnSpc>
              <a:spcPct val="90000"/>
            </a:lnSpc>
            <a:spcBef>
              <a:spcPct val="0"/>
            </a:spcBef>
            <a:spcAft>
              <a:spcPct val="15000"/>
            </a:spcAft>
            <a:buChar char="•"/>
          </a:pPr>
          <a:r>
            <a:rPr lang="en-US" sz="1800" kern="1200" dirty="0"/>
            <a:t>Offering Frozen Pastry’s that go straight from freezer to oven</a:t>
          </a:r>
        </a:p>
        <a:p>
          <a:pPr marL="171450" lvl="1" indent="-171450" algn="l" defTabSz="800100">
            <a:lnSpc>
              <a:spcPct val="90000"/>
            </a:lnSpc>
            <a:spcBef>
              <a:spcPct val="0"/>
            </a:spcBef>
            <a:spcAft>
              <a:spcPct val="15000"/>
            </a:spcAft>
            <a:buChar char="•"/>
          </a:pPr>
          <a:r>
            <a:rPr lang="en-US" sz="1800" kern="1200" dirty="0"/>
            <a:t>$6/profit PER pack sold!</a:t>
          </a:r>
        </a:p>
        <a:p>
          <a:pPr marL="171450" lvl="1" indent="-171450" algn="l" defTabSz="800100">
            <a:lnSpc>
              <a:spcPct val="90000"/>
            </a:lnSpc>
            <a:spcBef>
              <a:spcPct val="0"/>
            </a:spcBef>
            <a:spcAft>
              <a:spcPct val="15000"/>
            </a:spcAft>
            <a:buChar char="•"/>
          </a:pPr>
          <a:r>
            <a:rPr lang="en-US" sz="1800" kern="1200" dirty="0"/>
            <a:t>Online sales available – emails for the online store will be sent</a:t>
          </a:r>
        </a:p>
        <a:p>
          <a:pPr marL="171450" lvl="1" indent="-171450" algn="l" defTabSz="800100">
            <a:lnSpc>
              <a:spcPct val="90000"/>
            </a:lnSpc>
            <a:spcBef>
              <a:spcPct val="0"/>
            </a:spcBef>
            <a:spcAft>
              <a:spcPct val="15000"/>
            </a:spcAft>
            <a:buChar char="•"/>
          </a:pPr>
          <a:r>
            <a:rPr lang="en-US" sz="1800" kern="1200" dirty="0"/>
            <a:t>Your total amount earned will be applied to any open balance or added as a credit for future use if you have already paid in full</a:t>
          </a:r>
        </a:p>
        <a:p>
          <a:pPr marL="171450" lvl="1" indent="-171450" algn="l" defTabSz="800100">
            <a:lnSpc>
              <a:spcPct val="90000"/>
            </a:lnSpc>
            <a:spcBef>
              <a:spcPct val="0"/>
            </a:spcBef>
            <a:spcAft>
              <a:spcPct val="15000"/>
            </a:spcAft>
            <a:buChar char="•"/>
          </a:pPr>
          <a:r>
            <a:rPr lang="en-US" sz="1800" kern="1200" dirty="0"/>
            <a:t>Orders due March 31</a:t>
          </a:r>
          <a:r>
            <a:rPr lang="en-US" sz="1800" kern="1200" baseline="30000" dirty="0"/>
            <a:t>st</a:t>
          </a:r>
          <a:r>
            <a:rPr lang="en-US" sz="1800" kern="1200" dirty="0"/>
            <a:t> / Delivery April 21</a:t>
          </a:r>
          <a:r>
            <a:rPr lang="en-US" sz="1800" kern="1200" baseline="30000" dirty="0"/>
            <a:t>st</a:t>
          </a:r>
          <a:r>
            <a:rPr lang="en-US" sz="1800" kern="1200" dirty="0"/>
            <a:t> </a:t>
          </a:r>
        </a:p>
      </dsp:txBody>
      <dsp:txXfrm>
        <a:off x="0" y="1354527"/>
        <a:ext cx="9051925" cy="3480750"/>
      </dsp:txXfrm>
    </dsp:sp>
    <dsp:sp modelId="{F93923C9-A63F-D246-9A95-C7FE15824A73}">
      <dsp:nvSpPr>
        <dsp:cNvPr id="0" name=""/>
        <dsp:cNvSpPr/>
      </dsp:nvSpPr>
      <dsp:spPr>
        <a:xfrm>
          <a:off x="452596" y="345324"/>
          <a:ext cx="6336347" cy="191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99" tIns="0" rIns="239499" bIns="0" numCol="1" spcCol="1270" anchor="ctr" anchorCtr="0">
          <a:noAutofit/>
        </a:bodyPr>
        <a:lstStyle/>
        <a:p>
          <a:pPr marL="0" lvl="0" indent="0" algn="l" defTabSz="1066800">
            <a:lnSpc>
              <a:spcPct val="90000"/>
            </a:lnSpc>
            <a:spcBef>
              <a:spcPct val="0"/>
            </a:spcBef>
            <a:spcAft>
              <a:spcPct val="35000"/>
            </a:spcAft>
            <a:buNone/>
          </a:pPr>
          <a:r>
            <a:rPr lang="en-US" sz="2400" kern="1200" dirty="0"/>
            <a:t>Pastry Puffins</a:t>
          </a:r>
        </a:p>
      </dsp:txBody>
      <dsp:txXfrm>
        <a:off x="546264" y="438992"/>
        <a:ext cx="6149011" cy="173146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34067B-8703-D117-0A80-B08893A57F8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BD1FB25E-4214-F3A1-7CD7-DB08B6F43E78}"/>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65FA869-38C7-5C41-87F3-2CA246E4B111}" type="datetimeFigureOut">
              <a:rPr lang="en-US"/>
              <a:pPr>
                <a:defRPr/>
              </a:pPr>
              <a:t>3/9/26</a:t>
            </a:fld>
            <a:endParaRPr lang="en-US" dirty="0"/>
          </a:p>
        </p:txBody>
      </p:sp>
      <p:sp>
        <p:nvSpPr>
          <p:cNvPr id="4" name="Slide Image Placeholder 3">
            <a:extLst>
              <a:ext uri="{FF2B5EF4-FFF2-40B4-BE49-F238E27FC236}">
                <a16:creationId xmlns:a16="http://schemas.microsoft.com/office/drawing/2014/main" id="{72D7B350-484E-1C33-F6AE-A5C980CD72C4}"/>
              </a:ext>
            </a:extLst>
          </p:cNvPr>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1AABBA1-A054-C134-B48B-1FC7520F6B5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9448EE3-B365-690C-E85B-B97437BBAB52}"/>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B7D9345-5FBF-DC73-8CC5-DB31F420969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7B384F0-E090-C94F-810A-4511A620C7A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3965D566-033D-C0CE-EC19-435D18CD12C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299688E7-DD92-F257-AA9E-75D7C6434F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1" name="Slide Number Placeholder 3">
            <a:extLst>
              <a:ext uri="{FF2B5EF4-FFF2-40B4-BE49-F238E27FC236}">
                <a16:creationId xmlns:a16="http://schemas.microsoft.com/office/drawing/2014/main" id="{EFE61AF9-9F1C-E970-D82F-EAA05DCE8C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defTabSz="5080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fld id="{E0930A42-0C47-E549-A9AC-363A82283B3F}" type="slidenum">
              <a:rPr lang="en-US" altLang="en-US" sz="1200" smtClean="0"/>
              <a:pPr/>
              <a:t>11</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62890FF-94C1-62FB-0D8A-8F5CAD6C9597}"/>
              </a:ext>
            </a:extLst>
          </p:cNvPr>
          <p:cNvSpPr>
            <a:spLocks noGrp="1"/>
          </p:cNvSpPr>
          <p:nvPr>
            <p:ph type="dt" sz="half" idx="10"/>
          </p:nvPr>
        </p:nvSpPr>
        <p:spPr/>
        <p:txBody>
          <a:bodyPr/>
          <a:lstStyle>
            <a:lvl1pPr>
              <a:defRPr/>
            </a:lvl1pPr>
          </a:lstStyle>
          <a:p>
            <a:pPr>
              <a:defRPr/>
            </a:pPr>
            <a:fld id="{D9714E75-4712-2846-95A4-223CBD230227}" type="datetimeFigureOut">
              <a:rPr lang="en-US"/>
              <a:pPr>
                <a:defRPr/>
              </a:pPr>
              <a:t>3/9/26</a:t>
            </a:fld>
            <a:endParaRPr lang="en-US" dirty="0"/>
          </a:p>
        </p:txBody>
      </p:sp>
      <p:sp>
        <p:nvSpPr>
          <p:cNvPr id="5" name="Footer Placeholder 4">
            <a:extLst>
              <a:ext uri="{FF2B5EF4-FFF2-40B4-BE49-F238E27FC236}">
                <a16:creationId xmlns:a16="http://schemas.microsoft.com/office/drawing/2014/main" id="{51559B37-0E57-902C-ECB2-711E05A7065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6EF98D-B19B-4C9D-FEA8-566E5D4D3B25}"/>
              </a:ext>
            </a:extLst>
          </p:cNvPr>
          <p:cNvSpPr>
            <a:spLocks noGrp="1"/>
          </p:cNvSpPr>
          <p:nvPr>
            <p:ph type="sldNum" sz="quarter" idx="12"/>
          </p:nvPr>
        </p:nvSpPr>
        <p:spPr/>
        <p:txBody>
          <a:bodyPr/>
          <a:lstStyle>
            <a:lvl1pPr>
              <a:defRPr/>
            </a:lvl1pPr>
          </a:lstStyle>
          <a:p>
            <a:pPr>
              <a:defRPr/>
            </a:pPr>
            <a:fld id="{97AC0CC0-FECD-F942-A408-9B49AFB61A67}" type="slidenum">
              <a:rPr lang="en-US" altLang="en-US"/>
              <a:pPr>
                <a:defRPr/>
              </a:pPr>
              <a:t>‹#›</a:t>
            </a:fld>
            <a:endParaRPr lang="en-US" altLang="en-US"/>
          </a:p>
        </p:txBody>
      </p:sp>
    </p:spTree>
    <p:extLst>
      <p:ext uri="{BB962C8B-B14F-4D97-AF65-F5344CB8AC3E}">
        <p14:creationId xmlns:p14="http://schemas.microsoft.com/office/powerpoint/2010/main" val="424645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AF3FC1-7174-F7AC-31B4-3D1DB777B0D5}"/>
              </a:ext>
            </a:extLst>
          </p:cNvPr>
          <p:cNvSpPr>
            <a:spLocks noGrp="1"/>
          </p:cNvSpPr>
          <p:nvPr>
            <p:ph type="dt" sz="half" idx="10"/>
          </p:nvPr>
        </p:nvSpPr>
        <p:spPr/>
        <p:txBody>
          <a:bodyPr/>
          <a:lstStyle>
            <a:lvl1pPr>
              <a:defRPr/>
            </a:lvl1pPr>
          </a:lstStyle>
          <a:p>
            <a:pPr>
              <a:defRPr/>
            </a:pPr>
            <a:fld id="{F4082F9F-30DA-D248-BF9E-D9279A39D001}" type="datetimeFigureOut">
              <a:rPr lang="en-US"/>
              <a:pPr>
                <a:defRPr/>
              </a:pPr>
              <a:t>3/9/26</a:t>
            </a:fld>
            <a:endParaRPr lang="en-US" dirty="0"/>
          </a:p>
        </p:txBody>
      </p:sp>
      <p:sp>
        <p:nvSpPr>
          <p:cNvPr id="5" name="Footer Placeholder 4">
            <a:extLst>
              <a:ext uri="{FF2B5EF4-FFF2-40B4-BE49-F238E27FC236}">
                <a16:creationId xmlns:a16="http://schemas.microsoft.com/office/drawing/2014/main" id="{2C1B5BA5-4764-6967-19E5-83F9B3E3878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7AE85C-4F03-9B6A-EA38-980FC83CE659}"/>
              </a:ext>
            </a:extLst>
          </p:cNvPr>
          <p:cNvSpPr>
            <a:spLocks noGrp="1"/>
          </p:cNvSpPr>
          <p:nvPr>
            <p:ph type="sldNum" sz="quarter" idx="12"/>
          </p:nvPr>
        </p:nvSpPr>
        <p:spPr/>
        <p:txBody>
          <a:bodyPr/>
          <a:lstStyle>
            <a:lvl1pPr>
              <a:defRPr/>
            </a:lvl1pPr>
          </a:lstStyle>
          <a:p>
            <a:pPr>
              <a:defRPr/>
            </a:pPr>
            <a:fld id="{443AD6EC-CA28-DA41-9574-3BEE00D415E9}" type="slidenum">
              <a:rPr lang="en-US" altLang="en-US"/>
              <a:pPr>
                <a:defRPr/>
              </a:pPr>
              <a:t>‹#›</a:t>
            </a:fld>
            <a:endParaRPr lang="en-US" altLang="en-US"/>
          </a:p>
        </p:txBody>
      </p:sp>
    </p:spTree>
    <p:extLst>
      <p:ext uri="{BB962C8B-B14F-4D97-AF65-F5344CB8AC3E}">
        <p14:creationId xmlns:p14="http://schemas.microsoft.com/office/powerpoint/2010/main" val="1901421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52637"/>
            <a:ext cx="2488407" cy="751691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2" y="352637"/>
            <a:ext cx="7301071" cy="75169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522B6D-7FFA-44AF-DCE2-8B8FCB17BB27}"/>
              </a:ext>
            </a:extLst>
          </p:cNvPr>
          <p:cNvSpPr>
            <a:spLocks noGrp="1"/>
          </p:cNvSpPr>
          <p:nvPr>
            <p:ph type="dt" sz="half" idx="10"/>
          </p:nvPr>
        </p:nvSpPr>
        <p:spPr/>
        <p:txBody>
          <a:bodyPr/>
          <a:lstStyle>
            <a:lvl1pPr>
              <a:defRPr/>
            </a:lvl1pPr>
          </a:lstStyle>
          <a:p>
            <a:pPr>
              <a:defRPr/>
            </a:pPr>
            <a:fld id="{42472AF9-764F-584D-ABA6-64208B95379D}" type="datetimeFigureOut">
              <a:rPr lang="en-US"/>
              <a:pPr>
                <a:defRPr/>
              </a:pPr>
              <a:t>3/9/26</a:t>
            </a:fld>
            <a:endParaRPr lang="en-US" dirty="0"/>
          </a:p>
        </p:txBody>
      </p:sp>
      <p:sp>
        <p:nvSpPr>
          <p:cNvPr id="5" name="Footer Placeholder 4">
            <a:extLst>
              <a:ext uri="{FF2B5EF4-FFF2-40B4-BE49-F238E27FC236}">
                <a16:creationId xmlns:a16="http://schemas.microsoft.com/office/drawing/2014/main" id="{33E95345-22BC-146B-4ECF-0040E85CCAA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640B2A-062D-682C-4627-7B1CD2439031}"/>
              </a:ext>
            </a:extLst>
          </p:cNvPr>
          <p:cNvSpPr>
            <a:spLocks noGrp="1"/>
          </p:cNvSpPr>
          <p:nvPr>
            <p:ph type="sldNum" sz="quarter" idx="12"/>
          </p:nvPr>
        </p:nvSpPr>
        <p:spPr/>
        <p:txBody>
          <a:bodyPr/>
          <a:lstStyle>
            <a:lvl1pPr>
              <a:defRPr/>
            </a:lvl1pPr>
          </a:lstStyle>
          <a:p>
            <a:pPr>
              <a:defRPr/>
            </a:pPr>
            <a:fld id="{F5A6CC69-C502-384F-BE7C-AE49ADB7B729}" type="slidenum">
              <a:rPr lang="en-US" altLang="en-US"/>
              <a:pPr>
                <a:defRPr/>
              </a:pPr>
              <a:t>‹#›</a:t>
            </a:fld>
            <a:endParaRPr lang="en-US" altLang="en-US"/>
          </a:p>
        </p:txBody>
      </p:sp>
    </p:spTree>
    <p:extLst>
      <p:ext uri="{BB962C8B-B14F-4D97-AF65-F5344CB8AC3E}">
        <p14:creationId xmlns:p14="http://schemas.microsoft.com/office/powerpoint/2010/main" val="775928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B13511-F305-0BD4-8593-45C4AB2A2EFF}"/>
              </a:ext>
            </a:extLst>
          </p:cNvPr>
          <p:cNvSpPr>
            <a:spLocks noGrp="1"/>
          </p:cNvSpPr>
          <p:nvPr>
            <p:ph type="dt" sz="half" idx="10"/>
          </p:nvPr>
        </p:nvSpPr>
        <p:spPr/>
        <p:txBody>
          <a:bodyPr/>
          <a:lstStyle>
            <a:lvl1pPr>
              <a:defRPr/>
            </a:lvl1pPr>
          </a:lstStyle>
          <a:p>
            <a:pPr>
              <a:defRPr/>
            </a:pPr>
            <a:fld id="{1D83564A-297E-9F40-87EA-DE9F927C2AC6}" type="datetimeFigureOut">
              <a:rPr lang="en-US"/>
              <a:pPr>
                <a:defRPr/>
              </a:pPr>
              <a:t>3/9/26</a:t>
            </a:fld>
            <a:endParaRPr lang="en-US" dirty="0"/>
          </a:p>
        </p:txBody>
      </p:sp>
      <p:sp>
        <p:nvSpPr>
          <p:cNvPr id="5" name="Footer Placeholder 4">
            <a:extLst>
              <a:ext uri="{FF2B5EF4-FFF2-40B4-BE49-F238E27FC236}">
                <a16:creationId xmlns:a16="http://schemas.microsoft.com/office/drawing/2014/main" id="{AC18DA22-6B48-9C03-409C-463EA24DF7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ED1FB6-75B1-E38B-8E90-0844412BAE54}"/>
              </a:ext>
            </a:extLst>
          </p:cNvPr>
          <p:cNvSpPr>
            <a:spLocks noGrp="1"/>
          </p:cNvSpPr>
          <p:nvPr>
            <p:ph type="sldNum" sz="quarter" idx="12"/>
          </p:nvPr>
        </p:nvSpPr>
        <p:spPr/>
        <p:txBody>
          <a:bodyPr/>
          <a:lstStyle>
            <a:lvl1pPr>
              <a:defRPr/>
            </a:lvl1pPr>
          </a:lstStyle>
          <a:p>
            <a:pPr>
              <a:defRPr/>
            </a:pPr>
            <a:fld id="{444A47D9-33E8-EA49-B924-5DFD04822114}" type="slidenum">
              <a:rPr lang="en-US" altLang="en-US"/>
              <a:pPr>
                <a:defRPr/>
              </a:pPr>
              <a:t>‹#›</a:t>
            </a:fld>
            <a:endParaRPr lang="en-US" altLang="en-US"/>
          </a:p>
        </p:txBody>
      </p:sp>
    </p:spTree>
    <p:extLst>
      <p:ext uri="{BB962C8B-B14F-4D97-AF65-F5344CB8AC3E}">
        <p14:creationId xmlns:p14="http://schemas.microsoft.com/office/powerpoint/2010/main" val="4070098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3F57FB-8267-73E1-1C48-8D851E206023}"/>
              </a:ext>
            </a:extLst>
          </p:cNvPr>
          <p:cNvSpPr>
            <a:spLocks noGrp="1"/>
          </p:cNvSpPr>
          <p:nvPr>
            <p:ph type="dt" sz="half" idx="10"/>
          </p:nvPr>
        </p:nvSpPr>
        <p:spPr/>
        <p:txBody>
          <a:bodyPr/>
          <a:lstStyle>
            <a:lvl1pPr>
              <a:defRPr/>
            </a:lvl1pPr>
          </a:lstStyle>
          <a:p>
            <a:pPr>
              <a:defRPr/>
            </a:pPr>
            <a:fld id="{C5192452-661A-AE49-898B-E98121184EE6}" type="datetimeFigureOut">
              <a:rPr lang="en-US"/>
              <a:pPr>
                <a:defRPr/>
              </a:pPr>
              <a:t>3/9/26</a:t>
            </a:fld>
            <a:endParaRPr lang="en-US" dirty="0"/>
          </a:p>
        </p:txBody>
      </p:sp>
      <p:sp>
        <p:nvSpPr>
          <p:cNvPr id="5" name="Footer Placeholder 4">
            <a:extLst>
              <a:ext uri="{FF2B5EF4-FFF2-40B4-BE49-F238E27FC236}">
                <a16:creationId xmlns:a16="http://schemas.microsoft.com/office/drawing/2014/main" id="{1050DFEF-FED8-0F29-FF9B-76D3DBFF63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E3363B-2F40-73F2-3D07-351F9C002F11}"/>
              </a:ext>
            </a:extLst>
          </p:cNvPr>
          <p:cNvSpPr>
            <a:spLocks noGrp="1"/>
          </p:cNvSpPr>
          <p:nvPr>
            <p:ph type="sldNum" sz="quarter" idx="12"/>
          </p:nvPr>
        </p:nvSpPr>
        <p:spPr/>
        <p:txBody>
          <a:bodyPr/>
          <a:lstStyle>
            <a:lvl1pPr>
              <a:defRPr/>
            </a:lvl1pPr>
          </a:lstStyle>
          <a:p>
            <a:pPr>
              <a:defRPr/>
            </a:pPr>
            <a:fld id="{494B455B-F55B-F347-8274-EE32E7B5BD56}" type="slidenum">
              <a:rPr lang="en-US" altLang="en-US"/>
              <a:pPr>
                <a:defRPr/>
              </a:pPr>
              <a:t>‹#›</a:t>
            </a:fld>
            <a:endParaRPr lang="en-US" altLang="en-US"/>
          </a:p>
        </p:txBody>
      </p:sp>
    </p:spTree>
    <p:extLst>
      <p:ext uri="{BB962C8B-B14F-4D97-AF65-F5344CB8AC3E}">
        <p14:creationId xmlns:p14="http://schemas.microsoft.com/office/powerpoint/2010/main" val="32352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2054648"/>
            <a:ext cx="4894738"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1" y="2054648"/>
            <a:ext cx="4894739" cy="5814907"/>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CC15B55-AA35-73A9-D338-98BA8EBCF5CB}"/>
              </a:ext>
            </a:extLst>
          </p:cNvPr>
          <p:cNvSpPr>
            <a:spLocks noGrp="1"/>
          </p:cNvSpPr>
          <p:nvPr>
            <p:ph type="dt" sz="half" idx="10"/>
          </p:nvPr>
        </p:nvSpPr>
        <p:spPr/>
        <p:txBody>
          <a:bodyPr/>
          <a:lstStyle>
            <a:lvl1pPr>
              <a:defRPr/>
            </a:lvl1pPr>
          </a:lstStyle>
          <a:p>
            <a:pPr>
              <a:defRPr/>
            </a:pPr>
            <a:fld id="{95D3372B-73B3-AE42-92CF-0EEF4D0022E1}" type="datetimeFigureOut">
              <a:rPr lang="en-US"/>
              <a:pPr>
                <a:defRPr/>
              </a:pPr>
              <a:t>3/9/26</a:t>
            </a:fld>
            <a:endParaRPr lang="en-US" dirty="0"/>
          </a:p>
        </p:txBody>
      </p:sp>
      <p:sp>
        <p:nvSpPr>
          <p:cNvPr id="6" name="Footer Placeholder 4">
            <a:extLst>
              <a:ext uri="{FF2B5EF4-FFF2-40B4-BE49-F238E27FC236}">
                <a16:creationId xmlns:a16="http://schemas.microsoft.com/office/drawing/2014/main" id="{5D3A1A9F-F22D-536B-8AFC-0FA0F29E54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6D0101-9DD1-0A8D-9BFF-A1D450EA321F}"/>
              </a:ext>
            </a:extLst>
          </p:cNvPr>
          <p:cNvSpPr>
            <a:spLocks noGrp="1"/>
          </p:cNvSpPr>
          <p:nvPr>
            <p:ph type="sldNum" sz="quarter" idx="12"/>
          </p:nvPr>
        </p:nvSpPr>
        <p:spPr/>
        <p:txBody>
          <a:bodyPr/>
          <a:lstStyle>
            <a:lvl1pPr>
              <a:defRPr/>
            </a:lvl1pPr>
          </a:lstStyle>
          <a:p>
            <a:pPr>
              <a:defRPr/>
            </a:pPr>
            <a:fld id="{34B7CABB-2656-0C4E-AB8D-085C16AFF5EB}" type="slidenum">
              <a:rPr lang="en-US" altLang="en-US"/>
              <a:pPr>
                <a:defRPr/>
              </a:pPr>
              <a:t>‹#›</a:t>
            </a:fld>
            <a:endParaRPr lang="en-US" altLang="en-US"/>
          </a:p>
        </p:txBody>
      </p:sp>
    </p:spTree>
    <p:extLst>
      <p:ext uri="{BB962C8B-B14F-4D97-AF65-F5344CB8AC3E}">
        <p14:creationId xmlns:p14="http://schemas.microsoft.com/office/powerpoint/2010/main" val="4254472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BE4092F-7973-21B7-3F59-84959A7A300B}"/>
              </a:ext>
            </a:extLst>
          </p:cNvPr>
          <p:cNvSpPr>
            <a:spLocks noGrp="1"/>
          </p:cNvSpPr>
          <p:nvPr>
            <p:ph type="dt" sz="half" idx="10"/>
          </p:nvPr>
        </p:nvSpPr>
        <p:spPr/>
        <p:txBody>
          <a:bodyPr/>
          <a:lstStyle>
            <a:lvl1pPr>
              <a:defRPr/>
            </a:lvl1pPr>
          </a:lstStyle>
          <a:p>
            <a:pPr>
              <a:defRPr/>
            </a:pPr>
            <a:fld id="{927F7FBF-4C54-554A-9EA4-E4E5D02AF02D}" type="datetimeFigureOut">
              <a:rPr lang="en-US"/>
              <a:pPr>
                <a:defRPr/>
              </a:pPr>
              <a:t>3/9/26</a:t>
            </a:fld>
            <a:endParaRPr lang="en-US" dirty="0"/>
          </a:p>
        </p:txBody>
      </p:sp>
      <p:sp>
        <p:nvSpPr>
          <p:cNvPr id="8" name="Footer Placeholder 4">
            <a:extLst>
              <a:ext uri="{FF2B5EF4-FFF2-40B4-BE49-F238E27FC236}">
                <a16:creationId xmlns:a16="http://schemas.microsoft.com/office/drawing/2014/main" id="{61BD877B-B92D-7045-301A-093E636BC2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2D71247F-77F5-5655-29F6-ED4F3DFC97F0}"/>
              </a:ext>
            </a:extLst>
          </p:cNvPr>
          <p:cNvSpPr>
            <a:spLocks noGrp="1"/>
          </p:cNvSpPr>
          <p:nvPr>
            <p:ph type="sldNum" sz="quarter" idx="12"/>
          </p:nvPr>
        </p:nvSpPr>
        <p:spPr/>
        <p:txBody>
          <a:bodyPr/>
          <a:lstStyle>
            <a:lvl1pPr>
              <a:defRPr/>
            </a:lvl1pPr>
          </a:lstStyle>
          <a:p>
            <a:pPr>
              <a:defRPr/>
            </a:pPr>
            <a:fld id="{51CD63B6-FA17-7545-8B60-C7A2295F121C}" type="slidenum">
              <a:rPr lang="en-US" altLang="en-US"/>
              <a:pPr>
                <a:defRPr/>
              </a:pPr>
              <a:t>‹#›</a:t>
            </a:fld>
            <a:endParaRPr lang="en-US" altLang="en-US"/>
          </a:p>
        </p:txBody>
      </p:sp>
    </p:spTree>
    <p:extLst>
      <p:ext uri="{BB962C8B-B14F-4D97-AF65-F5344CB8AC3E}">
        <p14:creationId xmlns:p14="http://schemas.microsoft.com/office/powerpoint/2010/main" val="295002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532B3D9-0DA6-AC5E-39A9-C807B80B9F8E}"/>
              </a:ext>
            </a:extLst>
          </p:cNvPr>
          <p:cNvSpPr>
            <a:spLocks noGrp="1"/>
          </p:cNvSpPr>
          <p:nvPr>
            <p:ph type="dt" sz="half" idx="10"/>
          </p:nvPr>
        </p:nvSpPr>
        <p:spPr/>
        <p:txBody>
          <a:bodyPr/>
          <a:lstStyle>
            <a:lvl1pPr>
              <a:defRPr/>
            </a:lvl1pPr>
          </a:lstStyle>
          <a:p>
            <a:pPr>
              <a:defRPr/>
            </a:pPr>
            <a:fld id="{973328F3-2A81-6842-8134-4F15D0091245}" type="datetimeFigureOut">
              <a:rPr lang="en-US"/>
              <a:pPr>
                <a:defRPr/>
              </a:pPr>
              <a:t>3/9/26</a:t>
            </a:fld>
            <a:endParaRPr lang="en-US" dirty="0"/>
          </a:p>
        </p:txBody>
      </p:sp>
      <p:sp>
        <p:nvSpPr>
          <p:cNvPr id="4" name="Footer Placeholder 4">
            <a:extLst>
              <a:ext uri="{FF2B5EF4-FFF2-40B4-BE49-F238E27FC236}">
                <a16:creationId xmlns:a16="http://schemas.microsoft.com/office/drawing/2014/main" id="{C2984946-83FF-FF8F-8557-E6742225FC1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43A854B-78A4-9C62-6246-18B4E01518D3}"/>
              </a:ext>
            </a:extLst>
          </p:cNvPr>
          <p:cNvSpPr>
            <a:spLocks noGrp="1"/>
          </p:cNvSpPr>
          <p:nvPr>
            <p:ph type="sldNum" sz="quarter" idx="12"/>
          </p:nvPr>
        </p:nvSpPr>
        <p:spPr/>
        <p:txBody>
          <a:bodyPr/>
          <a:lstStyle>
            <a:lvl1pPr>
              <a:defRPr/>
            </a:lvl1pPr>
          </a:lstStyle>
          <a:p>
            <a:pPr>
              <a:defRPr/>
            </a:pPr>
            <a:fld id="{E07A6D8D-40A3-0942-883D-48C620D95FCF}" type="slidenum">
              <a:rPr lang="en-US" altLang="en-US"/>
              <a:pPr>
                <a:defRPr/>
              </a:pPr>
              <a:t>‹#›</a:t>
            </a:fld>
            <a:endParaRPr lang="en-US" altLang="en-US"/>
          </a:p>
        </p:txBody>
      </p:sp>
    </p:spTree>
    <p:extLst>
      <p:ext uri="{BB962C8B-B14F-4D97-AF65-F5344CB8AC3E}">
        <p14:creationId xmlns:p14="http://schemas.microsoft.com/office/powerpoint/2010/main" val="103905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FEFC5DA-8884-230F-ABE2-6D829EEA8CCE}"/>
              </a:ext>
            </a:extLst>
          </p:cNvPr>
          <p:cNvSpPr>
            <a:spLocks noGrp="1"/>
          </p:cNvSpPr>
          <p:nvPr>
            <p:ph type="dt" sz="half" idx="10"/>
          </p:nvPr>
        </p:nvSpPr>
        <p:spPr/>
        <p:txBody>
          <a:bodyPr/>
          <a:lstStyle>
            <a:lvl1pPr>
              <a:defRPr/>
            </a:lvl1pPr>
          </a:lstStyle>
          <a:p>
            <a:pPr>
              <a:defRPr/>
            </a:pPr>
            <a:fld id="{F03F0537-A04C-2A47-9AB3-7E9B70E9A83D}" type="datetimeFigureOut">
              <a:rPr lang="en-US"/>
              <a:pPr>
                <a:defRPr/>
              </a:pPr>
              <a:t>3/9/26</a:t>
            </a:fld>
            <a:endParaRPr lang="en-US" dirty="0"/>
          </a:p>
        </p:txBody>
      </p:sp>
      <p:sp>
        <p:nvSpPr>
          <p:cNvPr id="3" name="Footer Placeholder 4">
            <a:extLst>
              <a:ext uri="{FF2B5EF4-FFF2-40B4-BE49-F238E27FC236}">
                <a16:creationId xmlns:a16="http://schemas.microsoft.com/office/drawing/2014/main" id="{617587D2-FDD6-2500-DFF3-751AFF0BDB1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A4436E4-794D-8EDD-54D1-C0D390923936}"/>
              </a:ext>
            </a:extLst>
          </p:cNvPr>
          <p:cNvSpPr>
            <a:spLocks noGrp="1"/>
          </p:cNvSpPr>
          <p:nvPr>
            <p:ph type="sldNum" sz="quarter" idx="12"/>
          </p:nvPr>
        </p:nvSpPr>
        <p:spPr/>
        <p:txBody>
          <a:bodyPr/>
          <a:lstStyle>
            <a:lvl1pPr>
              <a:defRPr/>
            </a:lvl1pPr>
          </a:lstStyle>
          <a:p>
            <a:pPr>
              <a:defRPr/>
            </a:pPr>
            <a:fld id="{99E3D9C6-9A81-4944-A2A8-244F60886788}" type="slidenum">
              <a:rPr lang="en-US" altLang="en-US"/>
              <a:pPr>
                <a:defRPr/>
              </a:pPr>
              <a:t>‹#›</a:t>
            </a:fld>
            <a:endParaRPr lang="en-US" altLang="en-US"/>
          </a:p>
        </p:txBody>
      </p:sp>
    </p:spTree>
    <p:extLst>
      <p:ext uri="{BB962C8B-B14F-4D97-AF65-F5344CB8AC3E}">
        <p14:creationId xmlns:p14="http://schemas.microsoft.com/office/powerpoint/2010/main" val="2002409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C6A369F-C05C-3143-2E9B-AE8C8F9FCA96}"/>
              </a:ext>
            </a:extLst>
          </p:cNvPr>
          <p:cNvSpPr>
            <a:spLocks noGrp="1"/>
          </p:cNvSpPr>
          <p:nvPr>
            <p:ph type="dt" sz="half" idx="10"/>
          </p:nvPr>
        </p:nvSpPr>
        <p:spPr/>
        <p:txBody>
          <a:bodyPr/>
          <a:lstStyle>
            <a:lvl1pPr>
              <a:defRPr/>
            </a:lvl1pPr>
          </a:lstStyle>
          <a:p>
            <a:pPr>
              <a:defRPr/>
            </a:pPr>
            <a:fld id="{4C0BB898-D11A-8A4C-A4A6-D3BC6EE6FEEE}" type="datetimeFigureOut">
              <a:rPr lang="en-US"/>
              <a:pPr>
                <a:defRPr/>
              </a:pPr>
              <a:t>3/9/26</a:t>
            </a:fld>
            <a:endParaRPr lang="en-US" dirty="0"/>
          </a:p>
        </p:txBody>
      </p:sp>
      <p:sp>
        <p:nvSpPr>
          <p:cNvPr id="6" name="Footer Placeholder 4">
            <a:extLst>
              <a:ext uri="{FF2B5EF4-FFF2-40B4-BE49-F238E27FC236}">
                <a16:creationId xmlns:a16="http://schemas.microsoft.com/office/drawing/2014/main" id="{6D8FADCF-7EE6-0D21-FC76-CE35F65A9CA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A1C51FD-AB3A-292A-27CA-CEA51F7B33E2}"/>
              </a:ext>
            </a:extLst>
          </p:cNvPr>
          <p:cNvSpPr>
            <a:spLocks noGrp="1"/>
          </p:cNvSpPr>
          <p:nvPr>
            <p:ph type="sldNum" sz="quarter" idx="12"/>
          </p:nvPr>
        </p:nvSpPr>
        <p:spPr/>
        <p:txBody>
          <a:bodyPr/>
          <a:lstStyle>
            <a:lvl1pPr>
              <a:defRPr/>
            </a:lvl1pPr>
          </a:lstStyle>
          <a:p>
            <a:pPr>
              <a:defRPr/>
            </a:pPr>
            <a:fld id="{345EB267-78F7-A540-BEAC-7C9CF939BA8C}" type="slidenum">
              <a:rPr lang="en-US" altLang="en-US"/>
              <a:pPr>
                <a:defRPr/>
              </a:pPr>
              <a:t>‹#›</a:t>
            </a:fld>
            <a:endParaRPr lang="en-US" altLang="en-US"/>
          </a:p>
        </p:txBody>
      </p:sp>
    </p:spTree>
    <p:extLst>
      <p:ext uri="{BB962C8B-B14F-4D97-AF65-F5344CB8AC3E}">
        <p14:creationId xmlns:p14="http://schemas.microsoft.com/office/powerpoint/2010/main" val="134341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rtlCol="0">
            <a:normAutofit/>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dirty="0"/>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3577088C-784B-FD98-1C4F-C70FD01680A4}"/>
              </a:ext>
            </a:extLst>
          </p:cNvPr>
          <p:cNvSpPr>
            <a:spLocks noGrp="1"/>
          </p:cNvSpPr>
          <p:nvPr>
            <p:ph type="dt" sz="half" idx="10"/>
          </p:nvPr>
        </p:nvSpPr>
        <p:spPr/>
        <p:txBody>
          <a:bodyPr/>
          <a:lstStyle>
            <a:lvl1pPr>
              <a:defRPr/>
            </a:lvl1pPr>
          </a:lstStyle>
          <a:p>
            <a:pPr>
              <a:defRPr/>
            </a:pPr>
            <a:fld id="{EDD8B623-90E5-F74B-BCBF-167DA72930DB}" type="datetimeFigureOut">
              <a:rPr lang="en-US"/>
              <a:pPr>
                <a:defRPr/>
              </a:pPr>
              <a:t>3/9/26</a:t>
            </a:fld>
            <a:endParaRPr lang="en-US" dirty="0"/>
          </a:p>
        </p:txBody>
      </p:sp>
      <p:sp>
        <p:nvSpPr>
          <p:cNvPr id="6" name="Footer Placeholder 4">
            <a:extLst>
              <a:ext uri="{FF2B5EF4-FFF2-40B4-BE49-F238E27FC236}">
                <a16:creationId xmlns:a16="http://schemas.microsoft.com/office/drawing/2014/main" id="{1FE9F729-0179-D21C-1C58-FA292077C29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688CF9-7676-30AF-24C0-9EFC48162EFC}"/>
              </a:ext>
            </a:extLst>
          </p:cNvPr>
          <p:cNvSpPr>
            <a:spLocks noGrp="1"/>
          </p:cNvSpPr>
          <p:nvPr>
            <p:ph type="sldNum" sz="quarter" idx="12"/>
          </p:nvPr>
        </p:nvSpPr>
        <p:spPr/>
        <p:txBody>
          <a:bodyPr/>
          <a:lstStyle>
            <a:lvl1pPr>
              <a:defRPr/>
            </a:lvl1pPr>
          </a:lstStyle>
          <a:p>
            <a:pPr>
              <a:defRPr/>
            </a:pPr>
            <a:fld id="{D7A2832B-6B93-1941-B614-183541299FEE}" type="slidenum">
              <a:rPr lang="en-US" altLang="en-US"/>
              <a:pPr>
                <a:defRPr/>
              </a:pPr>
              <a:t>‹#›</a:t>
            </a:fld>
            <a:endParaRPr lang="en-US" altLang="en-US"/>
          </a:p>
        </p:txBody>
      </p:sp>
    </p:spTree>
    <p:extLst>
      <p:ext uri="{BB962C8B-B14F-4D97-AF65-F5344CB8AC3E}">
        <p14:creationId xmlns:p14="http://schemas.microsoft.com/office/powerpoint/2010/main" val="7880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11E14C-86F3-DAAD-C6DA-FAEC249DB85E}"/>
              </a:ext>
            </a:extLst>
          </p:cNvPr>
          <p:cNvSpPr>
            <a:spLocks noGrp="1"/>
          </p:cNvSpPr>
          <p:nvPr>
            <p:ph type="title"/>
          </p:nvPr>
        </p:nvSpPr>
        <p:spPr bwMode="auto">
          <a:xfrm>
            <a:off x="503238" y="311150"/>
            <a:ext cx="90519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B48E43D-7E74-02D8-DF8B-9185CEEDCD43}"/>
              </a:ext>
            </a:extLst>
          </p:cNvPr>
          <p:cNvSpPr>
            <a:spLocks noGrp="1"/>
          </p:cNvSpPr>
          <p:nvPr>
            <p:ph type="body" idx="1"/>
          </p:nvPr>
        </p:nvSpPr>
        <p:spPr bwMode="auto">
          <a:xfrm>
            <a:off x="503238" y="1812925"/>
            <a:ext cx="9051925"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B214C49-BD95-5F63-D4D5-8B6D7C9503BE}"/>
              </a:ext>
            </a:extLst>
          </p:cNvPr>
          <p:cNvSpPr>
            <a:spLocks noGrp="1"/>
          </p:cNvSpPr>
          <p:nvPr>
            <p:ph type="dt" sz="half" idx="2"/>
          </p:nvPr>
        </p:nvSpPr>
        <p:spPr>
          <a:xfrm>
            <a:off x="503238" y="7204075"/>
            <a:ext cx="2346325" cy="414338"/>
          </a:xfrm>
          <a:prstGeom prst="rect">
            <a:avLst/>
          </a:prstGeom>
        </p:spPr>
        <p:txBody>
          <a:bodyPr vert="horz" wrap="square" lIns="101882" tIns="50941" rIns="101882" bIns="50941" numCol="1" anchor="ctr" anchorCtr="0" compatLnSpc="1">
            <a:prstTxWarp prst="textNoShape">
              <a:avLst/>
            </a:prstTxWarp>
          </a:bodyPr>
          <a:lstStyle>
            <a:lvl1pPr eaLnBrk="1" hangingPunct="1">
              <a:defRPr sz="1300">
                <a:solidFill>
                  <a:srgbClr val="8A90A4"/>
                </a:solidFill>
              </a:defRPr>
            </a:lvl1pPr>
          </a:lstStyle>
          <a:p>
            <a:pPr>
              <a:defRPr/>
            </a:pPr>
            <a:fld id="{8E46CDDF-C707-B24B-8669-E2585EAF68DC}" type="datetimeFigureOut">
              <a:rPr lang="en-US"/>
              <a:pPr>
                <a:defRPr/>
              </a:pPr>
              <a:t>3/9/26</a:t>
            </a:fld>
            <a:endParaRPr lang="en-US" dirty="0"/>
          </a:p>
        </p:txBody>
      </p:sp>
      <p:sp>
        <p:nvSpPr>
          <p:cNvPr id="5" name="Footer Placeholder 4">
            <a:extLst>
              <a:ext uri="{FF2B5EF4-FFF2-40B4-BE49-F238E27FC236}">
                <a16:creationId xmlns:a16="http://schemas.microsoft.com/office/drawing/2014/main" id="{8D9FFF88-7712-0CC9-6BF4-9016216A619A}"/>
              </a:ext>
            </a:extLst>
          </p:cNvPr>
          <p:cNvSpPr>
            <a:spLocks noGrp="1"/>
          </p:cNvSpPr>
          <p:nvPr>
            <p:ph type="ftr" sz="quarter" idx="3"/>
          </p:nvPr>
        </p:nvSpPr>
        <p:spPr>
          <a:xfrm>
            <a:off x="3436938" y="7204075"/>
            <a:ext cx="3184525" cy="414338"/>
          </a:xfrm>
          <a:prstGeom prst="rect">
            <a:avLst/>
          </a:prstGeom>
        </p:spPr>
        <p:txBody>
          <a:bodyPr vert="horz" wrap="square" lIns="101882" tIns="50941" rIns="101882" bIns="50941" numCol="1" anchor="ctr" anchorCtr="0" compatLnSpc="1">
            <a:prstTxWarp prst="textNoShape">
              <a:avLst/>
            </a:prstTxWarp>
          </a:bodyPr>
          <a:lstStyle>
            <a:lvl1pPr algn="ctr" eaLnBrk="1" hangingPunct="1">
              <a:defRPr sz="1300">
                <a:solidFill>
                  <a:srgbClr val="8A90A4"/>
                </a:solidFill>
              </a:defRPr>
            </a:lvl1pPr>
          </a:lstStyle>
          <a:p>
            <a:pPr>
              <a:defRPr/>
            </a:pPr>
            <a:endParaRPr lang="en-US"/>
          </a:p>
        </p:txBody>
      </p:sp>
      <p:sp>
        <p:nvSpPr>
          <p:cNvPr id="6" name="Slide Number Placeholder 5">
            <a:extLst>
              <a:ext uri="{FF2B5EF4-FFF2-40B4-BE49-F238E27FC236}">
                <a16:creationId xmlns:a16="http://schemas.microsoft.com/office/drawing/2014/main" id="{FBCA8C78-1376-DDA7-9D66-A6354E689BE6}"/>
              </a:ext>
            </a:extLst>
          </p:cNvPr>
          <p:cNvSpPr>
            <a:spLocks noGrp="1"/>
          </p:cNvSpPr>
          <p:nvPr>
            <p:ph type="sldNum" sz="quarter" idx="4"/>
          </p:nvPr>
        </p:nvSpPr>
        <p:spPr>
          <a:xfrm>
            <a:off x="7208838" y="7204075"/>
            <a:ext cx="2346325" cy="414338"/>
          </a:xfrm>
          <a:prstGeom prst="rect">
            <a:avLst/>
          </a:prstGeom>
        </p:spPr>
        <p:txBody>
          <a:bodyPr vert="horz" wrap="square" lIns="101882" tIns="50941" rIns="101882" bIns="50941" numCol="1" anchor="ctr" anchorCtr="0" compatLnSpc="1">
            <a:prstTxWarp prst="textNoShape">
              <a:avLst/>
            </a:prstTxWarp>
          </a:bodyPr>
          <a:lstStyle>
            <a:lvl1pPr algn="r" eaLnBrk="1" hangingPunct="1">
              <a:defRPr sz="1300">
                <a:solidFill>
                  <a:srgbClr val="8A90A4"/>
                </a:solidFill>
              </a:defRPr>
            </a:lvl1pPr>
          </a:lstStyle>
          <a:p>
            <a:pPr>
              <a:defRPr/>
            </a:pPr>
            <a:fld id="{6B1EE9B6-D68D-A948-8D52-DD0AC9374D3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08000" rtl="0" eaLnBrk="0" fontAlgn="base" hangingPunct="0">
        <a:spcBef>
          <a:spcPct val="0"/>
        </a:spcBef>
        <a:spcAft>
          <a:spcPct val="0"/>
        </a:spcAft>
        <a:defRPr sz="4900" kern="1200">
          <a:solidFill>
            <a:schemeClr val="tx1"/>
          </a:solidFill>
          <a:latin typeface="+mj-lt"/>
          <a:ea typeface="MS PGothic" pitchFamily="34" charset="-128"/>
          <a:cs typeface="+mj-cs"/>
        </a:defRPr>
      </a:lvl1pPr>
      <a:lvl2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2pPr>
      <a:lvl3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3pPr>
      <a:lvl4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4pPr>
      <a:lvl5pPr algn="ctr" defTabSz="508000" rtl="0" eaLnBrk="0" fontAlgn="base" hangingPunct="0">
        <a:spcBef>
          <a:spcPct val="0"/>
        </a:spcBef>
        <a:spcAft>
          <a:spcPct val="0"/>
        </a:spcAft>
        <a:defRPr sz="4900">
          <a:solidFill>
            <a:schemeClr val="tx1"/>
          </a:solidFill>
          <a:latin typeface="Calibri" pitchFamily="34" charset="0"/>
          <a:ea typeface="MS PGothic" pitchFamily="34" charset="-128"/>
        </a:defRPr>
      </a:lvl5pPr>
      <a:lvl6pPr marL="457200" algn="ctr" defTabSz="508000" rtl="0" fontAlgn="base">
        <a:spcBef>
          <a:spcPct val="0"/>
        </a:spcBef>
        <a:spcAft>
          <a:spcPct val="0"/>
        </a:spcAft>
        <a:defRPr sz="4900">
          <a:solidFill>
            <a:schemeClr val="tx1"/>
          </a:solidFill>
          <a:latin typeface="Calibri" pitchFamily="34" charset="0"/>
        </a:defRPr>
      </a:lvl6pPr>
      <a:lvl7pPr marL="914400" algn="ctr" defTabSz="508000" rtl="0" fontAlgn="base">
        <a:spcBef>
          <a:spcPct val="0"/>
        </a:spcBef>
        <a:spcAft>
          <a:spcPct val="0"/>
        </a:spcAft>
        <a:defRPr sz="4900">
          <a:solidFill>
            <a:schemeClr val="tx1"/>
          </a:solidFill>
          <a:latin typeface="Calibri" pitchFamily="34" charset="0"/>
        </a:defRPr>
      </a:lvl7pPr>
      <a:lvl8pPr marL="1371600" algn="ctr" defTabSz="508000" rtl="0" fontAlgn="base">
        <a:spcBef>
          <a:spcPct val="0"/>
        </a:spcBef>
        <a:spcAft>
          <a:spcPct val="0"/>
        </a:spcAft>
        <a:defRPr sz="4900">
          <a:solidFill>
            <a:schemeClr val="tx1"/>
          </a:solidFill>
          <a:latin typeface="Calibri" pitchFamily="34" charset="0"/>
        </a:defRPr>
      </a:lvl8pPr>
      <a:lvl9pPr marL="1828800" algn="ctr" defTabSz="508000" rtl="0" fontAlgn="base">
        <a:spcBef>
          <a:spcPct val="0"/>
        </a:spcBef>
        <a:spcAft>
          <a:spcPct val="0"/>
        </a:spcAft>
        <a:defRPr sz="4900">
          <a:solidFill>
            <a:schemeClr val="tx1"/>
          </a:solidFill>
          <a:latin typeface="Calibri" pitchFamily="34" charset="0"/>
        </a:defRPr>
      </a:lvl9pPr>
    </p:titleStyle>
    <p:bodyStyle>
      <a:lvl1pPr marL="381000" indent="-381000" algn="l" defTabSz="508000" rtl="0" eaLnBrk="0" fontAlgn="base" hangingPunct="0">
        <a:spcBef>
          <a:spcPct val="20000"/>
        </a:spcBef>
        <a:spcAft>
          <a:spcPct val="0"/>
        </a:spcAft>
        <a:buFont typeface="Arial" panose="020B0604020202020204" pitchFamily="34" charset="0"/>
        <a:buChar char="•"/>
        <a:defRPr sz="3600" kern="1200">
          <a:solidFill>
            <a:schemeClr val="tx1"/>
          </a:solidFill>
          <a:latin typeface="+mn-lt"/>
          <a:ea typeface="MS PGothic" pitchFamily="34" charset="-128"/>
          <a:cs typeface="+mn-cs"/>
        </a:defRPr>
      </a:lvl1pPr>
      <a:lvl2pPr marL="827088" indent="-317500" algn="l" defTabSz="50800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S PGothic" pitchFamily="34" charset="-128"/>
          <a:cs typeface="+mn-cs"/>
        </a:defRPr>
      </a:lvl2pPr>
      <a:lvl3pPr marL="1273175" indent="-254000" algn="l" defTabSz="50800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S PGothic" pitchFamily="34" charset="-128"/>
          <a:cs typeface="+mn-cs"/>
        </a:defRPr>
      </a:lvl3pPr>
      <a:lvl4pPr marL="1782763"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4pPr>
      <a:lvl5pPr marL="2292350" indent="-254000" algn="l" defTabSz="508000"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MS PGothic" pitchFamily="34" charset="-128"/>
          <a:cs typeface="+mn-cs"/>
        </a:defRPr>
      </a:lvl5pPr>
      <a:lvl6pPr marL="2801767" indent="-254706" algn="l" defTabSz="509412" rtl="0" eaLnBrk="1" latinLnBrk="0" hangingPunct="1">
        <a:spcBef>
          <a:spcPct val="20000"/>
        </a:spcBef>
        <a:buFont typeface="Arial"/>
        <a:buChar char="•"/>
        <a:defRPr sz="2200" kern="1200">
          <a:solidFill>
            <a:schemeClr val="tx1"/>
          </a:solidFill>
          <a:latin typeface="+mn-lt"/>
          <a:ea typeface="+mn-ea"/>
          <a:cs typeface="+mn-cs"/>
        </a:defRPr>
      </a:lvl6pPr>
      <a:lvl7pPr marL="3311180" indent="-254706" algn="l" defTabSz="509412" rtl="0" eaLnBrk="1" latinLnBrk="0" hangingPunct="1">
        <a:spcBef>
          <a:spcPct val="20000"/>
        </a:spcBef>
        <a:buFont typeface="Arial"/>
        <a:buChar char="•"/>
        <a:defRPr sz="2200" kern="1200">
          <a:solidFill>
            <a:schemeClr val="tx1"/>
          </a:solidFill>
          <a:latin typeface="+mn-lt"/>
          <a:ea typeface="+mn-ea"/>
          <a:cs typeface="+mn-cs"/>
        </a:defRPr>
      </a:lvl7pPr>
      <a:lvl8pPr marL="3820592" indent="-254706" algn="l" defTabSz="509412" rtl="0" eaLnBrk="1" latinLnBrk="0" hangingPunct="1">
        <a:spcBef>
          <a:spcPct val="20000"/>
        </a:spcBef>
        <a:buFont typeface="Arial"/>
        <a:buChar char="•"/>
        <a:defRPr sz="2200" kern="1200">
          <a:solidFill>
            <a:schemeClr val="tx1"/>
          </a:solidFill>
          <a:latin typeface="+mn-lt"/>
          <a:ea typeface="+mn-ea"/>
          <a:cs typeface="+mn-cs"/>
        </a:defRPr>
      </a:lvl8pPr>
      <a:lvl9pPr marL="4330004" indent="-254706" algn="l" defTabSz="50941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bernie@hometownhockeymn.com" TargetMode="External"/><Relationship Id="rId7" Type="http://schemas.openxmlformats.org/officeDocument/2006/relationships/hyperlink" Target="mailto:josh@hometownhockeymn.com"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ryan@hometownhockeymn.com" TargetMode="External"/><Relationship Id="rId5" Type="http://schemas.openxmlformats.org/officeDocument/2006/relationships/hyperlink" Target="mailto:laura@hometownhockeymn.com" TargetMode="External"/><Relationship Id="rId4" Type="http://schemas.openxmlformats.org/officeDocument/2006/relationships/hyperlink" Target="mailto:jeff@hometownhockeymn.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A171A6E-DDEC-BF1A-DD03-6657566A7957}"/>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Parents Meeting 2026</a:t>
            </a:r>
            <a:br>
              <a:rPr lang="en-US" altLang="en-US" b="1" dirty="0">
                <a:solidFill>
                  <a:schemeClr val="bg1"/>
                </a:solidFill>
                <a:latin typeface="Book Antiqua" panose="02040602050305030304" pitchFamily="18" charset="0"/>
              </a:rPr>
            </a:br>
            <a:r>
              <a:rPr lang="en-US" altLang="en-US" sz="3200" b="1" dirty="0">
                <a:solidFill>
                  <a:schemeClr val="bg1"/>
                </a:solidFill>
                <a:latin typeface="Book Antiqua" panose="02040602050305030304" pitchFamily="18" charset="0"/>
              </a:rPr>
              <a:t>Spring League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E70EC748-61C3-E3EC-C792-99FD188EFD7C}"/>
              </a:ext>
            </a:extLst>
          </p:cNvPr>
          <p:cNvSpPr>
            <a:spLocks noGrp="1"/>
          </p:cNvSpPr>
          <p:nvPr>
            <p:ph type="title"/>
          </p:nvPr>
        </p:nvSpPr>
        <p:spPr>
          <a:xfrm>
            <a:off x="503237" y="0"/>
            <a:ext cx="9051925" cy="1295400"/>
          </a:xfrm>
        </p:spPr>
        <p:txBody>
          <a:bodyPr/>
          <a:lstStyle/>
          <a:p>
            <a:pPr algn="l" eaLnBrk="1" hangingPunct="1">
              <a:defRPr/>
            </a:pPr>
            <a:r>
              <a:rPr lang="en-US" altLang="en-US" sz="3600" b="1" dirty="0">
                <a:solidFill>
                  <a:srgbClr val="7030A0"/>
                </a:solidFill>
                <a:latin typeface="Book Antiqua" pitchFamily="18" charset="0"/>
              </a:rPr>
              <a:t>St Thomas </a:t>
            </a:r>
            <a:r>
              <a:rPr lang="en-US" altLang="en-US" sz="3600" b="1" dirty="0" err="1">
                <a:solidFill>
                  <a:srgbClr val="7030A0"/>
                </a:solidFill>
                <a:latin typeface="Book Antiqua" pitchFamily="18" charset="0"/>
              </a:rPr>
              <a:t>Tommies</a:t>
            </a:r>
            <a:br>
              <a:rPr lang="en-US" altLang="en-US" sz="3600" b="1" dirty="0">
                <a:solidFill>
                  <a:srgbClr val="7030A0"/>
                </a:solidFill>
                <a:latin typeface="Book Antiqua" pitchFamily="18" charset="0"/>
              </a:rPr>
            </a:br>
            <a:r>
              <a:rPr lang="en-US" altLang="en-US" sz="3200" b="1" dirty="0">
                <a:solidFill>
                  <a:srgbClr val="7030A0"/>
                </a:solidFill>
                <a:latin typeface="Book Antiqua" pitchFamily="18" charset="0"/>
              </a:rPr>
              <a:t>Coach Nick </a:t>
            </a:r>
            <a:r>
              <a:rPr lang="en-US" altLang="en-US" sz="3200" b="1" dirty="0" err="1">
                <a:solidFill>
                  <a:srgbClr val="7030A0"/>
                </a:solidFill>
                <a:latin typeface="Book Antiqua" pitchFamily="18" charset="0"/>
              </a:rPr>
              <a:t>Svenddal</a:t>
            </a:r>
            <a:endParaRPr lang="en-US" altLang="en-US" sz="3200" b="1" dirty="0">
              <a:solidFill>
                <a:srgbClr val="7030A0"/>
              </a:solidFill>
              <a:latin typeface="Book Antiqua" pitchFamily="18" charset="0"/>
            </a:endParaRPr>
          </a:p>
        </p:txBody>
      </p:sp>
      <p:pic>
        <p:nvPicPr>
          <p:cNvPr id="3" name="Picture 2" descr="A purple jersey with white text and numbers&#10;&#10;AI-generated content may be incorrect.">
            <a:extLst>
              <a:ext uri="{FF2B5EF4-FFF2-40B4-BE49-F238E27FC236}">
                <a16:creationId xmlns:a16="http://schemas.microsoft.com/office/drawing/2014/main" id="{31F9D69D-5AE7-70DB-2F06-5008826394B0}"/>
              </a:ext>
            </a:extLst>
          </p:cNvPr>
          <p:cNvPicPr>
            <a:picLocks noChangeAspect="1"/>
          </p:cNvPicPr>
          <p:nvPr/>
        </p:nvPicPr>
        <p:blipFill>
          <a:blip r:embed="rId3"/>
          <a:stretch>
            <a:fillRect/>
          </a:stretch>
        </p:blipFill>
        <p:spPr>
          <a:xfrm>
            <a:off x="5375410" y="2179051"/>
            <a:ext cx="3804890" cy="3347572"/>
          </a:xfrm>
          <a:prstGeom prst="rect">
            <a:avLst/>
          </a:prstGeom>
        </p:spPr>
      </p:pic>
      <p:pic>
        <p:nvPicPr>
          <p:cNvPr id="8" name="Picture 7" descr="A table with names and numbers&#10;&#10;AI-generated content may be incorrect.">
            <a:extLst>
              <a:ext uri="{FF2B5EF4-FFF2-40B4-BE49-F238E27FC236}">
                <a16:creationId xmlns:a16="http://schemas.microsoft.com/office/drawing/2014/main" id="{FBF0F41B-D1D9-258B-B51B-C95DA96428BF}"/>
              </a:ext>
            </a:extLst>
          </p:cNvPr>
          <p:cNvPicPr>
            <a:picLocks noChangeAspect="1"/>
          </p:cNvPicPr>
          <p:nvPr/>
        </p:nvPicPr>
        <p:blipFill>
          <a:blip r:embed="rId4"/>
          <a:stretch>
            <a:fillRect/>
          </a:stretch>
        </p:blipFill>
        <p:spPr>
          <a:xfrm>
            <a:off x="1370469" y="1295400"/>
            <a:ext cx="3429712" cy="555556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2A7164D2-5115-5ADA-A903-9ADC82864FF6}"/>
              </a:ext>
            </a:extLst>
          </p:cNvPr>
          <p:cNvSpPr>
            <a:spLocks noGrp="1"/>
          </p:cNvSpPr>
          <p:nvPr>
            <p:ph type="title"/>
          </p:nvPr>
        </p:nvSpPr>
        <p:spPr>
          <a:xfrm>
            <a:off x="263525" y="196087"/>
            <a:ext cx="9559348" cy="825500"/>
          </a:xfrm>
        </p:spPr>
        <p:txBody>
          <a:bodyPr/>
          <a:lstStyle/>
          <a:p>
            <a:pPr algn="l" eaLnBrk="1" hangingPunct="1"/>
            <a:r>
              <a:rPr lang="en-US" altLang="en-US" sz="4000" b="1" dirty="0">
                <a:solidFill>
                  <a:srgbClr val="000000"/>
                </a:solidFill>
                <a:latin typeface="Book Antiqua" panose="02040602050305030304" pitchFamily="18" charset="0"/>
              </a:rPr>
              <a:t>Michigan Tech Huskies</a:t>
            </a:r>
            <a:br>
              <a:rPr lang="en-US" altLang="en-US" sz="4000" b="1" dirty="0">
                <a:solidFill>
                  <a:srgbClr val="000000"/>
                </a:solidFill>
                <a:latin typeface="Book Antiqua" panose="02040602050305030304" pitchFamily="18" charset="0"/>
              </a:rPr>
            </a:br>
            <a:r>
              <a:rPr lang="en-US" altLang="en-US" sz="3200" b="1" dirty="0">
                <a:solidFill>
                  <a:srgbClr val="000000"/>
                </a:solidFill>
                <a:latin typeface="Book Antiqua" panose="02040602050305030304" pitchFamily="18" charset="0"/>
              </a:rPr>
              <a:t>Coach Jason Lindberg</a:t>
            </a:r>
          </a:p>
        </p:txBody>
      </p:sp>
      <p:pic>
        <p:nvPicPr>
          <p:cNvPr id="3" name="Picture 2" descr="A yellow and black jersey with black letters and numbers&#10;&#10;AI-generated content may be incorrect.">
            <a:extLst>
              <a:ext uri="{FF2B5EF4-FFF2-40B4-BE49-F238E27FC236}">
                <a16:creationId xmlns:a16="http://schemas.microsoft.com/office/drawing/2014/main" id="{98294FDD-50AF-606C-FB0F-19C036581538}"/>
              </a:ext>
            </a:extLst>
          </p:cNvPr>
          <p:cNvPicPr>
            <a:picLocks noChangeAspect="1"/>
          </p:cNvPicPr>
          <p:nvPr/>
        </p:nvPicPr>
        <p:blipFill>
          <a:blip r:embed="rId4"/>
          <a:stretch>
            <a:fillRect/>
          </a:stretch>
        </p:blipFill>
        <p:spPr>
          <a:xfrm>
            <a:off x="5043199" y="2049548"/>
            <a:ext cx="3868226" cy="3368503"/>
          </a:xfrm>
          <a:prstGeom prst="rect">
            <a:avLst/>
          </a:prstGeom>
        </p:spPr>
      </p:pic>
      <p:pic>
        <p:nvPicPr>
          <p:cNvPr id="4" name="Picture 3" descr="A table with numbers and names&#10;&#10;AI-generated content may be incorrect.">
            <a:extLst>
              <a:ext uri="{FF2B5EF4-FFF2-40B4-BE49-F238E27FC236}">
                <a16:creationId xmlns:a16="http://schemas.microsoft.com/office/drawing/2014/main" id="{BE05A1F7-0B51-C864-75B7-D435B68AB099}"/>
              </a:ext>
            </a:extLst>
          </p:cNvPr>
          <p:cNvPicPr>
            <a:picLocks noChangeAspect="1"/>
          </p:cNvPicPr>
          <p:nvPr/>
        </p:nvPicPr>
        <p:blipFill>
          <a:blip r:embed="rId5"/>
          <a:stretch>
            <a:fillRect/>
          </a:stretch>
        </p:blipFill>
        <p:spPr>
          <a:xfrm>
            <a:off x="1341120" y="1325417"/>
            <a:ext cx="3383280" cy="55260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51F860A2-6A23-43AC-1700-2043A646BC29}"/>
              </a:ext>
            </a:extLst>
          </p:cNvPr>
          <p:cNvSpPr>
            <a:spLocks noGrp="1"/>
          </p:cNvSpPr>
          <p:nvPr>
            <p:ph type="title"/>
          </p:nvPr>
        </p:nvSpPr>
        <p:spPr>
          <a:xfrm>
            <a:off x="357981" y="193388"/>
            <a:ext cx="9342437" cy="825500"/>
          </a:xfrm>
        </p:spPr>
        <p:txBody>
          <a:bodyPr/>
          <a:lstStyle/>
          <a:p>
            <a:pPr algn="l" eaLnBrk="1" hangingPunct="1"/>
            <a:r>
              <a:rPr lang="en-US" altLang="en-US" sz="4000" b="1" dirty="0">
                <a:solidFill>
                  <a:srgbClr val="009051"/>
                </a:solidFill>
                <a:latin typeface="Book Antiqua" panose="02040602050305030304" pitchFamily="18" charset="0"/>
              </a:rPr>
              <a:t>Bemidji State Beavers</a:t>
            </a:r>
            <a:br>
              <a:rPr lang="en-US" altLang="en-US" sz="4000" b="1" dirty="0">
                <a:solidFill>
                  <a:srgbClr val="009051"/>
                </a:solidFill>
                <a:latin typeface="Book Antiqua" panose="02040602050305030304" pitchFamily="18" charset="0"/>
              </a:rPr>
            </a:br>
            <a:r>
              <a:rPr lang="en-US" altLang="en-US" sz="4000" b="1" dirty="0">
                <a:solidFill>
                  <a:srgbClr val="009051"/>
                </a:solidFill>
                <a:latin typeface="Book Antiqua" panose="02040602050305030304" pitchFamily="18" charset="0"/>
              </a:rPr>
              <a:t>Coach Nick Boller</a:t>
            </a:r>
          </a:p>
        </p:txBody>
      </p:sp>
      <p:pic>
        <p:nvPicPr>
          <p:cNvPr id="3" name="Picture 2" descr="A green jersey with white stripes&#10;&#10;AI-generated content may be incorrect.">
            <a:extLst>
              <a:ext uri="{FF2B5EF4-FFF2-40B4-BE49-F238E27FC236}">
                <a16:creationId xmlns:a16="http://schemas.microsoft.com/office/drawing/2014/main" id="{82F318BA-35BA-4256-3EC1-AEDD3A3C0782}"/>
              </a:ext>
            </a:extLst>
          </p:cNvPr>
          <p:cNvPicPr>
            <a:picLocks noChangeAspect="1"/>
          </p:cNvPicPr>
          <p:nvPr/>
        </p:nvPicPr>
        <p:blipFill>
          <a:blip r:embed="rId3"/>
          <a:stretch>
            <a:fillRect/>
          </a:stretch>
        </p:blipFill>
        <p:spPr>
          <a:xfrm>
            <a:off x="5379720" y="2257873"/>
            <a:ext cx="3699134" cy="3256654"/>
          </a:xfrm>
          <a:prstGeom prst="rect">
            <a:avLst/>
          </a:prstGeom>
        </p:spPr>
      </p:pic>
      <p:pic>
        <p:nvPicPr>
          <p:cNvPr id="4" name="Picture 3" descr="A table with numbers and names&#10;&#10;AI-generated content may be incorrect.">
            <a:extLst>
              <a:ext uri="{FF2B5EF4-FFF2-40B4-BE49-F238E27FC236}">
                <a16:creationId xmlns:a16="http://schemas.microsoft.com/office/drawing/2014/main" id="{47F5CDB0-C1A2-E93B-A20D-8BC12088FA07}"/>
              </a:ext>
            </a:extLst>
          </p:cNvPr>
          <p:cNvPicPr>
            <a:picLocks noChangeAspect="1"/>
          </p:cNvPicPr>
          <p:nvPr/>
        </p:nvPicPr>
        <p:blipFill>
          <a:blip r:embed="rId4"/>
          <a:stretch>
            <a:fillRect/>
          </a:stretch>
        </p:blipFill>
        <p:spPr>
          <a:xfrm>
            <a:off x="1722119" y="1370443"/>
            <a:ext cx="3307080" cy="536022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E2D682B-4751-4548-ECA5-18E8F1363494}"/>
              </a:ext>
            </a:extLst>
          </p:cNvPr>
          <p:cNvSpPr>
            <a:spLocks noGrp="1"/>
          </p:cNvSpPr>
          <p:nvPr>
            <p:ph type="title"/>
          </p:nvPr>
        </p:nvSpPr>
        <p:spPr>
          <a:xfrm>
            <a:off x="457200" y="190500"/>
            <a:ext cx="9601200" cy="825500"/>
          </a:xfrm>
        </p:spPr>
        <p:txBody>
          <a:bodyPr/>
          <a:lstStyle/>
          <a:p>
            <a:pPr algn="l" eaLnBrk="1" hangingPunct="1"/>
            <a:r>
              <a:rPr lang="en-US" altLang="en-US" sz="3600" b="1">
                <a:solidFill>
                  <a:srgbClr val="0070C0"/>
                </a:solidFill>
                <a:latin typeface="Book Antiqua" panose="02040602050305030304" pitchFamily="18" charset="0"/>
              </a:rPr>
              <a:t>Augustana Vikings</a:t>
            </a:r>
            <a:br>
              <a:rPr lang="en-US" altLang="en-US" sz="3600" b="1">
                <a:solidFill>
                  <a:srgbClr val="0070C0"/>
                </a:solidFill>
                <a:latin typeface="Book Antiqua" panose="02040602050305030304" pitchFamily="18" charset="0"/>
              </a:rPr>
            </a:br>
            <a:r>
              <a:rPr lang="en-US" altLang="en-US" sz="3600" b="1">
                <a:solidFill>
                  <a:srgbClr val="0070C0"/>
                </a:solidFill>
                <a:latin typeface="Book Antiqua" panose="02040602050305030304" pitchFamily="18" charset="0"/>
              </a:rPr>
              <a:t>Coach Jake Ellwein</a:t>
            </a:r>
            <a:endParaRPr lang="en-US" altLang="en-US" sz="3200" b="1" dirty="0">
              <a:solidFill>
                <a:srgbClr val="0070C0"/>
              </a:solidFill>
              <a:latin typeface="Book Antiqua" panose="02040602050305030304" pitchFamily="18" charset="0"/>
            </a:endParaRPr>
          </a:p>
        </p:txBody>
      </p:sp>
      <p:pic>
        <p:nvPicPr>
          <p:cNvPr id="3" name="Picture 2" descr="A blue and yellow jersey with a viking character on it&#10;&#10;AI-generated content may be incorrect.">
            <a:extLst>
              <a:ext uri="{FF2B5EF4-FFF2-40B4-BE49-F238E27FC236}">
                <a16:creationId xmlns:a16="http://schemas.microsoft.com/office/drawing/2014/main" id="{4F193016-3E95-FFBE-C428-1AFA09BB92AC}"/>
              </a:ext>
            </a:extLst>
          </p:cNvPr>
          <p:cNvPicPr>
            <a:picLocks noChangeAspect="1"/>
          </p:cNvPicPr>
          <p:nvPr/>
        </p:nvPicPr>
        <p:blipFill>
          <a:blip r:embed="rId3"/>
          <a:stretch>
            <a:fillRect/>
          </a:stretch>
        </p:blipFill>
        <p:spPr>
          <a:xfrm>
            <a:off x="5148776" y="2201325"/>
            <a:ext cx="3872419" cy="3369750"/>
          </a:xfrm>
          <a:prstGeom prst="rect">
            <a:avLst/>
          </a:prstGeom>
        </p:spPr>
      </p:pic>
      <p:pic>
        <p:nvPicPr>
          <p:cNvPr id="22" name="Picture 21" descr="A table with numbers and names&#10;&#10;AI-generated content may be incorrect.">
            <a:extLst>
              <a:ext uri="{FF2B5EF4-FFF2-40B4-BE49-F238E27FC236}">
                <a16:creationId xmlns:a16="http://schemas.microsoft.com/office/drawing/2014/main" id="{5D0D9B00-92F4-F779-3ECC-526511D0F498}"/>
              </a:ext>
            </a:extLst>
          </p:cNvPr>
          <p:cNvPicPr>
            <a:picLocks noChangeAspect="1"/>
          </p:cNvPicPr>
          <p:nvPr/>
        </p:nvPicPr>
        <p:blipFill>
          <a:blip r:embed="rId4"/>
          <a:stretch>
            <a:fillRect/>
          </a:stretch>
        </p:blipFill>
        <p:spPr>
          <a:xfrm>
            <a:off x="1272775" y="1423963"/>
            <a:ext cx="3299225" cy="530039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D377C6B-B1ED-AD6D-B7F7-6703715C96D3}"/>
              </a:ext>
            </a:extLst>
          </p:cNvPr>
          <p:cNvSpPr>
            <a:spLocks noGrp="1"/>
          </p:cNvSpPr>
          <p:nvPr>
            <p:ph type="title"/>
          </p:nvPr>
        </p:nvSpPr>
        <p:spPr>
          <a:xfrm>
            <a:off x="124691" y="190500"/>
            <a:ext cx="9933709" cy="825500"/>
          </a:xfrm>
        </p:spPr>
        <p:txBody>
          <a:bodyPr/>
          <a:lstStyle/>
          <a:p>
            <a:pPr algn="l" eaLnBrk="1" hangingPunct="1"/>
            <a:r>
              <a:rPr lang="en-US" altLang="en-US" sz="4000" b="1" dirty="0">
                <a:solidFill>
                  <a:schemeClr val="tx2"/>
                </a:solidFill>
                <a:latin typeface="Book Antiqua" panose="02040602050305030304" pitchFamily="18" charset="0"/>
              </a:rPr>
              <a:t>LSSU Lakers</a:t>
            </a:r>
            <a:br>
              <a:rPr lang="en-US" altLang="en-US" sz="4000" b="1" dirty="0">
                <a:solidFill>
                  <a:schemeClr val="tx2"/>
                </a:solidFill>
                <a:latin typeface="Book Antiqua" panose="02040602050305030304" pitchFamily="18" charset="0"/>
              </a:rPr>
            </a:br>
            <a:r>
              <a:rPr lang="en-US" altLang="en-US" sz="3600" b="1" dirty="0">
                <a:solidFill>
                  <a:schemeClr val="tx2"/>
                </a:solidFill>
                <a:latin typeface="Book Antiqua" panose="02040602050305030304" pitchFamily="18" charset="0"/>
              </a:rPr>
              <a:t>Coach Tim Mortenson</a:t>
            </a:r>
          </a:p>
        </p:txBody>
      </p:sp>
      <p:pic>
        <p:nvPicPr>
          <p:cNvPr id="3" name="Picture 2" descr="A white jersey with yellow stripes and a anchor on it&#10;&#10;AI-generated content may be incorrect.">
            <a:extLst>
              <a:ext uri="{FF2B5EF4-FFF2-40B4-BE49-F238E27FC236}">
                <a16:creationId xmlns:a16="http://schemas.microsoft.com/office/drawing/2014/main" id="{68CA31B9-C7EB-213D-D476-98E445DDF580}"/>
              </a:ext>
            </a:extLst>
          </p:cNvPr>
          <p:cNvPicPr>
            <a:picLocks noChangeAspect="1"/>
          </p:cNvPicPr>
          <p:nvPr/>
        </p:nvPicPr>
        <p:blipFill>
          <a:blip r:embed="rId3"/>
          <a:stretch>
            <a:fillRect/>
          </a:stretch>
        </p:blipFill>
        <p:spPr>
          <a:xfrm>
            <a:off x="5501853" y="2204844"/>
            <a:ext cx="3979209" cy="3362712"/>
          </a:xfrm>
          <a:prstGeom prst="rect">
            <a:avLst/>
          </a:prstGeom>
        </p:spPr>
      </p:pic>
      <p:pic>
        <p:nvPicPr>
          <p:cNvPr id="6" name="Picture 5" descr="A table with names and numbers&#10;&#10;AI-generated content may be incorrect.">
            <a:extLst>
              <a:ext uri="{FF2B5EF4-FFF2-40B4-BE49-F238E27FC236}">
                <a16:creationId xmlns:a16="http://schemas.microsoft.com/office/drawing/2014/main" id="{5B6FC50C-C3C4-4C46-CAC8-87E96F7D530A}"/>
              </a:ext>
            </a:extLst>
          </p:cNvPr>
          <p:cNvPicPr>
            <a:picLocks noChangeAspect="1"/>
          </p:cNvPicPr>
          <p:nvPr/>
        </p:nvPicPr>
        <p:blipFill>
          <a:blip r:embed="rId4"/>
          <a:stretch>
            <a:fillRect/>
          </a:stretch>
        </p:blipFill>
        <p:spPr>
          <a:xfrm>
            <a:off x="1605395" y="1268195"/>
            <a:ext cx="3486149" cy="563809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A92A1C98-8588-4DBC-8424-E71192ACF7D7}"/>
              </a:ext>
            </a:extLst>
          </p:cNvPr>
          <p:cNvSpPr>
            <a:spLocks noGrp="1"/>
          </p:cNvSpPr>
          <p:nvPr>
            <p:ph type="title"/>
          </p:nvPr>
        </p:nvSpPr>
        <p:spPr>
          <a:xfrm>
            <a:off x="503237" y="234713"/>
            <a:ext cx="9051925" cy="825500"/>
          </a:xfrm>
        </p:spPr>
        <p:txBody>
          <a:bodyPr/>
          <a:lstStyle/>
          <a:p>
            <a:pPr algn="l" eaLnBrk="1" hangingPunct="1"/>
            <a:r>
              <a:rPr lang="en-US" altLang="en-US" sz="4000" b="1" dirty="0">
                <a:solidFill>
                  <a:srgbClr val="7030A0"/>
                </a:solidFill>
                <a:latin typeface="Book Antiqua" panose="02040602050305030304" pitchFamily="18" charset="0"/>
              </a:rPr>
              <a:t>Minnesota State Mavericks</a:t>
            </a:r>
            <a:br>
              <a:rPr lang="en-US" altLang="en-US" sz="4000" b="1" dirty="0">
                <a:solidFill>
                  <a:srgbClr val="7030A0"/>
                </a:solidFill>
                <a:latin typeface="Book Antiqua" panose="02040602050305030304" pitchFamily="18" charset="0"/>
              </a:rPr>
            </a:br>
            <a:r>
              <a:rPr lang="en-US" altLang="en-US" sz="4000" b="1" dirty="0">
                <a:solidFill>
                  <a:srgbClr val="7030A0"/>
                </a:solidFill>
                <a:latin typeface="Book Antiqua" panose="02040602050305030304" pitchFamily="18" charset="0"/>
              </a:rPr>
              <a:t>Coach Rich </a:t>
            </a:r>
            <a:r>
              <a:rPr lang="en-US" altLang="en-US" sz="4000" b="1" dirty="0" err="1">
                <a:solidFill>
                  <a:srgbClr val="7030A0"/>
                </a:solidFill>
                <a:latin typeface="Book Antiqua" panose="02040602050305030304" pitchFamily="18" charset="0"/>
              </a:rPr>
              <a:t>Blaido</a:t>
            </a:r>
            <a:endParaRPr lang="en-US" altLang="en-US" sz="4000" b="1" dirty="0">
              <a:solidFill>
                <a:srgbClr val="7030A0"/>
              </a:solidFill>
              <a:latin typeface="Book Antiqua" panose="02040602050305030304" pitchFamily="18" charset="0"/>
            </a:endParaRPr>
          </a:p>
        </p:txBody>
      </p:sp>
      <p:pic>
        <p:nvPicPr>
          <p:cNvPr id="3" name="Picture 2" descr="A jersey with a purple and black stripe&#10;&#10;AI-generated content may be incorrect.">
            <a:extLst>
              <a:ext uri="{FF2B5EF4-FFF2-40B4-BE49-F238E27FC236}">
                <a16:creationId xmlns:a16="http://schemas.microsoft.com/office/drawing/2014/main" id="{91D9F32A-44FD-46DA-69B0-3BBB9E84E5C0}"/>
              </a:ext>
            </a:extLst>
          </p:cNvPr>
          <p:cNvPicPr>
            <a:picLocks noChangeAspect="1"/>
          </p:cNvPicPr>
          <p:nvPr/>
        </p:nvPicPr>
        <p:blipFill>
          <a:blip r:embed="rId3"/>
          <a:stretch>
            <a:fillRect/>
          </a:stretch>
        </p:blipFill>
        <p:spPr>
          <a:xfrm>
            <a:off x="5452747" y="2151668"/>
            <a:ext cx="3881601" cy="3469064"/>
          </a:xfrm>
          <a:prstGeom prst="rect">
            <a:avLst/>
          </a:prstGeom>
        </p:spPr>
      </p:pic>
      <p:pic>
        <p:nvPicPr>
          <p:cNvPr id="4" name="Picture 3" descr="A table with names on it&#10;&#10;AI-generated content may be incorrect.">
            <a:extLst>
              <a:ext uri="{FF2B5EF4-FFF2-40B4-BE49-F238E27FC236}">
                <a16:creationId xmlns:a16="http://schemas.microsoft.com/office/drawing/2014/main" id="{394F88DE-A0A1-AC14-C1CC-689798EF5B38}"/>
              </a:ext>
            </a:extLst>
          </p:cNvPr>
          <p:cNvPicPr>
            <a:picLocks noChangeAspect="1"/>
          </p:cNvPicPr>
          <p:nvPr/>
        </p:nvPicPr>
        <p:blipFill>
          <a:blip r:embed="rId4"/>
          <a:stretch>
            <a:fillRect/>
          </a:stretch>
        </p:blipFill>
        <p:spPr>
          <a:xfrm>
            <a:off x="1748938" y="1270000"/>
            <a:ext cx="3280262" cy="5607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31" name="Rectangle 26630">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58400" cy="7772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A92A1C98-8588-4DBC-8424-E71192ACF7D7}"/>
              </a:ext>
            </a:extLst>
          </p:cNvPr>
          <p:cNvSpPr>
            <a:spLocks noGrp="1"/>
          </p:cNvSpPr>
          <p:nvPr>
            <p:ph type="title"/>
          </p:nvPr>
        </p:nvSpPr>
        <p:spPr>
          <a:xfrm>
            <a:off x="520522" y="724789"/>
            <a:ext cx="2828925" cy="1948281"/>
          </a:xfrm>
        </p:spPr>
        <p:txBody>
          <a:bodyPr vert="horz" lIns="91440" tIns="45720" rIns="91440" bIns="45720" rtlCol="0" anchor="b">
            <a:normAutofit/>
          </a:bodyPr>
          <a:lstStyle/>
          <a:p>
            <a:pPr algn="l" defTabSz="914400" eaLnBrk="1" hangingPunct="1">
              <a:lnSpc>
                <a:spcPct val="90000"/>
              </a:lnSpc>
            </a:pPr>
            <a:r>
              <a:rPr lang="en-US" altLang="en-US" sz="4400" b="1" kern="1200" dirty="0">
                <a:solidFill>
                  <a:schemeClr val="tx1"/>
                </a:solidFill>
                <a:latin typeface="+mj-lt"/>
                <a:ea typeface="+mj-ea"/>
                <a:cs typeface="+mj-cs"/>
              </a:rPr>
              <a:t>Spring League Apparel</a:t>
            </a:r>
          </a:p>
        </p:txBody>
      </p:sp>
      <p:sp>
        <p:nvSpPr>
          <p:cNvPr id="2663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4" y="2916923"/>
            <a:ext cx="2685453" cy="20726"/>
          </a:xfrm>
          <a:custGeom>
            <a:avLst/>
            <a:gdLst>
              <a:gd name="csX0" fmla="*/ 0 w 2685453"/>
              <a:gd name="csY0" fmla="*/ 0 h 20726"/>
              <a:gd name="csX1" fmla="*/ 644509 w 2685453"/>
              <a:gd name="csY1" fmla="*/ 0 h 20726"/>
              <a:gd name="csX2" fmla="*/ 1315872 w 2685453"/>
              <a:gd name="csY2" fmla="*/ 0 h 20726"/>
              <a:gd name="csX3" fmla="*/ 1987235 w 2685453"/>
              <a:gd name="csY3" fmla="*/ 0 h 20726"/>
              <a:gd name="csX4" fmla="*/ 2685453 w 2685453"/>
              <a:gd name="csY4" fmla="*/ 0 h 20726"/>
              <a:gd name="csX5" fmla="*/ 2685453 w 2685453"/>
              <a:gd name="csY5" fmla="*/ 20726 h 20726"/>
              <a:gd name="csX6" fmla="*/ 2014090 w 2685453"/>
              <a:gd name="csY6" fmla="*/ 20726 h 20726"/>
              <a:gd name="csX7" fmla="*/ 1396436 w 2685453"/>
              <a:gd name="csY7" fmla="*/ 20726 h 20726"/>
              <a:gd name="csX8" fmla="*/ 778781 w 2685453"/>
              <a:gd name="csY8" fmla="*/ 20726 h 20726"/>
              <a:gd name="csX9" fmla="*/ 0 w 2685453"/>
              <a:gd name="csY9" fmla="*/ 20726 h 20726"/>
              <a:gd name="csX10" fmla="*/ 0 w 2685453"/>
              <a:gd name="csY10" fmla="*/ 0 h 2072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85453" h="20726" fill="none" extrusionOk="0">
                <a:moveTo>
                  <a:pt x="0" y="0"/>
                </a:moveTo>
                <a:cubicBezTo>
                  <a:pt x="197213" y="-3663"/>
                  <a:pt x="490688" y="-19592"/>
                  <a:pt x="644509" y="0"/>
                </a:cubicBezTo>
                <a:cubicBezTo>
                  <a:pt x="798330" y="19592"/>
                  <a:pt x="1099469" y="-6367"/>
                  <a:pt x="1315872" y="0"/>
                </a:cubicBezTo>
                <a:cubicBezTo>
                  <a:pt x="1532275" y="6367"/>
                  <a:pt x="1777982" y="-155"/>
                  <a:pt x="1987235" y="0"/>
                </a:cubicBezTo>
                <a:cubicBezTo>
                  <a:pt x="2196488" y="155"/>
                  <a:pt x="2498024" y="15140"/>
                  <a:pt x="2685453" y="0"/>
                </a:cubicBezTo>
                <a:cubicBezTo>
                  <a:pt x="2684719" y="6850"/>
                  <a:pt x="2685435" y="11249"/>
                  <a:pt x="2685453" y="20726"/>
                </a:cubicBezTo>
                <a:cubicBezTo>
                  <a:pt x="2400341" y="42098"/>
                  <a:pt x="2276232" y="8009"/>
                  <a:pt x="2014090" y="20726"/>
                </a:cubicBezTo>
                <a:cubicBezTo>
                  <a:pt x="1751948" y="33443"/>
                  <a:pt x="1559535" y="-8202"/>
                  <a:pt x="1396436" y="20726"/>
                </a:cubicBezTo>
                <a:cubicBezTo>
                  <a:pt x="1233337" y="49654"/>
                  <a:pt x="957148" y="-1227"/>
                  <a:pt x="778781" y="20726"/>
                </a:cubicBezTo>
                <a:cubicBezTo>
                  <a:pt x="600414" y="42679"/>
                  <a:pt x="344497" y="-15833"/>
                  <a:pt x="0" y="20726"/>
                </a:cubicBezTo>
                <a:cubicBezTo>
                  <a:pt x="-878" y="12884"/>
                  <a:pt x="-709" y="5696"/>
                  <a:pt x="0" y="0"/>
                </a:cubicBezTo>
                <a:close/>
              </a:path>
              <a:path w="2685453" h="20726" stroke="0" extrusionOk="0">
                <a:moveTo>
                  <a:pt x="0" y="0"/>
                </a:moveTo>
                <a:cubicBezTo>
                  <a:pt x="166121" y="11061"/>
                  <a:pt x="491151" y="-8059"/>
                  <a:pt x="644509" y="0"/>
                </a:cubicBezTo>
                <a:cubicBezTo>
                  <a:pt x="797867" y="8059"/>
                  <a:pt x="1013650" y="13388"/>
                  <a:pt x="1235308" y="0"/>
                </a:cubicBezTo>
                <a:cubicBezTo>
                  <a:pt x="1456966" y="-13388"/>
                  <a:pt x="1604597" y="-12633"/>
                  <a:pt x="1960381" y="0"/>
                </a:cubicBezTo>
                <a:cubicBezTo>
                  <a:pt x="2316165" y="12633"/>
                  <a:pt x="2356758" y="-4999"/>
                  <a:pt x="2685453" y="0"/>
                </a:cubicBezTo>
                <a:cubicBezTo>
                  <a:pt x="2684463" y="5953"/>
                  <a:pt x="2686037" y="13857"/>
                  <a:pt x="2685453" y="20726"/>
                </a:cubicBezTo>
                <a:cubicBezTo>
                  <a:pt x="2379722" y="32990"/>
                  <a:pt x="2276526" y="35654"/>
                  <a:pt x="2067799" y="20726"/>
                </a:cubicBezTo>
                <a:cubicBezTo>
                  <a:pt x="1859072" y="5798"/>
                  <a:pt x="1725478" y="28539"/>
                  <a:pt x="1450145" y="20726"/>
                </a:cubicBezTo>
                <a:cubicBezTo>
                  <a:pt x="1174812" y="12913"/>
                  <a:pt x="876049" y="25039"/>
                  <a:pt x="725072" y="20726"/>
                </a:cubicBezTo>
                <a:cubicBezTo>
                  <a:pt x="574095" y="16413"/>
                  <a:pt x="294504" y="38761"/>
                  <a:pt x="0" y="20726"/>
                </a:cubicBezTo>
                <a:cubicBezTo>
                  <a:pt x="-541" y="14295"/>
                  <a:pt x="-959" y="9234"/>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BB3D5C7-059E-A222-7356-B99F85C62564}"/>
              </a:ext>
            </a:extLst>
          </p:cNvPr>
          <p:cNvSpPr txBox="1"/>
          <p:nvPr/>
        </p:nvSpPr>
        <p:spPr>
          <a:xfrm>
            <a:off x="520522" y="3181502"/>
            <a:ext cx="3137078" cy="3865474"/>
          </a:xfrm>
          <a:prstGeom prst="rect">
            <a:avLst/>
          </a:prstGeom>
        </p:spPr>
        <p:txBody>
          <a:bodyPr vert="horz" lIns="91440" tIns="45720" rIns="91440" bIns="45720" rtlCol="0" anchor="t">
            <a:normAutofit/>
          </a:bodyPr>
          <a:lstStyle/>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b="1" dirty="0">
                <a:latin typeface="+mn-lt"/>
                <a:ea typeface="+mn-ea"/>
              </a:rPr>
              <a:t>Sweatshirts $30</a:t>
            </a:r>
          </a:p>
          <a:p>
            <a:pPr indent="-228600" defTabSz="914400" eaLnBrk="1" hangingPunct="1">
              <a:lnSpc>
                <a:spcPct val="90000"/>
              </a:lnSpc>
              <a:spcAft>
                <a:spcPts val="600"/>
              </a:spcAft>
              <a:buFont typeface="Arial" panose="020B0604020202020204" pitchFamily="34" charset="0"/>
              <a:buChar char="•"/>
            </a:pPr>
            <a:endParaRPr lang="en-US"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b="1" dirty="0">
                <a:latin typeface="+mn-lt"/>
                <a:ea typeface="+mn-ea"/>
              </a:rPr>
              <a:t>T-Shirts $15</a:t>
            </a:r>
          </a:p>
          <a:p>
            <a:pPr indent="-228600" defTabSz="914400" eaLnBrk="1" hangingPunct="1">
              <a:lnSpc>
                <a:spcPct val="90000"/>
              </a:lnSpc>
              <a:spcAft>
                <a:spcPts val="600"/>
              </a:spcAft>
              <a:buFont typeface="Arial" panose="020B0604020202020204" pitchFamily="34" charset="0"/>
              <a:buChar char="•"/>
            </a:pPr>
            <a:endParaRPr lang="en-US" b="1" dirty="0">
              <a:latin typeface="+mn-lt"/>
              <a:ea typeface="+mn-ea"/>
            </a:endParaRPr>
          </a:p>
          <a:p>
            <a:pPr indent="-228600" defTabSz="914400" eaLnBrk="1" hangingPunct="1">
              <a:lnSpc>
                <a:spcPct val="90000"/>
              </a:lnSpc>
              <a:spcAft>
                <a:spcPts val="600"/>
              </a:spcAft>
              <a:buFont typeface="Arial" panose="020B0604020202020204" pitchFamily="34" charset="0"/>
              <a:buChar char="•"/>
            </a:pPr>
            <a:r>
              <a:rPr lang="en-US" b="1" dirty="0">
                <a:latin typeface="+mn-lt"/>
                <a:ea typeface="+mn-ea"/>
              </a:rPr>
              <a:t>Personalization Available!</a:t>
            </a: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a:p>
            <a:pPr defTabSz="914400" eaLnBrk="1" hangingPunct="1">
              <a:lnSpc>
                <a:spcPct val="90000"/>
              </a:lnSpc>
              <a:spcAft>
                <a:spcPts val="600"/>
              </a:spcAft>
            </a:pPr>
            <a:endParaRPr lang="en-US" sz="1600" b="1" dirty="0">
              <a:latin typeface="+mn-lt"/>
              <a:ea typeface="+mn-ea"/>
            </a:endParaRPr>
          </a:p>
          <a:p>
            <a:pPr indent="-228600" defTabSz="914400" eaLnBrk="1" hangingPunct="1">
              <a:lnSpc>
                <a:spcPct val="90000"/>
              </a:lnSpc>
              <a:spcAft>
                <a:spcPts val="600"/>
              </a:spcAft>
              <a:buFont typeface="Arial" panose="020B0604020202020204" pitchFamily="34" charset="0"/>
              <a:buChar char="•"/>
            </a:pPr>
            <a:endParaRPr lang="en-US" sz="1600" b="1" dirty="0">
              <a:latin typeface="+mn-lt"/>
              <a:ea typeface="+mn-ea"/>
            </a:endParaRPr>
          </a:p>
        </p:txBody>
      </p:sp>
      <p:pic>
        <p:nvPicPr>
          <p:cNvPr id="7" name="Picture 6" descr="A collection of sports jerseys&#10;&#10;AI-generated content may be incorrect.">
            <a:extLst>
              <a:ext uri="{FF2B5EF4-FFF2-40B4-BE49-F238E27FC236}">
                <a16:creationId xmlns:a16="http://schemas.microsoft.com/office/drawing/2014/main" id="{8209B7B7-06ED-EDA4-C56E-ECE9071A60A4}"/>
              </a:ext>
            </a:extLst>
          </p:cNvPr>
          <p:cNvPicPr>
            <a:picLocks noChangeAspect="1"/>
          </p:cNvPicPr>
          <p:nvPr/>
        </p:nvPicPr>
        <p:blipFill>
          <a:blip r:embed="rId2"/>
          <a:stretch>
            <a:fillRect/>
          </a:stretch>
        </p:blipFill>
        <p:spPr>
          <a:xfrm>
            <a:off x="3905319" y="0"/>
            <a:ext cx="5730498" cy="7772400"/>
          </a:xfrm>
          <a:prstGeom prst="rect">
            <a:avLst/>
          </a:prstGeom>
        </p:spPr>
      </p:pic>
    </p:spTree>
    <p:extLst>
      <p:ext uri="{BB962C8B-B14F-4D97-AF65-F5344CB8AC3E}">
        <p14:creationId xmlns:p14="http://schemas.microsoft.com/office/powerpoint/2010/main" val="23416882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79D82A6-41BD-A1A1-9CB0-E4CC531A78CF}"/>
              </a:ext>
            </a:extLst>
          </p:cNvPr>
          <p:cNvSpPr>
            <a:spLocks noGrp="1"/>
          </p:cNvSpPr>
          <p:nvPr>
            <p:ph type="ctrTitle"/>
          </p:nvPr>
        </p:nvSpPr>
        <p:spPr>
          <a:xfrm>
            <a:off x="754063" y="5889625"/>
            <a:ext cx="8591550" cy="1666875"/>
          </a:xfrm>
        </p:spPr>
        <p:txBody>
          <a:bodyPr/>
          <a:lstStyle/>
          <a:p>
            <a:pPr eaLnBrk="1" hangingPunct="1"/>
            <a:r>
              <a:rPr lang="en-US" altLang="en-US" b="1" dirty="0">
                <a:solidFill>
                  <a:schemeClr val="bg1"/>
                </a:solidFill>
                <a:latin typeface="Book Antiqua" panose="02040602050305030304" pitchFamily="18" charset="0"/>
              </a:rPr>
              <a:t>Questions and Answers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0C4236B6-8D43-0564-601E-51056569E97C}"/>
              </a:ext>
            </a:extLst>
          </p:cNvPr>
          <p:cNvSpPr>
            <a:spLocks noGrp="1"/>
          </p:cNvSpPr>
          <p:nvPr>
            <p:ph type="title"/>
          </p:nvPr>
        </p:nvSpPr>
        <p:spPr>
          <a:xfrm>
            <a:off x="503238" y="311150"/>
            <a:ext cx="9051925" cy="825500"/>
          </a:xfrm>
        </p:spPr>
        <p:txBody>
          <a:bodyPr/>
          <a:lstStyle/>
          <a:p>
            <a:pPr algn="l" eaLnBrk="1" hangingPunct="1"/>
            <a:r>
              <a:rPr lang="en-US" altLang="en-US" sz="4000" b="1" dirty="0">
                <a:latin typeface="Book Antiqua" panose="02040602050305030304" pitchFamily="18" charset="0"/>
              </a:rPr>
              <a:t>Agenda</a:t>
            </a:r>
          </a:p>
        </p:txBody>
      </p:sp>
      <p:sp>
        <p:nvSpPr>
          <p:cNvPr id="15363" name="Content Placeholder 2">
            <a:extLst>
              <a:ext uri="{FF2B5EF4-FFF2-40B4-BE49-F238E27FC236}">
                <a16:creationId xmlns:a16="http://schemas.microsoft.com/office/drawing/2014/main" id="{88A86CDB-FE66-8F30-3B10-4FC89ADD97D0}"/>
              </a:ext>
            </a:extLst>
          </p:cNvPr>
          <p:cNvSpPr>
            <a:spLocks noGrp="1"/>
          </p:cNvSpPr>
          <p:nvPr>
            <p:ph idx="1"/>
          </p:nvPr>
        </p:nvSpPr>
        <p:spPr>
          <a:xfrm>
            <a:off x="503238" y="1304925"/>
            <a:ext cx="9051925" cy="6091238"/>
          </a:xfrm>
        </p:spPr>
        <p:txBody>
          <a:bodyPr/>
          <a:lstStyle/>
          <a:p>
            <a:pPr eaLnBrk="1" hangingPunct="1"/>
            <a:endParaRPr lang="en-US" altLang="en-US" sz="2800" dirty="0">
              <a:latin typeface="Book Antiqua" panose="02040602050305030304" pitchFamily="18" charset="0"/>
            </a:endParaRPr>
          </a:p>
          <a:p>
            <a:pPr eaLnBrk="1" hangingPunct="1"/>
            <a:r>
              <a:rPr lang="en-US" altLang="en-US" sz="2800" dirty="0">
                <a:latin typeface="Book Antiqua" panose="02040602050305030304" pitchFamily="18" charset="0"/>
              </a:rPr>
              <a:t>Program Staff Introductions</a:t>
            </a:r>
          </a:p>
          <a:p>
            <a:pPr eaLnBrk="1" hangingPunct="1"/>
            <a:r>
              <a:rPr lang="en-US" altLang="en-US" sz="2800" dirty="0">
                <a:latin typeface="Book Antiqua" panose="02040602050305030304" pitchFamily="18" charset="0"/>
              </a:rPr>
              <a:t>Program Information</a:t>
            </a:r>
          </a:p>
          <a:p>
            <a:pPr eaLnBrk="1" hangingPunct="1"/>
            <a:r>
              <a:rPr lang="en-US" altLang="en-US" sz="2800" dirty="0">
                <a:latin typeface="Book Antiqua" panose="02040602050305030304" pitchFamily="18" charset="0"/>
              </a:rPr>
              <a:t>Fundraisers</a:t>
            </a:r>
          </a:p>
          <a:p>
            <a:pPr eaLnBrk="1" hangingPunct="1"/>
            <a:r>
              <a:rPr lang="en-US" altLang="en-US" sz="2800" dirty="0">
                <a:latin typeface="Book Antiqua" panose="02040602050305030304" pitchFamily="18" charset="0"/>
              </a:rPr>
              <a:t>Spring League Player Cards</a:t>
            </a:r>
          </a:p>
          <a:p>
            <a:pPr eaLnBrk="1" hangingPunct="1"/>
            <a:r>
              <a:rPr lang="en-US" altLang="en-US" sz="2800" dirty="0">
                <a:latin typeface="Book Antiqua" panose="02040602050305030304" pitchFamily="18" charset="0"/>
              </a:rPr>
              <a:t>Product Offerings</a:t>
            </a:r>
          </a:p>
          <a:p>
            <a:pPr eaLnBrk="1" hangingPunct="1"/>
            <a:r>
              <a:rPr lang="en-US" altLang="en-US" sz="2800" dirty="0">
                <a:latin typeface="Book Antiqua" panose="02040602050305030304" pitchFamily="18" charset="0"/>
              </a:rPr>
              <a:t>Introduce Coaches and Teams</a:t>
            </a:r>
          </a:p>
          <a:p>
            <a:pPr eaLnBrk="1" hangingPunct="1"/>
            <a:r>
              <a:rPr lang="en-US" altLang="en-US" sz="2800" dirty="0">
                <a:latin typeface="Book Antiqua" panose="02040602050305030304" pitchFamily="18" charset="0"/>
              </a:rPr>
              <a:t>Apparel</a:t>
            </a:r>
          </a:p>
          <a:p>
            <a:pPr eaLnBrk="1" hangingPunct="1"/>
            <a:r>
              <a:rPr lang="en-US" altLang="en-US" sz="2800" dirty="0">
                <a:latin typeface="Book Antiqua" panose="02040602050305030304" pitchFamily="18" charset="0"/>
              </a:rPr>
              <a:t>Questions and Answers</a:t>
            </a:r>
          </a:p>
        </p:txBody>
      </p:sp>
      <p:pic>
        <p:nvPicPr>
          <p:cNvPr id="15364" name="Picture 2">
            <a:extLst>
              <a:ext uri="{FF2B5EF4-FFF2-40B4-BE49-F238E27FC236}">
                <a16:creationId xmlns:a16="http://schemas.microsoft.com/office/drawing/2014/main" id="{6829A627-E73C-24CA-7136-9451E667BD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1600200"/>
            <a:ext cx="3632200"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8E59496D-8282-8C02-2C9E-7A44D94920BC}"/>
              </a:ext>
            </a:extLst>
          </p:cNvPr>
          <p:cNvSpPr>
            <a:spLocks noGrp="1"/>
          </p:cNvSpPr>
          <p:nvPr>
            <p:ph type="title"/>
          </p:nvPr>
        </p:nvSpPr>
        <p:spPr>
          <a:xfrm>
            <a:off x="395288" y="203200"/>
            <a:ext cx="9051925" cy="825500"/>
          </a:xfrm>
        </p:spPr>
        <p:txBody>
          <a:bodyPr/>
          <a:lstStyle/>
          <a:p>
            <a:pPr algn="l" eaLnBrk="1" hangingPunct="1"/>
            <a:r>
              <a:rPr lang="en-US" altLang="en-US" sz="4000" b="1" dirty="0">
                <a:latin typeface="Book Antiqua" panose="02040602050305030304" pitchFamily="18" charset="0"/>
              </a:rPr>
              <a:t>Program Staff Introduction</a:t>
            </a:r>
          </a:p>
        </p:txBody>
      </p:sp>
      <p:sp>
        <p:nvSpPr>
          <p:cNvPr id="16387" name="Content Placeholder 2">
            <a:extLst>
              <a:ext uri="{FF2B5EF4-FFF2-40B4-BE49-F238E27FC236}">
                <a16:creationId xmlns:a16="http://schemas.microsoft.com/office/drawing/2014/main" id="{F11D7F9A-7F9A-22A1-9CD7-D00684C6B7A5}"/>
              </a:ext>
            </a:extLst>
          </p:cNvPr>
          <p:cNvSpPr>
            <a:spLocks noGrp="1"/>
          </p:cNvSpPr>
          <p:nvPr>
            <p:ph idx="1"/>
          </p:nvPr>
        </p:nvSpPr>
        <p:spPr>
          <a:xfrm>
            <a:off x="611188" y="839788"/>
            <a:ext cx="9339262" cy="6092825"/>
          </a:xfrm>
        </p:spPr>
        <p:txBody>
          <a:bodyPr/>
          <a:lstStyle/>
          <a:p>
            <a:pPr eaLnBrk="1" hangingPunct="1">
              <a:buFont typeface="Arial" charset="0"/>
              <a:buChar char="•"/>
              <a:defRPr/>
            </a:pPr>
            <a:endParaRPr lang="en-US" altLang="en-US" sz="2400" dirty="0">
              <a:latin typeface="Book Antiqua" pitchFamily="18" charset="0"/>
            </a:endParaRPr>
          </a:p>
          <a:p>
            <a:pPr eaLnBrk="1" hangingPunct="1">
              <a:buFont typeface="Arial" charset="0"/>
              <a:buChar char="•"/>
              <a:defRPr/>
            </a:pPr>
            <a:r>
              <a:rPr lang="en-US" altLang="en-US" sz="2800" dirty="0">
                <a:latin typeface="Book Antiqua" pitchFamily="18" charset="0"/>
              </a:rPr>
              <a:t>Bernie Knox - Operations Director </a:t>
            </a:r>
            <a:r>
              <a:rPr lang="en-US" altLang="en-US" sz="2800" u="sng" dirty="0">
                <a:solidFill>
                  <a:srgbClr val="0070C0"/>
                </a:solidFill>
                <a:latin typeface="Book Antiqua" pitchFamily="18" charset="0"/>
              </a:rPr>
              <a:t>b</a:t>
            </a:r>
            <a:r>
              <a:rPr lang="en-US" altLang="en-US" sz="2800" u="sng" dirty="0">
                <a:solidFill>
                  <a:srgbClr val="0070C0"/>
                </a:solidFill>
                <a:latin typeface="Book Antiqua" pitchFamily="18" charset="0"/>
                <a:hlinkClick r:id="rId3" tooltip="mailto:bernie@hometownhockeymn.com"/>
              </a:rPr>
              <a:t>e</a:t>
            </a:r>
            <a:r>
              <a:rPr lang="en-US" altLang="en-US" sz="2800" dirty="0">
                <a:latin typeface="Book Antiqua" pitchFamily="18" charset="0"/>
                <a:hlinkClick r:id="rId3" tooltip="mailto:bernie@hometownhockeymn.com"/>
              </a:rPr>
              <a:t>rnie@hometownhockeymn.com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Jeff Martin - Hockey Director </a:t>
            </a:r>
            <a:r>
              <a:rPr lang="en-US" altLang="en-US" sz="2800" dirty="0">
                <a:latin typeface="Book Antiqua" pitchFamily="18" charset="0"/>
                <a:hlinkClick r:id="rId4" tooltip="mailto:jeff@hometownhockeymn.com"/>
              </a:rPr>
              <a:t>jeff@hometownhockeymn.com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Laura </a:t>
            </a:r>
            <a:r>
              <a:rPr lang="en-US" altLang="en-US" sz="2800" dirty="0" err="1">
                <a:latin typeface="Book Antiqua" pitchFamily="18" charset="0"/>
              </a:rPr>
              <a:t>Lazan</a:t>
            </a:r>
            <a:r>
              <a:rPr lang="en-US" altLang="en-US" sz="2800" dirty="0">
                <a:latin typeface="Book Antiqua" pitchFamily="18" charset="0"/>
              </a:rPr>
              <a:t> - Admin Director </a:t>
            </a:r>
            <a:r>
              <a:rPr lang="en-US" altLang="en-US" sz="2800" dirty="0">
                <a:latin typeface="Book Antiqua" pitchFamily="18" charset="0"/>
                <a:hlinkClick r:id="rId5" tooltip="mailto:laura@hometownhockeymn.com"/>
              </a:rPr>
              <a:t>laura@hometownhockeymn.com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Ryan Olson – Goalie Director </a:t>
            </a:r>
            <a:r>
              <a:rPr lang="en-US" altLang="en-US" sz="2800" dirty="0">
                <a:latin typeface="Book Antiqua" pitchFamily="18" charset="0"/>
                <a:hlinkClick r:id="rId6"/>
              </a:rPr>
              <a:t>ryan@hometownhockeymn.com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Josh </a:t>
            </a:r>
            <a:r>
              <a:rPr lang="en-US" altLang="en-US" sz="2800" dirty="0" err="1">
                <a:latin typeface="Book Antiqua" pitchFamily="18" charset="0"/>
              </a:rPr>
              <a:t>Kozak</a:t>
            </a:r>
            <a:r>
              <a:rPr lang="en-US" altLang="en-US" sz="2800" dirty="0">
                <a:latin typeface="Book Antiqua" pitchFamily="18" charset="0"/>
              </a:rPr>
              <a:t> – Girls Director </a:t>
            </a:r>
            <a:r>
              <a:rPr lang="en-US" altLang="en-US" sz="2800" dirty="0">
                <a:latin typeface="Book Antiqua" pitchFamily="18" charset="0"/>
                <a:hlinkClick r:id="rId7"/>
              </a:rPr>
              <a:t>josh@hometownhockeymn.com</a:t>
            </a:r>
            <a:endParaRPr lang="en-US" altLang="en-US" sz="2800" dirty="0">
              <a:latin typeface="Book Antiqua" pitchFamily="18" charset="0"/>
            </a:endParaRPr>
          </a:p>
          <a:p>
            <a:pPr eaLnBrk="1" hangingPunct="1">
              <a:buFont typeface="Arial" charset="0"/>
              <a:buChar char="•"/>
              <a:defRPr/>
            </a:pPr>
            <a:r>
              <a:rPr lang="en-US" altLang="en-US" sz="2800" dirty="0">
                <a:latin typeface="Book Antiqua" pitchFamily="18" charset="0"/>
              </a:rPr>
              <a:t>Jensine Knox – Apparel Director</a:t>
            </a:r>
          </a:p>
          <a:p>
            <a:pPr marL="0" indent="0" eaLnBrk="1" hangingPunct="1">
              <a:buFont typeface="Arial" charset="0"/>
              <a:buNone/>
              <a:defRPr/>
            </a:pPr>
            <a:r>
              <a:rPr lang="en-US" altLang="en-US" sz="2800" dirty="0">
                <a:latin typeface="Book Antiqua" pitchFamily="18" charset="0"/>
              </a:rPr>
              <a:t>    </a:t>
            </a:r>
            <a:r>
              <a:rPr lang="en-US" altLang="en-US" sz="2800" dirty="0">
                <a:latin typeface="Book Antiqua" pitchFamily="18" charset="0"/>
                <a:hlinkClick r:id="rId7"/>
              </a:rPr>
              <a:t>jensine@hometownhockeymn.com</a:t>
            </a:r>
            <a:endParaRPr lang="en-US" altLang="en-US" sz="2800" dirty="0">
              <a:latin typeface="Book Antiqua" pitchFamily="18" charset="0"/>
            </a:endParaRPr>
          </a:p>
          <a:p>
            <a:pPr eaLnBrk="1" hangingPunct="1">
              <a:buFont typeface="Arial" charset="0"/>
              <a:buChar char="•"/>
              <a:defRPr/>
            </a:pPr>
            <a:endParaRPr lang="en-US" altLang="en-US" sz="2800" dirty="0">
              <a:latin typeface="Book Antiqua" pitchFamily="18" charset="0"/>
            </a:endParaRPr>
          </a:p>
          <a:p>
            <a:pPr lvl="2" eaLnBrk="1" hangingPunct="1">
              <a:buFont typeface="Arial" charset="0"/>
              <a:buNone/>
              <a:defRPr/>
            </a:pPr>
            <a:endParaRPr lang="en-US" altLang="en-US" sz="2800" dirty="0">
              <a:latin typeface="Book Antiqua" pitchFamily="18" charset="0"/>
            </a:endParaRPr>
          </a:p>
          <a:p>
            <a:pPr lvl="2" eaLnBrk="1" hangingPunct="1">
              <a:buFont typeface="Arial" charset="0"/>
              <a:buNone/>
              <a:defRPr/>
            </a:pPr>
            <a:br>
              <a:rPr lang="en-US" altLang="en-US" sz="2800" dirty="0">
                <a:latin typeface="Book Antiqua" pitchFamily="18" charset="0"/>
              </a:rPr>
            </a:br>
            <a:endParaRPr lang="en-US" altLang="en-US" sz="2800" dirty="0">
              <a:latin typeface="Book Antiqua" pitchFamily="18" charset="0"/>
            </a:endParaRPr>
          </a:p>
          <a:p>
            <a:pPr lvl="2" eaLnBrk="1" hangingPunct="1">
              <a:buFont typeface="Arial" charset="0"/>
              <a:buNone/>
              <a:defRPr/>
            </a:pPr>
            <a:br>
              <a:rPr lang="en-US" altLang="en-US" dirty="0"/>
            </a:br>
            <a:endParaRPr lang="en-US" altLang="en-US" dirty="0"/>
          </a:p>
          <a:p>
            <a:pPr lvl="1" eaLnBrk="1" hangingPunct="1">
              <a:buFont typeface="Arial" charset="0"/>
              <a:buChar char="–"/>
              <a:defRPr/>
            </a:pPr>
            <a:endParaRPr lang="en-US" altLang="en-US" sz="2300" dirty="0">
              <a:latin typeface="Book Antiqua" pitchFamily="18" charset="0"/>
            </a:endParaRPr>
          </a:p>
        </p:txBody>
      </p:sp>
      <p:pic>
        <p:nvPicPr>
          <p:cNvPr id="16388" name="Picture 5">
            <a:extLst>
              <a:ext uri="{FF2B5EF4-FFF2-40B4-BE49-F238E27FC236}">
                <a16:creationId xmlns:a16="http://schemas.microsoft.com/office/drawing/2014/main" id="{8DFBCC29-E0DC-FBAC-F42E-712C30860F1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58050" y="203200"/>
            <a:ext cx="2189163"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Program Information</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120103" y="1301008"/>
            <a:ext cx="9628188" cy="6756400"/>
          </a:xfrm>
        </p:spPr>
        <p:txBody>
          <a:bodyPr/>
          <a:lstStyle/>
          <a:p>
            <a:pPr eaLnBrk="1" hangingPunct="1">
              <a:lnSpc>
                <a:spcPct val="90000"/>
              </a:lnSpc>
              <a:defRPr/>
            </a:pPr>
            <a:r>
              <a:rPr lang="en-US" altLang="en-US" sz="2400" b="1" dirty="0">
                <a:latin typeface="Book Antiqua" pitchFamily="18" charset="0"/>
              </a:rPr>
              <a:t>Crossbar App</a:t>
            </a:r>
          </a:p>
          <a:p>
            <a:pPr lvl="1" eaLnBrk="1" hangingPunct="1">
              <a:lnSpc>
                <a:spcPct val="90000"/>
              </a:lnSpc>
              <a:buFont typeface="Arial" panose="020B0604020202020204" pitchFamily="34" charset="0"/>
              <a:buChar char="•"/>
              <a:defRPr/>
            </a:pPr>
            <a:r>
              <a:rPr lang="en-US" altLang="en-US" sz="1800" dirty="0">
                <a:latin typeface="Book Antiqua" pitchFamily="18" charset="0"/>
              </a:rPr>
              <a:t>You can download this app which functions the same as Sports Engine.  From the app, you will be able to RSVP for events as well as upload your schedule to your phone.  Please make sure to RSVP for ALL events, especially games!</a:t>
            </a:r>
          </a:p>
          <a:p>
            <a:pPr eaLnBrk="1" hangingPunct="1">
              <a:lnSpc>
                <a:spcPct val="90000"/>
              </a:lnSpc>
              <a:defRPr/>
            </a:pPr>
            <a:r>
              <a:rPr lang="en-US" altLang="en-US" sz="2900" b="1" dirty="0">
                <a:latin typeface="Book Antiqua" pitchFamily="18" charset="0"/>
              </a:rPr>
              <a:t>Schedules</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 and Game Schedules will be uploaded this week!</a:t>
            </a:r>
          </a:p>
          <a:p>
            <a:pPr lvl="1" eaLnBrk="1" hangingPunct="1">
              <a:lnSpc>
                <a:spcPct val="90000"/>
              </a:lnSpc>
              <a:buFont typeface="Arial" panose="020B0604020202020204" pitchFamily="34" charset="0"/>
              <a:buChar char="•"/>
              <a:defRPr/>
            </a:pPr>
            <a:r>
              <a:rPr lang="en-US" altLang="en-US" sz="1800" dirty="0">
                <a:latin typeface="Book Antiqua" pitchFamily="18" charset="0"/>
              </a:rPr>
              <a:t>Each team will have their own page on our website where roster info, coach info and the schedules will be kept.  Everything will also be available on the app.</a:t>
            </a:r>
            <a:endParaRPr lang="en-US" altLang="en-US" sz="2000" dirty="0">
              <a:latin typeface="Book Antiqua" pitchFamily="18" charset="0"/>
            </a:endParaRPr>
          </a:p>
          <a:p>
            <a:pPr eaLnBrk="1" hangingPunct="1">
              <a:lnSpc>
                <a:spcPct val="90000"/>
              </a:lnSpc>
              <a:defRPr/>
            </a:pPr>
            <a:r>
              <a:rPr lang="en-US" altLang="en-US" sz="2400" b="1" dirty="0">
                <a:latin typeface="Book Antiqua" pitchFamily="18" charset="0"/>
              </a:rPr>
              <a:t>Games/Practices</a:t>
            </a:r>
          </a:p>
          <a:p>
            <a:pPr lvl="1" eaLnBrk="1" hangingPunct="1">
              <a:lnSpc>
                <a:spcPct val="90000"/>
              </a:lnSpc>
              <a:buFont typeface="Arial" panose="020B0604020202020204" pitchFamily="34" charset="0"/>
              <a:buChar char="•"/>
              <a:defRPr/>
            </a:pPr>
            <a:r>
              <a:rPr lang="en-US" altLang="en-US" sz="1800" dirty="0">
                <a:latin typeface="Book Antiqua" pitchFamily="18" charset="0"/>
              </a:rPr>
              <a:t>Game jerseys and socks are expected to be worn at EVERY practice and game.</a:t>
            </a:r>
          </a:p>
          <a:p>
            <a:pPr lvl="1" eaLnBrk="1" hangingPunct="1">
              <a:lnSpc>
                <a:spcPct val="90000"/>
              </a:lnSpc>
              <a:buFont typeface="Arial" panose="020B0604020202020204" pitchFamily="34" charset="0"/>
              <a:buChar char="•"/>
              <a:defRPr/>
            </a:pPr>
            <a:r>
              <a:rPr lang="en-US" altLang="en-US" sz="1800" dirty="0">
                <a:latin typeface="Book Antiqua" pitchFamily="18" charset="0"/>
              </a:rPr>
              <a:t>Practices are run at a level of high-intensity and are focused on individual skills. </a:t>
            </a:r>
          </a:p>
          <a:p>
            <a:pPr lvl="1" eaLnBrk="1" hangingPunct="1">
              <a:lnSpc>
                <a:spcPct val="90000"/>
              </a:lnSpc>
              <a:buFont typeface="Arial" panose="020B0604020202020204" pitchFamily="34" charset="0"/>
              <a:buChar char="•"/>
              <a:defRPr/>
            </a:pPr>
            <a:r>
              <a:rPr lang="en-US" altLang="en-US" sz="1800" dirty="0">
                <a:latin typeface="Book Antiqua" pitchFamily="18" charset="0"/>
              </a:rPr>
              <a:t> If you aren’t able to make it to a game, please make sure and let your coach know ASAP. </a:t>
            </a:r>
          </a:p>
          <a:p>
            <a:pPr lvl="1" eaLnBrk="1" hangingPunct="1">
              <a:lnSpc>
                <a:spcPct val="90000"/>
              </a:lnSpc>
              <a:buFont typeface="Arial" panose="020B0604020202020204" pitchFamily="34" charset="0"/>
              <a:buChar char="•"/>
              <a:defRPr/>
            </a:pPr>
            <a:r>
              <a:rPr lang="en-US" altLang="en-US" sz="1800" dirty="0">
                <a:latin typeface="Book Antiqua" pitchFamily="18" charset="0"/>
              </a:rPr>
              <a:t>We give out “Player of the Game” pucks to one kid from each team after every game.  We try to choose a new kid every game until the start of the Playoffs.</a:t>
            </a:r>
          </a:p>
          <a:p>
            <a:pPr lvl="1" eaLnBrk="1" hangingPunct="1">
              <a:lnSpc>
                <a:spcPct val="90000"/>
              </a:lnSpc>
              <a:buFont typeface="Arial" panose="020B0604020202020204" pitchFamily="34" charset="0"/>
              <a:buChar char="•"/>
              <a:defRPr/>
            </a:pPr>
            <a:r>
              <a:rPr lang="en-US" altLang="en-US" sz="1800" dirty="0">
                <a:latin typeface="Book Antiqua" pitchFamily="18" charset="0"/>
              </a:rPr>
              <a:t> We keep stats for both skaters and goalies and all of that information will be live on   our Spring League Page.  </a:t>
            </a:r>
          </a:p>
          <a:p>
            <a:pPr lvl="1" eaLnBrk="1" hangingPunct="1">
              <a:lnSpc>
                <a:spcPct val="90000"/>
              </a:lnSpc>
              <a:buFont typeface="Arial" panose="020B0604020202020204" pitchFamily="34" charset="0"/>
              <a:buChar char="•"/>
              <a:defRPr/>
            </a:pPr>
            <a:r>
              <a:rPr lang="en-US" altLang="en-US" sz="1800" dirty="0">
                <a:latin typeface="Book Antiqua" pitchFamily="18" charset="0"/>
              </a:rPr>
              <a:t> There will be playoffs at the end of the season and the final games </a:t>
            </a:r>
          </a:p>
          <a:p>
            <a:pPr marL="509588" lvl="1" indent="0" eaLnBrk="1" hangingPunct="1">
              <a:lnSpc>
                <a:spcPct val="90000"/>
              </a:lnSpc>
              <a:buNone/>
              <a:defRPr/>
            </a:pPr>
            <a:r>
              <a:rPr lang="en-US" altLang="en-US" sz="1800" dirty="0">
                <a:latin typeface="Book Antiqua" pitchFamily="18" charset="0"/>
              </a:rPr>
              <a:t>      will all be live-streamed with live commentary!</a:t>
            </a:r>
          </a:p>
          <a:p>
            <a:pPr lvl="1" eaLnBrk="1" hangingPunct="1">
              <a:lnSpc>
                <a:spcPct val="90000"/>
              </a:lnSpc>
              <a:buFont typeface="Arial" panose="020B0604020202020204" pitchFamily="34" charset="0"/>
              <a:buChar char="•"/>
              <a:defRPr/>
            </a:pPr>
            <a:r>
              <a:rPr lang="en-US" altLang="en-US" sz="1800" dirty="0">
                <a:latin typeface="Book Antiqua" pitchFamily="18" charset="0"/>
              </a:rPr>
              <a:t>The Champion team is awarded with the Hometown Hockey Cup – </a:t>
            </a:r>
          </a:p>
          <a:p>
            <a:pPr marL="509588" lvl="1" indent="0" eaLnBrk="1" hangingPunct="1">
              <a:lnSpc>
                <a:spcPct val="90000"/>
              </a:lnSpc>
              <a:buNone/>
              <a:defRPr/>
            </a:pPr>
            <a:r>
              <a:rPr lang="en-US" altLang="en-US" sz="1800" dirty="0">
                <a:latin typeface="Book Antiqua" pitchFamily="18" charset="0"/>
              </a:rPr>
              <a:t>      Every player gets a week with the Cup!</a:t>
            </a:r>
          </a:p>
          <a:p>
            <a:pPr marL="509588" lvl="1" indent="0" eaLnBrk="1" hangingPunct="1">
              <a:lnSpc>
                <a:spcPct val="90000"/>
              </a:lnSpc>
              <a:buNone/>
              <a:defRPr/>
            </a:pPr>
            <a:endParaRPr lang="en-US" altLang="en-US" sz="1800" dirty="0">
              <a:latin typeface="Book Antiqua" pitchFamily="18" charset="0"/>
            </a:endParaRPr>
          </a:p>
          <a:p>
            <a:pPr marL="1019175" lvl="2" indent="0" eaLnBrk="1" hangingPunct="1">
              <a:buFont typeface="Arial" panose="020B0604020202020204" pitchFamily="34" charset="0"/>
              <a:buNone/>
            </a:pPr>
            <a:endParaRPr lang="en-US" altLang="en-US" dirty="0"/>
          </a:p>
          <a:p>
            <a:pPr lvl="1" eaLnBrk="1" hangingPunct="1"/>
            <a:endParaRPr lang="en-US" altLang="en-US" sz="2300" dirty="0">
              <a:latin typeface="Book Antiqua" panose="02040602050305030304" pitchFamily="18" charset="0"/>
            </a:endParaRPr>
          </a:p>
        </p:txBody>
      </p:sp>
    </p:spTree>
    <p:extLst>
      <p:ext uri="{BB962C8B-B14F-4D97-AF65-F5344CB8AC3E}">
        <p14:creationId xmlns:p14="http://schemas.microsoft.com/office/powerpoint/2010/main" val="342567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FE0601CB-82BF-41D4-6653-D6AAEC0C6F7B}"/>
              </a:ext>
            </a:extLst>
          </p:cNvPr>
          <p:cNvSpPr>
            <a:spLocks noGrp="1"/>
          </p:cNvSpPr>
          <p:nvPr>
            <p:ph type="title"/>
          </p:nvPr>
        </p:nvSpPr>
        <p:spPr/>
        <p:txBody>
          <a:bodyPr/>
          <a:lstStyle/>
          <a:p>
            <a:pPr algn="l" eaLnBrk="1" hangingPunct="1"/>
            <a:r>
              <a:rPr lang="en-US" altLang="en-US" sz="4000" b="1" dirty="0">
                <a:latin typeface="Book Antiqua" panose="02040602050305030304" pitchFamily="18" charset="0"/>
              </a:rPr>
              <a:t>Fundraising</a:t>
            </a:r>
          </a:p>
        </p:txBody>
      </p:sp>
      <p:graphicFrame>
        <p:nvGraphicFramePr>
          <p:cNvPr id="18438" name="Content Placeholder 2">
            <a:extLst>
              <a:ext uri="{FF2B5EF4-FFF2-40B4-BE49-F238E27FC236}">
                <a16:creationId xmlns:a16="http://schemas.microsoft.com/office/drawing/2014/main" id="{B6A3D367-F8D3-8823-FE90-0447435F6975}"/>
              </a:ext>
            </a:extLst>
          </p:cNvPr>
          <p:cNvGraphicFramePr>
            <a:graphicFrameLocks noGrp="1"/>
          </p:cNvGraphicFramePr>
          <p:nvPr>
            <p:ph idx="1"/>
            <p:extLst>
              <p:ext uri="{D42A27DB-BD31-4B8C-83A1-F6EECF244321}">
                <p14:modId xmlns:p14="http://schemas.microsoft.com/office/powerpoint/2010/main" val="11423173"/>
              </p:ext>
            </p:extLst>
          </p:nvPr>
        </p:nvGraphicFramePr>
        <p:xfrm>
          <a:off x="503237" y="1320800"/>
          <a:ext cx="9051925" cy="513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59C1D4B4-133A-2612-702E-BC04202EDCF2}"/>
              </a:ext>
            </a:extLst>
          </p:cNvPr>
          <p:cNvSpPr txBox="1"/>
          <p:nvPr/>
        </p:nvSpPr>
        <p:spPr>
          <a:xfrm>
            <a:off x="2377300" y="6753364"/>
            <a:ext cx="5303797" cy="707886"/>
          </a:xfrm>
          <a:prstGeom prst="rect">
            <a:avLst/>
          </a:prstGeom>
          <a:noFill/>
        </p:spPr>
        <p:txBody>
          <a:bodyPr wrap="square" rtlCol="0">
            <a:spAutoFit/>
          </a:bodyPr>
          <a:lstStyle/>
          <a:p>
            <a:pPr algn="ctr"/>
            <a:r>
              <a:rPr lang="en-US" b="1" dirty="0"/>
              <a:t>All Fundraising information is available on our website under the “Resources” tab</a:t>
            </a:r>
          </a:p>
        </p:txBody>
      </p:sp>
    </p:spTree>
    <p:extLst>
      <p:ext uri="{BB962C8B-B14F-4D97-AF65-F5344CB8AC3E}">
        <p14:creationId xmlns:p14="http://schemas.microsoft.com/office/powerpoint/2010/main" val="289066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215106" y="1289139"/>
            <a:ext cx="9628188" cy="6756400"/>
          </a:xfrm>
        </p:spPr>
        <p:txBody>
          <a:bodyPr/>
          <a:lstStyle/>
          <a:p>
            <a:pPr marL="509588" lvl="1" indent="0" eaLnBrk="1" hangingPunct="1">
              <a:lnSpc>
                <a:spcPct val="90000"/>
              </a:lnSpc>
              <a:buNone/>
              <a:defRPr/>
            </a:pPr>
            <a:endParaRPr lang="en-US" altLang="en-US" sz="1800" dirty="0">
              <a:latin typeface="Book Antiqua" pitchFamily="18" charset="0"/>
            </a:endParaRPr>
          </a:p>
          <a:p>
            <a:pPr lvl="1">
              <a:buFont typeface="Arial" panose="020B0604020202020204" pitchFamily="34" charset="0"/>
              <a:buChar char="•"/>
            </a:pPr>
            <a:r>
              <a:rPr lang="en-US" altLang="en-US" sz="2800" dirty="0">
                <a:latin typeface="Book Antiqua" panose="02040602050305030304" pitchFamily="18" charset="0"/>
              </a:rPr>
              <a:t>My name is Lexi </a:t>
            </a:r>
            <a:r>
              <a:rPr lang="en-US" altLang="en-US" sz="2800" dirty="0" err="1">
                <a:latin typeface="Book Antiqua" panose="02040602050305030304" pitchFamily="18" charset="0"/>
              </a:rPr>
              <a:t>Sanburg</a:t>
            </a:r>
            <a:endParaRPr lang="en-US" altLang="en-US" sz="2800" dirty="0">
              <a:latin typeface="Book Antiqua" panose="02040602050305030304" pitchFamily="18" charset="0"/>
            </a:endParaRPr>
          </a:p>
          <a:p>
            <a:pPr lvl="1">
              <a:buFont typeface="Arial" panose="020B0604020202020204" pitchFamily="34" charset="0"/>
              <a:buChar char="•"/>
            </a:pPr>
            <a:r>
              <a:rPr lang="en-US" altLang="en-US" sz="2800" dirty="0">
                <a:latin typeface="Book Antiqua" panose="02040602050305030304" pitchFamily="18" charset="0"/>
              </a:rPr>
              <a:t>I am 19 and a sophomore at Minnesota State</a:t>
            </a:r>
            <a:endParaRPr lang="en-US" altLang="en-US" sz="2400" dirty="0">
              <a:latin typeface="Book Antiqua" panose="02040602050305030304" pitchFamily="18" charset="0"/>
            </a:endParaRPr>
          </a:p>
          <a:p>
            <a:pPr lvl="1">
              <a:buFont typeface="Arial" panose="020B0604020202020204" pitchFamily="34" charset="0"/>
              <a:buChar char="•"/>
            </a:pPr>
            <a:r>
              <a:rPr lang="en-US" altLang="en-US" sz="2800" dirty="0">
                <a:latin typeface="Book Antiqua" panose="02040602050305030304" pitchFamily="18" charset="0"/>
              </a:rPr>
              <a:t>My brother Flynn is a goalie and played with HTH for 6 years</a:t>
            </a:r>
          </a:p>
          <a:p>
            <a:pPr lvl="1">
              <a:buFont typeface="Arial" panose="020B0604020202020204" pitchFamily="34" charset="0"/>
              <a:buChar char="•"/>
            </a:pPr>
            <a:r>
              <a:rPr lang="en-US" altLang="en-US" sz="2800" dirty="0">
                <a:latin typeface="Book Antiqua" panose="02040602050305030304" pitchFamily="18" charset="0"/>
              </a:rPr>
              <a:t>I’ve been photographing hockey for 11 years and creating hockey cards for 8.  During those 8 years, I have made hockey cards for various regular season teams, AAA Teams and Spring League.</a:t>
            </a:r>
          </a:p>
          <a:p>
            <a:pPr lvl="1">
              <a:buFont typeface="Arial" panose="020B0604020202020204" pitchFamily="34" charset="0"/>
              <a:buChar char="•"/>
            </a:pPr>
            <a:r>
              <a:rPr lang="en-US" altLang="en-US" sz="2800" dirty="0">
                <a:latin typeface="Book Antiqua" panose="02040602050305030304" pitchFamily="18" charset="0"/>
              </a:rPr>
              <a:t>This will be my 7</a:t>
            </a:r>
            <a:r>
              <a:rPr lang="en-US" altLang="en-US" sz="2800" baseline="30000" dirty="0">
                <a:latin typeface="Book Antiqua" panose="02040602050305030304" pitchFamily="18" charset="0"/>
              </a:rPr>
              <a:t>th</a:t>
            </a:r>
            <a:r>
              <a:rPr lang="en-US" altLang="en-US" sz="2800" dirty="0">
                <a:latin typeface="Book Antiqua" panose="02040602050305030304" pitchFamily="18" charset="0"/>
              </a:rPr>
              <a:t> year designing cards for Spring League kids</a:t>
            </a:r>
          </a:p>
          <a:p>
            <a:pPr lvl="1">
              <a:buFont typeface="Arial" panose="020B0604020202020204" pitchFamily="34" charset="0"/>
              <a:buChar char="•"/>
            </a:pPr>
            <a:endParaRPr lang="en-US" altLang="en-US" sz="20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305695" y="825500"/>
            <a:ext cx="9628188" cy="6756400"/>
          </a:xfrm>
        </p:spPr>
        <p:txBody>
          <a:bodyPr/>
          <a:lstStyle/>
          <a:p>
            <a:pPr marL="0" indent="0">
              <a:buNone/>
            </a:pPr>
            <a:endParaRPr lang="en-US" altLang="en-US" sz="2800" dirty="0">
              <a:latin typeface="Book Antiqua" panose="02040602050305030304" pitchFamily="18" charset="0"/>
            </a:endParaRPr>
          </a:p>
          <a:p>
            <a:pPr>
              <a:buFont typeface="Arial" charset="0"/>
              <a:buChar char="•"/>
              <a:defRPr/>
            </a:pPr>
            <a:r>
              <a:rPr lang="en-US" sz="2000" dirty="0">
                <a:latin typeface="Book Antiqua" panose="02040602050305030304" pitchFamily="18" charset="0"/>
              </a:rPr>
              <a:t>Each pack of cards consists of the following</a:t>
            </a:r>
          </a:p>
          <a:p>
            <a:pPr lvl="1">
              <a:buFont typeface="Arial" charset="0"/>
              <a:buChar char="–"/>
              <a:defRPr/>
            </a:pPr>
            <a:r>
              <a:rPr lang="en-US" sz="2000" dirty="0">
                <a:latin typeface="Book Antiqua" panose="02040602050305030304" pitchFamily="18" charset="0"/>
              </a:rPr>
              <a:t>A team card</a:t>
            </a:r>
          </a:p>
          <a:p>
            <a:pPr lvl="1">
              <a:buFont typeface="Arial" charset="0"/>
              <a:buChar char="–"/>
              <a:defRPr/>
            </a:pPr>
            <a:r>
              <a:rPr lang="en-US" sz="2000" dirty="0">
                <a:latin typeface="Book Antiqua" panose="02040602050305030304" pitchFamily="18" charset="0"/>
              </a:rPr>
              <a:t>A 2-sided card of each kid on the team (action photo and individual posed )</a:t>
            </a:r>
          </a:p>
          <a:p>
            <a:pPr lvl="1">
              <a:buFont typeface="Arial" charset="0"/>
              <a:buChar char="–"/>
              <a:defRPr/>
            </a:pPr>
            <a:r>
              <a:rPr lang="en-US" sz="2000" dirty="0">
                <a:latin typeface="Book Antiqua" panose="02040602050305030304" pitchFamily="18" charset="0"/>
              </a:rPr>
              <a:t>A card of the head coach</a:t>
            </a:r>
          </a:p>
          <a:p>
            <a:pPr>
              <a:buFont typeface="Arial" charset="0"/>
              <a:buChar char="•"/>
              <a:defRPr/>
            </a:pPr>
            <a:r>
              <a:rPr lang="en-US" sz="2000" dirty="0">
                <a:latin typeface="Book Antiqua" panose="02040602050305030304" pitchFamily="18" charset="0"/>
              </a:rPr>
              <a:t>Card stock is made just like cards from the NHL</a:t>
            </a:r>
          </a:p>
          <a:p>
            <a:pPr>
              <a:buFont typeface="Arial" charset="0"/>
              <a:buChar char="•"/>
              <a:defRPr/>
            </a:pPr>
            <a:r>
              <a:rPr lang="en-US" sz="2000" dirty="0">
                <a:latin typeface="Book Antiqua" panose="02040602050305030304" pitchFamily="18" charset="0"/>
              </a:rPr>
              <a:t>Cards will be delivered towards the end of the season</a:t>
            </a:r>
          </a:p>
          <a:p>
            <a:pPr>
              <a:buFont typeface="Arial" charset="0"/>
              <a:buChar char="•"/>
              <a:defRPr/>
            </a:pPr>
            <a:r>
              <a:rPr lang="en-US" sz="2000" dirty="0">
                <a:latin typeface="Book Antiqua" panose="02040602050305030304" pitchFamily="18" charset="0"/>
              </a:rPr>
              <a:t>Cost per pack: $20</a:t>
            </a:r>
          </a:p>
          <a:p>
            <a:pPr>
              <a:buFont typeface="Arial" charset="0"/>
              <a:buChar char="•"/>
              <a:defRPr/>
            </a:pPr>
            <a:r>
              <a:rPr lang="en-US" sz="2000" dirty="0">
                <a:latin typeface="Book Antiqua" panose="02040602050305030304" pitchFamily="18" charset="0"/>
              </a:rPr>
              <a:t>Option to add a </a:t>
            </a:r>
            <a:r>
              <a:rPr lang="en-US" sz="2000" dirty="0" err="1">
                <a:latin typeface="Book Antiqua" panose="02040602050305030304" pitchFamily="18" charset="0"/>
              </a:rPr>
              <a:t>screwdown</a:t>
            </a:r>
            <a:r>
              <a:rPr lang="en-US" sz="2000" dirty="0">
                <a:latin typeface="Book Antiqua" panose="02040602050305030304" pitchFamily="18" charset="0"/>
              </a:rPr>
              <a:t> case for your child’s card for $10</a:t>
            </a:r>
          </a:p>
          <a:p>
            <a:pPr>
              <a:buFont typeface="Arial" charset="0"/>
              <a:buChar char="•"/>
              <a:defRPr/>
            </a:pPr>
            <a:r>
              <a:rPr lang="en-US" sz="2000" dirty="0">
                <a:latin typeface="Book Antiqua" panose="02040602050305030304" pitchFamily="18" charset="0"/>
              </a:rPr>
              <a:t>Extra cards of your child are available – </a:t>
            </a:r>
          </a:p>
          <a:p>
            <a:pPr marL="0" indent="0">
              <a:buNone/>
              <a:defRPr/>
            </a:pPr>
            <a:r>
              <a:rPr lang="en-US" sz="2000" dirty="0">
                <a:latin typeface="Book Antiqua" panose="02040602050305030304" pitchFamily="18" charset="0"/>
              </a:rPr>
              <a:t>                  5 extra cards for $10 or 10 extra cards for $15</a:t>
            </a:r>
          </a:p>
          <a:p>
            <a:pPr>
              <a:buFont typeface="Arial" charset="0"/>
              <a:buChar char="•"/>
              <a:defRPr/>
            </a:pPr>
            <a:r>
              <a:rPr lang="en-US" sz="2000" dirty="0">
                <a:latin typeface="Book Antiqua" panose="02040602050305030304" pitchFamily="18" charset="0"/>
              </a:rPr>
              <a:t>Payments will be collected online through Hometown Hockey website – Laura will send out an email when this is ready</a:t>
            </a:r>
          </a:p>
          <a:p>
            <a:pPr>
              <a:buFont typeface="Arial" charset="0"/>
              <a:buChar char="•"/>
              <a:defRPr/>
            </a:pPr>
            <a:r>
              <a:rPr lang="en-US" sz="2000" dirty="0">
                <a:latin typeface="Book Antiqua" panose="02040602050305030304" pitchFamily="18" charset="0"/>
              </a:rPr>
              <a:t>Generally, we will have extra packs and </a:t>
            </a:r>
            <a:r>
              <a:rPr lang="en-US" sz="2000" dirty="0" err="1">
                <a:latin typeface="Book Antiqua" panose="02040602050305030304" pitchFamily="18" charset="0"/>
              </a:rPr>
              <a:t>screwdowns</a:t>
            </a:r>
            <a:r>
              <a:rPr lang="en-US" sz="2000" dirty="0">
                <a:latin typeface="Book Antiqua" panose="02040602050305030304" pitchFamily="18" charset="0"/>
              </a:rPr>
              <a:t> available but it is best that you pre-order to ensure that you get a pack.  Once the kids see them in person, they ALL want them!</a:t>
            </a: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spTree>
    <p:extLst>
      <p:ext uri="{BB962C8B-B14F-4D97-AF65-F5344CB8AC3E}">
        <p14:creationId xmlns:p14="http://schemas.microsoft.com/office/powerpoint/2010/main" val="418117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7C4BCFC3-D2D7-8338-F1D8-C15D5FA3A3B1}"/>
              </a:ext>
            </a:extLst>
          </p:cNvPr>
          <p:cNvSpPr>
            <a:spLocks noGrp="1"/>
          </p:cNvSpPr>
          <p:nvPr>
            <p:ph type="title"/>
          </p:nvPr>
        </p:nvSpPr>
        <p:spPr>
          <a:xfrm>
            <a:off x="503238" y="190500"/>
            <a:ext cx="9051925" cy="825500"/>
          </a:xfrm>
        </p:spPr>
        <p:txBody>
          <a:bodyPr/>
          <a:lstStyle/>
          <a:p>
            <a:pPr algn="l" eaLnBrk="1" hangingPunct="1"/>
            <a:r>
              <a:rPr lang="en-US" altLang="en-US" sz="4000" b="1" dirty="0">
                <a:latin typeface="Book Antiqua" panose="02040602050305030304" pitchFamily="18" charset="0"/>
              </a:rPr>
              <a:t>HTH Player Cards</a:t>
            </a:r>
          </a:p>
        </p:txBody>
      </p:sp>
      <p:sp>
        <p:nvSpPr>
          <p:cNvPr id="17411" name="Content Placeholder 2">
            <a:extLst>
              <a:ext uri="{FF2B5EF4-FFF2-40B4-BE49-F238E27FC236}">
                <a16:creationId xmlns:a16="http://schemas.microsoft.com/office/drawing/2014/main" id="{74758FC3-282D-DD00-8E4B-99CB06CD8506}"/>
              </a:ext>
            </a:extLst>
          </p:cNvPr>
          <p:cNvSpPr>
            <a:spLocks noGrp="1"/>
          </p:cNvSpPr>
          <p:nvPr>
            <p:ph idx="1"/>
          </p:nvPr>
        </p:nvSpPr>
        <p:spPr>
          <a:xfrm>
            <a:off x="305695" y="825500"/>
            <a:ext cx="9628188" cy="6756400"/>
          </a:xfrm>
        </p:spPr>
        <p:txBody>
          <a:bodyPr/>
          <a:lstStyle/>
          <a:p>
            <a:pPr marL="0" indent="0">
              <a:buNone/>
            </a:pPr>
            <a:endParaRPr lang="en-US" altLang="en-US" sz="28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a:p>
            <a:pPr marL="509588" lvl="1" indent="0" eaLnBrk="1" hangingPunct="1">
              <a:buNone/>
            </a:pPr>
            <a:endParaRPr lang="en-US" altLang="en-US" sz="2300" dirty="0">
              <a:latin typeface="Book Antiqua" panose="02040602050305030304" pitchFamily="18" charset="0"/>
            </a:endParaRPr>
          </a:p>
        </p:txBody>
      </p:sp>
      <p:pic>
        <p:nvPicPr>
          <p:cNvPr id="5" name="Picture 4" descr="A sign on a wall&#10;&#10;Description automatically generated with low confidence">
            <a:extLst>
              <a:ext uri="{FF2B5EF4-FFF2-40B4-BE49-F238E27FC236}">
                <a16:creationId xmlns:a16="http://schemas.microsoft.com/office/drawing/2014/main" id="{7223EC8A-A019-7F87-EE40-E99613CC5623}"/>
              </a:ext>
            </a:extLst>
          </p:cNvPr>
          <p:cNvPicPr>
            <a:picLocks noChangeAspect="1"/>
          </p:cNvPicPr>
          <p:nvPr/>
        </p:nvPicPr>
        <p:blipFill>
          <a:blip r:embed="rId3"/>
          <a:stretch>
            <a:fillRect/>
          </a:stretch>
        </p:blipFill>
        <p:spPr>
          <a:xfrm>
            <a:off x="3949625" y="1483663"/>
            <a:ext cx="1927295" cy="3258300"/>
          </a:xfrm>
          <a:prstGeom prst="rect">
            <a:avLst/>
          </a:prstGeom>
        </p:spPr>
      </p:pic>
      <p:pic>
        <p:nvPicPr>
          <p:cNvPr id="8" name="Picture 7" descr="A picture containing text, tree&#10;&#10;Description automatically generated">
            <a:extLst>
              <a:ext uri="{FF2B5EF4-FFF2-40B4-BE49-F238E27FC236}">
                <a16:creationId xmlns:a16="http://schemas.microsoft.com/office/drawing/2014/main" id="{084F1370-44B0-6BF1-C377-BB47E25CD20C}"/>
              </a:ext>
            </a:extLst>
          </p:cNvPr>
          <p:cNvPicPr>
            <a:picLocks noChangeAspect="1"/>
          </p:cNvPicPr>
          <p:nvPr/>
        </p:nvPicPr>
        <p:blipFill>
          <a:blip r:embed="rId4"/>
          <a:stretch>
            <a:fillRect/>
          </a:stretch>
        </p:blipFill>
        <p:spPr>
          <a:xfrm>
            <a:off x="503238" y="4977765"/>
            <a:ext cx="3231638" cy="2149593"/>
          </a:xfrm>
          <a:prstGeom prst="rect">
            <a:avLst/>
          </a:prstGeom>
        </p:spPr>
      </p:pic>
      <p:pic>
        <p:nvPicPr>
          <p:cNvPr id="3" name="Picture 2">
            <a:extLst>
              <a:ext uri="{FF2B5EF4-FFF2-40B4-BE49-F238E27FC236}">
                <a16:creationId xmlns:a16="http://schemas.microsoft.com/office/drawing/2014/main" id="{35F6509A-B587-2099-A35F-BC130E39D82B}"/>
              </a:ext>
            </a:extLst>
          </p:cNvPr>
          <p:cNvPicPr>
            <a:picLocks noChangeAspect="1"/>
          </p:cNvPicPr>
          <p:nvPr/>
        </p:nvPicPr>
        <p:blipFill>
          <a:blip r:embed="rId5"/>
          <a:stretch>
            <a:fillRect/>
          </a:stretch>
        </p:blipFill>
        <p:spPr>
          <a:xfrm>
            <a:off x="4297533" y="4969768"/>
            <a:ext cx="2204084" cy="2561890"/>
          </a:xfrm>
          <a:prstGeom prst="rect">
            <a:avLst/>
          </a:prstGeom>
        </p:spPr>
      </p:pic>
      <p:pic>
        <p:nvPicPr>
          <p:cNvPr id="7" name="Picture 6">
            <a:extLst>
              <a:ext uri="{FF2B5EF4-FFF2-40B4-BE49-F238E27FC236}">
                <a16:creationId xmlns:a16="http://schemas.microsoft.com/office/drawing/2014/main" id="{94036851-4B65-04D1-AE71-7DC4EC7681AE}"/>
              </a:ext>
            </a:extLst>
          </p:cNvPr>
          <p:cNvPicPr>
            <a:picLocks noChangeAspect="1"/>
          </p:cNvPicPr>
          <p:nvPr/>
        </p:nvPicPr>
        <p:blipFill>
          <a:blip r:embed="rId6"/>
          <a:stretch>
            <a:fillRect/>
          </a:stretch>
        </p:blipFill>
        <p:spPr>
          <a:xfrm>
            <a:off x="698980" y="1498135"/>
            <a:ext cx="2526790" cy="3258301"/>
          </a:xfrm>
          <a:prstGeom prst="rect">
            <a:avLst/>
          </a:prstGeom>
        </p:spPr>
      </p:pic>
      <p:pic>
        <p:nvPicPr>
          <p:cNvPr id="11" name="Picture 10">
            <a:extLst>
              <a:ext uri="{FF2B5EF4-FFF2-40B4-BE49-F238E27FC236}">
                <a16:creationId xmlns:a16="http://schemas.microsoft.com/office/drawing/2014/main" id="{7D008A06-C63A-3F14-E7A6-04D96F4F2764}"/>
              </a:ext>
            </a:extLst>
          </p:cNvPr>
          <p:cNvPicPr>
            <a:picLocks noChangeAspect="1"/>
          </p:cNvPicPr>
          <p:nvPr/>
        </p:nvPicPr>
        <p:blipFill>
          <a:blip r:embed="rId7"/>
          <a:stretch>
            <a:fillRect/>
          </a:stretch>
        </p:blipFill>
        <p:spPr>
          <a:xfrm>
            <a:off x="6706288" y="1870230"/>
            <a:ext cx="2839475" cy="3393985"/>
          </a:xfrm>
          <a:prstGeom prst="rect">
            <a:avLst/>
          </a:prstGeom>
        </p:spPr>
      </p:pic>
    </p:spTree>
    <p:extLst>
      <p:ext uri="{BB962C8B-B14F-4D97-AF65-F5344CB8AC3E}">
        <p14:creationId xmlns:p14="http://schemas.microsoft.com/office/powerpoint/2010/main" val="3061364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FD19CBB-A3EE-8305-31F6-1317322D2CC0}"/>
              </a:ext>
            </a:extLst>
          </p:cNvPr>
          <p:cNvSpPr>
            <a:spLocks noGrp="1"/>
          </p:cNvSpPr>
          <p:nvPr>
            <p:ph type="title"/>
          </p:nvPr>
        </p:nvSpPr>
        <p:spPr>
          <a:xfrm>
            <a:off x="457200" y="190500"/>
            <a:ext cx="9051925" cy="825500"/>
          </a:xfrm>
        </p:spPr>
        <p:txBody>
          <a:bodyPr/>
          <a:lstStyle/>
          <a:p>
            <a:pPr algn="l" eaLnBrk="1" hangingPunct="1"/>
            <a:r>
              <a:rPr lang="en-US" altLang="en-US" sz="4000" b="1" dirty="0">
                <a:latin typeface="Book Antiqua" panose="02040602050305030304" pitchFamily="18" charset="0"/>
              </a:rPr>
              <a:t>2026 Product Offerings</a:t>
            </a:r>
          </a:p>
        </p:txBody>
      </p:sp>
      <p:sp>
        <p:nvSpPr>
          <p:cNvPr id="5" name="Content Placeholder 2">
            <a:extLst>
              <a:ext uri="{FF2B5EF4-FFF2-40B4-BE49-F238E27FC236}">
                <a16:creationId xmlns:a16="http://schemas.microsoft.com/office/drawing/2014/main" id="{6675F4BC-8450-8D8C-4F76-134054BB5E4B}"/>
              </a:ext>
            </a:extLst>
          </p:cNvPr>
          <p:cNvSpPr>
            <a:spLocks noGrp="1"/>
          </p:cNvSpPr>
          <p:nvPr>
            <p:ph idx="1"/>
          </p:nvPr>
        </p:nvSpPr>
        <p:spPr>
          <a:xfrm>
            <a:off x="304800" y="1277257"/>
            <a:ext cx="9291638" cy="6932221"/>
          </a:xfrm>
        </p:spPr>
        <p:txBody>
          <a:bodyPr/>
          <a:lstStyle/>
          <a:p>
            <a:pPr eaLnBrk="1" hangingPunct="1">
              <a:defRPr/>
            </a:pPr>
            <a:r>
              <a:rPr lang="en-US" altLang="en-US" sz="2400" b="1" dirty="0">
                <a:latin typeface="Book Antiqua" pitchFamily="18" charset="0"/>
              </a:rPr>
              <a:t>AAA Hockey Boys and Girls</a:t>
            </a:r>
          </a:p>
          <a:p>
            <a:pPr lvl="1" eaLnBrk="1" hangingPunct="1">
              <a:defRPr/>
            </a:pPr>
            <a:r>
              <a:rPr lang="en-US" altLang="en-US" sz="1800" dirty="0">
                <a:latin typeface="Book Antiqua" pitchFamily="18" charset="0"/>
              </a:rPr>
              <a:t>Competitive Teams formed by birth year</a:t>
            </a:r>
          </a:p>
          <a:p>
            <a:pPr lvl="1" eaLnBrk="1" hangingPunct="1">
              <a:defRPr/>
            </a:pPr>
            <a:r>
              <a:rPr lang="en-US" altLang="en-US" sz="1800" dirty="0">
                <a:latin typeface="Book Antiqua" pitchFamily="18" charset="0"/>
              </a:rPr>
              <a:t>Tryouts for the 2027 Season are Sept 11</a:t>
            </a:r>
            <a:r>
              <a:rPr lang="en-US" altLang="en-US" sz="1800" baseline="30000" dirty="0">
                <a:latin typeface="Book Antiqua" pitchFamily="18" charset="0"/>
              </a:rPr>
              <a:t>th</a:t>
            </a:r>
            <a:r>
              <a:rPr lang="en-US" altLang="en-US" sz="1800" dirty="0">
                <a:latin typeface="Book Antiqua" pitchFamily="18" charset="0"/>
              </a:rPr>
              <a:t>-13</a:t>
            </a:r>
            <a:r>
              <a:rPr lang="en-US" altLang="en-US" sz="1800" baseline="30000" dirty="0">
                <a:latin typeface="Book Antiqua" pitchFamily="18" charset="0"/>
              </a:rPr>
              <a:t>th</a:t>
            </a:r>
            <a:r>
              <a:rPr lang="en-US" altLang="en-US" sz="1800" dirty="0">
                <a:latin typeface="Book Antiqua" pitchFamily="18" charset="0"/>
              </a:rPr>
              <a:t> </a:t>
            </a:r>
          </a:p>
          <a:p>
            <a:pPr marL="509588" lvl="1" indent="0" eaLnBrk="1" hangingPunct="1">
              <a:buNone/>
              <a:defRPr/>
            </a:pPr>
            <a:endParaRPr lang="en-US" altLang="en-US" sz="1800" dirty="0">
              <a:latin typeface="Book Antiqua" pitchFamily="18" charset="0"/>
            </a:endParaRPr>
          </a:p>
          <a:p>
            <a:pPr eaLnBrk="1" hangingPunct="1">
              <a:defRPr/>
            </a:pPr>
            <a:r>
              <a:rPr lang="en-US" altLang="en-US" sz="2400" b="1" dirty="0">
                <a:latin typeface="Book Antiqua" pitchFamily="18" charset="0"/>
              </a:rPr>
              <a:t>Spring League </a:t>
            </a:r>
          </a:p>
          <a:p>
            <a:pPr marL="0" indent="0" eaLnBrk="1" hangingPunct="1">
              <a:buNone/>
              <a:defRPr/>
            </a:pPr>
            <a:endParaRPr lang="en-US" altLang="en-US" sz="2400" b="1" dirty="0">
              <a:latin typeface="Book Antiqua" pitchFamily="18" charset="0"/>
            </a:endParaRPr>
          </a:p>
          <a:p>
            <a:pPr eaLnBrk="1" hangingPunct="1">
              <a:defRPr/>
            </a:pPr>
            <a:r>
              <a:rPr lang="en-US" altLang="en-US" sz="2400" b="1" dirty="0">
                <a:latin typeface="Book Antiqua" pitchFamily="18" charset="0"/>
              </a:rPr>
              <a:t>3 v 3 Summer League</a:t>
            </a:r>
            <a:r>
              <a:rPr lang="en-US" altLang="en-US" sz="2400" dirty="0">
                <a:latin typeface="Book Antiqua" pitchFamily="18" charset="0"/>
              </a:rPr>
              <a:t>– </a:t>
            </a:r>
            <a:r>
              <a:rPr lang="en-US" altLang="en-US" sz="2000" dirty="0">
                <a:latin typeface="Book Antiqua" pitchFamily="18" charset="0"/>
              </a:rPr>
              <a:t>Full for Mites, Some Squirt openings</a:t>
            </a:r>
          </a:p>
          <a:p>
            <a:pPr lvl="1" eaLnBrk="1" hangingPunct="1">
              <a:defRPr/>
            </a:pPr>
            <a:r>
              <a:rPr lang="en-US" altLang="en-US" sz="1800" dirty="0">
                <a:latin typeface="Book Antiqua" pitchFamily="18" charset="0"/>
              </a:rPr>
              <a:t>Wednesday evenings in June/July – Mite &amp; Squirt Levels</a:t>
            </a:r>
          </a:p>
          <a:p>
            <a:pPr marL="509588" lvl="1" indent="0" eaLnBrk="1" hangingPunct="1">
              <a:buNone/>
              <a:defRPr/>
            </a:pPr>
            <a:r>
              <a:rPr lang="en-US" altLang="en-US" sz="1800" dirty="0">
                <a:latin typeface="Book Antiqua" pitchFamily="18" charset="0"/>
              </a:rPr>
              <a:t> </a:t>
            </a:r>
          </a:p>
          <a:p>
            <a:pPr eaLnBrk="1" hangingPunct="1">
              <a:defRPr/>
            </a:pPr>
            <a:r>
              <a:rPr lang="en-US" altLang="en-US" sz="2400" b="1" dirty="0">
                <a:latin typeface="Book Antiqua" pitchFamily="18" charset="0"/>
              </a:rPr>
              <a:t>Girls Prep League </a:t>
            </a:r>
            <a:r>
              <a:rPr lang="en-US" altLang="en-US" sz="2400" dirty="0">
                <a:latin typeface="Book Antiqua" pitchFamily="18" charset="0"/>
              </a:rPr>
              <a:t>– Aug/Sept</a:t>
            </a:r>
          </a:p>
          <a:p>
            <a:pPr lvl="1" eaLnBrk="1" hangingPunct="1">
              <a:defRPr/>
            </a:pPr>
            <a:r>
              <a:rPr lang="en-US" altLang="en-US" sz="1900" dirty="0">
                <a:latin typeface="Book Antiqua" pitchFamily="18" charset="0"/>
              </a:rPr>
              <a:t>U8/U10 Development Program for Girls</a:t>
            </a:r>
          </a:p>
          <a:p>
            <a:pPr marL="509588" lvl="1" indent="0" eaLnBrk="1" hangingPunct="1">
              <a:buNone/>
              <a:defRPr/>
            </a:pPr>
            <a:endParaRPr lang="en-US" altLang="en-US" sz="2400" dirty="0">
              <a:latin typeface="Book Antiqua" pitchFamily="18" charset="0"/>
            </a:endParaRPr>
          </a:p>
          <a:p>
            <a:pPr eaLnBrk="1" hangingPunct="1">
              <a:defRPr/>
            </a:pPr>
            <a:r>
              <a:rPr lang="en-US" altLang="en-US" sz="2400" b="1" dirty="0">
                <a:latin typeface="Book Antiqua" pitchFamily="18" charset="0"/>
              </a:rPr>
              <a:t>Mite Fall League </a:t>
            </a:r>
            <a:r>
              <a:rPr lang="en-US" altLang="en-US" sz="2400" dirty="0">
                <a:latin typeface="Book Antiqua" pitchFamily="18" charset="0"/>
              </a:rPr>
              <a:t>– Aug/Sept</a:t>
            </a:r>
          </a:p>
          <a:p>
            <a:pPr lvl="1" eaLnBrk="1" hangingPunct="1">
              <a:defRPr/>
            </a:pPr>
            <a:r>
              <a:rPr lang="en-US" altLang="en-US" sz="1800" dirty="0">
                <a:latin typeface="Book Antiqua" pitchFamily="18" charset="0"/>
              </a:rPr>
              <a:t>Condensed version of Spring League</a:t>
            </a:r>
          </a:p>
          <a:p>
            <a:pPr lvl="1" eaLnBrk="1" hangingPunct="1">
              <a:defRPr/>
            </a:pPr>
            <a:r>
              <a:rPr lang="en-US" altLang="en-US" sz="1800" dirty="0">
                <a:latin typeface="Book Antiqua" pitchFamily="18" charset="0"/>
              </a:rPr>
              <a:t>4 Teams instead of 6</a:t>
            </a:r>
          </a:p>
          <a:p>
            <a:pPr lvl="1" eaLnBrk="1" hangingPunct="1">
              <a:defRPr/>
            </a:pPr>
            <a:r>
              <a:rPr lang="en-US" altLang="en-US" sz="1800" dirty="0">
                <a:latin typeface="Book Antiqua" pitchFamily="18" charset="0"/>
              </a:rPr>
              <a:t>6 practices/8 games</a:t>
            </a:r>
          </a:p>
          <a:p>
            <a:pPr lvl="1" eaLnBrk="1" hangingPunct="1">
              <a:defRPr/>
            </a:pPr>
            <a:endParaRPr lang="en-US" altLang="en-US" sz="1900" dirty="0">
              <a:latin typeface="Book Antiqua" pitchFamily="18" charset="0"/>
            </a:endParaRPr>
          </a:p>
          <a:p>
            <a:pPr marL="509588" lvl="1" indent="0" eaLnBrk="1" hangingPunct="1">
              <a:buFont typeface="Arial" panose="020B0604020202020204" pitchFamily="34" charset="0"/>
              <a:buNone/>
              <a:defRPr/>
            </a:pPr>
            <a:endParaRPr lang="en-US" altLang="en-US" sz="2400" b="1" i="1" dirty="0">
              <a:latin typeface="Book Antiqua" pitchFamily="18" charset="0"/>
            </a:endParaRPr>
          </a:p>
          <a:p>
            <a:pPr eaLnBrk="1" hangingPunct="1">
              <a:buFont typeface="Arial" charset="0"/>
              <a:buNone/>
              <a:defRPr/>
            </a:pPr>
            <a:endParaRPr lang="en-US" altLang="en-US" sz="2400" dirty="0">
              <a:latin typeface="Book Antiqua" pitchFamily="18" charset="0"/>
            </a:endParaRPr>
          </a:p>
        </p:txBody>
      </p:sp>
      <p:pic>
        <p:nvPicPr>
          <p:cNvPr id="19460" name="Picture 5">
            <a:extLst>
              <a:ext uri="{FF2B5EF4-FFF2-40B4-BE49-F238E27FC236}">
                <a16:creationId xmlns:a16="http://schemas.microsoft.com/office/drawing/2014/main" id="{7CD3AD7C-D0CB-2FA2-579A-D44D58721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17500"/>
            <a:ext cx="33528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Custom 1">
      <a:dk1>
        <a:srgbClr val="0F37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4646</TotalTime>
  <Words>808</Words>
  <Application>Microsoft Macintosh PowerPoint</Application>
  <PresentationFormat>Custom</PresentationFormat>
  <Paragraphs>108</Paragraphs>
  <Slides>17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Book Antiqua</vt:lpstr>
      <vt:lpstr>Calibri</vt:lpstr>
      <vt:lpstr>Office Theme</vt:lpstr>
      <vt:lpstr>Parents Meeting 2026 Spring League </vt:lpstr>
      <vt:lpstr>Agenda</vt:lpstr>
      <vt:lpstr>Program Staff Introduction</vt:lpstr>
      <vt:lpstr>Program Information</vt:lpstr>
      <vt:lpstr>Fundraising</vt:lpstr>
      <vt:lpstr>HTH Player Cards</vt:lpstr>
      <vt:lpstr>HTH Player Cards</vt:lpstr>
      <vt:lpstr>HTH Player Cards</vt:lpstr>
      <vt:lpstr>2026 Product Offerings</vt:lpstr>
      <vt:lpstr>St Thomas Tommies Coach Nick Svenddal</vt:lpstr>
      <vt:lpstr>Michigan Tech Huskies Coach Jason Lindberg</vt:lpstr>
      <vt:lpstr>Bemidji State Beavers Coach Nick Boller</vt:lpstr>
      <vt:lpstr>Augustana Vikings Coach Jake Ellwein</vt:lpstr>
      <vt:lpstr>LSSU Lakers Coach Tim Mortenson</vt:lpstr>
      <vt:lpstr>Minnesota State Mavericks Coach Rich Blaido</vt:lpstr>
      <vt:lpstr>Spring League Apparel</vt:lpstr>
      <vt:lpstr>Questions and Answers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Meeting 2016</dc:title>
  <dc:creator>Laura Lazan</dc:creator>
  <cp:lastModifiedBy>Laura Lazan</cp:lastModifiedBy>
  <cp:revision>103</cp:revision>
  <dcterms:created xsi:type="dcterms:W3CDTF">2016-03-09T16:26:13Z</dcterms:created>
  <dcterms:modified xsi:type="dcterms:W3CDTF">2026-03-10T17:18:59Z</dcterms:modified>
</cp:coreProperties>
</file>