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15" r:id="rId4"/>
    <p:sldId id="320" r:id="rId5"/>
    <p:sldId id="278" r:id="rId6"/>
    <p:sldId id="322" r:id="rId7"/>
    <p:sldId id="321" r:id="rId8"/>
    <p:sldId id="316" r:id="rId9"/>
    <p:sldId id="317" r:id="rId10"/>
    <p:sldId id="323" r:id="rId11"/>
    <p:sldId id="280" r:id="rId12"/>
  </p:sldIdLst>
  <p:sldSz cx="10058400" cy="7772400"/>
  <p:notesSz cx="6858000" cy="9144000"/>
  <p:defaultTextStyle>
    <a:defPPr>
      <a:defRPr lang="en-US"/>
    </a:defPPr>
    <a:lvl1pPr algn="l" defTabSz="508000" rtl="0" eaLnBrk="0" fontAlgn="base" hangingPunct="0">
      <a:spcBef>
        <a:spcPct val="0"/>
      </a:spcBef>
      <a:spcAft>
        <a:spcPct val="0"/>
      </a:spcAft>
      <a:defRPr sz="2000" kern="1200">
        <a:solidFill>
          <a:schemeClr val="tx1"/>
        </a:solidFill>
        <a:latin typeface="Calibri" panose="020F0502020204030204" pitchFamily="34" charset="0"/>
        <a:ea typeface="MS PGothic" panose="020B0600070205080204" pitchFamily="34" charset="-128"/>
        <a:cs typeface="+mn-cs"/>
      </a:defRPr>
    </a:lvl1pPr>
    <a:lvl2pPr marL="508000" indent="-50800" algn="l" defTabSz="508000" rtl="0" eaLnBrk="0" fontAlgn="base" hangingPunct="0">
      <a:spcBef>
        <a:spcPct val="0"/>
      </a:spcBef>
      <a:spcAft>
        <a:spcPct val="0"/>
      </a:spcAft>
      <a:defRPr sz="2000" kern="1200">
        <a:solidFill>
          <a:schemeClr val="tx1"/>
        </a:solidFill>
        <a:latin typeface="Calibri" panose="020F0502020204030204" pitchFamily="34" charset="0"/>
        <a:ea typeface="MS PGothic" panose="020B0600070205080204" pitchFamily="34" charset="-128"/>
        <a:cs typeface="+mn-cs"/>
      </a:defRPr>
    </a:lvl2pPr>
    <a:lvl3pPr marL="1017588" indent="-103188" algn="l" defTabSz="508000" rtl="0" eaLnBrk="0" fontAlgn="base" hangingPunct="0">
      <a:spcBef>
        <a:spcPct val="0"/>
      </a:spcBef>
      <a:spcAft>
        <a:spcPct val="0"/>
      </a:spcAft>
      <a:defRPr sz="2000" kern="1200">
        <a:solidFill>
          <a:schemeClr val="tx1"/>
        </a:solidFill>
        <a:latin typeface="Calibri" panose="020F0502020204030204" pitchFamily="34" charset="0"/>
        <a:ea typeface="MS PGothic" panose="020B0600070205080204" pitchFamily="34" charset="-128"/>
        <a:cs typeface="+mn-cs"/>
      </a:defRPr>
    </a:lvl3pPr>
    <a:lvl4pPr marL="1527175" indent="-155575" algn="l" defTabSz="508000" rtl="0" eaLnBrk="0" fontAlgn="base" hangingPunct="0">
      <a:spcBef>
        <a:spcPct val="0"/>
      </a:spcBef>
      <a:spcAft>
        <a:spcPct val="0"/>
      </a:spcAft>
      <a:defRPr sz="2000" kern="1200">
        <a:solidFill>
          <a:schemeClr val="tx1"/>
        </a:solidFill>
        <a:latin typeface="Calibri" panose="020F0502020204030204" pitchFamily="34" charset="0"/>
        <a:ea typeface="MS PGothic" panose="020B0600070205080204" pitchFamily="34" charset="-128"/>
        <a:cs typeface="+mn-cs"/>
      </a:defRPr>
    </a:lvl4pPr>
    <a:lvl5pPr marL="2036763" indent="-207963" algn="l" defTabSz="508000" rtl="0" eaLnBrk="0" fontAlgn="base" hangingPunct="0">
      <a:spcBef>
        <a:spcPct val="0"/>
      </a:spcBef>
      <a:spcAft>
        <a:spcPct val="0"/>
      </a:spcAft>
      <a:defRPr sz="20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EA01CF-8ACE-B94D-A883-7620DCA08278}" v="11" dt="2025-03-05T02:24:14.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5" autoAdjust="0"/>
    <p:restoredTop sz="94722"/>
  </p:normalViewPr>
  <p:slideViewPr>
    <p:cSldViewPr snapToGrid="0" snapToObjects="1">
      <p:cViewPr varScale="1">
        <p:scale>
          <a:sx n="104" d="100"/>
          <a:sy n="104" d="100"/>
        </p:scale>
        <p:origin x="2096" y="216"/>
      </p:cViewPr>
      <p:guideLst>
        <p:guide orient="horz" pos="2448"/>
        <p:guide pos="3168"/>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0B856FF-3072-69E5-7B8F-3E37E1E34506}"/>
              </a:ext>
            </a:extLst>
          </p:cNvPr>
          <p:cNvSpPr>
            <a:spLocks noGrp="1"/>
          </p:cNvSpPr>
          <p:nvPr>
            <p:ph type="dt" sz="half" idx="10"/>
          </p:nvPr>
        </p:nvSpPr>
        <p:spPr/>
        <p:txBody>
          <a:bodyPr/>
          <a:lstStyle>
            <a:lvl1pPr>
              <a:defRPr/>
            </a:lvl1pPr>
          </a:lstStyle>
          <a:p>
            <a:pPr>
              <a:defRPr/>
            </a:pPr>
            <a:fld id="{768240E3-5758-514F-9FBC-3BC7DE992CE9}" type="datetimeFigureOut">
              <a:rPr lang="en-US"/>
              <a:pPr>
                <a:defRPr/>
              </a:pPr>
              <a:t>3/4/25</a:t>
            </a:fld>
            <a:endParaRPr lang="en-US"/>
          </a:p>
        </p:txBody>
      </p:sp>
      <p:sp>
        <p:nvSpPr>
          <p:cNvPr id="5" name="Footer Placeholder 4">
            <a:extLst>
              <a:ext uri="{FF2B5EF4-FFF2-40B4-BE49-F238E27FC236}">
                <a16:creationId xmlns:a16="http://schemas.microsoft.com/office/drawing/2014/main" id="{29CA3ECA-EFC2-D494-EBB5-78156984F0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17ED90-8001-0345-118E-488FDB175795}"/>
              </a:ext>
            </a:extLst>
          </p:cNvPr>
          <p:cNvSpPr>
            <a:spLocks noGrp="1"/>
          </p:cNvSpPr>
          <p:nvPr>
            <p:ph type="sldNum" sz="quarter" idx="12"/>
          </p:nvPr>
        </p:nvSpPr>
        <p:spPr/>
        <p:txBody>
          <a:bodyPr/>
          <a:lstStyle>
            <a:lvl1pPr>
              <a:defRPr/>
            </a:lvl1pPr>
          </a:lstStyle>
          <a:p>
            <a:fld id="{069F18ED-0B04-3646-A17D-F0745AC651CA}" type="slidenum">
              <a:rPr lang="en-US" altLang="en-US"/>
              <a:pPr/>
              <a:t>‹#›</a:t>
            </a:fld>
            <a:endParaRPr lang="en-US" altLang="en-US"/>
          </a:p>
        </p:txBody>
      </p:sp>
    </p:spTree>
    <p:extLst>
      <p:ext uri="{BB962C8B-B14F-4D97-AF65-F5344CB8AC3E}">
        <p14:creationId xmlns:p14="http://schemas.microsoft.com/office/powerpoint/2010/main" val="3148729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D2718-4405-EDD6-22CF-276DBB294D12}"/>
              </a:ext>
            </a:extLst>
          </p:cNvPr>
          <p:cNvSpPr>
            <a:spLocks noGrp="1"/>
          </p:cNvSpPr>
          <p:nvPr>
            <p:ph type="dt" sz="half" idx="10"/>
          </p:nvPr>
        </p:nvSpPr>
        <p:spPr/>
        <p:txBody>
          <a:bodyPr/>
          <a:lstStyle>
            <a:lvl1pPr>
              <a:defRPr/>
            </a:lvl1pPr>
          </a:lstStyle>
          <a:p>
            <a:pPr>
              <a:defRPr/>
            </a:pPr>
            <a:fld id="{D449B7C9-38D7-CD46-9A8C-8A942DE25451}" type="datetimeFigureOut">
              <a:rPr lang="en-US"/>
              <a:pPr>
                <a:defRPr/>
              </a:pPr>
              <a:t>3/4/25</a:t>
            </a:fld>
            <a:endParaRPr lang="en-US"/>
          </a:p>
        </p:txBody>
      </p:sp>
      <p:sp>
        <p:nvSpPr>
          <p:cNvPr id="5" name="Footer Placeholder 4">
            <a:extLst>
              <a:ext uri="{FF2B5EF4-FFF2-40B4-BE49-F238E27FC236}">
                <a16:creationId xmlns:a16="http://schemas.microsoft.com/office/drawing/2014/main" id="{39844B69-C34B-323A-B901-BB63E35ECE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EE76915-76C1-E016-5DF5-F8E3F6B04D35}"/>
              </a:ext>
            </a:extLst>
          </p:cNvPr>
          <p:cNvSpPr>
            <a:spLocks noGrp="1"/>
          </p:cNvSpPr>
          <p:nvPr>
            <p:ph type="sldNum" sz="quarter" idx="12"/>
          </p:nvPr>
        </p:nvSpPr>
        <p:spPr/>
        <p:txBody>
          <a:bodyPr/>
          <a:lstStyle>
            <a:lvl1pPr>
              <a:defRPr/>
            </a:lvl1pPr>
          </a:lstStyle>
          <a:p>
            <a:fld id="{32E23E9E-0716-D348-BDE3-DE575BAF4ED5}" type="slidenum">
              <a:rPr lang="en-US" altLang="en-US"/>
              <a:pPr/>
              <a:t>‹#›</a:t>
            </a:fld>
            <a:endParaRPr lang="en-US" altLang="en-US"/>
          </a:p>
        </p:txBody>
      </p:sp>
    </p:spTree>
    <p:extLst>
      <p:ext uri="{BB962C8B-B14F-4D97-AF65-F5344CB8AC3E}">
        <p14:creationId xmlns:p14="http://schemas.microsoft.com/office/powerpoint/2010/main" val="3067965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352637"/>
            <a:ext cx="2488407" cy="7516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3562" y="352637"/>
            <a:ext cx="7301071" cy="7516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A7A4D-E486-E2B5-511C-D5FA70467867}"/>
              </a:ext>
            </a:extLst>
          </p:cNvPr>
          <p:cNvSpPr>
            <a:spLocks noGrp="1"/>
          </p:cNvSpPr>
          <p:nvPr>
            <p:ph type="dt" sz="half" idx="10"/>
          </p:nvPr>
        </p:nvSpPr>
        <p:spPr/>
        <p:txBody>
          <a:bodyPr/>
          <a:lstStyle>
            <a:lvl1pPr>
              <a:defRPr/>
            </a:lvl1pPr>
          </a:lstStyle>
          <a:p>
            <a:pPr>
              <a:defRPr/>
            </a:pPr>
            <a:fld id="{C27B31F1-649A-7343-AAFE-CE7C3332FFC3}" type="datetimeFigureOut">
              <a:rPr lang="en-US"/>
              <a:pPr>
                <a:defRPr/>
              </a:pPr>
              <a:t>3/4/25</a:t>
            </a:fld>
            <a:endParaRPr lang="en-US"/>
          </a:p>
        </p:txBody>
      </p:sp>
      <p:sp>
        <p:nvSpPr>
          <p:cNvPr id="5" name="Footer Placeholder 4">
            <a:extLst>
              <a:ext uri="{FF2B5EF4-FFF2-40B4-BE49-F238E27FC236}">
                <a16:creationId xmlns:a16="http://schemas.microsoft.com/office/drawing/2014/main" id="{7445358D-49C9-CE20-8533-3D768B2238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D40928-0B62-FEBA-1946-84469FE71FC7}"/>
              </a:ext>
            </a:extLst>
          </p:cNvPr>
          <p:cNvSpPr>
            <a:spLocks noGrp="1"/>
          </p:cNvSpPr>
          <p:nvPr>
            <p:ph type="sldNum" sz="quarter" idx="12"/>
          </p:nvPr>
        </p:nvSpPr>
        <p:spPr/>
        <p:txBody>
          <a:bodyPr/>
          <a:lstStyle>
            <a:lvl1pPr>
              <a:defRPr/>
            </a:lvl1pPr>
          </a:lstStyle>
          <a:p>
            <a:fld id="{8D9E3B22-3108-534A-9C93-A87F9AF29E2F}" type="slidenum">
              <a:rPr lang="en-US" altLang="en-US"/>
              <a:pPr/>
              <a:t>‹#›</a:t>
            </a:fld>
            <a:endParaRPr lang="en-US" altLang="en-US"/>
          </a:p>
        </p:txBody>
      </p:sp>
    </p:spTree>
    <p:extLst>
      <p:ext uri="{BB962C8B-B14F-4D97-AF65-F5344CB8AC3E}">
        <p14:creationId xmlns:p14="http://schemas.microsoft.com/office/powerpoint/2010/main" val="133231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C98DA8-2F18-BDA5-9908-EDD1A1808DFB}"/>
              </a:ext>
            </a:extLst>
          </p:cNvPr>
          <p:cNvSpPr>
            <a:spLocks noGrp="1"/>
          </p:cNvSpPr>
          <p:nvPr>
            <p:ph type="dt" sz="half" idx="10"/>
          </p:nvPr>
        </p:nvSpPr>
        <p:spPr/>
        <p:txBody>
          <a:bodyPr/>
          <a:lstStyle>
            <a:lvl1pPr>
              <a:defRPr/>
            </a:lvl1pPr>
          </a:lstStyle>
          <a:p>
            <a:pPr>
              <a:defRPr/>
            </a:pPr>
            <a:fld id="{FC418896-213E-264B-B8E8-2937CCA1FDDD}" type="datetimeFigureOut">
              <a:rPr lang="en-US"/>
              <a:pPr>
                <a:defRPr/>
              </a:pPr>
              <a:t>3/4/25</a:t>
            </a:fld>
            <a:endParaRPr lang="en-US"/>
          </a:p>
        </p:txBody>
      </p:sp>
      <p:sp>
        <p:nvSpPr>
          <p:cNvPr id="5" name="Footer Placeholder 4">
            <a:extLst>
              <a:ext uri="{FF2B5EF4-FFF2-40B4-BE49-F238E27FC236}">
                <a16:creationId xmlns:a16="http://schemas.microsoft.com/office/drawing/2014/main" id="{865607F3-60FE-FA59-3B99-2EF54B7318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339A0A-0602-7D34-C694-78EB121E87FD}"/>
              </a:ext>
            </a:extLst>
          </p:cNvPr>
          <p:cNvSpPr>
            <a:spLocks noGrp="1"/>
          </p:cNvSpPr>
          <p:nvPr>
            <p:ph type="sldNum" sz="quarter" idx="12"/>
          </p:nvPr>
        </p:nvSpPr>
        <p:spPr/>
        <p:txBody>
          <a:bodyPr/>
          <a:lstStyle>
            <a:lvl1pPr>
              <a:defRPr/>
            </a:lvl1pPr>
          </a:lstStyle>
          <a:p>
            <a:fld id="{7E65145F-90D7-A34F-830C-31521366853A}" type="slidenum">
              <a:rPr lang="en-US" altLang="en-US"/>
              <a:pPr/>
              <a:t>‹#›</a:t>
            </a:fld>
            <a:endParaRPr lang="en-US" altLang="en-US"/>
          </a:p>
        </p:txBody>
      </p:sp>
    </p:spTree>
    <p:extLst>
      <p:ext uri="{BB962C8B-B14F-4D97-AF65-F5344CB8AC3E}">
        <p14:creationId xmlns:p14="http://schemas.microsoft.com/office/powerpoint/2010/main" val="1059456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A6CB0D-3B24-F2F5-B643-1DE7A34FBCD4}"/>
              </a:ext>
            </a:extLst>
          </p:cNvPr>
          <p:cNvSpPr>
            <a:spLocks noGrp="1"/>
          </p:cNvSpPr>
          <p:nvPr>
            <p:ph type="dt" sz="half" idx="10"/>
          </p:nvPr>
        </p:nvSpPr>
        <p:spPr/>
        <p:txBody>
          <a:bodyPr/>
          <a:lstStyle>
            <a:lvl1pPr>
              <a:defRPr/>
            </a:lvl1pPr>
          </a:lstStyle>
          <a:p>
            <a:pPr>
              <a:defRPr/>
            </a:pPr>
            <a:fld id="{E546D2F5-2C5A-4E4B-BB21-2430DEB1B567}" type="datetimeFigureOut">
              <a:rPr lang="en-US"/>
              <a:pPr>
                <a:defRPr/>
              </a:pPr>
              <a:t>3/4/25</a:t>
            </a:fld>
            <a:endParaRPr lang="en-US"/>
          </a:p>
        </p:txBody>
      </p:sp>
      <p:sp>
        <p:nvSpPr>
          <p:cNvPr id="5" name="Footer Placeholder 4">
            <a:extLst>
              <a:ext uri="{FF2B5EF4-FFF2-40B4-BE49-F238E27FC236}">
                <a16:creationId xmlns:a16="http://schemas.microsoft.com/office/drawing/2014/main" id="{59547289-548E-E54A-94D5-8B2464A911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D4957DF-0BF8-8C1B-C217-3EC5CA08362F}"/>
              </a:ext>
            </a:extLst>
          </p:cNvPr>
          <p:cNvSpPr>
            <a:spLocks noGrp="1"/>
          </p:cNvSpPr>
          <p:nvPr>
            <p:ph type="sldNum" sz="quarter" idx="12"/>
          </p:nvPr>
        </p:nvSpPr>
        <p:spPr/>
        <p:txBody>
          <a:bodyPr/>
          <a:lstStyle>
            <a:lvl1pPr>
              <a:defRPr/>
            </a:lvl1pPr>
          </a:lstStyle>
          <a:p>
            <a:fld id="{DA31CAB1-5EF1-B148-86A0-B93E6D4C7CBB}" type="slidenum">
              <a:rPr lang="en-US" altLang="en-US"/>
              <a:pPr/>
              <a:t>‹#›</a:t>
            </a:fld>
            <a:endParaRPr lang="en-US" altLang="en-US"/>
          </a:p>
        </p:txBody>
      </p:sp>
    </p:spTree>
    <p:extLst>
      <p:ext uri="{BB962C8B-B14F-4D97-AF65-F5344CB8AC3E}">
        <p14:creationId xmlns:p14="http://schemas.microsoft.com/office/powerpoint/2010/main" val="80166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53562" y="2054648"/>
            <a:ext cx="4894738"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15941" y="2054648"/>
            <a:ext cx="4894739"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21EE03F-1D00-4DBB-3482-5B197D544449}"/>
              </a:ext>
            </a:extLst>
          </p:cNvPr>
          <p:cNvSpPr>
            <a:spLocks noGrp="1"/>
          </p:cNvSpPr>
          <p:nvPr>
            <p:ph type="dt" sz="half" idx="10"/>
          </p:nvPr>
        </p:nvSpPr>
        <p:spPr/>
        <p:txBody>
          <a:bodyPr/>
          <a:lstStyle>
            <a:lvl1pPr>
              <a:defRPr/>
            </a:lvl1pPr>
          </a:lstStyle>
          <a:p>
            <a:pPr>
              <a:defRPr/>
            </a:pPr>
            <a:fld id="{0F67CC17-7348-C646-83DE-30D2DF80B537}" type="datetimeFigureOut">
              <a:rPr lang="en-US"/>
              <a:pPr>
                <a:defRPr/>
              </a:pPr>
              <a:t>3/4/25</a:t>
            </a:fld>
            <a:endParaRPr lang="en-US"/>
          </a:p>
        </p:txBody>
      </p:sp>
      <p:sp>
        <p:nvSpPr>
          <p:cNvPr id="6" name="Footer Placeholder 4">
            <a:extLst>
              <a:ext uri="{FF2B5EF4-FFF2-40B4-BE49-F238E27FC236}">
                <a16:creationId xmlns:a16="http://schemas.microsoft.com/office/drawing/2014/main" id="{754AA220-0A4E-7BF0-B09B-D1D5FB03F4D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6343A04-9223-FE30-9F5D-24BAA673D48F}"/>
              </a:ext>
            </a:extLst>
          </p:cNvPr>
          <p:cNvSpPr>
            <a:spLocks noGrp="1"/>
          </p:cNvSpPr>
          <p:nvPr>
            <p:ph type="sldNum" sz="quarter" idx="12"/>
          </p:nvPr>
        </p:nvSpPr>
        <p:spPr/>
        <p:txBody>
          <a:bodyPr/>
          <a:lstStyle>
            <a:lvl1pPr>
              <a:defRPr/>
            </a:lvl1pPr>
          </a:lstStyle>
          <a:p>
            <a:fld id="{E24808CB-5522-B34D-A1E9-46BF93C2C761}" type="slidenum">
              <a:rPr lang="en-US" altLang="en-US"/>
              <a:pPr/>
              <a:t>‹#›</a:t>
            </a:fld>
            <a:endParaRPr lang="en-US" altLang="en-US"/>
          </a:p>
        </p:txBody>
      </p:sp>
    </p:spTree>
    <p:extLst>
      <p:ext uri="{BB962C8B-B14F-4D97-AF65-F5344CB8AC3E}">
        <p14:creationId xmlns:p14="http://schemas.microsoft.com/office/powerpoint/2010/main" val="296738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B42EEB9-DA35-2D55-981B-6E9797F9D7C9}"/>
              </a:ext>
            </a:extLst>
          </p:cNvPr>
          <p:cNvSpPr>
            <a:spLocks noGrp="1"/>
          </p:cNvSpPr>
          <p:nvPr>
            <p:ph type="dt" sz="half" idx="10"/>
          </p:nvPr>
        </p:nvSpPr>
        <p:spPr/>
        <p:txBody>
          <a:bodyPr/>
          <a:lstStyle>
            <a:lvl1pPr>
              <a:defRPr/>
            </a:lvl1pPr>
          </a:lstStyle>
          <a:p>
            <a:pPr>
              <a:defRPr/>
            </a:pPr>
            <a:fld id="{D9A79A01-DF12-734B-8BAC-C19D47F0A5AB}" type="datetimeFigureOut">
              <a:rPr lang="en-US"/>
              <a:pPr>
                <a:defRPr/>
              </a:pPr>
              <a:t>3/4/25</a:t>
            </a:fld>
            <a:endParaRPr lang="en-US"/>
          </a:p>
        </p:txBody>
      </p:sp>
      <p:sp>
        <p:nvSpPr>
          <p:cNvPr id="8" name="Footer Placeholder 4">
            <a:extLst>
              <a:ext uri="{FF2B5EF4-FFF2-40B4-BE49-F238E27FC236}">
                <a16:creationId xmlns:a16="http://schemas.microsoft.com/office/drawing/2014/main" id="{1E111B72-EAB7-6E78-73D1-3B43C1FF997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3D92877-7043-7FAE-2302-63DF97CCB37C}"/>
              </a:ext>
            </a:extLst>
          </p:cNvPr>
          <p:cNvSpPr>
            <a:spLocks noGrp="1"/>
          </p:cNvSpPr>
          <p:nvPr>
            <p:ph type="sldNum" sz="quarter" idx="12"/>
          </p:nvPr>
        </p:nvSpPr>
        <p:spPr/>
        <p:txBody>
          <a:bodyPr/>
          <a:lstStyle>
            <a:lvl1pPr>
              <a:defRPr/>
            </a:lvl1pPr>
          </a:lstStyle>
          <a:p>
            <a:fld id="{B3CC2DAE-7102-6740-BE46-8CBF01669BE9}" type="slidenum">
              <a:rPr lang="en-US" altLang="en-US"/>
              <a:pPr/>
              <a:t>‹#›</a:t>
            </a:fld>
            <a:endParaRPr lang="en-US" altLang="en-US"/>
          </a:p>
        </p:txBody>
      </p:sp>
    </p:spTree>
    <p:extLst>
      <p:ext uri="{BB962C8B-B14F-4D97-AF65-F5344CB8AC3E}">
        <p14:creationId xmlns:p14="http://schemas.microsoft.com/office/powerpoint/2010/main" val="379862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BBD2FEB-9380-54F2-F16D-C3469DFF086D}"/>
              </a:ext>
            </a:extLst>
          </p:cNvPr>
          <p:cNvSpPr>
            <a:spLocks noGrp="1"/>
          </p:cNvSpPr>
          <p:nvPr>
            <p:ph type="dt" sz="half" idx="10"/>
          </p:nvPr>
        </p:nvSpPr>
        <p:spPr/>
        <p:txBody>
          <a:bodyPr/>
          <a:lstStyle>
            <a:lvl1pPr>
              <a:defRPr/>
            </a:lvl1pPr>
          </a:lstStyle>
          <a:p>
            <a:pPr>
              <a:defRPr/>
            </a:pPr>
            <a:fld id="{D5961F0E-7B30-2748-88EF-427D06E28621}" type="datetimeFigureOut">
              <a:rPr lang="en-US"/>
              <a:pPr>
                <a:defRPr/>
              </a:pPr>
              <a:t>3/4/25</a:t>
            </a:fld>
            <a:endParaRPr lang="en-US"/>
          </a:p>
        </p:txBody>
      </p:sp>
      <p:sp>
        <p:nvSpPr>
          <p:cNvPr id="4" name="Footer Placeholder 4">
            <a:extLst>
              <a:ext uri="{FF2B5EF4-FFF2-40B4-BE49-F238E27FC236}">
                <a16:creationId xmlns:a16="http://schemas.microsoft.com/office/drawing/2014/main" id="{D4E74160-62DB-5F3B-888F-F0741CC085E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6C221DA-2583-63C2-C194-B9E6E5D2FDC7}"/>
              </a:ext>
            </a:extLst>
          </p:cNvPr>
          <p:cNvSpPr>
            <a:spLocks noGrp="1"/>
          </p:cNvSpPr>
          <p:nvPr>
            <p:ph type="sldNum" sz="quarter" idx="12"/>
          </p:nvPr>
        </p:nvSpPr>
        <p:spPr/>
        <p:txBody>
          <a:bodyPr/>
          <a:lstStyle>
            <a:lvl1pPr>
              <a:defRPr/>
            </a:lvl1pPr>
          </a:lstStyle>
          <a:p>
            <a:fld id="{5AE05B48-5166-2B4E-BB6B-152BD70A20AC}" type="slidenum">
              <a:rPr lang="en-US" altLang="en-US"/>
              <a:pPr/>
              <a:t>‹#›</a:t>
            </a:fld>
            <a:endParaRPr lang="en-US" altLang="en-US"/>
          </a:p>
        </p:txBody>
      </p:sp>
    </p:spTree>
    <p:extLst>
      <p:ext uri="{BB962C8B-B14F-4D97-AF65-F5344CB8AC3E}">
        <p14:creationId xmlns:p14="http://schemas.microsoft.com/office/powerpoint/2010/main" val="367519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595A405-D920-086E-D581-1628399D13E5}"/>
              </a:ext>
            </a:extLst>
          </p:cNvPr>
          <p:cNvSpPr>
            <a:spLocks noGrp="1"/>
          </p:cNvSpPr>
          <p:nvPr>
            <p:ph type="dt" sz="half" idx="10"/>
          </p:nvPr>
        </p:nvSpPr>
        <p:spPr/>
        <p:txBody>
          <a:bodyPr/>
          <a:lstStyle>
            <a:lvl1pPr>
              <a:defRPr/>
            </a:lvl1pPr>
          </a:lstStyle>
          <a:p>
            <a:pPr>
              <a:defRPr/>
            </a:pPr>
            <a:fld id="{AE1FD89D-EE0C-0E47-8327-96E3B4BD799A}" type="datetimeFigureOut">
              <a:rPr lang="en-US"/>
              <a:pPr>
                <a:defRPr/>
              </a:pPr>
              <a:t>3/4/25</a:t>
            </a:fld>
            <a:endParaRPr lang="en-US"/>
          </a:p>
        </p:txBody>
      </p:sp>
      <p:sp>
        <p:nvSpPr>
          <p:cNvPr id="3" name="Footer Placeholder 4">
            <a:extLst>
              <a:ext uri="{FF2B5EF4-FFF2-40B4-BE49-F238E27FC236}">
                <a16:creationId xmlns:a16="http://schemas.microsoft.com/office/drawing/2014/main" id="{41F2A323-7932-1E55-F18F-E60D04ABB12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5B69570-CB31-E7E6-DA62-5C12C6710218}"/>
              </a:ext>
            </a:extLst>
          </p:cNvPr>
          <p:cNvSpPr>
            <a:spLocks noGrp="1"/>
          </p:cNvSpPr>
          <p:nvPr>
            <p:ph type="sldNum" sz="quarter" idx="12"/>
          </p:nvPr>
        </p:nvSpPr>
        <p:spPr/>
        <p:txBody>
          <a:bodyPr/>
          <a:lstStyle>
            <a:lvl1pPr>
              <a:defRPr/>
            </a:lvl1pPr>
          </a:lstStyle>
          <a:p>
            <a:fld id="{D598B7ED-7AB4-004D-A65F-E99782C16FD6}" type="slidenum">
              <a:rPr lang="en-US" altLang="en-US"/>
              <a:pPr/>
              <a:t>‹#›</a:t>
            </a:fld>
            <a:endParaRPr lang="en-US" altLang="en-US"/>
          </a:p>
        </p:txBody>
      </p:sp>
    </p:spTree>
    <p:extLst>
      <p:ext uri="{BB962C8B-B14F-4D97-AF65-F5344CB8AC3E}">
        <p14:creationId xmlns:p14="http://schemas.microsoft.com/office/powerpoint/2010/main" val="1780675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A83E4AE6-F78A-BFB2-0E84-38FEF63974C1}"/>
              </a:ext>
            </a:extLst>
          </p:cNvPr>
          <p:cNvSpPr>
            <a:spLocks noGrp="1"/>
          </p:cNvSpPr>
          <p:nvPr>
            <p:ph type="dt" sz="half" idx="10"/>
          </p:nvPr>
        </p:nvSpPr>
        <p:spPr/>
        <p:txBody>
          <a:bodyPr/>
          <a:lstStyle>
            <a:lvl1pPr>
              <a:defRPr/>
            </a:lvl1pPr>
          </a:lstStyle>
          <a:p>
            <a:pPr>
              <a:defRPr/>
            </a:pPr>
            <a:fld id="{5BFA4D15-9B48-AF4C-9C3C-3762F6C3D91E}" type="datetimeFigureOut">
              <a:rPr lang="en-US"/>
              <a:pPr>
                <a:defRPr/>
              </a:pPr>
              <a:t>3/4/25</a:t>
            </a:fld>
            <a:endParaRPr lang="en-US"/>
          </a:p>
        </p:txBody>
      </p:sp>
      <p:sp>
        <p:nvSpPr>
          <p:cNvPr id="6" name="Footer Placeholder 4">
            <a:extLst>
              <a:ext uri="{FF2B5EF4-FFF2-40B4-BE49-F238E27FC236}">
                <a16:creationId xmlns:a16="http://schemas.microsoft.com/office/drawing/2014/main" id="{59AEDA99-AF7E-E2DB-023E-4E111F2E55F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8F6BFF3-4F2B-143C-1812-7A3C44790ED0}"/>
              </a:ext>
            </a:extLst>
          </p:cNvPr>
          <p:cNvSpPr>
            <a:spLocks noGrp="1"/>
          </p:cNvSpPr>
          <p:nvPr>
            <p:ph type="sldNum" sz="quarter" idx="12"/>
          </p:nvPr>
        </p:nvSpPr>
        <p:spPr/>
        <p:txBody>
          <a:bodyPr/>
          <a:lstStyle>
            <a:lvl1pPr>
              <a:defRPr/>
            </a:lvl1pPr>
          </a:lstStyle>
          <a:p>
            <a:fld id="{5B14148E-5E46-6546-84D0-D65CF37BEC77}" type="slidenum">
              <a:rPr lang="en-US" altLang="en-US"/>
              <a:pPr/>
              <a:t>‹#›</a:t>
            </a:fld>
            <a:endParaRPr lang="en-US" altLang="en-US"/>
          </a:p>
        </p:txBody>
      </p:sp>
    </p:spTree>
    <p:extLst>
      <p:ext uri="{BB962C8B-B14F-4D97-AF65-F5344CB8AC3E}">
        <p14:creationId xmlns:p14="http://schemas.microsoft.com/office/powerpoint/2010/main" val="1955466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rtlCol="0">
            <a:normAutofit/>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endParaRPr lang="en-US" noProof="0"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FBF08AF-4838-A0FC-87D3-E7AE079F6DFA}"/>
              </a:ext>
            </a:extLst>
          </p:cNvPr>
          <p:cNvSpPr>
            <a:spLocks noGrp="1"/>
          </p:cNvSpPr>
          <p:nvPr>
            <p:ph type="dt" sz="half" idx="10"/>
          </p:nvPr>
        </p:nvSpPr>
        <p:spPr/>
        <p:txBody>
          <a:bodyPr/>
          <a:lstStyle>
            <a:lvl1pPr>
              <a:defRPr/>
            </a:lvl1pPr>
          </a:lstStyle>
          <a:p>
            <a:pPr>
              <a:defRPr/>
            </a:pPr>
            <a:fld id="{F0807847-1638-4847-A160-8AC05EB9F3CF}" type="datetimeFigureOut">
              <a:rPr lang="en-US"/>
              <a:pPr>
                <a:defRPr/>
              </a:pPr>
              <a:t>3/4/25</a:t>
            </a:fld>
            <a:endParaRPr lang="en-US"/>
          </a:p>
        </p:txBody>
      </p:sp>
      <p:sp>
        <p:nvSpPr>
          <p:cNvPr id="6" name="Footer Placeholder 4">
            <a:extLst>
              <a:ext uri="{FF2B5EF4-FFF2-40B4-BE49-F238E27FC236}">
                <a16:creationId xmlns:a16="http://schemas.microsoft.com/office/drawing/2014/main" id="{0FEB3BD3-D99E-4F94-D197-6C73492135A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C6E309C-C663-7F5B-5CCC-7FAED443DFFF}"/>
              </a:ext>
            </a:extLst>
          </p:cNvPr>
          <p:cNvSpPr>
            <a:spLocks noGrp="1"/>
          </p:cNvSpPr>
          <p:nvPr>
            <p:ph type="sldNum" sz="quarter" idx="12"/>
          </p:nvPr>
        </p:nvSpPr>
        <p:spPr/>
        <p:txBody>
          <a:bodyPr/>
          <a:lstStyle>
            <a:lvl1pPr>
              <a:defRPr/>
            </a:lvl1pPr>
          </a:lstStyle>
          <a:p>
            <a:fld id="{A18F268B-5561-2D4E-9AB2-4AB947309E7E}" type="slidenum">
              <a:rPr lang="en-US" altLang="en-US"/>
              <a:pPr/>
              <a:t>‹#›</a:t>
            </a:fld>
            <a:endParaRPr lang="en-US" altLang="en-US"/>
          </a:p>
        </p:txBody>
      </p:sp>
    </p:spTree>
    <p:extLst>
      <p:ext uri="{BB962C8B-B14F-4D97-AF65-F5344CB8AC3E}">
        <p14:creationId xmlns:p14="http://schemas.microsoft.com/office/powerpoint/2010/main" val="1948597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7FB41C7-663B-BAE1-FCAC-975895A0018C}"/>
              </a:ext>
            </a:extLst>
          </p:cNvPr>
          <p:cNvSpPr>
            <a:spLocks noGrp="1"/>
          </p:cNvSpPr>
          <p:nvPr>
            <p:ph type="title"/>
          </p:nvPr>
        </p:nvSpPr>
        <p:spPr bwMode="auto">
          <a:xfrm>
            <a:off x="503238" y="311150"/>
            <a:ext cx="9051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B7C0859-20C1-3595-7A67-2EC486A5051D}"/>
              </a:ext>
            </a:extLst>
          </p:cNvPr>
          <p:cNvSpPr>
            <a:spLocks noGrp="1"/>
          </p:cNvSpPr>
          <p:nvPr>
            <p:ph type="body" idx="1"/>
          </p:nvPr>
        </p:nvSpPr>
        <p:spPr bwMode="auto">
          <a:xfrm>
            <a:off x="503238" y="1812925"/>
            <a:ext cx="9051925"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EB928A6-4B96-29D9-FF08-12A58C387B92}"/>
              </a:ext>
            </a:extLst>
          </p:cNvPr>
          <p:cNvSpPr>
            <a:spLocks noGrp="1"/>
          </p:cNvSpPr>
          <p:nvPr>
            <p:ph type="dt" sz="half" idx="2"/>
          </p:nvPr>
        </p:nvSpPr>
        <p:spPr>
          <a:xfrm>
            <a:off x="503238" y="7204075"/>
            <a:ext cx="2346325" cy="414338"/>
          </a:xfrm>
          <a:prstGeom prst="rect">
            <a:avLst/>
          </a:prstGeom>
        </p:spPr>
        <p:txBody>
          <a:bodyPr vert="horz" wrap="square" lIns="101882" tIns="50941" rIns="101882" bIns="50941" numCol="1" anchor="ctr" anchorCtr="0" compatLnSpc="1">
            <a:prstTxWarp prst="textNoShape">
              <a:avLst/>
            </a:prstTxWarp>
          </a:bodyPr>
          <a:lstStyle>
            <a:lvl1pPr eaLnBrk="1" hangingPunct="1">
              <a:defRPr sz="1300">
                <a:solidFill>
                  <a:srgbClr val="8A90A4"/>
                </a:solidFill>
              </a:defRPr>
            </a:lvl1pPr>
          </a:lstStyle>
          <a:p>
            <a:pPr>
              <a:defRPr/>
            </a:pPr>
            <a:fld id="{7B3C642E-37A3-E44D-A62D-04CCFC8BA747}" type="datetimeFigureOut">
              <a:rPr lang="en-US"/>
              <a:pPr>
                <a:defRPr/>
              </a:pPr>
              <a:t>3/4/25</a:t>
            </a:fld>
            <a:endParaRPr lang="en-US"/>
          </a:p>
        </p:txBody>
      </p:sp>
      <p:sp>
        <p:nvSpPr>
          <p:cNvPr id="5" name="Footer Placeholder 4">
            <a:extLst>
              <a:ext uri="{FF2B5EF4-FFF2-40B4-BE49-F238E27FC236}">
                <a16:creationId xmlns:a16="http://schemas.microsoft.com/office/drawing/2014/main" id="{D75A529E-0399-5C96-6606-4900AFD16CC9}"/>
              </a:ext>
            </a:extLst>
          </p:cNvPr>
          <p:cNvSpPr>
            <a:spLocks noGrp="1"/>
          </p:cNvSpPr>
          <p:nvPr>
            <p:ph type="ftr" sz="quarter" idx="3"/>
          </p:nvPr>
        </p:nvSpPr>
        <p:spPr>
          <a:xfrm>
            <a:off x="3436938" y="7204075"/>
            <a:ext cx="3184525" cy="414338"/>
          </a:xfrm>
          <a:prstGeom prst="rect">
            <a:avLst/>
          </a:prstGeom>
        </p:spPr>
        <p:txBody>
          <a:bodyPr vert="horz" wrap="square" lIns="101882" tIns="50941" rIns="101882" bIns="50941" numCol="1" anchor="ctr" anchorCtr="0" compatLnSpc="1">
            <a:prstTxWarp prst="textNoShape">
              <a:avLst/>
            </a:prstTxWarp>
          </a:bodyPr>
          <a:lstStyle>
            <a:lvl1pPr algn="ctr" eaLnBrk="1" hangingPunct="1">
              <a:defRPr sz="1300">
                <a:solidFill>
                  <a:srgbClr val="8A90A4"/>
                </a:solidFill>
              </a:defRPr>
            </a:lvl1pPr>
          </a:lstStyle>
          <a:p>
            <a:pPr>
              <a:defRPr/>
            </a:pPr>
            <a:endParaRPr lang="en-US"/>
          </a:p>
        </p:txBody>
      </p:sp>
      <p:sp>
        <p:nvSpPr>
          <p:cNvPr id="6" name="Slide Number Placeholder 5">
            <a:extLst>
              <a:ext uri="{FF2B5EF4-FFF2-40B4-BE49-F238E27FC236}">
                <a16:creationId xmlns:a16="http://schemas.microsoft.com/office/drawing/2014/main" id="{E72437B7-BD44-73D0-3849-D710C56E4DEF}"/>
              </a:ext>
            </a:extLst>
          </p:cNvPr>
          <p:cNvSpPr>
            <a:spLocks noGrp="1"/>
          </p:cNvSpPr>
          <p:nvPr>
            <p:ph type="sldNum" sz="quarter" idx="4"/>
          </p:nvPr>
        </p:nvSpPr>
        <p:spPr>
          <a:xfrm>
            <a:off x="7208838" y="7204075"/>
            <a:ext cx="2346325" cy="414338"/>
          </a:xfrm>
          <a:prstGeom prst="rect">
            <a:avLst/>
          </a:prstGeom>
        </p:spPr>
        <p:txBody>
          <a:bodyPr vert="horz" wrap="square" lIns="101882" tIns="50941" rIns="101882" bIns="50941" numCol="1" anchor="ctr" anchorCtr="0" compatLnSpc="1">
            <a:prstTxWarp prst="textNoShape">
              <a:avLst/>
            </a:prstTxWarp>
          </a:bodyPr>
          <a:lstStyle>
            <a:lvl1pPr algn="r" eaLnBrk="1" hangingPunct="1">
              <a:defRPr sz="1300">
                <a:solidFill>
                  <a:srgbClr val="8A90A4"/>
                </a:solidFill>
              </a:defRPr>
            </a:lvl1pPr>
          </a:lstStyle>
          <a:p>
            <a:fld id="{778C879B-31EE-D546-A99A-B6B6BC344FA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8000" rtl="0" eaLnBrk="0" fontAlgn="base" hangingPunct="0">
        <a:spcBef>
          <a:spcPct val="0"/>
        </a:spcBef>
        <a:spcAft>
          <a:spcPct val="0"/>
        </a:spcAft>
        <a:defRPr sz="4900" kern="1200">
          <a:solidFill>
            <a:schemeClr val="tx1"/>
          </a:solidFill>
          <a:latin typeface="+mj-lt"/>
          <a:ea typeface="MS PGothic" pitchFamily="34" charset="-128"/>
          <a:cs typeface="+mj-cs"/>
        </a:defRPr>
      </a:lvl1pPr>
      <a:lvl2pPr algn="ctr" defTabSz="508000" rtl="0" eaLnBrk="0" fontAlgn="base" hangingPunct="0">
        <a:spcBef>
          <a:spcPct val="0"/>
        </a:spcBef>
        <a:spcAft>
          <a:spcPct val="0"/>
        </a:spcAft>
        <a:defRPr sz="4900">
          <a:solidFill>
            <a:schemeClr val="tx1"/>
          </a:solidFill>
          <a:latin typeface="Calibri" pitchFamily="34" charset="0"/>
          <a:ea typeface="MS PGothic" pitchFamily="34" charset="-128"/>
        </a:defRPr>
      </a:lvl2pPr>
      <a:lvl3pPr algn="ctr" defTabSz="508000" rtl="0" eaLnBrk="0" fontAlgn="base" hangingPunct="0">
        <a:spcBef>
          <a:spcPct val="0"/>
        </a:spcBef>
        <a:spcAft>
          <a:spcPct val="0"/>
        </a:spcAft>
        <a:defRPr sz="4900">
          <a:solidFill>
            <a:schemeClr val="tx1"/>
          </a:solidFill>
          <a:latin typeface="Calibri" pitchFamily="34" charset="0"/>
          <a:ea typeface="MS PGothic" pitchFamily="34" charset="-128"/>
        </a:defRPr>
      </a:lvl3pPr>
      <a:lvl4pPr algn="ctr" defTabSz="508000" rtl="0" eaLnBrk="0" fontAlgn="base" hangingPunct="0">
        <a:spcBef>
          <a:spcPct val="0"/>
        </a:spcBef>
        <a:spcAft>
          <a:spcPct val="0"/>
        </a:spcAft>
        <a:defRPr sz="4900">
          <a:solidFill>
            <a:schemeClr val="tx1"/>
          </a:solidFill>
          <a:latin typeface="Calibri" pitchFamily="34" charset="0"/>
          <a:ea typeface="MS PGothic" pitchFamily="34" charset="-128"/>
        </a:defRPr>
      </a:lvl4pPr>
      <a:lvl5pPr algn="ctr" defTabSz="508000" rtl="0" eaLnBrk="0" fontAlgn="base" hangingPunct="0">
        <a:spcBef>
          <a:spcPct val="0"/>
        </a:spcBef>
        <a:spcAft>
          <a:spcPct val="0"/>
        </a:spcAft>
        <a:defRPr sz="4900">
          <a:solidFill>
            <a:schemeClr val="tx1"/>
          </a:solidFill>
          <a:latin typeface="Calibri" pitchFamily="34" charset="0"/>
          <a:ea typeface="MS PGothic" pitchFamily="34" charset="-128"/>
        </a:defRPr>
      </a:lvl5pPr>
      <a:lvl6pPr marL="457200" algn="ctr" defTabSz="508000" rtl="0" fontAlgn="base">
        <a:spcBef>
          <a:spcPct val="0"/>
        </a:spcBef>
        <a:spcAft>
          <a:spcPct val="0"/>
        </a:spcAft>
        <a:defRPr sz="4900">
          <a:solidFill>
            <a:schemeClr val="tx1"/>
          </a:solidFill>
          <a:latin typeface="Calibri" pitchFamily="34" charset="0"/>
        </a:defRPr>
      </a:lvl6pPr>
      <a:lvl7pPr marL="914400" algn="ctr" defTabSz="508000" rtl="0" fontAlgn="base">
        <a:spcBef>
          <a:spcPct val="0"/>
        </a:spcBef>
        <a:spcAft>
          <a:spcPct val="0"/>
        </a:spcAft>
        <a:defRPr sz="4900">
          <a:solidFill>
            <a:schemeClr val="tx1"/>
          </a:solidFill>
          <a:latin typeface="Calibri" pitchFamily="34" charset="0"/>
        </a:defRPr>
      </a:lvl7pPr>
      <a:lvl8pPr marL="1371600" algn="ctr" defTabSz="508000" rtl="0" fontAlgn="base">
        <a:spcBef>
          <a:spcPct val="0"/>
        </a:spcBef>
        <a:spcAft>
          <a:spcPct val="0"/>
        </a:spcAft>
        <a:defRPr sz="4900">
          <a:solidFill>
            <a:schemeClr val="tx1"/>
          </a:solidFill>
          <a:latin typeface="Calibri" pitchFamily="34" charset="0"/>
        </a:defRPr>
      </a:lvl8pPr>
      <a:lvl9pPr marL="1828800" algn="ctr" defTabSz="508000" rtl="0" fontAlgn="base">
        <a:spcBef>
          <a:spcPct val="0"/>
        </a:spcBef>
        <a:spcAft>
          <a:spcPct val="0"/>
        </a:spcAft>
        <a:defRPr sz="4900">
          <a:solidFill>
            <a:schemeClr val="tx1"/>
          </a:solidFill>
          <a:latin typeface="Calibri" pitchFamily="34" charset="0"/>
        </a:defRPr>
      </a:lvl9pPr>
    </p:titleStyle>
    <p:bodyStyle>
      <a:lvl1pPr marL="381000" indent="-381000" algn="l" defTabSz="508000"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S PGothic" pitchFamily="34" charset="-128"/>
          <a:cs typeface="+mn-cs"/>
        </a:defRPr>
      </a:lvl1pPr>
      <a:lvl2pPr marL="827088" indent="-317500" algn="l" defTabSz="508000"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S PGothic" pitchFamily="34" charset="-128"/>
          <a:cs typeface="+mn-cs"/>
        </a:defRPr>
      </a:lvl2pPr>
      <a:lvl3pPr marL="1273175" indent="-254000" algn="l" defTabSz="5080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itchFamily="34" charset="-128"/>
          <a:cs typeface="+mn-cs"/>
        </a:defRPr>
      </a:lvl3pPr>
      <a:lvl4pPr marL="1782763" indent="-254000" algn="l" defTabSz="508000"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S PGothic" pitchFamily="34" charset="-128"/>
          <a:cs typeface="+mn-cs"/>
        </a:defRPr>
      </a:lvl4pPr>
      <a:lvl5pPr marL="2292350" indent="-254000" algn="l" defTabSz="508000"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S PGothic" pitchFamily="34" charset="-128"/>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bernie@hometownhockeymn.com" TargetMode="External"/><Relationship Id="rId7" Type="http://schemas.openxmlformats.org/officeDocument/2006/relationships/hyperlink" Target="mailto:josh@hometownhockeymn.com"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ryan@hometownhockeymn.com" TargetMode="External"/><Relationship Id="rId5" Type="http://schemas.openxmlformats.org/officeDocument/2006/relationships/hyperlink" Target="mailto:laura@hometownhockeymn.com" TargetMode="External"/><Relationship Id="rId4" Type="http://schemas.openxmlformats.org/officeDocument/2006/relationships/hyperlink" Target="mailto:jeff@hometownhockeymn.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B270BFD3-D40D-36CF-77BE-A8EF633ACEB0}"/>
              </a:ext>
            </a:extLst>
          </p:cNvPr>
          <p:cNvSpPr>
            <a:spLocks noGrp="1"/>
          </p:cNvSpPr>
          <p:nvPr>
            <p:ph type="ctrTitle"/>
          </p:nvPr>
        </p:nvSpPr>
        <p:spPr>
          <a:xfrm>
            <a:off x="754063" y="5889625"/>
            <a:ext cx="8591550" cy="1666875"/>
          </a:xfrm>
        </p:spPr>
        <p:txBody>
          <a:bodyPr/>
          <a:lstStyle/>
          <a:p>
            <a:pPr eaLnBrk="1" hangingPunct="1"/>
            <a:r>
              <a:rPr lang="en-US" altLang="en-US" b="1" dirty="0">
                <a:solidFill>
                  <a:schemeClr val="bg1"/>
                </a:solidFill>
                <a:latin typeface="Book Antiqua" panose="02040602050305030304" pitchFamily="18" charset="0"/>
              </a:rPr>
              <a:t>Parents Meeting 2025</a:t>
            </a:r>
            <a:br>
              <a:rPr lang="en-US" altLang="en-US" b="1" dirty="0">
                <a:solidFill>
                  <a:schemeClr val="bg1"/>
                </a:solidFill>
                <a:latin typeface="Book Antiqua" panose="02040602050305030304" pitchFamily="18" charset="0"/>
              </a:rPr>
            </a:br>
            <a:r>
              <a:rPr lang="en-US" altLang="en-US" b="1" dirty="0">
                <a:solidFill>
                  <a:schemeClr val="bg1"/>
                </a:solidFill>
                <a:latin typeface="Book Antiqua" panose="02040602050305030304" pitchFamily="18" charset="0"/>
              </a:rPr>
              <a:t>AAA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86D1A04-3461-673F-B1BD-E3DE7F57AE3A}"/>
              </a:ext>
            </a:extLst>
          </p:cNvPr>
          <p:cNvSpPr>
            <a:spLocks noGrp="1"/>
          </p:cNvSpPr>
          <p:nvPr>
            <p:ph type="title"/>
          </p:nvPr>
        </p:nvSpPr>
        <p:spPr>
          <a:xfrm>
            <a:off x="271463" y="103188"/>
            <a:ext cx="9051925" cy="825500"/>
          </a:xfrm>
        </p:spPr>
        <p:txBody>
          <a:bodyPr/>
          <a:lstStyle/>
          <a:p>
            <a:pPr algn="l" eaLnBrk="1" hangingPunct="1"/>
            <a:r>
              <a:rPr lang="en-US" altLang="en-US" sz="4000" b="1" dirty="0">
                <a:latin typeface="Book Antiqua" panose="02040602050305030304" pitchFamily="18" charset="0"/>
              </a:rPr>
              <a:t>2025 AAA Coaches</a:t>
            </a:r>
          </a:p>
        </p:txBody>
      </p:sp>
      <p:sp>
        <p:nvSpPr>
          <p:cNvPr id="17411" name="Content Placeholder 2">
            <a:extLst>
              <a:ext uri="{FF2B5EF4-FFF2-40B4-BE49-F238E27FC236}">
                <a16:creationId xmlns:a16="http://schemas.microsoft.com/office/drawing/2014/main" id="{8E8134CF-48D8-7CDF-81EE-4FE2C8F316DF}"/>
              </a:ext>
            </a:extLst>
          </p:cNvPr>
          <p:cNvSpPr>
            <a:spLocks noGrp="1"/>
          </p:cNvSpPr>
          <p:nvPr>
            <p:ph idx="1"/>
          </p:nvPr>
        </p:nvSpPr>
        <p:spPr>
          <a:xfrm>
            <a:off x="370878" y="533112"/>
            <a:ext cx="4929187" cy="7048500"/>
          </a:xfrm>
        </p:spPr>
        <p:txBody>
          <a:bodyPr/>
          <a:lstStyle/>
          <a:p>
            <a:pPr marL="0" indent="0" eaLnBrk="1" hangingPunct="1">
              <a:buFont typeface="Arial" charset="0"/>
              <a:buNone/>
              <a:defRPr/>
            </a:pPr>
            <a:endParaRPr lang="en-US" altLang="en-US" sz="2300" b="1" u="sng" dirty="0">
              <a:latin typeface="Book Antiqua" panose="02040602050305030304" pitchFamily="18" charset="0"/>
            </a:endParaRPr>
          </a:p>
          <a:p>
            <a:pPr marL="0" indent="0" eaLnBrk="1" hangingPunct="1">
              <a:buFont typeface="Arial" charset="0"/>
              <a:buNone/>
              <a:defRPr/>
            </a:pPr>
            <a:r>
              <a:rPr lang="en-US" altLang="en-US" sz="2300" b="1" u="sng" dirty="0">
                <a:latin typeface="Book Antiqua" panose="02040602050305030304" pitchFamily="18" charset="0"/>
              </a:rPr>
              <a:t>Boys AAA</a:t>
            </a:r>
          </a:p>
          <a:p>
            <a:pPr eaLnBrk="1" hangingPunct="1">
              <a:defRPr/>
            </a:pPr>
            <a:r>
              <a:rPr lang="en-US" altLang="en-US" sz="2100" dirty="0">
                <a:latin typeface="Book Antiqua" panose="02040602050305030304" pitchFamily="18" charset="0"/>
              </a:rPr>
              <a:t>2011 Elite			  Josh Kozak</a:t>
            </a:r>
          </a:p>
          <a:p>
            <a:pPr eaLnBrk="1" hangingPunct="1">
              <a:defRPr/>
            </a:pPr>
            <a:r>
              <a:rPr lang="en-US" altLang="en-US" sz="2100" dirty="0">
                <a:latin typeface="Book Antiqua" panose="02040602050305030304" pitchFamily="18" charset="0"/>
              </a:rPr>
              <a:t>2011 Black		  Tony Peterson</a:t>
            </a:r>
          </a:p>
          <a:p>
            <a:pPr eaLnBrk="1" hangingPunct="1">
              <a:defRPr/>
            </a:pPr>
            <a:r>
              <a:rPr lang="en-US" altLang="en-US" sz="2100" dirty="0">
                <a:latin typeface="Book Antiqua" panose="02040602050305030304" pitchFamily="18" charset="0"/>
              </a:rPr>
              <a:t>2012 Elite			  Corey McKinnon</a:t>
            </a:r>
          </a:p>
          <a:p>
            <a:pPr eaLnBrk="1" hangingPunct="1">
              <a:defRPr/>
            </a:pPr>
            <a:r>
              <a:rPr lang="en-US" altLang="en-US" sz="2100" dirty="0">
                <a:latin typeface="Book Antiqua" panose="02040602050305030304" pitchFamily="18" charset="0"/>
              </a:rPr>
              <a:t>2012 Blue			  Nick Manney</a:t>
            </a:r>
          </a:p>
          <a:p>
            <a:pPr eaLnBrk="1" hangingPunct="1">
              <a:defRPr/>
            </a:pPr>
            <a:r>
              <a:rPr lang="en-US" altLang="en-US" sz="2100" dirty="0">
                <a:latin typeface="Book Antiqua" panose="02040602050305030304" pitchFamily="18" charset="0"/>
              </a:rPr>
              <a:t>2012 Black		  Matt Olson</a:t>
            </a:r>
          </a:p>
          <a:p>
            <a:pPr eaLnBrk="1" hangingPunct="1">
              <a:defRPr/>
            </a:pPr>
            <a:r>
              <a:rPr lang="en-US" altLang="en-US" sz="2100" dirty="0">
                <a:latin typeface="Book Antiqua" panose="02040602050305030304" pitchFamily="18" charset="0"/>
              </a:rPr>
              <a:t>2013 Elite 		  Aaron Lewicki</a:t>
            </a:r>
          </a:p>
          <a:p>
            <a:pPr eaLnBrk="1" hangingPunct="1">
              <a:defRPr/>
            </a:pPr>
            <a:r>
              <a:rPr lang="en-US" altLang="en-US" sz="2100" dirty="0">
                <a:latin typeface="Book Antiqua" panose="02040602050305030304" pitchFamily="18" charset="0"/>
              </a:rPr>
              <a:t>2013 Blue			  Jason Hehir</a:t>
            </a:r>
          </a:p>
          <a:p>
            <a:pPr eaLnBrk="1" hangingPunct="1">
              <a:defRPr/>
            </a:pPr>
            <a:r>
              <a:rPr lang="en-US" altLang="en-US" sz="2100" dirty="0">
                <a:latin typeface="Book Antiqua" panose="02040602050305030304" pitchFamily="18" charset="0"/>
              </a:rPr>
              <a:t>2014 Elite			  Grant </a:t>
            </a:r>
            <a:r>
              <a:rPr lang="en-US" altLang="en-US" sz="2100" dirty="0" err="1">
                <a:latin typeface="Book Antiqua" panose="02040602050305030304" pitchFamily="18" charset="0"/>
              </a:rPr>
              <a:t>Ellena</a:t>
            </a:r>
            <a:endParaRPr lang="en-US" altLang="en-US" sz="2100" dirty="0">
              <a:latin typeface="Book Antiqua" panose="02040602050305030304" pitchFamily="18" charset="0"/>
            </a:endParaRPr>
          </a:p>
          <a:p>
            <a:pPr eaLnBrk="1" hangingPunct="1">
              <a:defRPr/>
            </a:pPr>
            <a:r>
              <a:rPr lang="en-US" altLang="en-US" sz="2100" dirty="0">
                <a:latin typeface="Book Antiqua" panose="02040602050305030304" pitchFamily="18" charset="0"/>
              </a:rPr>
              <a:t>2014 Blue			  Mike </a:t>
            </a:r>
            <a:r>
              <a:rPr lang="en-US" altLang="en-US" sz="2100" dirty="0" err="1">
                <a:latin typeface="Book Antiqua" panose="02040602050305030304" pitchFamily="18" charset="0"/>
              </a:rPr>
              <a:t>Possin</a:t>
            </a:r>
            <a:endParaRPr lang="en-US" altLang="en-US" sz="2100" dirty="0">
              <a:latin typeface="Book Antiqua" panose="02040602050305030304" pitchFamily="18" charset="0"/>
            </a:endParaRPr>
          </a:p>
          <a:p>
            <a:pPr eaLnBrk="1" hangingPunct="1">
              <a:defRPr/>
            </a:pPr>
            <a:r>
              <a:rPr lang="en-US" altLang="en-US" sz="2100" dirty="0">
                <a:latin typeface="Book Antiqua" panose="02040602050305030304" pitchFamily="18" charset="0"/>
              </a:rPr>
              <a:t>2015 Elite			  Jeff Cogswell</a:t>
            </a:r>
          </a:p>
          <a:p>
            <a:pPr eaLnBrk="1" hangingPunct="1">
              <a:defRPr/>
            </a:pPr>
            <a:r>
              <a:rPr lang="en-US" altLang="en-US" sz="2100" dirty="0">
                <a:latin typeface="Book Antiqua" panose="02040602050305030304" pitchFamily="18" charset="0"/>
              </a:rPr>
              <a:t>2015 Blue			  Jason </a:t>
            </a:r>
            <a:r>
              <a:rPr lang="en-US" altLang="en-US" sz="2100" dirty="0" err="1">
                <a:latin typeface="Book Antiqua" panose="02040602050305030304" pitchFamily="18" charset="0"/>
              </a:rPr>
              <a:t>Bjorge</a:t>
            </a:r>
            <a:endParaRPr lang="en-US" altLang="en-US" sz="2100" dirty="0">
              <a:latin typeface="Book Antiqua" panose="02040602050305030304" pitchFamily="18" charset="0"/>
            </a:endParaRPr>
          </a:p>
          <a:p>
            <a:pPr eaLnBrk="1" hangingPunct="1">
              <a:defRPr/>
            </a:pPr>
            <a:r>
              <a:rPr lang="en-US" altLang="en-US" sz="2100" dirty="0">
                <a:latin typeface="Book Antiqua" panose="02040602050305030304" pitchFamily="18" charset="0"/>
              </a:rPr>
              <a:t>2016 Elite			  Brian Fritch</a:t>
            </a:r>
          </a:p>
          <a:p>
            <a:pPr eaLnBrk="1" hangingPunct="1">
              <a:defRPr/>
            </a:pPr>
            <a:r>
              <a:rPr lang="en-US" altLang="en-US" sz="2100" dirty="0">
                <a:latin typeface="Book Antiqua" panose="02040602050305030304" pitchFamily="18" charset="0"/>
              </a:rPr>
              <a:t>2016 Blue			  Tom Akers</a:t>
            </a:r>
          </a:p>
          <a:p>
            <a:pPr eaLnBrk="1" hangingPunct="1">
              <a:defRPr/>
            </a:pPr>
            <a:r>
              <a:rPr lang="en-US" altLang="en-US" sz="2100" dirty="0">
                <a:latin typeface="Book Antiqua" panose="02040602050305030304" pitchFamily="18" charset="0"/>
              </a:rPr>
              <a:t>2017 Elite			  Jeff Martin</a:t>
            </a:r>
          </a:p>
          <a:p>
            <a:pPr eaLnBrk="1" hangingPunct="1">
              <a:defRPr/>
            </a:pPr>
            <a:r>
              <a:rPr lang="en-US" altLang="en-US" sz="2100" dirty="0">
                <a:latin typeface="Book Antiqua" panose="02040602050305030304" pitchFamily="18" charset="0"/>
              </a:rPr>
              <a:t>2017/18 Blue		  Mike Knop</a:t>
            </a:r>
          </a:p>
          <a:p>
            <a:pPr eaLnBrk="1" hangingPunct="1">
              <a:defRPr/>
            </a:pPr>
            <a:r>
              <a:rPr lang="en-US" altLang="en-US" sz="2100" dirty="0">
                <a:latin typeface="Book Antiqua" panose="02040602050305030304" pitchFamily="18" charset="0"/>
              </a:rPr>
              <a:t>2018 Elite</a:t>
            </a:r>
            <a:r>
              <a:rPr lang="en-US" altLang="en-US" sz="2000" dirty="0">
                <a:latin typeface="Book Antiqua" panose="02040602050305030304" pitchFamily="18" charset="0"/>
              </a:rPr>
              <a:t>			  Rich </a:t>
            </a:r>
            <a:r>
              <a:rPr lang="en-US" altLang="en-US" sz="2000" dirty="0" err="1">
                <a:latin typeface="Book Antiqua" panose="02040602050305030304" pitchFamily="18" charset="0"/>
              </a:rPr>
              <a:t>Blaido</a:t>
            </a:r>
            <a:endParaRPr lang="en-US" altLang="en-US" sz="2000" dirty="0">
              <a:latin typeface="Book Antiqua" panose="02040602050305030304" pitchFamily="18" charset="0"/>
            </a:endParaRPr>
          </a:p>
          <a:p>
            <a:pPr lvl="1" eaLnBrk="1" hangingPunct="1">
              <a:defRPr/>
            </a:pPr>
            <a:endParaRPr lang="en-US" altLang="en-US" sz="1400" dirty="0">
              <a:latin typeface="Book Antiqua" panose="02040602050305030304" pitchFamily="18" charset="0"/>
            </a:endParaRPr>
          </a:p>
        </p:txBody>
      </p:sp>
      <p:sp>
        <p:nvSpPr>
          <p:cNvPr id="5" name="Content Placeholder 2">
            <a:extLst>
              <a:ext uri="{FF2B5EF4-FFF2-40B4-BE49-F238E27FC236}">
                <a16:creationId xmlns:a16="http://schemas.microsoft.com/office/drawing/2014/main" id="{89719AEC-7AE8-7F8A-ECF5-C6A9C5DEF7E3}"/>
              </a:ext>
            </a:extLst>
          </p:cNvPr>
          <p:cNvSpPr txBox="1">
            <a:spLocks/>
          </p:cNvSpPr>
          <p:nvPr/>
        </p:nvSpPr>
        <p:spPr bwMode="auto">
          <a:xfrm>
            <a:off x="5222875" y="928688"/>
            <a:ext cx="4835525" cy="4508500"/>
          </a:xfrm>
          <a:prstGeom prst="rect">
            <a:avLst/>
          </a:prstGeom>
          <a:noFill/>
          <a:ln>
            <a:noFill/>
          </a:ln>
        </p:spPr>
        <p:txBody>
          <a:bodyPr lIns="101882" tIns="50941" rIns="101882" bIns="50941"/>
          <a:lstStyle>
            <a:lvl1pPr marL="381000" indent="-381000" algn="l" defTabSz="508000" rtl="0" eaLnBrk="0" fontAlgn="base" hangingPunct="0">
              <a:spcBef>
                <a:spcPct val="20000"/>
              </a:spcBef>
              <a:spcAft>
                <a:spcPct val="0"/>
              </a:spcAft>
              <a:buFont typeface="Arial" charset="0"/>
              <a:buChar char="•"/>
              <a:defRPr sz="3600" kern="1200">
                <a:solidFill>
                  <a:schemeClr val="tx1"/>
                </a:solidFill>
                <a:latin typeface="+mn-lt"/>
                <a:ea typeface="MS PGothic" pitchFamily="34" charset="-128"/>
                <a:cs typeface="+mn-cs"/>
              </a:defRPr>
            </a:lvl1pPr>
            <a:lvl2pPr marL="827088" indent="-317500" algn="l" defTabSz="508000" rtl="0" eaLnBrk="0" fontAlgn="base" hangingPunct="0">
              <a:spcBef>
                <a:spcPct val="20000"/>
              </a:spcBef>
              <a:spcAft>
                <a:spcPct val="0"/>
              </a:spcAft>
              <a:buFont typeface="Arial" charset="0"/>
              <a:buChar char="–"/>
              <a:defRPr sz="3100" kern="1200">
                <a:solidFill>
                  <a:schemeClr val="tx1"/>
                </a:solidFill>
                <a:latin typeface="+mn-lt"/>
                <a:ea typeface="MS PGothic" pitchFamily="34" charset="-128"/>
                <a:cs typeface="+mn-cs"/>
              </a:defRPr>
            </a:lvl2pPr>
            <a:lvl3pPr marL="1273175" indent="-254000" algn="l" defTabSz="508000" rtl="0" eaLnBrk="0" fontAlgn="base" hangingPunct="0">
              <a:spcBef>
                <a:spcPct val="20000"/>
              </a:spcBef>
              <a:spcAft>
                <a:spcPct val="0"/>
              </a:spcAft>
              <a:buFont typeface="Arial" charset="0"/>
              <a:buChar char="•"/>
              <a:defRPr sz="2700" kern="1200">
                <a:solidFill>
                  <a:schemeClr val="tx1"/>
                </a:solidFill>
                <a:latin typeface="+mn-lt"/>
                <a:ea typeface="MS PGothic" pitchFamily="34" charset="-128"/>
                <a:cs typeface="+mn-cs"/>
              </a:defRPr>
            </a:lvl3pPr>
            <a:lvl4pPr marL="1782763" indent="-254000" algn="l" defTabSz="508000" rtl="0" eaLnBrk="0" fontAlgn="base" hangingPunct="0">
              <a:spcBef>
                <a:spcPct val="20000"/>
              </a:spcBef>
              <a:spcAft>
                <a:spcPct val="0"/>
              </a:spcAft>
              <a:buFont typeface="Arial" charset="0"/>
              <a:buChar char="–"/>
              <a:defRPr sz="2200" kern="1200">
                <a:solidFill>
                  <a:schemeClr val="tx1"/>
                </a:solidFill>
                <a:latin typeface="+mn-lt"/>
                <a:ea typeface="MS PGothic" pitchFamily="34" charset="-128"/>
                <a:cs typeface="+mn-cs"/>
              </a:defRPr>
            </a:lvl4pPr>
            <a:lvl5pPr marL="2292350" indent="-254000" algn="l" defTabSz="508000" rtl="0" eaLnBrk="0" fontAlgn="base" hangingPunct="0">
              <a:spcBef>
                <a:spcPct val="20000"/>
              </a:spcBef>
              <a:spcAft>
                <a:spcPct val="0"/>
              </a:spcAft>
              <a:buFont typeface="Arial" charset="0"/>
              <a:buChar char="»"/>
              <a:defRPr sz="2200" kern="1200">
                <a:solidFill>
                  <a:schemeClr val="tx1"/>
                </a:solidFill>
                <a:latin typeface="+mn-lt"/>
                <a:ea typeface="MS PGothic" pitchFamily="34" charset="-128"/>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indent="0" eaLnBrk="1" hangingPunct="1">
              <a:buFont typeface="Arial" charset="0"/>
              <a:buNone/>
              <a:defRPr/>
            </a:pPr>
            <a:r>
              <a:rPr lang="en-US" altLang="en-US" sz="2300" b="1" u="sng" dirty="0">
                <a:latin typeface="Book Antiqua" panose="02040602050305030304" pitchFamily="18" charset="0"/>
              </a:rPr>
              <a:t>Girls AAA</a:t>
            </a:r>
          </a:p>
          <a:p>
            <a:pPr marL="0" indent="0" eaLnBrk="1" hangingPunct="1">
              <a:buFont typeface="Arial" charset="0"/>
              <a:buNone/>
              <a:defRPr/>
            </a:pPr>
            <a:endParaRPr lang="en-US" altLang="en-US" sz="2300" b="1" u="sng" dirty="0">
              <a:latin typeface="Book Antiqua" panose="02040602050305030304" pitchFamily="18" charset="0"/>
            </a:endParaRPr>
          </a:p>
          <a:p>
            <a:pPr eaLnBrk="1" hangingPunct="1">
              <a:buFont typeface="Arial" pitchFamily="34" charset="0"/>
              <a:buChar char="•"/>
              <a:defRPr/>
            </a:pPr>
            <a:r>
              <a:rPr lang="en-US" altLang="en-US" sz="2100" dirty="0">
                <a:latin typeface="Book Antiqua" panose="02040602050305030304" pitchFamily="18" charset="0"/>
              </a:rPr>
              <a:t>U19 				Ryan Olson</a:t>
            </a:r>
          </a:p>
          <a:p>
            <a:pPr eaLnBrk="1" hangingPunct="1">
              <a:buFont typeface="Arial" pitchFamily="34" charset="0"/>
              <a:buChar char="•"/>
              <a:defRPr/>
            </a:pPr>
            <a:r>
              <a:rPr lang="en-US" altLang="en-US" sz="2100" dirty="0">
                <a:latin typeface="Book Antiqua" panose="02040602050305030304" pitchFamily="18" charset="0"/>
              </a:rPr>
              <a:t>U14 Elite 			Bryan Shortridge</a:t>
            </a:r>
          </a:p>
          <a:p>
            <a:pPr eaLnBrk="1" hangingPunct="1">
              <a:buFont typeface="Arial" pitchFamily="34" charset="0"/>
              <a:buChar char="•"/>
              <a:defRPr/>
            </a:pPr>
            <a:r>
              <a:rPr lang="en-US" altLang="en-US" sz="2100" dirty="0">
                <a:latin typeface="Book Antiqua" panose="02040602050305030304" pitchFamily="18" charset="0"/>
              </a:rPr>
              <a:t>U14 Blue			Jake Geisler</a:t>
            </a:r>
          </a:p>
          <a:p>
            <a:pPr eaLnBrk="1" hangingPunct="1">
              <a:buFont typeface="Arial" pitchFamily="34" charset="0"/>
              <a:buChar char="•"/>
              <a:defRPr/>
            </a:pPr>
            <a:r>
              <a:rPr lang="en-US" altLang="en-US" sz="2100" dirty="0">
                <a:latin typeface="Book Antiqua" panose="02040602050305030304" pitchFamily="18" charset="0"/>
              </a:rPr>
              <a:t>U12 Elite 		       Bernie Knox</a:t>
            </a:r>
          </a:p>
          <a:p>
            <a:pPr eaLnBrk="1" hangingPunct="1">
              <a:buFont typeface="Arial" pitchFamily="34" charset="0"/>
              <a:buChar char="•"/>
              <a:defRPr/>
            </a:pPr>
            <a:r>
              <a:rPr lang="en-US" altLang="en-US" sz="2100" dirty="0">
                <a:latin typeface="Book Antiqua" panose="02040602050305030304" pitchFamily="18" charset="0"/>
              </a:rPr>
              <a:t>U12 Blue			Nate Gist</a:t>
            </a:r>
          </a:p>
          <a:p>
            <a:pPr eaLnBrk="1" hangingPunct="1">
              <a:buFont typeface="Arial" pitchFamily="34" charset="0"/>
              <a:buChar char="•"/>
              <a:defRPr/>
            </a:pPr>
            <a:r>
              <a:rPr lang="en-US" altLang="en-US" sz="2100" dirty="0">
                <a:latin typeface="Book Antiqua" panose="02040602050305030304" pitchFamily="18" charset="0"/>
              </a:rPr>
              <a:t>U10 Elite			Aaron Lewicki</a:t>
            </a:r>
          </a:p>
          <a:p>
            <a:pPr eaLnBrk="1" hangingPunct="1">
              <a:buFont typeface="Arial" pitchFamily="34" charset="0"/>
              <a:buChar char="•"/>
              <a:defRPr/>
            </a:pPr>
            <a:r>
              <a:rPr lang="en-US" altLang="en-US" sz="2100" dirty="0">
                <a:latin typeface="Book Antiqua" panose="02040602050305030304" pitchFamily="18" charset="0"/>
              </a:rPr>
              <a:t>U8				Ryan Allen		               	</a:t>
            </a:r>
          </a:p>
        </p:txBody>
      </p:sp>
    </p:spTree>
    <p:extLst>
      <p:ext uri="{BB962C8B-B14F-4D97-AF65-F5344CB8AC3E}">
        <p14:creationId xmlns:p14="http://schemas.microsoft.com/office/powerpoint/2010/main" val="3601490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DE5488E1-30DE-22CB-B8A8-9CB146BA2E82}"/>
              </a:ext>
            </a:extLst>
          </p:cNvPr>
          <p:cNvSpPr>
            <a:spLocks noGrp="1"/>
          </p:cNvSpPr>
          <p:nvPr>
            <p:ph type="ctrTitle"/>
          </p:nvPr>
        </p:nvSpPr>
        <p:spPr>
          <a:xfrm>
            <a:off x="754063" y="5889625"/>
            <a:ext cx="8591550" cy="1666875"/>
          </a:xfrm>
        </p:spPr>
        <p:txBody>
          <a:bodyPr/>
          <a:lstStyle/>
          <a:p>
            <a:pPr eaLnBrk="1" hangingPunct="1"/>
            <a:r>
              <a:rPr lang="en-US" altLang="en-US" b="1" dirty="0">
                <a:solidFill>
                  <a:schemeClr val="bg1"/>
                </a:solidFill>
                <a:latin typeface="Book Antiqua" panose="02040602050305030304" pitchFamily="18" charset="0"/>
              </a:rPr>
              <a:t>Questions and Answers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F7EC1E2-B45D-D1CE-87E7-E9D94DF238B3}"/>
              </a:ext>
            </a:extLst>
          </p:cNvPr>
          <p:cNvSpPr>
            <a:spLocks noGrp="1"/>
          </p:cNvSpPr>
          <p:nvPr>
            <p:ph type="title"/>
          </p:nvPr>
        </p:nvSpPr>
        <p:spPr>
          <a:xfrm>
            <a:off x="503238" y="311150"/>
            <a:ext cx="9051925" cy="825500"/>
          </a:xfrm>
        </p:spPr>
        <p:txBody>
          <a:bodyPr/>
          <a:lstStyle/>
          <a:p>
            <a:pPr algn="l" eaLnBrk="1" hangingPunct="1"/>
            <a:r>
              <a:rPr lang="en-US" altLang="en-US" sz="4000" b="1" dirty="0">
                <a:latin typeface="Book Antiqua" panose="02040602050305030304" pitchFamily="18" charset="0"/>
              </a:rPr>
              <a:t>Agenda</a:t>
            </a:r>
          </a:p>
        </p:txBody>
      </p:sp>
      <p:sp>
        <p:nvSpPr>
          <p:cNvPr id="3075" name="Content Placeholder 2">
            <a:extLst>
              <a:ext uri="{FF2B5EF4-FFF2-40B4-BE49-F238E27FC236}">
                <a16:creationId xmlns:a16="http://schemas.microsoft.com/office/drawing/2014/main" id="{D9EA42FC-11DA-99BD-65BC-8569A5E55625}"/>
              </a:ext>
            </a:extLst>
          </p:cNvPr>
          <p:cNvSpPr>
            <a:spLocks noGrp="1"/>
          </p:cNvSpPr>
          <p:nvPr>
            <p:ph idx="1"/>
          </p:nvPr>
        </p:nvSpPr>
        <p:spPr>
          <a:xfrm>
            <a:off x="503238" y="1304925"/>
            <a:ext cx="9051925" cy="6091238"/>
          </a:xfrm>
        </p:spPr>
        <p:txBody>
          <a:bodyPr/>
          <a:lstStyle/>
          <a:p>
            <a:pPr eaLnBrk="1" hangingPunct="1"/>
            <a:endParaRPr lang="en-US" altLang="en-US" sz="2800" dirty="0">
              <a:latin typeface="Book Antiqua" panose="02040602050305030304" pitchFamily="18" charset="0"/>
            </a:endParaRPr>
          </a:p>
          <a:p>
            <a:pPr eaLnBrk="1" hangingPunct="1"/>
            <a:r>
              <a:rPr lang="en-US" altLang="en-US" sz="2800" dirty="0">
                <a:latin typeface="Book Antiqua" panose="02040602050305030304" pitchFamily="18" charset="0"/>
              </a:rPr>
              <a:t>Program Staff Introductions</a:t>
            </a:r>
          </a:p>
          <a:p>
            <a:pPr eaLnBrk="1" hangingPunct="1"/>
            <a:r>
              <a:rPr lang="en-US" altLang="en-US" sz="2800" dirty="0">
                <a:latin typeface="Book Antiqua" panose="02040602050305030304" pitchFamily="18" charset="0"/>
              </a:rPr>
              <a:t>Program Information</a:t>
            </a:r>
          </a:p>
          <a:p>
            <a:pPr eaLnBrk="1" hangingPunct="1"/>
            <a:r>
              <a:rPr lang="en-US" altLang="en-US" sz="2800" dirty="0">
                <a:latin typeface="Book Antiqua" panose="02040602050305030304" pitchFamily="18" charset="0"/>
              </a:rPr>
              <a:t>Jerseys</a:t>
            </a:r>
          </a:p>
          <a:p>
            <a:pPr eaLnBrk="1" hangingPunct="1"/>
            <a:r>
              <a:rPr lang="en-US" altLang="en-US" sz="2800" dirty="0">
                <a:latin typeface="Book Antiqua" panose="02040602050305030304" pitchFamily="18" charset="0"/>
              </a:rPr>
              <a:t>Apparel</a:t>
            </a:r>
          </a:p>
          <a:p>
            <a:pPr eaLnBrk="1" hangingPunct="1"/>
            <a:r>
              <a:rPr lang="en-US" altLang="en-US" sz="2800" dirty="0">
                <a:latin typeface="Book Antiqua" panose="02040602050305030304" pitchFamily="18" charset="0"/>
              </a:rPr>
              <a:t>Fundraisers</a:t>
            </a:r>
          </a:p>
          <a:p>
            <a:pPr eaLnBrk="1" hangingPunct="1"/>
            <a:r>
              <a:rPr lang="en-US" altLang="en-US" sz="2800" dirty="0">
                <a:latin typeface="Book Antiqua" panose="02040602050305030304" pitchFamily="18" charset="0"/>
              </a:rPr>
              <a:t>Product Offerings</a:t>
            </a:r>
          </a:p>
          <a:p>
            <a:pPr eaLnBrk="1" hangingPunct="1"/>
            <a:r>
              <a:rPr lang="en-US" altLang="en-US" sz="2800" dirty="0">
                <a:latin typeface="Book Antiqua" panose="02040602050305030304" pitchFamily="18" charset="0"/>
              </a:rPr>
              <a:t>Summer Classic Tournament </a:t>
            </a:r>
          </a:p>
          <a:p>
            <a:pPr eaLnBrk="1" hangingPunct="1"/>
            <a:r>
              <a:rPr lang="en-US" altLang="en-US" sz="2800" dirty="0">
                <a:latin typeface="Book Antiqua" panose="02040602050305030304" pitchFamily="18" charset="0"/>
              </a:rPr>
              <a:t>Introduce Coaches and Teams</a:t>
            </a:r>
          </a:p>
          <a:p>
            <a:pPr eaLnBrk="1" hangingPunct="1"/>
            <a:r>
              <a:rPr lang="en-US" altLang="en-US" sz="2800" dirty="0">
                <a:latin typeface="Book Antiqua" panose="02040602050305030304" pitchFamily="18" charset="0"/>
              </a:rPr>
              <a:t>Questions and Answers</a:t>
            </a:r>
          </a:p>
        </p:txBody>
      </p:sp>
      <p:pic>
        <p:nvPicPr>
          <p:cNvPr id="3076" name="Picture 2">
            <a:extLst>
              <a:ext uri="{FF2B5EF4-FFF2-40B4-BE49-F238E27FC236}">
                <a16:creationId xmlns:a16="http://schemas.microsoft.com/office/drawing/2014/main" id="{5C5D7930-2A3C-0070-1419-D121766D2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100" y="1524000"/>
            <a:ext cx="3886200"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63DC59D5-A167-3098-6768-9D48F9EC5088}"/>
              </a:ext>
            </a:extLst>
          </p:cNvPr>
          <p:cNvSpPr>
            <a:spLocks noGrp="1"/>
          </p:cNvSpPr>
          <p:nvPr>
            <p:ph type="title"/>
          </p:nvPr>
        </p:nvSpPr>
        <p:spPr>
          <a:xfrm>
            <a:off x="395288" y="203200"/>
            <a:ext cx="9051925" cy="825500"/>
          </a:xfrm>
        </p:spPr>
        <p:txBody>
          <a:bodyPr/>
          <a:lstStyle/>
          <a:p>
            <a:pPr algn="l" eaLnBrk="1" hangingPunct="1"/>
            <a:r>
              <a:rPr lang="en-US" altLang="en-US" sz="4000" b="1" dirty="0">
                <a:latin typeface="Book Antiqua" panose="02040602050305030304" pitchFamily="18" charset="0"/>
              </a:rPr>
              <a:t>Program Staff Introduction</a:t>
            </a:r>
          </a:p>
        </p:txBody>
      </p:sp>
      <p:sp>
        <p:nvSpPr>
          <p:cNvPr id="15363" name="Content Placeholder 2">
            <a:extLst>
              <a:ext uri="{FF2B5EF4-FFF2-40B4-BE49-F238E27FC236}">
                <a16:creationId xmlns:a16="http://schemas.microsoft.com/office/drawing/2014/main" id="{BC6D0286-5ADD-E704-D156-DE21052FE261}"/>
              </a:ext>
            </a:extLst>
          </p:cNvPr>
          <p:cNvSpPr>
            <a:spLocks noGrp="1"/>
          </p:cNvSpPr>
          <p:nvPr>
            <p:ph idx="1"/>
          </p:nvPr>
        </p:nvSpPr>
        <p:spPr>
          <a:xfrm>
            <a:off x="395288" y="1028700"/>
            <a:ext cx="9339262" cy="6091238"/>
          </a:xfrm>
        </p:spPr>
        <p:txBody>
          <a:bodyPr/>
          <a:lstStyle/>
          <a:p>
            <a:pPr eaLnBrk="1" hangingPunct="1">
              <a:buFont typeface="Arial" charset="0"/>
              <a:buChar char="•"/>
              <a:defRPr/>
            </a:pPr>
            <a:endParaRPr lang="en-US" altLang="en-US" sz="2400" dirty="0">
              <a:latin typeface="Book Antiqua" pitchFamily="18" charset="0"/>
            </a:endParaRPr>
          </a:p>
          <a:p>
            <a:pPr eaLnBrk="1" hangingPunct="1">
              <a:buFont typeface="Arial" charset="0"/>
              <a:buChar char="•"/>
              <a:defRPr/>
            </a:pPr>
            <a:r>
              <a:rPr lang="en-US" altLang="en-US" sz="2800" dirty="0">
                <a:latin typeface="Book Antiqua" pitchFamily="18" charset="0"/>
              </a:rPr>
              <a:t>Bernie Knox - Operations Director </a:t>
            </a:r>
            <a:r>
              <a:rPr lang="en-US" altLang="en-US" sz="2800" u="sng" dirty="0">
                <a:solidFill>
                  <a:srgbClr val="0070C0"/>
                </a:solidFill>
                <a:latin typeface="Book Antiqua" pitchFamily="18" charset="0"/>
              </a:rPr>
              <a:t>b</a:t>
            </a:r>
            <a:r>
              <a:rPr lang="en-US" altLang="en-US" sz="2800" u="sng" dirty="0">
                <a:solidFill>
                  <a:srgbClr val="0070C0"/>
                </a:solidFill>
                <a:latin typeface="Book Antiqua" pitchFamily="18" charset="0"/>
                <a:hlinkClick r:id="rId3" tooltip="mailto:bernie@hometownhockeymn.com"/>
              </a:rPr>
              <a:t>e</a:t>
            </a:r>
            <a:r>
              <a:rPr lang="en-US" altLang="en-US" sz="2800" dirty="0">
                <a:latin typeface="Book Antiqua" pitchFamily="18" charset="0"/>
                <a:hlinkClick r:id="rId3" tooltip="mailto:bernie@hometownhockeymn.com"/>
              </a:rPr>
              <a:t>rnie@hometownhockeymn.com</a:t>
            </a:r>
            <a:endParaRPr lang="en-US" altLang="en-US" sz="2800" dirty="0">
              <a:latin typeface="Book Antiqua" pitchFamily="18" charset="0"/>
            </a:endParaRPr>
          </a:p>
          <a:p>
            <a:pPr eaLnBrk="1" hangingPunct="1">
              <a:buFont typeface="Arial" charset="0"/>
              <a:buChar char="•"/>
              <a:defRPr/>
            </a:pPr>
            <a:r>
              <a:rPr lang="en-US" altLang="en-US" sz="2800" dirty="0">
                <a:latin typeface="Book Antiqua" pitchFamily="18" charset="0"/>
              </a:rPr>
              <a:t>Jeff Martin - Hockey Director </a:t>
            </a:r>
            <a:r>
              <a:rPr lang="en-US" altLang="en-US" sz="2800" dirty="0">
                <a:latin typeface="Book Antiqua" pitchFamily="18" charset="0"/>
                <a:hlinkClick r:id="rId4" tooltip="mailto:jeff@hometownhockeymn.com"/>
              </a:rPr>
              <a:t>jeff@hometownhockeymn.com</a:t>
            </a:r>
            <a:endParaRPr lang="en-US" altLang="en-US" sz="2800" dirty="0">
              <a:latin typeface="Book Antiqua" pitchFamily="18" charset="0"/>
            </a:endParaRPr>
          </a:p>
          <a:p>
            <a:pPr eaLnBrk="1" hangingPunct="1">
              <a:buFont typeface="Arial" charset="0"/>
              <a:buChar char="•"/>
              <a:defRPr/>
            </a:pPr>
            <a:r>
              <a:rPr lang="en-US" altLang="en-US" sz="2800" dirty="0">
                <a:latin typeface="Book Antiqua" pitchFamily="18" charset="0"/>
              </a:rPr>
              <a:t>Laura </a:t>
            </a:r>
            <a:r>
              <a:rPr lang="en-US" altLang="en-US" sz="2800" dirty="0" err="1">
                <a:latin typeface="Book Antiqua" pitchFamily="18" charset="0"/>
              </a:rPr>
              <a:t>Lazan</a:t>
            </a:r>
            <a:r>
              <a:rPr lang="en-US" altLang="en-US" sz="2800" dirty="0">
                <a:latin typeface="Book Antiqua" pitchFamily="18" charset="0"/>
              </a:rPr>
              <a:t> - Admin Director </a:t>
            </a:r>
            <a:r>
              <a:rPr lang="en-US" altLang="en-US" sz="2800" dirty="0">
                <a:latin typeface="Book Antiqua" pitchFamily="18" charset="0"/>
                <a:hlinkClick r:id="rId5" tooltip="mailto:laura@hometownhockeymn.com"/>
              </a:rPr>
              <a:t>laura@hometownhockeymn.com</a:t>
            </a:r>
            <a:endParaRPr lang="en-US" altLang="en-US" sz="2800" dirty="0">
              <a:latin typeface="Book Antiqua" pitchFamily="18" charset="0"/>
            </a:endParaRPr>
          </a:p>
          <a:p>
            <a:pPr eaLnBrk="1" hangingPunct="1">
              <a:buFont typeface="Arial" charset="0"/>
              <a:buChar char="•"/>
              <a:defRPr/>
            </a:pPr>
            <a:r>
              <a:rPr lang="en-US" altLang="en-US" sz="2800" dirty="0">
                <a:latin typeface="Book Antiqua" pitchFamily="18" charset="0"/>
              </a:rPr>
              <a:t>Ryan Olson – Goalie Director </a:t>
            </a:r>
            <a:r>
              <a:rPr lang="en-US" altLang="en-US" sz="2800" dirty="0">
                <a:latin typeface="Book Antiqua" pitchFamily="18" charset="0"/>
                <a:hlinkClick r:id="rId6"/>
              </a:rPr>
              <a:t>ryan@hometownhockeymn.com</a:t>
            </a:r>
            <a:endParaRPr lang="en-US" altLang="en-US" sz="2800" dirty="0">
              <a:latin typeface="Book Antiqua" pitchFamily="18" charset="0"/>
            </a:endParaRPr>
          </a:p>
          <a:p>
            <a:pPr eaLnBrk="1" hangingPunct="1">
              <a:buFont typeface="Arial" charset="0"/>
              <a:buChar char="•"/>
              <a:defRPr/>
            </a:pPr>
            <a:r>
              <a:rPr lang="en-US" altLang="en-US" sz="2800" dirty="0">
                <a:latin typeface="Book Antiqua" pitchFamily="18" charset="0"/>
              </a:rPr>
              <a:t>Josh </a:t>
            </a:r>
            <a:r>
              <a:rPr lang="en-US" altLang="en-US" sz="2800" dirty="0" err="1">
                <a:latin typeface="Book Antiqua" pitchFamily="18" charset="0"/>
              </a:rPr>
              <a:t>Kozak</a:t>
            </a:r>
            <a:r>
              <a:rPr lang="en-US" altLang="en-US" sz="2800" dirty="0">
                <a:latin typeface="Book Antiqua" pitchFamily="18" charset="0"/>
              </a:rPr>
              <a:t> – Girls Director </a:t>
            </a:r>
            <a:r>
              <a:rPr lang="en-US" altLang="en-US" sz="2800" dirty="0">
                <a:latin typeface="Book Antiqua" pitchFamily="18" charset="0"/>
                <a:hlinkClick r:id="rId7"/>
              </a:rPr>
              <a:t>josh@hometownhockeymn.com</a:t>
            </a:r>
            <a:r>
              <a:rPr lang="en-US" altLang="en-US" sz="2800" dirty="0">
                <a:latin typeface="Book Antiqua" pitchFamily="18" charset="0"/>
              </a:rPr>
              <a:t> </a:t>
            </a:r>
          </a:p>
          <a:p>
            <a:pPr eaLnBrk="1" hangingPunct="1">
              <a:buFont typeface="Arial" charset="0"/>
              <a:buChar char="•"/>
              <a:defRPr/>
            </a:pPr>
            <a:r>
              <a:rPr lang="en-US" altLang="en-US" sz="2800" dirty="0">
                <a:latin typeface="Book Antiqua" pitchFamily="18" charset="0"/>
              </a:rPr>
              <a:t>Jensine Knox – Apparel Director</a:t>
            </a:r>
          </a:p>
          <a:p>
            <a:pPr marL="0" indent="0" eaLnBrk="1" hangingPunct="1">
              <a:buFont typeface="Arial" charset="0"/>
              <a:buNone/>
              <a:defRPr/>
            </a:pPr>
            <a:r>
              <a:rPr lang="en-US" altLang="en-US" sz="2800" dirty="0">
                <a:latin typeface="Book Antiqua" pitchFamily="18" charset="0"/>
              </a:rPr>
              <a:t>    </a:t>
            </a:r>
            <a:r>
              <a:rPr lang="en-US" altLang="en-US" sz="2800" dirty="0">
                <a:latin typeface="Book Antiqua" pitchFamily="18" charset="0"/>
                <a:hlinkClick r:id="rId7"/>
              </a:rPr>
              <a:t>jensine@hometownhockeymn.com</a:t>
            </a:r>
            <a:endParaRPr lang="en-US" altLang="en-US" sz="2800" dirty="0">
              <a:latin typeface="Book Antiqua" pitchFamily="18" charset="0"/>
            </a:endParaRPr>
          </a:p>
          <a:p>
            <a:pPr lvl="2" eaLnBrk="1" hangingPunct="1">
              <a:buFont typeface="Arial" charset="0"/>
              <a:buNone/>
              <a:defRPr/>
            </a:pPr>
            <a:endParaRPr lang="en-US" altLang="en-US" sz="2800" dirty="0">
              <a:latin typeface="Book Antiqua" pitchFamily="18" charset="0"/>
            </a:endParaRPr>
          </a:p>
          <a:p>
            <a:pPr lvl="2" eaLnBrk="1" hangingPunct="1">
              <a:buFont typeface="Arial" charset="0"/>
              <a:buNone/>
              <a:defRPr/>
            </a:pPr>
            <a:br>
              <a:rPr lang="en-US" altLang="en-US" sz="2800" dirty="0">
                <a:latin typeface="Book Antiqua" pitchFamily="18" charset="0"/>
              </a:rPr>
            </a:br>
            <a:endParaRPr lang="en-US" altLang="en-US" sz="2800" dirty="0">
              <a:latin typeface="Book Antiqua" pitchFamily="18" charset="0"/>
            </a:endParaRPr>
          </a:p>
          <a:p>
            <a:pPr lvl="2" eaLnBrk="1" hangingPunct="1">
              <a:buFont typeface="Arial" charset="0"/>
              <a:buNone/>
              <a:defRPr/>
            </a:pPr>
            <a:br>
              <a:rPr lang="en-US" altLang="en-US" dirty="0"/>
            </a:br>
            <a:endParaRPr lang="en-US" altLang="en-US" dirty="0"/>
          </a:p>
          <a:p>
            <a:pPr lvl="1" eaLnBrk="1" hangingPunct="1">
              <a:buFont typeface="Arial" charset="0"/>
              <a:buChar char="–"/>
              <a:defRPr/>
            </a:pPr>
            <a:endParaRPr lang="en-US" altLang="en-US" sz="2300" dirty="0">
              <a:latin typeface="Book Antiqua" pitchFamily="18" charset="0"/>
            </a:endParaRPr>
          </a:p>
        </p:txBody>
      </p:sp>
      <p:pic>
        <p:nvPicPr>
          <p:cNvPr id="4100" name="Picture 5">
            <a:extLst>
              <a:ext uri="{FF2B5EF4-FFF2-40B4-BE49-F238E27FC236}">
                <a16:creationId xmlns:a16="http://schemas.microsoft.com/office/drawing/2014/main" id="{B19F9FB7-6211-F0AA-8043-8F403EDADC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8050" y="203200"/>
            <a:ext cx="2189163"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608B7E69-EABB-864B-64AC-943338FD90E7}"/>
              </a:ext>
            </a:extLst>
          </p:cNvPr>
          <p:cNvSpPr>
            <a:spLocks noGrp="1"/>
          </p:cNvSpPr>
          <p:nvPr>
            <p:ph type="title"/>
          </p:nvPr>
        </p:nvSpPr>
        <p:spPr>
          <a:xfrm>
            <a:off x="503238" y="190500"/>
            <a:ext cx="9051925" cy="825500"/>
          </a:xfrm>
        </p:spPr>
        <p:txBody>
          <a:bodyPr/>
          <a:lstStyle/>
          <a:p>
            <a:pPr algn="l" eaLnBrk="1" hangingPunct="1"/>
            <a:r>
              <a:rPr lang="en-US" altLang="en-US" sz="4000" b="1" dirty="0">
                <a:latin typeface="Book Antiqua" panose="02040602050305030304" pitchFamily="18" charset="0"/>
              </a:rPr>
              <a:t>Program Information</a:t>
            </a:r>
          </a:p>
        </p:txBody>
      </p:sp>
      <p:sp>
        <p:nvSpPr>
          <p:cNvPr id="5123" name="Content Placeholder 2">
            <a:extLst>
              <a:ext uri="{FF2B5EF4-FFF2-40B4-BE49-F238E27FC236}">
                <a16:creationId xmlns:a16="http://schemas.microsoft.com/office/drawing/2014/main" id="{7EA1587E-DA85-7682-C2A7-E65474ABF3F0}"/>
              </a:ext>
            </a:extLst>
          </p:cNvPr>
          <p:cNvSpPr>
            <a:spLocks noGrp="1"/>
          </p:cNvSpPr>
          <p:nvPr>
            <p:ph idx="1"/>
          </p:nvPr>
        </p:nvSpPr>
        <p:spPr>
          <a:xfrm>
            <a:off x="214313" y="1336675"/>
            <a:ext cx="9629775" cy="6091238"/>
          </a:xfrm>
        </p:spPr>
        <p:txBody>
          <a:bodyPr/>
          <a:lstStyle/>
          <a:p>
            <a:pPr eaLnBrk="1" hangingPunct="1">
              <a:lnSpc>
                <a:spcPct val="90000"/>
              </a:lnSpc>
              <a:defRPr/>
            </a:pPr>
            <a:r>
              <a:rPr lang="en-US" altLang="en-US" sz="2400" b="1" dirty="0">
                <a:latin typeface="Book Antiqua" pitchFamily="18" charset="0"/>
              </a:rPr>
              <a:t>Crossbar App</a:t>
            </a:r>
          </a:p>
          <a:p>
            <a:pPr lvl="1" eaLnBrk="1" hangingPunct="1">
              <a:lnSpc>
                <a:spcPct val="90000"/>
              </a:lnSpc>
              <a:buFont typeface="Arial" panose="020B0604020202020204" pitchFamily="34" charset="0"/>
              <a:buChar char="•"/>
              <a:defRPr/>
            </a:pPr>
            <a:r>
              <a:rPr lang="en-US" altLang="en-US" sz="1800" dirty="0">
                <a:latin typeface="Book Antiqua" pitchFamily="18" charset="0"/>
              </a:rPr>
              <a:t>You can download this app which functions the same as Sports Engine.  From the app, you will be able to RSVP for events as well as upload your schedule to your phone.  Please make sure to RSVP for ALL events, especially games!</a:t>
            </a:r>
          </a:p>
          <a:p>
            <a:pPr eaLnBrk="1" hangingPunct="1">
              <a:lnSpc>
                <a:spcPct val="90000"/>
              </a:lnSpc>
              <a:defRPr/>
            </a:pPr>
            <a:r>
              <a:rPr lang="en-US" altLang="en-US" sz="2900" b="1" dirty="0">
                <a:latin typeface="Book Antiqua" pitchFamily="18" charset="0"/>
              </a:rPr>
              <a:t>Schedules</a:t>
            </a:r>
          </a:p>
          <a:p>
            <a:pPr lvl="1" eaLnBrk="1" hangingPunct="1">
              <a:lnSpc>
                <a:spcPct val="90000"/>
              </a:lnSpc>
              <a:buFont typeface="Arial" panose="020B0604020202020204" pitchFamily="34" charset="0"/>
              <a:buChar char="•"/>
              <a:defRPr/>
            </a:pPr>
            <a:r>
              <a:rPr lang="en-US" altLang="en-US" sz="1800" dirty="0">
                <a:latin typeface="Book Antiqua" pitchFamily="18" charset="0"/>
              </a:rPr>
              <a:t>Practice schedules will be uploaded soon!</a:t>
            </a:r>
          </a:p>
          <a:p>
            <a:pPr lvl="1" eaLnBrk="1" hangingPunct="1">
              <a:lnSpc>
                <a:spcPct val="90000"/>
              </a:lnSpc>
              <a:buFont typeface="Arial" panose="020B0604020202020204" pitchFamily="34" charset="0"/>
              <a:buChar char="•"/>
              <a:defRPr/>
            </a:pPr>
            <a:r>
              <a:rPr lang="en-US" altLang="en-US" sz="1800" dirty="0">
                <a:latin typeface="Book Antiqua" pitchFamily="18" charset="0"/>
              </a:rPr>
              <a:t>Each team will have their own page on our website where roster info, coach info and the schedules will be kept.  Everything will also be available on the app.</a:t>
            </a:r>
          </a:p>
          <a:p>
            <a:pPr lvl="1" eaLnBrk="1" hangingPunct="1">
              <a:lnSpc>
                <a:spcPct val="90000"/>
              </a:lnSpc>
              <a:buFont typeface="Arial" panose="020B0604020202020204" pitchFamily="34" charset="0"/>
              <a:buChar char="•"/>
              <a:defRPr/>
            </a:pPr>
            <a:r>
              <a:rPr lang="en-US" altLang="en-US" sz="1800" dirty="0">
                <a:latin typeface="Book Antiqua" pitchFamily="18" charset="0"/>
              </a:rPr>
              <a:t>PLEASE check your team’s schedule DAILY as practice times do change sometimes!!</a:t>
            </a:r>
          </a:p>
          <a:p>
            <a:pPr lvl="1" eaLnBrk="1" hangingPunct="1">
              <a:lnSpc>
                <a:spcPct val="90000"/>
              </a:lnSpc>
              <a:buFont typeface="Arial" panose="020B0604020202020204" pitchFamily="34" charset="0"/>
              <a:buChar char="•"/>
              <a:defRPr/>
            </a:pPr>
            <a:r>
              <a:rPr lang="en-US" altLang="en-US" sz="1800" dirty="0">
                <a:latin typeface="Book Antiqua" pitchFamily="18" charset="0"/>
              </a:rPr>
              <a:t>Tournament schedules typically come out 2 weeks prior to the start of the tournament but may be even later than that.  Your manager will communicate that information.</a:t>
            </a:r>
            <a:endParaRPr lang="en-US" altLang="en-US" sz="2000" dirty="0">
              <a:latin typeface="Book Antiqua" panose="02040602050305030304" pitchFamily="18" charset="0"/>
            </a:endParaRPr>
          </a:p>
          <a:p>
            <a:pPr eaLnBrk="1" hangingPunct="1">
              <a:lnSpc>
                <a:spcPct val="90000"/>
              </a:lnSpc>
              <a:defRPr/>
            </a:pPr>
            <a:r>
              <a:rPr lang="en-US" altLang="en-US" sz="2400" b="1" dirty="0">
                <a:latin typeface="Book Antiqua" pitchFamily="18" charset="0"/>
              </a:rPr>
              <a:t>Jerseys</a:t>
            </a:r>
          </a:p>
          <a:p>
            <a:pPr lvl="1" eaLnBrk="1" hangingPunct="1">
              <a:lnSpc>
                <a:spcPct val="90000"/>
              </a:lnSpc>
              <a:buFont typeface="Arial" panose="020B0604020202020204" pitchFamily="34" charset="0"/>
              <a:buChar char="•"/>
              <a:defRPr/>
            </a:pPr>
            <a:r>
              <a:rPr lang="en-US" altLang="en-US" sz="1800" dirty="0">
                <a:latin typeface="Book Antiqua" pitchFamily="18" charset="0"/>
              </a:rPr>
              <a:t>Practice jerseys will be provided and players should wear them to every practice</a:t>
            </a:r>
          </a:p>
          <a:p>
            <a:pPr lvl="1" eaLnBrk="1" hangingPunct="1">
              <a:lnSpc>
                <a:spcPct val="90000"/>
              </a:lnSpc>
              <a:buFont typeface="Arial" panose="020B0604020202020204" pitchFamily="34" charset="0"/>
              <a:buChar char="•"/>
              <a:defRPr/>
            </a:pPr>
            <a:r>
              <a:rPr lang="en-US" altLang="en-US" sz="1800" dirty="0">
                <a:latin typeface="Book Antiqua" pitchFamily="18" charset="0"/>
              </a:rPr>
              <a:t>We will have ONE reversible game jersey/socks this year and players should wear them to all tournaments, scrimmages, etc. (pictured on next slide)</a:t>
            </a:r>
            <a:br>
              <a:rPr lang="en-US" altLang="en-US" dirty="0"/>
            </a:br>
            <a:endParaRPr lang="en-US" altLang="en-US" dirty="0"/>
          </a:p>
          <a:p>
            <a:pPr lvl="1" eaLnBrk="1" hangingPunct="1"/>
            <a:endParaRPr lang="en-US" altLang="en-US" sz="2300" dirty="0">
              <a:latin typeface="Book Antiqua" panose="02040602050305030304" pitchFamily="18" charset="0"/>
            </a:endParaRPr>
          </a:p>
        </p:txBody>
      </p:sp>
    </p:spTree>
    <p:extLst>
      <p:ext uri="{BB962C8B-B14F-4D97-AF65-F5344CB8AC3E}">
        <p14:creationId xmlns:p14="http://schemas.microsoft.com/office/powerpoint/2010/main" val="3966873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6" name="Rectangle 174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5885"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hockey jerseys&#10;&#10;AI-generated content may be incorrect.">
            <a:extLst>
              <a:ext uri="{FF2B5EF4-FFF2-40B4-BE49-F238E27FC236}">
                <a16:creationId xmlns:a16="http://schemas.microsoft.com/office/drawing/2014/main" id="{09790A81-812C-D8B9-7752-8FEB4E438A41}"/>
              </a:ext>
            </a:extLst>
          </p:cNvPr>
          <p:cNvPicPr>
            <a:picLocks noChangeAspect="1"/>
          </p:cNvPicPr>
          <p:nvPr/>
        </p:nvPicPr>
        <p:blipFill>
          <a:blip r:embed="rId2"/>
          <a:srcRect l="4280" r="17420"/>
          <a:stretch/>
        </p:blipFill>
        <p:spPr>
          <a:xfrm>
            <a:off x="4132162" y="10"/>
            <a:ext cx="5674989" cy="77723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146" name="Title 1">
            <a:extLst>
              <a:ext uri="{FF2B5EF4-FFF2-40B4-BE49-F238E27FC236}">
                <a16:creationId xmlns:a16="http://schemas.microsoft.com/office/drawing/2014/main" id="{3599C071-6B8F-C3C5-2634-A1BBD154798A}"/>
              </a:ext>
            </a:extLst>
          </p:cNvPr>
          <p:cNvSpPr>
            <a:spLocks noGrp="1"/>
          </p:cNvSpPr>
          <p:nvPr>
            <p:ph type="title"/>
          </p:nvPr>
        </p:nvSpPr>
        <p:spPr>
          <a:xfrm>
            <a:off x="528066" y="368751"/>
            <a:ext cx="3604096" cy="2217753"/>
          </a:xfrm>
        </p:spPr>
        <p:txBody>
          <a:bodyPr anchor="b">
            <a:normAutofit/>
          </a:bodyPr>
          <a:lstStyle/>
          <a:p>
            <a:pPr eaLnBrk="1" hangingPunct="1">
              <a:lnSpc>
                <a:spcPct val="90000"/>
              </a:lnSpc>
            </a:pPr>
            <a:r>
              <a:rPr lang="en-US" altLang="en-US" sz="4800" b="1" dirty="0">
                <a:latin typeface="Book Antiqua" panose="02040602050305030304" pitchFamily="18" charset="0"/>
              </a:rPr>
              <a:t>2025 AAA Game Jersey</a:t>
            </a:r>
          </a:p>
        </p:txBody>
      </p:sp>
      <p:sp>
        <p:nvSpPr>
          <p:cNvPr id="174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066" y="2931926"/>
            <a:ext cx="2866644" cy="20726"/>
          </a:xfrm>
          <a:custGeom>
            <a:avLst/>
            <a:gdLst>
              <a:gd name="connsiteX0" fmla="*/ 0 w 2866644"/>
              <a:gd name="connsiteY0" fmla="*/ 0 h 20726"/>
              <a:gd name="connsiteX1" fmla="*/ 573329 w 2866644"/>
              <a:gd name="connsiteY1" fmla="*/ 0 h 20726"/>
              <a:gd name="connsiteX2" fmla="*/ 1117991 w 2866644"/>
              <a:gd name="connsiteY2" fmla="*/ 0 h 20726"/>
              <a:gd name="connsiteX3" fmla="*/ 1662654 w 2866644"/>
              <a:gd name="connsiteY3" fmla="*/ 0 h 20726"/>
              <a:gd name="connsiteX4" fmla="*/ 2293315 w 2866644"/>
              <a:gd name="connsiteY4" fmla="*/ 0 h 20726"/>
              <a:gd name="connsiteX5" fmla="*/ 2866644 w 2866644"/>
              <a:gd name="connsiteY5" fmla="*/ 0 h 20726"/>
              <a:gd name="connsiteX6" fmla="*/ 2866644 w 2866644"/>
              <a:gd name="connsiteY6" fmla="*/ 20726 h 20726"/>
              <a:gd name="connsiteX7" fmla="*/ 2293315 w 2866644"/>
              <a:gd name="connsiteY7" fmla="*/ 20726 h 20726"/>
              <a:gd name="connsiteX8" fmla="*/ 1805986 w 2866644"/>
              <a:gd name="connsiteY8" fmla="*/ 20726 h 20726"/>
              <a:gd name="connsiteX9" fmla="*/ 1261323 w 2866644"/>
              <a:gd name="connsiteY9" fmla="*/ 20726 h 20726"/>
              <a:gd name="connsiteX10" fmla="*/ 716661 w 2866644"/>
              <a:gd name="connsiteY10" fmla="*/ 20726 h 20726"/>
              <a:gd name="connsiteX11" fmla="*/ 0 w 2866644"/>
              <a:gd name="connsiteY11" fmla="*/ 20726 h 20726"/>
              <a:gd name="connsiteX12" fmla="*/ 0 w 2866644"/>
              <a:gd name="connsiteY12" fmla="*/ 0 h 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6644" h="20726" fill="none" extrusionOk="0">
                <a:moveTo>
                  <a:pt x="0" y="0"/>
                </a:moveTo>
                <a:cubicBezTo>
                  <a:pt x="209680" y="-22482"/>
                  <a:pt x="413340" y="21096"/>
                  <a:pt x="573329" y="0"/>
                </a:cubicBezTo>
                <a:cubicBezTo>
                  <a:pt x="733318" y="-21096"/>
                  <a:pt x="945662" y="-23371"/>
                  <a:pt x="1117991" y="0"/>
                </a:cubicBezTo>
                <a:cubicBezTo>
                  <a:pt x="1290320" y="23371"/>
                  <a:pt x="1532073" y="9002"/>
                  <a:pt x="1662654" y="0"/>
                </a:cubicBezTo>
                <a:cubicBezTo>
                  <a:pt x="1793235" y="-9002"/>
                  <a:pt x="2084467" y="-25083"/>
                  <a:pt x="2293315" y="0"/>
                </a:cubicBezTo>
                <a:cubicBezTo>
                  <a:pt x="2502163" y="25083"/>
                  <a:pt x="2722993" y="7501"/>
                  <a:pt x="2866644" y="0"/>
                </a:cubicBezTo>
                <a:cubicBezTo>
                  <a:pt x="2866475" y="7978"/>
                  <a:pt x="2867185" y="13924"/>
                  <a:pt x="2866644" y="20726"/>
                </a:cubicBezTo>
                <a:cubicBezTo>
                  <a:pt x="2619194" y="21541"/>
                  <a:pt x="2570730" y="-1079"/>
                  <a:pt x="2293315" y="20726"/>
                </a:cubicBezTo>
                <a:cubicBezTo>
                  <a:pt x="2015900" y="42531"/>
                  <a:pt x="1937207" y="5546"/>
                  <a:pt x="1805986" y="20726"/>
                </a:cubicBezTo>
                <a:cubicBezTo>
                  <a:pt x="1674765" y="35906"/>
                  <a:pt x="1387621" y="38618"/>
                  <a:pt x="1261323" y="20726"/>
                </a:cubicBezTo>
                <a:cubicBezTo>
                  <a:pt x="1135025" y="2834"/>
                  <a:pt x="842923" y="46558"/>
                  <a:pt x="716661" y="20726"/>
                </a:cubicBezTo>
                <a:cubicBezTo>
                  <a:pt x="590399" y="-5106"/>
                  <a:pt x="283509" y="50605"/>
                  <a:pt x="0" y="20726"/>
                </a:cubicBezTo>
                <a:cubicBezTo>
                  <a:pt x="-274" y="13342"/>
                  <a:pt x="982" y="7445"/>
                  <a:pt x="0" y="0"/>
                </a:cubicBezTo>
                <a:close/>
              </a:path>
              <a:path w="2866644" h="20726" stroke="0" extrusionOk="0">
                <a:moveTo>
                  <a:pt x="0" y="0"/>
                </a:moveTo>
                <a:cubicBezTo>
                  <a:pt x="124046" y="19689"/>
                  <a:pt x="291953" y="-21212"/>
                  <a:pt x="515996" y="0"/>
                </a:cubicBezTo>
                <a:cubicBezTo>
                  <a:pt x="740039" y="21212"/>
                  <a:pt x="838571" y="-24671"/>
                  <a:pt x="1146658" y="0"/>
                </a:cubicBezTo>
                <a:cubicBezTo>
                  <a:pt x="1454745" y="24671"/>
                  <a:pt x="1476290" y="-20090"/>
                  <a:pt x="1633987" y="0"/>
                </a:cubicBezTo>
                <a:cubicBezTo>
                  <a:pt x="1791684" y="20090"/>
                  <a:pt x="1954339" y="15654"/>
                  <a:pt x="2121317" y="0"/>
                </a:cubicBezTo>
                <a:cubicBezTo>
                  <a:pt x="2288295" y="-15654"/>
                  <a:pt x="2614069" y="-12302"/>
                  <a:pt x="2866644" y="0"/>
                </a:cubicBezTo>
                <a:cubicBezTo>
                  <a:pt x="2867052" y="7553"/>
                  <a:pt x="2867481" y="12834"/>
                  <a:pt x="2866644" y="20726"/>
                </a:cubicBezTo>
                <a:cubicBezTo>
                  <a:pt x="2660983" y="46923"/>
                  <a:pt x="2562094" y="31925"/>
                  <a:pt x="2321982" y="20726"/>
                </a:cubicBezTo>
                <a:cubicBezTo>
                  <a:pt x="2081870" y="9527"/>
                  <a:pt x="1961683" y="-1858"/>
                  <a:pt x="1777319" y="20726"/>
                </a:cubicBezTo>
                <a:cubicBezTo>
                  <a:pt x="1592955" y="43310"/>
                  <a:pt x="1433972" y="37186"/>
                  <a:pt x="1232657" y="20726"/>
                </a:cubicBezTo>
                <a:cubicBezTo>
                  <a:pt x="1031342" y="4266"/>
                  <a:pt x="755607" y="50322"/>
                  <a:pt x="601995" y="20726"/>
                </a:cubicBezTo>
                <a:cubicBezTo>
                  <a:pt x="448383" y="-8870"/>
                  <a:pt x="124220" y="5470"/>
                  <a:pt x="0" y="20726"/>
                </a:cubicBezTo>
                <a:cubicBezTo>
                  <a:pt x="1000" y="15556"/>
                  <a:pt x="250" y="1028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1" name="Content Placeholder 2">
            <a:extLst>
              <a:ext uri="{FF2B5EF4-FFF2-40B4-BE49-F238E27FC236}">
                <a16:creationId xmlns:a16="http://schemas.microsoft.com/office/drawing/2014/main" id="{767AB066-8110-C962-5B39-61622765A69E}"/>
              </a:ext>
            </a:extLst>
          </p:cNvPr>
          <p:cNvSpPr>
            <a:spLocks noGrp="1"/>
          </p:cNvSpPr>
          <p:nvPr>
            <p:ph idx="1"/>
          </p:nvPr>
        </p:nvSpPr>
        <p:spPr>
          <a:xfrm>
            <a:off x="528066" y="3255952"/>
            <a:ext cx="3500960" cy="3763423"/>
          </a:xfrm>
        </p:spPr>
        <p:txBody>
          <a:bodyPr>
            <a:normAutofit fontScale="62500" lnSpcReduction="20000"/>
          </a:bodyPr>
          <a:lstStyle/>
          <a:p>
            <a:pPr>
              <a:lnSpc>
                <a:spcPct val="90000"/>
              </a:lnSpc>
              <a:buFont typeface="Arial" charset="0"/>
              <a:buChar char="•"/>
              <a:defRPr/>
            </a:pPr>
            <a:endParaRPr lang="en-US" altLang="en-US" sz="1500" dirty="0">
              <a:latin typeface="Book Antiqua" pitchFamily="18" charset="0"/>
            </a:endParaRPr>
          </a:p>
          <a:p>
            <a:pPr>
              <a:lnSpc>
                <a:spcPct val="90000"/>
              </a:lnSpc>
              <a:buFont typeface="Arial" charset="0"/>
              <a:buChar char="•"/>
              <a:defRPr/>
            </a:pPr>
            <a:endParaRPr lang="en-US" altLang="en-US" sz="1500" dirty="0">
              <a:latin typeface="Book Antiqua" pitchFamily="18" charset="0"/>
            </a:endParaRPr>
          </a:p>
          <a:p>
            <a:pPr>
              <a:lnSpc>
                <a:spcPct val="90000"/>
              </a:lnSpc>
              <a:buFont typeface="Arial" charset="0"/>
              <a:buChar char="•"/>
              <a:defRPr/>
            </a:pPr>
            <a:endParaRPr lang="en-US" altLang="en-US" sz="1500" dirty="0">
              <a:latin typeface="Book Antiqua" pitchFamily="18" charset="0"/>
            </a:endParaRPr>
          </a:p>
          <a:p>
            <a:pPr>
              <a:lnSpc>
                <a:spcPct val="90000"/>
              </a:lnSpc>
              <a:buFont typeface="Arial" charset="0"/>
              <a:buChar char="•"/>
              <a:defRPr/>
            </a:pPr>
            <a:r>
              <a:rPr lang="en-US" altLang="en-US" dirty="0">
                <a:latin typeface="Book Antiqua" pitchFamily="18" charset="0"/>
              </a:rPr>
              <a:t>Practice Jerseys will be handed out during the first couple of weeks</a:t>
            </a:r>
          </a:p>
          <a:p>
            <a:pPr marL="0" indent="0">
              <a:lnSpc>
                <a:spcPct val="90000"/>
              </a:lnSpc>
              <a:buNone/>
              <a:defRPr/>
            </a:pPr>
            <a:endParaRPr lang="en-US" altLang="en-US" dirty="0">
              <a:latin typeface="Book Antiqua" pitchFamily="18" charset="0"/>
            </a:endParaRPr>
          </a:p>
          <a:p>
            <a:pPr>
              <a:lnSpc>
                <a:spcPct val="90000"/>
              </a:lnSpc>
              <a:buFont typeface="Arial" charset="0"/>
              <a:buChar char="•"/>
              <a:defRPr/>
            </a:pPr>
            <a:r>
              <a:rPr lang="en-US" altLang="en-US" dirty="0">
                <a:latin typeface="Book Antiqua" pitchFamily="18" charset="0"/>
              </a:rPr>
              <a:t>Game jerseys and socks handed out before your 1st tourney</a:t>
            </a:r>
          </a:p>
          <a:p>
            <a:pPr marL="509588" lvl="1" indent="0" eaLnBrk="1" hangingPunct="1">
              <a:lnSpc>
                <a:spcPct val="90000"/>
              </a:lnSpc>
              <a:buFont typeface="Arial" charset="0"/>
              <a:buNone/>
              <a:defRPr/>
            </a:pPr>
            <a:endParaRPr lang="en-US" altLang="en-US" sz="1500" b="1" i="1" dirty="0">
              <a:latin typeface="Book Antiqua" pitchFamily="18" charset="0"/>
            </a:endParaRPr>
          </a:p>
          <a:p>
            <a:pPr marL="509588" lvl="1" indent="0" eaLnBrk="1" hangingPunct="1">
              <a:lnSpc>
                <a:spcPct val="90000"/>
              </a:lnSpc>
              <a:buFont typeface="Arial" charset="0"/>
              <a:buNone/>
              <a:defRPr/>
            </a:pPr>
            <a:endParaRPr lang="en-US" altLang="en-US" sz="1500" b="1" i="1" dirty="0">
              <a:latin typeface="Book Antiqua" pitchFamily="18" charset="0"/>
            </a:endParaRPr>
          </a:p>
          <a:p>
            <a:pPr marL="509588" lvl="1" indent="0" eaLnBrk="1" hangingPunct="1">
              <a:lnSpc>
                <a:spcPct val="90000"/>
              </a:lnSpc>
              <a:buFont typeface="Arial" charset="0"/>
              <a:buNone/>
              <a:defRPr/>
            </a:pPr>
            <a:endParaRPr lang="en-US" altLang="en-US" sz="1500" b="1" i="1" dirty="0">
              <a:latin typeface="Book Antiqua" pitchFamily="18" charset="0"/>
            </a:endParaRPr>
          </a:p>
          <a:p>
            <a:pPr eaLnBrk="1" hangingPunct="1">
              <a:lnSpc>
                <a:spcPct val="90000"/>
              </a:lnSpc>
              <a:buFont typeface="Arial" charset="0"/>
              <a:buNone/>
              <a:defRPr/>
            </a:pPr>
            <a:endParaRPr lang="en-US" altLang="en-US" sz="1500" dirty="0">
              <a:latin typeface="Book Antiqua" pitchFamily="18" charset="0"/>
            </a:endParaRPr>
          </a:p>
          <a:p>
            <a:pPr lvl="2" eaLnBrk="1" hangingPunct="1">
              <a:lnSpc>
                <a:spcPct val="90000"/>
              </a:lnSpc>
              <a:buFont typeface="Arial" charset="0"/>
              <a:buNone/>
              <a:defRPr/>
            </a:pPr>
            <a:br>
              <a:rPr lang="en-US" altLang="en-US" sz="1500" dirty="0"/>
            </a:br>
            <a:endParaRPr lang="en-US" altLang="en-US" sz="1500" dirty="0"/>
          </a:p>
          <a:p>
            <a:pPr lvl="1" eaLnBrk="1" hangingPunct="1">
              <a:lnSpc>
                <a:spcPct val="90000"/>
              </a:lnSpc>
              <a:buFont typeface="Arial" charset="0"/>
              <a:buChar char="–"/>
              <a:defRPr/>
            </a:pPr>
            <a:endParaRPr lang="en-US" altLang="en-US" sz="1500" dirty="0">
              <a:latin typeface="Book Antiqua"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599C071-6B8F-C3C5-2634-A1BBD154798A}"/>
              </a:ext>
            </a:extLst>
          </p:cNvPr>
          <p:cNvSpPr>
            <a:spLocks noGrp="1"/>
          </p:cNvSpPr>
          <p:nvPr>
            <p:ph type="title"/>
          </p:nvPr>
        </p:nvSpPr>
        <p:spPr>
          <a:xfrm>
            <a:off x="503238" y="316841"/>
            <a:ext cx="9051925" cy="825500"/>
          </a:xfrm>
        </p:spPr>
        <p:txBody>
          <a:bodyPr/>
          <a:lstStyle/>
          <a:p>
            <a:pPr algn="l" eaLnBrk="1" hangingPunct="1"/>
            <a:r>
              <a:rPr lang="en-US" altLang="en-US" sz="4000" b="1" dirty="0">
                <a:latin typeface="Book Antiqua" panose="02040602050305030304" pitchFamily="18" charset="0"/>
              </a:rPr>
              <a:t>2025 Apparel</a:t>
            </a:r>
          </a:p>
        </p:txBody>
      </p:sp>
      <p:sp>
        <p:nvSpPr>
          <p:cNvPr id="17411" name="Content Placeholder 2">
            <a:extLst>
              <a:ext uri="{FF2B5EF4-FFF2-40B4-BE49-F238E27FC236}">
                <a16:creationId xmlns:a16="http://schemas.microsoft.com/office/drawing/2014/main" id="{767AB066-8110-C962-5B39-61622765A69E}"/>
              </a:ext>
            </a:extLst>
          </p:cNvPr>
          <p:cNvSpPr>
            <a:spLocks noGrp="1"/>
          </p:cNvSpPr>
          <p:nvPr>
            <p:ph idx="1"/>
          </p:nvPr>
        </p:nvSpPr>
        <p:spPr>
          <a:xfrm>
            <a:off x="503237" y="198250"/>
            <a:ext cx="7256462" cy="2125333"/>
          </a:xfrm>
        </p:spPr>
        <p:txBody>
          <a:bodyPr/>
          <a:lstStyle/>
          <a:p>
            <a:pPr>
              <a:buFont typeface="Arial" charset="0"/>
              <a:buChar char="•"/>
              <a:defRPr/>
            </a:pPr>
            <a:endParaRPr lang="en-US" altLang="en-US" sz="2400" dirty="0">
              <a:latin typeface="Book Antiqua" pitchFamily="18" charset="0"/>
            </a:endParaRPr>
          </a:p>
          <a:p>
            <a:pPr>
              <a:buFont typeface="Arial" charset="0"/>
              <a:buChar char="•"/>
              <a:defRPr/>
            </a:pPr>
            <a:endParaRPr lang="en-US" altLang="en-US" sz="2400" dirty="0">
              <a:latin typeface="Book Antiqua" pitchFamily="18" charset="0"/>
            </a:endParaRPr>
          </a:p>
          <a:p>
            <a:pPr>
              <a:buFont typeface="Arial" charset="0"/>
              <a:buChar char="•"/>
              <a:defRPr/>
            </a:pPr>
            <a:endParaRPr lang="en-US" altLang="en-US" sz="2400" dirty="0">
              <a:latin typeface="Book Antiqua" pitchFamily="18" charset="0"/>
            </a:endParaRPr>
          </a:p>
          <a:p>
            <a:pPr>
              <a:buFont typeface="Arial" charset="0"/>
              <a:buChar char="•"/>
              <a:defRPr/>
            </a:pPr>
            <a:r>
              <a:rPr lang="en-US" altLang="en-US" sz="2400" dirty="0">
                <a:latin typeface="Book Antiqua" pitchFamily="18" charset="0"/>
              </a:rPr>
              <a:t>Online Order Windows for HTH Apparel</a:t>
            </a:r>
          </a:p>
          <a:p>
            <a:pPr>
              <a:buFont typeface="Arial" charset="0"/>
              <a:buChar char="•"/>
              <a:defRPr/>
            </a:pPr>
            <a:r>
              <a:rPr lang="en-US" altLang="en-US" sz="2400" dirty="0">
                <a:latin typeface="Book Antiqua" pitchFamily="18" charset="0"/>
              </a:rPr>
              <a:t>Lettermen Sports and Number 1zie</a:t>
            </a:r>
          </a:p>
          <a:p>
            <a:pPr>
              <a:buFont typeface="Arial" charset="0"/>
              <a:buChar char="•"/>
              <a:defRPr/>
            </a:pPr>
            <a:r>
              <a:rPr lang="en-US" altLang="en-US" sz="2400" dirty="0">
                <a:latin typeface="Book Antiqua" pitchFamily="18" charset="0"/>
              </a:rPr>
              <a:t>Now – March 9</a:t>
            </a:r>
            <a:r>
              <a:rPr lang="en-US" altLang="en-US" sz="2400" baseline="30000" dirty="0">
                <a:latin typeface="Book Antiqua" pitchFamily="18" charset="0"/>
              </a:rPr>
              <a:t>th</a:t>
            </a:r>
            <a:endParaRPr lang="en-US" altLang="en-US" sz="2400" dirty="0">
              <a:latin typeface="Book Antiqua" pitchFamily="18" charset="0"/>
            </a:endParaRPr>
          </a:p>
          <a:p>
            <a:pPr>
              <a:buFont typeface="Arial" charset="0"/>
              <a:buChar char="•"/>
              <a:defRPr/>
            </a:pPr>
            <a:r>
              <a:rPr lang="en-US" altLang="en-US" sz="2400" dirty="0">
                <a:latin typeface="Book Antiqua" pitchFamily="18" charset="0"/>
              </a:rPr>
              <a:t>March 21</a:t>
            </a:r>
            <a:r>
              <a:rPr lang="en-US" altLang="en-US" sz="2400" baseline="30000" dirty="0">
                <a:latin typeface="Book Antiqua" pitchFamily="18" charset="0"/>
              </a:rPr>
              <a:t>st</a:t>
            </a:r>
            <a:r>
              <a:rPr lang="en-US" altLang="en-US" sz="2400" dirty="0">
                <a:latin typeface="Book Antiqua" pitchFamily="18" charset="0"/>
              </a:rPr>
              <a:t> – 30th</a:t>
            </a:r>
          </a:p>
          <a:p>
            <a:pPr>
              <a:buFont typeface="Arial" charset="0"/>
              <a:buChar char="•"/>
              <a:defRPr/>
            </a:pPr>
            <a:endParaRPr lang="en-US" altLang="en-US" sz="2400" b="1" dirty="0">
              <a:latin typeface="Book Antiqua" panose="02040602050305030304" pitchFamily="18" charset="0"/>
            </a:endParaRPr>
          </a:p>
          <a:p>
            <a:pPr marL="509588" lvl="1" indent="0" eaLnBrk="1" hangingPunct="1">
              <a:lnSpc>
                <a:spcPct val="90000"/>
              </a:lnSpc>
              <a:buFont typeface="Arial" charset="0"/>
              <a:buNone/>
              <a:defRPr/>
            </a:pPr>
            <a:endParaRPr lang="en-US" altLang="en-US" sz="2400" b="1" i="1" dirty="0">
              <a:latin typeface="Book Antiqua" pitchFamily="18" charset="0"/>
            </a:endParaRPr>
          </a:p>
          <a:p>
            <a:pPr marL="509588" lvl="1" indent="0" eaLnBrk="1" hangingPunct="1">
              <a:lnSpc>
                <a:spcPct val="90000"/>
              </a:lnSpc>
              <a:buFont typeface="Arial" charset="0"/>
              <a:buNone/>
              <a:defRPr/>
            </a:pPr>
            <a:endParaRPr lang="en-US" altLang="en-US" sz="2400" b="1" i="1" dirty="0">
              <a:latin typeface="Book Antiqua" pitchFamily="18" charset="0"/>
            </a:endParaRPr>
          </a:p>
          <a:p>
            <a:pPr eaLnBrk="1" hangingPunct="1">
              <a:buFont typeface="Arial" charset="0"/>
              <a:buNone/>
              <a:defRPr/>
            </a:pPr>
            <a:endParaRPr lang="en-US" altLang="en-US" sz="2200" dirty="0">
              <a:latin typeface="Book Antiqua" pitchFamily="18" charset="0"/>
            </a:endParaRPr>
          </a:p>
          <a:p>
            <a:pPr lvl="2" eaLnBrk="1" hangingPunct="1">
              <a:buFont typeface="Arial" charset="0"/>
              <a:buNone/>
              <a:defRPr/>
            </a:pPr>
            <a:br>
              <a:rPr lang="en-US" altLang="en-US" sz="2200" dirty="0"/>
            </a:br>
            <a:endParaRPr lang="en-US" altLang="en-US" sz="2200" dirty="0"/>
          </a:p>
          <a:p>
            <a:pPr lvl="1" eaLnBrk="1" hangingPunct="1">
              <a:buFont typeface="Arial" charset="0"/>
              <a:buChar char="–"/>
              <a:defRPr/>
            </a:pPr>
            <a:endParaRPr lang="en-US" altLang="en-US" sz="2200" dirty="0">
              <a:latin typeface="Book Antiqua" pitchFamily="18" charset="0"/>
            </a:endParaRPr>
          </a:p>
        </p:txBody>
      </p:sp>
      <p:pic>
        <p:nvPicPr>
          <p:cNvPr id="3" name="Picture 2" descr="A poster with a group of clothes&#10;&#10;AI-generated content may be incorrect.">
            <a:extLst>
              <a:ext uri="{FF2B5EF4-FFF2-40B4-BE49-F238E27FC236}">
                <a16:creationId xmlns:a16="http://schemas.microsoft.com/office/drawing/2014/main" id="{0C1F55F1-461E-8C32-5814-AE0D60D56C36}"/>
              </a:ext>
            </a:extLst>
          </p:cNvPr>
          <p:cNvPicPr>
            <a:picLocks noChangeAspect="1"/>
          </p:cNvPicPr>
          <p:nvPr/>
        </p:nvPicPr>
        <p:blipFill>
          <a:blip r:embed="rId3"/>
          <a:stretch>
            <a:fillRect/>
          </a:stretch>
        </p:blipFill>
        <p:spPr>
          <a:xfrm>
            <a:off x="617938" y="3431903"/>
            <a:ext cx="3361526" cy="4033832"/>
          </a:xfrm>
          <a:prstGeom prst="rect">
            <a:avLst/>
          </a:prstGeom>
        </p:spPr>
      </p:pic>
      <p:pic>
        <p:nvPicPr>
          <p:cNvPr id="5" name="Picture 4">
            <a:extLst>
              <a:ext uri="{FF2B5EF4-FFF2-40B4-BE49-F238E27FC236}">
                <a16:creationId xmlns:a16="http://schemas.microsoft.com/office/drawing/2014/main" id="{E7905AA1-6C13-0710-2478-815D3593D536}"/>
              </a:ext>
            </a:extLst>
          </p:cNvPr>
          <p:cNvPicPr>
            <a:picLocks noChangeAspect="1"/>
          </p:cNvPicPr>
          <p:nvPr/>
        </p:nvPicPr>
        <p:blipFill>
          <a:blip r:embed="rId4"/>
          <a:stretch>
            <a:fillRect/>
          </a:stretch>
        </p:blipFill>
        <p:spPr>
          <a:xfrm>
            <a:off x="4370402" y="3431904"/>
            <a:ext cx="3228659" cy="4033831"/>
          </a:xfrm>
          <a:prstGeom prst="rect">
            <a:avLst/>
          </a:prstGeom>
        </p:spPr>
      </p:pic>
    </p:spTree>
    <p:extLst>
      <p:ext uri="{BB962C8B-B14F-4D97-AF65-F5344CB8AC3E}">
        <p14:creationId xmlns:p14="http://schemas.microsoft.com/office/powerpoint/2010/main" val="3617327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599C071-6B8F-C3C5-2634-A1BBD154798A}"/>
              </a:ext>
            </a:extLst>
          </p:cNvPr>
          <p:cNvSpPr>
            <a:spLocks noGrp="1"/>
          </p:cNvSpPr>
          <p:nvPr>
            <p:ph type="title"/>
          </p:nvPr>
        </p:nvSpPr>
        <p:spPr>
          <a:xfrm>
            <a:off x="503238" y="190500"/>
            <a:ext cx="9051925" cy="825500"/>
          </a:xfrm>
        </p:spPr>
        <p:txBody>
          <a:bodyPr/>
          <a:lstStyle/>
          <a:p>
            <a:pPr algn="l" eaLnBrk="1" hangingPunct="1"/>
            <a:r>
              <a:rPr lang="en-US" altLang="en-US" sz="4000" b="1" dirty="0">
                <a:latin typeface="Book Antiqua" panose="02040602050305030304" pitchFamily="18" charset="0"/>
              </a:rPr>
              <a:t>Fundraising</a:t>
            </a:r>
          </a:p>
        </p:txBody>
      </p:sp>
      <p:grpSp>
        <p:nvGrpSpPr>
          <p:cNvPr id="2" name="Group 1">
            <a:extLst>
              <a:ext uri="{FF2B5EF4-FFF2-40B4-BE49-F238E27FC236}">
                <a16:creationId xmlns:a16="http://schemas.microsoft.com/office/drawing/2014/main" id="{6852CAB1-FC12-E3ED-514D-1291D8E52674}"/>
              </a:ext>
            </a:extLst>
          </p:cNvPr>
          <p:cNvGrpSpPr/>
          <p:nvPr/>
        </p:nvGrpSpPr>
        <p:grpSpPr>
          <a:xfrm>
            <a:off x="756621" y="1221707"/>
            <a:ext cx="6336347" cy="442800"/>
            <a:chOff x="452596" y="35499"/>
            <a:chExt cx="6336347" cy="442800"/>
          </a:xfrm>
        </p:grpSpPr>
        <p:sp>
          <p:nvSpPr>
            <p:cNvPr id="4" name="Rounded Rectangle 3">
              <a:extLst>
                <a:ext uri="{FF2B5EF4-FFF2-40B4-BE49-F238E27FC236}">
                  <a16:creationId xmlns:a16="http://schemas.microsoft.com/office/drawing/2014/main" id="{E2077195-B14B-CBA0-57A4-C724EDF0AB5C}"/>
                </a:ext>
              </a:extLst>
            </p:cNvPr>
            <p:cNvSpPr/>
            <p:nvPr/>
          </p:nvSpPr>
          <p:spPr>
            <a:xfrm>
              <a:off x="452596" y="35499"/>
              <a:ext cx="6336347" cy="442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 name="Rounded Rectangle 4">
              <a:extLst>
                <a:ext uri="{FF2B5EF4-FFF2-40B4-BE49-F238E27FC236}">
                  <a16:creationId xmlns:a16="http://schemas.microsoft.com/office/drawing/2014/main" id="{3772C641-C666-67F9-B130-78E28A31AA98}"/>
                </a:ext>
              </a:extLst>
            </p:cNvPr>
            <p:cNvSpPr txBox="1"/>
            <p:nvPr/>
          </p:nvSpPr>
          <p:spPr>
            <a:xfrm>
              <a:off x="474212" y="57115"/>
              <a:ext cx="6293115" cy="399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9499" tIns="0" rIns="239499" bIns="0" numCol="1" spcCol="1270" anchor="ctr" anchorCtr="0">
              <a:noAutofit/>
            </a:bodyPr>
            <a:lstStyle/>
            <a:p>
              <a:pPr marL="0" lvl="0" indent="0" algn="l" defTabSz="1066800">
                <a:lnSpc>
                  <a:spcPct val="90000"/>
                </a:lnSpc>
                <a:spcBef>
                  <a:spcPct val="0"/>
                </a:spcBef>
                <a:spcAft>
                  <a:spcPct val="35000"/>
                </a:spcAft>
                <a:buNone/>
              </a:pPr>
              <a:r>
                <a:rPr lang="en-US" sz="2400" kern="1200" dirty="0"/>
                <a:t>Shelton Pizza/Brats/Beef Sticks</a:t>
              </a:r>
            </a:p>
          </p:txBody>
        </p:sp>
      </p:grpSp>
      <p:grpSp>
        <p:nvGrpSpPr>
          <p:cNvPr id="6" name="Group 5">
            <a:extLst>
              <a:ext uri="{FF2B5EF4-FFF2-40B4-BE49-F238E27FC236}">
                <a16:creationId xmlns:a16="http://schemas.microsoft.com/office/drawing/2014/main" id="{0FD79A0B-5C92-2C85-40F2-0D18F40EA1E9}"/>
              </a:ext>
            </a:extLst>
          </p:cNvPr>
          <p:cNvGrpSpPr/>
          <p:nvPr/>
        </p:nvGrpSpPr>
        <p:grpSpPr>
          <a:xfrm>
            <a:off x="756617" y="1557156"/>
            <a:ext cx="9051928" cy="2263504"/>
            <a:chOff x="-3" y="218634"/>
            <a:chExt cx="9051928" cy="2263504"/>
          </a:xfrm>
        </p:grpSpPr>
        <p:sp>
          <p:nvSpPr>
            <p:cNvPr id="7" name="Rectangle 6">
              <a:extLst>
                <a:ext uri="{FF2B5EF4-FFF2-40B4-BE49-F238E27FC236}">
                  <a16:creationId xmlns:a16="http://schemas.microsoft.com/office/drawing/2014/main" id="{984A05CD-E8B6-37D0-876A-9E769259AC2B}"/>
                </a:ext>
              </a:extLst>
            </p:cNvPr>
            <p:cNvSpPr/>
            <p:nvPr/>
          </p:nvSpPr>
          <p:spPr>
            <a:xfrm>
              <a:off x="0" y="355888"/>
              <a:ext cx="9051925" cy="212625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TextBox 7">
              <a:extLst>
                <a:ext uri="{FF2B5EF4-FFF2-40B4-BE49-F238E27FC236}">
                  <a16:creationId xmlns:a16="http://schemas.microsoft.com/office/drawing/2014/main" id="{793B5AFF-E9AC-8E54-4812-798266B1147D}"/>
                </a:ext>
              </a:extLst>
            </p:cNvPr>
            <p:cNvSpPr txBox="1"/>
            <p:nvPr/>
          </p:nvSpPr>
          <p:spPr>
            <a:xfrm>
              <a:off x="-3" y="218634"/>
              <a:ext cx="9051925" cy="21262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02530" tIns="312420" rIns="70253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Fundraiser starts TODAY!</a:t>
              </a:r>
            </a:p>
            <a:p>
              <a:pPr marL="171450" lvl="1" indent="-171450" algn="l" defTabSz="800100">
                <a:lnSpc>
                  <a:spcPct val="90000"/>
                </a:lnSpc>
                <a:spcBef>
                  <a:spcPct val="0"/>
                </a:spcBef>
                <a:spcAft>
                  <a:spcPct val="15000"/>
                </a:spcAft>
                <a:buChar char="•"/>
              </a:pPr>
              <a:r>
                <a:rPr lang="en-US" sz="1800" kern="1200" dirty="0"/>
                <a:t>Offering Frozen Pizzas, Brats/Beef Sticks, </a:t>
              </a:r>
              <a:r>
                <a:rPr lang="en-US" sz="1800" kern="1200" dirty="0" err="1"/>
                <a:t>etc</a:t>
              </a:r>
              <a:endParaRPr lang="en-US" sz="1800" kern="1200" dirty="0"/>
            </a:p>
            <a:p>
              <a:pPr marL="171450" lvl="1" indent="-171450" algn="l" defTabSz="800100">
                <a:lnSpc>
                  <a:spcPct val="90000"/>
                </a:lnSpc>
                <a:spcBef>
                  <a:spcPct val="0"/>
                </a:spcBef>
                <a:spcAft>
                  <a:spcPct val="15000"/>
                </a:spcAft>
                <a:buChar char="•"/>
              </a:pPr>
              <a:r>
                <a:rPr lang="en-US" sz="1800" kern="1200" dirty="0"/>
                <a:t>$5/credit PER pizza sold, $4/credit per brat/beef sticks pack sold</a:t>
              </a:r>
            </a:p>
            <a:p>
              <a:pPr marL="171450" lvl="1" indent="-171450" algn="l" defTabSz="800100">
                <a:lnSpc>
                  <a:spcPct val="90000"/>
                </a:lnSpc>
                <a:spcBef>
                  <a:spcPct val="0"/>
                </a:spcBef>
                <a:spcAft>
                  <a:spcPct val="15000"/>
                </a:spcAft>
                <a:buChar char="•"/>
              </a:pPr>
              <a:r>
                <a:rPr lang="en-US" sz="1800" kern="1200" dirty="0"/>
                <a:t>Credit will be applied to any open balance or refunded back if you have already paid in full</a:t>
              </a:r>
            </a:p>
            <a:p>
              <a:pPr marL="171450" lvl="1" indent="-171450" algn="l" defTabSz="800100">
                <a:lnSpc>
                  <a:spcPct val="90000"/>
                </a:lnSpc>
                <a:spcBef>
                  <a:spcPct val="0"/>
                </a:spcBef>
                <a:spcAft>
                  <a:spcPct val="15000"/>
                </a:spcAft>
                <a:buChar char="•"/>
              </a:pPr>
              <a:r>
                <a:rPr lang="en-US" sz="1800" kern="1200" dirty="0"/>
                <a:t>Orders due March 24</a:t>
              </a:r>
              <a:r>
                <a:rPr lang="en-US" sz="1800" kern="1200" baseline="30000" dirty="0"/>
                <a:t>th</a:t>
              </a:r>
              <a:r>
                <a:rPr lang="en-US" sz="1800" kern="1200" dirty="0"/>
                <a:t>/Delivery April 14</a:t>
              </a:r>
              <a:r>
                <a:rPr lang="en-US" sz="1800" kern="1200" baseline="30000" dirty="0"/>
                <a:t>th</a:t>
              </a:r>
              <a:r>
                <a:rPr lang="en-US" sz="1800" kern="1200" dirty="0"/>
                <a:t> </a:t>
              </a:r>
              <a:r>
                <a:rPr lang="en-US" sz="1800" dirty="0"/>
                <a:t> </a:t>
              </a:r>
              <a:endParaRPr lang="en-US" sz="1800" kern="1200" dirty="0"/>
            </a:p>
          </p:txBody>
        </p:sp>
      </p:grpSp>
      <p:grpSp>
        <p:nvGrpSpPr>
          <p:cNvPr id="10" name="Group 9">
            <a:extLst>
              <a:ext uri="{FF2B5EF4-FFF2-40B4-BE49-F238E27FC236}">
                <a16:creationId xmlns:a16="http://schemas.microsoft.com/office/drawing/2014/main" id="{A8360CCB-C8D7-171F-9146-B757409F8BB1}"/>
              </a:ext>
            </a:extLst>
          </p:cNvPr>
          <p:cNvGrpSpPr/>
          <p:nvPr/>
        </p:nvGrpSpPr>
        <p:grpSpPr>
          <a:xfrm>
            <a:off x="735005" y="4015968"/>
            <a:ext cx="6336347" cy="442800"/>
            <a:chOff x="452596" y="2464150"/>
            <a:chExt cx="6336347" cy="442800"/>
          </a:xfrm>
        </p:grpSpPr>
        <p:sp>
          <p:nvSpPr>
            <p:cNvPr id="11" name="Rounded Rectangle 10">
              <a:extLst>
                <a:ext uri="{FF2B5EF4-FFF2-40B4-BE49-F238E27FC236}">
                  <a16:creationId xmlns:a16="http://schemas.microsoft.com/office/drawing/2014/main" id="{7821D2F9-FDBA-6446-5229-A6CAE25F6843}"/>
                </a:ext>
              </a:extLst>
            </p:cNvPr>
            <p:cNvSpPr/>
            <p:nvPr/>
          </p:nvSpPr>
          <p:spPr>
            <a:xfrm>
              <a:off x="452596" y="2464150"/>
              <a:ext cx="6336347" cy="442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Rounded Rectangle 4">
              <a:extLst>
                <a:ext uri="{FF2B5EF4-FFF2-40B4-BE49-F238E27FC236}">
                  <a16:creationId xmlns:a16="http://schemas.microsoft.com/office/drawing/2014/main" id="{CAACF7FB-53AB-050E-14D6-9375108C63C9}"/>
                </a:ext>
              </a:extLst>
            </p:cNvPr>
            <p:cNvSpPr txBox="1"/>
            <p:nvPr/>
          </p:nvSpPr>
          <p:spPr>
            <a:xfrm>
              <a:off x="474212" y="2485766"/>
              <a:ext cx="6293115" cy="399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9499" tIns="0" rIns="239499" bIns="0" numCol="1" spcCol="1270" anchor="ctr" anchorCtr="0">
              <a:noAutofit/>
            </a:bodyPr>
            <a:lstStyle/>
            <a:p>
              <a:pPr marL="0" lvl="0" indent="0" algn="l" defTabSz="1066800">
                <a:lnSpc>
                  <a:spcPct val="90000"/>
                </a:lnSpc>
                <a:spcBef>
                  <a:spcPct val="0"/>
                </a:spcBef>
                <a:spcAft>
                  <a:spcPct val="35000"/>
                </a:spcAft>
                <a:buNone/>
              </a:pPr>
              <a:r>
                <a:rPr lang="en-US" sz="2400" kern="1200" dirty="0"/>
                <a:t>Pastry Puffins</a:t>
              </a:r>
            </a:p>
          </p:txBody>
        </p:sp>
      </p:grpSp>
      <p:grpSp>
        <p:nvGrpSpPr>
          <p:cNvPr id="13" name="Group 12">
            <a:extLst>
              <a:ext uri="{FF2B5EF4-FFF2-40B4-BE49-F238E27FC236}">
                <a16:creationId xmlns:a16="http://schemas.microsoft.com/office/drawing/2014/main" id="{AC38E7CB-7E09-F69D-A90F-1B4C05A6E072}"/>
              </a:ext>
            </a:extLst>
          </p:cNvPr>
          <p:cNvGrpSpPr/>
          <p:nvPr/>
        </p:nvGrpSpPr>
        <p:grpSpPr>
          <a:xfrm>
            <a:off x="735005" y="4433016"/>
            <a:ext cx="9073540" cy="2479635"/>
            <a:chOff x="-21615" y="2627157"/>
            <a:chExt cx="9073540" cy="2479635"/>
          </a:xfrm>
        </p:grpSpPr>
        <p:sp>
          <p:nvSpPr>
            <p:cNvPr id="14" name="Rectangle 13">
              <a:extLst>
                <a:ext uri="{FF2B5EF4-FFF2-40B4-BE49-F238E27FC236}">
                  <a16:creationId xmlns:a16="http://schemas.microsoft.com/office/drawing/2014/main" id="{23AEF377-4EE5-1B94-4957-4D344D369CF2}"/>
                </a:ext>
              </a:extLst>
            </p:cNvPr>
            <p:cNvSpPr/>
            <p:nvPr/>
          </p:nvSpPr>
          <p:spPr>
            <a:xfrm>
              <a:off x="0" y="2697042"/>
              <a:ext cx="9051925" cy="240975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TextBox 14">
              <a:extLst>
                <a:ext uri="{FF2B5EF4-FFF2-40B4-BE49-F238E27FC236}">
                  <a16:creationId xmlns:a16="http://schemas.microsoft.com/office/drawing/2014/main" id="{211A0786-B0FE-D214-8E31-B2E97962302E}"/>
                </a:ext>
              </a:extLst>
            </p:cNvPr>
            <p:cNvSpPr txBox="1"/>
            <p:nvPr/>
          </p:nvSpPr>
          <p:spPr>
            <a:xfrm>
              <a:off x="-21615" y="2627157"/>
              <a:ext cx="9051925" cy="24097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02530" tIns="312420" rIns="70253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Fundraiser starts TODAY!</a:t>
              </a:r>
            </a:p>
            <a:p>
              <a:pPr marL="171450" lvl="1" indent="-171450" algn="l" defTabSz="800100">
                <a:lnSpc>
                  <a:spcPct val="90000"/>
                </a:lnSpc>
                <a:spcBef>
                  <a:spcPct val="0"/>
                </a:spcBef>
                <a:spcAft>
                  <a:spcPct val="15000"/>
                </a:spcAft>
                <a:buChar char="•"/>
              </a:pPr>
              <a:r>
                <a:rPr lang="en-US" sz="1800" kern="1200" dirty="0"/>
                <a:t>Offering Frozen Pastry’s that go straight from freezer to oven</a:t>
              </a:r>
            </a:p>
            <a:p>
              <a:pPr marL="171450" lvl="1" indent="-171450" algn="l" defTabSz="800100">
                <a:lnSpc>
                  <a:spcPct val="90000"/>
                </a:lnSpc>
                <a:spcBef>
                  <a:spcPct val="0"/>
                </a:spcBef>
                <a:spcAft>
                  <a:spcPct val="15000"/>
                </a:spcAft>
                <a:buChar char="•"/>
              </a:pPr>
              <a:r>
                <a:rPr lang="en-US" sz="1800" kern="1200" dirty="0"/>
                <a:t>$5/credit PER pack sold!</a:t>
              </a:r>
            </a:p>
            <a:p>
              <a:pPr marL="171450" lvl="1" indent="-171450" algn="l" defTabSz="800100">
                <a:lnSpc>
                  <a:spcPct val="90000"/>
                </a:lnSpc>
                <a:spcBef>
                  <a:spcPct val="0"/>
                </a:spcBef>
                <a:spcAft>
                  <a:spcPct val="15000"/>
                </a:spcAft>
                <a:buChar char="•"/>
              </a:pPr>
              <a:r>
                <a:rPr lang="en-US" sz="1800" kern="1200" dirty="0"/>
                <a:t>Online sales available – emails for the online store have been sent</a:t>
              </a:r>
            </a:p>
            <a:p>
              <a:pPr marL="171450" lvl="1" indent="-171450" algn="l" defTabSz="800100">
                <a:lnSpc>
                  <a:spcPct val="90000"/>
                </a:lnSpc>
                <a:spcBef>
                  <a:spcPct val="0"/>
                </a:spcBef>
                <a:spcAft>
                  <a:spcPct val="15000"/>
                </a:spcAft>
                <a:buChar char="•"/>
              </a:pPr>
              <a:r>
                <a:rPr lang="en-US" sz="1800" kern="1200" dirty="0"/>
                <a:t>Credit will be applied to any open balance or refunded back if you have already paid in full</a:t>
              </a:r>
            </a:p>
            <a:p>
              <a:pPr marL="171450" lvl="1" indent="-171450" algn="l" defTabSz="800100">
                <a:lnSpc>
                  <a:spcPct val="90000"/>
                </a:lnSpc>
                <a:spcBef>
                  <a:spcPct val="0"/>
                </a:spcBef>
                <a:spcAft>
                  <a:spcPct val="15000"/>
                </a:spcAft>
                <a:buChar char="•"/>
              </a:pPr>
              <a:r>
                <a:rPr lang="en-US" sz="1800" kern="1200"/>
                <a:t>Orders due March 24</a:t>
              </a:r>
              <a:r>
                <a:rPr lang="en-US" sz="1800" kern="1200" baseline="30000"/>
                <a:t>th</a:t>
              </a:r>
              <a:r>
                <a:rPr lang="en-US" sz="1800" kern="1200"/>
                <a:t>/Delivery April 14</a:t>
              </a:r>
              <a:r>
                <a:rPr lang="en-US" sz="1800" kern="1200" baseline="30000"/>
                <a:t>th</a:t>
              </a:r>
              <a:r>
                <a:rPr lang="en-US" sz="1800" kern="1200"/>
                <a:t> </a:t>
              </a:r>
              <a:r>
                <a:rPr lang="en-US" sz="1800"/>
                <a:t> </a:t>
              </a:r>
              <a:endParaRPr lang="en-US" sz="1800" kern="1200" dirty="0"/>
            </a:p>
          </p:txBody>
        </p:sp>
      </p:grpSp>
      <p:sp>
        <p:nvSpPr>
          <p:cNvPr id="9" name="TextBox 8">
            <a:extLst>
              <a:ext uri="{FF2B5EF4-FFF2-40B4-BE49-F238E27FC236}">
                <a16:creationId xmlns:a16="http://schemas.microsoft.com/office/drawing/2014/main" id="{F13BD0E6-5C33-5D2D-850B-2D8453715888}"/>
              </a:ext>
            </a:extLst>
          </p:cNvPr>
          <p:cNvSpPr txBox="1"/>
          <p:nvPr/>
        </p:nvSpPr>
        <p:spPr>
          <a:xfrm>
            <a:off x="2514600" y="6988661"/>
            <a:ext cx="5029200" cy="707886"/>
          </a:xfrm>
          <a:prstGeom prst="rect">
            <a:avLst/>
          </a:prstGeom>
          <a:noFill/>
        </p:spPr>
        <p:txBody>
          <a:bodyPr wrap="square">
            <a:spAutoFit/>
          </a:bodyPr>
          <a:lstStyle/>
          <a:p>
            <a:pPr algn="ctr"/>
            <a:r>
              <a:rPr lang="en-US" b="1" dirty="0"/>
              <a:t>All Fundraising information is available on our website under the “Resources” tab</a:t>
            </a:r>
          </a:p>
        </p:txBody>
      </p:sp>
    </p:spTree>
    <p:extLst>
      <p:ext uri="{BB962C8B-B14F-4D97-AF65-F5344CB8AC3E}">
        <p14:creationId xmlns:p14="http://schemas.microsoft.com/office/powerpoint/2010/main" val="651670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8A046387-7F07-7E82-5B6E-BB00EB0D82F6}"/>
              </a:ext>
            </a:extLst>
          </p:cNvPr>
          <p:cNvSpPr>
            <a:spLocks noGrp="1"/>
          </p:cNvSpPr>
          <p:nvPr>
            <p:ph type="title"/>
          </p:nvPr>
        </p:nvSpPr>
        <p:spPr>
          <a:xfrm>
            <a:off x="503237" y="-17066"/>
            <a:ext cx="9051925" cy="825500"/>
          </a:xfrm>
        </p:spPr>
        <p:txBody>
          <a:bodyPr/>
          <a:lstStyle/>
          <a:p>
            <a:pPr algn="l" eaLnBrk="1" hangingPunct="1"/>
            <a:r>
              <a:rPr lang="en-US" altLang="en-US" sz="4000" b="1" dirty="0">
                <a:latin typeface="Book Antiqua" panose="02040602050305030304" pitchFamily="18" charset="0"/>
              </a:rPr>
              <a:t>2025 Product Offerings</a:t>
            </a:r>
          </a:p>
        </p:txBody>
      </p:sp>
      <p:sp>
        <p:nvSpPr>
          <p:cNvPr id="5" name="Content Placeholder 2">
            <a:extLst>
              <a:ext uri="{FF2B5EF4-FFF2-40B4-BE49-F238E27FC236}">
                <a16:creationId xmlns:a16="http://schemas.microsoft.com/office/drawing/2014/main" id="{3B00F958-1188-B812-4F69-C56493916F5A}"/>
              </a:ext>
            </a:extLst>
          </p:cNvPr>
          <p:cNvSpPr>
            <a:spLocks noGrp="1"/>
          </p:cNvSpPr>
          <p:nvPr>
            <p:ph idx="1"/>
          </p:nvPr>
        </p:nvSpPr>
        <p:spPr>
          <a:xfrm>
            <a:off x="304800" y="905669"/>
            <a:ext cx="9291637" cy="6392863"/>
          </a:xfrm>
        </p:spPr>
        <p:txBody>
          <a:bodyPr/>
          <a:lstStyle/>
          <a:p>
            <a:pPr eaLnBrk="1" hangingPunct="1">
              <a:defRPr/>
            </a:pPr>
            <a:endParaRPr lang="en-US" altLang="en-US" sz="2000" dirty="0">
              <a:latin typeface="Book Antiqua" pitchFamily="18" charset="0"/>
            </a:endParaRPr>
          </a:p>
          <a:p>
            <a:pPr eaLnBrk="1" hangingPunct="1">
              <a:defRPr/>
            </a:pPr>
            <a:r>
              <a:rPr lang="en-US" altLang="en-US" sz="2000" b="1" dirty="0">
                <a:latin typeface="Book Antiqua" pitchFamily="18" charset="0"/>
              </a:rPr>
              <a:t>AAA Hockey Boys and Girls</a:t>
            </a:r>
          </a:p>
          <a:p>
            <a:pPr lvl="1" eaLnBrk="1" hangingPunct="1">
              <a:defRPr/>
            </a:pPr>
            <a:r>
              <a:rPr lang="en-US" altLang="en-US" sz="2000" dirty="0">
                <a:latin typeface="Book Antiqua" pitchFamily="18" charset="0"/>
              </a:rPr>
              <a:t>Competitive Teams formed by birth year</a:t>
            </a:r>
          </a:p>
          <a:p>
            <a:pPr lvl="1" eaLnBrk="1" hangingPunct="1">
              <a:defRPr/>
            </a:pPr>
            <a:r>
              <a:rPr lang="en-US" altLang="en-US" sz="2000" dirty="0">
                <a:latin typeface="Book Antiqua" pitchFamily="18" charset="0"/>
              </a:rPr>
              <a:t>Tryouts for the 2026 Season: Sept 5</a:t>
            </a:r>
            <a:r>
              <a:rPr lang="en-US" altLang="en-US" sz="2000" baseline="30000" dirty="0">
                <a:latin typeface="Book Antiqua" pitchFamily="18" charset="0"/>
              </a:rPr>
              <a:t>th</a:t>
            </a:r>
            <a:r>
              <a:rPr lang="en-US" altLang="en-US" sz="2000" dirty="0">
                <a:latin typeface="Book Antiqua" pitchFamily="18" charset="0"/>
              </a:rPr>
              <a:t>-7</a:t>
            </a:r>
            <a:r>
              <a:rPr lang="en-US" altLang="en-US" sz="2000" baseline="30000" dirty="0">
                <a:latin typeface="Book Antiqua" pitchFamily="18" charset="0"/>
              </a:rPr>
              <a:t>th</a:t>
            </a:r>
            <a:r>
              <a:rPr lang="en-US" altLang="en-US" sz="2000" dirty="0">
                <a:latin typeface="Book Antiqua" pitchFamily="18" charset="0"/>
              </a:rPr>
              <a:t> </a:t>
            </a:r>
          </a:p>
          <a:p>
            <a:pPr eaLnBrk="1" hangingPunct="1">
              <a:defRPr/>
            </a:pPr>
            <a:r>
              <a:rPr lang="en-US" altLang="en-US" sz="2000" b="1" dirty="0">
                <a:latin typeface="Book Antiqua" pitchFamily="18" charset="0"/>
              </a:rPr>
              <a:t>Spring League </a:t>
            </a:r>
          </a:p>
          <a:p>
            <a:pPr lvl="1" eaLnBrk="1" hangingPunct="1">
              <a:defRPr/>
            </a:pPr>
            <a:r>
              <a:rPr lang="en-US" altLang="en-US" sz="2000" dirty="0">
                <a:latin typeface="Book Antiqua" pitchFamily="18" charset="0"/>
              </a:rPr>
              <a:t>In-House league for Mites (full-ice games)</a:t>
            </a:r>
          </a:p>
          <a:p>
            <a:pPr eaLnBrk="1" hangingPunct="1">
              <a:defRPr/>
            </a:pPr>
            <a:r>
              <a:rPr lang="en-US" altLang="en-US" sz="2000" b="1" dirty="0">
                <a:latin typeface="Book Antiqua" pitchFamily="18" charset="0"/>
              </a:rPr>
              <a:t>Girls Prep League– spots still available!</a:t>
            </a:r>
          </a:p>
          <a:p>
            <a:pPr lvl="1" eaLnBrk="1" hangingPunct="1">
              <a:defRPr/>
            </a:pPr>
            <a:r>
              <a:rPr lang="en-US" altLang="en-US" sz="2000" dirty="0">
                <a:latin typeface="Book Antiqua" pitchFamily="18" charset="0"/>
              </a:rPr>
              <a:t>U8/U10 Development Program for Girls</a:t>
            </a:r>
          </a:p>
          <a:p>
            <a:pPr lvl="1" eaLnBrk="1" hangingPunct="1">
              <a:defRPr/>
            </a:pPr>
            <a:r>
              <a:rPr lang="en-US" sz="2000" dirty="0">
                <a:latin typeface="Book Antiqua" pitchFamily="18" charset="0"/>
              </a:rPr>
              <a:t>Spring and Early fall </a:t>
            </a:r>
            <a:endParaRPr lang="en-US" altLang="en-US" sz="2000" dirty="0">
              <a:latin typeface="Book Antiqua" pitchFamily="18" charset="0"/>
            </a:endParaRPr>
          </a:p>
          <a:p>
            <a:pPr eaLnBrk="1" hangingPunct="1">
              <a:defRPr/>
            </a:pPr>
            <a:r>
              <a:rPr lang="en-US" altLang="en-US" sz="2000" b="1" dirty="0">
                <a:latin typeface="Book Antiqua" pitchFamily="18" charset="0"/>
              </a:rPr>
              <a:t>3 v 3 Summer League– spots still available!</a:t>
            </a:r>
          </a:p>
          <a:p>
            <a:pPr lvl="1" eaLnBrk="1" hangingPunct="1">
              <a:defRPr/>
            </a:pPr>
            <a:r>
              <a:rPr lang="en-US" altLang="en-US" sz="2000" dirty="0">
                <a:latin typeface="Book Antiqua" pitchFamily="18" charset="0"/>
              </a:rPr>
              <a:t>Wed nights in June/July – Mite &amp; Squirt Levels</a:t>
            </a:r>
          </a:p>
          <a:p>
            <a:pPr eaLnBrk="1" hangingPunct="1">
              <a:defRPr/>
            </a:pPr>
            <a:r>
              <a:rPr lang="en-US" altLang="en-US" sz="2000" b="1" dirty="0">
                <a:latin typeface="Book Antiqua" pitchFamily="18" charset="0"/>
              </a:rPr>
              <a:t>Summer Camp – spots still available! SKATERS ONLY</a:t>
            </a:r>
          </a:p>
          <a:p>
            <a:pPr lvl="1" eaLnBrk="1" hangingPunct="1">
              <a:defRPr/>
            </a:pPr>
            <a:r>
              <a:rPr lang="en-US" altLang="en-US" sz="2000" dirty="0">
                <a:latin typeface="Book Antiqua" pitchFamily="18" charset="0"/>
              </a:rPr>
              <a:t>Kids going into grades 1-5</a:t>
            </a:r>
          </a:p>
          <a:p>
            <a:pPr lvl="2" eaLnBrk="1" hangingPunct="1">
              <a:defRPr/>
            </a:pPr>
            <a:r>
              <a:rPr lang="en-US" altLang="en-US" sz="2000" dirty="0">
                <a:latin typeface="Book Antiqua" pitchFamily="18" charset="0"/>
              </a:rPr>
              <a:t>Aug 4</a:t>
            </a:r>
            <a:r>
              <a:rPr lang="en-US" altLang="en-US" sz="2000" baseline="30000" dirty="0">
                <a:latin typeface="Book Antiqua" pitchFamily="18" charset="0"/>
              </a:rPr>
              <a:t>th</a:t>
            </a:r>
            <a:r>
              <a:rPr lang="en-US" altLang="en-US" sz="2000" dirty="0">
                <a:latin typeface="Book Antiqua" pitchFamily="18" charset="0"/>
              </a:rPr>
              <a:t> – 8</a:t>
            </a:r>
            <a:r>
              <a:rPr lang="en-US" altLang="en-US" sz="2000" baseline="30000" dirty="0">
                <a:latin typeface="Book Antiqua" pitchFamily="18" charset="0"/>
              </a:rPr>
              <a:t>th</a:t>
            </a:r>
            <a:r>
              <a:rPr lang="en-US" altLang="en-US" sz="2000" dirty="0">
                <a:latin typeface="Book Antiqua" pitchFamily="18" charset="0"/>
              </a:rPr>
              <a:t> </a:t>
            </a:r>
          </a:p>
          <a:p>
            <a:pPr lvl="2" eaLnBrk="1" hangingPunct="1">
              <a:defRPr/>
            </a:pPr>
            <a:r>
              <a:rPr lang="en-US" altLang="en-US" sz="2000" dirty="0">
                <a:latin typeface="Book Antiqua" pitchFamily="18" charset="0"/>
              </a:rPr>
              <a:t>Aug 11</a:t>
            </a:r>
            <a:r>
              <a:rPr lang="en-US" altLang="en-US" sz="2000" baseline="30000" dirty="0">
                <a:latin typeface="Book Antiqua" pitchFamily="18" charset="0"/>
              </a:rPr>
              <a:t>th</a:t>
            </a:r>
            <a:r>
              <a:rPr lang="en-US" altLang="en-US" sz="2000" dirty="0">
                <a:latin typeface="Book Antiqua" pitchFamily="18" charset="0"/>
              </a:rPr>
              <a:t> – 15th</a:t>
            </a:r>
          </a:p>
          <a:p>
            <a:pPr eaLnBrk="1" hangingPunct="1">
              <a:defRPr/>
            </a:pPr>
            <a:r>
              <a:rPr lang="en-US" altLang="en-US" sz="2000" b="1" dirty="0">
                <a:latin typeface="Book Antiqua" pitchFamily="18" charset="0"/>
              </a:rPr>
              <a:t>Mite Fall League – Aug/Sept</a:t>
            </a:r>
          </a:p>
          <a:p>
            <a:pPr lvl="1" eaLnBrk="1" hangingPunct="1">
              <a:defRPr/>
            </a:pPr>
            <a:r>
              <a:rPr lang="en-US" altLang="en-US" sz="2000" dirty="0">
                <a:latin typeface="Book Antiqua" pitchFamily="18" charset="0"/>
              </a:rPr>
              <a:t>Condensed version of Spring League</a:t>
            </a:r>
          </a:p>
          <a:p>
            <a:pPr lvl="1" eaLnBrk="1" hangingPunct="1">
              <a:defRPr/>
            </a:pPr>
            <a:r>
              <a:rPr lang="en-US" altLang="en-US" sz="2000" dirty="0">
                <a:latin typeface="Book Antiqua" pitchFamily="18" charset="0"/>
              </a:rPr>
              <a:t>4 Teams/6 practices, 8 games</a:t>
            </a:r>
          </a:p>
          <a:p>
            <a:pPr marL="63500" indent="0" eaLnBrk="1" hangingPunct="1">
              <a:buNone/>
              <a:defRPr/>
            </a:pPr>
            <a:endParaRPr lang="en-US" altLang="en-US" sz="2000" b="1" i="1" dirty="0">
              <a:latin typeface="Book Antiqua" pitchFamily="18" charset="0"/>
            </a:endParaRPr>
          </a:p>
          <a:p>
            <a:pPr marL="509588" lvl="1" indent="0" eaLnBrk="1" hangingPunct="1">
              <a:buFont typeface="Arial" panose="020B0604020202020204" pitchFamily="34" charset="0"/>
              <a:buNone/>
              <a:defRPr/>
            </a:pPr>
            <a:endParaRPr lang="en-US" altLang="en-US" sz="2400" b="1" i="1" dirty="0">
              <a:latin typeface="Book Antiqua" pitchFamily="18" charset="0"/>
            </a:endParaRPr>
          </a:p>
          <a:p>
            <a:pPr marL="509588" lvl="1" indent="0" eaLnBrk="1" hangingPunct="1">
              <a:buFont typeface="Arial" panose="020B0604020202020204" pitchFamily="34" charset="0"/>
              <a:buNone/>
              <a:defRPr/>
            </a:pPr>
            <a:endParaRPr lang="en-US" altLang="en-US" sz="2400" b="1" i="1" dirty="0">
              <a:latin typeface="Book Antiqua" pitchFamily="18" charset="0"/>
            </a:endParaRPr>
          </a:p>
          <a:p>
            <a:pPr eaLnBrk="1" hangingPunct="1">
              <a:buFont typeface="Arial" charset="0"/>
              <a:buNone/>
              <a:defRPr/>
            </a:pPr>
            <a:endParaRPr lang="en-US" altLang="en-US" sz="3300" dirty="0">
              <a:latin typeface="Book Antiqua" pitchFamily="18" charset="0"/>
            </a:endParaRPr>
          </a:p>
        </p:txBody>
      </p:sp>
      <p:pic>
        <p:nvPicPr>
          <p:cNvPr id="8196" name="Picture 5">
            <a:extLst>
              <a:ext uri="{FF2B5EF4-FFF2-40B4-BE49-F238E27FC236}">
                <a16:creationId xmlns:a16="http://schemas.microsoft.com/office/drawing/2014/main" id="{BCC39B78-6186-C489-EBB7-677D1CD8A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175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86D1A04-3461-673F-B1BD-E3DE7F57AE3A}"/>
              </a:ext>
            </a:extLst>
          </p:cNvPr>
          <p:cNvSpPr>
            <a:spLocks noGrp="1"/>
          </p:cNvSpPr>
          <p:nvPr>
            <p:ph type="title"/>
          </p:nvPr>
        </p:nvSpPr>
        <p:spPr>
          <a:xfrm>
            <a:off x="271463" y="103188"/>
            <a:ext cx="9051925" cy="825500"/>
          </a:xfrm>
        </p:spPr>
        <p:txBody>
          <a:bodyPr/>
          <a:lstStyle/>
          <a:p>
            <a:pPr algn="l" eaLnBrk="1" hangingPunct="1"/>
            <a:r>
              <a:rPr lang="en-US" altLang="en-US" sz="4000" b="1" dirty="0">
                <a:latin typeface="Book Antiqua" panose="02040602050305030304" pitchFamily="18" charset="0"/>
              </a:rPr>
              <a:t>2025 Summer Classic Tournament</a:t>
            </a:r>
          </a:p>
        </p:txBody>
      </p:sp>
      <p:sp>
        <p:nvSpPr>
          <p:cNvPr id="3" name="Content Placeholder 2">
            <a:extLst>
              <a:ext uri="{FF2B5EF4-FFF2-40B4-BE49-F238E27FC236}">
                <a16:creationId xmlns:a16="http://schemas.microsoft.com/office/drawing/2014/main" id="{28502299-EE81-63B2-A311-9150EEA5B843}"/>
              </a:ext>
            </a:extLst>
          </p:cNvPr>
          <p:cNvSpPr>
            <a:spLocks noGrp="1"/>
          </p:cNvSpPr>
          <p:nvPr>
            <p:ph idx="1"/>
          </p:nvPr>
        </p:nvSpPr>
        <p:spPr>
          <a:xfrm>
            <a:off x="425843" y="1862457"/>
            <a:ext cx="7045531" cy="6392863"/>
          </a:xfrm>
        </p:spPr>
        <p:txBody>
          <a:bodyPr/>
          <a:lstStyle/>
          <a:p>
            <a:pPr eaLnBrk="1" hangingPunct="1">
              <a:defRPr/>
            </a:pPr>
            <a:r>
              <a:rPr lang="en-US" altLang="en-US" sz="2400" b="1" dirty="0">
                <a:latin typeface="Book Antiqua" pitchFamily="18" charset="0"/>
              </a:rPr>
              <a:t>July 11</a:t>
            </a:r>
            <a:r>
              <a:rPr lang="en-US" altLang="en-US" sz="2400" b="1" baseline="30000" dirty="0">
                <a:latin typeface="Book Antiqua" pitchFamily="18" charset="0"/>
              </a:rPr>
              <a:t>th</a:t>
            </a:r>
            <a:r>
              <a:rPr lang="en-US" altLang="en-US" sz="2400" b="1" dirty="0">
                <a:latin typeface="Book Antiqua" pitchFamily="18" charset="0"/>
              </a:rPr>
              <a:t>–13</a:t>
            </a:r>
            <a:r>
              <a:rPr lang="en-US" altLang="en-US" sz="2400" b="1" baseline="30000" dirty="0">
                <a:latin typeface="Book Antiqua" pitchFamily="18" charset="0"/>
              </a:rPr>
              <a:t>th</a:t>
            </a:r>
            <a:r>
              <a:rPr lang="en-US" altLang="en-US" sz="2400" b="1" dirty="0">
                <a:latin typeface="Book Antiqua" pitchFamily="18" charset="0"/>
              </a:rPr>
              <a:t> in Andover</a:t>
            </a:r>
          </a:p>
          <a:p>
            <a:pPr eaLnBrk="1" hangingPunct="1">
              <a:defRPr/>
            </a:pPr>
            <a:r>
              <a:rPr lang="en-US" altLang="en-US" sz="2400" b="1" dirty="0">
                <a:latin typeface="Book Antiqua" pitchFamily="18" charset="0"/>
              </a:rPr>
              <a:t>Same weekend as Andover </a:t>
            </a:r>
            <a:r>
              <a:rPr lang="en-US" altLang="en-US" sz="2400" b="1" dirty="0" err="1">
                <a:latin typeface="Book Antiqua" pitchFamily="18" charset="0"/>
              </a:rPr>
              <a:t>FunFest</a:t>
            </a:r>
            <a:endParaRPr lang="en-US" altLang="en-US" sz="2400" b="1" dirty="0">
              <a:latin typeface="Book Antiqua" pitchFamily="18" charset="0"/>
            </a:endParaRPr>
          </a:p>
          <a:p>
            <a:pPr eaLnBrk="1" hangingPunct="1">
              <a:defRPr/>
            </a:pPr>
            <a:r>
              <a:rPr lang="en-US" altLang="en-US" sz="2400" b="1" dirty="0">
                <a:latin typeface="Book Antiqua" pitchFamily="18" charset="0"/>
              </a:rPr>
              <a:t>5-Game Tournament</a:t>
            </a:r>
          </a:p>
          <a:p>
            <a:pPr eaLnBrk="1" hangingPunct="1">
              <a:defRPr/>
            </a:pPr>
            <a:r>
              <a:rPr lang="en-US" altLang="en-US" sz="2400" b="1" dirty="0">
                <a:latin typeface="Book Antiqua" pitchFamily="18" charset="0"/>
              </a:rPr>
              <a:t>Custom Themed Jerseys!</a:t>
            </a:r>
          </a:p>
          <a:p>
            <a:pPr eaLnBrk="1" hangingPunct="1">
              <a:defRPr/>
            </a:pPr>
            <a:r>
              <a:rPr lang="en-US" altLang="en-US" sz="2400" b="1" dirty="0">
                <a:latin typeface="Book Antiqua" pitchFamily="18" charset="0"/>
              </a:rPr>
              <a:t>Eligible Players: 2012’s – 2016’s</a:t>
            </a:r>
          </a:p>
          <a:p>
            <a:pPr eaLnBrk="1" hangingPunct="1">
              <a:defRPr/>
            </a:pPr>
            <a:r>
              <a:rPr lang="en-US" altLang="en-US" sz="2400" b="1" dirty="0">
                <a:latin typeface="Book Antiqua" pitchFamily="18" charset="0"/>
              </a:rPr>
              <a:t>2 Levels of Play – we mix the kids from our AAA teams together and then draft them onto new teams just for this tournament</a:t>
            </a:r>
          </a:p>
          <a:p>
            <a:pPr eaLnBrk="1" hangingPunct="1">
              <a:defRPr/>
            </a:pPr>
            <a:r>
              <a:rPr lang="en-US" altLang="en-US" sz="2400" b="1" dirty="0">
                <a:latin typeface="Book Antiqua" pitchFamily="18" charset="0"/>
              </a:rPr>
              <a:t>Email coming out soon to sign up and it will be first come, first serve! </a:t>
            </a:r>
          </a:p>
          <a:p>
            <a:pPr eaLnBrk="1" hangingPunct="1">
              <a:defRPr/>
            </a:pPr>
            <a:r>
              <a:rPr lang="en-US" altLang="en-US" sz="2400" b="1" dirty="0">
                <a:latin typeface="Book Antiqua" pitchFamily="18" charset="0"/>
              </a:rPr>
              <a:t>We may add an older level as well!</a:t>
            </a:r>
            <a:endParaRPr lang="en-US" altLang="en-US" sz="2400" dirty="0">
              <a:latin typeface="Book Antiqua" pitchFamily="18" charset="0"/>
            </a:endParaRPr>
          </a:p>
        </p:txBody>
      </p:sp>
    </p:spTree>
  </p:cSld>
  <p:clrMapOvr>
    <a:masterClrMapping/>
  </p:clrMapOvr>
</p:sld>
</file>

<file path=ppt/theme/theme1.xml><?xml version="1.0" encoding="utf-8"?>
<a:theme xmlns:a="http://schemas.openxmlformats.org/drawingml/2006/main" name="Office Theme">
  <a:themeElements>
    <a:clrScheme name="Custom 1">
      <a:dk1>
        <a:srgbClr val="0F377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2202</TotalTime>
  <Words>841</Words>
  <Application>Microsoft Macintosh PowerPoint</Application>
  <PresentationFormat>Custom</PresentationFormat>
  <Paragraphs>134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Book Antiqua</vt:lpstr>
      <vt:lpstr>Calibri</vt:lpstr>
      <vt:lpstr>Office Theme</vt:lpstr>
      <vt:lpstr>Parents Meeting 2025 AAA</vt:lpstr>
      <vt:lpstr>Agenda</vt:lpstr>
      <vt:lpstr>Program Staff Introduction</vt:lpstr>
      <vt:lpstr>Program Information</vt:lpstr>
      <vt:lpstr>2025 AAA Game Jersey</vt:lpstr>
      <vt:lpstr>2025 Apparel</vt:lpstr>
      <vt:lpstr>Fundraising</vt:lpstr>
      <vt:lpstr>2025 Product Offerings</vt:lpstr>
      <vt:lpstr>2025 Summer Classic Tournament</vt:lpstr>
      <vt:lpstr>2025 AAA Coaches</vt:lpstr>
      <vt:lpstr>Questions and Answers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Meeting 2016</dc:title>
  <dc:creator>Laura Lazan</dc:creator>
  <cp:lastModifiedBy>Laura Lazan</cp:lastModifiedBy>
  <cp:revision>94</cp:revision>
  <dcterms:created xsi:type="dcterms:W3CDTF">2016-03-09T15:48:53Z</dcterms:created>
  <dcterms:modified xsi:type="dcterms:W3CDTF">2025-03-05T02:38:51Z</dcterms:modified>
</cp:coreProperties>
</file>