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3.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4.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5.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6.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7.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8.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9.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10.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12.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13.xml" ContentType="application/vnd.openxmlformats-officedocument.presentationml.notesSlid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4.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15.xml" ContentType="application/vnd.openxmlformats-officedocument.presentationml.notesSlid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16.xml" ContentType="application/vnd.openxmlformats-officedocument.presentationml.notesSlid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notesSlides/notesSlide17.xml" ContentType="application/vnd.openxmlformats-officedocument.presentationml.notesSlide+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18.xml" ContentType="application/vnd.openxmlformats-officedocument.presentationml.notesSlid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19.xml" ContentType="application/vnd.openxmlformats-officedocument.presentationml.notesSlid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2"/>
  </p:notesMasterIdLst>
  <p:sldIdLst>
    <p:sldId id="993" r:id="rId2"/>
    <p:sldId id="983" r:id="rId3"/>
    <p:sldId id="1014" r:id="rId4"/>
    <p:sldId id="1000" r:id="rId5"/>
    <p:sldId id="994" r:id="rId6"/>
    <p:sldId id="995" r:id="rId7"/>
    <p:sldId id="999" r:id="rId8"/>
    <p:sldId id="1012" r:id="rId9"/>
    <p:sldId id="1016" r:id="rId10"/>
    <p:sldId id="1018" r:id="rId11"/>
    <p:sldId id="1015" r:id="rId12"/>
    <p:sldId id="1001" r:id="rId13"/>
    <p:sldId id="1002" r:id="rId14"/>
    <p:sldId id="1003" r:id="rId15"/>
    <p:sldId id="1011" r:id="rId16"/>
    <p:sldId id="1013" r:id="rId17"/>
    <p:sldId id="1004" r:id="rId18"/>
    <p:sldId id="1005" r:id="rId19"/>
    <p:sldId id="1006" r:id="rId20"/>
    <p:sldId id="101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B37"/>
    <a:srgbClr val="AFAF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39C950-AC04-491D-B2C1-B7412B225EDD}" v="10" dt="2024-08-27T10:57:51.6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068" autoAdjust="0"/>
    <p:restoredTop sz="95503" autoAdjust="0"/>
  </p:normalViewPr>
  <p:slideViewPr>
    <p:cSldViewPr snapToGrid="0">
      <p:cViewPr varScale="1">
        <p:scale>
          <a:sx n="111" d="100"/>
          <a:sy n="111" d="100"/>
        </p:scale>
        <p:origin x="1164"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57F097-9163-EA4A-9CFC-2025DBDCBFF3}" type="datetimeFigureOut">
              <a:rPr lang="en-US" smtClean="0"/>
              <a:t>8/27/2024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B9C0A-262F-B042-8C13-12EE21843B85}" type="slidenum">
              <a:rPr lang="en-US" smtClean="0"/>
              <a:t>‹#›</a:t>
            </a:fld>
            <a:endParaRPr lang="en-US"/>
          </a:p>
        </p:txBody>
      </p:sp>
    </p:spTree>
    <p:extLst>
      <p:ext uri="{BB962C8B-B14F-4D97-AF65-F5344CB8AC3E}">
        <p14:creationId xmlns:p14="http://schemas.microsoft.com/office/powerpoint/2010/main" val="2181499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FB9C0A-262F-B042-8C13-12EE21843B85}" type="slidenum">
              <a:rPr lang="en-US" smtClean="0"/>
              <a:t>1</a:t>
            </a:fld>
            <a:endParaRPr lang="en-US"/>
          </a:p>
        </p:txBody>
      </p:sp>
    </p:spTree>
    <p:extLst>
      <p:ext uri="{BB962C8B-B14F-4D97-AF65-F5344CB8AC3E}">
        <p14:creationId xmlns:p14="http://schemas.microsoft.com/office/powerpoint/2010/main" val="2183381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FB9C0A-262F-B042-8C13-12EE21843B85}" type="slidenum">
              <a:rPr lang="en-US" smtClean="0"/>
              <a:t>2</a:t>
            </a:fld>
            <a:endParaRPr lang="en-US"/>
          </a:p>
        </p:txBody>
      </p:sp>
    </p:spTree>
    <p:extLst>
      <p:ext uri="{BB962C8B-B14F-4D97-AF65-F5344CB8AC3E}">
        <p14:creationId xmlns:p14="http://schemas.microsoft.com/office/powerpoint/2010/main" val="1132598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FB9C0A-262F-B042-8C13-12EE21843B85}" type="slidenum">
              <a:rPr lang="en-US" smtClean="0"/>
              <a:t>3</a:t>
            </a:fld>
            <a:endParaRPr lang="en-US"/>
          </a:p>
        </p:txBody>
      </p:sp>
    </p:spTree>
    <p:extLst>
      <p:ext uri="{BB962C8B-B14F-4D97-AF65-F5344CB8AC3E}">
        <p14:creationId xmlns:p14="http://schemas.microsoft.com/office/powerpoint/2010/main" val="1508417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068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FB9C0A-262F-B042-8C13-12EE21843B85}" type="slidenum">
              <a:rPr lang="en-US" smtClean="0"/>
              <a:t>5</a:t>
            </a:fld>
            <a:endParaRPr lang="en-US"/>
          </a:p>
        </p:txBody>
      </p:sp>
    </p:spTree>
    <p:extLst>
      <p:ext uri="{BB962C8B-B14F-4D97-AF65-F5344CB8AC3E}">
        <p14:creationId xmlns:p14="http://schemas.microsoft.com/office/powerpoint/2010/main" val="4008668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FB9C0A-262F-B042-8C13-12EE21843B85}" type="slidenum">
              <a:rPr lang="en-US" smtClean="0"/>
              <a:t>6</a:t>
            </a:fld>
            <a:endParaRPr lang="en-US"/>
          </a:p>
        </p:txBody>
      </p:sp>
    </p:spTree>
    <p:extLst>
      <p:ext uri="{BB962C8B-B14F-4D97-AF65-F5344CB8AC3E}">
        <p14:creationId xmlns:p14="http://schemas.microsoft.com/office/powerpoint/2010/main" val="2907774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8249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898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482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272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294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305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500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012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883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26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3970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9858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610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B9C0A-262F-B042-8C13-12EE21843B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9910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A0E60-652A-4819-93E3-CA2F5D6EDE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0222C4-843B-4567-8B73-A5219B51F8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B84491-E7C9-4E82-A0C4-88F60CDAA738}"/>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5" name="Footer Placeholder 4">
            <a:extLst>
              <a:ext uri="{FF2B5EF4-FFF2-40B4-BE49-F238E27FC236}">
                <a16:creationId xmlns:a16="http://schemas.microsoft.com/office/drawing/2014/main" id="{0B924A30-B4F5-490F-B72A-07119972F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E45BF5-5FEC-44F8-A09C-A43BAFE37FB9}"/>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2669111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73343-2496-475B-AE3E-4A1A570684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1948CB-B323-42C9-B9A3-4B50FE40FA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E6F311-73CB-4E0F-A875-2C7369111F6B}"/>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5" name="Footer Placeholder 4">
            <a:extLst>
              <a:ext uri="{FF2B5EF4-FFF2-40B4-BE49-F238E27FC236}">
                <a16:creationId xmlns:a16="http://schemas.microsoft.com/office/drawing/2014/main" id="{C8ADA172-30B1-4AC7-9A60-BD4188447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771262-8E35-4948-9AF2-8C77035DAFC5}"/>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1866963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D9507-51A3-430B-8AD9-501DEA787B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3AE25B-07F1-4E58-9D80-9F84DB6881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DA1156-C2BC-4CAF-82E6-FC9C6D7C3CAC}"/>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5" name="Footer Placeholder 4">
            <a:extLst>
              <a:ext uri="{FF2B5EF4-FFF2-40B4-BE49-F238E27FC236}">
                <a16:creationId xmlns:a16="http://schemas.microsoft.com/office/drawing/2014/main" id="{5B633D97-92DC-4CC9-A7CD-798931EB73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AA38F-40E4-454E-81C5-014DBB69FEEA}"/>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2065405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0FBA-01A4-4E69-A975-43D5F51D6B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01B312-7BB2-4184-851B-DD216BD782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789902-1EE8-4EA9-987E-90E445D1ED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D6188C-C08C-4C4D-BFDA-34BBDF32BE3D}"/>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6" name="Footer Placeholder 5">
            <a:extLst>
              <a:ext uri="{FF2B5EF4-FFF2-40B4-BE49-F238E27FC236}">
                <a16:creationId xmlns:a16="http://schemas.microsoft.com/office/drawing/2014/main" id="{B28447A9-5EE7-455B-B88E-0B10A10C27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05AC0C-0715-4F45-A009-8CC17F692C7C}"/>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1588609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A2906-F47F-4A44-B6FB-96BBF18C41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AD818D-EE4C-4032-B2AE-A121B8A174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8E6562-9E45-4B1F-BE6D-F2467A2DEE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B00D28-7EE9-4AB8-93E1-D9E3A49F22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41E878-3649-4F26-9D47-6583918A85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B68771-9154-4D7F-87FF-4400000F22DE}"/>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8" name="Footer Placeholder 7">
            <a:extLst>
              <a:ext uri="{FF2B5EF4-FFF2-40B4-BE49-F238E27FC236}">
                <a16:creationId xmlns:a16="http://schemas.microsoft.com/office/drawing/2014/main" id="{92769053-58C0-4D75-A9F1-7664F0444B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8CBB99-7E9B-4689-9251-0CD8BA92D724}"/>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3723166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1BBA9-53B6-451B-935A-F4C5E1A6C6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16E9AF-46B2-4470-9A4B-84F9CC0D105F}"/>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4" name="Footer Placeholder 3">
            <a:extLst>
              <a:ext uri="{FF2B5EF4-FFF2-40B4-BE49-F238E27FC236}">
                <a16:creationId xmlns:a16="http://schemas.microsoft.com/office/drawing/2014/main" id="{74A7A3DE-AFAD-4FFF-AA41-7B8E9CD245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CA1903-7294-4CE1-A024-16F844A3B2EB}"/>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124345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E7B85D-AEF7-4FB7-9537-10F3AD186701}"/>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3" name="Footer Placeholder 2">
            <a:extLst>
              <a:ext uri="{FF2B5EF4-FFF2-40B4-BE49-F238E27FC236}">
                <a16:creationId xmlns:a16="http://schemas.microsoft.com/office/drawing/2014/main" id="{B97902CB-214E-4112-8263-EC1BFE143F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3DEC8E-BC12-4DF4-8886-626DD91B6031}"/>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2533586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50081-BEF5-47E8-9E81-64E44224BB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5CA9F3-D3C4-4EE1-B02A-EA81A835FA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90770E-E7FE-405D-ABCD-D3FD0C9383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FEB0F2-2C5B-477B-82E2-C26BFE280B1C}"/>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6" name="Footer Placeholder 5">
            <a:extLst>
              <a:ext uri="{FF2B5EF4-FFF2-40B4-BE49-F238E27FC236}">
                <a16:creationId xmlns:a16="http://schemas.microsoft.com/office/drawing/2014/main" id="{198420AD-4F89-4764-B4B1-5725598295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F497B-D606-4712-879F-FB74AFF9BA82}"/>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4094792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3B77B-A540-486F-B0FC-26163C2DB7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AD1F22-6C8E-4048-B64E-1C85C4BD1C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4CBE72-7B56-42FB-9B2F-33D90B1CA3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F742D-2E4E-4AFD-BD1A-89D32C352D21}"/>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6" name="Footer Placeholder 5">
            <a:extLst>
              <a:ext uri="{FF2B5EF4-FFF2-40B4-BE49-F238E27FC236}">
                <a16:creationId xmlns:a16="http://schemas.microsoft.com/office/drawing/2014/main" id="{FA39A35E-361C-49CB-AABD-DA9B42FEC7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05F1C9-975E-46F7-9F80-BEE032F5EEC1}"/>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1229510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83F43-318F-415D-9719-1AB457C3BE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0D26CB-B418-4DE7-9D64-5F5513E84E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635EBD-5604-4962-B21D-8A421E101E11}"/>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5" name="Footer Placeholder 4">
            <a:extLst>
              <a:ext uri="{FF2B5EF4-FFF2-40B4-BE49-F238E27FC236}">
                <a16:creationId xmlns:a16="http://schemas.microsoft.com/office/drawing/2014/main" id="{5296C5E9-EA9B-43E8-BDB5-0B9AA293A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7D3681-82CD-4C0D-94D8-060F58ED8D16}"/>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2947176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DDBC69-69B6-4DD0-A25F-C988CC07C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4280BF-E211-42B3-9EDC-EE2038BBC7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F9415-B108-4E6A-BC13-09FC23B6702E}"/>
              </a:ext>
            </a:extLst>
          </p:cNvPr>
          <p:cNvSpPr>
            <a:spLocks noGrp="1"/>
          </p:cNvSpPr>
          <p:nvPr>
            <p:ph type="dt" sz="half" idx="10"/>
          </p:nvPr>
        </p:nvSpPr>
        <p:spPr/>
        <p:txBody>
          <a:bodyPr/>
          <a:lstStyle/>
          <a:p>
            <a:fld id="{063E0966-10F2-44EB-80E5-CCF0726FA77E}" type="datetimeFigureOut">
              <a:rPr lang="en-US" smtClean="0"/>
              <a:t>8/27/2024</a:t>
            </a:fld>
            <a:endParaRPr lang="en-US"/>
          </a:p>
        </p:txBody>
      </p:sp>
      <p:sp>
        <p:nvSpPr>
          <p:cNvPr id="5" name="Footer Placeholder 4">
            <a:extLst>
              <a:ext uri="{FF2B5EF4-FFF2-40B4-BE49-F238E27FC236}">
                <a16:creationId xmlns:a16="http://schemas.microsoft.com/office/drawing/2014/main" id="{FFF8A760-F9E9-4C27-A8E4-20AEE8B968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5AA51E-9812-44CF-9324-2D689B5512D1}"/>
              </a:ext>
            </a:extLst>
          </p:cNvPr>
          <p:cNvSpPr>
            <a:spLocks noGrp="1"/>
          </p:cNvSpPr>
          <p:nvPr>
            <p:ph type="sldNum" sz="quarter" idx="12"/>
          </p:nvPr>
        </p:nvSpPr>
        <p:spPr/>
        <p:txBody>
          <a:bodyPr/>
          <a:lstStyle/>
          <a:p>
            <a:fld id="{73F4B0AB-25CB-41EA-AED1-CE1896CAEAB5}" type="slidenum">
              <a:rPr lang="en-US" smtClean="0"/>
              <a:t>‹#›</a:t>
            </a:fld>
            <a:endParaRPr lang="en-US"/>
          </a:p>
        </p:txBody>
      </p:sp>
    </p:spTree>
    <p:extLst>
      <p:ext uri="{BB962C8B-B14F-4D97-AF65-F5344CB8AC3E}">
        <p14:creationId xmlns:p14="http://schemas.microsoft.com/office/powerpoint/2010/main" val="1010862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7BF133-BF68-4AB3-A986-B850C4E1F3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BEE505-F94D-4D22-85F4-FA161AE8FB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D2D9D2-F65D-4891-9613-98F6A070C4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3E0966-10F2-44EB-80E5-CCF0726FA77E}" type="datetimeFigureOut">
              <a:rPr lang="en-US" smtClean="0"/>
              <a:t>8/27/2024</a:t>
            </a:fld>
            <a:endParaRPr lang="en-US"/>
          </a:p>
        </p:txBody>
      </p:sp>
      <p:sp>
        <p:nvSpPr>
          <p:cNvPr id="5" name="Footer Placeholder 4">
            <a:extLst>
              <a:ext uri="{FF2B5EF4-FFF2-40B4-BE49-F238E27FC236}">
                <a16:creationId xmlns:a16="http://schemas.microsoft.com/office/drawing/2014/main" id="{64123D12-F051-493B-8485-69F782CF75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79AC37-141F-4713-AD40-02A63CFD66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4B0AB-25CB-41EA-AED1-CE1896CAEAB5}" type="slidenum">
              <a:rPr lang="en-US" smtClean="0"/>
              <a:t>‹#›</a:t>
            </a:fld>
            <a:endParaRPr lang="en-US"/>
          </a:p>
        </p:txBody>
      </p:sp>
    </p:spTree>
    <p:extLst>
      <p:ext uri="{BB962C8B-B14F-4D97-AF65-F5344CB8AC3E}">
        <p14:creationId xmlns:p14="http://schemas.microsoft.com/office/powerpoint/2010/main" val="308590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image" Target="../media/image3.pn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notesSlide" Target="../notesSlides/notesSlide2.xml"/><Relationship Id="rId2" Type="http://schemas.openxmlformats.org/officeDocument/2006/relationships/tags" Target="../tags/tag5.xml"/><Relationship Id="rId16" Type="http://schemas.openxmlformats.org/officeDocument/2006/relationships/slideLayout" Target="../slideLayouts/slideLayout7.xml"/><Relationship Id="rId20" Type="http://schemas.openxmlformats.org/officeDocument/2006/relationships/image" Target="../media/image4.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tags" Target="../tags/tag18.xml"/><Relationship Id="rId10" Type="http://schemas.openxmlformats.org/officeDocument/2006/relationships/tags" Target="../tags/tag13.xml"/><Relationship Id="rId19" Type="http://schemas.openxmlformats.org/officeDocument/2006/relationships/image" Target="../media/image2.png"/><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3.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image" Target="../media/image3.png"/><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notesSlide" Target="../notesSlides/notesSlide3.xml"/><Relationship Id="rId2" Type="http://schemas.openxmlformats.org/officeDocument/2006/relationships/tags" Target="../tags/tag20.xml"/><Relationship Id="rId16"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tags" Target="../tags/tag33.xml"/><Relationship Id="rId10" Type="http://schemas.openxmlformats.org/officeDocument/2006/relationships/tags" Target="../tags/tag28.xml"/><Relationship Id="rId19" Type="http://schemas.openxmlformats.org/officeDocument/2006/relationships/image" Target="../media/image2.png"/><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s>
</file>

<file path=ppt/slides/_rels/slide4.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tags" Target="../tags/tag46.xml"/><Relationship Id="rId18" Type="http://schemas.openxmlformats.org/officeDocument/2006/relationships/image" Target="../media/image3.png"/><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tags" Target="../tags/tag45.xml"/><Relationship Id="rId17" Type="http://schemas.openxmlformats.org/officeDocument/2006/relationships/notesSlide" Target="../notesSlides/notesSlide4.xml"/><Relationship Id="rId2" Type="http://schemas.openxmlformats.org/officeDocument/2006/relationships/tags" Target="../tags/tag35.xml"/><Relationship Id="rId16"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5" Type="http://schemas.openxmlformats.org/officeDocument/2006/relationships/tags" Target="../tags/tag48.xml"/><Relationship Id="rId10" Type="http://schemas.openxmlformats.org/officeDocument/2006/relationships/tags" Target="../tags/tag43.xml"/><Relationship Id="rId19" Type="http://schemas.openxmlformats.org/officeDocument/2006/relationships/image" Target="../media/image2.png"/><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tags" Target="../tags/tag47.xml"/></Relationships>
</file>

<file path=ppt/slides/_rels/slide5.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tags" Target="../tags/tag61.xml"/><Relationship Id="rId18" Type="http://schemas.openxmlformats.org/officeDocument/2006/relationships/image" Target="../media/image3.png"/><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tags" Target="../tags/tag60.xml"/><Relationship Id="rId17" Type="http://schemas.openxmlformats.org/officeDocument/2006/relationships/notesSlide" Target="../notesSlides/notesSlide5.xml"/><Relationship Id="rId2" Type="http://schemas.openxmlformats.org/officeDocument/2006/relationships/tags" Target="../tags/tag50.xml"/><Relationship Id="rId16" Type="http://schemas.openxmlformats.org/officeDocument/2006/relationships/slideLayout" Target="../slideLayouts/slideLayout7.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tags" Target="../tags/tag59.xml"/><Relationship Id="rId5" Type="http://schemas.openxmlformats.org/officeDocument/2006/relationships/tags" Target="../tags/tag53.xml"/><Relationship Id="rId15" Type="http://schemas.openxmlformats.org/officeDocument/2006/relationships/tags" Target="../tags/tag63.xml"/><Relationship Id="rId10" Type="http://schemas.openxmlformats.org/officeDocument/2006/relationships/tags" Target="../tags/tag58.xml"/><Relationship Id="rId19" Type="http://schemas.openxmlformats.org/officeDocument/2006/relationships/image" Target="../media/image2.png"/><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tags" Target="../tags/tag62.xml"/></Relationships>
</file>

<file path=ppt/slides/_rels/slide6.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18" Type="http://schemas.openxmlformats.org/officeDocument/2006/relationships/image" Target="../media/image3.png"/><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tags" Target="../tags/tag75.xml"/><Relationship Id="rId17" Type="http://schemas.openxmlformats.org/officeDocument/2006/relationships/notesSlide" Target="../notesSlides/notesSlide6.xml"/><Relationship Id="rId2" Type="http://schemas.openxmlformats.org/officeDocument/2006/relationships/tags" Target="../tags/tag65.xml"/><Relationship Id="rId16" Type="http://schemas.openxmlformats.org/officeDocument/2006/relationships/slideLayout" Target="../slideLayouts/slideLayout7.xml"/><Relationship Id="rId20" Type="http://schemas.openxmlformats.org/officeDocument/2006/relationships/image" Target="../media/image5.png"/><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tags" Target="../tags/tag74.xml"/><Relationship Id="rId5" Type="http://schemas.openxmlformats.org/officeDocument/2006/relationships/tags" Target="../tags/tag68.xml"/><Relationship Id="rId15" Type="http://schemas.openxmlformats.org/officeDocument/2006/relationships/tags" Target="../tags/tag78.xml"/><Relationship Id="rId10" Type="http://schemas.openxmlformats.org/officeDocument/2006/relationships/tags" Target="../tags/tag73.xml"/><Relationship Id="rId19" Type="http://schemas.openxmlformats.org/officeDocument/2006/relationships/image" Target="../media/image2.png"/><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s>
</file>

<file path=ppt/slides/_rels/slide7.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tags" Target="../tags/tag91.xml"/><Relationship Id="rId18" Type="http://schemas.openxmlformats.org/officeDocument/2006/relationships/image" Target="../media/image3.png"/><Relationship Id="rId3" Type="http://schemas.openxmlformats.org/officeDocument/2006/relationships/tags" Target="../tags/tag81.xml"/><Relationship Id="rId7" Type="http://schemas.openxmlformats.org/officeDocument/2006/relationships/tags" Target="../tags/tag85.xml"/><Relationship Id="rId12" Type="http://schemas.openxmlformats.org/officeDocument/2006/relationships/tags" Target="../tags/tag90.xml"/><Relationship Id="rId17" Type="http://schemas.openxmlformats.org/officeDocument/2006/relationships/notesSlide" Target="../notesSlides/notesSlide7.xml"/><Relationship Id="rId2" Type="http://schemas.openxmlformats.org/officeDocument/2006/relationships/tags" Target="../tags/tag80.xml"/><Relationship Id="rId16" Type="http://schemas.openxmlformats.org/officeDocument/2006/relationships/slideLayout" Target="../slideLayouts/slideLayout7.xml"/><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5" Type="http://schemas.openxmlformats.org/officeDocument/2006/relationships/tags" Target="../tags/tag83.xml"/><Relationship Id="rId15" Type="http://schemas.openxmlformats.org/officeDocument/2006/relationships/tags" Target="../tags/tag93.xml"/><Relationship Id="rId10" Type="http://schemas.openxmlformats.org/officeDocument/2006/relationships/tags" Target="../tags/tag88.xml"/><Relationship Id="rId19" Type="http://schemas.openxmlformats.org/officeDocument/2006/relationships/image" Target="../media/image2.png"/><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tags" Target="../tags/tag92.xml"/></Relationships>
</file>

<file path=ppt/slides/_rels/slide8.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image" Target="../media/image6.png"/><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notesSlide" Target="../notesSlides/notesSlide8.xml"/><Relationship Id="rId2" Type="http://schemas.openxmlformats.org/officeDocument/2006/relationships/tags" Target="../tags/tag95.xml"/><Relationship Id="rId16" Type="http://schemas.openxmlformats.org/officeDocument/2006/relationships/slideLayout" Target="../slideLayouts/slideLayout7.xml"/><Relationship Id="rId20" Type="http://schemas.openxmlformats.org/officeDocument/2006/relationships/image" Target="../media/image2.png"/><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5" Type="http://schemas.openxmlformats.org/officeDocument/2006/relationships/tags" Target="../tags/tag98.xml"/><Relationship Id="rId15" Type="http://schemas.openxmlformats.org/officeDocument/2006/relationships/tags" Target="../tags/tag108.xml"/><Relationship Id="rId10" Type="http://schemas.openxmlformats.org/officeDocument/2006/relationships/tags" Target="../tags/tag103.xml"/><Relationship Id="rId19" Type="http://schemas.openxmlformats.org/officeDocument/2006/relationships/image" Target="../media/image3.png"/><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s>
</file>

<file path=ppt/slides/_rels/slide9.xml.rels><?xml version="1.0" encoding="UTF-8" standalone="yes"?>
<Relationships xmlns="http://schemas.openxmlformats.org/package/2006/relationships"><Relationship Id="rId8" Type="http://schemas.openxmlformats.org/officeDocument/2006/relationships/tags" Target="../tags/tag116.xml"/><Relationship Id="rId13" Type="http://schemas.openxmlformats.org/officeDocument/2006/relationships/tags" Target="../tags/tag121.xml"/><Relationship Id="rId18" Type="http://schemas.openxmlformats.org/officeDocument/2006/relationships/image" Target="../media/image3.png"/><Relationship Id="rId3" Type="http://schemas.openxmlformats.org/officeDocument/2006/relationships/tags" Target="../tags/tag111.xml"/><Relationship Id="rId21" Type="http://schemas.openxmlformats.org/officeDocument/2006/relationships/image" Target="../media/image7.png"/><Relationship Id="rId7" Type="http://schemas.openxmlformats.org/officeDocument/2006/relationships/tags" Target="../tags/tag115.xml"/><Relationship Id="rId12" Type="http://schemas.openxmlformats.org/officeDocument/2006/relationships/tags" Target="../tags/tag120.xml"/><Relationship Id="rId17" Type="http://schemas.openxmlformats.org/officeDocument/2006/relationships/notesSlide" Target="../notesSlides/notesSlide9.xml"/><Relationship Id="rId2" Type="http://schemas.openxmlformats.org/officeDocument/2006/relationships/tags" Target="../tags/tag110.xml"/><Relationship Id="rId16" Type="http://schemas.openxmlformats.org/officeDocument/2006/relationships/slideLayout" Target="../slideLayouts/slideLayout7.xml"/><Relationship Id="rId20" Type="http://schemas.openxmlformats.org/officeDocument/2006/relationships/hyperlink" Target="http://www.stevensonhockey.org/" TargetMode="Externa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tags" Target="../tags/tag119.xml"/><Relationship Id="rId5" Type="http://schemas.openxmlformats.org/officeDocument/2006/relationships/tags" Target="../tags/tag113.xml"/><Relationship Id="rId15" Type="http://schemas.openxmlformats.org/officeDocument/2006/relationships/tags" Target="../tags/tag123.xml"/><Relationship Id="rId10" Type="http://schemas.openxmlformats.org/officeDocument/2006/relationships/tags" Target="../tags/tag118.xml"/><Relationship Id="rId19" Type="http://schemas.openxmlformats.org/officeDocument/2006/relationships/image" Target="../media/image2.png"/><Relationship Id="rId4" Type="http://schemas.openxmlformats.org/officeDocument/2006/relationships/tags" Target="../tags/tag112.xml"/><Relationship Id="rId9" Type="http://schemas.openxmlformats.org/officeDocument/2006/relationships/tags" Target="../tags/tag117.xml"/><Relationship Id="rId14" Type="http://schemas.openxmlformats.org/officeDocument/2006/relationships/tags" Target="../tags/tag122.xml"/></Relationships>
</file>

<file path=ppt/slides/_rels/slide10.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tags" Target="../tags/tag136.xml"/><Relationship Id="rId18" Type="http://schemas.openxmlformats.org/officeDocument/2006/relationships/image" Target="../media/image3.png"/><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tags" Target="../tags/tag135.xml"/><Relationship Id="rId17" Type="http://schemas.openxmlformats.org/officeDocument/2006/relationships/notesSlide" Target="../notesSlides/notesSlide10.xml"/><Relationship Id="rId2" Type="http://schemas.openxmlformats.org/officeDocument/2006/relationships/tags" Target="../tags/tag125.xml"/><Relationship Id="rId16" Type="http://schemas.openxmlformats.org/officeDocument/2006/relationships/slideLayout" Target="../slideLayouts/slideLayout7.xml"/><Relationship Id="rId20" Type="http://schemas.openxmlformats.org/officeDocument/2006/relationships/image" Target="../media/image8.png"/><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tags" Target="../tags/tag134.xml"/><Relationship Id="rId5" Type="http://schemas.openxmlformats.org/officeDocument/2006/relationships/tags" Target="../tags/tag128.xml"/><Relationship Id="rId15" Type="http://schemas.openxmlformats.org/officeDocument/2006/relationships/tags" Target="../tags/tag138.xml"/><Relationship Id="rId10" Type="http://schemas.openxmlformats.org/officeDocument/2006/relationships/tags" Target="../tags/tag133.xml"/><Relationship Id="rId19" Type="http://schemas.openxmlformats.org/officeDocument/2006/relationships/image" Target="../media/image2.png"/><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tags" Target="../tags/tag137.xml"/></Relationships>
</file>

<file path=ppt/slides/_rels/slide11.xml.rels><?xml version="1.0" encoding="UTF-8" standalone="yes"?>
<Relationships xmlns="http://schemas.openxmlformats.org/package/2006/relationships"><Relationship Id="rId8" Type="http://schemas.openxmlformats.org/officeDocument/2006/relationships/tags" Target="../tags/tag146.xml"/><Relationship Id="rId13" Type="http://schemas.openxmlformats.org/officeDocument/2006/relationships/tags" Target="../tags/tag151.xml"/><Relationship Id="rId18" Type="http://schemas.openxmlformats.org/officeDocument/2006/relationships/image" Target="../media/image3.png"/><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tags" Target="../tags/tag150.xml"/><Relationship Id="rId17" Type="http://schemas.openxmlformats.org/officeDocument/2006/relationships/notesSlide" Target="../notesSlides/notesSlide11.xml"/><Relationship Id="rId2" Type="http://schemas.openxmlformats.org/officeDocument/2006/relationships/tags" Target="../tags/tag140.xml"/><Relationship Id="rId16" Type="http://schemas.openxmlformats.org/officeDocument/2006/relationships/slideLayout" Target="../slideLayouts/slideLayout7.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tags" Target="../tags/tag149.xml"/><Relationship Id="rId5" Type="http://schemas.openxmlformats.org/officeDocument/2006/relationships/tags" Target="../tags/tag143.xml"/><Relationship Id="rId15" Type="http://schemas.openxmlformats.org/officeDocument/2006/relationships/tags" Target="../tags/tag153.xml"/><Relationship Id="rId10" Type="http://schemas.openxmlformats.org/officeDocument/2006/relationships/tags" Target="../tags/tag148.xml"/><Relationship Id="rId19" Type="http://schemas.openxmlformats.org/officeDocument/2006/relationships/image" Target="../media/image2.png"/><Relationship Id="rId4" Type="http://schemas.openxmlformats.org/officeDocument/2006/relationships/tags" Target="../tags/tag142.xml"/><Relationship Id="rId9" Type="http://schemas.openxmlformats.org/officeDocument/2006/relationships/tags" Target="../tags/tag147.xml"/><Relationship Id="rId14" Type="http://schemas.openxmlformats.org/officeDocument/2006/relationships/tags" Target="../tags/tag152.xml"/></Relationships>
</file>

<file path=ppt/slides/_rels/slide12.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tags" Target="../tags/tag166.xml"/><Relationship Id="rId18" Type="http://schemas.openxmlformats.org/officeDocument/2006/relationships/image" Target="../media/image3.png"/><Relationship Id="rId3" Type="http://schemas.openxmlformats.org/officeDocument/2006/relationships/tags" Target="../tags/tag156.xml"/><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notesSlide" Target="../notesSlides/notesSlide12.xml"/><Relationship Id="rId2" Type="http://schemas.openxmlformats.org/officeDocument/2006/relationships/tags" Target="../tags/tag155.xml"/><Relationship Id="rId16" Type="http://schemas.openxmlformats.org/officeDocument/2006/relationships/slideLayout" Target="../slideLayouts/slideLayout7.xml"/><Relationship Id="rId20" Type="http://schemas.openxmlformats.org/officeDocument/2006/relationships/image" Target="../media/image9.pn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5" Type="http://schemas.openxmlformats.org/officeDocument/2006/relationships/tags" Target="../tags/tag158.xml"/><Relationship Id="rId15" Type="http://schemas.openxmlformats.org/officeDocument/2006/relationships/tags" Target="../tags/tag168.xml"/><Relationship Id="rId10" Type="http://schemas.openxmlformats.org/officeDocument/2006/relationships/tags" Target="../tags/tag163.xml"/><Relationship Id="rId19" Type="http://schemas.openxmlformats.org/officeDocument/2006/relationships/image" Target="../media/image2.png"/><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s>
</file>

<file path=ppt/slides/_rels/slide13.xml.rels><?xml version="1.0" encoding="UTF-8" standalone="yes"?>
<Relationships xmlns="http://schemas.openxmlformats.org/package/2006/relationships"><Relationship Id="rId8" Type="http://schemas.openxmlformats.org/officeDocument/2006/relationships/tags" Target="../tags/tag176.xml"/><Relationship Id="rId13" Type="http://schemas.openxmlformats.org/officeDocument/2006/relationships/tags" Target="../tags/tag181.xml"/><Relationship Id="rId18" Type="http://schemas.openxmlformats.org/officeDocument/2006/relationships/image" Target="../media/image3.png"/><Relationship Id="rId3" Type="http://schemas.openxmlformats.org/officeDocument/2006/relationships/tags" Target="../tags/tag171.xml"/><Relationship Id="rId7" Type="http://schemas.openxmlformats.org/officeDocument/2006/relationships/tags" Target="../tags/tag175.xml"/><Relationship Id="rId12" Type="http://schemas.openxmlformats.org/officeDocument/2006/relationships/tags" Target="../tags/tag180.xml"/><Relationship Id="rId17" Type="http://schemas.openxmlformats.org/officeDocument/2006/relationships/notesSlide" Target="../notesSlides/notesSlide13.xml"/><Relationship Id="rId2" Type="http://schemas.openxmlformats.org/officeDocument/2006/relationships/tags" Target="../tags/tag170.xml"/><Relationship Id="rId16" Type="http://schemas.openxmlformats.org/officeDocument/2006/relationships/slideLayout" Target="../slideLayouts/slideLayout7.xml"/><Relationship Id="rId1" Type="http://schemas.openxmlformats.org/officeDocument/2006/relationships/tags" Target="../tags/tag169.xml"/><Relationship Id="rId6" Type="http://schemas.openxmlformats.org/officeDocument/2006/relationships/tags" Target="../tags/tag174.xml"/><Relationship Id="rId11" Type="http://schemas.openxmlformats.org/officeDocument/2006/relationships/tags" Target="../tags/tag179.xml"/><Relationship Id="rId5" Type="http://schemas.openxmlformats.org/officeDocument/2006/relationships/tags" Target="../tags/tag173.xml"/><Relationship Id="rId15" Type="http://schemas.openxmlformats.org/officeDocument/2006/relationships/tags" Target="../tags/tag183.xml"/><Relationship Id="rId10" Type="http://schemas.openxmlformats.org/officeDocument/2006/relationships/tags" Target="../tags/tag178.xml"/><Relationship Id="rId19" Type="http://schemas.openxmlformats.org/officeDocument/2006/relationships/image" Target="../media/image2.png"/><Relationship Id="rId4" Type="http://schemas.openxmlformats.org/officeDocument/2006/relationships/tags" Target="../tags/tag172.xml"/><Relationship Id="rId9" Type="http://schemas.openxmlformats.org/officeDocument/2006/relationships/tags" Target="../tags/tag177.xml"/><Relationship Id="rId14" Type="http://schemas.openxmlformats.org/officeDocument/2006/relationships/tags" Target="../tags/tag182.xml"/></Relationships>
</file>

<file path=ppt/slides/_rels/slide14.xml.rels><?xml version="1.0" encoding="UTF-8" standalone="yes"?>
<Relationships xmlns="http://schemas.openxmlformats.org/package/2006/relationships"><Relationship Id="rId8" Type="http://schemas.openxmlformats.org/officeDocument/2006/relationships/tags" Target="../tags/tag191.xml"/><Relationship Id="rId13" Type="http://schemas.openxmlformats.org/officeDocument/2006/relationships/tags" Target="../tags/tag196.xml"/><Relationship Id="rId18" Type="http://schemas.openxmlformats.org/officeDocument/2006/relationships/image" Target="../media/image3.png"/><Relationship Id="rId3" Type="http://schemas.openxmlformats.org/officeDocument/2006/relationships/tags" Target="../tags/tag186.xml"/><Relationship Id="rId7" Type="http://schemas.openxmlformats.org/officeDocument/2006/relationships/tags" Target="../tags/tag190.xml"/><Relationship Id="rId12" Type="http://schemas.openxmlformats.org/officeDocument/2006/relationships/tags" Target="../tags/tag195.xml"/><Relationship Id="rId17" Type="http://schemas.openxmlformats.org/officeDocument/2006/relationships/notesSlide" Target="../notesSlides/notesSlide14.xml"/><Relationship Id="rId2" Type="http://schemas.openxmlformats.org/officeDocument/2006/relationships/tags" Target="../tags/tag185.xml"/><Relationship Id="rId16" Type="http://schemas.openxmlformats.org/officeDocument/2006/relationships/slideLayout" Target="../slideLayouts/slideLayout7.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tags" Target="../tags/tag194.xml"/><Relationship Id="rId5" Type="http://schemas.openxmlformats.org/officeDocument/2006/relationships/tags" Target="../tags/tag188.xml"/><Relationship Id="rId15" Type="http://schemas.openxmlformats.org/officeDocument/2006/relationships/tags" Target="../tags/tag198.xml"/><Relationship Id="rId10" Type="http://schemas.openxmlformats.org/officeDocument/2006/relationships/tags" Target="../tags/tag193.xml"/><Relationship Id="rId19" Type="http://schemas.openxmlformats.org/officeDocument/2006/relationships/image" Target="../media/image2.png"/><Relationship Id="rId4" Type="http://schemas.openxmlformats.org/officeDocument/2006/relationships/tags" Target="../tags/tag187.xml"/><Relationship Id="rId9" Type="http://schemas.openxmlformats.org/officeDocument/2006/relationships/tags" Target="../tags/tag192.xml"/><Relationship Id="rId14" Type="http://schemas.openxmlformats.org/officeDocument/2006/relationships/tags" Target="../tags/tag197.xml"/></Relationships>
</file>

<file path=ppt/slides/_rels/slide15.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image" Target="../media/image3.png"/><Relationship Id="rId3" Type="http://schemas.openxmlformats.org/officeDocument/2006/relationships/tags" Target="../tags/tag201.xml"/><Relationship Id="rId21" Type="http://schemas.openxmlformats.org/officeDocument/2006/relationships/image" Target="../media/image11.jp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notesSlide" Target="../notesSlides/notesSlide15.xml"/><Relationship Id="rId2" Type="http://schemas.openxmlformats.org/officeDocument/2006/relationships/tags" Target="../tags/tag200.xml"/><Relationship Id="rId16" Type="http://schemas.openxmlformats.org/officeDocument/2006/relationships/slideLayout" Target="../slideLayouts/slideLayout7.xml"/><Relationship Id="rId20" Type="http://schemas.openxmlformats.org/officeDocument/2006/relationships/image" Target="../media/image10.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pn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s>
</file>

<file path=ppt/slides/_rels/slide16.xml.rels><?xml version="1.0" encoding="UTF-8" standalone="yes"?>
<Relationships xmlns="http://schemas.openxmlformats.org/package/2006/relationships"><Relationship Id="rId8" Type="http://schemas.openxmlformats.org/officeDocument/2006/relationships/tags" Target="../tags/tag221.xml"/><Relationship Id="rId13" Type="http://schemas.openxmlformats.org/officeDocument/2006/relationships/tags" Target="../tags/tag226.xml"/><Relationship Id="rId18" Type="http://schemas.openxmlformats.org/officeDocument/2006/relationships/image" Target="../media/image3.png"/><Relationship Id="rId3" Type="http://schemas.openxmlformats.org/officeDocument/2006/relationships/tags" Target="../tags/tag216.xml"/><Relationship Id="rId21" Type="http://schemas.openxmlformats.org/officeDocument/2006/relationships/image" Target="../media/image13.jpg"/><Relationship Id="rId7" Type="http://schemas.openxmlformats.org/officeDocument/2006/relationships/tags" Target="../tags/tag220.xml"/><Relationship Id="rId12" Type="http://schemas.openxmlformats.org/officeDocument/2006/relationships/tags" Target="../tags/tag225.xml"/><Relationship Id="rId17" Type="http://schemas.openxmlformats.org/officeDocument/2006/relationships/notesSlide" Target="../notesSlides/notesSlide16.xml"/><Relationship Id="rId2" Type="http://schemas.openxmlformats.org/officeDocument/2006/relationships/tags" Target="../tags/tag215.xml"/><Relationship Id="rId16" Type="http://schemas.openxmlformats.org/officeDocument/2006/relationships/slideLayout" Target="../slideLayouts/slideLayout7.xml"/><Relationship Id="rId20" Type="http://schemas.openxmlformats.org/officeDocument/2006/relationships/image" Target="../media/image12.jpg"/><Relationship Id="rId1" Type="http://schemas.openxmlformats.org/officeDocument/2006/relationships/tags" Target="../tags/tag214.xml"/><Relationship Id="rId6" Type="http://schemas.openxmlformats.org/officeDocument/2006/relationships/tags" Target="../tags/tag219.xml"/><Relationship Id="rId11" Type="http://schemas.openxmlformats.org/officeDocument/2006/relationships/tags" Target="../tags/tag224.xml"/><Relationship Id="rId5" Type="http://schemas.openxmlformats.org/officeDocument/2006/relationships/tags" Target="../tags/tag218.xml"/><Relationship Id="rId15" Type="http://schemas.openxmlformats.org/officeDocument/2006/relationships/tags" Target="../tags/tag228.xml"/><Relationship Id="rId10" Type="http://schemas.openxmlformats.org/officeDocument/2006/relationships/tags" Target="../tags/tag223.xml"/><Relationship Id="rId19" Type="http://schemas.openxmlformats.org/officeDocument/2006/relationships/image" Target="../media/image2.png"/><Relationship Id="rId4" Type="http://schemas.openxmlformats.org/officeDocument/2006/relationships/tags" Target="../tags/tag217.xml"/><Relationship Id="rId9" Type="http://schemas.openxmlformats.org/officeDocument/2006/relationships/tags" Target="../tags/tag222.xml"/><Relationship Id="rId14" Type="http://schemas.openxmlformats.org/officeDocument/2006/relationships/tags" Target="../tags/tag227.xml"/></Relationships>
</file>

<file path=ppt/slides/_rels/slide17.xml.rels><?xml version="1.0" encoding="UTF-8" standalone="yes"?>
<Relationships xmlns="http://schemas.openxmlformats.org/package/2006/relationships"><Relationship Id="rId8" Type="http://schemas.openxmlformats.org/officeDocument/2006/relationships/tags" Target="../tags/tag236.xml"/><Relationship Id="rId13" Type="http://schemas.openxmlformats.org/officeDocument/2006/relationships/tags" Target="../tags/tag241.xml"/><Relationship Id="rId18" Type="http://schemas.openxmlformats.org/officeDocument/2006/relationships/image" Target="../media/image14.png"/><Relationship Id="rId3" Type="http://schemas.openxmlformats.org/officeDocument/2006/relationships/tags" Target="../tags/tag231.xml"/><Relationship Id="rId21" Type="http://schemas.openxmlformats.org/officeDocument/2006/relationships/image" Target="../media/image15.jpeg"/><Relationship Id="rId7" Type="http://schemas.openxmlformats.org/officeDocument/2006/relationships/tags" Target="../tags/tag235.xml"/><Relationship Id="rId12" Type="http://schemas.openxmlformats.org/officeDocument/2006/relationships/tags" Target="../tags/tag240.xml"/><Relationship Id="rId17" Type="http://schemas.openxmlformats.org/officeDocument/2006/relationships/notesSlide" Target="../notesSlides/notesSlide17.xml"/><Relationship Id="rId2" Type="http://schemas.openxmlformats.org/officeDocument/2006/relationships/tags" Target="../tags/tag230.xml"/><Relationship Id="rId16" Type="http://schemas.openxmlformats.org/officeDocument/2006/relationships/slideLayout" Target="../slideLayouts/slideLayout7.xml"/><Relationship Id="rId20" Type="http://schemas.openxmlformats.org/officeDocument/2006/relationships/image" Target="../media/image2.png"/><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tags" Target="../tags/tag239.xml"/><Relationship Id="rId5" Type="http://schemas.openxmlformats.org/officeDocument/2006/relationships/tags" Target="../tags/tag233.xml"/><Relationship Id="rId15" Type="http://schemas.openxmlformats.org/officeDocument/2006/relationships/tags" Target="../tags/tag243.xml"/><Relationship Id="rId10" Type="http://schemas.openxmlformats.org/officeDocument/2006/relationships/tags" Target="../tags/tag238.xml"/><Relationship Id="rId19" Type="http://schemas.openxmlformats.org/officeDocument/2006/relationships/image" Target="../media/image3.png"/><Relationship Id="rId4" Type="http://schemas.openxmlformats.org/officeDocument/2006/relationships/tags" Target="../tags/tag232.xml"/><Relationship Id="rId9" Type="http://schemas.openxmlformats.org/officeDocument/2006/relationships/tags" Target="../tags/tag237.xml"/><Relationship Id="rId14" Type="http://schemas.openxmlformats.org/officeDocument/2006/relationships/tags" Target="../tags/tag242.xml"/></Relationships>
</file>

<file path=ppt/slides/_rels/slide18.xml.rels><?xml version="1.0" encoding="UTF-8" standalone="yes"?>
<Relationships xmlns="http://schemas.openxmlformats.org/package/2006/relationships"><Relationship Id="rId8" Type="http://schemas.openxmlformats.org/officeDocument/2006/relationships/tags" Target="../tags/tag251.xml"/><Relationship Id="rId13" Type="http://schemas.openxmlformats.org/officeDocument/2006/relationships/tags" Target="../tags/tag256.xml"/><Relationship Id="rId18" Type="http://schemas.openxmlformats.org/officeDocument/2006/relationships/image" Target="../media/image3.png"/><Relationship Id="rId3" Type="http://schemas.openxmlformats.org/officeDocument/2006/relationships/tags" Target="../tags/tag246.xml"/><Relationship Id="rId7" Type="http://schemas.openxmlformats.org/officeDocument/2006/relationships/tags" Target="../tags/tag250.xml"/><Relationship Id="rId12" Type="http://schemas.openxmlformats.org/officeDocument/2006/relationships/tags" Target="../tags/tag255.xml"/><Relationship Id="rId17" Type="http://schemas.openxmlformats.org/officeDocument/2006/relationships/notesSlide" Target="../notesSlides/notesSlide18.xml"/><Relationship Id="rId2" Type="http://schemas.openxmlformats.org/officeDocument/2006/relationships/tags" Target="../tags/tag245.xml"/><Relationship Id="rId16" Type="http://schemas.openxmlformats.org/officeDocument/2006/relationships/slideLayout" Target="../slideLayouts/slideLayout7.xml"/><Relationship Id="rId20" Type="http://schemas.openxmlformats.org/officeDocument/2006/relationships/image" Target="../media/image16.png"/><Relationship Id="rId1" Type="http://schemas.openxmlformats.org/officeDocument/2006/relationships/tags" Target="../tags/tag244.xml"/><Relationship Id="rId6" Type="http://schemas.openxmlformats.org/officeDocument/2006/relationships/tags" Target="../tags/tag249.xml"/><Relationship Id="rId11" Type="http://schemas.openxmlformats.org/officeDocument/2006/relationships/tags" Target="../tags/tag254.xml"/><Relationship Id="rId5" Type="http://schemas.openxmlformats.org/officeDocument/2006/relationships/tags" Target="../tags/tag248.xml"/><Relationship Id="rId15" Type="http://schemas.openxmlformats.org/officeDocument/2006/relationships/tags" Target="../tags/tag258.xml"/><Relationship Id="rId10" Type="http://schemas.openxmlformats.org/officeDocument/2006/relationships/tags" Target="../tags/tag253.xml"/><Relationship Id="rId19" Type="http://schemas.openxmlformats.org/officeDocument/2006/relationships/image" Target="../media/image2.png"/><Relationship Id="rId4" Type="http://schemas.openxmlformats.org/officeDocument/2006/relationships/tags" Target="../tags/tag247.xml"/><Relationship Id="rId9" Type="http://schemas.openxmlformats.org/officeDocument/2006/relationships/tags" Target="../tags/tag252.xml"/><Relationship Id="rId14" Type="http://schemas.openxmlformats.org/officeDocument/2006/relationships/tags" Target="../tags/tag257.xml"/></Relationships>
</file>

<file path=ppt/slides/_rels/slide19.xml.rels><?xml version="1.0" encoding="UTF-8" standalone="yes"?>
<Relationships xmlns="http://schemas.openxmlformats.org/package/2006/relationships"><Relationship Id="rId8" Type="http://schemas.openxmlformats.org/officeDocument/2006/relationships/tags" Target="../tags/tag266.xml"/><Relationship Id="rId13" Type="http://schemas.openxmlformats.org/officeDocument/2006/relationships/tags" Target="../tags/tag271.xml"/><Relationship Id="rId18" Type="http://schemas.openxmlformats.org/officeDocument/2006/relationships/image" Target="../media/image3.png"/><Relationship Id="rId3" Type="http://schemas.openxmlformats.org/officeDocument/2006/relationships/tags" Target="../tags/tag261.xml"/><Relationship Id="rId7" Type="http://schemas.openxmlformats.org/officeDocument/2006/relationships/tags" Target="../tags/tag265.xml"/><Relationship Id="rId12" Type="http://schemas.openxmlformats.org/officeDocument/2006/relationships/tags" Target="../tags/tag270.xml"/><Relationship Id="rId17" Type="http://schemas.openxmlformats.org/officeDocument/2006/relationships/notesSlide" Target="../notesSlides/notesSlide19.xml"/><Relationship Id="rId2" Type="http://schemas.openxmlformats.org/officeDocument/2006/relationships/tags" Target="../tags/tag260.xml"/><Relationship Id="rId16" Type="http://schemas.openxmlformats.org/officeDocument/2006/relationships/slideLayout" Target="../slideLayouts/slideLayout7.xml"/><Relationship Id="rId20" Type="http://schemas.openxmlformats.org/officeDocument/2006/relationships/image" Target="../media/image17.jpeg"/><Relationship Id="rId1" Type="http://schemas.openxmlformats.org/officeDocument/2006/relationships/tags" Target="../tags/tag259.xml"/><Relationship Id="rId6" Type="http://schemas.openxmlformats.org/officeDocument/2006/relationships/tags" Target="../tags/tag264.xml"/><Relationship Id="rId11" Type="http://schemas.openxmlformats.org/officeDocument/2006/relationships/tags" Target="../tags/tag269.xml"/><Relationship Id="rId5" Type="http://schemas.openxmlformats.org/officeDocument/2006/relationships/tags" Target="../tags/tag263.xml"/><Relationship Id="rId15" Type="http://schemas.openxmlformats.org/officeDocument/2006/relationships/tags" Target="../tags/tag273.xml"/><Relationship Id="rId10" Type="http://schemas.openxmlformats.org/officeDocument/2006/relationships/tags" Target="../tags/tag268.xml"/><Relationship Id="rId19" Type="http://schemas.openxmlformats.org/officeDocument/2006/relationships/image" Target="../media/image2.png"/><Relationship Id="rId4" Type="http://schemas.openxmlformats.org/officeDocument/2006/relationships/tags" Target="../tags/tag262.xml"/><Relationship Id="rId9" Type="http://schemas.openxmlformats.org/officeDocument/2006/relationships/tags" Target="../tags/tag267.xml"/><Relationship Id="rId14" Type="http://schemas.openxmlformats.org/officeDocument/2006/relationships/tags" Target="../tags/tag272.xml"/></Relationships>
</file>

<file path=ppt/slides/_rels/slide20.xml.rels><?xml version="1.0" encoding="UTF-8" standalone="yes"?>
<Relationships xmlns="http://schemas.openxmlformats.org/package/2006/relationships"><Relationship Id="rId8" Type="http://schemas.openxmlformats.org/officeDocument/2006/relationships/tags" Target="../tags/tag281.xml"/><Relationship Id="rId13" Type="http://schemas.openxmlformats.org/officeDocument/2006/relationships/tags" Target="../tags/tag286.xml"/><Relationship Id="rId18" Type="http://schemas.openxmlformats.org/officeDocument/2006/relationships/image" Target="../media/image3.png"/><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tags" Target="../tags/tag285.xml"/><Relationship Id="rId17" Type="http://schemas.openxmlformats.org/officeDocument/2006/relationships/notesSlide" Target="../notesSlides/notesSlide20.xml"/><Relationship Id="rId2" Type="http://schemas.openxmlformats.org/officeDocument/2006/relationships/tags" Target="../tags/tag275.xml"/><Relationship Id="rId16" Type="http://schemas.openxmlformats.org/officeDocument/2006/relationships/slideLayout" Target="../slideLayouts/slideLayout7.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tags" Target="../tags/tag284.xml"/><Relationship Id="rId5" Type="http://schemas.openxmlformats.org/officeDocument/2006/relationships/tags" Target="../tags/tag278.xml"/><Relationship Id="rId15" Type="http://schemas.openxmlformats.org/officeDocument/2006/relationships/tags" Target="../tags/tag288.xml"/><Relationship Id="rId10" Type="http://schemas.openxmlformats.org/officeDocument/2006/relationships/tags" Target="../tags/tag283.xml"/><Relationship Id="rId19" Type="http://schemas.openxmlformats.org/officeDocument/2006/relationships/image" Target="../media/image2.png"/><Relationship Id="rId4" Type="http://schemas.openxmlformats.org/officeDocument/2006/relationships/tags" Target="../tags/tag277.xml"/><Relationship Id="rId9" Type="http://schemas.openxmlformats.org/officeDocument/2006/relationships/tags" Target="../tags/tag282.xml"/><Relationship Id="rId14" Type="http://schemas.openxmlformats.org/officeDocument/2006/relationships/tags" Target="../tags/tag2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B38298-1E8A-4A17-BFF0-68CC6348B8D1}"/>
              </a:ext>
            </a:extLst>
          </p:cNvPr>
          <p:cNvSpPr/>
          <p:nvPr/>
        </p:nvSpPr>
        <p:spPr>
          <a:xfrm>
            <a:off x="30479" y="0"/>
            <a:ext cx="12165876" cy="722317"/>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C7390B7-F05C-4B76-9215-1ECC70583E18}"/>
              </a:ext>
            </a:extLst>
          </p:cNvPr>
          <p:cNvSpPr/>
          <p:nvPr/>
        </p:nvSpPr>
        <p:spPr>
          <a:xfrm>
            <a:off x="13063" y="6135683"/>
            <a:ext cx="12165876" cy="722317"/>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clock&#10;&#10;Description automatically generated">
            <a:extLst>
              <a:ext uri="{FF2B5EF4-FFF2-40B4-BE49-F238E27FC236}">
                <a16:creationId xmlns:a16="http://schemas.microsoft.com/office/drawing/2014/main" id="{77CF705F-B459-AC4E-9A10-08BC22F87B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30654" y="1220476"/>
            <a:ext cx="4140602" cy="4140602"/>
          </a:xfrm>
          <a:prstGeom prst="rect">
            <a:avLst/>
          </a:prstGeom>
        </p:spPr>
      </p:pic>
      <p:sp>
        <p:nvSpPr>
          <p:cNvPr id="3" name="TextBox 2">
            <a:extLst>
              <a:ext uri="{FF2B5EF4-FFF2-40B4-BE49-F238E27FC236}">
                <a16:creationId xmlns:a16="http://schemas.microsoft.com/office/drawing/2014/main" id="{32ECC157-514B-460B-B407-A6056FA5E04A}"/>
              </a:ext>
            </a:extLst>
          </p:cNvPr>
          <p:cNvSpPr txBox="1"/>
          <p:nvPr>
            <p:custDataLst>
              <p:tags r:id="rId1"/>
            </p:custDataLst>
          </p:nvPr>
        </p:nvSpPr>
        <p:spPr>
          <a:xfrm>
            <a:off x="339634" y="50586"/>
            <a:ext cx="1154756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Parent &amp; Player Meeting</a:t>
            </a:r>
          </a:p>
        </p:txBody>
      </p:sp>
      <p:sp>
        <p:nvSpPr>
          <p:cNvPr id="6" name="TextBox 5">
            <a:extLst>
              <a:ext uri="{FF2B5EF4-FFF2-40B4-BE49-F238E27FC236}">
                <a16:creationId xmlns:a16="http://schemas.microsoft.com/office/drawing/2014/main" id="{F33A32DC-4E35-4563-99E8-BDFD21579BE7}"/>
              </a:ext>
            </a:extLst>
          </p:cNvPr>
          <p:cNvSpPr txBox="1"/>
          <p:nvPr>
            <p:custDataLst>
              <p:tags r:id="rId2"/>
            </p:custDataLst>
          </p:nvPr>
        </p:nvSpPr>
        <p:spPr>
          <a:xfrm>
            <a:off x="1703987" y="6135683"/>
            <a:ext cx="87840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chemeClr val="bg1"/>
                </a:solidFill>
                <a:latin typeface="Arial" panose="020B0604020202020204" pitchFamily="34" charset="0"/>
                <a:cs typeface="Arial" panose="020B0604020202020204" pitchFamily="34" charset="0"/>
              </a:rPr>
              <a:t> </a:t>
            </a:r>
            <a:endPar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E8EB90D7-0142-4FAA-A6F3-5F0E9CF1612A}"/>
              </a:ext>
            </a:extLst>
          </p:cNvPr>
          <p:cNvSpPr/>
          <p:nvPr/>
        </p:nvSpPr>
        <p:spPr>
          <a:xfrm>
            <a:off x="0" y="0"/>
            <a:ext cx="618309" cy="6858000"/>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E4CE080-292E-4E9D-828D-529E28E511EE}"/>
              </a:ext>
            </a:extLst>
          </p:cNvPr>
          <p:cNvSpPr/>
          <p:nvPr/>
        </p:nvSpPr>
        <p:spPr>
          <a:xfrm>
            <a:off x="11575110" y="0"/>
            <a:ext cx="618309" cy="6858000"/>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Stevenson Brand Identity — Ashby">
            <a:extLst>
              <a:ext uri="{FF2B5EF4-FFF2-40B4-BE49-F238E27FC236}">
                <a16:creationId xmlns:a16="http://schemas.microsoft.com/office/drawing/2014/main" id="{E2A5A205-B9B1-42C6-9DC2-68F4B12F9B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94D4E78-851D-427D-8D1C-AA6596CE2EC1}"/>
              </a:ext>
            </a:extLst>
          </p:cNvPr>
          <p:cNvSpPr txBox="1"/>
          <p:nvPr>
            <p:custDataLst>
              <p:tags r:id="rId3"/>
            </p:custDataLst>
          </p:nvPr>
        </p:nvSpPr>
        <p:spPr>
          <a:xfrm>
            <a:off x="492034" y="6110283"/>
            <a:ext cx="1154756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August 27, 2024</a:t>
            </a:r>
          </a:p>
        </p:txBody>
      </p:sp>
    </p:spTree>
    <p:extLst>
      <p:ext uri="{BB962C8B-B14F-4D97-AF65-F5344CB8AC3E}">
        <p14:creationId xmlns:p14="http://schemas.microsoft.com/office/powerpoint/2010/main" val="325819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algn="r"/>
            <a:r>
              <a:rPr lang="en-GB" sz="1100">
                <a:solidFill>
                  <a:srgbClr val="B20E12"/>
                </a:solidFill>
                <a:latin typeface="Calibri" panose="020F0502020204030204" pitchFamily="34" charset="0"/>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231772" y="227514"/>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Agenda</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1" name="Rectangle 20">
            <a:extLst>
              <a:ext uri="{FF2B5EF4-FFF2-40B4-BE49-F238E27FC236}">
                <a16:creationId xmlns:a16="http://schemas.microsoft.com/office/drawing/2014/main" id="{9EDA92FC-3097-2C43-9450-78609076109C}"/>
              </a:ext>
            </a:extLst>
          </p:cNvPr>
          <p:cNvSpPr/>
          <p:nvPr/>
        </p:nvSpPr>
        <p:spPr>
          <a:xfrm>
            <a:off x="109853" y="1019588"/>
            <a:ext cx="10070467" cy="2677656"/>
          </a:xfrm>
          <a:prstGeom prst="rect">
            <a:avLst/>
          </a:prstGeom>
        </p:spPr>
        <p:txBody>
          <a:bodyPr wrap="square">
            <a:spAutoFit/>
          </a:bodyPr>
          <a:lstStyle/>
          <a:p>
            <a:pPr marL="514350" marR="0" lvl="1" indent="-514350">
              <a:spcBef>
                <a:spcPts val="0"/>
              </a:spcBef>
              <a:spcAft>
                <a:spcPts val="0"/>
              </a:spcAft>
              <a:buFont typeface="+mj-lt"/>
              <a:buAutoNum type="arabicPeriod"/>
            </a:pPr>
            <a:r>
              <a:rPr lang="en-US"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Introduction to Stevenson High School Hockey Association</a:t>
            </a:r>
          </a:p>
          <a:p>
            <a:pPr marL="514350" marR="0" lvl="1">
              <a:spcBef>
                <a:spcPts val="0"/>
              </a:spcBef>
              <a:spcAft>
                <a:spcPts val="0"/>
              </a:spcAft>
            </a:pPr>
            <a:r>
              <a:rPr lang="en-US"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(“SHSHA”)</a:t>
            </a:r>
          </a:p>
          <a:p>
            <a:pPr marL="514350" marR="0" lvl="1">
              <a:spcBef>
                <a:spcPts val="0"/>
              </a:spcBef>
              <a:spcAft>
                <a:spcPts val="0"/>
              </a:spcAft>
            </a:pPr>
            <a:endParaRPr lang="en-US" sz="28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2. Hockey Program Overview</a:t>
            </a:r>
          </a:p>
          <a:p>
            <a:pPr marL="60325" marR="0" lvl="1">
              <a:spcBef>
                <a:spcPts val="0"/>
              </a:spcBef>
              <a:spcAft>
                <a:spcPts val="0"/>
              </a:spcAft>
            </a:pPr>
            <a:endParaRPr lang="en-US" sz="28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3. Parent &amp; Player Volunteering</a:t>
            </a:r>
          </a:p>
        </p:txBody>
      </p:sp>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3EA5F51-88CB-4A42-8BBE-E66821FF961E}"/>
              </a:ext>
            </a:extLst>
          </p:cNvPr>
          <p:cNvPicPr>
            <a:picLocks noChangeAspect="1"/>
          </p:cNvPicPr>
          <p:nvPr/>
        </p:nvPicPr>
        <p:blipFill>
          <a:blip r:embed="rId20"/>
          <a:stretch>
            <a:fillRect/>
          </a:stretch>
        </p:blipFill>
        <p:spPr>
          <a:xfrm>
            <a:off x="5406327" y="2200168"/>
            <a:ext cx="6675820" cy="3551381"/>
          </a:xfrm>
          <a:prstGeom prst="rect">
            <a:avLst/>
          </a:prstGeom>
        </p:spPr>
      </p:pic>
    </p:spTree>
    <p:custDataLst>
      <p:tags r:id="rId1"/>
    </p:custDataLst>
    <p:extLst>
      <p:ext uri="{BB962C8B-B14F-4D97-AF65-F5344CB8AC3E}">
        <p14:creationId xmlns:p14="http://schemas.microsoft.com/office/powerpoint/2010/main" val="2886419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algn="r"/>
            <a:r>
              <a:rPr lang="en-GB" sz="1100">
                <a:solidFill>
                  <a:srgbClr val="B20E12"/>
                </a:solidFill>
                <a:latin typeface="Calibri" panose="020F0502020204030204" pitchFamily="34" charset="0"/>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09853" y="135721"/>
            <a:ext cx="87840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Introduction to SHSHA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Scholastic Hockey League (“SHL”)</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5823F09A-091D-489A-8394-37EE7406DA5E}"/>
              </a:ext>
            </a:extLst>
          </p:cNvPr>
          <p:cNvSpPr/>
          <p:nvPr/>
        </p:nvSpPr>
        <p:spPr>
          <a:xfrm>
            <a:off x="5946991" y="1019588"/>
            <a:ext cx="4198495" cy="5139869"/>
          </a:xfrm>
          <a:prstGeom prst="rect">
            <a:avLst/>
          </a:prstGeom>
        </p:spPr>
        <p:txBody>
          <a:bodyPr wrap="square">
            <a:spAutoFit/>
          </a:bodyPr>
          <a:lstStyle/>
          <a:p>
            <a:pPr marL="0" marR="0" lvl="1">
              <a:spcBef>
                <a:spcPts val="0"/>
              </a:spcBef>
              <a:spcAft>
                <a:spcPts val="0"/>
              </a:spcAft>
            </a:pPr>
            <a:r>
              <a:rPr lang="en-US" b="1" u="sng" dirty="0">
                <a:solidFill>
                  <a:srgbClr val="000000"/>
                </a:solidFill>
                <a:latin typeface="Arial" panose="020B0604020202020204" pitchFamily="34" charset="0"/>
                <a:ea typeface="Times New Roman" panose="02020603050405020304" pitchFamily="18" charset="0"/>
                <a:cs typeface="Arial" panose="020B0604020202020204" pitchFamily="34" charset="0"/>
              </a:rPr>
              <a:t>Illinois Red Varsity State Champions</a:t>
            </a:r>
          </a:p>
          <a:p>
            <a:pPr marL="0" marR="0" lvl="1">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2010: St Rita</a:t>
            </a:r>
          </a:p>
          <a:p>
            <a:pPr marL="0" marR="0" lvl="1">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2011: New Trier Green *</a:t>
            </a:r>
          </a:p>
          <a:p>
            <a:pPr marL="0" marR="0" lvl="1">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2012: St Rita</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2013: New Trier Green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2014: New Trier Green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2015: Glenbrook North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2016: New Trier Green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2017: New Trier Green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2018: Loyola Academy - Gold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2019: New Trier Green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2020: Cancelled - COVID</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2021: New Trier Green *</a:t>
            </a:r>
          </a:p>
          <a:p>
            <a:pPr marL="0" lvl="1"/>
            <a:r>
              <a:rPr lang="en-US" sz="2000" b="1" dirty="0">
                <a:solidFill>
                  <a:schemeClr val="accent6"/>
                </a:solidFill>
                <a:latin typeface="Arial" panose="020B0604020202020204" pitchFamily="34" charset="0"/>
                <a:ea typeface="Times New Roman" panose="02020603050405020304" pitchFamily="18" charset="0"/>
                <a:cs typeface="Arial" panose="020B0604020202020204" pitchFamily="34" charset="0"/>
              </a:rPr>
              <a:t>2022: Stevenson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2023: New Trier Green *</a:t>
            </a:r>
          </a:p>
          <a:p>
            <a:pPr marL="0" lvl="1"/>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2024: New Trier Green *</a:t>
            </a:r>
          </a:p>
          <a:p>
            <a:pPr marL="0" lvl="1"/>
            <a:endPar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lvl="1"/>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Scholastic Hockey League</a:t>
            </a:r>
          </a:p>
        </p:txBody>
      </p:sp>
      <p:sp>
        <p:nvSpPr>
          <p:cNvPr id="5" name="Rectangle 4">
            <a:extLst>
              <a:ext uri="{FF2B5EF4-FFF2-40B4-BE49-F238E27FC236}">
                <a16:creationId xmlns:a16="http://schemas.microsoft.com/office/drawing/2014/main" id="{223D84DB-40D6-61C2-76DE-7C0555080FF0}"/>
              </a:ext>
            </a:extLst>
          </p:cNvPr>
          <p:cNvSpPr/>
          <p:nvPr/>
        </p:nvSpPr>
        <p:spPr>
          <a:xfrm>
            <a:off x="193005" y="1043217"/>
            <a:ext cx="4198495" cy="3970318"/>
          </a:xfrm>
          <a:prstGeom prst="rect">
            <a:avLst/>
          </a:prstGeom>
        </p:spPr>
        <p:txBody>
          <a:bodyPr wrap="square">
            <a:spAutoFit/>
          </a:bodyPr>
          <a:lstStyle/>
          <a:p>
            <a:pPr marL="0" marR="0" lvl="1">
              <a:spcBef>
                <a:spcPts val="0"/>
              </a:spcBef>
              <a:spcAft>
                <a:spcPts val="0"/>
              </a:spcAft>
            </a:pPr>
            <a:r>
              <a:rPr lang="en-US" b="1" u="sng" dirty="0">
                <a:solidFill>
                  <a:srgbClr val="000000"/>
                </a:solidFill>
                <a:latin typeface="Arial" panose="020B0604020202020204" pitchFamily="34" charset="0"/>
                <a:ea typeface="Times New Roman" panose="02020603050405020304" pitchFamily="18" charset="0"/>
                <a:cs typeface="Arial" panose="020B0604020202020204" pitchFamily="34" charset="0"/>
              </a:rPr>
              <a:t>Scholastic Hockey League Teams</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Carmel</a:t>
            </a:r>
            <a:endParaRPr lang="en-US" dirty="0">
              <a:solidFill>
                <a:srgbClr val="FF0000"/>
              </a:solidFill>
              <a:latin typeface="Arial" panose="020B0604020202020204" pitchFamily="34" charset="0"/>
              <a:ea typeface="Times New Roman" panose="02020603050405020304" pitchFamily="18" charset="0"/>
              <a:cs typeface="Arial" panose="020B0604020202020204" pitchFamily="34" charset="0"/>
            </a:endParaRP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Fenwick</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Glenbrook North</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Glenbrook South</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Lake Forest</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Lake Forest Academy</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Loyola Academy</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New Trier Green</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St. Ignatius</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St. Viator</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Stevenson</a:t>
            </a:r>
          </a:p>
          <a:p>
            <a:pPr marL="285750" marR="0" lvl="1" indent="-285750">
              <a:spcBef>
                <a:spcPts val="0"/>
              </a:spcBef>
              <a:spcAft>
                <a:spcPts val="0"/>
              </a:spcAft>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York</a:t>
            </a:r>
          </a:p>
          <a:p>
            <a:pPr marL="0" lvl="1"/>
            <a:endPar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Tree>
    <p:custDataLst>
      <p:tags r:id="rId1"/>
    </p:custDataLst>
    <p:extLst>
      <p:ext uri="{BB962C8B-B14F-4D97-AF65-F5344CB8AC3E}">
        <p14:creationId xmlns:p14="http://schemas.microsoft.com/office/powerpoint/2010/main" val="1140042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Coaching</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16AA1311-A8E6-4B67-8BBA-61DB606C5ED1}"/>
              </a:ext>
            </a:extLst>
          </p:cNvPr>
          <p:cNvSpPr/>
          <p:nvPr/>
        </p:nvSpPr>
        <p:spPr>
          <a:xfrm>
            <a:off x="23383" y="994117"/>
            <a:ext cx="10277059" cy="5509200"/>
          </a:xfrm>
          <a:prstGeom prst="rect">
            <a:avLst/>
          </a:prstGeom>
        </p:spPr>
        <p:txBody>
          <a:bodyPr wrap="square">
            <a:spAutoFit/>
          </a:bodyPr>
          <a:lstStyle/>
          <a:p>
            <a:pPr marL="0" marR="0" lvl="1">
              <a:spcBef>
                <a:spcPts val="0"/>
              </a:spcBef>
              <a:spcAft>
                <a:spcPts val="0"/>
              </a:spcAft>
            </a:pPr>
            <a:r>
              <a:rPr lang="en-US" sz="1600" b="0" i="0" u="sng" dirty="0">
                <a:solidFill>
                  <a:srgbClr val="000000"/>
                </a:solidFill>
                <a:effectLst/>
                <a:latin typeface="Arial" panose="020B0604020202020204" pitchFamily="34" charset="0"/>
                <a:cs typeface="Arial" panose="020B0604020202020204" pitchFamily="34" charset="0"/>
              </a:rPr>
              <a:t>Varsity Green</a:t>
            </a:r>
          </a:p>
          <a:p>
            <a:pPr marL="285750" marR="0" lvl="1" indent="-285750">
              <a:spcBef>
                <a:spcPts val="0"/>
              </a:spcBef>
              <a:spcAft>
                <a:spcPts val="0"/>
              </a:spcAft>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Head Coach &amp; Hockey Director: Dan Wood (12</a:t>
            </a:r>
            <a:r>
              <a:rPr lang="en-US" sz="1600" b="0" i="0" baseline="30000" dirty="0">
                <a:solidFill>
                  <a:srgbClr val="000000"/>
                </a:solidFill>
                <a:effectLst/>
                <a:latin typeface="Arial" panose="020B0604020202020204" pitchFamily="34" charset="0"/>
                <a:cs typeface="Arial" panose="020B0604020202020204" pitchFamily="34" charset="0"/>
              </a:rPr>
              <a:t>th</a:t>
            </a:r>
            <a:r>
              <a:rPr lang="en-US" sz="1600" b="0" i="0" dirty="0">
                <a:solidFill>
                  <a:srgbClr val="000000"/>
                </a:solidFill>
                <a:effectLst/>
                <a:latin typeface="Arial" panose="020B0604020202020204" pitchFamily="34" charset="0"/>
                <a:cs typeface="Arial" panose="020B0604020202020204" pitchFamily="34" charset="0"/>
              </a:rPr>
              <a:t> Year with Stevenson Hockey) </a:t>
            </a:r>
            <a:r>
              <a:rPr lang="en-US" sz="1600" b="1" i="1" dirty="0">
                <a:solidFill>
                  <a:schemeClr val="accent6"/>
                </a:solidFill>
                <a:latin typeface="Arial" panose="020B0604020202020204" pitchFamily="34" charset="0"/>
                <a:cs typeface="Arial" panose="020B0604020202020204" pitchFamily="34" charset="0"/>
              </a:rPr>
              <a:t>–Former Stevenson Hockey Player</a:t>
            </a:r>
            <a:endParaRPr lang="en-US" sz="1600" b="1" i="0" dirty="0">
              <a:solidFill>
                <a:schemeClr val="accent6"/>
              </a:solidFill>
              <a:effectLst/>
              <a:latin typeface="Arial" panose="020B0604020202020204" pitchFamily="34" charset="0"/>
              <a:cs typeface="Arial" panose="020B0604020202020204" pitchFamily="34" charset="0"/>
            </a:endParaRPr>
          </a:p>
          <a:p>
            <a:pPr marL="285750" marR="0" lvl="1" indent="-285750">
              <a:spcBef>
                <a:spcPts val="0"/>
              </a:spcBef>
              <a:spcAft>
                <a:spcPts val="0"/>
              </a:spcAft>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Assistant Coaches:</a:t>
            </a:r>
          </a:p>
          <a:p>
            <a:pPr marL="742950" lvl="2" indent="-285750">
              <a:buFont typeface="Courier New" panose="02070309020205020404" pitchFamily="49" charset="0"/>
              <a:buChar char="o"/>
            </a:pPr>
            <a:r>
              <a:rPr lang="en-US" sz="1600" dirty="0">
                <a:solidFill>
                  <a:srgbClr val="000000"/>
                </a:solidFill>
                <a:latin typeface="Arial" panose="020B0604020202020204" pitchFamily="34" charset="0"/>
                <a:cs typeface="Arial" panose="020B0604020202020204" pitchFamily="34" charset="0"/>
              </a:rPr>
              <a:t>Marc Shellist </a:t>
            </a:r>
            <a:r>
              <a:rPr lang="en-US" sz="1600" b="0" i="0" dirty="0">
                <a:solidFill>
                  <a:srgbClr val="000000"/>
                </a:solidFill>
                <a:effectLst/>
                <a:latin typeface="Arial" panose="020B0604020202020204" pitchFamily="34" charset="0"/>
                <a:cs typeface="Arial" panose="020B0604020202020204" pitchFamily="34" charset="0"/>
              </a:rPr>
              <a:t>(7</a:t>
            </a:r>
            <a:r>
              <a:rPr lang="en-US" sz="1600" b="0" i="0" baseline="30000" dirty="0">
                <a:solidFill>
                  <a:srgbClr val="000000"/>
                </a:solidFill>
                <a:effectLst/>
                <a:latin typeface="Arial" panose="020B0604020202020204" pitchFamily="34" charset="0"/>
                <a:cs typeface="Arial" panose="020B0604020202020204" pitchFamily="34" charset="0"/>
              </a:rPr>
              <a:t>th</a:t>
            </a:r>
            <a:r>
              <a:rPr lang="en-US" sz="1600" b="0" i="0" dirty="0">
                <a:solidFill>
                  <a:srgbClr val="000000"/>
                </a:solidFill>
                <a:effectLst/>
                <a:latin typeface="Arial" panose="020B0604020202020204" pitchFamily="34" charset="0"/>
                <a:cs typeface="Arial" panose="020B0604020202020204" pitchFamily="34" charset="0"/>
              </a:rPr>
              <a:t> Year with Stevenson Hockey)</a:t>
            </a:r>
            <a:r>
              <a:rPr lang="en-US" sz="1600" b="1" i="1" dirty="0">
                <a:solidFill>
                  <a:schemeClr val="accent6"/>
                </a:solidFill>
                <a:latin typeface="Arial" panose="020B0604020202020204" pitchFamily="34" charset="0"/>
                <a:cs typeface="Arial" panose="020B0604020202020204" pitchFamily="34" charset="0"/>
              </a:rPr>
              <a:t> – Parent of 3 Former Stevenson Hockey Players</a:t>
            </a:r>
            <a:endParaRPr lang="en-US" sz="1600" dirty="0">
              <a:solidFill>
                <a:srgbClr val="000000"/>
              </a:solidFill>
              <a:latin typeface="Arial" panose="020B0604020202020204" pitchFamily="34" charset="0"/>
              <a:cs typeface="Arial" panose="020B0604020202020204" pitchFamily="34" charset="0"/>
            </a:endParaRPr>
          </a:p>
          <a:p>
            <a:pPr marL="742950" lvl="2" indent="-285750">
              <a:buFont typeface="Courier New" panose="02070309020205020404" pitchFamily="49" charset="0"/>
              <a:buChar char="o"/>
            </a:pPr>
            <a:r>
              <a:rPr lang="en-US" sz="1600" b="0" i="0" dirty="0">
                <a:solidFill>
                  <a:srgbClr val="000000"/>
                </a:solidFill>
                <a:effectLst/>
                <a:latin typeface="Arial" panose="020B0604020202020204" pitchFamily="34" charset="0"/>
                <a:cs typeface="Arial" panose="020B0604020202020204" pitchFamily="34" charset="0"/>
              </a:rPr>
              <a:t>Brian Murtha (7</a:t>
            </a:r>
            <a:r>
              <a:rPr lang="en-US" sz="1600" baseline="30000" dirty="0">
                <a:solidFill>
                  <a:srgbClr val="000000"/>
                </a:solidFill>
                <a:latin typeface="Arial" panose="020B0604020202020204" pitchFamily="34" charset="0"/>
                <a:cs typeface="Arial" panose="020B0604020202020204" pitchFamily="34" charset="0"/>
              </a:rPr>
              <a:t>th</a:t>
            </a:r>
            <a:r>
              <a:rPr lang="en-US" sz="1600" b="0" i="0" dirty="0">
                <a:solidFill>
                  <a:srgbClr val="000000"/>
                </a:solidFill>
                <a:effectLst/>
                <a:latin typeface="Arial" panose="020B0604020202020204" pitchFamily="34" charset="0"/>
                <a:cs typeface="Arial" panose="020B0604020202020204" pitchFamily="34" charset="0"/>
              </a:rPr>
              <a:t> Year with Stevenson Hockey) </a:t>
            </a:r>
            <a:r>
              <a:rPr lang="en-US" sz="1600" b="1" i="1" dirty="0">
                <a:solidFill>
                  <a:schemeClr val="accent6"/>
                </a:solidFill>
                <a:latin typeface="Arial" panose="020B0604020202020204" pitchFamily="34" charset="0"/>
                <a:cs typeface="Arial" panose="020B0604020202020204" pitchFamily="34" charset="0"/>
              </a:rPr>
              <a:t>–Former Stevenson Hockey Player</a:t>
            </a:r>
            <a:endParaRPr lang="en-US" sz="1600" b="1" i="0" dirty="0">
              <a:solidFill>
                <a:schemeClr val="accent6"/>
              </a:solidFill>
              <a:effectLst/>
              <a:latin typeface="Arial" panose="020B0604020202020204" pitchFamily="34" charset="0"/>
              <a:cs typeface="Arial" panose="020B0604020202020204" pitchFamily="34" charset="0"/>
            </a:endParaRPr>
          </a:p>
          <a:p>
            <a:pPr marL="742950" lvl="2" indent="-285750">
              <a:buFont typeface="Courier New" panose="02070309020205020404" pitchFamily="49" charset="0"/>
              <a:buChar char="o"/>
            </a:pPr>
            <a:r>
              <a:rPr lang="en-US" sz="1600" dirty="0">
                <a:solidFill>
                  <a:srgbClr val="000000"/>
                </a:solidFill>
                <a:latin typeface="Arial" panose="020B0604020202020204" pitchFamily="34" charset="0"/>
                <a:cs typeface="Arial" panose="020B0604020202020204" pitchFamily="34" charset="0"/>
              </a:rPr>
              <a:t>Sean Hammond </a:t>
            </a:r>
            <a:r>
              <a:rPr lang="en-US" sz="1600" b="0" i="0" dirty="0">
                <a:solidFill>
                  <a:srgbClr val="000000"/>
                </a:solidFill>
                <a:effectLst/>
                <a:latin typeface="Arial" panose="020B0604020202020204" pitchFamily="34" charset="0"/>
                <a:cs typeface="Arial" panose="020B0604020202020204" pitchFamily="34" charset="0"/>
              </a:rPr>
              <a:t>(2</a:t>
            </a:r>
            <a:r>
              <a:rPr lang="en-US" sz="1600" baseline="30000" dirty="0">
                <a:solidFill>
                  <a:srgbClr val="000000"/>
                </a:solidFill>
                <a:latin typeface="Arial" panose="020B0604020202020204" pitchFamily="34" charset="0"/>
                <a:cs typeface="Arial" panose="020B0604020202020204" pitchFamily="34" charset="0"/>
              </a:rPr>
              <a:t>nd</a:t>
            </a:r>
            <a:r>
              <a:rPr lang="en-US" sz="1600" b="0" i="0" dirty="0">
                <a:solidFill>
                  <a:srgbClr val="000000"/>
                </a:solidFill>
                <a:effectLst/>
                <a:latin typeface="Arial" panose="020B0604020202020204" pitchFamily="34" charset="0"/>
                <a:cs typeface="Arial" panose="020B0604020202020204" pitchFamily="34" charset="0"/>
              </a:rPr>
              <a:t> Year with Stevenson Hockey) </a:t>
            </a:r>
            <a:r>
              <a:rPr lang="en-US" sz="1600" b="1" i="1" dirty="0">
                <a:solidFill>
                  <a:schemeClr val="accent6"/>
                </a:solidFill>
                <a:latin typeface="Arial" panose="020B0604020202020204" pitchFamily="34" charset="0"/>
                <a:cs typeface="Arial" panose="020B0604020202020204" pitchFamily="34" charset="0"/>
              </a:rPr>
              <a:t>–Former Stevenson Hockey Player</a:t>
            </a:r>
            <a:endParaRPr lang="en-US" sz="1600" b="1" i="0" dirty="0">
              <a:solidFill>
                <a:schemeClr val="accent6"/>
              </a:solidFill>
              <a:effectLst/>
              <a:latin typeface="Arial" panose="020B0604020202020204" pitchFamily="34" charset="0"/>
              <a:cs typeface="Arial" panose="020B0604020202020204" pitchFamily="34" charset="0"/>
            </a:endParaRPr>
          </a:p>
          <a:p>
            <a:pPr marL="0" marR="0" lvl="1">
              <a:spcBef>
                <a:spcPts val="0"/>
              </a:spcBef>
              <a:spcAft>
                <a:spcPts val="0"/>
              </a:spcAft>
            </a:pPr>
            <a:endParaRPr lang="en-US" sz="1600" b="0" i="0" u="sng" dirty="0">
              <a:solidFill>
                <a:srgbClr val="000000"/>
              </a:solidFill>
              <a:effectLst/>
              <a:latin typeface="Arial" panose="020B0604020202020204" pitchFamily="34" charset="0"/>
              <a:cs typeface="Arial" panose="020B0604020202020204" pitchFamily="34" charset="0"/>
            </a:endParaRPr>
          </a:p>
          <a:p>
            <a:pPr marL="0" marR="0" lvl="1">
              <a:spcBef>
                <a:spcPts val="0"/>
              </a:spcBef>
              <a:spcAft>
                <a:spcPts val="0"/>
              </a:spcAft>
            </a:pPr>
            <a:r>
              <a:rPr lang="en-US" sz="1600" b="0" i="0" u="sng" dirty="0">
                <a:solidFill>
                  <a:srgbClr val="000000"/>
                </a:solidFill>
                <a:effectLst/>
                <a:latin typeface="Arial" panose="020B0604020202020204" pitchFamily="34" charset="0"/>
                <a:cs typeface="Arial" panose="020B0604020202020204" pitchFamily="34" charset="0"/>
              </a:rPr>
              <a:t>Varsity Gold</a:t>
            </a:r>
          </a:p>
          <a:p>
            <a:pPr marL="285750" lvl="1" indent="-285750">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Head Coach</a:t>
            </a:r>
            <a:r>
              <a:rPr lang="en-US" sz="1600" dirty="0">
                <a:solidFill>
                  <a:srgbClr val="000000"/>
                </a:solidFill>
                <a:latin typeface="Arial" panose="020B0604020202020204" pitchFamily="34" charset="0"/>
                <a:cs typeface="Arial" panose="020B0604020202020204" pitchFamily="34" charset="0"/>
              </a:rPr>
              <a:t>: Marc Shellist</a:t>
            </a:r>
            <a:r>
              <a:rPr lang="en-US" sz="1600" b="0" i="0" dirty="0">
                <a:solidFill>
                  <a:srgbClr val="000000"/>
                </a:solidFill>
                <a:effectLst/>
                <a:latin typeface="Arial" panose="020B0604020202020204" pitchFamily="34" charset="0"/>
                <a:cs typeface="Arial" panose="020B0604020202020204" pitchFamily="34" charset="0"/>
              </a:rPr>
              <a:t> (7</a:t>
            </a:r>
            <a:r>
              <a:rPr lang="en-US" sz="1600" b="0" i="0" baseline="30000" dirty="0">
                <a:solidFill>
                  <a:srgbClr val="000000"/>
                </a:solidFill>
                <a:effectLst/>
                <a:latin typeface="Arial" panose="020B0604020202020204" pitchFamily="34" charset="0"/>
                <a:cs typeface="Arial" panose="020B0604020202020204" pitchFamily="34" charset="0"/>
              </a:rPr>
              <a:t>th</a:t>
            </a:r>
            <a:r>
              <a:rPr lang="en-US" sz="1600" b="0" i="0" dirty="0">
                <a:solidFill>
                  <a:srgbClr val="000000"/>
                </a:solidFill>
                <a:effectLst/>
                <a:latin typeface="Arial" panose="020B0604020202020204" pitchFamily="34" charset="0"/>
                <a:cs typeface="Arial" panose="020B0604020202020204" pitchFamily="34" charset="0"/>
              </a:rPr>
              <a:t> Year with Stevenson Hockey) </a:t>
            </a:r>
          </a:p>
          <a:p>
            <a:pPr marL="285750" lvl="1" indent="-285750">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Assistant Coaches:</a:t>
            </a:r>
          </a:p>
          <a:p>
            <a:pPr marL="742950" lvl="2" indent="-285750">
              <a:buFont typeface="Courier New" panose="02070309020205020404" pitchFamily="49" charset="0"/>
              <a:buChar char="o"/>
            </a:pPr>
            <a:r>
              <a:rPr lang="en-US" sz="1600" b="0" i="0" dirty="0">
                <a:solidFill>
                  <a:srgbClr val="000000"/>
                </a:solidFill>
                <a:effectLst/>
                <a:latin typeface="Arial" panose="020B0604020202020204" pitchFamily="34" charset="0"/>
                <a:cs typeface="Arial" panose="020B0604020202020204" pitchFamily="34" charset="0"/>
              </a:rPr>
              <a:t>Billy Kopka</a:t>
            </a:r>
            <a:r>
              <a:rPr lang="en-US" sz="1600" dirty="0">
                <a:solidFill>
                  <a:srgbClr val="000000"/>
                </a:solidFill>
                <a:latin typeface="Arial" panose="020B0604020202020204" pitchFamily="34" charset="0"/>
                <a:cs typeface="Arial" panose="020B0604020202020204" pitchFamily="34" charset="0"/>
              </a:rPr>
              <a:t>: </a:t>
            </a:r>
            <a:r>
              <a:rPr lang="en-US" sz="1600" b="0" i="0" dirty="0">
                <a:solidFill>
                  <a:srgbClr val="000000"/>
                </a:solidFill>
                <a:effectLst/>
                <a:latin typeface="Arial" panose="020B0604020202020204" pitchFamily="34" charset="0"/>
                <a:cs typeface="Arial" panose="020B0604020202020204" pitchFamily="34" charset="0"/>
              </a:rPr>
              <a:t>(1</a:t>
            </a:r>
            <a:r>
              <a:rPr lang="en-US" sz="1600" b="0" i="0" baseline="30000" dirty="0">
                <a:solidFill>
                  <a:srgbClr val="000000"/>
                </a:solidFill>
                <a:effectLst/>
                <a:latin typeface="Arial" panose="020B0604020202020204" pitchFamily="34" charset="0"/>
                <a:cs typeface="Arial" panose="020B0604020202020204" pitchFamily="34" charset="0"/>
              </a:rPr>
              <a:t>st</a:t>
            </a:r>
            <a:r>
              <a:rPr lang="en-US" sz="1600" dirty="0">
                <a:solidFill>
                  <a:srgbClr val="000000"/>
                </a:solidFill>
                <a:latin typeface="Arial" panose="020B0604020202020204" pitchFamily="34" charset="0"/>
                <a:cs typeface="Arial" panose="020B0604020202020204" pitchFamily="34" charset="0"/>
              </a:rPr>
              <a:t> Year with </a:t>
            </a:r>
            <a:r>
              <a:rPr lang="en-US" sz="1600" b="0" i="0" dirty="0">
                <a:solidFill>
                  <a:srgbClr val="000000"/>
                </a:solidFill>
                <a:effectLst/>
                <a:latin typeface="Arial" panose="020B0604020202020204" pitchFamily="34" charset="0"/>
                <a:cs typeface="Arial" panose="020B0604020202020204" pitchFamily="34" charset="0"/>
              </a:rPr>
              <a:t>Stevenson Hockey) </a:t>
            </a:r>
            <a:r>
              <a:rPr lang="en-US" sz="1600" b="1" i="1" dirty="0">
                <a:solidFill>
                  <a:schemeClr val="accent6"/>
                </a:solidFill>
                <a:latin typeface="Arial" panose="020B0604020202020204" pitchFamily="34" charset="0"/>
                <a:cs typeface="Arial" panose="020B0604020202020204" pitchFamily="34" charset="0"/>
              </a:rPr>
              <a:t>–Former Stevenson Hockey Player</a:t>
            </a:r>
          </a:p>
          <a:p>
            <a:pPr marL="742950" lvl="2" indent="-285750">
              <a:buFont typeface="Courier New" panose="02070309020205020404" pitchFamily="49" charset="0"/>
              <a:buChar char="o"/>
            </a:pPr>
            <a:r>
              <a:rPr lang="en-US" sz="1600" b="0" i="0" dirty="0">
                <a:solidFill>
                  <a:srgbClr val="000000"/>
                </a:solidFill>
                <a:effectLst/>
                <a:latin typeface="Arial" panose="020B0604020202020204" pitchFamily="34" charset="0"/>
                <a:cs typeface="Arial" panose="020B0604020202020204" pitchFamily="34" charset="0"/>
              </a:rPr>
              <a:t>Trevor Hilt (</a:t>
            </a:r>
            <a:r>
              <a:rPr lang="en-US" sz="1600" dirty="0">
                <a:solidFill>
                  <a:srgbClr val="000000"/>
                </a:solidFill>
                <a:latin typeface="Arial" panose="020B0604020202020204" pitchFamily="34" charset="0"/>
                <a:cs typeface="Arial" panose="020B0604020202020204" pitchFamily="34" charset="0"/>
              </a:rPr>
              <a:t>2</a:t>
            </a:r>
            <a:r>
              <a:rPr lang="en-US" sz="1600" baseline="30000" dirty="0">
                <a:solidFill>
                  <a:srgbClr val="000000"/>
                </a:solidFill>
                <a:latin typeface="Arial" panose="020B0604020202020204" pitchFamily="34" charset="0"/>
                <a:cs typeface="Arial" panose="020B0604020202020204" pitchFamily="34" charset="0"/>
              </a:rPr>
              <a:t>nd</a:t>
            </a:r>
            <a:r>
              <a:rPr lang="en-US" sz="1600" dirty="0">
                <a:solidFill>
                  <a:srgbClr val="000000"/>
                </a:solidFill>
                <a:latin typeface="Arial" panose="020B0604020202020204" pitchFamily="34" charset="0"/>
                <a:cs typeface="Arial" panose="020B0604020202020204" pitchFamily="34" charset="0"/>
              </a:rPr>
              <a:t> Year with </a:t>
            </a:r>
            <a:r>
              <a:rPr lang="en-US" sz="1600" b="0" i="0" dirty="0">
                <a:solidFill>
                  <a:srgbClr val="000000"/>
                </a:solidFill>
                <a:effectLst/>
                <a:latin typeface="Arial" panose="020B0604020202020204" pitchFamily="34" charset="0"/>
                <a:cs typeface="Arial" panose="020B0604020202020204" pitchFamily="34" charset="0"/>
              </a:rPr>
              <a:t>Stevenson Hockey) </a:t>
            </a:r>
            <a:r>
              <a:rPr lang="en-US" sz="1600" b="1" i="1" dirty="0">
                <a:solidFill>
                  <a:schemeClr val="accent6"/>
                </a:solidFill>
                <a:latin typeface="Arial" panose="020B0604020202020204" pitchFamily="34" charset="0"/>
                <a:cs typeface="Arial" panose="020B0604020202020204" pitchFamily="34" charset="0"/>
              </a:rPr>
              <a:t>–Former Stevenson Hockey Player</a:t>
            </a:r>
            <a:endParaRPr lang="en-US" sz="1600" b="1" i="0" dirty="0">
              <a:solidFill>
                <a:schemeClr val="accent6"/>
              </a:solidFill>
              <a:effectLst/>
              <a:latin typeface="Arial" panose="020B0604020202020204" pitchFamily="34" charset="0"/>
              <a:cs typeface="Arial" panose="020B0604020202020204" pitchFamily="34" charset="0"/>
            </a:endParaRPr>
          </a:p>
          <a:p>
            <a:pPr marL="742950" lvl="2" indent="-285750">
              <a:buFont typeface="Courier New" panose="02070309020205020404" pitchFamily="49" charset="0"/>
              <a:buChar char="o"/>
            </a:pPr>
            <a:r>
              <a:rPr lang="en-US" sz="1600" dirty="0">
                <a:solidFill>
                  <a:srgbClr val="000000"/>
                </a:solidFill>
                <a:latin typeface="Arial" panose="020B0604020202020204" pitchFamily="34" charset="0"/>
                <a:cs typeface="Arial" panose="020B0604020202020204" pitchFamily="34" charset="0"/>
              </a:rPr>
              <a:t>Sam Shellist </a:t>
            </a:r>
            <a:r>
              <a:rPr lang="en-US" sz="1600" b="0" i="0" dirty="0">
                <a:solidFill>
                  <a:srgbClr val="000000"/>
                </a:solidFill>
                <a:effectLst/>
                <a:latin typeface="Arial" panose="020B0604020202020204" pitchFamily="34" charset="0"/>
                <a:cs typeface="Arial" panose="020B0604020202020204" pitchFamily="34" charset="0"/>
              </a:rPr>
              <a:t>(1</a:t>
            </a:r>
            <a:r>
              <a:rPr lang="en-US" sz="1600" b="0" i="0" baseline="30000" dirty="0">
                <a:solidFill>
                  <a:srgbClr val="000000"/>
                </a:solidFill>
                <a:effectLst/>
                <a:latin typeface="Arial" panose="020B0604020202020204" pitchFamily="34" charset="0"/>
                <a:cs typeface="Arial" panose="020B0604020202020204" pitchFamily="34" charset="0"/>
              </a:rPr>
              <a:t>st</a:t>
            </a:r>
            <a:r>
              <a:rPr lang="en-US" sz="1600" dirty="0">
                <a:solidFill>
                  <a:srgbClr val="000000"/>
                </a:solidFill>
                <a:latin typeface="Arial" panose="020B0604020202020204" pitchFamily="34" charset="0"/>
                <a:cs typeface="Arial" panose="020B0604020202020204" pitchFamily="34" charset="0"/>
              </a:rPr>
              <a:t> Year with </a:t>
            </a:r>
            <a:r>
              <a:rPr lang="en-US" sz="1600" b="0" i="0" dirty="0">
                <a:solidFill>
                  <a:srgbClr val="000000"/>
                </a:solidFill>
                <a:effectLst/>
                <a:latin typeface="Arial" panose="020B0604020202020204" pitchFamily="34" charset="0"/>
                <a:cs typeface="Arial" panose="020B0604020202020204" pitchFamily="34" charset="0"/>
              </a:rPr>
              <a:t>Stevenson Hockey) </a:t>
            </a:r>
            <a:r>
              <a:rPr lang="en-US" sz="1600" b="1" i="1" dirty="0">
                <a:solidFill>
                  <a:schemeClr val="accent6"/>
                </a:solidFill>
                <a:latin typeface="Arial" panose="020B0604020202020204" pitchFamily="34" charset="0"/>
                <a:cs typeface="Arial" panose="020B0604020202020204" pitchFamily="34" charset="0"/>
              </a:rPr>
              <a:t>–Former Stevenson Hockey Player</a:t>
            </a:r>
            <a:endParaRPr lang="en-US" sz="1600" b="0" i="0" dirty="0">
              <a:solidFill>
                <a:srgbClr val="000000"/>
              </a:solidFill>
              <a:effectLst/>
              <a:latin typeface="Arial" panose="020B0604020202020204" pitchFamily="34" charset="0"/>
              <a:cs typeface="Arial" panose="020B0604020202020204" pitchFamily="34" charset="0"/>
            </a:endParaRPr>
          </a:p>
          <a:p>
            <a:pPr marL="742950" lvl="2" indent="-285750">
              <a:buFont typeface="Courier New" panose="02070309020205020404" pitchFamily="49" charset="0"/>
              <a:buChar char="o"/>
            </a:pPr>
            <a:endParaRPr lang="en-US" sz="1600" b="0" i="0" dirty="0">
              <a:solidFill>
                <a:srgbClr val="000000"/>
              </a:solidFill>
              <a:effectLst/>
              <a:latin typeface="Arial" panose="020B0604020202020204" pitchFamily="34" charset="0"/>
              <a:cs typeface="Arial" panose="020B0604020202020204" pitchFamily="34" charset="0"/>
            </a:endParaRPr>
          </a:p>
          <a:p>
            <a:pPr marL="457200" lvl="2"/>
            <a:endParaRPr lang="en-US" sz="1600" dirty="0">
              <a:solidFill>
                <a:srgbClr val="000000"/>
              </a:solidFill>
              <a:latin typeface="Arial" panose="020B0604020202020204" pitchFamily="34" charset="0"/>
              <a:cs typeface="Arial" panose="020B0604020202020204" pitchFamily="34" charset="0"/>
            </a:endParaRPr>
          </a:p>
          <a:p>
            <a:pPr marL="0" marR="0" lvl="1">
              <a:spcBef>
                <a:spcPts val="0"/>
              </a:spcBef>
              <a:spcAft>
                <a:spcPts val="0"/>
              </a:spcAft>
            </a:pPr>
            <a:r>
              <a:rPr lang="en-US" sz="1600" b="0" i="0" u="sng" dirty="0">
                <a:solidFill>
                  <a:srgbClr val="000000"/>
                </a:solidFill>
                <a:effectLst/>
                <a:latin typeface="Arial" panose="020B0604020202020204" pitchFamily="34" charset="0"/>
                <a:cs typeface="Arial" panose="020B0604020202020204" pitchFamily="34" charset="0"/>
              </a:rPr>
              <a:t>JV White</a:t>
            </a:r>
          </a:p>
          <a:p>
            <a:pPr marL="285750" lvl="1" indent="-285750">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Head Coach: </a:t>
            </a:r>
            <a:r>
              <a:rPr lang="en-US" sz="1600" dirty="0">
                <a:solidFill>
                  <a:srgbClr val="000000"/>
                </a:solidFill>
                <a:latin typeface="Arial" panose="020B0604020202020204" pitchFamily="34" charset="0"/>
                <a:cs typeface="Arial" panose="020B0604020202020204" pitchFamily="34" charset="0"/>
              </a:rPr>
              <a:t>Don Howard (1</a:t>
            </a:r>
            <a:r>
              <a:rPr lang="en-US" sz="1600" baseline="30000" dirty="0">
                <a:solidFill>
                  <a:srgbClr val="000000"/>
                </a:solidFill>
                <a:latin typeface="Arial" panose="020B0604020202020204" pitchFamily="34" charset="0"/>
                <a:cs typeface="Arial" panose="020B0604020202020204" pitchFamily="34" charset="0"/>
              </a:rPr>
              <a:t>st</a:t>
            </a:r>
            <a:r>
              <a:rPr lang="en-US" sz="1600" dirty="0">
                <a:solidFill>
                  <a:srgbClr val="000000"/>
                </a:solidFill>
                <a:latin typeface="Arial" panose="020B0604020202020204" pitchFamily="34" charset="0"/>
                <a:cs typeface="Arial" panose="020B0604020202020204" pitchFamily="34" charset="0"/>
              </a:rPr>
              <a:t> year with </a:t>
            </a:r>
            <a:r>
              <a:rPr lang="en-US" sz="1600" b="0" i="0" dirty="0">
                <a:solidFill>
                  <a:srgbClr val="000000"/>
                </a:solidFill>
                <a:effectLst/>
                <a:latin typeface="Arial" panose="020B0604020202020204" pitchFamily="34" charset="0"/>
                <a:cs typeface="Arial" panose="020B0604020202020204" pitchFamily="34" charset="0"/>
              </a:rPr>
              <a:t>Stevenson Hockey)</a:t>
            </a:r>
          </a:p>
          <a:p>
            <a:pPr marL="742950" lvl="2" indent="-285750">
              <a:buFont typeface="Courier New" panose="02070309020205020404" pitchFamily="49" charset="0"/>
              <a:buChar char="o"/>
            </a:pPr>
            <a:r>
              <a:rPr lang="en-US" sz="1600" b="0" i="0" dirty="0">
                <a:solidFill>
                  <a:srgbClr val="000000"/>
                </a:solidFill>
                <a:effectLst/>
                <a:latin typeface="Arial" panose="020B0604020202020204" pitchFamily="34" charset="0"/>
                <a:cs typeface="Arial" panose="020B0604020202020204" pitchFamily="34" charset="0"/>
              </a:rPr>
              <a:t>Assistant Coach: Sam Spector (1</a:t>
            </a:r>
            <a:r>
              <a:rPr lang="en-US" sz="1600" baseline="30000" dirty="0">
                <a:solidFill>
                  <a:srgbClr val="000000"/>
                </a:solidFill>
                <a:latin typeface="Arial" panose="020B0604020202020204" pitchFamily="34" charset="0"/>
                <a:cs typeface="Arial" panose="020B0604020202020204" pitchFamily="34" charset="0"/>
              </a:rPr>
              <a:t>st</a:t>
            </a:r>
            <a:r>
              <a:rPr lang="en-US" sz="1600" dirty="0">
                <a:solidFill>
                  <a:srgbClr val="000000"/>
                </a:solidFill>
                <a:latin typeface="Arial" panose="020B0604020202020204" pitchFamily="34" charset="0"/>
                <a:cs typeface="Arial" panose="020B0604020202020204" pitchFamily="34" charset="0"/>
              </a:rPr>
              <a:t> Year with </a:t>
            </a:r>
            <a:r>
              <a:rPr lang="en-US" sz="1600" b="0" i="0" dirty="0">
                <a:solidFill>
                  <a:srgbClr val="000000"/>
                </a:solidFill>
                <a:effectLst/>
                <a:latin typeface="Arial" panose="020B0604020202020204" pitchFamily="34" charset="0"/>
                <a:cs typeface="Arial" panose="020B0604020202020204" pitchFamily="34" charset="0"/>
              </a:rPr>
              <a:t>Stevenson Hockey) </a:t>
            </a:r>
            <a:r>
              <a:rPr lang="en-US" sz="1600" b="1" i="1" dirty="0">
                <a:solidFill>
                  <a:schemeClr val="accent6"/>
                </a:solidFill>
                <a:latin typeface="Arial" panose="020B0604020202020204" pitchFamily="34" charset="0"/>
                <a:cs typeface="Arial" panose="020B0604020202020204" pitchFamily="34" charset="0"/>
              </a:rPr>
              <a:t>–Former Stevenson Hockey Player</a:t>
            </a:r>
            <a:endParaRPr lang="en-US" sz="1600" b="1" i="0" dirty="0">
              <a:solidFill>
                <a:schemeClr val="accent6"/>
              </a:solidFill>
              <a:effectLst/>
              <a:latin typeface="Arial" panose="020B0604020202020204" pitchFamily="34" charset="0"/>
              <a:cs typeface="Arial" panose="020B0604020202020204" pitchFamily="34" charset="0"/>
            </a:endParaRPr>
          </a:p>
          <a:p>
            <a:pPr marL="742950" lvl="2" indent="-285750">
              <a:buFont typeface="Courier New" panose="02070309020205020404" pitchFamily="49" charset="0"/>
              <a:buChar char="o"/>
            </a:pPr>
            <a:r>
              <a:rPr lang="en-US" sz="1600" b="0" i="0" dirty="0">
                <a:solidFill>
                  <a:srgbClr val="000000"/>
                </a:solidFill>
                <a:effectLst/>
                <a:latin typeface="Arial" panose="020B0604020202020204" pitchFamily="34" charset="0"/>
                <a:cs typeface="Arial" panose="020B0604020202020204" pitchFamily="34" charset="0"/>
              </a:rPr>
              <a:t>Assistant Coach: </a:t>
            </a:r>
            <a:r>
              <a:rPr lang="en-US" sz="1600" dirty="0">
                <a:solidFill>
                  <a:srgbClr val="000000"/>
                </a:solidFill>
                <a:latin typeface="Arial" panose="020B0604020202020204" pitchFamily="34" charset="0"/>
                <a:cs typeface="Arial" panose="020B0604020202020204" pitchFamily="34" charset="0"/>
              </a:rPr>
              <a:t>Nico Moulakelis </a:t>
            </a:r>
            <a:r>
              <a:rPr lang="en-US" sz="1600" b="0" i="0" dirty="0">
                <a:solidFill>
                  <a:srgbClr val="000000"/>
                </a:solidFill>
                <a:effectLst/>
                <a:latin typeface="Arial" panose="020B0604020202020204" pitchFamily="34" charset="0"/>
                <a:cs typeface="Arial" panose="020B0604020202020204" pitchFamily="34" charset="0"/>
              </a:rPr>
              <a:t>(1</a:t>
            </a:r>
            <a:r>
              <a:rPr lang="en-US" sz="1600" b="0" i="0" baseline="30000" dirty="0">
                <a:solidFill>
                  <a:srgbClr val="000000"/>
                </a:solidFill>
                <a:effectLst/>
                <a:latin typeface="Arial" panose="020B0604020202020204" pitchFamily="34" charset="0"/>
                <a:cs typeface="Arial" panose="020B0604020202020204" pitchFamily="34" charset="0"/>
              </a:rPr>
              <a:t>st</a:t>
            </a:r>
            <a:r>
              <a:rPr lang="en-US" sz="1600" dirty="0">
                <a:solidFill>
                  <a:srgbClr val="000000"/>
                </a:solidFill>
                <a:latin typeface="Arial" panose="020B0604020202020204" pitchFamily="34" charset="0"/>
                <a:cs typeface="Arial" panose="020B0604020202020204" pitchFamily="34" charset="0"/>
              </a:rPr>
              <a:t> Year with </a:t>
            </a:r>
            <a:r>
              <a:rPr lang="en-US" sz="1600" b="0" i="0" dirty="0">
                <a:solidFill>
                  <a:srgbClr val="000000"/>
                </a:solidFill>
                <a:effectLst/>
                <a:latin typeface="Arial" panose="020B0604020202020204" pitchFamily="34" charset="0"/>
                <a:cs typeface="Arial" panose="020B0604020202020204" pitchFamily="34" charset="0"/>
              </a:rPr>
              <a:t>Stevenson Hockey) </a:t>
            </a:r>
            <a:r>
              <a:rPr lang="en-US" sz="1600" b="1" i="1" dirty="0">
                <a:solidFill>
                  <a:schemeClr val="accent6"/>
                </a:solidFill>
                <a:latin typeface="Arial" panose="020B0604020202020204" pitchFamily="34" charset="0"/>
                <a:cs typeface="Arial" panose="020B0604020202020204" pitchFamily="34" charset="0"/>
              </a:rPr>
              <a:t>–Stevenson Alumni</a:t>
            </a:r>
            <a:endParaRPr lang="en-US" sz="1600" b="0" i="0" dirty="0">
              <a:solidFill>
                <a:srgbClr val="000000"/>
              </a:solidFill>
              <a:effectLst/>
              <a:latin typeface="Arial" panose="020B0604020202020204" pitchFamily="34" charset="0"/>
              <a:cs typeface="Arial" panose="020B0604020202020204" pitchFamily="34" charset="0"/>
            </a:endParaRPr>
          </a:p>
          <a:p>
            <a:pPr marL="457200" lvl="2"/>
            <a:endParaRPr lang="en-US" sz="1600" b="0" i="0" dirty="0">
              <a:solidFill>
                <a:srgbClr val="000000"/>
              </a:solidFill>
              <a:effectLst/>
              <a:latin typeface="Arial" panose="020B0604020202020204" pitchFamily="34" charset="0"/>
              <a:cs typeface="Arial" panose="020B0604020202020204" pitchFamily="34" charset="0"/>
            </a:endParaRPr>
          </a:p>
          <a:p>
            <a:pPr marL="0" marR="0" lvl="1">
              <a:spcBef>
                <a:spcPts val="0"/>
              </a:spcBef>
              <a:spcAft>
                <a:spcPts val="0"/>
              </a:spcAft>
            </a:pPr>
            <a:endParaRPr lang="en-US" sz="1600" b="0" i="0" u="sng" dirty="0">
              <a:solidFill>
                <a:srgbClr val="000000"/>
              </a:solidFill>
              <a:effectLst/>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09093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algn="r"/>
            <a:r>
              <a:rPr lang="en-GB" sz="1100">
                <a:solidFill>
                  <a:srgbClr val="B20E12"/>
                </a:solidFill>
                <a:latin typeface="Calibri" panose="020F0502020204030204" pitchFamily="34" charset="0"/>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47082" y="245691"/>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SHSHA Board of Directors</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45D9A6B3-6923-44F5-BE05-4B97205E6A87}"/>
              </a:ext>
            </a:extLst>
          </p:cNvPr>
          <p:cNvSpPr/>
          <p:nvPr/>
        </p:nvSpPr>
        <p:spPr>
          <a:xfrm>
            <a:off x="244369" y="1028823"/>
            <a:ext cx="6042690" cy="5509200"/>
          </a:xfrm>
          <a:prstGeom prst="rect">
            <a:avLst/>
          </a:prstGeom>
        </p:spPr>
        <p:txBody>
          <a:bodyPr wrap="square">
            <a:spAutoFit/>
          </a:bodyPr>
          <a:lstStyle/>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David Smoller</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President</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Dan Wood</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Hockey Director</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Matt Collins</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Vice President</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Katie Wood</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Treasurer, Scheduler, Program Manager</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John Fredin</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Secretary, Webmaster</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Mark Hemphill</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 / Registrar</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25" name="Rectangle 24">
            <a:extLst>
              <a:ext uri="{FF2B5EF4-FFF2-40B4-BE49-F238E27FC236}">
                <a16:creationId xmlns:a16="http://schemas.microsoft.com/office/drawing/2014/main" id="{5823F09A-091D-489A-8394-37EE7406DA5E}"/>
              </a:ext>
            </a:extLst>
          </p:cNvPr>
          <p:cNvSpPr/>
          <p:nvPr/>
        </p:nvSpPr>
        <p:spPr>
          <a:xfrm>
            <a:off x="5373656" y="996169"/>
            <a:ext cx="4928584" cy="5324535"/>
          </a:xfrm>
          <a:prstGeom prst="rect">
            <a:avLst/>
          </a:prstGeom>
        </p:spPr>
        <p:txBody>
          <a:bodyPr wrap="square">
            <a:spAutoFit/>
          </a:bodyPr>
          <a:lstStyle/>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Veronica Woolson</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 / Equipment Manager</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Rebecca Schnulle</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 / Philanthropy</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Jim Brown</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 / Rules &amp; Ethics</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Gary Greenberg</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 / Tournament Chair</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Bob Wojdelko</a:t>
            </a:r>
          </a:p>
          <a:p>
            <a:pPr marL="0" marR="0" lvl="1">
              <a:spcBef>
                <a:spcPts val="0"/>
              </a:spcBef>
              <a:spcAft>
                <a:spcPts val="0"/>
              </a:spcAft>
            </a:pPr>
            <a:r>
              <a:rPr lang="en-US" sz="2000"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a:t>
            </a: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marL="0" marR="0" lvl="1">
              <a:spcBef>
                <a:spcPts val="0"/>
              </a:spcBef>
              <a:spcAft>
                <a:spcPts val="0"/>
              </a:spcAft>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Greta Tchernikov</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a:t>
            </a: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p:txBody>
      </p:sp>
      <p:sp>
        <p:nvSpPr>
          <p:cNvPr id="3" name="Rectangle 2">
            <a:extLst>
              <a:ext uri="{FF2B5EF4-FFF2-40B4-BE49-F238E27FC236}">
                <a16:creationId xmlns:a16="http://schemas.microsoft.com/office/drawing/2014/main" id="{E13F0C31-9514-F9BC-B3B5-EA37721DED5A}"/>
              </a:ext>
            </a:extLst>
          </p:cNvPr>
          <p:cNvSpPr/>
          <p:nvPr/>
        </p:nvSpPr>
        <p:spPr>
          <a:xfrm>
            <a:off x="9899201" y="2783562"/>
            <a:ext cx="2168562" cy="1477328"/>
          </a:xfrm>
          <a:prstGeom prst="rect">
            <a:avLst/>
          </a:prstGeom>
        </p:spPr>
        <p:txBody>
          <a:bodyPr wrap="square">
            <a:spAutoFit/>
          </a:bodyPr>
          <a:lstStyle/>
          <a:p>
            <a:pPr marL="0" marR="0" lvl="1">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Greg Wiener</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a:t>
            </a: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marL="0" marR="0" lvl="1">
              <a:spcBef>
                <a:spcPts val="0"/>
              </a:spcBef>
              <a:spcAft>
                <a:spcPts val="0"/>
              </a:spcAft>
            </a:pPr>
            <a:endPar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Dean Outschoorn</a:t>
            </a:r>
          </a:p>
          <a:p>
            <a:pPr marL="0" marR="0" lvl="1">
              <a:spcBef>
                <a:spcPts val="0"/>
              </a:spcBef>
              <a:spcAft>
                <a:spcPts val="0"/>
              </a:spcAft>
            </a:pPr>
            <a:r>
              <a:rPr lang="en-US" i="1" dirty="0">
                <a:solidFill>
                  <a:srgbClr val="000000"/>
                </a:solidFill>
                <a:latin typeface="Arial" panose="020B0604020202020204" pitchFamily="34" charset="0"/>
                <a:ea typeface="Times New Roman" panose="02020603050405020304" pitchFamily="18" charset="0"/>
                <a:cs typeface="Arial" panose="020B0604020202020204" pitchFamily="34" charset="0"/>
              </a:rPr>
              <a:t>Director</a:t>
            </a: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p:txBody>
      </p:sp>
      <p:sp>
        <p:nvSpPr>
          <p:cNvPr id="5" name="Rectangle: Rounded Corners 4">
            <a:extLst>
              <a:ext uri="{FF2B5EF4-FFF2-40B4-BE49-F238E27FC236}">
                <a16:creationId xmlns:a16="http://schemas.microsoft.com/office/drawing/2014/main" id="{337D9ED4-7D33-0E1C-2BC8-CE2D68771B33}"/>
              </a:ext>
            </a:extLst>
          </p:cNvPr>
          <p:cNvSpPr/>
          <p:nvPr/>
        </p:nvSpPr>
        <p:spPr>
          <a:xfrm>
            <a:off x="244369" y="1028823"/>
            <a:ext cx="1736831" cy="674899"/>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2232696C-4789-35C8-60F6-3AC3FCFB8C27}"/>
              </a:ext>
            </a:extLst>
          </p:cNvPr>
          <p:cNvSpPr/>
          <p:nvPr/>
        </p:nvSpPr>
        <p:spPr>
          <a:xfrm>
            <a:off x="280228" y="4573804"/>
            <a:ext cx="2382290" cy="674899"/>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0A292BAF-48FE-F864-B839-EE7234362CC4}"/>
              </a:ext>
            </a:extLst>
          </p:cNvPr>
          <p:cNvSpPr/>
          <p:nvPr/>
        </p:nvSpPr>
        <p:spPr>
          <a:xfrm>
            <a:off x="5373656" y="2783562"/>
            <a:ext cx="2635785" cy="674899"/>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5065502-29DC-594E-925D-249AB98F15BA}"/>
              </a:ext>
            </a:extLst>
          </p:cNvPr>
          <p:cNvSpPr/>
          <p:nvPr/>
        </p:nvSpPr>
        <p:spPr>
          <a:xfrm>
            <a:off x="5373655" y="3658436"/>
            <a:ext cx="3017310" cy="674899"/>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E0EF1E55-B270-2F27-4809-4849C4022AEE}"/>
              </a:ext>
            </a:extLst>
          </p:cNvPr>
          <p:cNvSpPr/>
          <p:nvPr/>
        </p:nvSpPr>
        <p:spPr>
          <a:xfrm>
            <a:off x="5373657" y="4541617"/>
            <a:ext cx="1789144" cy="674899"/>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D8CE1F8C-4444-FFDC-25FF-EB30DEEC4643}"/>
              </a:ext>
            </a:extLst>
          </p:cNvPr>
          <p:cNvSpPr/>
          <p:nvPr/>
        </p:nvSpPr>
        <p:spPr>
          <a:xfrm>
            <a:off x="280228" y="5464832"/>
            <a:ext cx="2382290" cy="674899"/>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934C66E-AF6A-5A3B-CCE6-AB011A2C2595}"/>
              </a:ext>
            </a:extLst>
          </p:cNvPr>
          <p:cNvSpPr/>
          <p:nvPr/>
        </p:nvSpPr>
        <p:spPr>
          <a:xfrm>
            <a:off x="8390966" y="5308340"/>
            <a:ext cx="3670840" cy="674899"/>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Final season on the SHSHA BOD – Player Graduating</a:t>
            </a:r>
          </a:p>
        </p:txBody>
      </p:sp>
    </p:spTree>
    <p:custDataLst>
      <p:tags r:id="rId1"/>
    </p:custDataLst>
    <p:extLst>
      <p:ext uri="{BB962C8B-B14F-4D97-AF65-F5344CB8AC3E}">
        <p14:creationId xmlns:p14="http://schemas.microsoft.com/office/powerpoint/2010/main" val="156808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algn="r"/>
            <a:r>
              <a:rPr lang="en-GB" sz="1100">
                <a:solidFill>
                  <a:srgbClr val="B20E12"/>
                </a:solidFill>
                <a:latin typeface="Calibri" panose="020F0502020204030204" pitchFamily="34" charset="0"/>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rgbClr val="C0504D"/>
              </a:solidFill>
              <a:latin typeface="Calibri" panose="020F0502020204030204" pitchFamily="34" charset="0"/>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endParaRPr lang="en-GB" sz="1000">
              <a:solidFill>
                <a:schemeClr val="dk1"/>
              </a:solidFill>
              <a:latin typeface="Calibri" panose="020F0502020204030204" pitchFamily="34" charset="0"/>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231772" y="270432"/>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SHSHA Board Priorities</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45D9A6B3-6923-44F5-BE05-4B97205E6A87}"/>
              </a:ext>
            </a:extLst>
          </p:cNvPr>
          <p:cNvSpPr/>
          <p:nvPr/>
        </p:nvSpPr>
        <p:spPr>
          <a:xfrm>
            <a:off x="109853" y="1026731"/>
            <a:ext cx="8325935" cy="4653582"/>
          </a:xfrm>
          <a:prstGeom prst="rect">
            <a:avLst/>
          </a:prstGeom>
        </p:spPr>
        <p:txBody>
          <a:bodyPr wrap="square">
            <a:spAutoFit/>
          </a:bodyPr>
          <a:lstStyle/>
          <a:p>
            <a:pPr marL="457200" marR="0" lvl="0" indent="-228600">
              <a:lnSpc>
                <a:spcPct val="90000"/>
              </a:lnSpc>
              <a:spcBef>
                <a:spcPts val="0"/>
              </a:spcBef>
              <a:spcAft>
                <a:spcPts val="60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Provide the Players with the Best High School Hockey Experience</a:t>
            </a:r>
          </a:p>
          <a:p>
            <a:pPr marL="457200" marR="0" lvl="0" indent="-228600">
              <a:lnSpc>
                <a:spcPct val="90000"/>
              </a:lnSpc>
              <a:spcBef>
                <a:spcPts val="0"/>
              </a:spcBef>
              <a:spcAft>
                <a:spcPts val="600"/>
              </a:spcAft>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marL="457200" marR="0" lvl="0" indent="-228600">
              <a:lnSpc>
                <a:spcPct val="90000"/>
              </a:lnSpc>
              <a:spcBef>
                <a:spcPts val="0"/>
              </a:spcBef>
              <a:spcAft>
                <a:spcPts val="60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Maintain Connection with the School</a:t>
            </a:r>
            <a:endParaRPr lang="en-US" sz="1600" dirty="0">
              <a:latin typeface="Arial" panose="020B0604020202020204" pitchFamily="34" charset="0"/>
              <a:cs typeface="Arial" panose="020B0604020202020204" pitchFamily="34" charset="0"/>
            </a:endParaRPr>
          </a:p>
          <a:p>
            <a:pPr marL="857250" marR="0" lvl="1" indent="-285750">
              <a:lnSpc>
                <a:spcPct val="90000"/>
              </a:lnSpc>
              <a:spcBef>
                <a:spcPts val="0"/>
              </a:spcBef>
              <a:spcAft>
                <a:spcPts val="600"/>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Stevenson Athletics</a:t>
            </a:r>
          </a:p>
          <a:p>
            <a:pPr marL="857250" marR="0" lvl="1" indent="-285750">
              <a:lnSpc>
                <a:spcPct val="90000"/>
              </a:lnSpc>
              <a:spcBef>
                <a:spcPts val="0"/>
              </a:spcBef>
              <a:spcAft>
                <a:spcPts val="600"/>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Boosters</a:t>
            </a:r>
          </a:p>
          <a:p>
            <a:pPr marL="857250" marR="0" lvl="1" indent="-285750">
              <a:lnSpc>
                <a:spcPct val="90000"/>
              </a:lnSpc>
              <a:spcBef>
                <a:spcPts val="0"/>
              </a:spcBef>
              <a:spcAft>
                <a:spcPts val="600"/>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Student Outreach</a:t>
            </a:r>
          </a:p>
          <a:p>
            <a:pPr marL="742950" marR="0" lvl="1" indent="-228600">
              <a:lnSpc>
                <a:spcPct val="90000"/>
              </a:lnSpc>
              <a:spcBef>
                <a:spcPts val="0"/>
              </a:spcBef>
              <a:spcAft>
                <a:spcPts val="600"/>
              </a:spcAft>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marL="457200" indent="-228600">
              <a:lnSpc>
                <a:spcPct val="90000"/>
              </a:lnSpc>
              <a:spcAft>
                <a:spcPts val="60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Establish Committees and Volunteering to drive success of the program</a:t>
            </a:r>
          </a:p>
          <a:p>
            <a:pPr marL="971550" lvl="1" indent="-285750">
              <a:lnSpc>
                <a:spcPct val="90000"/>
              </a:lnSpc>
              <a:spcAft>
                <a:spcPts val="600"/>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Philanthropy - Stevenson Foundation, GLASA, Reading Power</a:t>
            </a:r>
          </a:p>
          <a:p>
            <a:pPr marL="971550" lvl="1" indent="-285750">
              <a:lnSpc>
                <a:spcPct val="90000"/>
              </a:lnSpc>
              <a:spcAft>
                <a:spcPts val="600"/>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Fund Raising – Tournaments, Sponsorships, Community Events</a:t>
            </a:r>
          </a:p>
          <a:p>
            <a:pPr marL="971550" lvl="1" indent="-285750">
              <a:lnSpc>
                <a:spcPct val="90000"/>
              </a:lnSpc>
              <a:spcAft>
                <a:spcPts val="600"/>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Marketing – Raise profile of organization with community, feeder programs and fans</a:t>
            </a:r>
          </a:p>
          <a:p>
            <a:pPr marL="971550" lvl="1" indent="-285750">
              <a:lnSpc>
                <a:spcPct val="90000"/>
              </a:lnSpc>
              <a:spcAft>
                <a:spcPts val="600"/>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Special Events – Alumni Game, Fan Appreciation, Recruiting Events</a:t>
            </a:r>
          </a:p>
          <a:p>
            <a:pPr marL="457200"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457200" indent="-228600">
              <a:lnSpc>
                <a:spcPct val="90000"/>
              </a:lnSpc>
              <a:spcAft>
                <a:spcPts val="60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Establish Board Consistency and Processes</a:t>
            </a:r>
          </a:p>
          <a:p>
            <a:pPr marL="857250" lvl="1" indent="-285750">
              <a:lnSpc>
                <a:spcPct val="90000"/>
              </a:lnSpc>
              <a:spcAft>
                <a:spcPts val="600"/>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Succession plan for the Board of Directors</a:t>
            </a:r>
            <a:endParaRPr lang="en-US" sz="1400" dirty="0">
              <a:solidFill>
                <a:srgbClr val="000000"/>
              </a:solidFill>
              <a:latin typeface="Arial" panose="020B0604020202020204" pitchFamily="34" charset="0"/>
              <a:cs typeface="Arial" panose="020B0604020202020204" pitchFamily="34" charset="0"/>
            </a:endParaRPr>
          </a:p>
          <a:p>
            <a:pPr marL="857250" lvl="1" indent="-285750">
              <a:lnSpc>
                <a:spcPct val="90000"/>
              </a:lnSpc>
              <a:spcAft>
                <a:spcPts val="600"/>
              </a:spcAft>
              <a:buFont typeface="Courier New" panose="02070309020205020404" pitchFamily="49" charset="0"/>
              <a:buChar char="o"/>
            </a:pPr>
            <a:r>
              <a:rPr lang="en-US" sz="1400" dirty="0">
                <a:solidFill>
                  <a:srgbClr val="000000"/>
                </a:solidFill>
                <a:latin typeface="Arial" panose="020B0604020202020204" pitchFamily="34" charset="0"/>
                <a:cs typeface="Arial" panose="020B0604020202020204" pitchFamily="34" charset="0"/>
              </a:rPr>
              <a:t>Continuity in program quality</a:t>
            </a:r>
            <a:endParaRPr lang="en-US" sz="1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22083E76-ACBF-3FDC-DE23-D7E467EBAD0A}"/>
              </a:ext>
            </a:extLst>
          </p:cNvPr>
          <p:cNvPicPr>
            <a:picLocks noChangeAspect="1"/>
          </p:cNvPicPr>
          <p:nvPr/>
        </p:nvPicPr>
        <p:blipFill>
          <a:blip r:embed="rId20"/>
          <a:stretch>
            <a:fillRect/>
          </a:stretch>
        </p:blipFill>
        <p:spPr>
          <a:xfrm>
            <a:off x="7871012" y="2306884"/>
            <a:ext cx="4211135" cy="3158351"/>
          </a:xfrm>
          <a:prstGeom prst="rect">
            <a:avLst/>
          </a:prstGeom>
        </p:spPr>
      </p:pic>
    </p:spTree>
    <p:custDataLst>
      <p:tags r:id="rId1"/>
    </p:custDataLst>
    <p:extLst>
      <p:ext uri="{BB962C8B-B14F-4D97-AF65-F5344CB8AC3E}">
        <p14:creationId xmlns:p14="http://schemas.microsoft.com/office/powerpoint/2010/main" val="264349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SHSHA Program Philosophy</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5278E432-D4A9-4FD5-8EC6-7BFC14540232}"/>
              </a:ext>
            </a:extLst>
          </p:cNvPr>
          <p:cNvSpPr txBox="1"/>
          <p:nvPr/>
        </p:nvSpPr>
        <p:spPr>
          <a:xfrm>
            <a:off x="1595718" y="1455358"/>
            <a:ext cx="7766590" cy="3947284"/>
          </a:xfrm>
          <a:prstGeom prst="rect">
            <a:avLst/>
          </a:prstGeom>
        </p:spPr>
        <p:txBody>
          <a:bodyPr vert="horz" lIns="91440" tIns="45720" rIns="91440" bIns="45720" rtlCol="0">
            <a:normAutofit/>
          </a:bodyPr>
          <a:lstStyle/>
          <a:p>
            <a:pPr marL="57150" marR="0" lvl="0" indent="0" algn="ctr"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The Stevenson Hockey Program is committed to balancing excellence in hockey with promoting the development of its players as leaders both academically and within the Stevenson community.  </a:t>
            </a:r>
          </a:p>
          <a:p>
            <a:pPr marL="57150" marR="0" lvl="0" indent="0" algn="ctr" defTabSz="914400" rtl="0" eaLnBrk="1" fontAlgn="auto" latinLnBrk="0" hangingPunct="1">
              <a:lnSpc>
                <a:spcPct val="90000"/>
              </a:lnSpc>
              <a:spcBef>
                <a:spcPts val="0"/>
              </a:spcBef>
              <a:spcAft>
                <a:spcPts val="600"/>
              </a:spcAft>
              <a:buClrTx/>
              <a:buSzTx/>
              <a:buFontTx/>
              <a:buNone/>
              <a:tabLst/>
              <a:defRPr/>
            </a:pPr>
            <a:endParaRPr lang="en-US" sz="2400" dirty="0">
              <a:latin typeface="Arial" panose="020B0604020202020204" pitchFamily="34" charset="0"/>
              <a:cs typeface="Arial" panose="020B0604020202020204" pitchFamily="34" charset="0"/>
            </a:endParaRPr>
          </a:p>
          <a:p>
            <a:pPr marL="57150" marR="0" lvl="0" indent="0" algn="ctr"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The program establishes an environment in which all our players can grow as students, athletes and teammates.  We take pride in the way we play and present ourselves both internally as a team and externally to our opponents and the Stevenson community we represent both on and off the ice</a:t>
            </a:r>
            <a:r>
              <a:rPr lang="en-US" sz="2400" dirty="0">
                <a:latin typeface="Arial" panose="020B0604020202020204" pitchFamily="34" charset="0"/>
                <a:cs typeface="Arial" panose="020B0604020202020204" pitchFamily="34" charset="0"/>
              </a:rPr>
              <a:t>.</a:t>
            </a:r>
            <a:endParaRPr kumimoji="0" lang="en-US" sz="2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183465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6E7E5-9546-42C4-8EB0-AE4EE1AD7F02}"/>
              </a:ext>
            </a:extLst>
          </p:cNvPr>
          <p:cNvPicPr>
            <a:picLocks noChangeAspect="1"/>
          </p:cNvPicPr>
          <p:nvPr/>
        </p:nvPicPr>
        <p:blipFill>
          <a:blip r:embed="rId18"/>
          <a:stretch>
            <a:fillRect/>
          </a:stretch>
        </p:blipFill>
        <p:spPr>
          <a:xfrm>
            <a:off x="7908332" y="2084858"/>
            <a:ext cx="4283668" cy="3753554"/>
          </a:xfrm>
          <a:prstGeom prst="rect">
            <a:avLst/>
          </a:prstGeom>
        </p:spPr>
      </p:pic>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Rules &amp; Ethics Committee</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16AA1311-A8E6-4B67-8BBA-61DB606C5ED1}"/>
              </a:ext>
            </a:extLst>
          </p:cNvPr>
          <p:cNvSpPr/>
          <p:nvPr/>
        </p:nvSpPr>
        <p:spPr>
          <a:xfrm>
            <a:off x="175788" y="994117"/>
            <a:ext cx="9602694" cy="5262979"/>
          </a:xfrm>
          <a:prstGeom prst="rect">
            <a:avLst/>
          </a:prstGeom>
        </p:spPr>
        <p:txBody>
          <a:bodyPr wrap="square">
            <a:spAutoFit/>
          </a:bodyPr>
          <a:lstStyle/>
          <a:p>
            <a:pPr marL="0" marR="0" lvl="1">
              <a:spcBef>
                <a:spcPts val="0"/>
              </a:spcBef>
              <a:spcAft>
                <a:spcPts val="0"/>
              </a:spcAft>
            </a:pPr>
            <a:r>
              <a:rPr lang="en-US" sz="1600" b="0" i="0" u="sng" dirty="0">
                <a:solidFill>
                  <a:srgbClr val="000000"/>
                </a:solidFill>
                <a:effectLst/>
                <a:latin typeface="Arial" panose="020B0604020202020204" pitchFamily="34" charset="0"/>
                <a:cs typeface="Arial" panose="020B0604020202020204" pitchFamily="34" charset="0"/>
              </a:rPr>
              <a:t>Overview</a:t>
            </a:r>
          </a:p>
          <a:p>
            <a:pPr marL="0" marR="0" lvl="1">
              <a:spcBef>
                <a:spcPts val="0"/>
              </a:spcBef>
              <a:spcAft>
                <a:spcPts val="0"/>
              </a:spcAft>
            </a:pPr>
            <a:r>
              <a:rPr lang="en-US" sz="1600" b="0" i="0" dirty="0">
                <a:solidFill>
                  <a:srgbClr val="000000"/>
                </a:solidFill>
                <a:effectLst/>
                <a:latin typeface="Arial" panose="020B0604020202020204" pitchFamily="34" charset="0"/>
                <a:cs typeface="Arial" panose="020B0604020202020204" pitchFamily="34" charset="0"/>
              </a:rPr>
              <a:t>The SHSHA Hockey Rules and Ethics Committee is responsible for investigating reports of inappropriate player behavior that take place outside of game situations. Player offenses committed during games are first escalated directly to AHAI by the game referees. AHAI has the right to reassign the investigation back to the club level. The SHSHA Rules and Ethics Committee shall also conduct investigation into complaints lodged against parents, spectators and coaches.</a:t>
            </a: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16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Committee Members</a:t>
            </a:r>
          </a:p>
          <a:p>
            <a:pPr marL="285750" marR="0" lvl="1" indent="-285750">
              <a:spcBef>
                <a:spcPts val="0"/>
              </a:spcBef>
              <a:spcAft>
                <a:spcPts val="0"/>
              </a:spcAft>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Jim Brown- Rules &amp; Ethics Committee Chair</a:t>
            </a:r>
          </a:p>
          <a:p>
            <a:pPr marL="285750" marR="0" lvl="1" indent="-285750">
              <a:spcBef>
                <a:spcPts val="0"/>
              </a:spcBef>
              <a:spcAft>
                <a:spcPts val="0"/>
              </a:spcAft>
              <a:buFont typeface="Arial" panose="020B0604020202020204" pitchFamily="34" charset="0"/>
              <a:buChar cha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marR="0" lvl="1" indent="-285750">
              <a:spcBef>
                <a:spcPts val="0"/>
              </a:spcBef>
              <a:spcAft>
                <a:spcPts val="0"/>
              </a:spcAft>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Robert Wojdelko</a:t>
            </a:r>
          </a:p>
          <a:p>
            <a:pPr marL="285750" marR="0" lvl="1" indent="-285750">
              <a:spcBef>
                <a:spcPts val="0"/>
              </a:spcBef>
              <a:spcAft>
                <a:spcPts val="0"/>
              </a:spcAft>
              <a:buFont typeface="Arial" panose="020B0604020202020204" pitchFamily="34" charset="0"/>
              <a:buChar cha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marR="0" lvl="1" indent="-285750">
              <a:spcBef>
                <a:spcPts val="0"/>
              </a:spcBef>
              <a:spcAft>
                <a:spcPts val="0"/>
              </a:spcAft>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Greg Wiener</a:t>
            </a:r>
          </a:p>
          <a:p>
            <a:pPr marL="285750" marR="0" lvl="1" indent="-285750">
              <a:spcBef>
                <a:spcPts val="0"/>
              </a:spcBef>
              <a:spcAft>
                <a:spcPts val="0"/>
              </a:spcAft>
              <a:buFont typeface="Arial" panose="020B0604020202020204" pitchFamily="34" charset="0"/>
              <a:buChar cha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marR="0" lvl="1" indent="-285750">
              <a:spcBef>
                <a:spcPts val="0"/>
              </a:spcBef>
              <a:spcAft>
                <a:spcPts val="0"/>
              </a:spcAft>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Lidia </a:t>
            </a:r>
            <a:r>
              <a:rPr lang="en-US" sz="16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Vysotskyy</a:t>
            </a: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marR="0" lvl="1" indent="-285750">
              <a:spcBef>
                <a:spcPts val="0"/>
              </a:spcBef>
              <a:spcAft>
                <a:spcPts val="0"/>
              </a:spcAft>
              <a:buFont typeface="Arial" panose="020B0604020202020204" pitchFamily="34" charset="0"/>
              <a:buChar cha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marR="0" lvl="1" indent="-285750">
              <a:spcBef>
                <a:spcPts val="0"/>
              </a:spcBef>
              <a:spcAft>
                <a:spcPts val="0"/>
              </a:spcAft>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Jon </a:t>
            </a:r>
            <a:r>
              <a:rPr lang="en-US" sz="16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Corteen</a:t>
            </a: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marR="0" lvl="1" indent="-285750">
              <a:spcBef>
                <a:spcPts val="0"/>
              </a:spcBef>
              <a:spcAft>
                <a:spcPts val="0"/>
              </a:spcAft>
              <a:buFont typeface="Arial" panose="020B0604020202020204" pitchFamily="34" charset="0"/>
              <a:buChar cha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r>
              <a:rPr lang="en-US" sz="16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Safe Hotline Anonymous Reporting Category</a:t>
            </a:r>
          </a:p>
          <a:p>
            <a:pPr marL="0" marR="0" lvl="1">
              <a:spcBef>
                <a:spcPts val="0"/>
              </a:spcBef>
              <a:spcAft>
                <a:spcPts val="0"/>
              </a:spcAft>
            </a:pPr>
            <a:r>
              <a:rPr lang="en-US" sz="1600" i="0" dirty="0">
                <a:solidFill>
                  <a:srgbClr val="26282A"/>
                </a:solidFill>
                <a:effectLst/>
                <a:latin typeface="Arial" panose="020B0604020202020204" pitchFamily="34" charset="0"/>
                <a:cs typeface="Arial" panose="020B0604020202020204" pitchFamily="34" charset="0"/>
              </a:rPr>
              <a:t>1-855-662-SAFE (1-855-662-7233)</a:t>
            </a:r>
          </a:p>
          <a:p>
            <a:pPr marL="0" marR="0" lvl="1">
              <a:spcBef>
                <a:spcPts val="0"/>
              </a:spcBef>
              <a:spcAft>
                <a:spcPts val="0"/>
              </a:spcAft>
            </a:pPr>
            <a:r>
              <a:rPr lang="en-US" sz="1600" dirty="0">
                <a:solidFill>
                  <a:srgbClr val="26282A"/>
                </a:solidFill>
                <a:latin typeface="Arial" panose="020B0604020202020204" pitchFamily="34" charset="0"/>
                <a:ea typeface="Times New Roman" panose="02020603050405020304" pitchFamily="18" charset="0"/>
                <a:cs typeface="Arial" panose="020B0604020202020204" pitchFamily="34" charset="0"/>
              </a:rPr>
              <a:t>Code: 5360406426</a:t>
            </a: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Tree>
    <p:custDataLst>
      <p:tags r:id="rId1"/>
    </p:custDataLst>
    <p:extLst>
      <p:ext uri="{BB962C8B-B14F-4D97-AF65-F5344CB8AC3E}">
        <p14:creationId xmlns:p14="http://schemas.microsoft.com/office/powerpoint/2010/main" val="987613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Player Handbook	</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16AA1311-A8E6-4B67-8BBA-61DB606C5ED1}"/>
              </a:ext>
            </a:extLst>
          </p:cNvPr>
          <p:cNvSpPr/>
          <p:nvPr/>
        </p:nvSpPr>
        <p:spPr>
          <a:xfrm>
            <a:off x="570236" y="1931314"/>
            <a:ext cx="5337506" cy="3231654"/>
          </a:xfrm>
          <a:prstGeom prst="rect">
            <a:avLst/>
          </a:prstGeom>
        </p:spPr>
        <p:txBody>
          <a:bodyPr wrap="square">
            <a:spAutoFit/>
          </a:bodyPr>
          <a:lstStyle/>
          <a:p>
            <a:pPr marL="285750" marR="0" lvl="1" indent="-285750">
              <a:spcBef>
                <a:spcPts val="0"/>
              </a:spcBef>
              <a:spcAft>
                <a:spcPts val="0"/>
              </a:spcAft>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20"/>
              </a:rPr>
              <a:t>www.stevensonhockey.org</a:t>
            </a: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742950" lvl="2" indent="-285750">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Resources</a:t>
            </a:r>
          </a:p>
          <a:p>
            <a:pPr marL="1200150" lvl="3" indent="-285750">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For Parents</a:t>
            </a:r>
          </a:p>
          <a:p>
            <a:pPr marL="1657350" lvl="4" indent="-285750">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Player Handbook</a:t>
            </a:r>
          </a:p>
          <a:p>
            <a:pPr marL="2114550" lvl="5" indent="-285750">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Player_Parent Handbook.docx</a:t>
            </a:r>
          </a:p>
          <a:p>
            <a:pPr marL="1828800" lvl="5"/>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1828800" lvl="5"/>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lvl="5" algn="ctr"/>
            <a:r>
              <a:rPr lang="en-US" sz="2000" b="1" dirty="0">
                <a:solidFill>
                  <a:srgbClr val="000000"/>
                </a:solidFill>
                <a:latin typeface="Arial" panose="020B0604020202020204" pitchFamily="34" charset="0"/>
                <a:ea typeface="Times New Roman" panose="02020603050405020304" pitchFamily="18" charset="0"/>
                <a:cs typeface="Arial" panose="020B0604020202020204" pitchFamily="34" charset="0"/>
              </a:rPr>
              <a:t>Parents and Players are responsible for reviewing and understanding the contents.  </a:t>
            </a:r>
          </a:p>
          <a:p>
            <a:pPr marL="742950" lvl="2" indent="-285750">
              <a:buFont typeface="Arial" panose="020B0604020202020204" pitchFamily="34" charset="0"/>
              <a:buChar cha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marR="0" lvl="1">
              <a:spcBef>
                <a:spcPts val="0"/>
              </a:spcBef>
              <a:spcAft>
                <a:spcPts val="0"/>
              </a:spcAft>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A4367F7A-579C-14ED-4F62-45BA4F846A27}"/>
              </a:ext>
            </a:extLst>
          </p:cNvPr>
          <p:cNvPicPr>
            <a:picLocks noChangeAspect="1"/>
          </p:cNvPicPr>
          <p:nvPr/>
        </p:nvPicPr>
        <p:blipFill>
          <a:blip r:embed="rId21"/>
          <a:stretch>
            <a:fillRect/>
          </a:stretch>
        </p:blipFill>
        <p:spPr>
          <a:xfrm>
            <a:off x="6377176" y="1320268"/>
            <a:ext cx="3543482" cy="4597636"/>
          </a:xfrm>
          <a:prstGeom prst="rect">
            <a:avLst/>
          </a:prstGeom>
          <a:ln>
            <a:solidFill>
              <a:schemeClr val="tx1"/>
            </a:solidFill>
          </a:ln>
        </p:spPr>
      </p:pic>
    </p:spTree>
    <p:custDataLst>
      <p:tags r:id="rId1"/>
    </p:custDataLst>
    <p:extLst>
      <p:ext uri="{BB962C8B-B14F-4D97-AF65-F5344CB8AC3E}">
        <p14:creationId xmlns:p14="http://schemas.microsoft.com/office/powerpoint/2010/main" val="3630581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Arial" panose="020B0604020202020204" pitchFamily="34" charset="0"/>
                <a:cs typeface="Arial" panose="020B0604020202020204" pitchFamily="34" charset="0"/>
              </a:rPr>
              <a:t>Cell Phones</a:t>
            </a:r>
            <a:endPar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16AA1311-A8E6-4B67-8BBA-61DB606C5ED1}"/>
              </a:ext>
            </a:extLst>
          </p:cNvPr>
          <p:cNvSpPr/>
          <p:nvPr/>
        </p:nvSpPr>
        <p:spPr>
          <a:xfrm>
            <a:off x="175788" y="1169314"/>
            <a:ext cx="9658494" cy="1815882"/>
          </a:xfrm>
          <a:prstGeom prst="rect">
            <a:avLst/>
          </a:prstGeom>
        </p:spPr>
        <p:txBody>
          <a:bodyPr wrap="square">
            <a:spAutoFit/>
          </a:bodyPr>
          <a:lstStyle/>
          <a:p>
            <a:pPr marL="0" lvl="2"/>
            <a:r>
              <a:rPr lang="en-US" sz="1600" b="1" u="sng" dirty="0">
                <a:solidFill>
                  <a:srgbClr val="000000"/>
                </a:solidFill>
                <a:latin typeface="Arial" panose="020B0604020202020204" pitchFamily="34" charset="0"/>
                <a:ea typeface="Times New Roman" panose="02020603050405020304" pitchFamily="18" charset="0"/>
                <a:cs typeface="Arial" panose="020B0604020202020204" pitchFamily="34" charset="0"/>
              </a:rPr>
              <a:t>USA Hockey &amp; Safe Sport Cell Phones</a:t>
            </a:r>
          </a:p>
          <a:p>
            <a:pPr marL="285750" lvl="2" indent="-285750">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All cell phones must remain put away while in the locker room.</a:t>
            </a:r>
          </a:p>
          <a:p>
            <a:pPr marL="285750" lvl="2" indent="-285750">
              <a:buFont typeface="Arial" panose="020B0604020202020204" pitchFamily="34" charset="0"/>
              <a:buChar cha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lvl="2" indent="-285750">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You may </a:t>
            </a:r>
            <a:r>
              <a:rPr lang="en-US" sz="1600" b="1" u="sng" dirty="0">
                <a:solidFill>
                  <a:srgbClr val="000000"/>
                </a:solidFill>
                <a:latin typeface="Arial" panose="020B0604020202020204" pitchFamily="34" charset="0"/>
                <a:ea typeface="Times New Roman" panose="02020603050405020304" pitchFamily="18" charset="0"/>
                <a:cs typeface="Arial" panose="020B0604020202020204" pitchFamily="34" charset="0"/>
              </a:rPr>
              <a:t>NOT</a:t>
            </a: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take your cell phone out and use it while in the locker room.</a:t>
            </a:r>
          </a:p>
          <a:p>
            <a:pPr marL="285750" lvl="2" indent="-285750">
              <a:buFont typeface="Arial" panose="020B0604020202020204" pitchFamily="34" charset="0"/>
              <a:buChar cha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lvl="2" indent="-285750">
              <a:buFont typeface="Arial" panose="020B0604020202020204" pitchFamily="34" charset="0"/>
              <a:buChar cha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If a player needs to use their cell phone, they must do so out of the locker room.</a:t>
            </a:r>
          </a:p>
          <a:p>
            <a:pPr marL="0" marR="0" lvl="1">
              <a:spcBef>
                <a:spcPts val="0"/>
              </a:spcBef>
              <a:spcAft>
                <a:spcPts val="0"/>
              </a:spcAft>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403563BC-2F13-00F3-79A4-837198D0A7DE}"/>
              </a:ext>
            </a:extLst>
          </p:cNvPr>
          <p:cNvPicPr>
            <a:picLocks noChangeAspect="1"/>
          </p:cNvPicPr>
          <p:nvPr/>
        </p:nvPicPr>
        <p:blipFill>
          <a:blip r:embed="rId20"/>
          <a:stretch>
            <a:fillRect/>
          </a:stretch>
        </p:blipFill>
        <p:spPr>
          <a:xfrm>
            <a:off x="8113918" y="2608476"/>
            <a:ext cx="3263204" cy="3263204"/>
          </a:xfrm>
          <a:prstGeom prst="rect">
            <a:avLst/>
          </a:prstGeom>
        </p:spPr>
      </p:pic>
    </p:spTree>
    <p:custDataLst>
      <p:tags r:id="rId1"/>
    </p:custDataLst>
    <p:extLst>
      <p:ext uri="{BB962C8B-B14F-4D97-AF65-F5344CB8AC3E}">
        <p14:creationId xmlns:p14="http://schemas.microsoft.com/office/powerpoint/2010/main" val="3600488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SHSHA Program Changes</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A530A74-36C3-4D62-96C3-F65059F8D8FD}"/>
              </a:ext>
            </a:extLst>
          </p:cNvPr>
          <p:cNvSpPr txBox="1"/>
          <p:nvPr/>
        </p:nvSpPr>
        <p:spPr>
          <a:xfrm>
            <a:off x="109853" y="1002171"/>
            <a:ext cx="11838307" cy="5299912"/>
          </a:xfrm>
          <a:prstGeom prst="rect">
            <a:avLst/>
          </a:prstGeom>
          <a:noFill/>
        </p:spPr>
        <p:txBody>
          <a:bodyPr wrap="square" rtlCol="0">
            <a:spAutoFit/>
          </a:bodyPr>
          <a:lstStyle/>
          <a:p>
            <a:pPr marL="285750" indent="-285750">
              <a:lnSpc>
                <a:spcPct val="120000"/>
              </a:lnSpc>
              <a:spcBef>
                <a:spcPts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Scholastic Hockey League has expanded to include an AHL Division (Varsity 2 Division).  </a:t>
            </a:r>
          </a:p>
          <a:p>
            <a:pPr marL="0" indent="0">
              <a:lnSpc>
                <a:spcPct val="120000"/>
              </a:lnSpc>
              <a:spcBef>
                <a:spcPts val="0"/>
              </a:spcBef>
              <a:buFont typeface="Arial" panose="020B0604020202020204" pitchFamily="34" charset="0"/>
              <a:buNone/>
            </a:pPr>
            <a:endParaRPr lang="en-US" sz="1600" dirty="0">
              <a:latin typeface="Arial" panose="020B0604020202020204" pitchFamily="34" charset="0"/>
              <a:cs typeface="Arial" panose="020B0604020202020204" pitchFamily="34" charset="0"/>
            </a:endParaRPr>
          </a:p>
          <a:p>
            <a:pPr marL="285750" indent="-285750">
              <a:spcBef>
                <a:spcPts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All but 2 teams have their 2</a:t>
            </a:r>
            <a:r>
              <a:rPr lang="en-US" sz="1600" baseline="30000" dirty="0">
                <a:latin typeface="Arial" panose="020B0604020202020204" pitchFamily="34" charset="0"/>
                <a:cs typeface="Arial" panose="020B0604020202020204" pitchFamily="34" charset="0"/>
              </a:rPr>
              <a:t>nd</a:t>
            </a:r>
            <a:r>
              <a:rPr lang="en-US" sz="1600" dirty="0">
                <a:latin typeface="Arial" panose="020B0604020202020204" pitchFamily="34" charset="0"/>
                <a:cs typeface="Arial" panose="020B0604020202020204" pitchFamily="34" charset="0"/>
              </a:rPr>
              <a:t> teams, playing in the AHL this year.  </a:t>
            </a:r>
          </a:p>
          <a:p>
            <a:pPr marL="285750" indent="-285750">
              <a:spcBef>
                <a:spcPts val="0"/>
              </a:spcBef>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spcBef>
                <a:spcPts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First fall season where the second team is playing as a Varsity 2 team.</a:t>
            </a:r>
          </a:p>
          <a:p>
            <a:pPr>
              <a:spcBef>
                <a:spcPts val="0"/>
              </a:spcBef>
            </a:pPr>
            <a:endParaRPr lang="en-US" sz="1600" dirty="0">
              <a:latin typeface="Arial" panose="020B0604020202020204" pitchFamily="34" charset="0"/>
              <a:cs typeface="Arial" panose="020B0604020202020204" pitchFamily="34" charset="0"/>
            </a:endParaRPr>
          </a:p>
          <a:p>
            <a:pPr marL="285750" indent="-285750">
              <a:spcBef>
                <a:spcPts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Consistent video sessions integrating all three teams</a:t>
            </a:r>
          </a:p>
          <a:p>
            <a:pPr>
              <a:spcBef>
                <a:spcPts val="0"/>
              </a:spcBef>
            </a:pPr>
            <a:endParaRPr lang="en-US" sz="1600" dirty="0">
              <a:latin typeface="Arial" panose="020B0604020202020204" pitchFamily="34" charset="0"/>
              <a:cs typeface="Arial" panose="020B0604020202020204" pitchFamily="34" charset="0"/>
            </a:endParaRPr>
          </a:p>
          <a:p>
            <a:pPr marL="285750" indent="-285750">
              <a:spcBef>
                <a:spcPts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Goalie specific sessions added throughout the season</a:t>
            </a:r>
          </a:p>
          <a:p>
            <a:pPr marL="285750" indent="-285750">
              <a:spcBef>
                <a:spcPts val="0"/>
              </a:spcBef>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spcBef>
                <a:spcPts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Workouts at PWC – Already added for all three teams on Tuesday.  These will be mandatory.  Starting mid November, the workouts will switch to being offered twice per week (Tuesdays and Thursdays), pending game schedule</a:t>
            </a:r>
          </a:p>
          <a:p>
            <a:pPr marL="285750" indent="-285750">
              <a:spcBef>
                <a:spcPts val="0"/>
              </a:spcBef>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spcBef>
                <a:spcPts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Due to several family requests, Coach Wood will be adding informational sessions about playing opportunities after high school – what does the ACHA and Juniors landscape look like for players should they want to continue playing.  This will be a multiple presentation series.  Topics will include overview of the college/juniors landscape, how the recruiting process works, suggestions for putting together reel videos to send coaches for recruiting purposes, benefits of fully funded vs non fully funded programs and how that impacts whether a coach is involved in the admissions process and suggestions for coach outreach</a:t>
            </a:r>
          </a:p>
          <a:p>
            <a:pPr marL="285750" indent="-285750">
              <a:spcBef>
                <a:spcPts val="0"/>
              </a:spcBef>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endParaRPr lang="en-US" sz="1400" dirty="0"/>
          </a:p>
        </p:txBody>
      </p:sp>
    </p:spTree>
    <p:custDataLst>
      <p:tags r:id="rId1"/>
    </p:custDataLst>
    <p:extLst>
      <p:ext uri="{BB962C8B-B14F-4D97-AF65-F5344CB8AC3E}">
        <p14:creationId xmlns:p14="http://schemas.microsoft.com/office/powerpoint/2010/main" val="1059548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Varsity Green</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DE7AADEA-CE62-4530-B66F-A5DE65EFD8E5}"/>
              </a:ext>
            </a:extLst>
          </p:cNvPr>
          <p:cNvSpPr txBox="1"/>
          <p:nvPr/>
        </p:nvSpPr>
        <p:spPr>
          <a:xfrm>
            <a:off x="175788" y="1116590"/>
            <a:ext cx="6966692" cy="4924425"/>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Total Game Target: 60-65</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30 SHL Regular Season Games</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16 Tournament Games – Tournament Minimum</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League Playoffs</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State Playoffs </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Exhibition Games</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Opponents</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Scholastic Hockey League Varsity Division</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Catholic League Teams</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Prep Schools</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Tournaments</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Wheaton West Pre-Season Invitational</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High School Showcase – November 20-22nd at Mount Prospect</a:t>
            </a:r>
          </a:p>
          <a:p>
            <a:pPr marL="1200150" lvl="2"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10 SHL Teams</a:t>
            </a:r>
          </a:p>
          <a:p>
            <a:pPr marL="1200150" lvl="2"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10 Non-SHL Teams (2 MI, 2 CO, 2 WI, 1 CT, 1 AZ, 1 IN, 1 PA)</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SHS Thanksgiving Tournament</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Las Vegas Halloween Bash</a:t>
            </a:r>
          </a:p>
        </p:txBody>
      </p:sp>
      <p:pic>
        <p:nvPicPr>
          <p:cNvPr id="3" name="Picture 2">
            <a:extLst>
              <a:ext uri="{FF2B5EF4-FFF2-40B4-BE49-F238E27FC236}">
                <a16:creationId xmlns:a16="http://schemas.microsoft.com/office/drawing/2014/main" id="{A6FB2639-1EEE-4C3D-9CD7-950182BA7539}"/>
              </a:ext>
            </a:extLst>
          </p:cNvPr>
          <p:cNvPicPr>
            <a:picLocks noChangeAspect="1"/>
          </p:cNvPicPr>
          <p:nvPr/>
        </p:nvPicPr>
        <p:blipFill>
          <a:blip r:embed="rId20"/>
          <a:stretch>
            <a:fillRect/>
          </a:stretch>
        </p:blipFill>
        <p:spPr>
          <a:xfrm>
            <a:off x="7190376" y="1686561"/>
            <a:ext cx="3228060" cy="4309514"/>
          </a:xfrm>
          <a:prstGeom prst="rect">
            <a:avLst/>
          </a:prstGeom>
        </p:spPr>
      </p:pic>
    </p:spTree>
    <p:custDataLst>
      <p:tags r:id="rId1"/>
    </p:custDataLst>
    <p:extLst>
      <p:ext uri="{BB962C8B-B14F-4D97-AF65-F5344CB8AC3E}">
        <p14:creationId xmlns:p14="http://schemas.microsoft.com/office/powerpoint/2010/main" val="2597293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Varsity Gold</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75DE9930-1AD9-4CDF-81C4-5CF64E7F539F}"/>
              </a:ext>
            </a:extLst>
          </p:cNvPr>
          <p:cNvSpPr txBox="1"/>
          <p:nvPr/>
        </p:nvSpPr>
        <p:spPr>
          <a:xfrm>
            <a:off x="175788" y="1024044"/>
            <a:ext cx="9885680" cy="480131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Total Game Target: 60-65</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27 SHL Regular Season Games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16 Tournament Games – Tournament Minimum</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League Playoffs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State Playoffs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Exhibition Games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Opponents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Scholastic Hockey League AHL Division (Varsity 2 Teams)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Catholic League Teams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Central States Teams</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Tournaments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Kings </a:t>
            </a:r>
            <a:r>
              <a:rPr lang="en-US" dirty="0" err="1">
                <a:latin typeface="Arial" panose="020B0604020202020204" pitchFamily="34" charset="0"/>
                <a:cs typeface="Arial" panose="020B0604020202020204" pitchFamily="34" charset="0"/>
              </a:rPr>
              <a:t>Kup</a:t>
            </a:r>
            <a:r>
              <a:rPr lang="en-US" dirty="0">
                <a:latin typeface="Arial" panose="020B0604020202020204" pitchFamily="34" charset="0"/>
                <a:cs typeface="Arial" panose="020B0604020202020204" pitchFamily="34" charset="0"/>
              </a:rPr>
              <a:t> Pre-Season Tournament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SHS Thanksgiving Tournament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Las Vegas Halloween Bash</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MLK Weekend Tournament</a:t>
            </a:r>
          </a:p>
        </p:txBody>
      </p:sp>
    </p:spTree>
    <p:custDataLst>
      <p:tags r:id="rId1"/>
    </p:custDataLst>
    <p:extLst>
      <p:ext uri="{BB962C8B-B14F-4D97-AF65-F5344CB8AC3E}">
        <p14:creationId xmlns:p14="http://schemas.microsoft.com/office/powerpoint/2010/main" val="1439268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JV White</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72A29721-362B-4854-9801-22C76113A2E7}"/>
              </a:ext>
            </a:extLst>
          </p:cNvPr>
          <p:cNvSpPr txBox="1"/>
          <p:nvPr/>
        </p:nvSpPr>
        <p:spPr>
          <a:xfrm>
            <a:off x="144391" y="1019588"/>
            <a:ext cx="8846820" cy="4247317"/>
          </a:xfrm>
          <a:prstGeom prst="rect">
            <a:avLst/>
          </a:prstGeom>
          <a:noFill/>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Total Game Target: 50-55</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30 Regular Season League Games in JV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12 Tournament Games – Tournament Minimum</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League Playoffs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State Playoffs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Exhibition Games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Opponents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Scholastic Hockey League JV Division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Catholic League Teams</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Tournaments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Kings </a:t>
            </a:r>
            <a:r>
              <a:rPr lang="en-US" dirty="0" err="1">
                <a:latin typeface="Arial" panose="020B0604020202020204" pitchFamily="34" charset="0"/>
                <a:cs typeface="Arial" panose="020B0604020202020204" pitchFamily="34" charset="0"/>
              </a:rPr>
              <a:t>Kup</a:t>
            </a:r>
            <a:r>
              <a:rPr lang="en-US" dirty="0">
                <a:latin typeface="Arial" panose="020B0604020202020204" pitchFamily="34" charset="0"/>
                <a:cs typeface="Arial" panose="020B0604020202020204" pitchFamily="34" charset="0"/>
              </a:rPr>
              <a:t> Pre-Season Tournament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SHS Thanksgiving Tournament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MLK Weekend Tournament (Hybrid Indoor/Outdoor)</a:t>
            </a:r>
          </a:p>
        </p:txBody>
      </p:sp>
    </p:spTree>
    <p:custDataLst>
      <p:tags r:id="rId1"/>
    </p:custDataLst>
    <p:extLst>
      <p:ext uri="{BB962C8B-B14F-4D97-AF65-F5344CB8AC3E}">
        <p14:creationId xmlns:p14="http://schemas.microsoft.com/office/powerpoint/2010/main" val="2612784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98944"/>
            <a:ext cx="1004807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Why Family Volunteering &amp; Committees are Important to the Success of SHSHA</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233B8057-57D4-4C8A-9219-3400A6432531}"/>
              </a:ext>
            </a:extLst>
          </p:cNvPr>
          <p:cNvSpPr/>
          <p:nvPr/>
        </p:nvSpPr>
        <p:spPr>
          <a:xfrm>
            <a:off x="190767" y="1025449"/>
            <a:ext cx="8064960" cy="3170099"/>
          </a:xfrm>
          <a:prstGeom prst="rect">
            <a:avLst/>
          </a:prstGeom>
        </p:spPr>
        <p:txBody>
          <a:bodyPr wrap="square">
            <a:spAutoFit/>
          </a:bodyPr>
          <a:lstStyle/>
          <a:p>
            <a:pPr marL="457200" lvl="2" indent="-4572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We operate the program</a:t>
            </a:r>
          </a:p>
          <a:p>
            <a:pPr marL="457200" lvl="2" indent="-4572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200" lvl="2" indent="-4572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Stevenson High School Supports in Many Ways</a:t>
            </a:r>
          </a:p>
          <a:p>
            <a:pPr marL="457200" lvl="2" indent="-4572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200" lvl="2" indent="-4572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IHSA Emerging Sport</a:t>
            </a:r>
          </a:p>
          <a:p>
            <a:pPr marL="457200" lvl="2" indent="-4572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200" lvl="2" indent="-4572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Showcase a Top Program in the Top Illinois High School Hockey League – The Scholastic Hockey League (“SHL”)</a:t>
            </a:r>
          </a:p>
          <a:p>
            <a:pPr marL="457200" lvl="2" indent="-4572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200" lvl="2" indent="-4572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Drive the Most Memorable Experience for the Players</a:t>
            </a:r>
          </a:p>
        </p:txBody>
      </p:sp>
      <p:pic>
        <p:nvPicPr>
          <p:cNvPr id="27" name="Picture 3">
            <a:extLst>
              <a:ext uri="{FF2B5EF4-FFF2-40B4-BE49-F238E27FC236}">
                <a16:creationId xmlns:a16="http://schemas.microsoft.com/office/drawing/2014/main" id="{5C80F8D9-863F-48BC-B2E7-821DBFD51739}"/>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334103" y="2569061"/>
            <a:ext cx="3667130" cy="3570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hockey player holding a stick&#10;&#10;Description automatically generated">
            <a:extLst>
              <a:ext uri="{FF2B5EF4-FFF2-40B4-BE49-F238E27FC236}">
                <a16:creationId xmlns:a16="http://schemas.microsoft.com/office/drawing/2014/main" id="{6B2A0E43-B9AB-4361-A71A-FD8402F560B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832866" y="4206240"/>
            <a:ext cx="2901831" cy="1933798"/>
          </a:xfrm>
          <a:prstGeom prst="rect">
            <a:avLst/>
          </a:prstGeom>
        </p:spPr>
      </p:pic>
    </p:spTree>
    <p:custDataLst>
      <p:tags r:id="rId1"/>
    </p:custDataLst>
    <p:extLst>
      <p:ext uri="{BB962C8B-B14F-4D97-AF65-F5344CB8AC3E}">
        <p14:creationId xmlns:p14="http://schemas.microsoft.com/office/powerpoint/2010/main" val="2060620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98944"/>
            <a:ext cx="1004807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Player Volunteering</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233B8057-57D4-4C8A-9219-3400A6432531}"/>
              </a:ext>
            </a:extLst>
          </p:cNvPr>
          <p:cNvSpPr/>
          <p:nvPr/>
        </p:nvSpPr>
        <p:spPr>
          <a:xfrm>
            <a:off x="257898" y="1240310"/>
            <a:ext cx="9819164" cy="1200329"/>
          </a:xfrm>
          <a:prstGeom prst="rect">
            <a:avLst/>
          </a:prstGeom>
        </p:spPr>
        <p:txBody>
          <a:bodyPr wrap="square">
            <a:spAutoFit/>
          </a:bodyPr>
          <a:lstStyle/>
          <a:p>
            <a:pPr marL="457200" lvl="2" indent="-457200">
              <a:buFont typeface="Arial" panose="020B0604020202020204" pitchFamily="34" charset="0"/>
              <a:buChar char="•"/>
            </a:pP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SHSHA – 3 Consecutive Community Service Awards from SHS</a:t>
            </a:r>
          </a:p>
          <a:p>
            <a:pPr marL="457200" lvl="2" indent="-457200">
              <a:buFont typeface="Arial" panose="020B0604020202020204" pitchFamily="34" charset="0"/>
              <a:buChar char="•"/>
            </a:pPr>
            <a:endPar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200" lvl="2" indent="-457200">
              <a:buFont typeface="Arial" panose="020B0604020202020204" pitchFamily="34" charset="0"/>
              <a:buChar char="•"/>
            </a:pPr>
            <a:r>
              <a:rPr lang="en-US"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Youth Program Opportunities</a:t>
            </a:r>
          </a:p>
        </p:txBody>
      </p:sp>
      <p:pic>
        <p:nvPicPr>
          <p:cNvPr id="5" name="Picture 4" descr="A person holding a hockey stick&#10;&#10;Description automatically generated">
            <a:extLst>
              <a:ext uri="{FF2B5EF4-FFF2-40B4-BE49-F238E27FC236}">
                <a16:creationId xmlns:a16="http://schemas.microsoft.com/office/drawing/2014/main" id="{4D8966C1-A542-45A2-9F89-3B1E1A3012E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20856" y="1840474"/>
            <a:ext cx="1989919" cy="4306389"/>
          </a:xfrm>
          <a:prstGeom prst="rect">
            <a:avLst/>
          </a:prstGeom>
        </p:spPr>
      </p:pic>
      <p:pic>
        <p:nvPicPr>
          <p:cNvPr id="7" name="Picture 6" descr="A group of people standing together&#10;&#10;Description automatically generated">
            <a:extLst>
              <a:ext uri="{FF2B5EF4-FFF2-40B4-BE49-F238E27FC236}">
                <a16:creationId xmlns:a16="http://schemas.microsoft.com/office/drawing/2014/main" id="{2C044AB2-0189-473B-893D-01DF7400E5B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926791" y="2440639"/>
            <a:ext cx="4778809" cy="3584107"/>
          </a:xfrm>
          <a:prstGeom prst="rect">
            <a:avLst/>
          </a:prstGeom>
        </p:spPr>
      </p:pic>
    </p:spTree>
    <p:custDataLst>
      <p:tags r:id="rId1"/>
    </p:custDataLst>
    <p:extLst>
      <p:ext uri="{BB962C8B-B14F-4D97-AF65-F5344CB8AC3E}">
        <p14:creationId xmlns:p14="http://schemas.microsoft.com/office/powerpoint/2010/main" val="2800926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55CFC2-00A3-4709-981C-EDF37B9E7DDA}"/>
              </a:ext>
            </a:extLst>
          </p:cNvPr>
          <p:cNvPicPr>
            <a:picLocks noChangeAspect="1"/>
          </p:cNvPicPr>
          <p:nvPr/>
        </p:nvPicPr>
        <p:blipFill>
          <a:blip r:embed="rId18"/>
          <a:stretch>
            <a:fillRect/>
          </a:stretch>
        </p:blipFill>
        <p:spPr>
          <a:xfrm>
            <a:off x="7490018" y="3342669"/>
            <a:ext cx="4592129" cy="2728911"/>
          </a:xfrm>
          <a:prstGeom prst="rect">
            <a:avLst/>
          </a:prstGeom>
        </p:spPr>
      </p:pic>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Family Volunteering Details</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CEE8FD49-7978-4AF6-A9E7-7446365F8E2C}"/>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690650" y="1131095"/>
            <a:ext cx="3775072" cy="2831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a:extLst>
              <a:ext uri="{FF2B5EF4-FFF2-40B4-BE49-F238E27FC236}">
                <a16:creationId xmlns:a16="http://schemas.microsoft.com/office/drawing/2014/main" id="{ECAD6A31-93B7-4215-86AC-EEDD92A64B3D}"/>
              </a:ext>
            </a:extLst>
          </p:cNvPr>
          <p:cNvSpPr/>
          <p:nvPr/>
        </p:nvSpPr>
        <p:spPr>
          <a:xfrm>
            <a:off x="175788" y="1301043"/>
            <a:ext cx="5300452" cy="3477875"/>
          </a:xfrm>
          <a:prstGeom prst="rect">
            <a:avLst/>
          </a:prstGeom>
        </p:spPr>
        <p:txBody>
          <a:bodyPr wrap="square">
            <a:spAutoFit/>
          </a:bodyPr>
          <a:lstStyle/>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27 General Hours Required</a:t>
            </a:r>
          </a:p>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7 Additional Hours During Thanksgiving Tournament (Parents and/or Players)</a:t>
            </a:r>
          </a:p>
          <a:p>
            <a:pPr marL="914400" lvl="3" indent="-457200">
              <a:buFont typeface="Courier New" panose="02070309020205020404" pitchFamily="49" charset="0"/>
              <a:buChar char="o"/>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Board Members and Managers automatically satisfy this requirement with their roles</a:t>
            </a:r>
          </a:p>
          <a:p>
            <a:pPr marL="914400" lvl="3" indent="-457200">
              <a:buFont typeface="Courier New" panose="02070309020205020404" pitchFamily="49" charset="0"/>
              <a:buChar char="o"/>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Other exemptions will not be granted</a:t>
            </a:r>
          </a:p>
          <a:p>
            <a:pPr marL="342900" lvl="2" indent="-3429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Buyout Option</a:t>
            </a:r>
          </a:p>
          <a:p>
            <a:pPr marL="800100" lvl="3" indent="-342900">
              <a:buFont typeface="Courier New" panose="02070309020205020404" pitchFamily="49" charset="0"/>
              <a:buChar char="o"/>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General Season: $1,500</a:t>
            </a:r>
          </a:p>
          <a:p>
            <a:pPr marL="800100" lvl="3" indent="-342900">
              <a:buFont typeface="Courier New" panose="02070309020205020404" pitchFamily="49" charset="0"/>
              <a:buChar char="o"/>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Thanksgiving: $525</a:t>
            </a:r>
            <a:endParaRPr lang="en-US" sz="2000"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p:txBody>
      </p:sp>
    </p:spTree>
    <p:custDataLst>
      <p:tags r:id="rId1"/>
    </p:custDataLst>
    <p:extLst>
      <p:ext uri="{BB962C8B-B14F-4D97-AF65-F5344CB8AC3E}">
        <p14:creationId xmlns:p14="http://schemas.microsoft.com/office/powerpoint/2010/main" val="4236892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Game Duty Volunteering Opportunities</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045C99B1-CD42-4EA2-835B-8170FAAD480E}"/>
              </a:ext>
            </a:extLst>
          </p:cNvPr>
          <p:cNvSpPr/>
          <p:nvPr/>
        </p:nvSpPr>
        <p:spPr>
          <a:xfrm>
            <a:off x="175787" y="1108347"/>
            <a:ext cx="7121996" cy="5262979"/>
          </a:xfrm>
          <a:prstGeom prst="rect">
            <a:avLst/>
          </a:prstGeom>
        </p:spPr>
        <p:txBody>
          <a:bodyPr wrap="square">
            <a:spAutoFit/>
          </a:bodyPr>
          <a:lstStyle/>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Scorekeeping</a:t>
            </a:r>
          </a:p>
          <a:p>
            <a:pPr marL="800100" lvl="3" indent="-342900">
              <a:buFont typeface="Courier New" panose="02070309020205020404" pitchFamily="49" charset="0"/>
              <a:buChar char="o"/>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Done via Game Sheets on iPad – Training Provided</a:t>
            </a:r>
          </a:p>
          <a:p>
            <a:pPr marL="342900" lvl="2" indent="-3429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Clock / Scoreboard</a:t>
            </a:r>
          </a:p>
          <a:p>
            <a:pPr marL="342900" lvl="2" indent="-3429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Security</a:t>
            </a:r>
          </a:p>
          <a:p>
            <a:pPr marL="800100" lvl="3" indent="-342900">
              <a:buFont typeface="Courier New" panose="02070309020205020404" pitchFamily="49" charset="0"/>
              <a:buChar char="o"/>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2-4 volunteers needed per game, depending on team, opponent and event</a:t>
            </a:r>
          </a:p>
          <a:p>
            <a:pPr marL="800100" lvl="3" indent="-342900">
              <a:buFont typeface="Courier New" panose="02070309020205020404" pitchFamily="49" charset="0"/>
              <a:buChar char="o"/>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Professional police security hired for high profile games to assist</a:t>
            </a:r>
          </a:p>
          <a:p>
            <a:pPr marL="342900" lvl="2" indent="-3429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Music</a:t>
            </a:r>
          </a:p>
          <a:p>
            <a:pPr marL="342900" lvl="2" indent="-3429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Penalty Box</a:t>
            </a:r>
          </a:p>
          <a:p>
            <a:pPr marL="342900" lvl="2" indent="-342900">
              <a:buFont typeface="Arial" panose="020B0604020202020204" pitchFamily="34" charset="0"/>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342900" lvl="2" indent="-342900">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Special Event Assistants</a:t>
            </a:r>
          </a:p>
          <a:p>
            <a:pPr marL="800100" lvl="3" indent="-342900">
              <a:buFont typeface="Courier New" panose="02070309020205020404" pitchFamily="49" charset="0"/>
              <a:buChar char="o"/>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Used typically during fan/charity nights to help provide additional on-site assistance to committee through game promotion activities</a:t>
            </a:r>
          </a:p>
          <a:p>
            <a:pPr marL="342900" lvl="2" indent="-342900">
              <a:buFont typeface="Arial" panose="020B0604020202020204" pitchFamily="34" charset="0"/>
              <a:buChar char="•"/>
            </a:pPr>
            <a:endParaRPr lang="en-US" sz="2000"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846AF32E-C88A-4C47-AB0C-0F409B4DA29A}"/>
              </a:ext>
            </a:extLst>
          </p:cNvPr>
          <p:cNvPicPr>
            <a:picLocks noChangeAspect="1"/>
          </p:cNvPicPr>
          <p:nvPr/>
        </p:nvPicPr>
        <p:blipFill>
          <a:blip r:embed="rId20"/>
          <a:stretch>
            <a:fillRect/>
          </a:stretch>
        </p:blipFill>
        <p:spPr>
          <a:xfrm>
            <a:off x="7531166" y="2446418"/>
            <a:ext cx="4485047" cy="2480269"/>
          </a:xfrm>
          <a:prstGeom prst="rect">
            <a:avLst/>
          </a:prstGeom>
        </p:spPr>
      </p:pic>
    </p:spTree>
    <p:custDataLst>
      <p:tags r:id="rId1"/>
    </p:custDataLst>
    <p:extLst>
      <p:ext uri="{BB962C8B-B14F-4D97-AF65-F5344CB8AC3E}">
        <p14:creationId xmlns:p14="http://schemas.microsoft.com/office/powerpoint/2010/main" val="3963849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175788" y="231187"/>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Committee List</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BC87357D-23F6-4253-BD4E-15674B16ED2A}"/>
              </a:ext>
            </a:extLst>
          </p:cNvPr>
          <p:cNvSpPr/>
          <p:nvPr/>
        </p:nvSpPr>
        <p:spPr>
          <a:xfrm>
            <a:off x="109853" y="1116590"/>
            <a:ext cx="11489965" cy="3693319"/>
          </a:xfrm>
          <a:prstGeom prst="rect">
            <a:avLst/>
          </a:prstGeom>
        </p:spPr>
        <p:txBody>
          <a:bodyPr wrap="square">
            <a:spAutoFit/>
          </a:bodyPr>
          <a:lstStyle/>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Philanthropy</a:t>
            </a:r>
          </a:p>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Fan Appreciation &amp; Special Events</a:t>
            </a:r>
          </a:p>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Fund Raising</a:t>
            </a:r>
          </a:p>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Marketing /Graphics</a:t>
            </a:r>
          </a:p>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Ad Book</a:t>
            </a:r>
          </a:p>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Senior Night</a:t>
            </a:r>
          </a:p>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Alumni Night</a:t>
            </a:r>
          </a:p>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Stevenson High School Liaison / Media Liaison</a:t>
            </a:r>
          </a:p>
          <a:p>
            <a:pPr marL="457200" lvl="2" indent="-457200">
              <a:buFont typeface="Arial" panose="020B0604020202020204" pitchFamily="34" charset="0"/>
              <a:buChar char="•"/>
            </a:pP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Booster Club Representative</a:t>
            </a:r>
            <a:endParaRPr lang="en-US" dirty="0">
              <a:latin typeface="Arial" panose="020B0604020202020204" pitchFamily="34" charset="0"/>
              <a:ea typeface="Times New Roman" panose="02020603050405020304" pitchFamily="18" charset="0"/>
              <a:cs typeface="Arial" panose="020B0604020202020204" pitchFamily="34" charset="0"/>
            </a:endParaRPr>
          </a:p>
          <a:p>
            <a:pPr marL="457200" lvl="2" indent="-45720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Thanksgiving Tournament</a:t>
            </a:r>
          </a:p>
          <a:p>
            <a:pPr marL="457200" lvl="2" indent="-45720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Social Media</a:t>
            </a:r>
          </a:p>
          <a:p>
            <a:pPr marL="457200" lvl="2" indent="-45720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Statistics</a:t>
            </a:r>
          </a:p>
          <a:p>
            <a:pPr marL="0" lvl="2"/>
            <a:endParaRPr lang="en-US" dirty="0">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4" descr="A group of people in hockey uniforms&#10;&#10;Description automatically generated">
            <a:extLst>
              <a:ext uri="{FF2B5EF4-FFF2-40B4-BE49-F238E27FC236}">
                <a16:creationId xmlns:a16="http://schemas.microsoft.com/office/drawing/2014/main" id="{7BC6E58F-CEDD-4D13-B953-518539CB936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253621" y="2007757"/>
            <a:ext cx="5828526" cy="3885684"/>
          </a:xfrm>
          <a:prstGeom prst="rect">
            <a:avLst/>
          </a:prstGeom>
        </p:spPr>
      </p:pic>
    </p:spTree>
    <p:custDataLst>
      <p:tags r:id="rId1"/>
    </p:custDataLst>
    <p:extLst>
      <p:ext uri="{BB962C8B-B14F-4D97-AF65-F5344CB8AC3E}">
        <p14:creationId xmlns:p14="http://schemas.microsoft.com/office/powerpoint/2010/main" val="1080963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TLSHAPE_T_a82269eb335f4826b627d4afce417f01_ShapePercentage" hidden="1">
            <a:extLst>
              <a:ext uri="{FF2B5EF4-FFF2-40B4-BE49-F238E27FC236}">
                <a16:creationId xmlns:a16="http://schemas.microsoft.com/office/drawing/2014/main" id="{5AC95F24-564F-4290-9DE8-ED25AE00D4DA}"/>
              </a:ext>
            </a:extLst>
          </p:cNvPr>
          <p:cNvSpPr/>
          <p:nvPr>
            <p:custDataLst>
              <p:tags r:id="rId2"/>
            </p:custDataLst>
          </p:nvPr>
        </p:nvSpPr>
        <p:spPr>
          <a:xfrm>
            <a:off x="844465"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TLSHAPE_T_df4d89a3d35b45f7b90ef9ae229234f2_ShapePercentage" hidden="1">
            <a:extLst>
              <a:ext uri="{FF2B5EF4-FFF2-40B4-BE49-F238E27FC236}">
                <a16:creationId xmlns:a16="http://schemas.microsoft.com/office/drawing/2014/main" id="{7860EA87-A8FB-4C86-AAEE-64EDCB874EC1}"/>
              </a:ext>
            </a:extLst>
          </p:cNvPr>
          <p:cNvSpPr/>
          <p:nvPr>
            <p:custDataLst>
              <p:tags r:id="rId3"/>
            </p:custDataLst>
          </p:nvPr>
        </p:nvSpPr>
        <p:spPr>
          <a:xfrm>
            <a:off x="5226731" y="3614233"/>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TLSHAPE_T_f7095a83a335486d93b8ba558036dcdc_ShapePercentage" hidden="1">
            <a:extLst>
              <a:ext uri="{FF2B5EF4-FFF2-40B4-BE49-F238E27FC236}">
                <a16:creationId xmlns:a16="http://schemas.microsoft.com/office/drawing/2014/main" id="{6391A483-6501-4EE2-8905-CB62E411F0F5}"/>
              </a:ext>
            </a:extLst>
          </p:cNvPr>
          <p:cNvSpPr/>
          <p:nvPr>
            <p:custDataLst>
              <p:tags r:id="rId4"/>
            </p:custDataLst>
          </p:nvPr>
        </p:nvSpPr>
        <p:spPr>
          <a:xfrm>
            <a:off x="8258397" y="4074058"/>
            <a:ext cx="0" cy="0"/>
          </a:xfrm>
          <a:prstGeom prst="chevron">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TLSHAPE_T_a82269eb335f4826b627d4afce417f01_Duration" hidden="1">
            <a:extLst>
              <a:ext uri="{FF2B5EF4-FFF2-40B4-BE49-F238E27FC236}">
                <a16:creationId xmlns:a16="http://schemas.microsoft.com/office/drawing/2014/main" id="{DFA814D5-53A8-48F6-8362-11EF97C5C0FB}"/>
              </a:ext>
            </a:extLst>
          </p:cNvPr>
          <p:cNvSpPr txBox="1"/>
          <p:nvPr>
            <p:custDataLst>
              <p:tags r:id="rId5"/>
            </p:custDataLst>
          </p:nvPr>
        </p:nvSpPr>
        <p:spPr>
          <a:xfrm>
            <a:off x="12700" y="-356632"/>
            <a:ext cx="495300" cy="177800"/>
          </a:xfrm>
          <a:prstGeom prst="rect">
            <a:avLst/>
          </a:prstGeom>
          <a:noFill/>
        </p:spPr>
        <p:txBody>
          <a:bodyPr vert="horz"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B20E12"/>
                </a:solidFill>
                <a:effectLst/>
                <a:uLnTx/>
                <a:uFillTx/>
                <a:latin typeface="Calibri" panose="020F0502020204030204" pitchFamily="34" charset="0"/>
                <a:ea typeface="+mn-ea"/>
                <a:cs typeface="+mn-cs"/>
              </a:rPr>
              <a:t>10 mons</a:t>
            </a:r>
          </a:p>
        </p:txBody>
      </p:sp>
      <p:sp>
        <p:nvSpPr>
          <p:cNvPr id="34" name="OTLSHAPE_T_a82269eb335f4826b627d4afce417f01_TextPercentage" hidden="1">
            <a:extLst>
              <a:ext uri="{FF2B5EF4-FFF2-40B4-BE49-F238E27FC236}">
                <a16:creationId xmlns:a16="http://schemas.microsoft.com/office/drawing/2014/main" id="{F22DE1A4-3DA2-44DE-A638-9BEA86573311}"/>
              </a:ext>
            </a:extLst>
          </p:cNvPr>
          <p:cNvSpPr txBox="1"/>
          <p:nvPr>
            <p:custDataLst>
              <p:tags r:id="rId6"/>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37" name="OTLSHAPE_T_a82269eb335f4826b627d4afce417f01_StartDate" hidden="1">
            <a:extLst>
              <a:ext uri="{FF2B5EF4-FFF2-40B4-BE49-F238E27FC236}">
                <a16:creationId xmlns:a16="http://schemas.microsoft.com/office/drawing/2014/main" id="{8C67003E-4EBD-484F-884A-5AF12F37201F}"/>
              </a:ext>
            </a:extLst>
          </p:cNvPr>
          <p:cNvSpPr txBox="1"/>
          <p:nvPr>
            <p:custDataLst>
              <p:tags r:id="rId7"/>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1" name="OTLSHAPE_T_a82269eb335f4826b627d4afce417f01_EndDate" hidden="1">
            <a:extLst>
              <a:ext uri="{FF2B5EF4-FFF2-40B4-BE49-F238E27FC236}">
                <a16:creationId xmlns:a16="http://schemas.microsoft.com/office/drawing/2014/main" id="{AB1619D5-9EFD-4BD5-BB93-39C3030569C7}"/>
              </a:ext>
            </a:extLst>
          </p:cNvPr>
          <p:cNvSpPr txBox="1"/>
          <p:nvPr>
            <p:custDataLst>
              <p:tags r:id="rId8"/>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3" name="OTLSHAPE_T_df4d89a3d35b45f7b90ef9ae229234f2_TextPercentage" hidden="1">
            <a:extLst>
              <a:ext uri="{FF2B5EF4-FFF2-40B4-BE49-F238E27FC236}">
                <a16:creationId xmlns:a16="http://schemas.microsoft.com/office/drawing/2014/main" id="{2A0206EB-B2B4-4CAE-B8C0-610B138F4373}"/>
              </a:ext>
            </a:extLst>
          </p:cNvPr>
          <p:cNvSpPr txBox="1"/>
          <p:nvPr>
            <p:custDataLst>
              <p:tags r:id="rId9"/>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46" name="OTLSHAPE_T_df4d89a3d35b45f7b90ef9ae229234f2_StartDate" hidden="1">
            <a:extLst>
              <a:ext uri="{FF2B5EF4-FFF2-40B4-BE49-F238E27FC236}">
                <a16:creationId xmlns:a16="http://schemas.microsoft.com/office/drawing/2014/main" id="{D71AD97E-5D4A-4CAD-B6A8-93B248CC0C69}"/>
              </a:ext>
            </a:extLst>
          </p:cNvPr>
          <p:cNvSpPr txBox="1"/>
          <p:nvPr>
            <p:custDataLst>
              <p:tags r:id="rId10"/>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9" name="OTLSHAPE_T_df4d89a3d35b45f7b90ef9ae229234f2_EndDate" hidden="1">
            <a:extLst>
              <a:ext uri="{FF2B5EF4-FFF2-40B4-BE49-F238E27FC236}">
                <a16:creationId xmlns:a16="http://schemas.microsoft.com/office/drawing/2014/main" id="{7E8E067D-3FEC-45A7-8BFD-699B50E9E762}"/>
              </a:ext>
            </a:extLst>
          </p:cNvPr>
          <p:cNvSpPr txBox="1"/>
          <p:nvPr>
            <p:custDataLst>
              <p:tags r:id="rId11"/>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3" name="OTLSHAPE_T_f7095a83a335486d93b8ba558036dcdc_TextPercentage" hidden="1">
            <a:extLst>
              <a:ext uri="{FF2B5EF4-FFF2-40B4-BE49-F238E27FC236}">
                <a16:creationId xmlns:a16="http://schemas.microsoft.com/office/drawing/2014/main" id="{CE46D3E2-AD66-4282-A437-4B8123F51F7D}"/>
              </a:ext>
            </a:extLst>
          </p:cNvPr>
          <p:cNvSpPr txBox="1"/>
          <p:nvPr>
            <p:custDataLst>
              <p:tags r:id="rId12"/>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C0504D"/>
              </a:solidFill>
              <a:effectLst/>
              <a:uLnTx/>
              <a:uFillTx/>
              <a:latin typeface="Calibri" panose="020F0502020204030204" pitchFamily="34" charset="0"/>
              <a:ea typeface="+mn-ea"/>
              <a:cs typeface="+mn-cs"/>
            </a:endParaRPr>
          </a:p>
        </p:txBody>
      </p:sp>
      <p:sp>
        <p:nvSpPr>
          <p:cNvPr id="64" name="OTLSHAPE_T_f7095a83a335486d93b8ba558036dcdc_StartDate" hidden="1">
            <a:extLst>
              <a:ext uri="{FF2B5EF4-FFF2-40B4-BE49-F238E27FC236}">
                <a16:creationId xmlns:a16="http://schemas.microsoft.com/office/drawing/2014/main" id="{4C343D15-4734-4F37-8DF2-B441E55F56BA}"/>
              </a:ext>
            </a:extLst>
          </p:cNvPr>
          <p:cNvSpPr txBox="1"/>
          <p:nvPr>
            <p:custDataLst>
              <p:tags r:id="rId13"/>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65" name="OTLSHAPE_T_f7095a83a335486d93b8ba558036dcdc_EndDate" hidden="1">
            <a:extLst>
              <a:ext uri="{FF2B5EF4-FFF2-40B4-BE49-F238E27FC236}">
                <a16:creationId xmlns:a16="http://schemas.microsoft.com/office/drawing/2014/main" id="{5BCD0B58-F0CD-483E-86AC-6471EC31251B}"/>
              </a:ext>
            </a:extLst>
          </p:cNvPr>
          <p:cNvSpPr txBox="1"/>
          <p:nvPr>
            <p:custDataLst>
              <p:tags r:id="rId14"/>
            </p:custDataLst>
          </p:nvPr>
        </p:nvSpPr>
        <p:spPr>
          <a:xfrm>
            <a:off x="12700" y="74255"/>
            <a:ext cx="0" cy="0"/>
          </a:xfrm>
          <a:prstGeom prst="rect">
            <a:avLst/>
          </a:prstGeom>
          <a:noFill/>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6" name="TextBox 85">
            <a:extLst>
              <a:ext uri="{FF2B5EF4-FFF2-40B4-BE49-F238E27FC236}">
                <a16:creationId xmlns:a16="http://schemas.microsoft.com/office/drawing/2014/main" id="{BACCFD5B-AEBC-4298-BDA0-5CA15EF61EE6}"/>
              </a:ext>
            </a:extLst>
          </p:cNvPr>
          <p:cNvSpPr txBox="1"/>
          <p:nvPr>
            <p:custDataLst>
              <p:tags r:id="rId15"/>
            </p:custDataLst>
          </p:nvPr>
        </p:nvSpPr>
        <p:spPr>
          <a:xfrm>
            <a:off x="383858" y="236198"/>
            <a:ext cx="87840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 Book – New This Year</a:t>
            </a:r>
          </a:p>
        </p:txBody>
      </p:sp>
      <p:pic>
        <p:nvPicPr>
          <p:cNvPr id="22" name="Picture 21" descr="Logo&#10;&#10;Description automatically generated">
            <a:extLst>
              <a:ext uri="{FF2B5EF4-FFF2-40B4-BE49-F238E27FC236}">
                <a16:creationId xmlns:a16="http://schemas.microsoft.com/office/drawing/2014/main" id="{F56E9D6B-8CCF-1045-810A-0C55D20E7DD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23862" y="73029"/>
            <a:ext cx="1858285" cy="1858285"/>
          </a:xfrm>
          <a:prstGeom prst="rect">
            <a:avLst/>
          </a:prstGeom>
        </p:spPr>
      </p:pic>
      <p:sp>
        <p:nvSpPr>
          <p:cNvPr id="2" name="Rectangle 1">
            <a:extLst>
              <a:ext uri="{FF2B5EF4-FFF2-40B4-BE49-F238E27FC236}">
                <a16:creationId xmlns:a16="http://schemas.microsoft.com/office/drawing/2014/main" id="{B737354D-D23F-449C-9458-7A8E311D2EBB}"/>
              </a:ext>
            </a:extLst>
          </p:cNvPr>
          <p:cNvSpPr/>
          <p:nvPr/>
        </p:nvSpPr>
        <p:spPr>
          <a:xfrm>
            <a:off x="0" y="6183086"/>
            <a:ext cx="12192000" cy="67491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95E6BFC-EA87-433C-9705-EEF43B982F2E}"/>
              </a:ext>
            </a:extLst>
          </p:cNvPr>
          <p:cNvCxnSpPr/>
          <p:nvPr/>
        </p:nvCxnSpPr>
        <p:spPr>
          <a:xfrm>
            <a:off x="0" y="1019588"/>
            <a:ext cx="101454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2" descr="Stevenson Brand Identity — Ashby">
            <a:extLst>
              <a:ext uri="{FF2B5EF4-FFF2-40B4-BE49-F238E27FC236}">
                <a16:creationId xmlns:a16="http://schemas.microsoft.com/office/drawing/2014/main" id="{B2FB7300-0257-4431-A2D5-C01F48F8271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64723" y="6183086"/>
            <a:ext cx="527277" cy="674914"/>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BC87357D-23F6-4253-BD4E-15674B16ED2A}"/>
              </a:ext>
            </a:extLst>
          </p:cNvPr>
          <p:cNvSpPr/>
          <p:nvPr/>
        </p:nvSpPr>
        <p:spPr>
          <a:xfrm>
            <a:off x="109853" y="1116590"/>
            <a:ext cx="11489965" cy="3416320"/>
          </a:xfrm>
          <a:prstGeom prst="rect">
            <a:avLst/>
          </a:prstGeom>
        </p:spPr>
        <p:txBody>
          <a:bodyPr wrap="square">
            <a:spAutoFit/>
          </a:bodyPr>
          <a:lstStyle/>
          <a:p>
            <a:pPr marL="285750" lvl="2"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Families have the opportunity to sell ad space to offset their dues via a 60/40 split.  </a:t>
            </a:r>
          </a:p>
          <a:p>
            <a:pPr marL="285750" lvl="2" indent="-285750">
              <a:buFont typeface="Arial" panose="020B0604020202020204" pitchFamily="34" charset="0"/>
              <a:buChar char="•"/>
            </a:pPr>
            <a:endParaRPr lang="en-US" dirty="0">
              <a:latin typeface="Arial" panose="020B0604020202020204" pitchFamily="34" charset="0"/>
              <a:ea typeface="Times New Roman" panose="02020603050405020304" pitchFamily="18" charset="0"/>
              <a:cs typeface="Arial" panose="020B0604020202020204" pitchFamily="34" charset="0"/>
            </a:endParaRPr>
          </a:p>
          <a:p>
            <a:pPr marL="285750" lvl="2"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Email will be sent by end of the week with details</a:t>
            </a:r>
          </a:p>
          <a:p>
            <a:pPr marL="285750" lvl="2" indent="-285750">
              <a:buFont typeface="Arial" panose="020B0604020202020204" pitchFamily="34" charset="0"/>
              <a:buChar char="•"/>
            </a:pPr>
            <a:endParaRPr lang="en-US" dirty="0">
              <a:latin typeface="Arial" panose="020B0604020202020204" pitchFamily="34" charset="0"/>
              <a:ea typeface="Times New Roman" panose="02020603050405020304" pitchFamily="18" charset="0"/>
              <a:cs typeface="Arial" panose="020B0604020202020204" pitchFamily="34" charset="0"/>
            </a:endParaRPr>
          </a:p>
          <a:p>
            <a:pPr marL="285750" lvl="2"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Ads will run in the Thanksgiving Program book as well as the Year Book</a:t>
            </a:r>
          </a:p>
          <a:p>
            <a:pPr marL="285750" lvl="2" indent="-285750">
              <a:buFont typeface="Arial" panose="020B0604020202020204" pitchFamily="34" charset="0"/>
              <a:buChar char="•"/>
            </a:pPr>
            <a:endParaRPr lang="en-US" dirty="0">
              <a:latin typeface="Arial" panose="020B0604020202020204" pitchFamily="34" charset="0"/>
              <a:ea typeface="Times New Roman" panose="02020603050405020304" pitchFamily="18" charset="0"/>
              <a:cs typeface="Arial" panose="020B0604020202020204" pitchFamily="34" charset="0"/>
            </a:endParaRPr>
          </a:p>
          <a:p>
            <a:pPr marL="285750" lvl="2"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Player Ads will also be available for sale in the Year Book</a:t>
            </a:r>
          </a:p>
          <a:p>
            <a:pPr marL="285750" lvl="2" indent="-285750">
              <a:buFont typeface="Arial" panose="020B0604020202020204" pitchFamily="34" charset="0"/>
              <a:buChar char="•"/>
            </a:pPr>
            <a:endParaRPr lang="en-US" dirty="0">
              <a:latin typeface="Arial" panose="020B0604020202020204" pitchFamily="34" charset="0"/>
              <a:ea typeface="Times New Roman" panose="02020603050405020304" pitchFamily="18" charset="0"/>
              <a:cs typeface="Arial" panose="020B0604020202020204" pitchFamily="34" charset="0"/>
            </a:endParaRPr>
          </a:p>
          <a:p>
            <a:pPr marL="285750" lvl="2"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Sponsorships (larger than just Ad book placement) also adhere to the same split</a:t>
            </a:r>
          </a:p>
          <a:p>
            <a:pPr marL="285750" lvl="2" indent="-285750">
              <a:buFont typeface="Arial" panose="020B0604020202020204" pitchFamily="34" charset="0"/>
              <a:buChar char="•"/>
            </a:pPr>
            <a:endParaRPr lang="en-US" dirty="0">
              <a:latin typeface="Arial" panose="020B0604020202020204" pitchFamily="34" charset="0"/>
              <a:ea typeface="Times New Roman" panose="02020603050405020304" pitchFamily="18" charset="0"/>
              <a:cs typeface="Arial" panose="020B0604020202020204" pitchFamily="34" charset="0"/>
            </a:endParaRPr>
          </a:p>
          <a:p>
            <a:pPr marL="285750" lvl="2"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Rebates will be issued after all dues have been paid / used to offset the last payment in a payment plan (up to the families) – They can also be pulled forward and credited against Spring</a:t>
            </a:r>
          </a:p>
        </p:txBody>
      </p:sp>
    </p:spTree>
    <p:custDataLst>
      <p:tags r:id="rId1"/>
    </p:custDataLst>
    <p:extLst>
      <p:ext uri="{BB962C8B-B14F-4D97-AF65-F5344CB8AC3E}">
        <p14:creationId xmlns:p14="http://schemas.microsoft.com/office/powerpoint/2010/main" val="2314066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LREADY-CHECKED" val="TRUE"/>
</p:tagLst>
</file>

<file path=ppt/tags/tag2.xml><?xml version="1.0" encoding="utf-8"?>
<p:tagLst xmlns:a="http://schemas.openxmlformats.org/drawingml/2006/main" xmlns:r="http://schemas.openxmlformats.org/officeDocument/2006/relationships" xmlns:p="http://schemas.openxmlformats.org/presentationml/2006/main">
  <p:tag name="ALREADY-CHECKED" val="TRUE"/>
</p:tagLst>
</file>

<file path=ppt/tags/tag3.xml><?xml version="1.0" encoding="utf-8"?>
<p:tagLst xmlns:a="http://schemas.openxmlformats.org/drawingml/2006/main" xmlns:r="http://schemas.openxmlformats.org/officeDocument/2006/relationships" xmlns:p="http://schemas.openxmlformats.org/presentationml/2006/main">
  <p:tag name="ALREADY-CHECKED" val="TRUE"/>
</p:tagLst>
</file>

<file path=ppt/tags/tag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ALREADY-CHECKED" val="TRUE"/>
</p:tagLst>
</file>

<file path=ppt/tags/tag1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ags/tag31.xml><?xml version="1.0" encoding="utf-8"?>
<p:tagLst xmlns:a="http://schemas.openxmlformats.org/drawingml/2006/main" xmlns:r="http://schemas.openxmlformats.org/officeDocument/2006/relationships" xmlns:p="http://schemas.openxmlformats.org/presentationml/2006/main">
  <p:tag name="OTLMARKERSHAPE" val="OTL"/>
</p:tagLst>
</file>

<file path=ppt/tags/tag32.xml><?xml version="1.0" encoding="utf-8"?>
<p:tagLst xmlns:a="http://schemas.openxmlformats.org/drawingml/2006/main" xmlns:r="http://schemas.openxmlformats.org/officeDocument/2006/relationships" xmlns:p="http://schemas.openxmlformats.org/presentationml/2006/main">
  <p:tag name="OTLMARKERSHAPE" val="OTL"/>
</p:tagLst>
</file>

<file path=ppt/tags/tag33.xml><?xml version="1.0" encoding="utf-8"?>
<p:tagLst xmlns:a="http://schemas.openxmlformats.org/drawingml/2006/main" xmlns:r="http://schemas.openxmlformats.org/officeDocument/2006/relationships" xmlns:p="http://schemas.openxmlformats.org/presentationml/2006/main">
  <p:tag name="ALREADY-CHECKED" val="TRUE"/>
</p:tagLst>
</file>

<file path=ppt/tags/tag3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35.xml><?xml version="1.0" encoding="utf-8"?>
<p:tagLst xmlns:a="http://schemas.openxmlformats.org/drawingml/2006/main" xmlns:r="http://schemas.openxmlformats.org/officeDocument/2006/relationships" xmlns:p="http://schemas.openxmlformats.org/presentationml/2006/main">
  <p:tag name="OTLMARKERSHAPE" val="OTL"/>
</p:tagLst>
</file>

<file path=ppt/tags/tag36.xml><?xml version="1.0" encoding="utf-8"?>
<p:tagLst xmlns:a="http://schemas.openxmlformats.org/drawingml/2006/main" xmlns:r="http://schemas.openxmlformats.org/officeDocument/2006/relationships" xmlns:p="http://schemas.openxmlformats.org/presentationml/2006/main">
  <p:tag name="OTLMARKERSHAPE" val="OTL"/>
</p:tagLst>
</file>

<file path=ppt/tags/tag37.xml><?xml version="1.0" encoding="utf-8"?>
<p:tagLst xmlns:a="http://schemas.openxmlformats.org/drawingml/2006/main" xmlns:r="http://schemas.openxmlformats.org/officeDocument/2006/relationships" xmlns:p="http://schemas.openxmlformats.org/presentationml/2006/main">
  <p:tag name="OTLMARKERSHAPE" val="OTL"/>
</p:tagLst>
</file>

<file path=ppt/tags/tag38.xml><?xml version="1.0" encoding="utf-8"?>
<p:tagLst xmlns:a="http://schemas.openxmlformats.org/drawingml/2006/main" xmlns:r="http://schemas.openxmlformats.org/officeDocument/2006/relationships" xmlns:p="http://schemas.openxmlformats.org/presentationml/2006/main">
  <p:tag name="OTLMARKERSHAPE" val="OTL"/>
</p:tagLst>
</file>

<file path=ppt/tags/tag39.xml><?xml version="1.0" encoding="utf-8"?>
<p:tagLst xmlns:a="http://schemas.openxmlformats.org/drawingml/2006/main" xmlns:r="http://schemas.openxmlformats.org/officeDocument/2006/relationships" xmlns:p="http://schemas.openxmlformats.org/presentationml/2006/main">
  <p:tag name="OTLMARKERSHAPE" val="OTL"/>
</p:tagLst>
</file>

<file path=ppt/tags/tag40.xml><?xml version="1.0" encoding="utf-8"?>
<p:tagLst xmlns:a="http://schemas.openxmlformats.org/drawingml/2006/main" xmlns:r="http://schemas.openxmlformats.org/officeDocument/2006/relationships" xmlns:p="http://schemas.openxmlformats.org/presentationml/2006/main">
  <p:tag name="OTLMARKERSHAPE" val="OTL"/>
</p:tagLst>
</file>

<file path=ppt/tags/tag41.xml><?xml version="1.0" encoding="utf-8"?>
<p:tagLst xmlns:a="http://schemas.openxmlformats.org/drawingml/2006/main" xmlns:r="http://schemas.openxmlformats.org/officeDocument/2006/relationships" xmlns:p="http://schemas.openxmlformats.org/presentationml/2006/main">
  <p:tag name="OTLMARKERSHAPE" val="OTL"/>
</p:tagLst>
</file>

<file path=ppt/tags/tag42.xml><?xml version="1.0" encoding="utf-8"?>
<p:tagLst xmlns:a="http://schemas.openxmlformats.org/drawingml/2006/main" xmlns:r="http://schemas.openxmlformats.org/officeDocument/2006/relationships" xmlns:p="http://schemas.openxmlformats.org/presentationml/2006/main">
  <p:tag name="OTLMARKERSHAPE" val="OTL"/>
</p:tagLst>
</file>

<file path=ppt/tags/tag43.xml><?xml version="1.0" encoding="utf-8"?>
<p:tagLst xmlns:a="http://schemas.openxmlformats.org/drawingml/2006/main" xmlns:r="http://schemas.openxmlformats.org/officeDocument/2006/relationships" xmlns:p="http://schemas.openxmlformats.org/presentationml/2006/main">
  <p:tag name="OTLMARKERSHAPE" val="OTL"/>
</p:tagLst>
</file>

<file path=ppt/tags/tag44.xml><?xml version="1.0" encoding="utf-8"?>
<p:tagLst xmlns:a="http://schemas.openxmlformats.org/drawingml/2006/main" xmlns:r="http://schemas.openxmlformats.org/officeDocument/2006/relationships" xmlns:p="http://schemas.openxmlformats.org/presentationml/2006/main">
  <p:tag name="OTLMARKERSHAPE" val="OTL"/>
</p:tagLst>
</file>

<file path=ppt/tags/tag45.xml><?xml version="1.0" encoding="utf-8"?>
<p:tagLst xmlns:a="http://schemas.openxmlformats.org/drawingml/2006/main" xmlns:r="http://schemas.openxmlformats.org/officeDocument/2006/relationships" xmlns:p="http://schemas.openxmlformats.org/presentationml/2006/main">
  <p:tag name="OTLMARKERSHAPE" val="OTL"/>
</p:tagLst>
</file>

<file path=ppt/tags/tag46.xml><?xml version="1.0" encoding="utf-8"?>
<p:tagLst xmlns:a="http://schemas.openxmlformats.org/drawingml/2006/main" xmlns:r="http://schemas.openxmlformats.org/officeDocument/2006/relationships" xmlns:p="http://schemas.openxmlformats.org/presentationml/2006/main">
  <p:tag name="OTLMARKERSHAPE" val="OTL"/>
</p:tagLst>
</file>

<file path=ppt/tags/tag47.xml><?xml version="1.0" encoding="utf-8"?>
<p:tagLst xmlns:a="http://schemas.openxmlformats.org/drawingml/2006/main" xmlns:r="http://schemas.openxmlformats.org/officeDocument/2006/relationships" xmlns:p="http://schemas.openxmlformats.org/presentationml/2006/main">
  <p:tag name="OTLMARKERSHAPE" val="OTL"/>
</p:tagLst>
</file>

<file path=ppt/tags/tag48.xml><?xml version="1.0" encoding="utf-8"?>
<p:tagLst xmlns:a="http://schemas.openxmlformats.org/drawingml/2006/main" xmlns:r="http://schemas.openxmlformats.org/officeDocument/2006/relationships" xmlns:p="http://schemas.openxmlformats.org/presentationml/2006/main">
  <p:tag name="ALREADY-CHECKED" val="TRUE"/>
</p:tagLst>
</file>

<file path=ppt/tags/tag4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50.xml><?xml version="1.0" encoding="utf-8"?>
<p:tagLst xmlns:a="http://schemas.openxmlformats.org/drawingml/2006/main" xmlns:r="http://schemas.openxmlformats.org/officeDocument/2006/relationships" xmlns:p="http://schemas.openxmlformats.org/presentationml/2006/main">
  <p:tag name="OTLMARKERSHAPE" val="OTL"/>
</p:tagLst>
</file>

<file path=ppt/tags/tag51.xml><?xml version="1.0" encoding="utf-8"?>
<p:tagLst xmlns:a="http://schemas.openxmlformats.org/drawingml/2006/main" xmlns:r="http://schemas.openxmlformats.org/officeDocument/2006/relationships" xmlns:p="http://schemas.openxmlformats.org/presentationml/2006/main">
  <p:tag name="OTLMARKERSHAPE" val="OTL"/>
</p:tagLst>
</file>

<file path=ppt/tags/tag52.xml><?xml version="1.0" encoding="utf-8"?>
<p:tagLst xmlns:a="http://schemas.openxmlformats.org/drawingml/2006/main" xmlns:r="http://schemas.openxmlformats.org/officeDocument/2006/relationships" xmlns:p="http://schemas.openxmlformats.org/presentationml/2006/main">
  <p:tag name="OTLMARKERSHAPE" val="OTL"/>
</p:tagLst>
</file>

<file path=ppt/tags/tag53.xml><?xml version="1.0" encoding="utf-8"?>
<p:tagLst xmlns:a="http://schemas.openxmlformats.org/drawingml/2006/main" xmlns:r="http://schemas.openxmlformats.org/officeDocument/2006/relationships" xmlns:p="http://schemas.openxmlformats.org/presentationml/2006/main">
  <p:tag name="OTLMARKERSHAPE" val="OTL"/>
</p:tagLst>
</file>

<file path=ppt/tags/tag54.xml><?xml version="1.0" encoding="utf-8"?>
<p:tagLst xmlns:a="http://schemas.openxmlformats.org/drawingml/2006/main" xmlns:r="http://schemas.openxmlformats.org/officeDocument/2006/relationships" xmlns:p="http://schemas.openxmlformats.org/presentationml/2006/main">
  <p:tag name="OTLMARKERSHAPE" val="OTL"/>
</p:tagLst>
</file>

<file path=ppt/tags/tag55.xml><?xml version="1.0" encoding="utf-8"?>
<p:tagLst xmlns:a="http://schemas.openxmlformats.org/drawingml/2006/main" xmlns:r="http://schemas.openxmlformats.org/officeDocument/2006/relationships" xmlns:p="http://schemas.openxmlformats.org/presentationml/2006/main">
  <p:tag name="OTLMARKERSHAPE" val="OTL"/>
</p:tagLst>
</file>

<file path=ppt/tags/tag56.xml><?xml version="1.0" encoding="utf-8"?>
<p:tagLst xmlns:a="http://schemas.openxmlformats.org/drawingml/2006/main" xmlns:r="http://schemas.openxmlformats.org/officeDocument/2006/relationships" xmlns:p="http://schemas.openxmlformats.org/presentationml/2006/main">
  <p:tag name="OTLMARKERSHAPE" val="OTL"/>
</p:tagLst>
</file>

<file path=ppt/tags/tag57.xml><?xml version="1.0" encoding="utf-8"?>
<p:tagLst xmlns:a="http://schemas.openxmlformats.org/drawingml/2006/main" xmlns:r="http://schemas.openxmlformats.org/officeDocument/2006/relationships" xmlns:p="http://schemas.openxmlformats.org/presentationml/2006/main">
  <p:tag name="OTLMARKERSHAPE" val="OTL"/>
</p:tagLst>
</file>

<file path=ppt/tags/tag58.xml><?xml version="1.0" encoding="utf-8"?>
<p:tagLst xmlns:a="http://schemas.openxmlformats.org/drawingml/2006/main" xmlns:r="http://schemas.openxmlformats.org/officeDocument/2006/relationships" xmlns:p="http://schemas.openxmlformats.org/presentationml/2006/main">
  <p:tag name="OTLMARKERSHAPE" val="OTL"/>
</p:tagLst>
</file>

<file path=ppt/tags/tag59.xml><?xml version="1.0" encoding="utf-8"?>
<p:tagLst xmlns:a="http://schemas.openxmlformats.org/drawingml/2006/main" xmlns:r="http://schemas.openxmlformats.org/officeDocument/2006/relationships" xmlns:p="http://schemas.openxmlformats.org/presentationml/2006/main">
  <p:tag name="OTLMARKERSHAPE" val="OTL"/>
</p:tagLst>
</file>

<file path=ppt/tags/tag60.xml><?xml version="1.0" encoding="utf-8"?>
<p:tagLst xmlns:a="http://schemas.openxmlformats.org/drawingml/2006/main" xmlns:r="http://schemas.openxmlformats.org/officeDocument/2006/relationships" xmlns:p="http://schemas.openxmlformats.org/presentationml/2006/main">
  <p:tag name="OTLMARKERSHAPE" val="OTL"/>
</p:tagLst>
</file>

<file path=ppt/tags/tag61.xml><?xml version="1.0" encoding="utf-8"?>
<p:tagLst xmlns:a="http://schemas.openxmlformats.org/drawingml/2006/main" xmlns:r="http://schemas.openxmlformats.org/officeDocument/2006/relationships" xmlns:p="http://schemas.openxmlformats.org/presentationml/2006/main">
  <p:tag name="OTLMARKERSHAPE" val="OTL"/>
</p:tagLst>
</file>

<file path=ppt/tags/tag62.xml><?xml version="1.0" encoding="utf-8"?>
<p:tagLst xmlns:a="http://schemas.openxmlformats.org/drawingml/2006/main" xmlns:r="http://schemas.openxmlformats.org/officeDocument/2006/relationships" xmlns:p="http://schemas.openxmlformats.org/presentationml/2006/main">
  <p:tag name="OTLMARKERSHAPE" val="OTL"/>
</p:tagLst>
</file>

<file path=ppt/tags/tag63.xml><?xml version="1.0" encoding="utf-8"?>
<p:tagLst xmlns:a="http://schemas.openxmlformats.org/drawingml/2006/main" xmlns:r="http://schemas.openxmlformats.org/officeDocument/2006/relationships" xmlns:p="http://schemas.openxmlformats.org/presentationml/2006/main">
  <p:tag name="ALREADY-CHECKED" val="TRUE"/>
</p:tagLst>
</file>

<file path=ppt/tags/tag6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65.xml><?xml version="1.0" encoding="utf-8"?>
<p:tagLst xmlns:a="http://schemas.openxmlformats.org/drawingml/2006/main" xmlns:r="http://schemas.openxmlformats.org/officeDocument/2006/relationships" xmlns:p="http://schemas.openxmlformats.org/presentationml/2006/main">
  <p:tag name="OTLMARKERSHAPE" val="OTL"/>
</p:tagLst>
</file>

<file path=ppt/tags/tag66.xml><?xml version="1.0" encoding="utf-8"?>
<p:tagLst xmlns:a="http://schemas.openxmlformats.org/drawingml/2006/main" xmlns:r="http://schemas.openxmlformats.org/officeDocument/2006/relationships" xmlns:p="http://schemas.openxmlformats.org/presentationml/2006/main">
  <p:tag name="OTLMARKERSHAPE" val="OTL"/>
</p:tagLst>
</file>

<file path=ppt/tags/tag67.xml><?xml version="1.0" encoding="utf-8"?>
<p:tagLst xmlns:a="http://schemas.openxmlformats.org/drawingml/2006/main" xmlns:r="http://schemas.openxmlformats.org/officeDocument/2006/relationships" xmlns:p="http://schemas.openxmlformats.org/presentationml/2006/main">
  <p:tag name="OTLMARKERSHAPE" val="OTL"/>
</p:tagLst>
</file>

<file path=ppt/tags/tag68.xml><?xml version="1.0" encoding="utf-8"?>
<p:tagLst xmlns:a="http://schemas.openxmlformats.org/drawingml/2006/main" xmlns:r="http://schemas.openxmlformats.org/officeDocument/2006/relationships" xmlns:p="http://schemas.openxmlformats.org/presentationml/2006/main">
  <p:tag name="OTLMARKERSHAPE" val="OTL"/>
</p:tagLst>
</file>

<file path=ppt/tags/tag69.xml><?xml version="1.0" encoding="utf-8"?>
<p:tagLst xmlns:a="http://schemas.openxmlformats.org/drawingml/2006/main" xmlns:r="http://schemas.openxmlformats.org/officeDocument/2006/relationships" xmlns:p="http://schemas.openxmlformats.org/presentationml/2006/main">
  <p:tag name="OTLMARKERSHAPE" val="OTL"/>
</p:tagLst>
</file>

<file path=ppt/tags/tag70.xml><?xml version="1.0" encoding="utf-8"?>
<p:tagLst xmlns:a="http://schemas.openxmlformats.org/drawingml/2006/main" xmlns:r="http://schemas.openxmlformats.org/officeDocument/2006/relationships" xmlns:p="http://schemas.openxmlformats.org/presentationml/2006/main">
  <p:tag name="OTLMARKERSHAPE" val="OTL"/>
</p:tagLst>
</file>

<file path=ppt/tags/tag71.xml><?xml version="1.0" encoding="utf-8"?>
<p:tagLst xmlns:a="http://schemas.openxmlformats.org/drawingml/2006/main" xmlns:r="http://schemas.openxmlformats.org/officeDocument/2006/relationships" xmlns:p="http://schemas.openxmlformats.org/presentationml/2006/main">
  <p:tag name="OTLMARKERSHAPE" val="OTL"/>
</p:tagLst>
</file>

<file path=ppt/tags/tag72.xml><?xml version="1.0" encoding="utf-8"?>
<p:tagLst xmlns:a="http://schemas.openxmlformats.org/drawingml/2006/main" xmlns:r="http://schemas.openxmlformats.org/officeDocument/2006/relationships" xmlns:p="http://schemas.openxmlformats.org/presentationml/2006/main">
  <p:tag name="OTLMARKERSHAPE" val="OTL"/>
</p:tagLst>
</file>

<file path=ppt/tags/tag73.xml><?xml version="1.0" encoding="utf-8"?>
<p:tagLst xmlns:a="http://schemas.openxmlformats.org/drawingml/2006/main" xmlns:r="http://schemas.openxmlformats.org/officeDocument/2006/relationships" xmlns:p="http://schemas.openxmlformats.org/presentationml/2006/main">
  <p:tag name="OTLMARKERSHAPE" val="OTL"/>
</p:tagLst>
</file>

<file path=ppt/tags/tag74.xml><?xml version="1.0" encoding="utf-8"?>
<p:tagLst xmlns:a="http://schemas.openxmlformats.org/drawingml/2006/main" xmlns:r="http://schemas.openxmlformats.org/officeDocument/2006/relationships" xmlns:p="http://schemas.openxmlformats.org/presentationml/2006/main">
  <p:tag name="OTLMARKERSHAPE" val="OTL"/>
</p:tagLst>
</file>

<file path=ppt/tags/tag75.xml><?xml version="1.0" encoding="utf-8"?>
<p:tagLst xmlns:a="http://schemas.openxmlformats.org/drawingml/2006/main" xmlns:r="http://schemas.openxmlformats.org/officeDocument/2006/relationships" xmlns:p="http://schemas.openxmlformats.org/presentationml/2006/main">
  <p:tag name="OTLMARKERSHAPE" val="OTL"/>
</p:tagLst>
</file>

<file path=ppt/tags/tag76.xml><?xml version="1.0" encoding="utf-8"?>
<p:tagLst xmlns:a="http://schemas.openxmlformats.org/drawingml/2006/main" xmlns:r="http://schemas.openxmlformats.org/officeDocument/2006/relationships" xmlns:p="http://schemas.openxmlformats.org/presentationml/2006/main">
  <p:tag name="OTLMARKERSHAPE" val="OTL"/>
</p:tagLst>
</file>

<file path=ppt/tags/tag77.xml><?xml version="1.0" encoding="utf-8"?>
<p:tagLst xmlns:a="http://schemas.openxmlformats.org/drawingml/2006/main" xmlns:r="http://schemas.openxmlformats.org/officeDocument/2006/relationships" xmlns:p="http://schemas.openxmlformats.org/presentationml/2006/main">
  <p:tag name="OTLMARKERSHAPE" val="OTL"/>
</p:tagLst>
</file>

<file path=ppt/tags/tag78.xml><?xml version="1.0" encoding="utf-8"?>
<p:tagLst xmlns:a="http://schemas.openxmlformats.org/drawingml/2006/main" xmlns:r="http://schemas.openxmlformats.org/officeDocument/2006/relationships" xmlns:p="http://schemas.openxmlformats.org/presentationml/2006/main">
  <p:tag name="ALREADY-CHECKED" val="TRUE"/>
</p:tagLst>
</file>

<file path=ppt/tags/tag7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80.xml><?xml version="1.0" encoding="utf-8"?>
<p:tagLst xmlns:a="http://schemas.openxmlformats.org/drawingml/2006/main" xmlns:r="http://schemas.openxmlformats.org/officeDocument/2006/relationships" xmlns:p="http://schemas.openxmlformats.org/presentationml/2006/main">
  <p:tag name="OTLMARKERSHAPE" val="OTL"/>
</p:tagLst>
</file>

<file path=ppt/tags/tag81.xml><?xml version="1.0" encoding="utf-8"?>
<p:tagLst xmlns:a="http://schemas.openxmlformats.org/drawingml/2006/main" xmlns:r="http://schemas.openxmlformats.org/officeDocument/2006/relationships" xmlns:p="http://schemas.openxmlformats.org/presentationml/2006/main">
  <p:tag name="OTLMARKERSHAPE" val="OTL"/>
</p:tagLst>
</file>

<file path=ppt/tags/tag82.xml><?xml version="1.0" encoding="utf-8"?>
<p:tagLst xmlns:a="http://schemas.openxmlformats.org/drawingml/2006/main" xmlns:r="http://schemas.openxmlformats.org/officeDocument/2006/relationships" xmlns:p="http://schemas.openxmlformats.org/presentationml/2006/main">
  <p:tag name="OTLMARKERSHAPE" val="OTL"/>
</p:tagLst>
</file>

<file path=ppt/tags/tag83.xml><?xml version="1.0" encoding="utf-8"?>
<p:tagLst xmlns:a="http://schemas.openxmlformats.org/drawingml/2006/main" xmlns:r="http://schemas.openxmlformats.org/officeDocument/2006/relationships" xmlns:p="http://schemas.openxmlformats.org/presentationml/2006/main">
  <p:tag name="OTLMARKERSHAPE" val="OTL"/>
</p:tagLst>
</file>

<file path=ppt/tags/tag84.xml><?xml version="1.0" encoding="utf-8"?>
<p:tagLst xmlns:a="http://schemas.openxmlformats.org/drawingml/2006/main" xmlns:r="http://schemas.openxmlformats.org/officeDocument/2006/relationships" xmlns:p="http://schemas.openxmlformats.org/presentationml/2006/main">
  <p:tag name="OTLMARKERSHAPE" val="OTL"/>
</p:tagLst>
</file>

<file path=ppt/tags/tag85.xml><?xml version="1.0" encoding="utf-8"?>
<p:tagLst xmlns:a="http://schemas.openxmlformats.org/drawingml/2006/main" xmlns:r="http://schemas.openxmlformats.org/officeDocument/2006/relationships" xmlns:p="http://schemas.openxmlformats.org/presentationml/2006/main">
  <p:tag name="OTLMARKERSHAPE" val="OTL"/>
</p:tagLst>
</file>

<file path=ppt/tags/tag86.xml><?xml version="1.0" encoding="utf-8"?>
<p:tagLst xmlns:a="http://schemas.openxmlformats.org/drawingml/2006/main" xmlns:r="http://schemas.openxmlformats.org/officeDocument/2006/relationships" xmlns:p="http://schemas.openxmlformats.org/presentationml/2006/main">
  <p:tag name="OTLMARKERSHAPE" val="OTL"/>
</p:tagLst>
</file>

<file path=ppt/tags/tag87.xml><?xml version="1.0" encoding="utf-8"?>
<p:tagLst xmlns:a="http://schemas.openxmlformats.org/drawingml/2006/main" xmlns:r="http://schemas.openxmlformats.org/officeDocument/2006/relationships" xmlns:p="http://schemas.openxmlformats.org/presentationml/2006/main">
  <p:tag name="OTLMARKERSHAPE" val="OTL"/>
</p:tagLst>
</file>

<file path=ppt/tags/tag88.xml><?xml version="1.0" encoding="utf-8"?>
<p:tagLst xmlns:a="http://schemas.openxmlformats.org/drawingml/2006/main" xmlns:r="http://schemas.openxmlformats.org/officeDocument/2006/relationships" xmlns:p="http://schemas.openxmlformats.org/presentationml/2006/main">
  <p:tag name="OTLMARKERSHAPE" val="OTL"/>
</p:tagLst>
</file>

<file path=ppt/tags/tag89.xml><?xml version="1.0" encoding="utf-8"?>
<p:tagLst xmlns:a="http://schemas.openxmlformats.org/drawingml/2006/main" xmlns:r="http://schemas.openxmlformats.org/officeDocument/2006/relationships" xmlns:p="http://schemas.openxmlformats.org/presentationml/2006/main">
  <p:tag name="OTLMARKERSHAPE" val="OTL"/>
</p:tagLst>
</file>

<file path=ppt/tags/tag90.xml><?xml version="1.0" encoding="utf-8"?>
<p:tagLst xmlns:a="http://schemas.openxmlformats.org/drawingml/2006/main" xmlns:r="http://schemas.openxmlformats.org/officeDocument/2006/relationships" xmlns:p="http://schemas.openxmlformats.org/presentationml/2006/main">
  <p:tag name="OTLMARKERSHAPE" val="OTL"/>
</p:tagLst>
</file>

<file path=ppt/tags/tag91.xml><?xml version="1.0" encoding="utf-8"?>
<p:tagLst xmlns:a="http://schemas.openxmlformats.org/drawingml/2006/main" xmlns:r="http://schemas.openxmlformats.org/officeDocument/2006/relationships" xmlns:p="http://schemas.openxmlformats.org/presentationml/2006/main">
  <p:tag name="OTLMARKERSHAPE" val="OTL"/>
</p:tagLst>
</file>

<file path=ppt/tags/tag92.xml><?xml version="1.0" encoding="utf-8"?>
<p:tagLst xmlns:a="http://schemas.openxmlformats.org/drawingml/2006/main" xmlns:r="http://schemas.openxmlformats.org/officeDocument/2006/relationships" xmlns:p="http://schemas.openxmlformats.org/presentationml/2006/main">
  <p:tag name="OTLMARKERSHAPE" val="OTL"/>
</p:tagLst>
</file>

<file path=ppt/tags/tag93.xml><?xml version="1.0" encoding="utf-8"?>
<p:tagLst xmlns:a="http://schemas.openxmlformats.org/drawingml/2006/main" xmlns:r="http://schemas.openxmlformats.org/officeDocument/2006/relationships" xmlns:p="http://schemas.openxmlformats.org/presentationml/2006/main">
  <p:tag name="ALREADY-CHECKED" val="TRUE"/>
</p:tagLst>
</file>

<file path=ppt/tags/tag9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95.xml><?xml version="1.0" encoding="utf-8"?>
<p:tagLst xmlns:a="http://schemas.openxmlformats.org/drawingml/2006/main" xmlns:r="http://schemas.openxmlformats.org/officeDocument/2006/relationships" xmlns:p="http://schemas.openxmlformats.org/presentationml/2006/main">
  <p:tag name="OTLMARKERSHAPE" val="OTL"/>
</p:tagLst>
</file>

<file path=ppt/tags/tag96.xml><?xml version="1.0" encoding="utf-8"?>
<p:tagLst xmlns:a="http://schemas.openxmlformats.org/drawingml/2006/main" xmlns:r="http://schemas.openxmlformats.org/officeDocument/2006/relationships" xmlns:p="http://schemas.openxmlformats.org/presentationml/2006/main">
  <p:tag name="OTLMARKERSHAPE" val="OTL"/>
</p:tagLst>
</file>

<file path=ppt/tags/tag97.xml><?xml version="1.0" encoding="utf-8"?>
<p:tagLst xmlns:a="http://schemas.openxmlformats.org/drawingml/2006/main" xmlns:r="http://schemas.openxmlformats.org/officeDocument/2006/relationships" xmlns:p="http://schemas.openxmlformats.org/presentationml/2006/main">
  <p:tag name="OTLMARKERSHAPE" val="OTL"/>
</p:tagLst>
</file>

<file path=ppt/tags/tag98.xml><?xml version="1.0" encoding="utf-8"?>
<p:tagLst xmlns:a="http://schemas.openxmlformats.org/drawingml/2006/main" xmlns:r="http://schemas.openxmlformats.org/officeDocument/2006/relationships" xmlns:p="http://schemas.openxmlformats.org/presentationml/2006/main">
  <p:tag name="OTLMARKERSHAPE" val="OTL"/>
</p:tagLst>
</file>

<file path=ppt/tags/tag99.xml><?xml version="1.0" encoding="utf-8"?>
<p:tagLst xmlns:a="http://schemas.openxmlformats.org/drawingml/2006/main" xmlns:r="http://schemas.openxmlformats.org/officeDocument/2006/relationships" xmlns:p="http://schemas.openxmlformats.org/presentationml/2006/main">
  <p:tag name="OTLMARKERSHAPE" val="OTL"/>
</p:tagLst>
</file>

<file path=ppt/tags/tag100.xml><?xml version="1.0" encoding="utf-8"?>
<p:tagLst xmlns:a="http://schemas.openxmlformats.org/drawingml/2006/main" xmlns:r="http://schemas.openxmlformats.org/officeDocument/2006/relationships" xmlns:p="http://schemas.openxmlformats.org/presentationml/2006/main">
  <p:tag name="OTLMARKERSHAPE" val="OTL"/>
</p:tagLst>
</file>

<file path=ppt/tags/tag101.xml><?xml version="1.0" encoding="utf-8"?>
<p:tagLst xmlns:a="http://schemas.openxmlformats.org/drawingml/2006/main" xmlns:r="http://schemas.openxmlformats.org/officeDocument/2006/relationships" xmlns:p="http://schemas.openxmlformats.org/presentationml/2006/main">
  <p:tag name="OTLMARKERSHAPE" val="OTL"/>
</p:tagLst>
</file>

<file path=ppt/tags/tag102.xml><?xml version="1.0" encoding="utf-8"?>
<p:tagLst xmlns:a="http://schemas.openxmlformats.org/drawingml/2006/main" xmlns:r="http://schemas.openxmlformats.org/officeDocument/2006/relationships" xmlns:p="http://schemas.openxmlformats.org/presentationml/2006/main">
  <p:tag name="OTLMARKERSHAPE" val="OTL"/>
</p:tagLst>
</file>

<file path=ppt/tags/tag103.xml><?xml version="1.0" encoding="utf-8"?>
<p:tagLst xmlns:a="http://schemas.openxmlformats.org/drawingml/2006/main" xmlns:r="http://schemas.openxmlformats.org/officeDocument/2006/relationships" xmlns:p="http://schemas.openxmlformats.org/presentationml/2006/main">
  <p:tag name="OTLMARKERSHAPE" val="OTL"/>
</p:tagLst>
</file>

<file path=ppt/tags/tag104.xml><?xml version="1.0" encoding="utf-8"?>
<p:tagLst xmlns:a="http://schemas.openxmlformats.org/drawingml/2006/main" xmlns:r="http://schemas.openxmlformats.org/officeDocument/2006/relationships" xmlns:p="http://schemas.openxmlformats.org/presentationml/2006/main">
  <p:tag name="OTLMARKERSHAPE" val="OTL"/>
</p:tagLst>
</file>

<file path=ppt/tags/tag105.xml><?xml version="1.0" encoding="utf-8"?>
<p:tagLst xmlns:a="http://schemas.openxmlformats.org/drawingml/2006/main" xmlns:r="http://schemas.openxmlformats.org/officeDocument/2006/relationships" xmlns:p="http://schemas.openxmlformats.org/presentationml/2006/main">
  <p:tag name="OTLMARKERSHAPE" val="OTL"/>
</p:tagLst>
</file>

<file path=ppt/tags/tag106.xml><?xml version="1.0" encoding="utf-8"?>
<p:tagLst xmlns:a="http://schemas.openxmlformats.org/drawingml/2006/main" xmlns:r="http://schemas.openxmlformats.org/officeDocument/2006/relationships" xmlns:p="http://schemas.openxmlformats.org/presentationml/2006/main">
  <p:tag name="OTLMARKERSHAPE" val="OTL"/>
</p:tagLst>
</file>

<file path=ppt/tags/tag107.xml><?xml version="1.0" encoding="utf-8"?>
<p:tagLst xmlns:a="http://schemas.openxmlformats.org/drawingml/2006/main" xmlns:r="http://schemas.openxmlformats.org/officeDocument/2006/relationships" xmlns:p="http://schemas.openxmlformats.org/presentationml/2006/main">
  <p:tag name="OTLMARKERSHAPE" val="OTL"/>
</p:tagLst>
</file>

<file path=ppt/tags/tag108.xml><?xml version="1.0" encoding="utf-8"?>
<p:tagLst xmlns:a="http://schemas.openxmlformats.org/drawingml/2006/main" xmlns:r="http://schemas.openxmlformats.org/officeDocument/2006/relationships" xmlns:p="http://schemas.openxmlformats.org/presentationml/2006/main">
  <p:tag name="ALREADY-CHECKED" val="TRUE"/>
</p:tagLst>
</file>

<file path=ppt/tags/tag10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1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1.xml><?xml version="1.0" encoding="utf-8"?>
<p:tagLst xmlns:a="http://schemas.openxmlformats.org/drawingml/2006/main" xmlns:r="http://schemas.openxmlformats.org/officeDocument/2006/relationships" xmlns:p="http://schemas.openxmlformats.org/presentationml/2006/main">
  <p:tag name="OTLMARKERSHAPE" val="OTL"/>
</p:tagLst>
</file>

<file path=ppt/tags/tag112.xml><?xml version="1.0" encoding="utf-8"?>
<p:tagLst xmlns:a="http://schemas.openxmlformats.org/drawingml/2006/main" xmlns:r="http://schemas.openxmlformats.org/officeDocument/2006/relationships" xmlns:p="http://schemas.openxmlformats.org/presentationml/2006/main">
  <p:tag name="OTLMARKERSHAPE" val="OTL"/>
</p:tagLst>
</file>

<file path=ppt/tags/tag113.xml><?xml version="1.0" encoding="utf-8"?>
<p:tagLst xmlns:a="http://schemas.openxmlformats.org/drawingml/2006/main" xmlns:r="http://schemas.openxmlformats.org/officeDocument/2006/relationships" xmlns:p="http://schemas.openxmlformats.org/presentationml/2006/main">
  <p:tag name="OTLMARKERSHAPE" val="OTL"/>
</p:tagLst>
</file>

<file path=ppt/tags/tag114.xml><?xml version="1.0" encoding="utf-8"?>
<p:tagLst xmlns:a="http://schemas.openxmlformats.org/drawingml/2006/main" xmlns:r="http://schemas.openxmlformats.org/officeDocument/2006/relationships" xmlns:p="http://schemas.openxmlformats.org/presentationml/2006/main">
  <p:tag name="OTLMARKERSHAPE" val="OTL"/>
</p:tagLst>
</file>

<file path=ppt/tags/tag115.xml><?xml version="1.0" encoding="utf-8"?>
<p:tagLst xmlns:a="http://schemas.openxmlformats.org/drawingml/2006/main" xmlns:r="http://schemas.openxmlformats.org/officeDocument/2006/relationships" xmlns:p="http://schemas.openxmlformats.org/presentationml/2006/main">
  <p:tag name="OTLMARKERSHAPE" val="OTL"/>
</p:tagLst>
</file>

<file path=ppt/tags/tag116.xml><?xml version="1.0" encoding="utf-8"?>
<p:tagLst xmlns:a="http://schemas.openxmlformats.org/drawingml/2006/main" xmlns:r="http://schemas.openxmlformats.org/officeDocument/2006/relationships" xmlns:p="http://schemas.openxmlformats.org/presentationml/2006/main">
  <p:tag name="OTLMARKERSHAPE" val="OTL"/>
</p:tagLst>
</file>

<file path=ppt/tags/tag117.xml><?xml version="1.0" encoding="utf-8"?>
<p:tagLst xmlns:a="http://schemas.openxmlformats.org/drawingml/2006/main" xmlns:r="http://schemas.openxmlformats.org/officeDocument/2006/relationships" xmlns:p="http://schemas.openxmlformats.org/presentationml/2006/main">
  <p:tag name="OTLMARKERSHAPE" val="OTL"/>
</p:tagLst>
</file>

<file path=ppt/tags/tag118.xml><?xml version="1.0" encoding="utf-8"?>
<p:tagLst xmlns:a="http://schemas.openxmlformats.org/drawingml/2006/main" xmlns:r="http://schemas.openxmlformats.org/officeDocument/2006/relationships" xmlns:p="http://schemas.openxmlformats.org/presentationml/2006/main">
  <p:tag name="OTLMARKERSHAPE" val="OTL"/>
</p:tagLst>
</file>

<file path=ppt/tags/tag119.xml><?xml version="1.0" encoding="utf-8"?>
<p:tagLst xmlns:a="http://schemas.openxmlformats.org/drawingml/2006/main" xmlns:r="http://schemas.openxmlformats.org/officeDocument/2006/relationships" xmlns:p="http://schemas.openxmlformats.org/presentationml/2006/main">
  <p:tag name="OTLMARKERSHAPE" val="OTL"/>
</p:tagLst>
</file>

<file path=ppt/tags/tag120.xml><?xml version="1.0" encoding="utf-8"?>
<p:tagLst xmlns:a="http://schemas.openxmlformats.org/drawingml/2006/main" xmlns:r="http://schemas.openxmlformats.org/officeDocument/2006/relationships" xmlns:p="http://schemas.openxmlformats.org/presentationml/2006/main">
  <p:tag name="OTLMARKERSHAPE" val="OTL"/>
</p:tagLst>
</file>

<file path=ppt/tags/tag121.xml><?xml version="1.0" encoding="utf-8"?>
<p:tagLst xmlns:a="http://schemas.openxmlformats.org/drawingml/2006/main" xmlns:r="http://schemas.openxmlformats.org/officeDocument/2006/relationships" xmlns:p="http://schemas.openxmlformats.org/presentationml/2006/main">
  <p:tag name="OTLMARKERSHAPE" val="OTL"/>
</p:tagLst>
</file>

<file path=ppt/tags/tag122.xml><?xml version="1.0" encoding="utf-8"?>
<p:tagLst xmlns:a="http://schemas.openxmlformats.org/drawingml/2006/main" xmlns:r="http://schemas.openxmlformats.org/officeDocument/2006/relationships" xmlns:p="http://schemas.openxmlformats.org/presentationml/2006/main">
  <p:tag name="OTLMARKERSHAPE" val="OTL"/>
</p:tagLst>
</file>

<file path=ppt/tags/tag123.xml><?xml version="1.0" encoding="utf-8"?>
<p:tagLst xmlns:a="http://schemas.openxmlformats.org/drawingml/2006/main" xmlns:r="http://schemas.openxmlformats.org/officeDocument/2006/relationships" xmlns:p="http://schemas.openxmlformats.org/presentationml/2006/main">
  <p:tag name="ALREADY-CHECKED" val="TRUE"/>
</p:tagLst>
</file>

<file path=ppt/tags/tag12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125.xml><?xml version="1.0" encoding="utf-8"?>
<p:tagLst xmlns:a="http://schemas.openxmlformats.org/drawingml/2006/main" xmlns:r="http://schemas.openxmlformats.org/officeDocument/2006/relationships" xmlns:p="http://schemas.openxmlformats.org/presentationml/2006/main">
  <p:tag name="OTLMARKERSHAPE" val="OTL"/>
</p:tagLst>
</file>

<file path=ppt/tags/tag126.xml><?xml version="1.0" encoding="utf-8"?>
<p:tagLst xmlns:a="http://schemas.openxmlformats.org/drawingml/2006/main" xmlns:r="http://schemas.openxmlformats.org/officeDocument/2006/relationships" xmlns:p="http://schemas.openxmlformats.org/presentationml/2006/main">
  <p:tag name="OTLMARKERSHAPE" val="OTL"/>
</p:tagLst>
</file>

<file path=ppt/tags/tag127.xml><?xml version="1.0" encoding="utf-8"?>
<p:tagLst xmlns:a="http://schemas.openxmlformats.org/drawingml/2006/main" xmlns:r="http://schemas.openxmlformats.org/officeDocument/2006/relationships" xmlns:p="http://schemas.openxmlformats.org/presentationml/2006/main">
  <p:tag name="OTLMARKERSHAPE" val="OTL"/>
</p:tagLst>
</file>

<file path=ppt/tags/tag128.xml><?xml version="1.0" encoding="utf-8"?>
<p:tagLst xmlns:a="http://schemas.openxmlformats.org/drawingml/2006/main" xmlns:r="http://schemas.openxmlformats.org/officeDocument/2006/relationships" xmlns:p="http://schemas.openxmlformats.org/presentationml/2006/main">
  <p:tag name="OTLMARKERSHAPE" val="OTL"/>
</p:tagLst>
</file>

<file path=ppt/tags/tag129.xml><?xml version="1.0" encoding="utf-8"?>
<p:tagLst xmlns:a="http://schemas.openxmlformats.org/drawingml/2006/main" xmlns:r="http://schemas.openxmlformats.org/officeDocument/2006/relationships" xmlns:p="http://schemas.openxmlformats.org/presentationml/2006/main">
  <p:tag name="OTLMARKERSHAPE" val="OTL"/>
</p:tagLst>
</file>

<file path=ppt/tags/tag130.xml><?xml version="1.0" encoding="utf-8"?>
<p:tagLst xmlns:a="http://schemas.openxmlformats.org/drawingml/2006/main" xmlns:r="http://schemas.openxmlformats.org/officeDocument/2006/relationships" xmlns:p="http://schemas.openxmlformats.org/presentationml/2006/main">
  <p:tag name="OTLMARKERSHAPE" val="OTL"/>
</p:tagLst>
</file>

<file path=ppt/tags/tag131.xml><?xml version="1.0" encoding="utf-8"?>
<p:tagLst xmlns:a="http://schemas.openxmlformats.org/drawingml/2006/main" xmlns:r="http://schemas.openxmlformats.org/officeDocument/2006/relationships" xmlns:p="http://schemas.openxmlformats.org/presentationml/2006/main">
  <p:tag name="OTLMARKERSHAPE" val="OTL"/>
</p:tagLst>
</file>

<file path=ppt/tags/tag132.xml><?xml version="1.0" encoding="utf-8"?>
<p:tagLst xmlns:a="http://schemas.openxmlformats.org/drawingml/2006/main" xmlns:r="http://schemas.openxmlformats.org/officeDocument/2006/relationships" xmlns:p="http://schemas.openxmlformats.org/presentationml/2006/main">
  <p:tag name="OTLMARKERSHAPE" val="OTL"/>
</p:tagLst>
</file>

<file path=ppt/tags/tag133.xml><?xml version="1.0" encoding="utf-8"?>
<p:tagLst xmlns:a="http://schemas.openxmlformats.org/drawingml/2006/main" xmlns:r="http://schemas.openxmlformats.org/officeDocument/2006/relationships" xmlns:p="http://schemas.openxmlformats.org/presentationml/2006/main">
  <p:tag name="OTLMARKERSHAPE" val="OTL"/>
</p:tagLst>
</file>

<file path=ppt/tags/tag134.xml><?xml version="1.0" encoding="utf-8"?>
<p:tagLst xmlns:a="http://schemas.openxmlformats.org/drawingml/2006/main" xmlns:r="http://schemas.openxmlformats.org/officeDocument/2006/relationships" xmlns:p="http://schemas.openxmlformats.org/presentationml/2006/main">
  <p:tag name="OTLMARKERSHAPE" val="OTL"/>
</p:tagLst>
</file>

<file path=ppt/tags/tag135.xml><?xml version="1.0" encoding="utf-8"?>
<p:tagLst xmlns:a="http://schemas.openxmlformats.org/drawingml/2006/main" xmlns:r="http://schemas.openxmlformats.org/officeDocument/2006/relationships" xmlns:p="http://schemas.openxmlformats.org/presentationml/2006/main">
  <p:tag name="OTLMARKERSHAPE" val="OTL"/>
</p:tagLst>
</file>

<file path=ppt/tags/tag136.xml><?xml version="1.0" encoding="utf-8"?>
<p:tagLst xmlns:a="http://schemas.openxmlformats.org/drawingml/2006/main" xmlns:r="http://schemas.openxmlformats.org/officeDocument/2006/relationships" xmlns:p="http://schemas.openxmlformats.org/presentationml/2006/main">
  <p:tag name="OTLMARKERSHAPE" val="OTL"/>
</p:tagLst>
</file>

<file path=ppt/tags/tag137.xml><?xml version="1.0" encoding="utf-8"?>
<p:tagLst xmlns:a="http://schemas.openxmlformats.org/drawingml/2006/main" xmlns:r="http://schemas.openxmlformats.org/officeDocument/2006/relationships" xmlns:p="http://schemas.openxmlformats.org/presentationml/2006/main">
  <p:tag name="OTLMARKERSHAPE" val="OTL"/>
</p:tagLst>
</file>

<file path=ppt/tags/tag138.xml><?xml version="1.0" encoding="utf-8"?>
<p:tagLst xmlns:a="http://schemas.openxmlformats.org/drawingml/2006/main" xmlns:r="http://schemas.openxmlformats.org/officeDocument/2006/relationships" xmlns:p="http://schemas.openxmlformats.org/presentationml/2006/main">
  <p:tag name="ALREADY-CHECKED" val="TRUE"/>
</p:tagLst>
</file>

<file path=ppt/tags/tag13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140.xml><?xml version="1.0" encoding="utf-8"?>
<p:tagLst xmlns:a="http://schemas.openxmlformats.org/drawingml/2006/main" xmlns:r="http://schemas.openxmlformats.org/officeDocument/2006/relationships" xmlns:p="http://schemas.openxmlformats.org/presentationml/2006/main">
  <p:tag name="OTLMARKERSHAPE" val="OTL"/>
</p:tagLst>
</file>

<file path=ppt/tags/tag141.xml><?xml version="1.0" encoding="utf-8"?>
<p:tagLst xmlns:a="http://schemas.openxmlformats.org/drawingml/2006/main" xmlns:r="http://schemas.openxmlformats.org/officeDocument/2006/relationships" xmlns:p="http://schemas.openxmlformats.org/presentationml/2006/main">
  <p:tag name="OTLMARKERSHAPE" val="OTL"/>
</p:tagLst>
</file>

<file path=ppt/tags/tag142.xml><?xml version="1.0" encoding="utf-8"?>
<p:tagLst xmlns:a="http://schemas.openxmlformats.org/drawingml/2006/main" xmlns:r="http://schemas.openxmlformats.org/officeDocument/2006/relationships" xmlns:p="http://schemas.openxmlformats.org/presentationml/2006/main">
  <p:tag name="OTLMARKERSHAPE" val="OTL"/>
</p:tagLst>
</file>

<file path=ppt/tags/tag143.xml><?xml version="1.0" encoding="utf-8"?>
<p:tagLst xmlns:a="http://schemas.openxmlformats.org/drawingml/2006/main" xmlns:r="http://schemas.openxmlformats.org/officeDocument/2006/relationships" xmlns:p="http://schemas.openxmlformats.org/presentationml/2006/main">
  <p:tag name="OTLMARKERSHAPE" val="OTL"/>
</p:tagLst>
</file>

<file path=ppt/tags/tag144.xml><?xml version="1.0" encoding="utf-8"?>
<p:tagLst xmlns:a="http://schemas.openxmlformats.org/drawingml/2006/main" xmlns:r="http://schemas.openxmlformats.org/officeDocument/2006/relationships" xmlns:p="http://schemas.openxmlformats.org/presentationml/2006/main">
  <p:tag name="OTLMARKERSHAPE" val="OTL"/>
</p:tagLst>
</file>

<file path=ppt/tags/tag145.xml><?xml version="1.0" encoding="utf-8"?>
<p:tagLst xmlns:a="http://schemas.openxmlformats.org/drawingml/2006/main" xmlns:r="http://schemas.openxmlformats.org/officeDocument/2006/relationships" xmlns:p="http://schemas.openxmlformats.org/presentationml/2006/main">
  <p:tag name="OTLMARKERSHAPE" val="OTL"/>
</p:tagLst>
</file>

<file path=ppt/tags/tag146.xml><?xml version="1.0" encoding="utf-8"?>
<p:tagLst xmlns:a="http://schemas.openxmlformats.org/drawingml/2006/main" xmlns:r="http://schemas.openxmlformats.org/officeDocument/2006/relationships" xmlns:p="http://schemas.openxmlformats.org/presentationml/2006/main">
  <p:tag name="OTLMARKERSHAPE" val="OTL"/>
</p:tagLst>
</file>

<file path=ppt/tags/tag147.xml><?xml version="1.0" encoding="utf-8"?>
<p:tagLst xmlns:a="http://schemas.openxmlformats.org/drawingml/2006/main" xmlns:r="http://schemas.openxmlformats.org/officeDocument/2006/relationships" xmlns:p="http://schemas.openxmlformats.org/presentationml/2006/main">
  <p:tag name="OTLMARKERSHAPE" val="OTL"/>
</p:tagLst>
</file>

<file path=ppt/tags/tag148.xml><?xml version="1.0" encoding="utf-8"?>
<p:tagLst xmlns:a="http://schemas.openxmlformats.org/drawingml/2006/main" xmlns:r="http://schemas.openxmlformats.org/officeDocument/2006/relationships" xmlns:p="http://schemas.openxmlformats.org/presentationml/2006/main">
  <p:tag name="OTLMARKERSHAPE" val="OTL"/>
</p:tagLst>
</file>

<file path=ppt/tags/tag149.xml><?xml version="1.0" encoding="utf-8"?>
<p:tagLst xmlns:a="http://schemas.openxmlformats.org/drawingml/2006/main" xmlns:r="http://schemas.openxmlformats.org/officeDocument/2006/relationships" xmlns:p="http://schemas.openxmlformats.org/presentationml/2006/main">
  <p:tag name="OTLMARKERSHAPE" val="OTL"/>
</p:tagLst>
</file>

<file path=ppt/tags/tag150.xml><?xml version="1.0" encoding="utf-8"?>
<p:tagLst xmlns:a="http://schemas.openxmlformats.org/drawingml/2006/main" xmlns:r="http://schemas.openxmlformats.org/officeDocument/2006/relationships" xmlns:p="http://schemas.openxmlformats.org/presentationml/2006/main">
  <p:tag name="OTLMARKERSHAPE" val="OTL"/>
</p:tagLst>
</file>

<file path=ppt/tags/tag151.xml><?xml version="1.0" encoding="utf-8"?>
<p:tagLst xmlns:a="http://schemas.openxmlformats.org/drawingml/2006/main" xmlns:r="http://schemas.openxmlformats.org/officeDocument/2006/relationships" xmlns:p="http://schemas.openxmlformats.org/presentationml/2006/main">
  <p:tag name="OTLMARKERSHAPE" val="OTL"/>
</p:tagLst>
</file>

<file path=ppt/tags/tag152.xml><?xml version="1.0" encoding="utf-8"?>
<p:tagLst xmlns:a="http://schemas.openxmlformats.org/drawingml/2006/main" xmlns:r="http://schemas.openxmlformats.org/officeDocument/2006/relationships" xmlns:p="http://schemas.openxmlformats.org/presentationml/2006/main">
  <p:tag name="OTLMARKERSHAPE" val="OTL"/>
</p:tagLst>
</file>

<file path=ppt/tags/tag153.xml><?xml version="1.0" encoding="utf-8"?>
<p:tagLst xmlns:a="http://schemas.openxmlformats.org/drawingml/2006/main" xmlns:r="http://schemas.openxmlformats.org/officeDocument/2006/relationships" xmlns:p="http://schemas.openxmlformats.org/presentationml/2006/main">
  <p:tag name="ALREADY-CHECKED" val="TRUE"/>
</p:tagLst>
</file>

<file path=ppt/tags/tag15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155.xml><?xml version="1.0" encoding="utf-8"?>
<p:tagLst xmlns:a="http://schemas.openxmlformats.org/drawingml/2006/main" xmlns:r="http://schemas.openxmlformats.org/officeDocument/2006/relationships" xmlns:p="http://schemas.openxmlformats.org/presentationml/2006/main">
  <p:tag name="OTLMARKERSHAPE" val="OTL"/>
</p:tagLst>
</file>

<file path=ppt/tags/tag156.xml><?xml version="1.0" encoding="utf-8"?>
<p:tagLst xmlns:a="http://schemas.openxmlformats.org/drawingml/2006/main" xmlns:r="http://schemas.openxmlformats.org/officeDocument/2006/relationships" xmlns:p="http://schemas.openxmlformats.org/presentationml/2006/main">
  <p:tag name="OTLMARKERSHAPE" val="OTL"/>
</p:tagLst>
</file>

<file path=ppt/tags/tag157.xml><?xml version="1.0" encoding="utf-8"?>
<p:tagLst xmlns:a="http://schemas.openxmlformats.org/drawingml/2006/main" xmlns:r="http://schemas.openxmlformats.org/officeDocument/2006/relationships" xmlns:p="http://schemas.openxmlformats.org/presentationml/2006/main">
  <p:tag name="OTLMARKERSHAPE" val="OTL"/>
</p:tagLst>
</file>

<file path=ppt/tags/tag158.xml><?xml version="1.0" encoding="utf-8"?>
<p:tagLst xmlns:a="http://schemas.openxmlformats.org/drawingml/2006/main" xmlns:r="http://schemas.openxmlformats.org/officeDocument/2006/relationships" xmlns:p="http://schemas.openxmlformats.org/presentationml/2006/main">
  <p:tag name="OTLMARKERSHAPE" val="OTL"/>
</p:tagLst>
</file>

<file path=ppt/tags/tag159.xml><?xml version="1.0" encoding="utf-8"?>
<p:tagLst xmlns:a="http://schemas.openxmlformats.org/drawingml/2006/main" xmlns:r="http://schemas.openxmlformats.org/officeDocument/2006/relationships" xmlns:p="http://schemas.openxmlformats.org/presentationml/2006/main">
  <p:tag name="OTLMARKERSHAPE" val="OTL"/>
</p:tagLst>
</file>

<file path=ppt/tags/tag160.xml><?xml version="1.0" encoding="utf-8"?>
<p:tagLst xmlns:a="http://schemas.openxmlformats.org/drawingml/2006/main" xmlns:r="http://schemas.openxmlformats.org/officeDocument/2006/relationships" xmlns:p="http://schemas.openxmlformats.org/presentationml/2006/main">
  <p:tag name="OTLMARKERSHAPE" val="OTL"/>
</p:tagLst>
</file>

<file path=ppt/tags/tag161.xml><?xml version="1.0" encoding="utf-8"?>
<p:tagLst xmlns:a="http://schemas.openxmlformats.org/drawingml/2006/main" xmlns:r="http://schemas.openxmlformats.org/officeDocument/2006/relationships" xmlns:p="http://schemas.openxmlformats.org/presentationml/2006/main">
  <p:tag name="OTLMARKERSHAPE" val="OTL"/>
</p:tagLst>
</file>

<file path=ppt/tags/tag162.xml><?xml version="1.0" encoding="utf-8"?>
<p:tagLst xmlns:a="http://schemas.openxmlformats.org/drawingml/2006/main" xmlns:r="http://schemas.openxmlformats.org/officeDocument/2006/relationships" xmlns:p="http://schemas.openxmlformats.org/presentationml/2006/main">
  <p:tag name="OTLMARKERSHAPE" val="OTL"/>
</p:tagLst>
</file>

<file path=ppt/tags/tag163.xml><?xml version="1.0" encoding="utf-8"?>
<p:tagLst xmlns:a="http://schemas.openxmlformats.org/drawingml/2006/main" xmlns:r="http://schemas.openxmlformats.org/officeDocument/2006/relationships" xmlns:p="http://schemas.openxmlformats.org/presentationml/2006/main">
  <p:tag name="OTLMARKERSHAPE" val="OTL"/>
</p:tagLst>
</file>

<file path=ppt/tags/tag164.xml><?xml version="1.0" encoding="utf-8"?>
<p:tagLst xmlns:a="http://schemas.openxmlformats.org/drawingml/2006/main" xmlns:r="http://schemas.openxmlformats.org/officeDocument/2006/relationships" xmlns:p="http://schemas.openxmlformats.org/presentationml/2006/main">
  <p:tag name="OTLMARKERSHAPE" val="OTL"/>
</p:tagLst>
</file>

<file path=ppt/tags/tag165.xml><?xml version="1.0" encoding="utf-8"?>
<p:tagLst xmlns:a="http://schemas.openxmlformats.org/drawingml/2006/main" xmlns:r="http://schemas.openxmlformats.org/officeDocument/2006/relationships" xmlns:p="http://schemas.openxmlformats.org/presentationml/2006/main">
  <p:tag name="OTLMARKERSHAPE" val="OTL"/>
</p:tagLst>
</file>

<file path=ppt/tags/tag166.xml><?xml version="1.0" encoding="utf-8"?>
<p:tagLst xmlns:a="http://schemas.openxmlformats.org/drawingml/2006/main" xmlns:r="http://schemas.openxmlformats.org/officeDocument/2006/relationships" xmlns:p="http://schemas.openxmlformats.org/presentationml/2006/main">
  <p:tag name="OTLMARKERSHAPE" val="OTL"/>
</p:tagLst>
</file>

<file path=ppt/tags/tag167.xml><?xml version="1.0" encoding="utf-8"?>
<p:tagLst xmlns:a="http://schemas.openxmlformats.org/drawingml/2006/main" xmlns:r="http://schemas.openxmlformats.org/officeDocument/2006/relationships" xmlns:p="http://schemas.openxmlformats.org/presentationml/2006/main">
  <p:tag name="OTLMARKERSHAPE" val="OTL"/>
</p:tagLst>
</file>

<file path=ppt/tags/tag168.xml><?xml version="1.0" encoding="utf-8"?>
<p:tagLst xmlns:a="http://schemas.openxmlformats.org/drawingml/2006/main" xmlns:r="http://schemas.openxmlformats.org/officeDocument/2006/relationships" xmlns:p="http://schemas.openxmlformats.org/presentationml/2006/main">
  <p:tag name="ALREADY-CHECKED" val="TRUE"/>
</p:tagLst>
</file>

<file path=ppt/tags/tag16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170.xml><?xml version="1.0" encoding="utf-8"?>
<p:tagLst xmlns:a="http://schemas.openxmlformats.org/drawingml/2006/main" xmlns:r="http://schemas.openxmlformats.org/officeDocument/2006/relationships" xmlns:p="http://schemas.openxmlformats.org/presentationml/2006/main">
  <p:tag name="OTLMARKERSHAPE" val="OTL"/>
</p:tagLst>
</file>

<file path=ppt/tags/tag171.xml><?xml version="1.0" encoding="utf-8"?>
<p:tagLst xmlns:a="http://schemas.openxmlformats.org/drawingml/2006/main" xmlns:r="http://schemas.openxmlformats.org/officeDocument/2006/relationships" xmlns:p="http://schemas.openxmlformats.org/presentationml/2006/main">
  <p:tag name="OTLMARKERSHAPE" val="OTL"/>
</p:tagLst>
</file>

<file path=ppt/tags/tag172.xml><?xml version="1.0" encoding="utf-8"?>
<p:tagLst xmlns:a="http://schemas.openxmlformats.org/drawingml/2006/main" xmlns:r="http://schemas.openxmlformats.org/officeDocument/2006/relationships" xmlns:p="http://schemas.openxmlformats.org/presentationml/2006/main">
  <p:tag name="OTLMARKERSHAPE" val="OTL"/>
</p:tagLst>
</file>

<file path=ppt/tags/tag173.xml><?xml version="1.0" encoding="utf-8"?>
<p:tagLst xmlns:a="http://schemas.openxmlformats.org/drawingml/2006/main" xmlns:r="http://schemas.openxmlformats.org/officeDocument/2006/relationships" xmlns:p="http://schemas.openxmlformats.org/presentationml/2006/main">
  <p:tag name="OTLMARKERSHAPE" val="OTL"/>
</p:tagLst>
</file>

<file path=ppt/tags/tag174.xml><?xml version="1.0" encoding="utf-8"?>
<p:tagLst xmlns:a="http://schemas.openxmlformats.org/drawingml/2006/main" xmlns:r="http://schemas.openxmlformats.org/officeDocument/2006/relationships" xmlns:p="http://schemas.openxmlformats.org/presentationml/2006/main">
  <p:tag name="OTLMARKERSHAPE" val="OTL"/>
</p:tagLst>
</file>

<file path=ppt/tags/tag175.xml><?xml version="1.0" encoding="utf-8"?>
<p:tagLst xmlns:a="http://schemas.openxmlformats.org/drawingml/2006/main" xmlns:r="http://schemas.openxmlformats.org/officeDocument/2006/relationships" xmlns:p="http://schemas.openxmlformats.org/presentationml/2006/main">
  <p:tag name="OTLMARKERSHAPE" val="OTL"/>
</p:tagLst>
</file>

<file path=ppt/tags/tag176.xml><?xml version="1.0" encoding="utf-8"?>
<p:tagLst xmlns:a="http://schemas.openxmlformats.org/drawingml/2006/main" xmlns:r="http://schemas.openxmlformats.org/officeDocument/2006/relationships" xmlns:p="http://schemas.openxmlformats.org/presentationml/2006/main">
  <p:tag name="OTLMARKERSHAPE" val="OTL"/>
</p:tagLst>
</file>

<file path=ppt/tags/tag177.xml><?xml version="1.0" encoding="utf-8"?>
<p:tagLst xmlns:a="http://schemas.openxmlformats.org/drawingml/2006/main" xmlns:r="http://schemas.openxmlformats.org/officeDocument/2006/relationships" xmlns:p="http://schemas.openxmlformats.org/presentationml/2006/main">
  <p:tag name="OTLMARKERSHAPE" val="OTL"/>
</p:tagLst>
</file>

<file path=ppt/tags/tag178.xml><?xml version="1.0" encoding="utf-8"?>
<p:tagLst xmlns:a="http://schemas.openxmlformats.org/drawingml/2006/main" xmlns:r="http://schemas.openxmlformats.org/officeDocument/2006/relationships" xmlns:p="http://schemas.openxmlformats.org/presentationml/2006/main">
  <p:tag name="OTLMARKERSHAPE" val="OTL"/>
</p:tagLst>
</file>

<file path=ppt/tags/tag179.xml><?xml version="1.0" encoding="utf-8"?>
<p:tagLst xmlns:a="http://schemas.openxmlformats.org/drawingml/2006/main" xmlns:r="http://schemas.openxmlformats.org/officeDocument/2006/relationships" xmlns:p="http://schemas.openxmlformats.org/presentationml/2006/main">
  <p:tag name="OTLMARKERSHAPE" val="OTL"/>
</p:tagLst>
</file>

<file path=ppt/tags/tag180.xml><?xml version="1.0" encoding="utf-8"?>
<p:tagLst xmlns:a="http://schemas.openxmlformats.org/drawingml/2006/main" xmlns:r="http://schemas.openxmlformats.org/officeDocument/2006/relationships" xmlns:p="http://schemas.openxmlformats.org/presentationml/2006/main">
  <p:tag name="OTLMARKERSHAPE" val="OTL"/>
</p:tagLst>
</file>

<file path=ppt/tags/tag181.xml><?xml version="1.0" encoding="utf-8"?>
<p:tagLst xmlns:a="http://schemas.openxmlformats.org/drawingml/2006/main" xmlns:r="http://schemas.openxmlformats.org/officeDocument/2006/relationships" xmlns:p="http://schemas.openxmlformats.org/presentationml/2006/main">
  <p:tag name="OTLMARKERSHAPE" val="OTL"/>
</p:tagLst>
</file>

<file path=ppt/tags/tag182.xml><?xml version="1.0" encoding="utf-8"?>
<p:tagLst xmlns:a="http://schemas.openxmlformats.org/drawingml/2006/main" xmlns:r="http://schemas.openxmlformats.org/officeDocument/2006/relationships" xmlns:p="http://schemas.openxmlformats.org/presentationml/2006/main">
  <p:tag name="OTLMARKERSHAPE" val="OTL"/>
</p:tagLst>
</file>

<file path=ppt/tags/tag183.xml><?xml version="1.0" encoding="utf-8"?>
<p:tagLst xmlns:a="http://schemas.openxmlformats.org/drawingml/2006/main" xmlns:r="http://schemas.openxmlformats.org/officeDocument/2006/relationships" xmlns:p="http://schemas.openxmlformats.org/presentationml/2006/main">
  <p:tag name="ALREADY-CHECKED" val="TRUE"/>
</p:tagLst>
</file>

<file path=ppt/tags/tag18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185.xml><?xml version="1.0" encoding="utf-8"?>
<p:tagLst xmlns:a="http://schemas.openxmlformats.org/drawingml/2006/main" xmlns:r="http://schemas.openxmlformats.org/officeDocument/2006/relationships" xmlns:p="http://schemas.openxmlformats.org/presentationml/2006/main">
  <p:tag name="OTLMARKERSHAPE" val="OTL"/>
</p:tagLst>
</file>

<file path=ppt/tags/tag186.xml><?xml version="1.0" encoding="utf-8"?>
<p:tagLst xmlns:a="http://schemas.openxmlformats.org/drawingml/2006/main" xmlns:r="http://schemas.openxmlformats.org/officeDocument/2006/relationships" xmlns:p="http://schemas.openxmlformats.org/presentationml/2006/main">
  <p:tag name="OTLMARKERSHAPE" val="OTL"/>
</p:tagLst>
</file>

<file path=ppt/tags/tag187.xml><?xml version="1.0" encoding="utf-8"?>
<p:tagLst xmlns:a="http://schemas.openxmlformats.org/drawingml/2006/main" xmlns:r="http://schemas.openxmlformats.org/officeDocument/2006/relationships" xmlns:p="http://schemas.openxmlformats.org/presentationml/2006/main">
  <p:tag name="OTLMARKERSHAPE" val="OTL"/>
</p:tagLst>
</file>

<file path=ppt/tags/tag188.xml><?xml version="1.0" encoding="utf-8"?>
<p:tagLst xmlns:a="http://schemas.openxmlformats.org/drawingml/2006/main" xmlns:r="http://schemas.openxmlformats.org/officeDocument/2006/relationships" xmlns:p="http://schemas.openxmlformats.org/presentationml/2006/main">
  <p:tag name="OTLMARKERSHAPE" val="OTL"/>
</p:tagLst>
</file>

<file path=ppt/tags/tag189.xml><?xml version="1.0" encoding="utf-8"?>
<p:tagLst xmlns:a="http://schemas.openxmlformats.org/drawingml/2006/main" xmlns:r="http://schemas.openxmlformats.org/officeDocument/2006/relationships" xmlns:p="http://schemas.openxmlformats.org/presentationml/2006/main">
  <p:tag name="OTLMARKERSHAPE" val="OTL"/>
</p:tagLst>
</file>

<file path=ppt/tags/tag190.xml><?xml version="1.0" encoding="utf-8"?>
<p:tagLst xmlns:a="http://schemas.openxmlformats.org/drawingml/2006/main" xmlns:r="http://schemas.openxmlformats.org/officeDocument/2006/relationships" xmlns:p="http://schemas.openxmlformats.org/presentationml/2006/main">
  <p:tag name="OTLMARKERSHAPE" val="OTL"/>
</p:tagLst>
</file>

<file path=ppt/tags/tag191.xml><?xml version="1.0" encoding="utf-8"?>
<p:tagLst xmlns:a="http://schemas.openxmlformats.org/drawingml/2006/main" xmlns:r="http://schemas.openxmlformats.org/officeDocument/2006/relationships" xmlns:p="http://schemas.openxmlformats.org/presentationml/2006/main">
  <p:tag name="OTLMARKERSHAPE" val="OTL"/>
</p:tagLst>
</file>

<file path=ppt/tags/tag192.xml><?xml version="1.0" encoding="utf-8"?>
<p:tagLst xmlns:a="http://schemas.openxmlformats.org/drawingml/2006/main" xmlns:r="http://schemas.openxmlformats.org/officeDocument/2006/relationships" xmlns:p="http://schemas.openxmlformats.org/presentationml/2006/main">
  <p:tag name="OTLMARKERSHAPE" val="OTL"/>
</p:tagLst>
</file>

<file path=ppt/tags/tag193.xml><?xml version="1.0" encoding="utf-8"?>
<p:tagLst xmlns:a="http://schemas.openxmlformats.org/drawingml/2006/main" xmlns:r="http://schemas.openxmlformats.org/officeDocument/2006/relationships" xmlns:p="http://schemas.openxmlformats.org/presentationml/2006/main">
  <p:tag name="OTLMARKERSHAPE" val="OTL"/>
</p:tagLst>
</file>

<file path=ppt/tags/tag194.xml><?xml version="1.0" encoding="utf-8"?>
<p:tagLst xmlns:a="http://schemas.openxmlformats.org/drawingml/2006/main" xmlns:r="http://schemas.openxmlformats.org/officeDocument/2006/relationships" xmlns:p="http://schemas.openxmlformats.org/presentationml/2006/main">
  <p:tag name="OTLMARKERSHAPE" val="OTL"/>
</p:tagLst>
</file>

<file path=ppt/tags/tag195.xml><?xml version="1.0" encoding="utf-8"?>
<p:tagLst xmlns:a="http://schemas.openxmlformats.org/drawingml/2006/main" xmlns:r="http://schemas.openxmlformats.org/officeDocument/2006/relationships" xmlns:p="http://schemas.openxmlformats.org/presentationml/2006/main">
  <p:tag name="OTLMARKERSHAPE" val="OTL"/>
</p:tagLst>
</file>

<file path=ppt/tags/tag196.xml><?xml version="1.0" encoding="utf-8"?>
<p:tagLst xmlns:a="http://schemas.openxmlformats.org/drawingml/2006/main" xmlns:r="http://schemas.openxmlformats.org/officeDocument/2006/relationships" xmlns:p="http://schemas.openxmlformats.org/presentationml/2006/main">
  <p:tag name="OTLMARKERSHAPE" val="OTL"/>
</p:tagLst>
</file>

<file path=ppt/tags/tag197.xml><?xml version="1.0" encoding="utf-8"?>
<p:tagLst xmlns:a="http://schemas.openxmlformats.org/drawingml/2006/main" xmlns:r="http://schemas.openxmlformats.org/officeDocument/2006/relationships" xmlns:p="http://schemas.openxmlformats.org/presentationml/2006/main">
  <p:tag name="OTLMARKERSHAPE" val="OTL"/>
</p:tagLst>
</file>

<file path=ppt/tags/tag198.xml><?xml version="1.0" encoding="utf-8"?>
<p:tagLst xmlns:a="http://schemas.openxmlformats.org/drawingml/2006/main" xmlns:r="http://schemas.openxmlformats.org/officeDocument/2006/relationships" xmlns:p="http://schemas.openxmlformats.org/presentationml/2006/main">
  <p:tag name="ALREADY-CHECKED" val="TRUE"/>
</p:tagLst>
</file>

<file path=ppt/tags/tag19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200.xml><?xml version="1.0" encoding="utf-8"?>
<p:tagLst xmlns:a="http://schemas.openxmlformats.org/drawingml/2006/main" xmlns:r="http://schemas.openxmlformats.org/officeDocument/2006/relationships" xmlns:p="http://schemas.openxmlformats.org/presentationml/2006/main">
  <p:tag name="OTLMARKERSHAPE" val="OTL"/>
</p:tagLst>
</file>

<file path=ppt/tags/tag201.xml><?xml version="1.0" encoding="utf-8"?>
<p:tagLst xmlns:a="http://schemas.openxmlformats.org/drawingml/2006/main" xmlns:r="http://schemas.openxmlformats.org/officeDocument/2006/relationships" xmlns:p="http://schemas.openxmlformats.org/presentationml/2006/main">
  <p:tag name="OTLMARKERSHAPE" val="OTL"/>
</p:tagLst>
</file>

<file path=ppt/tags/tag202.xml><?xml version="1.0" encoding="utf-8"?>
<p:tagLst xmlns:a="http://schemas.openxmlformats.org/drawingml/2006/main" xmlns:r="http://schemas.openxmlformats.org/officeDocument/2006/relationships" xmlns:p="http://schemas.openxmlformats.org/presentationml/2006/main">
  <p:tag name="OTLMARKERSHAPE" val="OTL"/>
</p:tagLst>
</file>

<file path=ppt/tags/tag203.xml><?xml version="1.0" encoding="utf-8"?>
<p:tagLst xmlns:a="http://schemas.openxmlformats.org/drawingml/2006/main" xmlns:r="http://schemas.openxmlformats.org/officeDocument/2006/relationships" xmlns:p="http://schemas.openxmlformats.org/presentationml/2006/main">
  <p:tag name="OTLMARKERSHAPE" val="OTL"/>
</p:tagLst>
</file>

<file path=ppt/tags/tag204.xml><?xml version="1.0" encoding="utf-8"?>
<p:tagLst xmlns:a="http://schemas.openxmlformats.org/drawingml/2006/main" xmlns:r="http://schemas.openxmlformats.org/officeDocument/2006/relationships" xmlns:p="http://schemas.openxmlformats.org/presentationml/2006/main">
  <p:tag name="OTLMARKERSHAPE" val="OTL"/>
</p:tagLst>
</file>

<file path=ppt/tags/tag205.xml><?xml version="1.0" encoding="utf-8"?>
<p:tagLst xmlns:a="http://schemas.openxmlformats.org/drawingml/2006/main" xmlns:r="http://schemas.openxmlformats.org/officeDocument/2006/relationships" xmlns:p="http://schemas.openxmlformats.org/presentationml/2006/main">
  <p:tag name="OTLMARKERSHAPE" val="OTL"/>
</p:tagLst>
</file>

<file path=ppt/tags/tag206.xml><?xml version="1.0" encoding="utf-8"?>
<p:tagLst xmlns:a="http://schemas.openxmlformats.org/drawingml/2006/main" xmlns:r="http://schemas.openxmlformats.org/officeDocument/2006/relationships" xmlns:p="http://schemas.openxmlformats.org/presentationml/2006/main">
  <p:tag name="OTLMARKERSHAPE" val="OTL"/>
</p:tagLst>
</file>

<file path=ppt/tags/tag207.xml><?xml version="1.0" encoding="utf-8"?>
<p:tagLst xmlns:a="http://schemas.openxmlformats.org/drawingml/2006/main" xmlns:r="http://schemas.openxmlformats.org/officeDocument/2006/relationships" xmlns:p="http://schemas.openxmlformats.org/presentationml/2006/main">
  <p:tag name="OTLMARKERSHAPE" val="OTL"/>
</p:tagLst>
</file>

<file path=ppt/tags/tag208.xml><?xml version="1.0" encoding="utf-8"?>
<p:tagLst xmlns:a="http://schemas.openxmlformats.org/drawingml/2006/main" xmlns:r="http://schemas.openxmlformats.org/officeDocument/2006/relationships" xmlns:p="http://schemas.openxmlformats.org/presentationml/2006/main">
  <p:tag name="OTLMARKERSHAPE" val="OTL"/>
</p:tagLst>
</file>

<file path=ppt/tags/tag209.xml><?xml version="1.0" encoding="utf-8"?>
<p:tagLst xmlns:a="http://schemas.openxmlformats.org/drawingml/2006/main" xmlns:r="http://schemas.openxmlformats.org/officeDocument/2006/relationships" xmlns:p="http://schemas.openxmlformats.org/presentationml/2006/main">
  <p:tag name="OTLMARKERSHAPE" val="OTL"/>
</p:tagLst>
</file>

<file path=ppt/tags/tag210.xml><?xml version="1.0" encoding="utf-8"?>
<p:tagLst xmlns:a="http://schemas.openxmlformats.org/drawingml/2006/main" xmlns:r="http://schemas.openxmlformats.org/officeDocument/2006/relationships" xmlns:p="http://schemas.openxmlformats.org/presentationml/2006/main">
  <p:tag name="OTLMARKERSHAPE" val="OTL"/>
</p:tagLst>
</file>

<file path=ppt/tags/tag211.xml><?xml version="1.0" encoding="utf-8"?>
<p:tagLst xmlns:a="http://schemas.openxmlformats.org/drawingml/2006/main" xmlns:r="http://schemas.openxmlformats.org/officeDocument/2006/relationships" xmlns:p="http://schemas.openxmlformats.org/presentationml/2006/main">
  <p:tag name="OTLMARKERSHAPE" val="OTL"/>
</p:tagLst>
</file>

<file path=ppt/tags/tag212.xml><?xml version="1.0" encoding="utf-8"?>
<p:tagLst xmlns:a="http://schemas.openxmlformats.org/drawingml/2006/main" xmlns:r="http://schemas.openxmlformats.org/officeDocument/2006/relationships" xmlns:p="http://schemas.openxmlformats.org/presentationml/2006/main">
  <p:tag name="OTLMARKERSHAPE" val="OTL"/>
</p:tagLst>
</file>

<file path=ppt/tags/tag213.xml><?xml version="1.0" encoding="utf-8"?>
<p:tagLst xmlns:a="http://schemas.openxmlformats.org/drawingml/2006/main" xmlns:r="http://schemas.openxmlformats.org/officeDocument/2006/relationships" xmlns:p="http://schemas.openxmlformats.org/presentationml/2006/main">
  <p:tag name="ALREADY-CHECKED" val="TRUE"/>
</p:tagLst>
</file>

<file path=ppt/tags/tag21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215.xml><?xml version="1.0" encoding="utf-8"?>
<p:tagLst xmlns:a="http://schemas.openxmlformats.org/drawingml/2006/main" xmlns:r="http://schemas.openxmlformats.org/officeDocument/2006/relationships" xmlns:p="http://schemas.openxmlformats.org/presentationml/2006/main">
  <p:tag name="OTLMARKERSHAPE" val="OTL"/>
</p:tagLst>
</file>

<file path=ppt/tags/tag216.xml><?xml version="1.0" encoding="utf-8"?>
<p:tagLst xmlns:a="http://schemas.openxmlformats.org/drawingml/2006/main" xmlns:r="http://schemas.openxmlformats.org/officeDocument/2006/relationships" xmlns:p="http://schemas.openxmlformats.org/presentationml/2006/main">
  <p:tag name="OTLMARKERSHAPE" val="OTL"/>
</p:tagLst>
</file>

<file path=ppt/tags/tag217.xml><?xml version="1.0" encoding="utf-8"?>
<p:tagLst xmlns:a="http://schemas.openxmlformats.org/drawingml/2006/main" xmlns:r="http://schemas.openxmlformats.org/officeDocument/2006/relationships" xmlns:p="http://schemas.openxmlformats.org/presentationml/2006/main">
  <p:tag name="OTLMARKERSHAPE" val="OTL"/>
</p:tagLst>
</file>

<file path=ppt/tags/tag218.xml><?xml version="1.0" encoding="utf-8"?>
<p:tagLst xmlns:a="http://schemas.openxmlformats.org/drawingml/2006/main" xmlns:r="http://schemas.openxmlformats.org/officeDocument/2006/relationships" xmlns:p="http://schemas.openxmlformats.org/presentationml/2006/main">
  <p:tag name="OTLMARKERSHAPE" val="OTL"/>
</p:tagLst>
</file>

<file path=ppt/tags/tag219.xml><?xml version="1.0" encoding="utf-8"?>
<p:tagLst xmlns:a="http://schemas.openxmlformats.org/drawingml/2006/main" xmlns:r="http://schemas.openxmlformats.org/officeDocument/2006/relationships" xmlns:p="http://schemas.openxmlformats.org/presentationml/2006/main">
  <p:tag name="OTLMARKERSHAPE" val="OTL"/>
</p:tagLst>
</file>

<file path=ppt/tags/tag220.xml><?xml version="1.0" encoding="utf-8"?>
<p:tagLst xmlns:a="http://schemas.openxmlformats.org/drawingml/2006/main" xmlns:r="http://schemas.openxmlformats.org/officeDocument/2006/relationships" xmlns:p="http://schemas.openxmlformats.org/presentationml/2006/main">
  <p:tag name="OTLMARKERSHAPE" val="OTL"/>
</p:tagLst>
</file>

<file path=ppt/tags/tag2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2.xml><?xml version="1.0" encoding="utf-8"?>
<p:tagLst xmlns:a="http://schemas.openxmlformats.org/drawingml/2006/main" xmlns:r="http://schemas.openxmlformats.org/officeDocument/2006/relationships" xmlns:p="http://schemas.openxmlformats.org/presentationml/2006/main">
  <p:tag name="OTLMARKERSHAPE" val="OTL"/>
</p:tagLst>
</file>

<file path=ppt/tags/tag223.xml><?xml version="1.0" encoding="utf-8"?>
<p:tagLst xmlns:a="http://schemas.openxmlformats.org/drawingml/2006/main" xmlns:r="http://schemas.openxmlformats.org/officeDocument/2006/relationships" xmlns:p="http://schemas.openxmlformats.org/presentationml/2006/main">
  <p:tag name="OTLMARKERSHAPE" val="OTL"/>
</p:tagLst>
</file>

<file path=ppt/tags/tag224.xml><?xml version="1.0" encoding="utf-8"?>
<p:tagLst xmlns:a="http://schemas.openxmlformats.org/drawingml/2006/main" xmlns:r="http://schemas.openxmlformats.org/officeDocument/2006/relationships" xmlns:p="http://schemas.openxmlformats.org/presentationml/2006/main">
  <p:tag name="OTLMARKERSHAPE" val="OTL"/>
</p:tagLst>
</file>

<file path=ppt/tags/tag225.xml><?xml version="1.0" encoding="utf-8"?>
<p:tagLst xmlns:a="http://schemas.openxmlformats.org/drawingml/2006/main" xmlns:r="http://schemas.openxmlformats.org/officeDocument/2006/relationships" xmlns:p="http://schemas.openxmlformats.org/presentationml/2006/main">
  <p:tag name="OTLMARKERSHAPE" val="OTL"/>
</p:tagLst>
</file>

<file path=ppt/tags/tag226.xml><?xml version="1.0" encoding="utf-8"?>
<p:tagLst xmlns:a="http://schemas.openxmlformats.org/drawingml/2006/main" xmlns:r="http://schemas.openxmlformats.org/officeDocument/2006/relationships" xmlns:p="http://schemas.openxmlformats.org/presentationml/2006/main">
  <p:tag name="OTLMARKERSHAPE" val="OTL"/>
</p:tagLst>
</file>

<file path=ppt/tags/tag227.xml><?xml version="1.0" encoding="utf-8"?>
<p:tagLst xmlns:a="http://schemas.openxmlformats.org/drawingml/2006/main" xmlns:r="http://schemas.openxmlformats.org/officeDocument/2006/relationships" xmlns:p="http://schemas.openxmlformats.org/presentationml/2006/main">
  <p:tag name="OTLMARKERSHAPE" val="OTL"/>
</p:tagLst>
</file>

<file path=ppt/tags/tag228.xml><?xml version="1.0" encoding="utf-8"?>
<p:tagLst xmlns:a="http://schemas.openxmlformats.org/drawingml/2006/main" xmlns:r="http://schemas.openxmlformats.org/officeDocument/2006/relationships" xmlns:p="http://schemas.openxmlformats.org/presentationml/2006/main">
  <p:tag name="ALREADY-CHECKED" val="TRUE"/>
</p:tagLst>
</file>

<file path=ppt/tags/tag22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230.xml><?xml version="1.0" encoding="utf-8"?>
<p:tagLst xmlns:a="http://schemas.openxmlformats.org/drawingml/2006/main" xmlns:r="http://schemas.openxmlformats.org/officeDocument/2006/relationships" xmlns:p="http://schemas.openxmlformats.org/presentationml/2006/main">
  <p:tag name="OTLMARKERSHAPE" val="OTL"/>
</p:tagLst>
</file>

<file path=ppt/tags/tag231.xml><?xml version="1.0" encoding="utf-8"?>
<p:tagLst xmlns:a="http://schemas.openxmlformats.org/drawingml/2006/main" xmlns:r="http://schemas.openxmlformats.org/officeDocument/2006/relationships" xmlns:p="http://schemas.openxmlformats.org/presentationml/2006/main">
  <p:tag name="OTLMARKERSHAPE" val="OTL"/>
</p:tagLst>
</file>

<file path=ppt/tags/tag232.xml><?xml version="1.0" encoding="utf-8"?>
<p:tagLst xmlns:a="http://schemas.openxmlformats.org/drawingml/2006/main" xmlns:r="http://schemas.openxmlformats.org/officeDocument/2006/relationships" xmlns:p="http://schemas.openxmlformats.org/presentationml/2006/main">
  <p:tag name="OTLMARKERSHAPE" val="OTL"/>
</p:tagLst>
</file>

<file path=ppt/tags/tag233.xml><?xml version="1.0" encoding="utf-8"?>
<p:tagLst xmlns:a="http://schemas.openxmlformats.org/drawingml/2006/main" xmlns:r="http://schemas.openxmlformats.org/officeDocument/2006/relationships" xmlns:p="http://schemas.openxmlformats.org/presentationml/2006/main">
  <p:tag name="OTLMARKERSHAPE" val="OTL"/>
</p:tagLst>
</file>

<file path=ppt/tags/tag234.xml><?xml version="1.0" encoding="utf-8"?>
<p:tagLst xmlns:a="http://schemas.openxmlformats.org/drawingml/2006/main" xmlns:r="http://schemas.openxmlformats.org/officeDocument/2006/relationships" xmlns:p="http://schemas.openxmlformats.org/presentationml/2006/main">
  <p:tag name="OTLMARKERSHAPE" val="OTL"/>
</p:tagLst>
</file>

<file path=ppt/tags/tag235.xml><?xml version="1.0" encoding="utf-8"?>
<p:tagLst xmlns:a="http://schemas.openxmlformats.org/drawingml/2006/main" xmlns:r="http://schemas.openxmlformats.org/officeDocument/2006/relationships" xmlns:p="http://schemas.openxmlformats.org/presentationml/2006/main">
  <p:tag name="OTLMARKERSHAPE" val="OTL"/>
</p:tagLst>
</file>

<file path=ppt/tags/tag236.xml><?xml version="1.0" encoding="utf-8"?>
<p:tagLst xmlns:a="http://schemas.openxmlformats.org/drawingml/2006/main" xmlns:r="http://schemas.openxmlformats.org/officeDocument/2006/relationships" xmlns:p="http://schemas.openxmlformats.org/presentationml/2006/main">
  <p:tag name="OTLMARKERSHAPE" val="OTL"/>
</p:tagLst>
</file>

<file path=ppt/tags/tag237.xml><?xml version="1.0" encoding="utf-8"?>
<p:tagLst xmlns:a="http://schemas.openxmlformats.org/drawingml/2006/main" xmlns:r="http://schemas.openxmlformats.org/officeDocument/2006/relationships" xmlns:p="http://schemas.openxmlformats.org/presentationml/2006/main">
  <p:tag name="OTLMARKERSHAPE" val="OTL"/>
</p:tagLst>
</file>

<file path=ppt/tags/tag238.xml><?xml version="1.0" encoding="utf-8"?>
<p:tagLst xmlns:a="http://schemas.openxmlformats.org/drawingml/2006/main" xmlns:r="http://schemas.openxmlformats.org/officeDocument/2006/relationships" xmlns:p="http://schemas.openxmlformats.org/presentationml/2006/main">
  <p:tag name="OTLMARKERSHAPE" val="OTL"/>
</p:tagLst>
</file>

<file path=ppt/tags/tag239.xml><?xml version="1.0" encoding="utf-8"?>
<p:tagLst xmlns:a="http://schemas.openxmlformats.org/drawingml/2006/main" xmlns:r="http://schemas.openxmlformats.org/officeDocument/2006/relationships" xmlns:p="http://schemas.openxmlformats.org/presentationml/2006/main">
  <p:tag name="OTLMARKERSHAPE" val="OTL"/>
</p:tagLst>
</file>

<file path=ppt/tags/tag240.xml><?xml version="1.0" encoding="utf-8"?>
<p:tagLst xmlns:a="http://schemas.openxmlformats.org/drawingml/2006/main" xmlns:r="http://schemas.openxmlformats.org/officeDocument/2006/relationships" xmlns:p="http://schemas.openxmlformats.org/presentationml/2006/main">
  <p:tag name="OTLMARKERSHAPE" val="OTL"/>
</p:tagLst>
</file>

<file path=ppt/tags/tag241.xml><?xml version="1.0" encoding="utf-8"?>
<p:tagLst xmlns:a="http://schemas.openxmlformats.org/drawingml/2006/main" xmlns:r="http://schemas.openxmlformats.org/officeDocument/2006/relationships" xmlns:p="http://schemas.openxmlformats.org/presentationml/2006/main">
  <p:tag name="OTLMARKERSHAPE" val="OTL"/>
</p:tagLst>
</file>

<file path=ppt/tags/tag242.xml><?xml version="1.0" encoding="utf-8"?>
<p:tagLst xmlns:a="http://schemas.openxmlformats.org/drawingml/2006/main" xmlns:r="http://schemas.openxmlformats.org/officeDocument/2006/relationships" xmlns:p="http://schemas.openxmlformats.org/presentationml/2006/main">
  <p:tag name="OTLMARKERSHAPE" val="OTL"/>
</p:tagLst>
</file>

<file path=ppt/tags/tag243.xml><?xml version="1.0" encoding="utf-8"?>
<p:tagLst xmlns:a="http://schemas.openxmlformats.org/drawingml/2006/main" xmlns:r="http://schemas.openxmlformats.org/officeDocument/2006/relationships" xmlns:p="http://schemas.openxmlformats.org/presentationml/2006/main">
  <p:tag name="ALREADY-CHECKED" val="TRUE"/>
</p:tagLst>
</file>

<file path=ppt/tags/tag24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245.xml><?xml version="1.0" encoding="utf-8"?>
<p:tagLst xmlns:a="http://schemas.openxmlformats.org/drawingml/2006/main" xmlns:r="http://schemas.openxmlformats.org/officeDocument/2006/relationships" xmlns:p="http://schemas.openxmlformats.org/presentationml/2006/main">
  <p:tag name="OTLMARKERSHAPE" val="OTL"/>
</p:tagLst>
</file>

<file path=ppt/tags/tag246.xml><?xml version="1.0" encoding="utf-8"?>
<p:tagLst xmlns:a="http://schemas.openxmlformats.org/drawingml/2006/main" xmlns:r="http://schemas.openxmlformats.org/officeDocument/2006/relationships" xmlns:p="http://schemas.openxmlformats.org/presentationml/2006/main">
  <p:tag name="OTLMARKERSHAPE" val="OTL"/>
</p:tagLst>
</file>

<file path=ppt/tags/tag247.xml><?xml version="1.0" encoding="utf-8"?>
<p:tagLst xmlns:a="http://schemas.openxmlformats.org/drawingml/2006/main" xmlns:r="http://schemas.openxmlformats.org/officeDocument/2006/relationships" xmlns:p="http://schemas.openxmlformats.org/presentationml/2006/main">
  <p:tag name="OTLMARKERSHAPE" val="OTL"/>
</p:tagLst>
</file>

<file path=ppt/tags/tag248.xml><?xml version="1.0" encoding="utf-8"?>
<p:tagLst xmlns:a="http://schemas.openxmlformats.org/drawingml/2006/main" xmlns:r="http://schemas.openxmlformats.org/officeDocument/2006/relationships" xmlns:p="http://schemas.openxmlformats.org/presentationml/2006/main">
  <p:tag name="OTLMARKERSHAPE" val="OTL"/>
</p:tagLst>
</file>

<file path=ppt/tags/tag249.xml><?xml version="1.0" encoding="utf-8"?>
<p:tagLst xmlns:a="http://schemas.openxmlformats.org/drawingml/2006/main" xmlns:r="http://schemas.openxmlformats.org/officeDocument/2006/relationships" xmlns:p="http://schemas.openxmlformats.org/presentationml/2006/main">
  <p:tag name="OTLMARKERSHAPE" val="OTL"/>
</p:tagLst>
</file>

<file path=ppt/tags/tag250.xml><?xml version="1.0" encoding="utf-8"?>
<p:tagLst xmlns:a="http://schemas.openxmlformats.org/drawingml/2006/main" xmlns:r="http://schemas.openxmlformats.org/officeDocument/2006/relationships" xmlns:p="http://schemas.openxmlformats.org/presentationml/2006/main">
  <p:tag name="OTLMARKERSHAPE" val="OTL"/>
</p:tagLst>
</file>

<file path=ppt/tags/tag251.xml><?xml version="1.0" encoding="utf-8"?>
<p:tagLst xmlns:a="http://schemas.openxmlformats.org/drawingml/2006/main" xmlns:r="http://schemas.openxmlformats.org/officeDocument/2006/relationships" xmlns:p="http://schemas.openxmlformats.org/presentationml/2006/main">
  <p:tag name="OTLMARKERSHAPE" val="OTL"/>
</p:tagLst>
</file>

<file path=ppt/tags/tag252.xml><?xml version="1.0" encoding="utf-8"?>
<p:tagLst xmlns:a="http://schemas.openxmlformats.org/drawingml/2006/main" xmlns:r="http://schemas.openxmlformats.org/officeDocument/2006/relationships" xmlns:p="http://schemas.openxmlformats.org/presentationml/2006/main">
  <p:tag name="OTLMARKERSHAPE" val="OTL"/>
</p:tagLst>
</file>

<file path=ppt/tags/tag253.xml><?xml version="1.0" encoding="utf-8"?>
<p:tagLst xmlns:a="http://schemas.openxmlformats.org/drawingml/2006/main" xmlns:r="http://schemas.openxmlformats.org/officeDocument/2006/relationships" xmlns:p="http://schemas.openxmlformats.org/presentationml/2006/main">
  <p:tag name="OTLMARKERSHAPE" val="OTL"/>
</p:tagLst>
</file>

<file path=ppt/tags/tag254.xml><?xml version="1.0" encoding="utf-8"?>
<p:tagLst xmlns:a="http://schemas.openxmlformats.org/drawingml/2006/main" xmlns:r="http://schemas.openxmlformats.org/officeDocument/2006/relationships" xmlns:p="http://schemas.openxmlformats.org/presentationml/2006/main">
  <p:tag name="OTLMARKERSHAPE" val="OTL"/>
</p:tagLst>
</file>

<file path=ppt/tags/tag255.xml><?xml version="1.0" encoding="utf-8"?>
<p:tagLst xmlns:a="http://schemas.openxmlformats.org/drawingml/2006/main" xmlns:r="http://schemas.openxmlformats.org/officeDocument/2006/relationships" xmlns:p="http://schemas.openxmlformats.org/presentationml/2006/main">
  <p:tag name="OTLMARKERSHAPE" val="OTL"/>
</p:tagLst>
</file>

<file path=ppt/tags/tag256.xml><?xml version="1.0" encoding="utf-8"?>
<p:tagLst xmlns:a="http://schemas.openxmlformats.org/drawingml/2006/main" xmlns:r="http://schemas.openxmlformats.org/officeDocument/2006/relationships" xmlns:p="http://schemas.openxmlformats.org/presentationml/2006/main">
  <p:tag name="OTLMARKERSHAPE" val="OTL"/>
</p:tagLst>
</file>

<file path=ppt/tags/tag257.xml><?xml version="1.0" encoding="utf-8"?>
<p:tagLst xmlns:a="http://schemas.openxmlformats.org/drawingml/2006/main" xmlns:r="http://schemas.openxmlformats.org/officeDocument/2006/relationships" xmlns:p="http://schemas.openxmlformats.org/presentationml/2006/main">
  <p:tag name="OTLMARKERSHAPE" val="OTL"/>
</p:tagLst>
</file>

<file path=ppt/tags/tag258.xml><?xml version="1.0" encoding="utf-8"?>
<p:tagLst xmlns:a="http://schemas.openxmlformats.org/drawingml/2006/main" xmlns:r="http://schemas.openxmlformats.org/officeDocument/2006/relationships" xmlns:p="http://schemas.openxmlformats.org/presentationml/2006/main">
  <p:tag name="ALREADY-CHECKED" val="TRUE"/>
</p:tagLst>
</file>

<file path=ppt/tags/tag259.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260.xml><?xml version="1.0" encoding="utf-8"?>
<p:tagLst xmlns:a="http://schemas.openxmlformats.org/drawingml/2006/main" xmlns:r="http://schemas.openxmlformats.org/officeDocument/2006/relationships" xmlns:p="http://schemas.openxmlformats.org/presentationml/2006/main">
  <p:tag name="OTLMARKERSHAPE" val="OTL"/>
</p:tagLst>
</file>

<file path=ppt/tags/tag261.xml><?xml version="1.0" encoding="utf-8"?>
<p:tagLst xmlns:a="http://schemas.openxmlformats.org/drawingml/2006/main" xmlns:r="http://schemas.openxmlformats.org/officeDocument/2006/relationships" xmlns:p="http://schemas.openxmlformats.org/presentationml/2006/main">
  <p:tag name="OTLMARKERSHAPE" val="OTL"/>
</p:tagLst>
</file>

<file path=ppt/tags/tag262.xml><?xml version="1.0" encoding="utf-8"?>
<p:tagLst xmlns:a="http://schemas.openxmlformats.org/drawingml/2006/main" xmlns:r="http://schemas.openxmlformats.org/officeDocument/2006/relationships" xmlns:p="http://schemas.openxmlformats.org/presentationml/2006/main">
  <p:tag name="OTLMARKERSHAPE" val="OTL"/>
</p:tagLst>
</file>

<file path=ppt/tags/tag263.xml><?xml version="1.0" encoding="utf-8"?>
<p:tagLst xmlns:a="http://schemas.openxmlformats.org/drawingml/2006/main" xmlns:r="http://schemas.openxmlformats.org/officeDocument/2006/relationships" xmlns:p="http://schemas.openxmlformats.org/presentationml/2006/main">
  <p:tag name="OTLMARKERSHAPE" val="OTL"/>
</p:tagLst>
</file>

<file path=ppt/tags/tag264.xml><?xml version="1.0" encoding="utf-8"?>
<p:tagLst xmlns:a="http://schemas.openxmlformats.org/drawingml/2006/main" xmlns:r="http://schemas.openxmlformats.org/officeDocument/2006/relationships" xmlns:p="http://schemas.openxmlformats.org/presentationml/2006/main">
  <p:tag name="OTLMARKERSHAPE" val="OTL"/>
</p:tagLst>
</file>

<file path=ppt/tags/tag265.xml><?xml version="1.0" encoding="utf-8"?>
<p:tagLst xmlns:a="http://schemas.openxmlformats.org/drawingml/2006/main" xmlns:r="http://schemas.openxmlformats.org/officeDocument/2006/relationships" xmlns:p="http://schemas.openxmlformats.org/presentationml/2006/main">
  <p:tag name="OTLMARKERSHAPE" val="OTL"/>
</p:tagLst>
</file>

<file path=ppt/tags/tag266.xml><?xml version="1.0" encoding="utf-8"?>
<p:tagLst xmlns:a="http://schemas.openxmlformats.org/drawingml/2006/main" xmlns:r="http://schemas.openxmlformats.org/officeDocument/2006/relationships" xmlns:p="http://schemas.openxmlformats.org/presentationml/2006/main">
  <p:tag name="OTLMARKERSHAPE" val="OTL"/>
</p:tagLst>
</file>

<file path=ppt/tags/tag267.xml><?xml version="1.0" encoding="utf-8"?>
<p:tagLst xmlns:a="http://schemas.openxmlformats.org/drawingml/2006/main" xmlns:r="http://schemas.openxmlformats.org/officeDocument/2006/relationships" xmlns:p="http://schemas.openxmlformats.org/presentationml/2006/main">
  <p:tag name="OTLMARKERSHAPE" val="OTL"/>
</p:tagLst>
</file>

<file path=ppt/tags/tag268.xml><?xml version="1.0" encoding="utf-8"?>
<p:tagLst xmlns:a="http://schemas.openxmlformats.org/drawingml/2006/main" xmlns:r="http://schemas.openxmlformats.org/officeDocument/2006/relationships" xmlns:p="http://schemas.openxmlformats.org/presentationml/2006/main">
  <p:tag name="OTLMARKERSHAPE" val="OTL"/>
</p:tagLst>
</file>

<file path=ppt/tags/tag269.xml><?xml version="1.0" encoding="utf-8"?>
<p:tagLst xmlns:a="http://schemas.openxmlformats.org/drawingml/2006/main" xmlns:r="http://schemas.openxmlformats.org/officeDocument/2006/relationships" xmlns:p="http://schemas.openxmlformats.org/presentationml/2006/main">
  <p:tag name="OTLMARKERSHAPE" val="OTL"/>
</p:tagLst>
</file>

<file path=ppt/tags/tag270.xml><?xml version="1.0" encoding="utf-8"?>
<p:tagLst xmlns:a="http://schemas.openxmlformats.org/drawingml/2006/main" xmlns:r="http://schemas.openxmlformats.org/officeDocument/2006/relationships" xmlns:p="http://schemas.openxmlformats.org/presentationml/2006/main">
  <p:tag name="OTLMARKERSHAPE" val="OTL"/>
</p:tagLst>
</file>

<file path=ppt/tags/tag271.xml><?xml version="1.0" encoding="utf-8"?>
<p:tagLst xmlns:a="http://schemas.openxmlformats.org/drawingml/2006/main" xmlns:r="http://schemas.openxmlformats.org/officeDocument/2006/relationships" xmlns:p="http://schemas.openxmlformats.org/presentationml/2006/main">
  <p:tag name="OTLMARKERSHAPE" val="OTL"/>
</p:tagLst>
</file>

<file path=ppt/tags/tag272.xml><?xml version="1.0" encoding="utf-8"?>
<p:tagLst xmlns:a="http://schemas.openxmlformats.org/drawingml/2006/main" xmlns:r="http://schemas.openxmlformats.org/officeDocument/2006/relationships" xmlns:p="http://schemas.openxmlformats.org/presentationml/2006/main">
  <p:tag name="OTLMARKERSHAPE" val="OTL"/>
</p:tagLst>
</file>

<file path=ppt/tags/tag273.xml><?xml version="1.0" encoding="utf-8"?>
<p:tagLst xmlns:a="http://schemas.openxmlformats.org/drawingml/2006/main" xmlns:r="http://schemas.openxmlformats.org/officeDocument/2006/relationships" xmlns:p="http://schemas.openxmlformats.org/presentationml/2006/main">
  <p:tag name="ALREADY-CHECKED" val="TRUE"/>
</p:tagLst>
</file>

<file path=ppt/tags/tag27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MuMiIsIk9yaWdpbmFsQXNzZW1ibHlWZXJzaW9uIjoiNC4wMi4wMC4wMCIsIkVkaXRpb24iOiJQcm8iLCJJc1BsdXNFZGl0aW9uIjp0cnVlLCJJc1Byb0VkaXRpb24iOnRydWV9LCJFZmZlY3QiOjAsIlN0eWxlIjp7IiRpZCI6IjMiLCJUaW1lYmFuZFN0eWxlIjp7IiRpZCI6IjQiLCJTY2FsZU1hcmtpbmciOjAsIlNoYXBlIjozLCJTaGFwZVN0eWxlIjp7IiRpZCI6IjUiLCJNYXJnaW4iOnsiJGlkIjoiNiIsIlRvcCI6MCwiTGVmdCI6MTAsIlJpZ2h0IjoxMCwiQm90dG9tIjowfSwiUGFkZGluZyI6eyIkaWQiOiI3IiwiVG9wIjozLCJMZWZ0IjowLCJSaWdodCI6MCwiQm90dG9tIjozfSwiQmFja2dyb3VuZCI6eyIkaWQiOiI4IiwiQ29sb3IiOnsiJGlkIjoiOSIsIkEiOjI1NSwiUiI6NjgsIkciOjg0LCJCIjoxMDZ9fSwiSXNWaXNpYmxlIjp0cnVlLCJXaWR0aCI6M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4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mZhbHN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xOTEsIlIiOjI1NSwiRyI6MCwiQiI6MH19LCJBcHBlbmRZZWFyT25ZZWFyQ2hhbmdlIjp0cnVlLCJFbGFwc2VkVGltZUZvcm1hdCI6MiwiVG9kYXlNYXJrZXJQb3NpdGlvbiI6MywiUXVpY2tQb3NpdGlvbiI6MywiQWJzb2x1dGVQb3NpdGlvbiI6MzcwLjk5ODYsIk1hcmdpbiI6eyIkaWQiOiI0OSIsIlRvcCI6MCwiTGVmdCI6MTAsIlJpZ2h0IjoxMCwiQm90dG9tIjowfSwiUGFkZGluZyI6eyIkaWQiOiI1MCIsIlRvcCI6MCwiTGVmdCI6MCwiUmlnaHQiOjAsIkJvdHRvbSI6MH0sIkJhY2tncm91bmQiOnsiJGlkIjoiNTEiLCJDb2xvciI6eyIkaWQiOiI1MiIsIkEiOjI1NSwiUiI6MTQ4LCJHIjowLCJCIjoxNzh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xNTYsIkciOjAsIkIiOjEyN3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iIsIkZvcm1hdCI6MCwiSXNWaXNpYmxlIjpmYWxzZSwiTGFzdEtub3duVmlzaWJpbGl0eVN0YXRlIjpmYWxzZX0sIklzVmlzaWJsZSI6dHJ1ZSwiUGFyZW50U3R5bGUiOm51bGx9LCJEZWZhdWx0VGFza1N0eWxlIjp7IiRpZCI6IjgzIiwiU2hhcGUiOjAsIlNoYXBlVGhpY2tuZXNzIjoyLCJEdXJhdGlvbkZvcm1hdCI6NSwiSW5jbHVkZU5vbldvcmtpbmdEYXlzSW5EdXJhdGlvbiI6ZmFsc2UsIlBlcmNlbnRhZ2VDb21wbGV0ZVN0eWxlIjp7IiRpZCI6Ijg0IiwiRm9udFNldHRpbmdzIjp7IiRpZCI6Ijg1IiwiRm9udFNpemUiOjEwLCJGb250TmFtZSI6IkNhbGlicmkiLCJJc0JvbGQiOmZhbHNlLCJJc0l0YWxpYyI6ZmFsc2UsIklzVW5kZXJsaW5lZCI6ZmFsc2UsIlBhcmVudFN0eWxlIjpudWxsfSwiQXV0b1NpemUiOjAsIkZvcmVncm91bmQiOnsiJGlkIjoiODYiLCJDb2xvciI6eyIkaWQiOiI4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giLCJUb3AiOjAsIkxlZnQiOjAsIlJpZ2h0IjowLCJCb3R0b20iOjB9LCJQYWRkaW5nIjp7IiRpZCI6Ijg5IiwiVG9wIjowLCJMZWZ0IjowLCJSaWdodCI6MCwiQm90dG9tIjowfSwiQmFja2dyb3VuZCI6eyIkaWQiOiI5MCIsIkNvbG9yIjp7IiRyZWYiOiIyMCJ9fSwiSXNWaXNpYmxlIjp0cnVlLCJXaWR0aCI6MC4wLCJIZWlnaHQiOjAuMCwiQm9yZGVyU3R5bGUiOm51bGwsIlBhcmVudFN0eWxlIjpudWxsfSwiRHVyYXRpb25TdHlsZSI6eyIkaWQiOiI5MSIsIkZvbnRTZXR0aW5ncyI6eyIkaWQiOiI5MiIsIkZvbnRTaXplIjoxMiwiRm9udE5hbWUiOiJDYWxpYnJpIiwiSXNCb2xkIjpmYWxzZSwiSXNJdGFsaWMiOmZhbHNlLCJJc1VuZGVybGluZWQiOmZhbHNlLCJQYXJlbnRTdHlsZSI6bnVsbH0sIkF1dG9TaXplIjowLCJGb3JlZ3JvdW5kIjp7IiRpZCI6IjkzIiwiQ29sb3IiOnsiJGlkIjoiOTQ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k1IiwiVG9wIjowLCJMZWZ0IjowLCJSaWdodCI6MCwiQm90dG9tIjowfSwiUGFkZGluZyI6eyIkaWQiOiI5NiIsIlRvcCI6MCwiTGVmdCI6MCwiUmlnaHQiOjAsIkJvdHRvbSI6MH0sIkJhY2tncm91bmQiOnsiJGlkIjoiOTciLCJDb2xvciI6eyIkcmVmIjoiMjAifX0sIklzVmlzaWJsZSI6dHJ1ZSwiV2lkdGgiOjAuMCwiSGVpZ2h0IjowLjAsIkJvcmRlclN0eWxlIjpudWxsLCJQYXJlbnRTdHlsZSI6bnVsbH0sIkhvcml6b250YWxDb25uZWN0b3JTdHlsZSI6eyIkaWQiOiI5OCIsIkxpbmVDb2xvciI6eyIkaWQiOiI5OSIsIiR0eXBlIjoiTkxSRS5Db21tb24uRG9tLlNvbGlkQ29sb3JCcnVzaCwgTkxSRS5Db21tb24iLCJDb2xvciI6eyIkaWQiOiIxMDAiLCJBIjoyNTUsIlIiOjIwNCwiRyI6MjA0LCJCIjoyMDR9fSwiTGluZVdlaWdodCI6MS4wLCJMaW5lVHlwZSI6MCwiUGFyZW50U3R5bGUiOm51bGx9LCJWZXJ0aWNhbENvbm5lY3RvclN0eWxlIjp7IiRpZCI6IjEwMSIsIkxpbmVDb2xvciI6eyIkaWQiOiIxMDIiLCIkdHlwZSI6Ik5MUkUuQ29tbW9uLkRvbS5Tb2xpZENvbG9yQnJ1c2gsIE5MUkUuQ29tbW9uIiwiQ29sb3IiOnsiJGlkIjoiMTAzIiwiQSI6MjU1LCJSIjoyMDQsIkciOjIwNCwiQiI6MjA0fX0sIkxpbmVXZWlnaHQiOjAuMCwiTGluZVR5cGUiOjAsIlBhcmVudFN0eWxlIjpudWxsfSwiTWFyZ2luIjpudWxsLCJTdGFydERhdGVQb3NpdGlvbiI6MCwiRW5kRGF0ZVBvc2l0aW9uIjowLCJEYXRlSXNWaXNpYmxlIjp0cnVlLCJUaXRsZVBvc2l0aW9uIjoyLCJEdXJhdGlvblBvc2l0aW9uIjoxLCJQZXJjZW50YWdlQ29tcGxldGVkUG9zaXRpb24iOjYsIlNwYWNpbmciOjIsIklzQmVsb3dUaW1lYmFuZCI6dHJ1ZSwiUGVyY2VudGFnZUNvbXBsZXRlU2hhcGVPcGFjaXR5IjozNSwiU2hhcGVTdHlsZSI6eyIkaWQiOiIxMDQiLCJNYXJnaW4iOnsiJGlkIjoiMTA1IiwiVG9wIjowLCJMZWZ0Ijo0LCJSaWdodCI6NCwiQm90dG9tIjowfSwiUGFkZGluZyI6eyIkaWQiOiIxMDYiLCJUb3AiOjAsIkxlZnQiOjAsIlJpZ2h0IjowLCJCb3R0b20iOjB9LCJCYWNrZ3JvdW5kIjp7IiRpZCI6IjEwNyIsIkNvbG9yIjp7IiRpZCI6IjEwOCIsIkEiOjI1NSwiUiI6MCwiRyI6MTE0LCJCIjoxODh9fSwiSXNWaXNpYmxlIjp0cnVlLCJXaWR0aCI6MC4wLCJIZWlnaHQiOjIyLjAsIkJvcmRlclN0eWxlIjp7IiRpZCI6IjEwOSIsIkxpbmVDb2xvciI6eyIkaWQiOiIxMTAiLCIkdHlwZSI6Ik5MUkUuQ29tbW9uLkRvbS5Tb2xpZENvbG9yQnJ1c2gsIE5MUkUuQ29tbW9uIiwiQ29sb3IiOnsiJGlkIjoiMTExIiwiQSI6MjU1LCJSIjoyNTUsIkciOjAsIkIiOjB9fSwiTGluZVdlaWdodCI6MC4wLCJMaW5lVHlwZSI6MCwiUGFyZW50U3R5bGUiOm51bGx9LCJQYXJlbnRTdHlsZSI6bnVsbH0sIlRpdGxlU3R5bGUiOnsiJGlkIjoiMTEyIiwiRm9udFNldHRpbmdzIjp7IiRpZCI6IjExMyIsIkZvbnRTaXplIjoxMSwiRm9udE5hbWUiOiJDYWxpYnJpIiwiSXNCb2xkIjp0cnVlLCJJc0l0YWxpYyI6ZmFsc2UsIklzVW5kZXJsaW5lZCI6ZmFsc2UsIlBhcmVudFN0eWxlIjpudWxsfSwiQXV0b1NpemUiOjAsIkZvcmVncm91bmQiOnsiJGlkIjoiMTE0IiwiQ29sb3IiOnsiJGlkIjoiMTE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xNiIsIlRvcCI6MCwiTGVmdCI6MCwiUmlnaHQiOjAsIkJvdHRvbSI6MH0sIlBhZGRpbmciOnsiJGlkIjoiMTE3IiwiVG9wIjowLCJMZWZ0IjowLCJSaWdodCI6MCwiQm90dG9tIjowfSwiQmFja2dyb3VuZCI6eyIkaWQiOiIxMTgiLCJDb2xvciI6eyIkcmVmIjoiMjAifX0sIklzVmlzaWJsZSI6dHJ1ZSwiV2lkdGgiOjAuMCwiSGVpZ2h0IjowLjAsIkJvcmRlclN0eWxlIjpudWxsLCJQYXJlbnRTdHlsZSI6bnVsbH0sIkRhdGVTdHlsZSI6eyIkaWQiOiIxMTkiLCJGb250U2V0dGluZ3MiOnsiJGlkIjoiMTIwIiwiRm9udFNpemUiOjEwLCJGb250TmFtZSI6IkNhbGlicmkiLCJJc0JvbGQiOmZhbHNlLCJJc0l0YWxpYyI6ZmFsc2UsIklzVW5kZXJsaW5lZCI6ZmFsc2UsIlBhcmVudFN0eWxlIjpudWxsfSwiQXV0b1NpemUiOjAsIkZvcmVncm91bmQiOnsiJGlkIjoiMTIxIiwiQ29sb3IiOnsiJGlkIjoi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yIsIlRvcCI6MCwiTGVmdCI6MCwiUmlnaHQiOjAsIkJvdHRvbSI6MH0sIlBhZGRpbmciOnsiJGlkIjoiMTI0IiwiVG9wIjowLCJMZWZ0IjowLCJSaWdodCI6MCwiQm90dG9tIjowfSwiQmFja2dyb3VuZCI6eyIkaWQiOiIxMjUiLCJDb2xvciI6eyIkcmVmIjoiMjAifX0sIklzVmlzaWJsZSI6dHJ1ZSwiV2lkdGgiOjAuMCwiSGVpZ2h0IjowLjAsIkJvcmRlclN0eWxlIjpudWxsLCJQYXJlbnRTdHlsZSI6bnVsbH0sIkRhdGVGb3JtYXQiOnsiJGlkIjoiMT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NyIsIkZvcm1hdCI6MCwiSXNWaXNpYmxlIjpmYWxzZSwiTGFzdEtub3duVmlzaWJpbGl0eVN0YXRlIjpmYWxzZX0sIklzVmlzaWJsZSI6dHJ1ZSwiUGFyZW50U3R5bGUiOm51bGwsIl9leHBsaWNpdGx5U2V0Ijp7IiRpZCI6IjEy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LCJXZWVrTnVtYmVyaW5nIjpmYWxzZX19LCJHcmlkbGluZVBhbmVsU3R5bGUiOnsiJGlkIjoiMTI5IiwiR3JpZGxpbmVTdHlsZSI6eyIkaWQiOiIxMzAiLCJMaW5lQ29sb3IiOnsiJGlkIjoiMTMxIiwiJHR5cGUiOiJOTFJFLkNvbW1vbi5Eb20uU29saWRDb2xvckJydXNoLCBOTFJFLkNvbW1vbiIsIkNvbG9yIjp7IiRpZCI6IjEzMiIsIkEiOjM4LCJSIjo5MSwiRyI6MTU1LCJCIjoyMTN9fSwiTGluZVdlaWdodCI6MS4wLCJMaW5lVHlwZSI6MCwiUGFyZW50U3R5bGUiOm51bGx9LCJNYXJnaW4iOnsiJGlkIjoiMTMzIiwiVG9wIjowLCJMZWZ0IjowLCJSaWdodCI6MCwiQm90dG9tIjowfSwiUGFkZGluZyI6eyIkaWQiOiIxMzQiLCJUb3AiOjAsIkxlZnQiOjAsIlJpZ2h0IjowLCJCb3R0b20iOjB9LCJCYWNrZ3JvdW5kIjpudWxsLCJJc1Zpc2libGUiOnRydWUsIldpZHRoIjowLjAsIkhlaWdodCI6MC4wLCJCb3JkZXJTdHlsZSI6eyIkaWQiOiIxMzUiLCJMaW5lQ29sb3IiOm51bGwsIkxpbmVXZWlnaHQiOjAuMCwiTGluZVR5cGUiOjAsIlBhcmVudFN0eWxlIjpudWxsfSwiUGFyZW50U3R5bGUiOm51bGx9LCJTaG93RWxhcHNlZFRpbWVHcmFkaWVudFN0eWxlIjp0cnVlLCJEZWZhdWx0U3dpbWxhbmVTdHlsZSI6eyIkaWQiOiIxMzYiLCJIZWFkZXJTdHlsZSI6eyIkaWQiOiIxMzciLCJUZXh0U3R5bGUiOnsiJGlkIjoiMTM4IiwiRm9udFNldHRpbmdzIjp7IiRpZCI6IjEzOSIsIkZvbnRTaXplIjoxMiwiRm9udE5hbWUiOiJDYWxpYnJpIiwiSXNCb2xkIjpmYWxzZSwiSXNJdGFsaWMiOmZhbHNlLCJJc1VuZGVybGluZWQiOmZhbHNlLCJQYXJlbnRTdHlsZSI6bnVsbH0sIkF1dG9TaXplIjowLCJGb3JlZ3JvdW5kIjp7IiRpZCI6IjE0MCIsIkNvbG9yIjp7IiRpZCI6IjE0MSIsIkEiOjI1NSwiUiI6MzIsIkciOjU2LCJCIjoxMDB9fSwiTWF4V2lkdGgiOjAuMCwiTWF4SGVpZ2h0IjowLjAsIlNtYXJ0Rm9yZWdyb3VuZElzQWN0aXZlIjpmYWxzZSwiSG9yaXpvbnRhbEFsaWdubWVudCI6MCwiVmVydGljYWxBbGlnbm1lbnQiOjAsIlNtYXJ0Rm9yZWdyb3VuZCI6bnVsbCwiQmFja2dyb3VuZEZpbGxUeXBlIjowLCJNYXJnaW4iOnsiJGlkIjoiMTQyIiwiVG9wIjowLCJMZWZ0IjowLCJSaWdodCI6MCwiQm90dG9tIjowfSwiUGFkZGluZyI6eyIkaWQiOiIxNDMiLCJUb3AiOjAsIkxlZnQiOjAsIlJpZ2h0IjowLCJCb3R0b20iOjB9LCJCYWNrZ3JvdW5kIjpudWxsLCJJc1Zpc2libGUiOmZhbHNlLCJXaWR0aCI6MC4wLCJIZWlnaHQiOjAuMCwiQm9yZGVyU3R5bGUiOm51bGwsIlBhcmVudFN0eWxlIjpudWxsfSwiUmVjdGFuZ2xlU3R5bGUiOnsiJGlkIjoiMTQ0IiwiTWFyZ2luIjp7IiRpZCI6IjE0NSIsIlRvcCI6MCwiTGVmdCI6MCwiUmlnaHQiOjAsIkJvdHRvbSI6MH0sIlBhZGRpbmciOnsiJGlkIjoiMTQ2IiwiVG9wIjowLCJMZWZ0IjowLCJSaWdodCI6MCwiQm90dG9tIjowfSwiQmFja2dyb3VuZCI6eyIkaWQiOiIxNDciLCJDb2xvciI6eyIkaWQiOiIxNDgiLCJBIjoxMjcsIlIiOjkxLCJHIjoxNTUsIkIiOjIxM319LCJJc1Zpc2libGUiOmZhbHNlLCJXaWR0aCI6MC4wLCJIZWlnaHQiOjAuMCwiQm9yZGVyU3R5bGUiOnsiJGlkIjoiMTQ5IiwiTGluZUNvbG9yIjp7IiRpZCI6IjE1MCIsIiR0eXBlIjoiTkxSRS5Db21tb24uRG9tLlNvbGlkQ29sb3JCcnVzaCwgTkxSRS5Db21tb24iLCJDb2xvciI6eyIkaWQiOiIxNTEiLCJBIjoyNTUsIlIiOjI1NSwiRyI6MCwiQiI6MH19LCJMaW5lV2VpZ2h0IjowLjAsIkxpbmVUeXBlIjowLCJQYXJlbnRTdHlsZSI6bnVsbH0sIlBhcmVudFN0eWxlIjpudWxsfSwiTWFyZ2luIjp7IiRpZCI6IjE1MiIsIlRvcCI6MCwiTGVmdCI6MCwiUmlnaHQiOjAsIkJvdHRvbSI6MH0sIlBhZGRpbmciOnsiJGlkIjoiMTUzIiwiVG9wIjowLCJMZWZ0IjowLCJSaWdodCI6MCwiQm90dG9tIjowfSwiQmFja2dyb3VuZCI6bnVsbCwiSXNWaXNpYmxlIjp0cnVlLCJXaWR0aCI6MC4wLCJIZWlnaHQiOjAuMCwiQm9yZGVyU3R5bGUiOm51bGwsIlBhcmVudFN0eWxlIjpudWxsfSwiQmFja2dyb3VuZFN0eWxlIjp7IiRpZCI6IjE1NCIsIk1hcmdpbiI6eyIkaWQiOiIxNTUiLCJUb3AiOjAsIkxlZnQiOjAsIlJpZ2h0IjowLCJCb3R0b20iOjB9LCJQYWRkaW5nIjp7IiRpZCI6IjE1NiIsIlRvcCI6MCwiTGVmdCI6MCwiUmlnaHQiOjAsIkJvdHRvbSI6MH0sIkJhY2tncm91bmQiOnsiJGlkIjoiMTU3IiwiQ29sb3IiOnsiJGlkIjoiMTU4IiwiQSI6MzgsIlIiOjkxLCJHIjoxNTUsIkIiOjIxM319LCJJc1Zpc2libGUiOnRydWUsIldpZHRoIjowLjAsIkhlaWdodCI6MC4wLCJCb3JkZXJTdHlsZSI6eyIkaWQiOiIxNTkiLCJMaW5lQ29sb3IiOnsiJGlkIjoiMTYwIiwiJHR5cGUiOiJOTFJFLkNvbW1vbi5Eb20uU29saWRDb2xvckJydXNoLCBOTFJFLkNvbW1vbiIsIkNvbG9yIjp7IiRpZCI6IjE2MSIsIkEiOjI1NSwiUiI6MjU1LCJHIjowLCJCIjowfX0sIkxpbmVXZWlnaHQiOjAuMCwiTGluZVR5cGUiOjAsIlBhcmVudFN0eWxlIjpudWxsfSwiUGFyZW50U3R5bGUiOm51bGx9LCJJc0Fib3ZlVGltZWJhbmQiOmZhbHNlLCJNYXJnaW4iOnsiJGlkIjoiMTYyIiwiVG9wIjowLCJMZWZ0IjowLCJSaWdodCI6MCwiQm90dG9tIjowfSwiUGFkZGluZyI6eyIkaWQiOiIxNjMiLCJUb3AiOjAsIkxlZnQiOjAsIlJpZ2h0IjowLCJCb3R0b20iOjB9LCJJc1Zpc2libGUiOnRydWUsIldpZHRoIjowLjAsIkhlaWdodCI6MC4wLCJCb3JkZXJTdHlsZSI6bnVsbCwiUGFyZW50U3R5bGUiOm51bGx9fSwiU2NhbGUiOnsiJGlkIjoiMTY0IiwiU3RhcnREYXRlIjoiMDAwMS0wMS0wMVQwMDowMDowMCIsIkVuZERhdGUiOiIyMDIxLTExLTMwVDIzOjU5OjAwIiwiRm9ybWF0IjoiTU1NIiwiVHlwZSI6MiwiQXV0b0RhdGVSYW5nZSI6dHJ1ZSwiV29ya2luZ0RheXMiOjMxLCJGaXNjYWxZZWFyIjp7IiRpZCI6IjE2NSIsIlN0YXJ0TW9udGgiOjEsIlVzZVN0YXJ0aW5nWWVhckZvck51bWJlcmluZyI6dHJ1ZSwiU2hvd0Zpc2NhbFllYXJMYWJlbCI6dHJ1ZX0sIlRvZGF5TWFya2VyVGV4dCI6IlRvZGF5IiwiQXV0b1NjYWxlVHlwZSI6dHJ1ZX0sIk1pbGVzdG9uZXMiOlt7IiRpZCI6IjE2NiIsIkRhdGUiOiIyMDIwLTAxLTE1VDIzOjU5OjAwWiIsIlN0eWxlIjp7IiRpZCI6IjE2NyIsIlNoYXBlIjoxOSwiQ29ubmVjdG9yTWFyZ2luIjp7IiRpZCI6IjE2OCIsIlRvcCI6MCwiTGVmdCI6MiwiUmlnaHQiOjIsIkJvdHRvbSI6MH0sIkNvbm5lY3RvclN0eWxlIjp7IiRpZCI6IjE2OSIsIkxpbmVDb2xvciI6eyIkaWQiOiIxNzAiLCIkdHlwZSI6Ik5MUkUuQ29tbW9uLkRvbS5Tb2xpZENvbG9yQnJ1c2gsIE5MUkUuQ29tbW9uIiwiQ29sb3IiOnsiJGlkIjoiMTcxIiwiQSI6MTI3LCJSIjo3OSwiRyI6MTI5LCJCIjoxODl9fSwiTGluZVdlaWdodCI6MS4xMDQxNjY2MywiTGluZVR5cGUiOjAsIlBhcmVudFN0eWxlIjpudWxsfSwiSXNCZWxvd1RpbWViYW5kIjpmYWxzZSwiUG9zaXRpb25PblRhc2siOjEsIkhpZGVEYXRlIjpmYWxzZSwiU2hhcGVTaXplIjoxLCJTcGFjaW5nIjoyLjAsIlBhZGRpbmciOnsiJGlkIjoiMTcyIiwiVG9wIjo3LCJMZWZ0IjozLCJSaWdodCI6MCwiQm90dG9tIjoyfSwiU2hhcGVTdHlsZSI6eyIkaWQiOiIxNzMiLCJNYXJnaW4iOnsiJGlkIjoiMTc0IiwiVG9wIjowLCJMZWZ0IjowLCJSaWdodCI6MCwiQm90dG9tIjowfSwiUGFkZGluZyI6eyIkaWQiOiIxNzUiLCJUb3AiOjAsIkxlZnQiOjAsIlJpZ2h0IjowLCJCb3R0b20iOjB9LCJCYWNrZ3JvdW5kIjp7IiRpZCI6IjE3NiIsIkNvbG9yIjp7IiRpZCI6IjE3NyIsIkEiOjI1NSwiUiI6OTEsIkciOjE1NSwiQiI6MjEzfX0sIklzVmlzaWJsZSI6dHJ1ZSwiV2lkdGgiOjE4LjAsIkhlaWdodCI6MjAuMCwiQm9yZGVyU3R5bGUiOnsiJGlkIjoiMTc4IiwiTGluZUNvbG9yIjp7IiRyZWYiOiI2NSJ9LCJMaW5lV2VpZ2h0IjowLjAsIkxpbmVUeXBlIjowLCJQYXJlbnRTdHlsZSI6bnVsbH0sIlBhcmVudFN0eWxlIjpudWxsfSwiVGl0bGVTdHlsZSI6eyIkaWQiOiIxNzkiLCJGb250U2V0dGluZ3MiOnsiJGlkIjoiMTgwIiwiRm9udFNpemUiOjExLCJGb250TmFtZSI6IkNhbGlicmkiLCJJc0JvbGQiOnRydWUsIklzSXRhbGljIjpmYWxzZSwiSXNVbmRlcmxpbmVkIjpmYWxzZSwiUGFyZW50U3R5bGUiOm51bGx9LCJBdXRvU2l6ZSI6MCwiRm9yZWdyb3VuZCI6eyIkaWQiOiIxODEiLCJDb2xvciI6eyIkaWQiOiIxO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IiwiVG9wIjowLCJMZWZ0IjowLCJSaWdodCI6MCwiQm90dG9tIjowfSwiUGFkZGluZyI6eyIkaWQiOiIxODQiLCJUb3AiOjAsIkxlZnQiOjAsIlJpZ2h0IjowLCJCb3R0b20iOjB9LCJCYWNrZ3JvdW5kIjp7IiRyZWYiOiI3MyJ9LCJJc1Zpc2libGUiOnRydWUsIldpZHRoIjowLjAsIkhlaWdodCI6MC4wLCJCb3JkZXJTdHlsZSI6eyIkaWQiOiIxODUiLCJMaW5lQ29sb3IiOm51bGwsIkxpbmVXZWlnaHQiOjAuMCwiTGluZVR5cGUiOjAsIlBhcmVudFN0eWxlIjpudWxsfSwiUGFyZW50U3R5bGUiOm51bGx9LCJEYXRlU3R5bGUiOnsiJGlkIjoiMTg2IiwiRm9udFNldHRpbmdzIjp7IiRpZCI6IjE4NyIsIkZvbnRTaXplIjoxMCwiRm9udE5hbWUiOiJDYWxpYnJpIiwiSXNCb2xkIjpmYWxzZSwiSXNJdGFsaWMiOmZhbHNlLCJJc1VuZGVybGluZWQiOmZhbHNlLCJQYXJlbnRTdHlsZSI6bnVsbH0sIkF1dG9TaXplIjowLCJGb3JlZ3JvdW5kIjp7IiRpZCI6IjE4OCIsIkNvbG9yIjp7IiRpZCI6IjE4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wIiwiVG9wIjowLCJMZWZ0IjowLCJSaWdodCI6MCwiQm90dG9tIjowfSwiUGFkZGluZyI6eyIkaWQiOiIxOTEiLCJUb3AiOjAsIkxlZnQiOjAsIlJpZ2h0IjowLCJCb3R0b20iOjB9LCJCYWNrZ3JvdW5kIjp7IiRyZWYiOiI4MCJ9LCJJc1Zpc2libGUiOnRydWUsIldpZHRoIjowLjAsIkhlaWdodCI6MC4wLCJCb3JkZXJTdHlsZSI6eyIkaWQiOiIxOTIiLCJMaW5lQ29sb3IiOm51bGwsIkxpbmVXZWlnaHQiOjAuMCwiTGluZVR5cGUiOjAsIlBhcmVudFN0eWxlIjpudWxsfSwiUGFyZW50U3R5bGUiOm51bGx9LCJEYXRlRm9ybWF0Ijp7IiRpZCI6IjE5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CIsIkRhdGVQYXJ0SXNWaXNpYmxlIjp0cnVlLCJUaW1lUGFydElzVmlzaWJsZSI6ZmFsc2V9fSwiV2Vla051bWJlcmluZyI6eyIkaWQiOiIxOTUiLCJGb3JtYXQiOjAsIklzVmlzaWJsZSI6ZmFsc2UsIkxhc3RLbm93blZpc2liaWxpdHlTdGF0ZSI6ZmFsc2V9LCJJc1Zpc2libGUiOnRydWUsIlBhcmVudFN0eWxlIjpudWxsfSwiSW5kZXgiOjAsIlBlcmNlbnRhZ2VDb21wbGV0ZSI6bnVsbCwiUG9zaXRpb24iOnsiUmF0aW8iOjAuMCwiSXNDdXN0b20iOmZhbHNlfSwiRGF0ZUZvcm1hdCI6eyIkcmVmIjoiMTkzIn0sIldlZWtOdW1iZXJpbmciOnsiJGlkIjoiMTk2IiwiRm9ybWF0IjowLCJJc1Zpc2libGUiOmZhbHNlLCJMYXN0S25vd25WaXNpYmlsaXR5U3RhdGUiOmZhbHNlfSwiUmVsYXRlZFRhc2tJZCI6ImE4MjI2OWViLTMzNWYtNDgyNi1iNjI3LWQ0YWZjZTQxN2YwMSIsIklkIjoiNjc4MTgxYTQtNzMwNi00YjgwLTkzODAtZjlhYmUxMDAwMmZmIiwiSW1wb3J0SWQiOm51bGwsIlRpdGxlIjoiUGF0aWVudHMgUmVjcnVpdGVkIiwiTm90ZSI6bnVsbCwiSHlwZXJsaW5rIjp7IiRpZCI6IjE5NyIsIkFkZHJlc3MiOiIiLCJTdWJBZGRyZXNzIjoiIn0sIklzQ2hhbmdlZCI6ZmFsc2UsIklzTmV3IjpmYWxzZX0seyIkaWQiOiIxOTgiLCJEYXRlIjoiMjAyMC0wMy0wMVQyMzo1OTowMFoiLCJTdHlsZSI6eyIkaWQiOiIxOTkiLCJTaGFwZSI6MTksIkNvbm5lY3Rvck1hcmdpbiI6eyIkaWQiOiIyMDAiLCJUb3AiOjAsIkxlZnQiOjIsIlJpZ2h0IjoyLCJCb3R0b20iOjB9LCJDb25uZWN0b3JTdHlsZSI6eyIkaWQiOiIyMDEiLCJMaW5lQ29sb3IiOnsiJGlkIjoiMjAyIiwiJHR5cGUiOiJOTFJFLkNvbW1vbi5Eb20uU29saWRDb2xvckJydXNoLCBOTFJFLkNvbW1vbiIsIkNvbG9yIjp7IiRpZCI6IjIwMyIsIkEiOjEyNywiUiI6NzksIkciOjEyOSwiQiI6MTg5fX0sIkxpbmVXZWlnaHQiOjEuMTA0MTY2NjMsIkxpbmVUeXBlIjowLCJQYXJlbnRTdHlsZSI6bnVsbH0sIklzQmVsb3dUaW1lYmFuZCI6ZmFsc2UsIlBvc2l0aW9uT25UYXNrIjoxLCJIaWRlRGF0ZSI6ZmFsc2UsIlNoYXBlU2l6ZSI6MSwiU3BhY2luZyI6Mi4wLCJQYWRkaW5nIjp7IiRpZCI6IjIwNCIsIlRvcCI6NywiTGVmdCI6MywiUmlnaHQiOjAsIkJvdHRvbSI6Mn0sIlNoYXBlU3R5bGUiOnsiJGlkIjoiMjA1IiwiTWFyZ2luIjp7IiRpZCI6IjIwNiIsIlRvcCI6MCwiTGVmdCI6MCwiUmlnaHQiOjAsIkJvdHRvbSI6MH0sIlBhZGRpbmciOnsiJGlkIjoiMjA3IiwiVG9wIjowLCJMZWZ0IjowLCJSaWdodCI6MCwiQm90dG9tIjowfSwiQmFja2dyb3VuZCI6eyIkaWQiOiIyMDgiLCJDb2xvciI6eyIkaWQiOiIyMDkiLCJBIjoyNTUsIlIiOjI2LCJHIjoxNzAsIkIiOjY2fX0sIklzVmlzaWJsZSI6dHJ1ZSwiV2lkdGgiOjE4LjAsIkhlaWdodCI6MjAuMCwiQm9yZGVyU3R5bGUiOnsiJGlkIjoiMjEwIiwiTGluZUNvbG9yIjp7IiRyZWYiOiI2NSJ9LCJMaW5lV2VpZ2h0IjowLjAsIkxpbmVUeXBlIjowLCJQYXJlbnRTdHlsZSI6bnVsbH0sIlBhcmVudFN0eWxlIjpudWxsfSwiVGl0bGVTdHlsZSI6eyIkaWQiOiIyMTEiLCJGb250U2V0dGluZ3MiOnsiJGlkIjoiMjEyIiwiRm9udFNpemUiOjExLCJGb250TmFtZSI6IkNhbGlicmkiLCJJc0JvbGQiOnRydWUsIklzSXRhbGljIjpmYWxzZSwiSXNVbmRlcmxpbmVkIjpmYWxzZSwiUGFyZW50U3R5bGUiOm51bGx9LCJBdXRvU2l6ZSI6MCwiRm9yZWdyb3VuZCI6eyIkaWQiOiIyMTMiLCJDb2xvciI6eyIkaWQiOiIyMT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E1IiwiVG9wIjowLCJMZWZ0IjowLCJSaWdodCI6MCwiQm90dG9tIjowfSwiUGFkZGluZyI6eyIkaWQiOiIyMTYiLCJUb3AiOjAsIkxlZnQiOjAsIlJpZ2h0IjowLCJCb3R0b20iOjB9LCJCYWNrZ3JvdW5kIjp7IiRyZWYiOiI3MyJ9LCJJc1Zpc2libGUiOnRydWUsIldpZHRoIjowLjAsIkhlaWdodCI6MC4wLCJCb3JkZXJTdHlsZSI6eyIkaWQiOiIyMTciLCJMaW5lQ29sb3IiOm51bGwsIkxpbmVXZWlnaHQiOjAuMCwiTGluZVR5cGUiOjAsIlBhcmVudFN0eWxlIjpudWxsfS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yZWYiOiI4MCJ9LCJJc1Zpc2libGUiOnRydWUsIldpZHRoIjowLjAsIkhlaWdodCI6MC4wLCJCb3JkZXJTdHlsZSI6eyIkaWQiOiIyMjQiLCJMaW5lQ29sb3IiOm51bGwsIkxpbmVXZWlnaHQiOjAuMCwiTGluZVR5cGUiOjAsIlBhcmVudFN0eWxlIjpudWxsfSwiUGFyZW50U3R5bGUiOm51bGx9LCJEYXRlRm9ybWF0Ijp7IiRpZCI6IjIy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yNiIsIkRhdGVQYXJ0SXNWaXNpYmxlIjp0cnVlLCJUaW1lUGFydElzVmlzaWJsZSI6ZmFsc2V9fSwiV2Vla051bWJlcmluZyI6eyIkaWQiOiIyMjciLCJGb3JtYXQiOjAsIklzVmlzaWJsZSI6ZmFsc2UsIkxhc3RLbm93blZpc2liaWxpdHlTdGF0ZSI6ZmFsc2V9LCJJc1Zpc2libGUiOnRydWUsIlBhcmVudFN0eWxlIjpudWxsfSwiSW5kZXgiOjEsIlBlcmNlbnRhZ2VDb21wbGV0ZSI6bnVsbCwiUG9zaXRpb24iOnsiUmF0aW8iOjAuMCwiSXNDdXN0b20iOmZhbHNlfSwiRGF0ZUZvcm1hdCI6eyIkcmVmIjoiMjI1In0sIldlZWtOdW1iZXJpbmciOnsiJGlkIjoiMjI4IiwiRm9ybWF0IjowLCJJc1Zpc2libGUiOmZhbHNlLCJMYXN0S25vd25WaXNpYmlsaXR5U3RhdGUiOmZhbHNlfSwiUmVsYXRlZFRhc2tJZCI6ImE4MjI2OWViLTMzNWYtNDgyNi1iNjI3LWQ0YWZjZTQxN2YwMSIsIklkIjoiODUwMjcwMTktM2NmMC00MThkLTgzMDQtZmM3NjEzZDhjMWUyIiwiSW1wb3J0SWQiOm51bGwsIlRpdGxlIjoiUGF0aWVudHMgRW5yb2xsZWQiLCJOb3RlIjpudWxsLCJIeXBlcmxpbmsiOnsiJGlkIjoiMjI5IiwiQWRkcmVzcyI6IiIsIlN1YkFkZHJlc3MiOiIifSwiSXNDaGFuZ2VkIjpmYWxzZSwiSXNOZXciOmZhbHNlfSx7IiRpZCI6IjIzMCIsIkRhdGUiOiIyMDIwLTA0LTAxVDIzOjU5OjAwWiIsIlN0eWxlIjp7IiRpZCI6IjIzMSIsIlNoYXBlIjoxOSwiQ29ubmVjdG9yTWFyZ2luIjp7IiRpZCI6IjIzMiIsIlRvcCI6MCwiTGVmdCI6MiwiUmlnaHQiOjIsIkJvdHRvbSI6MH0sIkNvbm5lY3RvclN0eWxlIjp7IiRpZCI6IjIzMyIsIkxpbmVDb2xvciI6eyIkaWQiOiIyMzQiLCIkdHlwZSI6Ik5MUkUuQ29tbW9uLkRvbS5Tb2xpZENvbG9yQnJ1c2gsIE5MUkUuQ29tbW9uIiwiQ29sb3IiOnsiJGlkIjoiMjM1IiwiQSI6MTI3LCJSIjo3OSwiRyI6MTI5LCJCIjoxODl9fSwiTGluZVdlaWdodCI6MS4xMDQxNjY2MywiTGluZVR5cGUiOjAsIlBhcmVudFN0eWxlIjpudWxsfSwiSXNCZWxvd1RpbWViYW5kIjpmYWxzZSwiUG9zaXRpb25PblRhc2siOjEsIkhpZGVEYXRlIjpmYWxzZSwiU2hhcGVTaXplIjoxLCJTcGFjaW5nIjoyLjAsIlBhZGRpbmciOnsiJGlkIjoiMjM2IiwiVG9wIjo3LCJMZWZ0IjozLCJSaWdodCI6MCwiQm90dG9tIjoyfSwiU2hhcGVTdHlsZSI6eyIkaWQiOiIyMzciLCJNYXJnaW4iOnsiJGlkIjoiMjM4IiwiVG9wIjowLCJMZWZ0IjowLCJSaWdodCI6MCwiQm90dG9tIjowfSwiUGFkZGluZyI6eyIkaWQiOiIyMzkiLCJUb3AiOjAsIkxlZnQiOjAsIlJpZ2h0IjowLCJCb3R0b20iOjB9LCJCYWNrZ3JvdW5kIjp7IiRpZCI6IjI0MCIsIkNvbG9yIjp7IiRpZCI6IjI0MSIsIkEiOjI1NSwiUiI6MjM0LCJHIjo4MywiQiI6OTN9fSwiSXNWaXNpYmxlIjp0cnVlLCJXaWR0aCI6MTguMCwiSGVpZ2h0IjoyMC4wLCJCb3JkZXJTdHlsZSI6eyIkaWQiOiIyNDIiLCJMaW5lQ29sb3IiOnsiJHJlZiI6IjY1In0sIkxpbmVXZWlnaHQiOjAuMCwiTGluZVR5cGUiOjAsIlBhcmVudFN0eWxlIjpudWxsfSwiUGFyZW50U3R5bGUiOm51bGx9LCJUaXRsZVN0eWxlIjp7IiRpZCI6IjI0MyIsIkZvbnRTZXR0aW5ncyI6eyIkaWQiOiIyNDQiLCJGb250U2l6ZSI6MTEsIkZvbnROYW1lIjoiQ2FsaWJyaSIsIklzQm9sZCI6dHJ1ZSwiSXNJdGFsaWMiOmZhbHNlLCJJc1VuZGVybGluZWQiOmZhbHNlLCJQYXJlbnRTdHlsZSI6bnVsbH0sIkF1dG9TaXplIjowLCJGb3JlZ3JvdW5kIjp7IiRpZCI6IjI0NSIsIkNvbG9yIjp7IiRpZCI6IjI0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DciLCJUb3AiOjAsIkxlZnQiOjAsIlJpZ2h0IjowLCJCb3R0b20iOjB9LCJQYWRkaW5nIjp7IiRpZCI6IjI0OCIsIlRvcCI6MCwiTGVmdCI6MCwiUmlnaHQiOjAsIkJvdHRvbSI6MH0sIkJhY2tncm91bmQiOnsiJHJlZiI6IjczIn0sIklzVmlzaWJsZSI6dHJ1ZSwiV2lkdGgiOjAuMCwiSGVpZ2h0IjowLjAsIkJvcmRlclN0eWxlIjp7IiRpZCI6IjI0OSIsIkxpbmVDb2xvciI6bnVsbCwiTGluZVdlaWdodCI6MC4wLCJMaW5lVHlwZSI6MCwiUGFyZW50U3R5bGUiOm51bGx9LCJQYXJlbnRTdHlsZSI6bnVsbH0sIkRhdGVTdHlsZSI6eyIkaWQiOiIyNTAiLCJGb250U2V0dGluZ3MiOnsiJGlkIjoiMjUxIiwiRm9udFNpemUiOjEwLCJGb250TmFtZSI6IkNhbGlicmkiLCJJc0JvbGQiOmZhbHNlLCJJc0l0YWxpYyI6ZmFsc2UsIklzVW5kZXJsaW5lZCI6ZmFsc2UsIlBhcmVudFN0eWxlIjpudWxsfSwiQXV0b1NpemUiOjAsIkZvcmVncm91bmQiOnsiJGlkIjoiMjUyIiwiQ29sb3IiOnsiJGlkIjoiMjU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QiLCJUb3AiOjAsIkxlZnQiOjAsIlJpZ2h0IjowLCJCb3R0b20iOjB9LCJQYWRkaW5nIjp7IiRpZCI6IjI1NSIsIlRvcCI6MCwiTGVmdCI6MCwiUmlnaHQiOjAsIkJvdHRvbSI6MH0sIkJhY2tncm91bmQiOnsiJHJlZiI6IjgwIn0sIklzVmlzaWJsZSI6dHJ1ZSwiV2lkdGgiOjAuMCwiSGVpZ2h0IjowLjAsIkJvcmRlclN0eWxlIjp7IiRpZCI6IjI1NiIsIkxpbmVDb2xvciI6bnVsbCwiTGluZVdlaWdodCI6MC4wLCJMaW5lVHlwZSI6MCwiUGFyZW50U3R5bGUiOm51bGx9LCJQYXJlbnRTdHlsZSI6bnVsbH0sIkRhdGVGb3JtYXQiOnsiJGlkIjoiMj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4IiwiRGF0ZVBhcnRJc1Zpc2libGUiOnRydWUsIlRpbWVQYXJ0SXNWaXNpYmxlIjpmYWxzZX19LCJXZWVrTnVtYmVyaW5nIjp7IiRpZCI6IjI1OSIsIkZvcm1hdCI6MCwiSXNWaXNpYmxlIjpmYWxzZSwiTGFzdEtub3duVmlzaWJpbGl0eVN0YXRlIjpmYWxzZX0sIklzVmlzaWJsZSI6dHJ1ZSwiUGFyZW50U3R5bGUiOm51bGx9LCJJbmRleCI6MiwiUGVyY2VudGFnZUNvbXBsZXRlIjpudWxsLCJQb3NpdGlvbiI6eyJSYXRpbyI6MC4wLCJJc0N1c3RvbSI6ZmFsc2V9LCJEYXRlRm9ybWF0Ijp7IiRyZWYiOiIyNTcifSwiV2Vla051bWJlcmluZyI6eyIkaWQiOiIyNjAiLCJGb3JtYXQiOjAsIklzVmlzaWJsZSI6ZmFsc2UsIkxhc3RLbm93blZpc2liaWxpdHlTdGF0ZSI6ZmFsc2V9LCJSZWxhdGVkVGFza0lkIjoiYTgyMjY5ZWItMzM1Zi00ODI2LWI2MjctZDRhZmNlNDE3ZjAxIiwiSWQiOiI4NWUzMDI3NS0yZjJjLTQ3MzctOTI1OC1jNjMyOTI1MzJjM2MiLCJJbXBvcnRJZCI6bnVsbCwiVGl0bGUiOiJTdHVkeSBLaWNrLW9mZiIsIk5vdGUiOm51bGwsIkh5cGVybGluayI6eyIkaWQiOiIyNjEiLCJBZGRyZXNzIjoiIiwiU3ViQWRkcmVzcyI6IiJ9LCJJc0NoYW5nZWQiOmZhbHNlLCJJc05ldyI6ZmFsc2V9LHsiJGlkIjoiMjYyIiwiRGF0ZSI6IjIwMjAtMTEtMTVUMjM6NTk6MDBaIiwiU3R5bGUiOnsiJGlkIjoiMjYzIiwiU2hhcGUiOjE5LCJDb25uZWN0b3JNYXJnaW4iOnsiJGlkIjoiMjY0IiwiVG9wIjowLCJMZWZ0IjoyLCJSaWdodCI6MiwiQm90dG9tIjowfSwiQ29ubmVjdG9yU3R5bGUiOnsiJGlkIjoiMjY1IiwiTGluZUNvbG9yIjp7IiRpZCI6IjI2NiIsIiR0eXBlIjoiTkxSRS5Db21tb24uRG9tLlNvbGlkQ29sb3JCcnVzaCwgTkxSRS5Db21tb24iLCJDb2xvciI6eyIkaWQiOiIyNjciLCJBIjoxMjcsIlIiOjc5LCJHIjoxMjksIkIiOjE4OX19LCJMaW5lV2VpZ2h0IjoxLjEwNDE2NjYzLCJMaW5lVHlwZSI6MCwiUGFyZW50U3R5bGUiOm51bGx9LCJJc0JlbG93VGltZWJhbmQiOmZhbHNlLCJQb3NpdGlvbk9uVGFzayI6MSwiSGlkZURhdGUiOmZhbHNlLCJTaGFwZVNpemUiOjEsIlNwYWNpbmciOjIuMCwiUGFkZGluZyI6eyIkaWQiOiIyNjgiLCJUb3AiOjcsIkxlZnQiOjMsIlJpZ2h0IjowLCJCb3R0b20iOjJ9LCJTaGFwZVN0eWxlIjp7IiRpZCI6IjI2OSIsIk1hcmdpbiI6eyIkaWQiOiIyNzAiLCJUb3AiOjAsIkxlZnQiOjAsIlJpZ2h0IjowLCJCb3R0b20iOjB9LCJQYWRkaW5nIjp7IiRpZCI6IjI3MSIsIlRvcCI6MCwiTGVmdCI6MCwiUmlnaHQiOjAsIkJvdHRvbSI6MH0sIkJhY2tncm91bmQiOnsiJGlkIjoiMjcyIiwiQ29sb3IiOnsiJGlkIjoiMjczIiwiQSI6MjU1LCJSIjo5MSwiRyI6MTU1LCJCIjoyMTN9fSwiSXNWaXNpYmxlIjp0cnVlLCJXaWR0aCI6MTguMCwiSGVpZ2h0IjoyMC4wLCJCb3JkZXJTdHlsZSI6eyIkaWQiOiIyNzQiLCJMaW5lQ29sb3IiOnsiJHJlZiI6IjY1In0sIkxpbmVXZWlnaHQiOjAuMCwiTGluZVR5cGUiOjAsIlBhcmVudFN0eWxlIjpudWxsfSwiUGFyZW50U3R5bGUiOm51bGx9LCJUaXRsZVN0eWxlIjp7IiRpZCI6IjI3NSIsIkZvbnRTZXR0aW5ncyI6eyIkaWQiOiIyNzYiLCJGb250U2l6ZSI6MTEsIkZvbnROYW1lIjoiQ2FsaWJyaSIsIklzQm9sZCI6dHJ1ZSwiSXNJdGFsaWMiOmZhbHNlLCJJc1VuZGVybGluZWQiOmZhbHNlLCJQYXJlbnRTdHlsZSI6bnVsbH0sIkF1dG9TaXplIjowLCJGb3JlZ3JvdW5kIjp7IiRpZCI6IjI3NyIsIkNvbG9yIjp7IiRpZCI6IjI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zkiLCJUb3AiOjAsIkxlZnQiOjAsIlJpZ2h0IjowLCJCb3R0b20iOjB9LCJQYWRkaW5nIjp7IiRpZCI6IjI4MCIsIlRvcCI6MCwiTGVmdCI6MCwiUmlnaHQiOjAsIkJvdHRvbSI6MH0sIkJhY2tncm91bmQiOnsiJHJlZiI6IjczIn0sIklzVmlzaWJsZSI6dHJ1ZSwiV2lkdGgiOjAuMCwiSGVpZ2h0IjowLjAsIkJvcmRlclN0eWxlIjp7IiRpZCI6IjI4MSIsIkxpbmVDb2xvciI6bnVsbCwiTGluZVdlaWdodCI6MC4wLCJMaW5lVHlwZSI6MCwiUGFyZW50U3R5bGUiOm51bGx9LCJQYXJlbnRTdHlsZSI6bnVsbH0sIkRhdGVTdHlsZSI6eyIkaWQiOiIyODIiLCJGb250U2V0dGluZ3MiOnsiJGlkIjoiMjgzIiwiRm9udFNpemUiOjEwLCJGb250TmFtZSI6IkNhbGlicmkiLCJJc0JvbGQiOmZhbHNlLCJJc0l0YWxpYyI6ZmFsc2UsIklzVW5kZXJsaW5lZCI6ZmFsc2UsIlBhcmVudFN0eWxlIjpudWxsfSwiQXV0b1NpemUiOjAsIkZvcmVncm91bmQiOnsiJGlkIjoiMjg0IiwiQ29sb3IiOnsiJGlkIjoiMjg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YiLCJUb3AiOjAsIkxlZnQiOjAsIlJpZ2h0IjowLCJCb3R0b20iOjB9LCJQYWRkaW5nIjp7IiRpZCI6IjI4NyIsIlRvcCI6MCwiTGVmdCI6MCwiUmlnaHQiOjAsIkJvdHRvbSI6MH0sIkJhY2tncm91bmQiOnsiJHJlZiI6IjgwIn0sIklzVmlzaWJsZSI6dHJ1ZSwiV2lkdGgiOjAuMCwiSGVpZ2h0IjowLjAsIkJvcmRlclN0eWxlIjp7IiRpZCI6IjI4OCIsIkxpbmVDb2xvciI6bnVsbCwiTGluZVdlaWdodCI6MC4wLCJMaW5lVHlwZSI6MCwiUGFyZW50U3R5bGUiOm51bGx9LCJQYXJlbnRTdHlsZSI6bnVsbH0sIkRhdGVGb3JtYXQiOnsiJGlkIjoiMjg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kwIiwiRGF0ZVBhcnRJc1Zpc2libGUiOnRydWUsIlRpbWVQYXJ0SXNWaXNpYmxlIjpmYWxzZX19LCJXZWVrTnVtYmVyaW5nIjp7IiRpZCI6IjI5MSIsIkZvcm1hdCI6MCwiSXNWaXNpYmxlIjpmYWxzZSwiTGFzdEtub3duVmlzaWJpbGl0eVN0YXRlIjpmYWxzZX0sIklzVmlzaWJsZSI6dHJ1ZSwiUGFyZW50U3R5bGUiOm51bGx9LCJJbmRleCI6MywiUGVyY2VudGFnZUNvbXBsZXRlIjpudWxsLCJQb3NpdGlvbiI6eyJSYXRpbyI6MC4wLCJJc0N1c3RvbSI6ZmFsc2V9LCJEYXRlRm9ybWF0Ijp7IiRyZWYiOiIyODkifSwiV2Vla051bWJlcmluZyI6eyIkaWQiOiIyOTIiLCJGb3JtYXQiOjAsIklzVmlzaWJsZSI6ZmFsc2UsIkxhc3RLbm93blZpc2liaWxpdHlTdGF0ZSI6ZmFsc2V9LCJSZWxhdGVkVGFza0lkIjoiZGY0ZDg5YTMtZDM1Yi00NWY3LWI5MGUtZjlhZTIyOTIzNGYyIiwiSWQiOiI0NjhjYjVhOC00NzhkLTQxMGQtOTdkMy05ZWM1ZThhZTA3YTAiLCJJbXBvcnRJZCI6bnVsbCwiVGl0bGUiOiJQYXRpZW50cyBSZWNydWl0ZWQiLCJOb3RlIjpudWxsLCJIeXBlcmxpbmsiOnsiJGlkIjoiMjkzIiwiQWRkcmVzcyI6IiIsIlN1YkFkZHJlc3MiOiIifSwiSXNDaGFuZ2VkIjpmYWxzZSwiSXNOZXciOmZhbHNlfSx7IiRpZCI6IjI5NCIsIkRhdGUiOiIyMDIwLTEyLTE1VDIzOjU5OjAwWiIsIlN0eWxlIjp7IiRpZCI6IjI5NSIsIlNoYXBlIjoxOSwiQ29ubmVjdG9yTWFyZ2luIjp7IiRpZCI6IjI5NiIsIlRvcCI6MCwiTGVmdCI6MiwiUmlnaHQiOjIsIkJvdHRvbSI6MH0sIkNvbm5lY3RvclN0eWxlIjp7IiRpZCI6IjI5NyIsIkxpbmVDb2xvciI6eyIkaWQiOiIyOTgiLCIkdHlwZSI6Ik5MUkUuQ29tbW9uLkRvbS5Tb2xpZENvbG9yQnJ1c2gsIE5MUkUuQ29tbW9uIiwiQ29sb3IiOnsiJGlkIjoiMjk5IiwiQSI6MTI3LCJSIjo3OSwiRyI6MTI5LCJCIjoxODl9fSwiTGluZVdlaWdodCI6MS4xMDQxNjY2MywiTGluZVR5cGUiOjAsIlBhcmVudFN0eWxlIjpudWxsfSwiSXNCZWxvd1RpbWViYW5kIjpmYWxzZSwiUG9zaXRpb25PblRhc2siOjEsIkhpZGVEYXRlIjpmYWxzZSwiU2hhcGVTaXplIjoxLCJTcGFjaW5nIjoyLjAsIlBhZGRpbmciOnsiJGlkIjoiMzAwIiwiVG9wIjo3LCJMZWZ0IjozLCJSaWdodCI6MCwiQm90dG9tIjoyfSwiU2hhcGVTdHlsZSI6eyIkaWQiOiIzMDEiLCJNYXJnaW4iOnsiJGlkIjoiMzAyIiwiVG9wIjowLCJMZWZ0IjowLCJSaWdodCI6MCwiQm90dG9tIjowfSwiUGFkZGluZyI6eyIkaWQiOiIzMDMiLCJUb3AiOjAsIkxlZnQiOjAsIlJpZ2h0IjowLCJCb3R0b20iOjB9LCJCYWNrZ3JvdW5kIjp7IiRpZCI6IjMwNCIsIkNvbG9yIjp7IiRpZCI6IjMwNSIsIkEiOjI1NSwiUiI6MjYsIkciOjE3MCwiQiI6NjZ9fSwiSXNWaXNpYmxlIjp0cnVlLCJXaWR0aCI6MTguMCwiSGVpZ2h0IjoyMC4wLCJCb3JkZXJTdHlsZSI6eyIkaWQiOiIzMDYiLCJMaW5lQ29sb3IiOnsiJHJlZiI6IjY1In0sIkxpbmVXZWlnaHQiOjAuMCwiTGluZVR5cGUiOjAsIlBhcmVudFN0eWxlIjpudWxsfSwiUGFyZW50U3R5bGUiOm51bGx9LCJUaXRsZVN0eWxlIjp7IiRpZCI6IjMwNyIsIkZvbnRTZXR0aW5ncyI6eyIkaWQiOiIzMDgiLCJGb250U2l6ZSI6MTEsIkZvbnROYW1lIjoiQ2FsaWJyaSIsIklzQm9sZCI6dHJ1ZSwiSXNJdGFsaWMiOmZhbHNlLCJJc1VuZGVybGluZWQiOmZhbHNlLCJQYXJlbnRTdHlsZSI6bnVsbH0sIkF1dG9TaXplIjowLCJGb3JlZ3JvdW5kIjp7IiRpZCI6IjMwOSIsIkNvbG9yIjp7IiRpZCI6IjM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TEiLCJUb3AiOjAsIkxlZnQiOjAsIlJpZ2h0IjowLCJCb3R0b20iOjB9LCJQYWRkaW5nIjp7IiRpZCI6IjMxMiIsIlRvcCI6MCwiTGVmdCI6MCwiUmlnaHQiOjAsIkJvdHRvbSI6MH0sIkJhY2tncm91bmQiOnsiJHJlZiI6IjczIn0sIklzVmlzaWJsZSI6dHJ1ZSwiV2lkdGgiOjAuMCwiSGVpZ2h0IjowLjAsIkJvcmRlclN0eWxlIjp7IiRpZCI6IjMxMyIsIkxpbmVDb2xvciI6bnVsbCwiTGluZVdlaWdodCI6MC4wLCJMaW5lVHlwZSI6MCwiUGFyZW50U3R5bGUiOm51bGx9LCJQYXJlbnRTdHlsZSI6bnVsbH0sIkRhdGVTdHlsZSI6eyIkaWQiOiIzMTQiLCJGb250U2V0dGluZ3MiOnsiJGlkIjoiMzE1IiwiRm9udFNpemUiOjEwLCJGb250TmFtZSI6IkNhbGlicmkiLCJJc0JvbGQiOmZhbHNlLCJJc0l0YWxpYyI6ZmFsc2UsIklzVW5kZXJsaW5lZCI6ZmFsc2UsIlBhcmVudFN0eWxlIjpudWxsfSwiQXV0b1NpemUiOjAsIkZvcmVncm91bmQiOnsiJGlkIjoiMzE2IiwiQ29sb3IiOnsiJGlkIjoiMzE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giLCJUb3AiOjAsIkxlZnQiOjAsIlJpZ2h0IjowLCJCb3R0b20iOjB9LCJQYWRkaW5nIjp7IiRpZCI6IjMxOSIsIlRvcCI6MCwiTGVmdCI6MCwiUmlnaHQiOjAsIkJvdHRvbSI6MH0sIkJhY2tncm91bmQiOnsiJHJlZiI6IjgwIn0sIklzVmlzaWJsZSI6dHJ1ZSwiV2lkdGgiOjAuMCwiSGVpZ2h0IjowLjAsIkJvcmRlclN0eWxlIjp7IiRpZCI6IjMyMCIsIkxpbmVDb2xvciI6bnVsbCwiTGluZVdlaWdodCI6MC4wLCJMaW5lVHlwZSI6MCwiUGFyZW50U3R5bGUiOm51bGx9LCJQYXJlbnRTdHlsZSI6bnVsbH0sIkRhdGVGb3JtYXQiOnsiJGlkIjoiMzI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IyIiwiRGF0ZVBhcnRJc1Zpc2libGUiOnRydWUsIlRpbWVQYXJ0SXNWaXNpYmxlIjpmYWxzZX19LCJXZWVrTnVtYmVyaW5nIjp7IiRpZCI6IjMyMyIsIkZvcm1hdCI6MCwiSXNWaXNpYmxlIjpmYWxzZSwiTGFzdEtub3duVmlzaWJpbGl0eVN0YXRlIjpmYWxzZX0sIklzVmlzaWJsZSI6dHJ1ZSwiUGFyZW50U3R5bGUiOm51bGx9LCJJbmRleCI6NCwiUGVyY2VudGFnZUNvbXBsZXRlIjpudWxsLCJQb3NpdGlvbiI6eyJSYXRpbyI6MC4wLCJJc0N1c3RvbSI6ZmFsc2V9LCJEYXRlRm9ybWF0Ijp7IiRyZWYiOiIzMjEifSwiV2Vla051bWJlcmluZyI6eyIkaWQiOiIzMjQiLCJGb3JtYXQiOjAsIklzVmlzaWJsZSI6ZmFsc2UsIkxhc3RLbm93blZpc2liaWxpdHlTdGF0ZSI6ZmFsc2V9LCJSZWxhdGVkVGFza0lkIjoiZGY0ZDg5YTMtZDM1Yi00NWY3LWI5MGUtZjlhZTIyOTIzNGYyIiwiSWQiOiIwN2VjY2I0MC0zZTk0LTQzOTUtODQ3MS02Mzk5YWMzNDkzM2MiLCJJbXBvcnRJZCI6bnVsbCwiVGl0bGUiOiJQYXRpZW50cyBFbnJvbGxlZCIsIk5vdGUiOm51bGwsIkh5cGVybGluayI6eyIkaWQiOiIzMjUiLCJBZGRyZXNzIjoiIiwiU3ViQWRkcmVzcyI6IiJ9LCJJc0NoYW5nZWQiOmZhbHNlLCJJc05ldyI6ZmFsc2V9LHsiJGlkIjoiMzI2IiwiRGF0ZSI6IjIwMjEtMDMtMTVUMjM6NTk6MDBaIiwiU3R5bGUiOnsiJGlkIjoiMzI3IiwiU2hhcGUiOjE5LCJDb25uZWN0b3JNYXJnaW4iOnsiJGlkIjoiMzI4IiwiVG9wIjowLCJMZWZ0IjoyLCJSaWdodCI6MiwiQm90dG9tIjowfSwiQ29ubmVjdG9yU3R5bGUiOnsiJGlkIjoiMzI5IiwiTGluZUNvbG9yIjp7IiRpZCI6IjMzMCIsIiR0eXBlIjoiTkxSRS5Db21tb24uRG9tLlNvbGlkQ29sb3JCcnVzaCwgTkxSRS5Db21tb24iLCJDb2xvciI6eyIkaWQiOiIzMzEiLCJBIjoxMjcsIlIiOjc5LCJHIjoxMjksIkIiOjE4OX19LCJMaW5lV2VpZ2h0IjoxLjEwNDE2NjYzLCJMaW5lVHlwZSI6MCwiUGFyZW50U3R5bGUiOm51bGx9LCJJc0JlbG93VGltZWJhbmQiOmZhbHNlLCJQb3NpdGlvbk9uVGFzayI6MSwiSGlkZURhdGUiOmZhbHNlLCJTaGFwZVNpemUiOjEsIlNwYWNpbmciOjIuMCwiUGFkZGluZyI6eyIkaWQiOiIzMzIiLCJUb3AiOjcsIkxlZnQiOjMsIlJpZ2h0IjowLCJCb3R0b20iOjJ9LCJTaGFwZVN0eWxlIjp7IiRpZCI6IjMzMyIsIk1hcmdpbiI6eyIkaWQiOiIzMzQiLCJUb3AiOjAsIkxlZnQiOjAsIlJpZ2h0IjowLCJCb3R0b20iOjB9LCJQYWRkaW5nIjp7IiRpZCI6IjMzNSIsIlRvcCI6MCwiTGVmdCI6MCwiUmlnaHQiOjAsIkJvdHRvbSI6MH0sIkJhY2tncm91bmQiOnsiJGlkIjoiMzM2IiwiQ29sb3IiOnsiJGlkIjoiMzM3IiwiQSI6MjU1LCJSIjoyMzQsIkciOjgzLCJCIjo5M319LCJJc1Zpc2libGUiOnRydWUsIldpZHRoIjoxOC4wLCJIZWlnaHQiOjIwLjAsIkJvcmRlclN0eWxlIjp7IiRpZCI6IjMzOCIsIkxpbmVDb2xvciI6eyIkcmVmIjoiNjUifSwiTGluZVdlaWdodCI6MC4wLCJMaW5lVHlwZSI6MCwiUGFyZW50U3R5bGUiOm51bGx9LCJQYXJlbnRTdHlsZSI6bnVsbH0sIlRpdGxlU3R5bGUiOnsiJGlkIjoiMzM5IiwiRm9udFNldHRpbmdzIjp7IiRpZCI6IjM0MCIsIkZvbnRTaXplIjoxMSwiRm9udE5hbWUiOiJDYWxpYnJpIiwiSXNCb2xkIjp0cnVlLCJJc0l0YWxpYyI6ZmFsc2UsIklzVW5kZXJsaW5lZCI6ZmFsc2UsIlBhcmVudFN0eWxlIjpudWxsfSwiQXV0b1NpemUiOjAsIkZvcmVncm91bmQiOnsiJGlkIjoiMzQxIiwiQ29sb3IiOnsiJGlkIjoiMzQ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0MyIsIlRvcCI6MCwiTGVmdCI6MCwiUmlnaHQiOjAsIkJvdHRvbSI6MH0sIlBhZGRpbmciOnsiJGlkIjoiMzQ0IiwiVG9wIjowLCJMZWZ0IjowLCJSaWdodCI6MCwiQm90dG9tIjowfSwiQmFja2dyb3VuZCI6eyIkcmVmIjoiNzMifSwiSXNWaXNpYmxlIjp0cnVlLCJXaWR0aCI6MC4wLCJIZWlnaHQiOjAuMCwiQm9yZGVyU3R5bGUiOnsiJGlkIjoiMzQ1IiwiTGluZUNvbG9yIjpudWxsLCJMaW5lV2VpZ2h0IjowLjAsIkxpbmVUeXBlIjowLCJQYXJlbnRTdHlsZSI6bnVsbH0sIlBhcmVudFN0eWxlIjpudWxsfSwiRGF0ZVN0eWxlIjp7IiRpZCI6IjM0NiIsIkZvbnRTZXR0aW5ncyI6eyIkaWQiOiIzNDciLCJGb250U2l6ZSI6MTAsIkZvbnROYW1lIjoiQ2FsaWJyaSIsIklzQm9sZCI6ZmFsc2UsIklzSXRhbGljIjpmYWxzZSwiSXNVbmRlcmxpbmVkIjpmYWxzZSwiUGFyZW50U3R5bGUiOm51bGx9LCJBdXRvU2l6ZSI6MiwiRm9yZWdyb3VuZCI6eyIkaWQiOiIzNDgiLCJDb2xvciI6eyIkaWQiOiIzNDkiLCJBIjoyNTUsIlIiOjY4LCJHIjo4NCwiQiI6MTA2fX0sIk1heFdpZHRoIjo1NC4yNjMzMzMzMzMzMzMzMzUsIk1heEhlaWdodCI6IkluZmluaXR5IiwiU21hcnRGb3JlZ3JvdW5kSXNBY3RpdmUiOmZhbHNlLCJIb3Jpem9udGFsQWxpZ25tZW50IjowLCJWZXJ0aWNhbEFsaWdubWVudCI6MCwiU21hcnRGb3JlZ3JvdW5kIjpudWxsLCJCYWNrZ3JvdW5kRmlsbFR5cGUiOjAsIk1hcmdpbiI6eyIkaWQiOiIzNTAiLCJUb3AiOjAsIkxlZnQiOjAsIlJpZ2h0IjowLCJCb3R0b20iOjB9LCJQYWRkaW5nIjp7IiRpZCI6IjM1MSIsIlRvcCI6MCwiTGVmdCI6MCwiUmlnaHQiOjAsIkJvdHRvbSI6MH0sIkJhY2tncm91bmQiOnsiJHJlZiI6IjgwIn0sIklzVmlzaWJsZSI6dHJ1ZSwiV2lkdGgiOjAuMCwiSGVpZ2h0IjowLjAsIkJvcmRlclN0eWxlIjp7IiRpZCI6IjM1MiIsIkxpbmVDb2xvciI6bnVsbCwiTGluZVdlaWdodCI6MC4wLCJMaW5lVHlwZSI6MCwiUGFyZW50U3R5bGUiOm51bGx9LCJQYXJlbnRTdHlsZSI6bnVsbH0sIkRhdGVGb3JtYXQiOnsiJGlkIjoiMzU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U0IiwiRGF0ZVBhcnRJc1Zpc2libGUiOnRydWUsIlRpbWVQYXJ0SXNWaXNpYmxlIjpmYWxzZX19LCJXZWVrTnVtYmVyaW5nIjp7IiRpZCI6IjM1NSIsIkZvcm1hdCI6MCwiSXNWaXNpYmxlIjpmYWxzZSwiTGFzdEtub3duVmlzaWJpbGl0eVN0YXRlIjpmYWxzZX0sIklzVmlzaWJsZSI6dHJ1ZSwiUGFyZW50U3R5bGUiOm51bGx9LCJJbmRleCI6NSwiUGVyY2VudGFnZUNvbXBsZXRlIjpudWxsLCJQb3NpdGlvbiI6eyJSYXRpbyI6MC4xMzMzNTAwNDQzMzUzMTEyOCwiSXNDdXN0b20iOmZhbHNlfSwiRGF0ZUZvcm1hdCI6eyIkcmVmIjoiMzUzIn0sIldlZWtOdW1iZXJpbmciOnsiJGlkIjoiMzU2IiwiRm9ybWF0IjowLCJJc1Zpc2libGUiOmZhbHNlLCJMYXN0S25vd25WaXNpYmlsaXR5U3RhdGUiOmZhbHNlfSwiUmVsYXRlZFRhc2tJZCI6ImRmNGQ4OWEzLWQzNWItNDVmNy1iOTBlLWY5YWUyMjkyMzRmMiIsIklkIjoiY2FmOGI5MmQtNTNkMy00Yzk4LWJlNGYtZTcyYjFhNmZmM2MwIiwiSW1wb3J0SWQiOm51bGwsIlRpdGxlIjoiU3R1ZHkgS2ljay1vZmYiLCJOb3RlIjpudWxsLCJIeXBlcmxpbmsiOnsiJGlkIjoiMzU3IiwiQWRkcmVzcyI6IiIsIlN1YkFkZHJlc3MiOiIifSwiSXNDaGFuZ2VkIjpmYWxzZSwiSXNOZXciOmZhbHNlfSx7IiRpZCI6IjM1OCIsIkRhdGUiOiIyMDIwLTEyLTI2VDIzOjU5OjAwIiwiU3R5bGUiOnsiJGlkIjoiMzU5IiwiU2hhcGUiOjEsIkNvbm5lY3Rvck1hcmdpbiI6eyIkaWQiOiIzNjAiLCJUb3AiOjAsIkxlZnQiOjIsIlJpZ2h0IjoyLCJCb3R0b20iOjB9LCJDb25uZWN0b3JTdHlsZSI6eyIkaWQiOiIzNjEiLCJMaW5lQ29sb3IiOnsiJGlkIjoiMzYyIiwiJHR5cGUiOiJOTFJFLkNvbW1vbi5Eb20uU29saWRDb2xvckJydXNoLCBOTFJFLkNvbW1vbiIsIkNvbG9yIjp7IiRpZCI6IjM2MyIsIkEiOjEyNywiUiI6NzksIkciOjEyOSwiQiI6MTg5fX0sIkxpbmVXZWlnaHQiOjEuMCwiTGluZVR5cGUiOjAsIlBhcmVudFN0eWxlIjpudWxsfSwiSXNCZWxvd1RpbWViYW5kIjpmYWxzZSwiUG9zaXRpb25PblRhc2siOjEsIkhpZGVEYXRlIjpmYWxzZSwiU2hhcGVTaXplIjoxLCJTcGFjaW5nIjoyLjAsIlBhZGRpbmciOnsiJGlkIjoiMzY0IiwiVG9wIjo3LCJMZWZ0IjozLCJSaWdodCI6MCwiQm90dG9tIjoyfSwiU2hhcGVTdHlsZSI6eyIkaWQiOiIzNjUiLCJNYXJnaW4iOnsiJGlkIjoiMzY2IiwiVG9wIjowLCJMZWZ0IjowLCJSaWdodCI6MCwiQm90dG9tIjowfSwiUGFkZGluZyI6eyIkaWQiOiIzNjciLCJUb3AiOjAsIkxlZnQiOjAsIlJpZ2h0IjowLCJCb3R0b20iOjB9LCJCYWNrZ3JvdW5kIjp7IiRpZCI6IjM2OCIsIkNvbG9yIjp7IiRpZCI6IjM2OSIsIkEiOjI1NSwiUiI6MTQ5LCJHIjoxODMsIkIiOjEwN319LCJJc1Zpc2libGUiOnRydWUsIldpZHRoIjoxOC4wLCJIZWlnaHQiOjIwLjAsIkJvcmRlclN0eWxlIjp7IiRpZCI6IjM3MCIsIkxpbmVDb2xvciI6eyIkcmVmIjoiNjUifSwiTGluZVdlaWdodCI6MC4wLCJMaW5lVHlwZSI6MCwiUGFyZW50U3R5bGUiOm51bGx9LCJQYXJlbnRTdHlsZSI6bnVsbH0sIlRpdGxlU3R5bGUiOnsiJGlkIjoiMzcxIiwiRm9udFNldHRpbmdzIjp7IiRpZCI6IjM3MiIsIkZvbnRTaXplIjoxMSwiRm9udE5hbWUiOiJDYWxpYnJpIiwiSXNCb2xkIjp0cnVlLCJJc0l0YWxpYyI6ZmFsc2UsIklzVW5kZXJsaW5lZCI6ZmFsc2UsIlBhcmVudFN0eWxlIjpudWxsfSwiQXV0b1NpemUiOjAsIkZvcmVncm91bmQiOnsiJGlkIjoiMzczIiwiQ29sb3IiOnsiJGlkIjoiMzc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NSIsIlRvcCI6MCwiTGVmdCI6MCwiUmlnaHQiOjAsIkJvdHRvbSI6MH0sIlBhZGRpbmciOnsiJGlkIjoiMzc2IiwiVG9wIjowLCJMZWZ0IjowLCJSaWdodCI6MCwiQm90dG9tIjowfSwiQmFja2dyb3VuZCI6eyIkcmVmIjoiNzMifSwiSXNWaXNpYmxlIjp0cnVlLCJXaWR0aCI6MC4wLCJIZWlnaHQiOjAuMCwiQm9yZGVyU3R5bGUiOnsiJGlkIjoiMzc3IiwiTGluZUNvbG9yIjpudWxsLCJMaW5lV2VpZ2h0IjowLjAsIkxpbmVUeXBlIjowLCJQYXJlbnRTdHlsZSI6bnVsbH0sIlBhcmVudFN0eWxlIjpudWxsfSwiRGF0ZVN0eWxlIjp7IiRpZCI6IjM3OCIsIkZvbnRTZXR0aW5ncyI6eyIkaWQiOiIzNzkiLCJGb250U2l6ZSI6MTAsIkZvbnROYW1lIjoiQ2FsaWJyaSIsIklzQm9sZCI6ZmFsc2UsIklzSXRhbGljIjpmYWxzZSwiSXNVbmRlcmxpbmVkIjpmYWxzZSwiUGFyZW50U3R5bGUiOm51bGx9LCJBdXRvU2l6ZSI6MCwiRm9yZWdyb3VuZCI6eyIkaWQiOiIzODAiLCJDb2xvciI6eyIkaWQiOiIzO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4MiIsIlRvcCI6MCwiTGVmdCI6MCwiUmlnaHQiOjAsIkJvdHRvbSI6MH0sIlBhZGRpbmciOnsiJGlkIjoiMzgzIiwiVG9wIjowLCJMZWZ0IjowLCJSaWdodCI6MCwiQm90dG9tIjowfSwiQmFja2dyb3VuZCI6eyIkcmVmIjoiODAifSwiSXNWaXNpYmxlIjp0cnVlLCJXaWR0aCI6MC4wLCJIZWlnaHQiOjAuMCwiQm9yZGVyU3R5bGUiOnsiJGlkIjoiMzg0IiwiTGluZUNvbG9yIjpudWxsLCJMaW5lV2VpZ2h0IjowLjAsIkxpbmVUeXBlIjowLCJQYXJlbnRTdHlsZSI6bnVsbH0sIlBhcmVudFN0eWxlIjpudWxsfSwiRGF0ZUZvcm1hdCI6eyIkaWQiOiIzO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zODYiLCJEYXRlUGFydElzVmlzaWJsZSI6dHJ1ZSwiVGltZVBhcnRJc1Zpc2libGUiOmZhbHNlfX0sIldlZWtOdW1iZXJpbmciOnsiJGlkIjoiMzg3IiwiRm9ybWF0IjowLCJJc1Zpc2libGUiOmZhbHNlLCJMYXN0S25vd25WaXNpYmlsaXR5U3RhdGUiOmZhbHNlfSwiSXNWaXNpYmxlIjpmYWxzZSwiUGFyZW50U3R5bGUiOm51bGx9LCJJbmRleCI6NiwiUGVyY2VudGFnZUNvbXBsZXRlIjpudWxsLCJQb3NpdGlvbiI6eyJSYXRpbyI6MC4wOTE5MTM1ODAyNDY5MTM1NTQsIklzQ3VzdG9tIjp0cnVlfSwiRGF0ZUZvcm1hdCI6eyIkcmVmIjoiMzg1In0sIldlZWtOdW1iZXJpbmciOnsiJGlkIjoiMzg4IiwiRm9ybWF0IjowLCJJc1Zpc2libGUiOmZhbHNlLCJMYXN0S25vd25WaXNpYmlsaXR5U3RhdGUiOmZhbHNlfSwiUmVsYXRlZFRhc2tJZCI6ImRmNGQ4OWEzLWQzNWItNDVmNy1iOTBlLWY5YWUyMjkyMzRmMiIsIklkIjoiNzI4NTE1NGQtZTM5OS00NTBhLTg0ZGEtZmFkMjQzN2M5ZWE0IiwiSW1wb3J0SWQiOm51bGwsIlRpdGxlIjoiU3R1ZHkgTW9kaWZpZWQiLCJOb3RlIjpudWxsLCJIeXBlcmxpbmsiOnsiJGlkIjoiMzg5IiwiQWRkcmVzcyI6IiIsIlN1YkFkZHJlc3MiOiIifSwiSXNDaGFuZ2VkIjpmYWxzZSwiSXNOZXciOmZhbHNlfSx7IiRpZCI6IjM5MCIsIkRhdGUiOiIyMDIwLTEwLTE1VDIzOjU5OjAwWiIsIlN0eWxlIjp7IiRpZCI6IjM5MSIsIlNoYXBlIjoxLCJDb25uZWN0b3JNYXJnaW4iOnsiJGlkIjoiMzkyIiwiVG9wIjowLCJMZWZ0IjoyLCJSaWdodCI6MiwiQm90dG9tIjowfSwiQ29ubmVjdG9yU3R5bGUiOnsiJGlkIjoiMzkzIiwiTGluZUNvbG9yIjp7IiRpZCI6IjM5NCIsIiR0eXBlIjoiTkxSRS5Db21tb24uRG9tLlNvbGlkQ29sb3JCcnVzaCwgTkxSRS5Db21tb24iLCJDb2xvciI6eyIkaWQiOiIzOTUiLCJBIjoxMjcsIlIiOjc5LCJHIjoxMjksIkIiOjE4OX19LCJMaW5lV2VpZ2h0IjoxLjAsIkxpbmVUeXBlIjowLCJQYXJlbnRTdHlsZSI6bnVsbH0sIklzQmVsb3dUaW1lYmFuZCI6dHJ1ZSwiUG9zaXRpb25PblRhc2siOjMsIkhpZGVEYXRlIjpmYWxzZSwiU2hhcGVTaXplIjoxLCJTcGFjaW5nIjoyLjAsIlBhZGRpbmciOnsiJGlkIjoiMzk2IiwiVG9wIjo3LCJMZWZ0IjozLCJSaWdodCI6MCwiQm90dG9tIjoyfSwiU2hhcGVTdHlsZSI6eyIkaWQiOiIzOTciLCJNYXJnaW4iOnsiJGlkIjoiMzk4IiwiVG9wIjowLCJMZWZ0IjowLCJSaWdodCI6MCwiQm90dG9tIjowfSwiUGFkZGluZyI6eyIkaWQiOiIzOTkiLCJUb3AiOjAsIkxlZnQiOjAsIlJpZ2h0IjowLCJCb3R0b20iOjB9LCJCYWNrZ3JvdW5kIjp7IiRpZCI6IjQwMCIsIkNvbG9yIjp7IiRpZCI6IjQwMSIsIkEiOjI1NSwiUiI6MCwiRyI6MCwiQiI6MH19LCJJc1Zpc2libGUiOnRydWUsIldpZHRoIjoxOC4wLCJIZWlnaHQiOjIwLjAsIkJvcmRlclN0eWxlIjp7IiRpZCI6IjQwMiIsIkxpbmVDb2xvciI6eyIkcmVmIjoiNjUifSwiTGluZVdlaWdodCI6MC4wLCJMaW5lVHlwZSI6MCwiUGFyZW50U3R5bGUiOm51bGx9LCJQYXJlbnRTdHlsZSI6bnVsbH0sIlRpdGxlU3R5bGUiOnsiJGlkIjoiNDAzIiwiRm9udFNldHRpbmdzIjp7IiRpZCI6IjQwNCIsIkZvbnRTaXplIjoxMSwiRm9udE5hbWUiOiJDYWxpYnJpIiwiSXNCb2xkIjp0cnVlLCJJc0l0YWxpYyI6dHJ1ZSwiSXNVbmRlcmxpbmVkIjpmYWxzZSwiUGFyZW50U3R5bGUiOm51bGx9LCJBdXRvU2l6ZSI6MCwiRm9yZWdyb3VuZCI6eyIkaWQiOiI0MDUiLCJDb2xvciI6eyIkaWQiOiI0M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3IiwiVG9wIjowLCJMZWZ0IjowLCJSaWdodCI6MCwiQm90dG9tIjowfSwiUGFkZGluZyI6eyIkaWQiOiI0MDgiLCJUb3AiOjAsIkxlZnQiOjAsIlJpZ2h0IjowLCJCb3R0b20iOjB9LCJCYWNrZ3JvdW5kIjp7IiRyZWYiOiI3MyJ9LCJJc1Zpc2libGUiOnRydWUsIldpZHRoIjowLjAsIkhlaWdodCI6MC4wLCJCb3JkZXJTdHlsZSI6eyIkaWQiOiI0MDkiLCJMaW5lQ29sb3IiOm51bGwsIkxpbmVXZWlnaHQiOjAuMCwiTGluZVR5cGUiOjAsIlBhcmVudFN0eWxlIjpudWxsfSwiUGFyZW50U3R5bGUiOm51bGx9LCJEYXRlU3R5bGUiOnsiJGlkIjoiNDEwIiwiRm9udFNldHRpbmdzIjp7IiRpZCI6IjQxMSIsIkZvbnRTaXplIjoxMCwiRm9udE5hbWUiOiJDYWxpYnJpIiwiSXNCb2xkIjpmYWxzZSwiSXNJdGFsaWMiOmZhbHNlLCJJc1VuZGVybGluZWQiOmZhbHNlLCJQYXJlbnRTdHlsZSI6bnVsbH0sIkF1dG9TaXplIjoyLCJGb3JlZ3JvdW5kIjp7IiRpZCI6IjQxMiIsIkNvbG9yIjp7IiRpZCI6IjQxMyIsIkEiOjI1NSwiUiI6NjgsIkciOjg0LCJCIjoxMDZ9fSwiTWF4V2lkdGgiOjUxLjYzNjY2NjY2NjY2NjY3LCJNYXhIZWlnaHQiOiJJbmZpbml0eSIsIlNtYXJ0Rm9yZWdyb3VuZElzQWN0aXZlIjpmYWxzZSwiSG9yaXpvbnRhbEFsaWdubWVudCI6MSwiVmVydGljYWxBbGlnbm1lbnQiOjAsIlNtYXJ0Rm9yZWdyb3VuZCI6bnVsbCwiQmFja2dyb3VuZEZpbGxUeXBlIjowLCJNYXJnaW4iOnsiJGlkIjoiNDE0IiwiVG9wIjowLCJMZWZ0IjowLCJSaWdodCI6MCwiQm90dG9tIjowfSwiUGFkZGluZyI6eyIkaWQiOiI0MTUiLCJUb3AiOjAsIkxlZnQiOjAsIlJpZ2h0IjowLCJCb3R0b20iOjB9LCJCYWNrZ3JvdW5kIjp7IiRyZWYiOiI4MCJ9LCJJc1Zpc2libGUiOnRydWUsIldpZHRoIjowLjAsIkhlaWdodCI6MC4wLCJCb3JkZXJTdHlsZSI6eyIkaWQiOiI0MTYiLCJMaW5lQ29sb3IiOm51bGwsIkxpbmVXZWlnaHQiOjAuMCwiTGluZVR5cGUiOjAsIlBhcmVudFN0eWxlIjpudWxsfSwiUGFyZW50U3R5bGUiOm51bGx9LCJEYXRlRm9ybWF0Ijp7IiRpZCI6IjQx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QxOCIsIkRhdGVQYXJ0SXNWaXNpYmxlIjp0cnVlLCJUaW1lUGFydElzVmlzaWJsZSI6ZmFsc2V9fSwiV2Vla051bWJlcmluZyI6eyIkaWQiOiI0MTkiLCJGb3JtYXQiOjAsIklzVmlzaWJsZSI6ZmFsc2UsIkxhc3RLbm93blZpc2liaWxpdHlTdGF0ZSI6ZmFsc2V9LCJJc1Zpc2libGUiOnRydWUsIlBhcmVudFN0eWxlIjpudWxsfSwiSW5kZXgiOjcsIlBlcmNlbnRhZ2VDb21wbGV0ZSI6bnVsbCwiUG9zaXRpb24iOnsiUmF0aW8iOjAuMCwiSXNDdXN0b20iOmZhbHNlfSwiRGF0ZUZvcm1hdCI6eyIkcmVmIjoiNDE3In0sIldlZWtOdW1iZXJpbmciOnsiJGlkIjoiNDIwIiwiRm9ybWF0IjowLCJJc1Zpc2libGUiOmZhbHNlLCJMYXN0S25vd25WaXNpYmlsaXR5U3RhdGUiOmZhbHNlfSwiUmVsYXRlZFRhc2tJZCI6IjAwMDAwMDAwLTAwMDAtMDAwMC0wMDAwLTAwMDAwMDAwMDAwMCIsIklkIjoiNWVmMTk0MzMtOWYyNi00Zjc4LWIwNjktZDUwNTMzZDM2Zjk5IiwiSW1wb3J0SWQiOm51bGwsIlRpdGxlIjoiUmVwb3J0ICIsIk5vdGUiOm51bGwsIkh5cGVybGluayI6eyIkaWQiOiI0MjEiLCJBZGRyZXNzIjoiIiwiU3ViQWRkcmVzcyI6IiJ9LCJJc0NoYW5nZWQiOmZhbHNlLCJJc05ldyI6ZmFsc2V9LHsiJGlkIjoiNDIyIiwiRGF0ZSI6IjIwMjEtMDUtMzFUMjM6NTk6MDBaIiwiU3R5bGUiOnsiJGlkIjoiNDIzIiwiU2hhcGUiOjEyLCJDb25uZWN0b3JNYXJnaW4iOnsiJGlkIjoiNDI0IiwiVG9wIjowLCJMZWZ0IjoyLCJSaWdodCI6MiwiQm90dG9tIjowfSwiQ29ubmVjdG9yU3R5bGUiOnsiJGlkIjoiNDI1IiwiTGluZUNvbG9yIjp7IiRpZCI6IjQyNiIsIiR0eXBlIjoiTkxSRS5Db21tb24uRG9tLlNvbGlkQ29sb3JCcnVzaCwgTkxSRS5Db21tb24iLCJDb2xvciI6eyIkaWQiOiI0MjciLCJBIjoyNTUsIlIiOjI1NSwiRyI6MCwiQiI6MH19LCJMaW5lV2VpZ2h0IjoxLjAsIkxpbmVUeXBlIjowLCJQYXJlbnRTdHlsZSI6bnVsbH0sIklzQmVsb3dUaW1lYmFuZCI6dHJ1ZSwiUG9zaXRpb25PblRhc2siOjAsIkhpZGVEYXRlIjpmYWxzZSwiU2hhcGVTaXplIjoxLCJTcGFjaW5nIjoyLjAsIlBhZGRpbmciOnsiJGlkIjoiNDI4IiwiVG9wIjo3LCJMZWZ0IjozLCJSaWdodCI6MCwiQm90dG9tIjoyfSwiU2hhcGVTdHlsZSI6eyIkaWQiOiI0MjkiLCJNYXJnaW4iOnsiJGlkIjoiNDMwIiwiVG9wIjowLCJMZWZ0IjowLCJSaWdodCI6MCwiQm90dG9tIjowfSwiUGFkZGluZyI6eyIkaWQiOiI0MzEiLCJUb3AiOjAsIkxlZnQiOjAsIlJpZ2h0IjowLCJCb3R0b20iOjB9LCJCYWNrZ3JvdW5kIjp7IiRpZCI6IjQzMiIsIkNvbG9yIjp7IiRpZCI6IjQzMyIsIkEiOjI1NSwiUiI6MjU1LCJHIjowLCJCIjowfX0sIklzVmlzaWJsZSI6dHJ1ZSwiV2lkdGgiOjE4LjAsIkhlaWdodCI6MjAuMCwiQm9yZGVyU3R5bGUiOnsiJGlkIjoiNDM0IiwiTGluZUNvbG9yIjp7IiRyZWYiOiI2NSJ9LCJMaW5lV2VpZ2h0IjowLjAsIkxpbmVUeXBlIjowLCJQYXJlbnRTdHlsZSI6bnVsbH0sIlBhcmVudFN0eWxlIjpudWxsfSwiVGl0bGVTdHlsZSI6eyIkaWQiOiI0MzUiLCJGb250U2V0dGluZ3MiOnsiJGlkIjoiNDM2IiwiRm9udFNpemUiOjExLCJGb250TmFtZSI6IkNhbGlicmkiLCJJc0JvbGQiOnRydWUsIklzSXRhbGljIjpmYWxzZSwiSXNVbmRlcmxpbmVkIjpmYWxzZSwiUGFyZW50U3R5bGUiOm51bGx9LCJBdXRvU2l6ZSI6MiwiRm9yZWdyb3VuZCI6eyIkaWQiOiI0MzciLCJDb2xvciI6eyIkaWQiOiI0MzgiLCJBIjoyNTUsIlIiOjAsIkciOjAsIkIiOjB9fSwiTWF4V2lkdGgiOjY4Ljk0MzMzMzMzMzMzMzM0MiwiTWF4SGVpZ2h0IjoiSW5maW5pdHkiLCJTbWFydEZvcmVncm91bmRJc0FjdGl2ZSI6ZmFsc2UsIkhvcml6b250YWxBbGlnbm1lbnQiOjEsIlZlcnRpY2FsQWxpZ25tZW50IjowLCJTbWFydEZvcmVncm91bmQiOm51bGwsIkJhY2tncm91bmRGaWxsVHlwZSI6MCwiTWFyZ2luIjp7IiRpZCI6IjQzOSIsIlRvcCI6MCwiTGVmdCI6MCwiUmlnaHQiOjAsIkJvdHRvbSI6MH0sIlBhZGRpbmciOnsiJGlkIjoiNDQwIiwiVG9wIjowLCJMZWZ0IjowLCJSaWdodCI6MCwiQm90dG9tIjowfSwiQmFja2dyb3VuZCI6eyIkcmVmIjoiNzMifSwiSXNWaXNpYmxlIjp0cnVlLCJXaWR0aCI6MC4wLCJIZWlnaHQiOjAuMCwiQm9yZGVyU3R5bGUiOnsiJGlkIjoiNDQxIiwiTGluZUNvbG9yIjpudWxsLCJMaW5lV2VpZ2h0IjowLjAsIkxpbmVUeXBlIjowLCJQYXJlbnRTdHlsZSI6bnVsbH0sIlBhcmVudFN0eWxlIjpudWxsfSwiRGF0ZVN0eWxlIjp7IiRpZCI6IjQ0MiIsIkZvbnRTZXR0aW5ncyI6eyIkaWQiOiI0NDMiLCJGb250U2l6ZSI6MTAsIkZvbnROYW1lIjoiQ2FsaWJyaSIsIklzQm9sZCI6ZmFsc2UsIklzSXRhbGljIjpmYWxzZSwiSXNVbmRlcmxpbmVkIjpmYWxzZSwiUGFyZW50U3R5bGUiOm51bGx9LCJBdXRvU2l6ZSI6MiwiRm9yZWdyb3VuZCI6eyIkaWQiOiI0NDQiLCJDb2xvciI6eyIkaWQiOiI0NDUiLCJBIjoyNTUsIlIiOjY4LCJHIjo4NCwiQiI6MTA2fX0sIk1heFdpZHRoIjo1NS4xMTY2NjY2NjY2NjY2NjcsIk1heEhlaWdodCI6IkluZmluaXR5IiwiU21hcnRGb3JlZ3JvdW5kSXNBY3RpdmUiOmZhbHNlLCJIb3Jpem9udGFsQWxpZ25tZW50IjoxLCJWZXJ0aWNhbEFsaWdubWVudCI6MCwiU21hcnRGb3JlZ3JvdW5kIjpudWxsLCJCYWNrZ3JvdW5kRmlsbFR5cGUiOjAsIk1hcmdpbiI6eyIkaWQiOiI0NDYiLCJUb3AiOjAsIkxlZnQiOjAsIlJpZ2h0IjowLCJCb3R0b20iOjB9LCJQYWRkaW5nIjp7IiRpZCI6IjQ0NyIsIlRvcCI6MCwiTGVmdCI6MCwiUmlnaHQiOjAsIkJvdHRvbSI6MH0sIkJhY2tncm91bmQiOnsiJHJlZiI6IjgwIn0sIklzVmlzaWJsZSI6dHJ1ZSwiV2lkdGgiOjAuMCwiSGVpZ2h0IjowLjAsIkJvcmRlclN0eWxlIjp7IiRpZCI6IjQ0OCIsIkxpbmVDb2xvciI6bnVsbCwiTGluZVdlaWdodCI6MC4wLCJMaW5lVHlwZSI6MCwiUGFyZW50U3R5bGUiOm51bGx9LCJQYXJlbnRTdHlsZSI6bnVsbH0sIkRhdGVGb3JtYXQiOnsiJGlkIjoiNDQ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DUwIiwiRGF0ZVBhcnRJc1Zpc2libGUiOnRydWUsIlRpbWVQYXJ0SXNWaXNpYmxlIjpmYWxzZX19LCJXZWVrTnVtYmVyaW5nIjp7IiRpZCI6IjQ1MSIsIkZvcm1hdCI6MCwiSXNWaXNpYmxlIjpmYWxzZSwiTGFzdEtub3duVmlzaWJpbGl0eVN0YXRlIjpmYWxzZX0sIklzVmlzaWJsZSI6dHJ1ZSwiUGFyZW50U3R5bGUiOm51bGx9LCJJbmRleCI6MTIsIlBlcmNlbnRhZ2VDb21wbGV0ZSI6bnVsbCwiUG9zaXRpb24iOnsiUmF0aW8iOjAuMTE2Nzc3Nzc3Nzc3Nzc3ODYsIklzQ3VzdG9tIjp0cnVlfSwiRGF0ZUZvcm1hdCI6eyIkcmVmIjoiNDQ5In0sIldlZWtOdW1iZXJpbmciOnsiJGlkIjoiNDUyIiwiRm9ybWF0IjowLCJJc1Zpc2libGUiOmZhbHNlLCJMYXN0S25vd25WaXNpYmlsaXR5U3RhdGUiOmZhbHNlfSwiUmVsYXRlZFRhc2tJZCI6IjAwMDAwMDAwLTAwMDAtMDAwMC0wMDAwLTAwMDAwMDAwMDAwMCIsIklkIjoiMWI2ZDYzYjItNGIwNS00OTBjLTg0Y2YtZDc4ODgyM2FjN2I2IiwiSW1wb3J0SWQiOm51bGwsIlRpdGxlIjoiQXBwbHkgZm9yIERydWcgQXBwcm92YWwiLCJOb3RlIjpudWxsLCJIeXBlcmxpbmsiOnsiJGlkIjoiNDUzIiwiQWRkcmVzcyI6IiIsIlN1YkFkZHJlc3MiOiIifSwiSXNDaGFuZ2VkIjpmYWxzZSwiSXNOZXciOmZhbHNlfSx7IiRpZCI6IjQ1NCIsIkRhdGUiOiIyMDIxLTA5LTMwVDIzOjU5OjAwWiIsIlN0eWxlIjp7IiRpZCI6IjQ1NSIsIlNoYXBlIjoxLCJDb25uZWN0b3JNYXJnaW4iOnsiJGlkIjoiNDU2IiwiVG9wIjowLCJMZWZ0IjoyLCJSaWdodCI6MiwiQm90dG9tIjowfSwiQ29ubmVjdG9yU3R5bGUiOnsiJGlkIjoiNDU3IiwiTGluZUNvbG9yIjp7IiRpZCI6IjQ1OCIsIiR0eXBlIjoiTkxSRS5Db21tb24uRG9tLlNvbGlkQ29sb3JCcnVzaCwgTkxSRS5Db21tb24iLCJDb2xvciI6eyIkaWQiOiI0NTkiLCJBIjoxMjcsIlIiOjc5LCJHIjoxMjksIkIiOjE4OX19LCJMaW5lV2VpZ2h0IjoxLjAsIkxpbmVUeXBlIjowLCJQYXJlbnRTdHlsZSI6bnVsbH0sIklzQmVsb3dUaW1lYmFuZCI6dHJ1ZSwiUG9zaXRpb25PblRhc2siOjAsIkhpZGVEYXRlIjpmYWxzZSwiU2hhcGVTaXplIjoxLCJTcGFjaW5nIjoyLjAsIlBhZGRpbmciOnsiJGlkIjoiNDYwIiwiVG9wIjo3LCJMZWZ0IjozLCJSaWdodCI6MCwiQm90dG9tIjoyfSwiU2hhcGVTdHlsZSI6eyIkaWQiOiI0NjEiLCJNYXJnaW4iOnsiJGlkIjoiNDYyIiwiVG9wIjowLCJMZWZ0IjowLCJSaWdodCI6MCwiQm90dG9tIjowfSwiUGFkZGluZyI6eyIkaWQiOiI0NjMiLCJUb3AiOjAsIkxlZnQiOjAsIlJpZ2h0IjowLCJCb3R0b20iOjB9LCJCYWNrZ3JvdW5kIjp7IiRpZCI6IjQ2NCIsIkNvbG9yIjp7IiRpZCI6IjQ2NSIsIkEiOjI1NSwiUiI6MCwiRyI6MCwiQiI6MH19LCJJc1Zpc2libGUiOnRydWUsIldpZHRoIjoxOC4wLCJIZWlnaHQiOjIwLjAsIkJvcmRlclN0eWxlIjp7IiRpZCI6IjQ2NiIsIkxpbmVDb2xvciI6eyIkcmVmIjoiNjUifSwiTGluZVdlaWdodCI6MC4wLCJMaW5lVHlwZSI6MCwiUGFyZW50U3R5bGUiOm51bGx9LCJQYXJlbnRTdHlsZSI6bnVsbH0sIlRpdGxlU3R5bGUiOnsiJGlkIjoiNDY3IiwiRm9udFNldHRpbmdzIjp7IiRpZCI6IjQ2OCIsIkZvbnRTaXplIjoxMSwiRm9udE5hbWUiOiJDYWxpYnJpIiwiSXNCb2xkIjp0cnVlLCJJc0l0YWxpYyI6dHJ1ZSwiSXNVbmRlcmxpbmVkIjpmYWxzZSwiUGFyZW50U3R5bGUiOm51bGx9LCJBdXRvU2l6ZSI6MCwiRm9yZWdyb3VuZCI6eyIkaWQiOiI0NjkiLCJDb2xvciI6eyIkaWQiOiI0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cxIiwiVG9wIjowLCJMZWZ0IjowLCJSaWdodCI6MCwiQm90dG9tIjowfSwiUGFkZGluZyI6eyIkaWQiOiI0NzIiLCJUb3AiOjAsIkxlZnQiOjAsIlJpZ2h0IjowLCJCb3R0b20iOjB9LCJCYWNrZ3JvdW5kIjp7IiRyZWYiOiI3MyJ9LCJJc1Zpc2libGUiOnRydWUsIldpZHRoIjowLjAsIkhlaWdodCI6MC4wLCJCb3JkZXJTdHlsZSI6eyIkaWQiOiI0NzMiLCJMaW5lQ29sb3IiOm51bGwsIkxpbmVXZWlnaHQiOjAuMCwiTGluZVR5cGUiOjAsIlBhcmVudFN0eWxlIjpudWxsfSwiUGFyZW50U3R5bGUiOm51bGx9LCJEYXRlU3R5bGUiOnsiJGlkIjoiNDc0IiwiRm9udFNldHRpbmdzIjp7IiRpZCI6IjQ3NSIsIkZvbnRTaXplIjoxMCwiRm9udE5hbWUiOiJDYWxpYnJpIiwiSXNCb2xkIjpmYWxzZSwiSXNJdGFsaWMiOmZhbHNlLCJJc1VuZGVybGluZWQiOmZhbHNlLCJQYXJlbnRTdHlsZSI6bnVsbH0sIkF1dG9TaXplIjoyLCJGb3JlZ3JvdW5kIjp7IiRpZCI6IjQ3NiIsIkNvbG9yIjp7IiRpZCI6IjQ3NyIsIkEiOjI1NSwiUiI6NjgsIkciOjg0LCJCIjoxMDZ9fSwiTWF4V2lkdGgiOjUyLjI2MDAwMDAwMDAwMDAwNSwiTWF4SGVpZ2h0IjoiSW5maW5pdHkiLCJTbWFydEZvcmVncm91bmRJc0FjdGl2ZSI6ZmFsc2UsIkhvcml6b250YWxBbGlnbm1lbnQiOjEsIlZlcnRpY2FsQWxpZ25tZW50IjowLCJTbWFydEZvcmVncm91bmQiOm51bGwsIkJhY2tncm91bmRGaWxsVHlwZSI6MCwiTWFyZ2luIjp7IiRpZCI6IjQ3OCIsIlRvcCI6MCwiTGVmdCI6MCwiUmlnaHQiOjAsIkJvdHRvbSI6MH0sIlBhZGRpbmciOnsiJGlkIjoiNDc5IiwiVG9wIjowLCJMZWZ0IjowLCJSaWdodCI6MCwiQm90dG9tIjowfSwiQmFja2dyb3VuZCI6eyIkcmVmIjoiODAifSwiSXNWaXNpYmxlIjp0cnVlLCJXaWR0aCI6MC4wLCJIZWlnaHQiOjAuMCwiQm9yZGVyU3R5bGUiOnsiJGlkIjoiNDgwIiwiTGluZUNvbG9yIjpudWxsLCJMaW5lV2VpZ2h0IjowLjAsIkxpbmVUeXBlIjowLCJQYXJlbnRTdHlsZSI6bnVsbH0sIlBhcmVudFN0eWxlIjpudWxsfSwiRGF0ZUZvcm1hdCI6eyIkaWQiOiI0O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xMywiUGVyY2VudGFnZUNvbXBsZXRlIjpudWxsLCJQb3NpdGlvbiI6eyJSYXRpbyI6MC4wLCJJc0N1c3RvbSI6ZmFsc2V9LCJEYXRlRm9ybWF0Ijp7IiRyZWYiOiI0ODEifSwiV2Vla051bWJlcmluZyI6eyIkaWQiOiI0ODQiLCJGb3JtYXQiOjAsIklzVmlzaWJsZSI6ZmFsc2UsIkxhc3RLbm93blZpc2liaWxpdHlTdGF0ZSI6ZmFsc2V9LCJSZWxhdGVkVGFza0lkIjoiMDAwMDAwMDAtMDAwMC0wMDAwLTAwMDAtMDAwMDAwMDAwMDAwIiwiSWQiOiI5NGNmM2QyMy00NzI2LTQ2YjUtOTZkYi1hOWM3YjAwNGEzOGUiLCJJbXBvcnRJZCI6bnVsbCwiVGl0bGUiOiJSZXBvcnQiLCJOb3RlIjpudWxsLCJIeXBlcmxpbmsiOnsiJGlkIjoiNDg1IiwiQWRkcmVzcyI6IiIsIlN1YkFkZHJlc3MiOiIifSwiSXNDaGFuZ2VkIjpmYWxzZSwiSXNOZXciOmZhbHNlfSx7IiRpZCI6IjQ4NiIsIkRhdGUiOiIyMDIxLTExLTMwVDIzOjU5OjAwWiIsIlN0eWxlIjp7IiRpZCI6IjQ4NyIsIlNoYXBlIjoxMywiQ29ubmVjdG9yTWFyZ2luIjp7IiRpZCI6IjQ4OCIsIlRvcCI6MCwiTGVmdCI6MiwiUmlnaHQiOjIsIkJvdHRvbSI6MH0sIkNvbm5lY3RvclN0eWxlIjp7IiRpZCI6IjQ4OSIsIkxpbmVDb2xvciI6eyIkaWQiOiI0OTAiLCIkdHlwZSI6Ik5MUkUuQ29tbW9uLkRvbS5Tb2xpZENvbG9yQnJ1c2gsIE5MUkUuQ29tbW9uIiwiQ29sb3IiOnsiJGlkIjoiNDkxIiwiQSI6MTI3LCJSIjo3OSwiRyI6MTI5LCJCIjoxODl9fSwiTGluZVdlaWdodCI6MS4wLCJMaW5lVHlwZSI6MCwiUGFyZW50U3R5bGUiOm51bGx9LCJJc0JlbG93VGltZWJhbmQiOnRydWUsIlBvc2l0aW9uT25UYXNrIjowLCJIaWRlRGF0ZSI6ZmFsc2UsIlNoYXBlU2l6ZSI6MSwiU3BhY2luZyI6Mi4wLCJQYWRkaW5nIjp7IiRpZCI6IjQ5MiIsIlRvcCI6NywiTGVmdCI6MywiUmlnaHQiOjAsIkJvdHRvbSI6Mn0sIlNoYXBlU3R5bGUiOnsiJGlkIjoiNDkzIiwiTWFyZ2luIjp7IiRpZCI6IjQ5NCIsIlRvcCI6MCwiTGVmdCI6MCwiUmlnaHQiOjAsIkJvdHRvbSI6MH0sIlBhZGRpbmciOnsiJGlkIjoiNDk1IiwiVG9wIjowLCJMZWZ0IjowLCJSaWdodCI6MCwiQm90dG9tIjowfSwiQmFja2dyb3VuZCI6eyIkaWQiOiI0OTYiLCJDb2xvciI6eyIkaWQiOiI0OTciLCJBIjoyNTUsIlIiOjExMiwiRyI6MTczLCJCIjo3MX19LCJJc1Zpc2libGUiOnRydWUsIldpZHRoIjoxOC4wLCJIZWlnaHQiOjIwLjAsIkJvcmRlclN0eWxlIjp7IiRpZCI6IjQ5OCIsIkxpbmVDb2xvciI6eyIkcmVmIjoiNjUifSwiTGluZVdlaWdodCI6MC4wLCJMaW5lVHlwZSI6MCwiUGFyZW50U3R5bGUiOm51bGx9LCJQYXJlbnRTdHlsZSI6bnVsbH0sIlRpdGxlU3R5bGUiOnsiJGlkIjoiNDk5IiwiRm9udFNldHRpbmdzIjp7IiRpZCI6IjUwMCIsIkZvbnRTaXplIjoxMSwiRm9udE5hbWUiOiJDYWxpYnJpIiwiSXNCb2xkIjp0cnVlLCJJc0l0YWxpYyI6ZmFsc2UsIklzVW5kZXJsaW5lZCI6ZmFsc2UsIlBhcmVudFN0eWxlIjpudWxsfSwiQXV0b1NpemUiOjIsIkZvcmVncm91bmQiOnsiJGlkIjoiNTAxIiwiQ29sb3IiOnsiJGlkIjoiNTAyIiwiQSI6MjU1LCJSIjowLCJHIjowLCJCIjowfX0sIk1heFdpZHRoIjo3Mi40LCJNYXhIZWlnaHQiOiJJbmZpbml0eSIsIlNtYXJ0Rm9yZWdyb3VuZElzQWN0aXZlIjpmYWxzZSwiSG9yaXpvbnRhbEFsaWdubWVudCI6MSwiVmVydGljYWxBbGlnbm1lbnQiOjAsIlNtYXJ0Rm9yZWdyb3VuZCI6bnVsbCwiQmFja2dyb3VuZEZpbGxUeXBlIjowLCJNYXJnaW4iOnsiJGlkIjoiNTAzIiwiVG9wIjowLCJMZWZ0IjowLCJSaWdodCI6MCwiQm90dG9tIjowfSwiUGFkZGluZyI6eyIkaWQiOiI1MDQiLCJUb3AiOjAsIkxlZnQiOjAsIlJpZ2h0IjowLCJCb3R0b20iOjB9LCJCYWNrZ3JvdW5kIjp7IiRyZWYiOiI3MyJ9LCJJc1Zpc2libGUiOnRydWUsIldpZHRoIjowLjAsIkhlaWdodCI6MC4wLCJCb3JkZXJTdHlsZSI6eyIkaWQiOiI1MDUiLCJMaW5lQ29sb3IiOm51bGwsIkxpbmVXZWlnaHQiOjAuMCwiTGluZVR5cGUiOjAsIlBhcmVudFN0eWxlIjpudWxsfSwiUGFyZW50U3R5bGUiOm51bGx9LCJEYXRlU3R5bGUiOnsiJGlkIjoiNTA2IiwiRm9udFNldHRpbmdzIjp7IiRpZCI6IjUwNyIsIkZvbnRTaXplIjoxMCwiRm9udE5hbWUiOiJDYWxpYnJpIiwiSXNCb2xkIjpmYWxzZSwiSXNJdGFsaWMiOmZhbHNlLCJJc1VuZGVybGluZWQiOmZhbHNlLCJQYXJlbnRTdHlsZSI6bnVsbH0sIkF1dG9TaXplIjowLCJGb3JlZ3JvdW5kIjp7IiRpZCI6IjUwOCIsIkNvbG9yIjp7IiRpZCI6IjUw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TEwIiwiVG9wIjowLCJMZWZ0IjowLCJSaWdodCI6MCwiQm90dG9tIjowfSwiUGFkZGluZyI6eyIkaWQiOiI1MTEiLCJUb3AiOjAsIkxlZnQiOjAsIlJpZ2h0IjowLCJCb3R0b20iOjB9LCJCYWNrZ3JvdW5kIjp7IiRyZWYiOiI4MCJ9LCJJc1Zpc2libGUiOnRydWUsIldpZHRoIjowLjAsIkhlaWdodCI6MC4wLCJCb3JkZXJTdHlsZSI6eyIkaWQiOiI1MTIiLCJMaW5lQ29sb3IiOm51bGwsIkxpbmVXZWlnaHQiOjAuMCwiTGluZVR5cGUiOjAsIlBhcmVudFN0eWxlIjpudWxsfSwiUGFyZW50U3R5bGUiOm51bGx9LCJEYXRlRm9ybWF0Ijp7IiRpZCI6IjUx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xNCIsIkRhdGVQYXJ0SXNWaXNpYmxlIjp0cnVlLCJUaW1lUGFydElzVmlzaWJsZSI6ZmFsc2V9fSwiV2Vla051bWJlcmluZyI6eyIkaWQiOiI1MTUiLCJGb3JtYXQiOjAsIklzVmlzaWJsZSI6ZmFsc2UsIkxhc3RLbm93blZpc2liaWxpdHlTdGF0ZSI6ZmFsc2V9LCJJc1Zpc2libGUiOnRydWUsIlBhcmVudFN0eWxlIjpudWxsfSwiSW5kZXgiOjE0LCJQZXJjZW50YWdlQ29tcGxldGUiOm51bGwsIlBvc2l0aW9uIjp7IlJhdGlvIjowLjAsIklzQ3VzdG9tIjpmYWxzZX0sIkRhdGVGb3JtYXQiOnsiJHJlZiI6IjUxMyJ9LCJXZWVrTnVtYmVyaW5nIjp7IiRpZCI6IjUxNiIsIkZvcm1hdCI6MCwiSXNWaXNpYmxlIjpmYWxzZSwiTGFzdEtub3duVmlzaWJpbGl0eVN0YXRlIjpmYWxzZX0sIlJlbGF0ZWRUYXNrSWQiOiIwMDAwMDAwMC0wMDAwLTAwMDAtMDAwMC0wMDAwMDAwMDAwMDAiLCJJZCI6IjljOGRkZjdhLTcwYzEtNDhlYi1hOTExLTQ1Y2EzMTdmMzQzYiIsIkltcG9ydElkIjpudWxsLCJUaXRsZSI6IkVzdGltYXRlZCBEcnVnIEFwcHJvdmFsIERhdGUiLCJOb3RlIjpudWxsLCJIeXBlcmxpbmsiOnsiJGlkIjoiNTE3IiwiQWRkcmVzcyI6IiIsIlN1YkFkZHJlc3MiOiIifSwiSXNDaGFuZ2VkIjpmYWxzZSwiSXNOZXciOmZhbHNlfV0sIlRhc2tzIjpbeyIkaWQiOiI1MTgiLCJHcm91cE5hbWUiOiIzZDg1YjI3Ny04NTA3LTRiMWQtYmFiOS0xNjY3MjhmMmI2Y2UiLCJTdGFydERhdGUiOiIyMDIwLTAxLTAxVDAwOjAwOjAwWiIsIkVuZERhdGUiOiIyMDIwLTEwLTMxVDIzOjU5OjAwWiIsIlBlcmNlbnRhZ2VDb21wbGV0ZSI6bnVsbCwiU3R5bGUiOnsiJGlkIjoiNTE5IiwiU2hhcGUiOjQsIlNoYXBlVGhpY2tuZXNzIjoyLCJEdXJhdGlvbkZvcm1hdCI6NiwiSW5jbHVkZU5vbldvcmtpbmdEYXlzSW5EdXJhdGlvbiI6ZmFsc2UsIlBlcmNlbnRhZ2VDb21wbGV0ZVN0eWxlIjp7IiRpZCI6IjUyMCIsIkZvbnRTZXR0aW5ncyI6eyIkaWQiOiI1MjE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TIyIiwiVG9wIjowLCJMZWZ0IjowLCJSaWdodCI6MCwiQm90dG9tIjowfSwiUGFkZGluZyI6eyIkaWQiOiI1MjMiLCJUb3AiOjAsIkxlZnQiOjAsIlJpZ2h0IjowLCJCb3R0b20iOjB9LCJCYWNrZ3JvdW5kIjp7IiRyZWYiOiI5MCJ9LCJJc1Zpc2libGUiOnRydWUsIldpZHRoIjowLjAsIkhlaWdodCI6MC4wLCJCb3JkZXJTdHlsZSI6eyIkaWQiOiI1MjQiLCJMaW5lQ29sb3IiOm51bGwsIkxpbmVXZWlnaHQiOjAuMCwiTGluZVR5cGUiOjAsIlBhcmVudFN0eWxlIjpudWxsfSwiUGFyZW50U3R5bGUiOm51bGx9LCJEdXJhdGlvblN0eWxlIjp7IiRpZCI6IjUyNSIsIkZvbnRTZXR0aW5ncyI6eyIkaWQiOiI1MjYiLCJGb250U2l6ZSI6MTEsIkZvbnROYW1lIjoiQ2FsaWJyaSIsIklzQm9sZCI6ZmFsc2UsIklzSXRhbGljIjpmYWxzZSwiSXNVbmRlcmxpbmVkIjpmYWxzZSwiUGFyZW50U3R5bGUiOm51bGx9LCJBdXRvU2l6ZSI6MCwiRm9yZWdyb3VuZCI6eyIkaWQiOiI1MjciLCJDb2xvciI6eyIkaWQiOiI1MjgiLCJBIjoyNTUsIlIiOjE3OCwiRyI6MTQsIkIiOjE4fX0sIk1heFdpZHRoIjoyMDAuMCwiTWF4SGVpZ2h0IjoiSW5maW5pdHkiLCJTbWFydEZvcmVncm91bmRJc0FjdGl2ZSI6ZmFsc2UsIkhvcml6b250YWxBbGlnbm1lbnQiOjIsIlZlcnRpY2FsQWxpZ25tZW50IjowLCJTbWFydEZvcmVncm91bmQiOm51bGwsIkJhY2tncm91bmRGaWxsVHlwZSI6MCwiTWFyZ2luIjp7IiRpZCI6IjUyOSIsIlRvcCI6MCwiTGVmdCI6MCwiUmlnaHQiOjAsIkJvdHRvbSI6MH0sIlBhZGRpbmciOnsiJGlkIjoiNTMwIiwiVG9wIjowLCJMZWZ0IjowLCJSaWdodCI6MCwiQm90dG9tIjowfSwiQmFja2dyb3VuZCI6eyIkcmVmIjoiOTcifSwiSXNWaXNpYmxlIjp0cnVlLCJXaWR0aCI6MC4wLCJIZWlnaHQiOjAuMCwiQm9yZGVyU3R5bGUiOnsiJGlkIjoiNTMxIiwiTGluZUNvbG9yIjpudWxsLCJMaW5lV2VpZ2h0IjowLjAsIkxpbmVUeXBlIjowLCJQYXJlbnRTdHlsZSI6bnVsbH0sIlBhcmVudFN0eWxlIjpudWxsfSwiSG9yaXpvbnRhbENvbm5lY3RvclN0eWxlIjp7IiRpZCI6IjUzMiIsIkxpbmVDb2xvciI6eyIkcmVmIjoiOTkifSwiTGluZVdlaWdodCI6MS4wLCJMaW5lVHlwZSI6MCwiUGFyZW50U3R5bGUiOm51bGx9LCJWZXJ0aWNhbENvbm5lY3RvclN0eWxlIjp7IiRpZCI6IjUzMyIsIkxpbmVDb2xvciI6eyIkcmVmIjoiMTAy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IsIklzQmVsb3dUaW1lYmFuZCI6ZmFsc2UsIlBlcmNlbnRhZ2VDb21wbGV0ZVNoYXBlT3BhY2l0eSI6MzUsIlNoYXBlU3R5bGUiOnsiJGlkIjoiNTM0IiwiTWFyZ2luIjp7IiRpZCI6IjUzNSIsIlRvcCI6MCwiTGVmdCI6NCwiUmlnaHQiOjQsIkJvdHRvbSI6MH0sIlBhZGRpbmciOnsiJGlkIjoiNTM2IiwiVG9wIjowLCJMZWZ0IjowLCJSaWdodCI6MCwiQm90dG9tIjowfSwiQmFja2dyb3VuZCI6eyIkaWQiOiI1MzciLCJDb2xvciI6eyIkaWQiOiI1MzgiLCJBIjoyNTUsIlIiOjY4LCJHIjoxMTQsIkIiOjE5Nn19LCJJc1Zpc2libGUiOnRydWUsIldpZHRoIjowLjAsIkhlaWdodCI6MjIuMCwiQm9yZGVyU3R5bGUiOnsiJGlkIjoiNTM5IiwiTGluZUNvbG9yIjp7IiRyZWYiOiIxMTAifSwiTGluZVdlaWdodCI6MC4wLCJMaW5lVHlwZSI6MCwiUGFyZW50U3R5bGUiOm51bGx9LCJQYXJlbnRTdHlsZSI6bnVsbH0sIlRpdGxlU3R5bGUiOnsiJGlkIjoiNTQwIiwiRm9udFNldHRpbmdzIjp7IiRpZCI6IjU0MSIsIkZvbnRTaXplIjoxMSwiRm9udE5hbWUiOiJDYWxpYnJpIiwiSXNCb2xkIjp0cnVlLCJJc0l0YWxpYyI6ZmFsc2UsIklzVW5kZXJsaW5lZCI6ZmFsc2UsIlBhcmVudFN0eWxlIjpudWxsfSwiQXV0b1NpemUiOjAsIkZvcmVncm91bmQiOnsiJGlkIjoiNTQyIiwiQ29sb3IiOnsiJGlkIjoiNTQz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U0NCIsIlRvcCI6MCwiTGVmdCI6MCwiUmlnaHQiOjAsIkJvdHRvbSI6MH0sIlBhZGRpbmciOnsiJGlkIjoiNTQ1IiwiVG9wIjowLCJMZWZ0IjowLCJSaWdodCI6MCwiQm90dG9tIjowfSwiQmFja2dyb3VuZCI6eyIkcmVmIjoiMTE4In0sIklzVmlzaWJsZSI6dHJ1ZSwiV2lkdGgiOjAuMCwiSGVpZ2h0IjowLjAsIkJvcmRlclN0eWxlIjp7IiRpZCI6IjU0NiIsIkxpbmVDb2xvciI6bnVsbCwiTGluZVdlaWdodCI6MC4wLCJMaW5lVHlwZSI6MCwiUGFyZW50U3R5bGUiOm51bGx9LCJQYXJlbnRTdHlsZSI6bnVsbH0sIkRhdGVTdHlsZSI6eyIkaWQiOiI1NDciLCJGb250U2V0dGluZ3MiOnsiJGlkIjoiNTQ4IiwiRm9udFNpemUiOjEwLCJGb250TmFtZSI6IkNhbGlicmkiLCJJc0JvbGQiOmZhbHNlLCJJc0l0YWxpYyI6ZmFsc2UsIklzVW5kZXJsaW5lZCI6ZmFsc2UsIlBhcmVudFN0eWxlIjpudWxsfSwiQXV0b1NpemUiOjAsIkZvcmVncm91bmQiOnsiJGlkIjoiNTQ5IiwiQ29sb3IiOnsiJGlkIjoiNTU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1MSIsIlRvcCI6MCwiTGVmdCI6MCwiUmlnaHQiOjAsIkJvdHRvbSI6MH0sIlBhZGRpbmciOnsiJGlkIjoiNTUyIiwiVG9wIjowLCJMZWZ0IjowLCJSaWdodCI6MCwiQm90dG9tIjowfSwiQmFja2dyb3VuZCI6eyIkcmVmIjoiMTI1In0sIklzVmlzaWJsZSI6dHJ1ZSwiV2lkdGgiOjAuMCwiSGVpZ2h0IjowLjAsIkJvcmRlclN0eWxlIjp7IiRpZCI6IjU1MyIsIkxpbmVDb2xvciI6bnVsbCwiTGluZVdlaWdodCI6MC4wLCJMaW5lVHlwZSI6MCwiUGFyZW50U3R5bGUiOm51bGx9LCJQYXJlbnRTdHlsZSI6bnVsbH0sIkRhdGVGb3JtYXQiOnsiJGlkIjoiNTU0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1NSIsIkZvcm1hdCI6MCwiSXNWaXNpYmxlIjpmYWxzZSwiTGFzdEtub3duVmlzaWJpbGl0eVN0YXRlIjpmYWxzZX0sIklzVmlzaWJsZSI6dHJ1ZSwiUGFyZW50U3R5bGUiOm51bGx9LCJJbmRleCI6OCwiU21hcnREdXJhdGlvbkFjdGl2YXRlZCI6ZmFsc2UsIkRhdGVGb3JtYXQiOnsiJHJlZiI6IjU1NCJ9LCJXZWVrTnVtYmVyaW5nIjp7IiRpZCI6IjU1NiIsIkZvcm1hdCI6MCwiSXNWaXNpYmxlIjpmYWxzZSwiTGFzdEtub3duVmlzaWJpbGl0eVN0YXRlIjpmYWxzZX0sIklkIjoiYTgyMjY5ZWItMzM1Zi00ODI2LWI2MjctZDRhZmNlNDE3ZjAxIiwiSW1wb3J0SWQiOm51bGwsIlRpdGxlIjoiUGhhc2UgSSBUcmlhbCIsIk5vdGUiOm51bGwsIkh5cGVybGluayI6eyIkaWQiOiI1NTciLCJBZGRyZXNzIjoiIiwiU3ViQWRkcmVzcyI6IiJ9LCJJc0NoYW5nZWQiOmZhbHNlLCJJc05ldyI6ZmFsc2V9LHsiJGlkIjoiNTU4IiwiR3JvdXBOYW1lIjoiM2Q4NWIyNzctODUwNy00YjFkLWJhYjktMTY2NzI4ZjJiNmNlIiwiU3RhcnREYXRlIjoiMjAyMC0xMS0wMVQwMDowMDowMFoiLCJFbmREYXRlIjoiMjAyMS0wOS0zMFQyMzo1OTowMFoiLCJQZXJjZW50YWdlQ29tcGxldGUiOm51bGwsIlN0eWxlIjp7IiRpZCI6IjU1OSIsIlNoYXBlIjo0LCJTaGFwZVRoaWNrbmVzcyI6MiwiRHVyYXRpb25Gb3JtYXQiOjYsIkluY2x1ZGVOb25Xb3JraW5nRGF5c0luRHVyYXRpb24iOmZhbHNlLCJQZXJjZW50YWdlQ29tcGxldGVTdHlsZSI6eyIkaWQiOiI1NjAiLCJGb250U2V0dGluZ3MiOnsiJGlkIjoiNTYxIiwiRm9udFNpemUiOjEwLCJGb250TmFtZSI6IkNhbGlicmkiLCJJc0JvbGQiOmZhbHNlLCJJc0l0YWxpYyI6ZmFsc2UsIklzVW5kZXJsaW5lZCI6ZmFsc2UsIlBhcmVudFN0eWxlIjpudWxsfSwiQXV0b1NpemUiOjAsIkZvcmVncm91bmQiOnsiJHJlZiI6Ijg2In0sIk1heFdpZHRoIjoyMDAuMCwiTWF4SGVpZ2h0IjoiSW5maW5pdHkiLCJTbWFydEZvcmVncm91bmRJc0FjdGl2ZSI6ZmFsc2UsIkhvcml6b250YWxBbGlnbm1lbnQiOjAsIlZlcnRpY2FsQWxpZ25tZW50IjowLCJTbWFydEZvcmVncm91bmQiOm51bGwsIkJhY2tncm91bmRGaWxsVHlwZSI6MCwiTWFyZ2luIjp7IiRpZCI6IjU2MiIsIlRvcCI6MCwiTGVmdCI6MCwiUmlnaHQiOjAsIkJvdHRvbSI6MH0sIlBhZGRpbmciOnsiJGlkIjoiNTYzIiwiVG9wIjowLCJMZWZ0IjowLCJSaWdodCI6MCwiQm90dG9tIjowfSwiQmFja2dyb3VuZCI6eyIkcmVmIjoiOTAifSwiSXNWaXNpYmxlIjp0cnVlLCJXaWR0aCI6MC4wLCJIZWlnaHQiOjAuMCwiQm9yZGVyU3R5bGUiOnsiJGlkIjoiNTY0IiwiTGluZUNvbG9yIjpudWxsLCJMaW5lV2VpZ2h0IjowLjAsIkxpbmVUeXBlIjowLCJQYXJlbnRTdHlsZSI6bnVsbH0sIlBhcmVudFN0eWxlIjpudWxsfSwiRHVyYXRpb25TdHlsZSI6eyIkaWQiOiI1NjUiLCJGb250U2V0dGluZ3MiOnsiJGlkIjoiNTY2IiwiRm9udFNpemUiOjExLCJGb250TmFtZSI6IkNhbGlicmkiLCJJc0JvbGQiOmZhbHNlLCJJc0l0YWxpYyI6ZmFsc2UsIklzVW5kZXJsaW5lZCI6ZmFsc2UsIlBhcmVudFN0eWxlIjpudWxsfSwiQXV0b1NpemUiOjAsIkZvcmVncm91bmQiOnsiJGlkIjoiNTY3IiwiQ29sb3IiOnsiJGlkIjoiNTY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jkiLCJUb3AiOjAsIkxlZnQiOjAsIlJpZ2h0IjowLCJCb3R0b20iOjB9LCJQYWRkaW5nIjp7IiRpZCI6IjU3MCIsIlRvcCI6MCwiTGVmdCI6MCwiUmlnaHQiOjAsIkJvdHRvbSI6MH0sIkJhY2tncm91bmQiOnsiJHJlZiI6Ijk3In0sIklzVmlzaWJsZSI6dHJ1ZSwiV2lkdGgiOjAuMCwiSGVpZ2h0IjowLjAsIkJvcmRlclN0eWxlIjp7IiRpZCI6IjU3MSIsIkxpbmVDb2xvciI6bnVsbCwiTGluZVdlaWdodCI6MC4wLCJMaW5lVHlwZSI6MCwiUGFyZW50U3R5bGUiOm51bGx9LCJQYXJlbnRTdHlsZSI6bnVsbH0sIkhvcml6b250YWxDb25uZWN0b3JTdHlsZSI6eyIkaWQiOiI1NzIiLCJMaW5lQ29sb3IiOnsiJHJlZiI6Ijk5In0sIkxpbmVXZWlnaHQiOjEuMCwiTGluZVR5cGUiOjAsIlBhcmVudFN0eWxlIjpudWxsfSwiVmVydGljYWxDb25uZWN0b3JTdHlsZSI6eyIkaWQiOiI1NzMiLCJMaW5lQ29sb3IiOnsiJHJlZiI6IjEwMiJ9LCJMaW5lV2VpZ2h0IjowLjAsIkxpbmVUeXBlIjowLCJQYXJlbnRTdHlsZSI6bnVsbH0sIk1hcmdpbiI6bnVsbCwiU3RhcnREYXRlUG9zaXRpb24iOjEsIkVuZERhdGVQb3NpdGlvbiI6MSwiRGF0ZUlzVmlzaWJsZSI6dHJ1ZSwiVGl0bGVQb3NpdGlvbiI6MiwiRHVyYXRpb25Qb3NpdGlvbiI6NCwiUGVyY2VudGFnZUNvbXBsZXRlZFBvc2l0aW9uIjo2LCJTcGFjaW5nIjoyLCJJc0JlbG93VGltZWJhbmQiOmZhbHNlLCJQZXJjZW50YWdlQ29tcGxldGVTaGFwZU9wYWNpdHkiOjM1LCJTaGFwZVN0eWxlIjp7IiRpZCI6IjU3NCIsIk1hcmdpbiI6eyIkaWQiOiI1NzUiLCJUb3AiOjAsIkxlZnQiOjQsIlJpZ2h0Ijo0LCJCb3R0b20iOjB9LCJQYWRkaW5nIjp7IiRpZCI6IjU3NiIsIlRvcCI6MCwiTGVmdCI6MCwiUmlnaHQiOjAsIkJvdHRvbSI6MH0sIkJhY2tncm91bmQiOnsiJGlkIjoiNTc3IiwiQ29sb3IiOnsiJGlkIjoiNTc4IiwiQSI6MjU1LCJSIjoxMTIsIkciOjE3MywiQiI6NzF9fSwiSXNWaXNpYmxlIjp0cnVlLCJXaWR0aCI6MC4wLCJIZWlnaHQiOjIyLjAsIkJvcmRlclN0eWxlIjp7IiRpZCI6IjU3OSIsIkxpbmVDb2xvciI6eyIkcmVmIjoiMTEwIn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1ODQiLCJUb3AiOjAsIkxlZnQiOjAsIlJpZ2h0IjowLCJCb3R0b20iOjB9LCJQYWRkaW5nIjp7IiRpZCI6IjU4NSIsIlRvcCI6MCwiTGVmdCI6MCwiUmlnaHQiOjAsIkJvdHRvbSI6MH0sIkJhY2tncm91bmQiOnsiJHJlZiI6IjExOCJ9LCJJc1Zpc2libGUiOnRydWUsIldpZHRoIjowLjAsIkhlaWdodCI6MC4wLCJCb3JkZXJTdHlsZSI6eyIkaWQiOiI1ODYiLCJMaW5lQ29sb3IiOm51bGwsIkxpbmVXZWlnaHQiOjAuMCwiTGluZVR5cGUiOjAsIlBhcmVudFN0eWxlIjpudWxsfSwiUGFyZW50U3R5bGUiOm51bGx9LCJEYXRlU3R5bGUiOnsiJGlkIjoiNTg3IiwiRm9udFNldHRpbmdzIjp7IiRpZCI6IjU4OCIsIkZvbnRTaXplIjoxMCwiRm9udE5hbWUiOiJDYWxpYnJpIiwiSXNCb2xkIjpmYWxzZSwiSXNJdGFsaWMiOmZhbHNlLCJJc1VuZGVybGluZWQiOmZhbHNlLCJQYXJlbnRTdHlsZSI6bnVsbH0sIkF1dG9TaXplIjowLCJGb3JlZ3JvdW5kIjp7IiRpZCI6IjU4OSIsIkNvbG9yIjp7IiRpZCI6IjU5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TEiLCJUb3AiOjAsIkxlZnQiOjAsIlJpZ2h0IjowLCJCb3R0b20iOjB9LCJQYWRkaW5nIjp7IiRpZCI6IjU5MiIsIlRvcCI6MCwiTGVmdCI6MCwiUmlnaHQiOjAsIkJvdHRvbSI6MH0sIkJhY2tncm91bmQiOnsiJHJlZiI6IjEyNSJ9LCJJc1Zpc2libGUiOnRydWUsIldpZHRoIjowLjAsIkhlaWdodCI6MC4wLCJCb3JkZXJTdHlsZSI6eyIkaWQiOiI1OTMiLCJMaW5lQ29sb3IiOm51bGwsIkxpbmVXZWlnaHQiOjAuMCwiTGluZVR5cGUiOjAsIlBhcmVudFN0eWxlIjpudWxsfSwiUGFyZW50U3R5bGUiOm51bGx9LCJEYXRlRm9ybWF0Ijp7IiRyZWYiOiI1NTQifSwiV2Vla051bWJlcmluZyI6eyIkaWQiOiI1OTQiLCJGb3JtYXQiOjAsIklzVmlzaWJsZSI6ZmFsc2UsIkxhc3RLbm93blZpc2liaWxpdHlTdGF0ZSI6ZmFsc2V9LCJJc1Zpc2libGUiOnRydWUsIlBhcmVudFN0eWxlIjpudWxsfSwiSW5kZXgiOjksIlNtYXJ0RHVyYXRpb25BY3RpdmF0ZWQiOmZhbHNlLCJEYXRlRm9ybWF0Ijp7IiRyZWYiOiI1NTQifSwiV2Vla051bWJlcmluZyI6eyIkaWQiOiI1OTUiLCJGb3JtYXQiOjAsIklzVmlzaWJsZSI6ZmFsc2UsIkxhc3RLbm93blZpc2liaWxpdHlTdGF0ZSI6ZmFsc2V9LCJJZCI6ImRmNGQ4OWEzLWQzNWItNDVmNy1iOTBlLWY5YWUyMjkyMzRmMiIsIkltcG9ydElkIjpudWxsLCJUaXRsZSI6IlBoYXNlIElJIFRyaWFsIiwiTm90ZSI6bnVsbCwiSHlwZXJsaW5rIjp7IiRpZCI6IjU5NiIsIkFkZHJlc3MiOiIiLCJTdWJBZGRyZXNzIjoiIn0sIklzQ2hhbmdlZCI6ZmFsc2UsIklzTmV3IjpmYWxzZX0seyIkaWQiOiI1OTciLCJHcm91cE5hbWUiOm51bGwsIlN0YXJ0RGF0ZSI6IjIwMjEtMDUtMzFUMDA6MDA6MDBaIiwiRW5kRGF0ZSI6IjIwMjEtMTEtMzBUMjM6NTk6MDBaIiwiUGVyY2VudGFnZUNvbXBsZXRlIjpudWxsLCJTdHlsZSI6eyIkaWQiOiI1OTgiLCJTaGFwZSI6NCwiU2hhcGVUaGlja25lc3MiOjIsIkR1cmF0aW9uRm9ybWF0Ijo2LCJJbmNsdWRlTm9uV29ya2luZ0RheXNJbkR1cmF0aW9uIjpmYWxzZSwiUGVyY2VudGFnZUNvbXBsZXRlU3R5bGUiOnsiJGlkIjoiNTk5IiwiRm9udFNldHRpbmdzIjp7IiRpZCI6IjYwMCIsIkZvbnRTaXplIjoxMCwiRm9udE5hbWUiOiJDYWxpYnJpIiwiSXNCb2xkIjpmYWxzZSwiSXNJdGFsaWMiOmZhbHNlLCJJc1VuZGVybGluZWQiOmZhbHNlLCJQYXJlbnRTdHlsZSI6bnVsbH0sIkF1dG9TaXplIjowLCJGb3JlZ3JvdW5kIjp7IiRyZWYiOiI4NiJ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wIn0sIklzVmlzaWJsZSI6dHJ1ZSwiV2lkdGgiOjAuMCwiSGVpZ2h0IjowLjAsIkJvcmRlclN0eWxlIjp7IiRpZCI6IjYwMyIsIkxpbmVDb2xvciI6bnVsbCwiTGluZVdlaWdodCI6MC4wLCJMaW5lVHlwZSI6MCwiUGFyZW50U3R5bGUiOm51bGx9LCJQYXJlbnRTdHlsZSI6bnVsbH0sIkR1cmF0aW9uU3R5bGUiOnsiJGlkIjoiNjA0IiwiRm9udFNldHRpbmdzIjp7IiRpZCI6IjYwNSIsIkZvbnRTaXplIjoxMSwiRm9udE5hbWUiOiJDYWxpYnJpIiwiSXNCb2xkIjpmYWxzZSwiSXNJdGFsaWMiOmZhbHNlLCJJc1VuZGVybGluZWQiOmZhbHNlLCJQYXJlbnRTdHlsZSI6bnVsbH0sIkF1dG9TaXplIjowLCJGb3JlZ3JvdW5kIjp7IiRpZCI6IjYwNiIsIkNvbG9yIjp7IiRpZCI6IjY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A4IiwiVG9wIjowLCJMZWZ0IjowLCJSaWdodCI6MCwiQm90dG9tIjowfSwiUGFkZGluZyI6eyIkaWQiOiI2MDkiLCJUb3AiOjAsIkxlZnQiOjAsIlJpZ2h0IjowLCJCb3R0b20iOjB9LCJCYWNrZ3JvdW5kIjp7IiRyZWYiOiI5NyJ9LCJJc1Zpc2libGUiOnRydWUsIldpZHRoIjowLjAsIkhlaWdodCI6MC4wLCJCb3JkZXJTdHlsZSI6eyIkaWQiOiI2MTAiLCJMaW5lQ29sb3IiOm51bGwsIkxpbmVXZWlnaHQiOjAuMCwiTGluZVR5cGUiOjAsIlBhcmVudFN0eWxlIjpudWxsfSwiUGFyZW50U3R5bGUiOm51bGx9LCJIb3Jpem9udGFsQ29ubmVjdG9yU3R5bGUiOnsiJGlkIjoiNjExIiwiTGluZUNvbG9yIjp7IiRyZWYiOiI5OSJ9LCJMaW5lV2VpZ2h0IjoxLjAsIkxpbmVUeXBlIjowLCJQYXJlbnRTdHlsZSI6bnVsbH0sIlZlcnRpY2FsQ29ubmVjdG9yU3R5bGUiOnsiJGlkIjoiNjEyIiwiTGluZUNvbG9yIjp7IiRyZWYiOiIxMDIifSwiTGluZVdlaWdodCI6MC4wLCJMaW5lVHlwZSI6MCwiUGFyZW50U3R5bGUiOm51bGx9LCJNYXJnaW4iOm51bGwsIlN0YXJ0RGF0ZVBvc2l0aW9uIjoxLCJFbmREYXRlUG9zaXRpb24iOjEsIkRhdGVJc1Zpc2libGUiOnRydWUsIlRpdGxlUG9zaXRpb24iOjIsIkR1cmF0aW9uUG9zaXRpb24iOjQsIlBlcmNlbnRhZ2VDb21wbGV0ZWRQb3NpdGlvbiI6NiwiU3BhY2luZyI6MiwiSXNCZWxvd1RpbWViYW5kIjpmYWxzZSwiUGVyY2VudGFnZUNvbXBsZXRlU2hhcGVPcGFjaXR5IjozNSwiU2hhcGVTdHlsZSI6eyIkaWQiOiI2MTMiLCJNYXJnaW4iOnsiJGlkIjoiNjE0IiwiVG9wIjowLCJMZWZ0Ijo0LCJSaWdodCI6NCwiQm90dG9tIjowfSwiUGFkZGluZyI6eyIkaWQiOiI2MTUiLCJUb3AiOjAsIkxlZnQiOjAsIlJpZ2h0IjowLCJCb3R0b20iOjB9LCJCYWNrZ3JvdW5kIjp7IiRpZCI6IjYxNiIsIkNvbG9yIjp7IiRpZCI6IjYxNyIsIkEiOjI1NSwiUiI6MjM3LCJHIjoxMjUsIkIiOjQ5fX0sIklzVmlzaWJsZSI6dHJ1ZSwiV2lkdGgiOjAuMCwiSGVpZ2h0IjoyMi4wLCJCb3JkZXJTdHlsZSI6eyIkaWQiOiI2MTgiLCJMaW5lQ29sb3IiOnsiJHJlZiI6IjExMCJ9LCJMaW5lV2VpZ2h0IjowLjAsIkxpbmVUeXBlIjowLCJQYXJlbnRTdHlsZSI6bnVsbH0sIlBhcmVudFN0eWxlIjpudWxsfSwiVGl0bGVTdHlsZSI6eyIkaWQiOiI2MTkiLCJGb250U2V0dGluZ3MiOnsiJGlkIjoiNjIwIiwiRm9udFNpemUiOjExLCJGb250TmFtZSI6IkNhbGlicmkiLCJJc0JvbGQiOnRydWUsIklzSXRhbGljIjpmYWxzZSwiSXNVbmRlcmxpbmVkIjpmYWxzZSwiUGFyZW50U3R5bGUiOm51bGx9LCJBdXRvU2l6ZSI6MCwiRm9yZWdyb3VuZCI6eyIkaWQiOiI2MjEiLCJDb2xvciI6eyIkaWQiOiI2Mj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jIzIiwiVG9wIjowLCJMZWZ0IjowLCJSaWdodCI6MCwiQm90dG9tIjowfSwiUGFkZGluZyI6eyIkaWQiOiI2MjQiLCJUb3AiOjAsIkxlZnQiOjAsIlJpZ2h0IjowLCJCb3R0b20iOjB9LCJCYWNrZ3JvdW5kIjp7IiRyZWYiOiIxMTgifSwiSXNWaXNpYmxlIjp0cnVlLCJXaWR0aCI6MC4wLCJIZWlnaHQiOjAuMCwiQm9yZGVyU3R5bGUiOnsiJGlkIjoiNjI1IiwiTGluZUNvbG9yIjpudWxsLCJMaW5lV2VpZ2h0IjowLjAsIkxpbmVUeXBlIjowLCJQYXJlbnRTdHlsZSI6bnVsbH0sIlBhcmVudFN0eWxlIjpudWxsfSwiRGF0ZVN0eWxlIjp7IiRpZCI6IjYyNiIsIkZvbnRTZXR0aW5ncyI6eyIkaWQiOiI2MjciLCJGb250U2l6ZSI6MTAsIkZvbnROYW1lIjoiQ2FsaWJyaSIsIklzQm9sZCI6ZmFsc2UsIklzSXRhbGljIjpmYWxzZSwiSXNVbmRlcmxpbmVkIjpmYWxzZSwiUGFyZW50U3R5bGUiOm51bGx9LCJBdXRvU2l6ZSI6MCwiRm9yZWdyb3VuZCI6eyIkaWQiOiI2MjgiLCJDb2xvciI6eyIkaWQiOiI2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MwIiwiVG9wIjowLCJMZWZ0IjowLCJSaWdodCI6MCwiQm90dG9tIjowfSwiUGFkZGluZyI6eyIkaWQiOiI2MzEiLCJUb3AiOjAsIkxlZnQiOjAsIlJpZ2h0IjowLCJCb3R0b20iOjB9LCJCYWNrZ3JvdW5kIjp7IiRyZWYiOiIxMjUifSwiSXNWaXNpYmxlIjp0cnVlLCJXaWR0aCI6MC4wLCJIZWlnaHQiOjAuMCwiQm9yZGVyU3R5bGUiOnsiJGlkIjoiNjMyIiwiTGluZUNvbG9yIjpudWxsLCJMaW5lV2VpZ2h0IjowLjAsIkxpbmVUeXBlIjowLCJQYXJlbnRTdHlsZSI6bnVsbH0sIlBhcmVudFN0eWxlIjpudWxsfSwiRGF0ZUZvcm1hdCI6eyIkaWQiOiI2Mz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0IiwiRm9ybWF0IjowLCJJc1Zpc2libGUiOmZhbHNlLCJMYXN0S25vd25WaXNpYmlsaXR5U3RhdGUiOmZhbHNlfSwiSXNWaXNpYmxlIjp0cnVlLCJQYXJlbnRTdHlsZSI6bnVsbH0sIkluZGV4IjoxMSwiU21hcnREdXJhdGlvbkFjdGl2YXRlZCI6ZmFsc2UsIkRhdGVGb3JtYXQiOnsiJHJlZiI6IjYzMyJ9LCJXZWVrTnVtYmVyaW5nIjp7IiRpZCI6IjYzNSIsIkZvcm1hdCI6MCwiSXNWaXNpYmxlIjpmYWxzZSwiTGFzdEtub3duVmlzaWJpbGl0eVN0YXRlIjpmYWxzZX0sIklkIjoiZjcwOTVhODMtYTMzNS00ODZkLTkzYjgtYmE1NTgwMzZkY2RjIiwiSW1wb3J0SWQiOm51bGwsIlRpdGxlIjoiUGhhc2UgSUlJIFRyaWFsIiwiTm90ZSI6bnVsbCwiSHlwZXJsaW5rIjp7IiRpZCI6IjYzNiIsIkFkZHJlc3MiOiIiLCJTdWJBZGRyZXNzIjoiIn0sIklzQ2hhbmdlZCI6ZmFsc2UsIklzTmV3IjpmYWxzZX0seyIkaWQiOiI2MzciLCJHcm91cE5hbWUiOm51bGwsIlN0YXJ0RGF0ZSI6IjIwMTktMTEtMjBUMDA6MDA6MDAiLCJFbmREYXRlIjoiMjAxOS0xMS0yMFQyMzo1OTowMCIsIlBlcmNlbnRhZ2VDb21wbGV0ZSI6bnVsbCwiU3R5bGUiOnsiJGlkIjoiNjM4IiwiU2hhcGUiOjQsIlNoYXBlVGhpY2tuZXNzIjoyLCJEdXJhdGlvbkZvcm1hdCI6NSwiSW5jbHVkZU5vbldvcmtpbmdEYXlzSW5EdXJhdGlvbiI6ZmFsc2UsIlBlcmNlbnRhZ2VDb21wbGV0ZVN0eWxlIjp7IiRpZCI6IjYzOSIsIkZvbnRTZXR0aW5ncyI6eyIkaWQiOiI2NDAiLCJGb250U2l6ZSI6MTAsIkZvbnROYW1lIjoiQ2FsaWJyaSIsIklzQm9sZCI6ZmFsc2UsIklzSXRhbGljIjpmYWxzZSwiSXNVbmRlcmxpbmVkIjpmYWxzZSwiUGFyZW50U3R5bGUiOm51bGx9LCJBdXRvU2l6ZSI6MCwiRm9yZWdyb3VuZCI6eyIkcmVmIjoiODYifSwiTWF4V2lkdGgiOjIwMC4wLCJNYXhIZWlnaHQiOiJJbmZpbml0eSIsIlNtYXJ0Rm9yZWdyb3VuZElzQWN0aXZlIjpmYWxzZSwiSG9yaXpvbnRhbEFsaWdubWVudCI6MCwiVmVydGljYWxBbGlnbm1lbnQiOjAsIlNtYXJ0Rm9yZWdyb3VuZCI6bnVsbCwiQmFja2dyb3VuZEZpbGxUeXBlIjowLCJNYXJnaW4iOnsiJGlkIjoiNjQxIiwiVG9wIjowLCJMZWZ0IjowLCJSaWdodCI6MCwiQm90dG9tIjowfSwiUGFkZGluZyI6eyIkaWQiOiI2NDIiLCJUb3AiOjAsIkxlZnQiOjAsIlJpZ2h0IjowLCJCb3R0b20iOjB9LCJCYWNrZ3JvdW5kIjp7IiRyZWYiOiI5MCJ9LCJJc1Zpc2libGUiOnRydWUsIldpZHRoIjowLjAsIkhlaWdodCI6MC4wLCJCb3JkZXJTdHlsZSI6eyIkaWQiOiI2NDMiLCJMaW5lQ29sb3IiOm51bGwsIkxpbmVXZWlnaHQiOjAuMCwiTGluZVR5cGUiOjAsIlBhcmVudFN0eWxlIjpudWxsfSwiUGFyZW50U3R5bGUiOm51bGx9LCJEdXJhdGlvblN0eWxlIjp7IiRpZCI6IjY0NCIsIkZvbnRTZXR0aW5ncyI6eyIkaWQiOiI2NDUiLCJGb250U2l6ZSI6MTIsIkZvbnROYW1lIjoiQ2FsaWJyaSIsIklzQm9sZCI6ZmFsc2UsIklzSXRhbGljIjpmYWxzZSwiSXNVbmRlcmxpbmVkIjpmYWxzZSwiUGFyZW50U3R5bGUiOm51bGx9LCJBdXRvU2l6ZSI6MCwiRm9yZWdyb3VuZCI6eyIkaWQiOiI2NDYiLCJDb2xvciI6eyIkaWQiOiI2NDciLCJBIjoyNTUsIlIiOjE3OCwiRyI6MTQsIkIiOjE4fX0sIk1heFdpZHRoIjoyMDAuMCwiTWF4SGVpZ2h0IjoiSW5maW5pdHkiLCJTbWFydEZvcmVncm91bmRJc0FjdGl2ZSI6ZmFsc2UsIkhvcml6b250YWxBbGlnbm1lbnQiOjAsIlZlcnRpY2FsQWxpZ25tZW50IjowLCJTbWFydEZvcmVncm91bmQiOm51bGwsIkJhY2tncm91bmRGaWxsVHlwZSI6MCwiTWFyZ2luIjp7IiRpZCI6IjY0OCIsIlRvcCI6MCwiTGVmdCI6MCwiUmlnaHQiOjAsIkJvdHRvbSI6MH0sIlBhZGRpbmciOnsiJGlkIjoiNjQ5IiwiVG9wIjowLCJMZWZ0IjowLCJSaWdodCI6MCwiQm90dG9tIjowfSwiQmFja2dyb3VuZCI6eyIkcmVmIjoiOTcifSwiSXNWaXNpYmxlIjp0cnVlLCJXaWR0aCI6MC4wLCJIZWlnaHQiOjAuMCwiQm9yZGVyU3R5bGUiOnsiJGlkIjoiNjUwIiwiTGluZUNvbG9yIjpudWxsLCJMaW5lV2VpZ2h0IjowLjAsIkxpbmVUeXBlIjowLCJQYXJlbnRTdHlsZSI6bnVsbH0sIlBhcmVudFN0eWxlIjpudWxsfSwiSG9yaXpvbnRhbENvbm5lY3RvclN0eWxlIjp7IiRpZCI6IjY1MSIsIkxpbmVDb2xvciI6eyIkcmVmIjoiOTkifSwiTGluZVdlaWdodCI6MS4wLCJMaW5lVHlwZSI6MCwiUGFyZW50U3R5bGUiOm51bGx9LCJWZXJ0aWNhbENvbm5lY3RvclN0eWxlIjp7IiRpZCI6IjY1MiIsIkxpbmVDb2xvciI6eyIkcmVmIjoiMTAy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yLCJJc0JlbG93VGltZWJhbmQiOnRydWUsIlBlcmNlbnRhZ2VDb21wbGV0ZVNoYXBlT3BhY2l0eSI6MzUsIlNoYXBlU3R5bGUiOnsiJGlkIjoiNjUzIiwiTWFyZ2luIjp7IiRpZCI6IjY1NCIsIlRvcCI6MCwiTGVmdCI6NCwiUmlnaHQiOjQsIkJvdHRvbSI6MH0sIlBhZGRpbmciOnsiJGlkIjoiNjU1IiwiVG9wIjowLCJMZWZ0IjowLCJSaWdodCI6MCwiQm90dG9tIjowfSwiQmFja2dyb3VuZCI6eyIkaWQiOiI2NTYiLCJDb2xvciI6eyIkaWQiOiI2NTciLCJBIjoyNTUsIlIiOjIzNywiRyI6MTI1LCJCIjo0OX19LCJJc1Zpc2libGUiOnRydWUsIldpZHRoIjowLjAsIkhlaWdodCI6MjIuMCwiQm9yZGVyU3R5bGUiOnsiJGlkIjoiNjU4IiwiTGluZUNvbG9yIjp7IiRyZWYiOiIxMTAifSwiTGluZVdlaWdodCI6MC4wLCJMaW5lVHlwZSI6MCwiUGFyZW50U3R5bGUiOm51bGx9LCJQYXJlbnRTdHlsZSI6bnVsbH0sIlRpdGxlU3R5bGUiOnsiJGlkIjoiNjU5IiwiRm9udFNldHRpbmdzIjp7IiRpZCI6IjY2MCIsIkZvbnRTaXplIjoxMSwiRm9udE5hbWUiOiJDYWxpYnJpIiwiSXNCb2xkIjp0cnVlLCJJc0l0YWxpYyI6ZmFsc2UsIklzVW5kZXJsaW5lZCI6ZmFsc2UsIlBhcmVudFN0eWxlIjpudWxsfSwiQXV0b1NpemUiOjAsIkZvcmVncm91bmQiOnsiJGlkIjoiNjYxIiwiQ29sb3IiOnsiJGlkIjoiNjYy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2MyIsIlRvcCI6MCwiTGVmdCI6MCwiUmlnaHQiOjAsIkJvdHRvbSI6MH0sIlBhZGRpbmciOnsiJGlkIjoiNjY0IiwiVG9wIjowLCJMZWZ0IjowLCJSaWdodCI6MCwiQm90dG9tIjowfSwiQmFja2dyb3VuZCI6eyIkcmVmIjoiMTE4In0sIklzVmlzaWJsZSI6dHJ1ZSwiV2lkdGgiOjAuMCwiSGVpZ2h0IjowLjAsIkJvcmRlclN0eWxlIjp7IiRpZCI6IjY2NSIsIkxpbmVDb2xvciI6bnVsbCwiTGluZVdlaWdodCI6MC4wLCJMaW5lVHlwZSI6MCwiUGFyZW50U3R5bGUiOm51bGx9LCJQYXJlbnRTdHlsZSI6bnVsbH0sIkRhdGVTdHlsZSI6eyIkaWQiOiI2NjYiLCJGb250U2V0dGluZ3MiOnsiJGlkIjoiNjY3IiwiRm9udFNpemUiOjEwLCJGb250TmFtZSI6IkNhbGlicmkiLCJJc0JvbGQiOmZhbHNlLCJJc0l0YWxpYyI6ZmFsc2UsIklzVW5kZXJsaW5lZCI6ZmFsc2UsIlBhcmVudFN0eWxlIjpudWxsfSwiQXV0b1NpemUiOjAsIkZvcmVncm91bmQiOnsiJGlkIjoiNjY4IiwiQ29sb3IiOnsiJGlkIjoiNjY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Y3MCIsIlRvcCI6MCwiTGVmdCI6MCwiUmlnaHQiOjAsIkJvdHRvbSI6MH0sIlBhZGRpbmciOnsiJGlkIjoiNjcxIiwiVG9wIjowLCJMZWZ0IjowLCJSaWdodCI6MCwiQm90dG9tIjowfSwiQmFja2dyb3VuZCI6eyIkcmVmIjoiMTI1In0sIklzVmlzaWJsZSI6dHJ1ZSwiV2lkdGgiOjAuMCwiSGVpZ2h0IjowLjAsIkJvcmRlclN0eWxlIjp7IiRpZCI6IjY3MiIsIkxpbmVDb2xvciI6bnVsbCwiTGluZVdlaWdodCI6MC4wLCJMaW5lVHlwZSI6MCwiUGFyZW50U3R5bGUiOm51bGx9LCJQYXJlbnRTdHlsZSI6bnVsbH0sIkRhdGVGb3JtYXQiOnsiJGlkIjoiNj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NCIsIkZvcm1hdCI6MCwiSXNWaXNpYmxlIjpmYWxzZSwiTGFzdEtub3duVmlzaWJpbGl0eVN0YXRlIjpmYWxzZX0sIklzVmlzaWJsZSI6dHJ1ZSwiUGFyZW50U3R5bGUiOm51bGx9LCJJbmRleCI6MTAsIlNtYXJ0RHVyYXRpb25BY3RpdmF0ZWQiOmZhbHNlLCJEYXRlRm9ybWF0Ijp7IiRyZWYiOiI2NzMifSwiV2Vla051bWJlcmluZyI6eyIkaWQiOiI2NzUiLCJGb3JtYXQiOjAsIklzVmlzaWJsZSI6ZmFsc2UsIkxhc3RLbm93blZpc2liaWxpdHlTdGF0ZSI6ZmFsc2V9LCJJZCI6ImQyZmY2NTEwLWJhMzktNDcwYy1iZTgyLWI1Nzg0YTU2ZWEyNiIsIkltcG9ydElkIjpudWxsLCJUaXRsZSI6bnVsbCwiTm90ZSI6bnVsbCwiSHlwZXJsaW5rIjp7IiRpZCI6IjY3NiIsIkFkZHJlc3MiOiIiLCJTdWJBZGRyZXNzIjoiIn0sIklzQ2hhbmdlZCI6ZmFsc2UsIklzTmV3IjpmYWxzZX1dLCJTd2ltbGFuZXMiOltdLCJNc1Byb2plY3RJdGVtc1RyZWUiOm51bGwsIk1ldGFkYXRhIjp7IiRpZCI6IjY3NyIsIlJlY2VudENvbG9yc0NvbGxlY3Rpb24iOiJbXCIjRkY3MEFENDdcIixcIiNGRjVCOUJENVwiLFwiI0ZGRkZDMDAwXCIsXCIjRkYwMDAwMDBcIixcIiNGRkVEN0QzMVwiLFwiI0ZGRjk1RkRBXCIsXCIjRkY0NDcyQzR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fSx7XCIkaWRcIjpcIjJcIixcIlNlbGVjdGVkTWFwcGluZ1wiOjIsXCJDb2x1bW5IZWFkZXJcIjpcIk5hbWVcIn0se1wiJGlkXCI6XCIzXCIsXCJTZWxlY3RlZE1hcHBpbmdcIjozLFwiQ29sdW1uSGVhZGVyXCI6XCJTdGFydFwifSx7XCIkaWRcIjpcIjRcIixcIlNlbGVjdGVkTWFwcGluZ1wiOjQsXCJDb2x1bW5IZWFkZXJcIjpcIkZpbmlzaFwifSx7XCIkaWRcIjpcIjVcIixcIlNlbGVjdGVkTWFwcGluZ1wiOjUsXCJDb2x1bW5IZWFkZXJcIjpcIlBlcmNlbnRDb21wbGV0ZVwifV0ifSwiU2V0dGluZ3MiOnsiJGlkIjoiNjc4IiwiSW1wYU9wdGlvbnMiOnsiJGlkIjoiNj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NjgwIiwiVXNlVGltZSI6ZmFsc2UsIldvcmtEYXlTdGFydCI6IjAwOjAwOjAwIiwiV29ya0RheUVuZCI6IjIzOjU5OjAwIn0sIkxhc3RVc2VkVGVtcGxhdGVJZCI6IjgwNTYyNmNiLWRiYTctNDFmNi1iMDZhLWM0NTUwNTYwNjE2ZiIsIkZpcnN0V2Vla09mWWVhciI6MH0="/>
  <p:tag name="__MASTER" val="__part_0"/>
</p:tagLst>
</file>

<file path=ppt/tags/tag275.xml><?xml version="1.0" encoding="utf-8"?>
<p:tagLst xmlns:a="http://schemas.openxmlformats.org/drawingml/2006/main" xmlns:r="http://schemas.openxmlformats.org/officeDocument/2006/relationships" xmlns:p="http://schemas.openxmlformats.org/presentationml/2006/main">
  <p:tag name="OTLMARKERSHAPE" val="OTL"/>
</p:tagLst>
</file>

<file path=ppt/tags/tag276.xml><?xml version="1.0" encoding="utf-8"?>
<p:tagLst xmlns:a="http://schemas.openxmlformats.org/drawingml/2006/main" xmlns:r="http://schemas.openxmlformats.org/officeDocument/2006/relationships" xmlns:p="http://schemas.openxmlformats.org/presentationml/2006/main">
  <p:tag name="OTLMARKERSHAPE" val="OTL"/>
</p:tagLst>
</file>

<file path=ppt/tags/tag277.xml><?xml version="1.0" encoding="utf-8"?>
<p:tagLst xmlns:a="http://schemas.openxmlformats.org/drawingml/2006/main" xmlns:r="http://schemas.openxmlformats.org/officeDocument/2006/relationships" xmlns:p="http://schemas.openxmlformats.org/presentationml/2006/main">
  <p:tag name="OTLMARKERSHAPE" val="OTL"/>
</p:tagLst>
</file>

<file path=ppt/tags/tag278.xml><?xml version="1.0" encoding="utf-8"?>
<p:tagLst xmlns:a="http://schemas.openxmlformats.org/drawingml/2006/main" xmlns:r="http://schemas.openxmlformats.org/officeDocument/2006/relationships" xmlns:p="http://schemas.openxmlformats.org/presentationml/2006/main">
  <p:tag name="OTLMARKERSHAPE" val="OTL"/>
</p:tagLst>
</file>

<file path=ppt/tags/tag279.xml><?xml version="1.0" encoding="utf-8"?>
<p:tagLst xmlns:a="http://schemas.openxmlformats.org/drawingml/2006/main" xmlns:r="http://schemas.openxmlformats.org/officeDocument/2006/relationships" xmlns:p="http://schemas.openxmlformats.org/presentationml/2006/main">
  <p:tag name="OTLMARKERSHAPE" val="OTL"/>
</p:tagLst>
</file>

<file path=ppt/tags/tag280.xml><?xml version="1.0" encoding="utf-8"?>
<p:tagLst xmlns:a="http://schemas.openxmlformats.org/drawingml/2006/main" xmlns:r="http://schemas.openxmlformats.org/officeDocument/2006/relationships" xmlns:p="http://schemas.openxmlformats.org/presentationml/2006/main">
  <p:tag name="OTLMARKERSHAPE" val="OTL"/>
</p:tagLst>
</file>

<file path=ppt/tags/tag281.xml><?xml version="1.0" encoding="utf-8"?>
<p:tagLst xmlns:a="http://schemas.openxmlformats.org/drawingml/2006/main" xmlns:r="http://schemas.openxmlformats.org/officeDocument/2006/relationships" xmlns:p="http://schemas.openxmlformats.org/presentationml/2006/main">
  <p:tag name="OTLMARKERSHAPE" val="OTL"/>
</p:tagLst>
</file>

<file path=ppt/tags/tag282.xml><?xml version="1.0" encoding="utf-8"?>
<p:tagLst xmlns:a="http://schemas.openxmlformats.org/drawingml/2006/main" xmlns:r="http://schemas.openxmlformats.org/officeDocument/2006/relationships" xmlns:p="http://schemas.openxmlformats.org/presentationml/2006/main">
  <p:tag name="OTLMARKERSHAPE" val="OTL"/>
</p:tagLst>
</file>

<file path=ppt/tags/tag283.xml><?xml version="1.0" encoding="utf-8"?>
<p:tagLst xmlns:a="http://schemas.openxmlformats.org/drawingml/2006/main" xmlns:r="http://schemas.openxmlformats.org/officeDocument/2006/relationships" xmlns:p="http://schemas.openxmlformats.org/presentationml/2006/main">
  <p:tag name="OTLMARKERSHAPE" val="OTL"/>
</p:tagLst>
</file>

<file path=ppt/tags/tag284.xml><?xml version="1.0" encoding="utf-8"?>
<p:tagLst xmlns:a="http://schemas.openxmlformats.org/drawingml/2006/main" xmlns:r="http://schemas.openxmlformats.org/officeDocument/2006/relationships" xmlns:p="http://schemas.openxmlformats.org/presentationml/2006/main">
  <p:tag name="OTLMARKERSHAPE" val="OTL"/>
</p:tagLst>
</file>

<file path=ppt/tags/tag285.xml><?xml version="1.0" encoding="utf-8"?>
<p:tagLst xmlns:a="http://schemas.openxmlformats.org/drawingml/2006/main" xmlns:r="http://schemas.openxmlformats.org/officeDocument/2006/relationships" xmlns:p="http://schemas.openxmlformats.org/presentationml/2006/main">
  <p:tag name="OTLMARKERSHAPE" val="OTL"/>
</p:tagLst>
</file>

<file path=ppt/tags/tag286.xml><?xml version="1.0" encoding="utf-8"?>
<p:tagLst xmlns:a="http://schemas.openxmlformats.org/drawingml/2006/main" xmlns:r="http://schemas.openxmlformats.org/officeDocument/2006/relationships" xmlns:p="http://schemas.openxmlformats.org/presentationml/2006/main">
  <p:tag name="OTLMARKERSHAPE" val="OTL"/>
</p:tagLst>
</file>

<file path=ppt/tags/tag287.xml><?xml version="1.0" encoding="utf-8"?>
<p:tagLst xmlns:a="http://schemas.openxmlformats.org/drawingml/2006/main" xmlns:r="http://schemas.openxmlformats.org/officeDocument/2006/relationships" xmlns:p="http://schemas.openxmlformats.org/presentationml/2006/main">
  <p:tag name="OTLMARKERSHAPE" val="OTL"/>
</p:tagLst>
</file>

<file path=ppt/tags/tag288.xml><?xml version="1.0" encoding="utf-8"?>
<p:tagLst xmlns:a="http://schemas.openxmlformats.org/drawingml/2006/main" xmlns:r="http://schemas.openxmlformats.org/officeDocument/2006/relationships" xmlns:p="http://schemas.openxmlformats.org/presentationml/2006/main">
  <p:tag name="ALREADY-CHECKED"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8dbeb63-68b8-4e13-b5b4-ea95e37e75cb}" enabled="1" method="Privileged" siteId="{99d46696-279a-4a2d-9294-9d2d2aa660a1}" contentBits="0" removed="0"/>
</clbl:labelList>
</file>

<file path=docProps/app.xml><?xml version="1.0" encoding="utf-8"?>
<Properties xmlns="http://schemas.openxmlformats.org/officeDocument/2006/extended-properties" xmlns:vt="http://schemas.openxmlformats.org/officeDocument/2006/docPropsVTypes">
  <TotalTime>0</TotalTime>
  <Words>1573</Words>
  <Application>Microsoft Office PowerPoint</Application>
  <PresentationFormat>Widescreen</PresentationFormat>
  <Paragraphs>330</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2020-04-17T18:37:17Z</dcterms:created>
  <dcterms:modified xsi:type="dcterms:W3CDTF">2024-08-28T01:21:12Z</dcterms:modified>
</cp:coreProperties>
</file>