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8"/>
  </p:normalViewPr>
  <p:slideViewPr>
    <p:cSldViewPr snapToGrid="0">
      <p:cViewPr varScale="1">
        <p:scale>
          <a:sx n="106" d="100"/>
          <a:sy n="106" d="100"/>
        </p:scale>
        <p:origin x="131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3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4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0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4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8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3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4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8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4E47D8A-2E7D-45C0-B78C-9ACD08EC42CC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7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image/38589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usahockey.com/safespor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A7523-3C76-E5B9-7A9A-EBB364F96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Locker Room Monitor Policy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19D49C-9490-9FBE-E1CA-15615E308203}"/>
              </a:ext>
            </a:extLst>
          </p:cNvPr>
          <p:cNvSpPr txBox="1"/>
          <p:nvPr/>
        </p:nvSpPr>
        <p:spPr>
          <a:xfrm>
            <a:off x="2177935" y="4954385"/>
            <a:ext cx="7223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Locker Room Safety Matters </a:t>
            </a:r>
          </a:p>
        </p:txBody>
      </p:sp>
    </p:spTree>
    <p:extLst>
      <p:ext uri="{BB962C8B-B14F-4D97-AF65-F5344CB8AC3E}">
        <p14:creationId xmlns:p14="http://schemas.microsoft.com/office/powerpoint/2010/main" val="83241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12DE-660A-64AD-4C9E-7B92C74D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Monitoring </a:t>
            </a:r>
            <a:r>
              <a:rPr lang="en-US" dirty="0" err="1"/>
              <a:t>MatterS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B3D60-116B-FAB0-8430-734F87A3C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9135" y="2194559"/>
            <a:ext cx="5561214" cy="2569465"/>
          </a:xfrm>
        </p:spPr>
        <p:txBody>
          <a:bodyPr/>
          <a:lstStyle/>
          <a:p>
            <a:r>
              <a:rPr lang="en-US" dirty="0"/>
              <a:t>"At USA Hockey, the locker room is more than just a place to change — it's where team culture begins. That’s why we require responsible adult supervision at all times. Protecting our athletes' physical and emotional safety isn't optional; it's a standard we hold ourselves to, on and off the ice.”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3FE2D3B-7A11-1416-EABA-829DA37256E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364224" y="2795180"/>
            <a:ext cx="4583306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 athlete dignity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 misconduct and bullying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privacy and boundaries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trust in your team and organization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1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1C693B-0DBF-F133-3349-E6125D43E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/>
              <a:t>Policy Overview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70C3B6-EC65-0E96-96CE-932385D30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n-US" b="1" dirty="0"/>
              <a:t>Key Rules to Know:</a:t>
            </a:r>
          </a:p>
          <a:p>
            <a:r>
              <a:rPr lang="en-US" b="1" dirty="0"/>
              <a:t>✅ Two Deep Rule: Two screened adults present</a:t>
            </a:r>
          </a:p>
          <a:p>
            <a:r>
              <a:rPr lang="en-US" b="1" dirty="0"/>
              <a:t>✅ Same-Gender Monitoring whenever possible</a:t>
            </a:r>
          </a:p>
          <a:p>
            <a:r>
              <a:rPr lang="en-US" b="1" dirty="0"/>
              <a:t>🚫 No cell phones or recording devices</a:t>
            </a:r>
          </a:p>
          <a:p>
            <a:r>
              <a:rPr lang="en-US" b="1" dirty="0"/>
              <a:t>✅ Monitors must be SafeSport trained and background checked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F389D5-5F1C-F201-C0C8-0F5CF1C9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7544" y="1382165"/>
            <a:ext cx="4869179" cy="1517984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Common Pitfalls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EC0D68F-F813-4414-800D-F8D4F0AB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866" y="401980"/>
            <a:ext cx="6115733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96F03B-9E77-E4B9-62FF-CA8483A4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5275" y="2848674"/>
            <a:ext cx="3542527" cy="235578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1D06E78-687C-2D23-82CA-8D262EA19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87545" y="3007389"/>
            <a:ext cx="4869179" cy="30658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Unscreened adults in locker areas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Only coaches as locker room monitors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Locker room monitors not listed on rosters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Misuse of phones or cameras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Players in locker rooms before any adults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Lack of gender consideration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Incidents not properly documented or reported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Locker room monitors outside of ear-shot and sight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Mixed gender locker rooms with out proper locker room monitors and base layers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5832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AC2C6-8E9E-9B76-6313-ECE19A5B3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Your Role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E097350-A89D-9866-73A0-4C1A89EE6D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53780" y="599768"/>
            <a:ext cx="6074467" cy="55724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Complete SafeSport training annually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Complete your background screening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Understand locker room </a:t>
            </a:r>
            <a:r>
              <a:rPr lang="en-US" altLang="en-US">
                <a:latin typeface="Arial" panose="020B0604020202020204" pitchFamily="34" charset="0"/>
              </a:rPr>
              <a:t>monitor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policies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Monitor with discretion, professionalism, and respect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Keep everyone safe in the locker room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Get rostered as a locker room monitor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Speak up and report concerns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Make sure everyone knows and follows the rules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91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9C8D586-1ECD-4981-BED2-97336112C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16FF6-E928-A72A-E475-04301148F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484632"/>
            <a:ext cx="5299586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000"/>
              <a:t>Resources and Support </a:t>
            </a:r>
          </a:p>
        </p:txBody>
      </p:sp>
      <p:pic>
        <p:nvPicPr>
          <p:cNvPr id="16" name="Picture 15" descr="Ice hockey puck hitting the net as snow flies">
            <a:extLst>
              <a:ext uri="{FF2B5EF4-FFF2-40B4-BE49-F238E27FC236}">
                <a16:creationId xmlns:a16="http://schemas.microsoft.com/office/drawing/2014/main" id="{4C3B88A3-D785-72CA-2A2E-3CFCB0D512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239" r="28714" b="-1"/>
          <a:stretch>
            <a:fillRect/>
          </a:stretch>
        </p:blipFill>
        <p:spPr>
          <a:xfrm>
            <a:off x="1" y="10"/>
            <a:ext cx="6066502" cy="6857989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4A22C36-D18F-D507-578F-751FB942C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799" y="2121408"/>
            <a:ext cx="5299585" cy="40507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hlinkClick r:id="rId4"/>
              </a:rPr>
              <a:t>USA Hockey SafeSport Portal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📧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safesport1@coloradohockey.org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Contact your Club SafeSport Coordinator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001A23-2767-4A31-BD30-56112DE95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BD30CE-7C6B-4C5B-8206-2A912062D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FA45EC6-AD58-4CAF-846D-46D82B614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331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50AE69-AC86-4188-83E5-A856C4F1D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CA156-2C9D-4F0C-B229-88D8B5E17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361ED3-EBE5-4EFC-8DA3-D0CE4BF2F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5105087-7F16-4C94-837C-C45445116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F2F3467-E50F-4A91-B27D-E324936A6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678BE03-AC84-4940-A7FD-5B143FE2D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C28659E-412C-4600-B45E-BAE370BC2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Yellow question mark">
            <a:extLst>
              <a:ext uri="{FF2B5EF4-FFF2-40B4-BE49-F238E27FC236}">
                <a16:creationId xmlns:a16="http://schemas.microsoft.com/office/drawing/2014/main" id="{2D63C293-467D-C980-A207-F3CC7C33412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6250"/>
          <a:stretch>
            <a:fillRect/>
          </a:stretch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E95896B-6905-4618-A7DF-DED8A61FB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748BD8C-4984-4138-94CA-2DC5F39DC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blipFill dpi="0" rotWithShape="1">
            <a:blip r:embed="rId7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89EC72-EA29-A817-61A5-9F18C688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1432223"/>
            <a:ext cx="9966960" cy="303580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960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094665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82</TotalTime>
  <Words>258</Words>
  <Application>Microsoft Macintosh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 Locker Room Monitor Policy</vt:lpstr>
      <vt:lpstr>Why Monitoring MatterS</vt:lpstr>
      <vt:lpstr>Policy Overview </vt:lpstr>
      <vt:lpstr>Common Pitfalls </vt:lpstr>
      <vt:lpstr>Your Role</vt:lpstr>
      <vt:lpstr>Resources and Support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LENZINI, NEESHA N</dc:creator>
  <cp:lastModifiedBy>Anda Craven</cp:lastModifiedBy>
  <cp:revision>2</cp:revision>
  <dcterms:created xsi:type="dcterms:W3CDTF">2025-08-03T04:56:21Z</dcterms:created>
  <dcterms:modified xsi:type="dcterms:W3CDTF">2025-08-04T03:24:06Z</dcterms:modified>
</cp:coreProperties>
</file>