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4"/>
    <p:restoredTop sz="94696"/>
  </p:normalViewPr>
  <p:slideViewPr>
    <p:cSldViewPr snapToGrid="0">
      <p:cViewPr varScale="1">
        <p:scale>
          <a:sx n="95" d="100"/>
          <a:sy n="95" d="100"/>
        </p:scale>
        <p:origin x="200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41ECB0-3AE4-4DE8-AB05-9844931F5A5A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A78488-196B-4282-817A-56CDBAE6AA6A}">
      <dgm:prSet/>
      <dgm:spPr/>
      <dgm:t>
        <a:bodyPr/>
        <a:lstStyle/>
        <a:p>
          <a:r>
            <a:rPr lang="en-US"/>
            <a:t>Team Levels</a:t>
          </a:r>
          <a:endParaRPr lang="en-US" dirty="0"/>
        </a:p>
      </dgm:t>
    </dgm:pt>
    <dgm:pt modelId="{2724A666-7D25-4F9B-A999-448F9017FC6C}" type="parTrans" cxnId="{A957A63F-B94D-453C-A7D4-2F889D70ED84}">
      <dgm:prSet/>
      <dgm:spPr/>
      <dgm:t>
        <a:bodyPr/>
        <a:lstStyle/>
        <a:p>
          <a:endParaRPr lang="en-US"/>
        </a:p>
      </dgm:t>
    </dgm:pt>
    <dgm:pt modelId="{358BF6F2-7FCD-4416-922D-717BBA7AC665}" type="sibTrans" cxnId="{A957A63F-B94D-453C-A7D4-2F889D70ED84}">
      <dgm:prSet/>
      <dgm:spPr/>
      <dgm:t>
        <a:bodyPr/>
        <a:lstStyle/>
        <a:p>
          <a:endParaRPr lang="en-US"/>
        </a:p>
      </dgm:t>
    </dgm:pt>
    <dgm:pt modelId="{0D6D0075-C113-4D55-A29B-06564EF46C8E}">
      <dgm:prSet/>
      <dgm:spPr/>
      <dgm:t>
        <a:bodyPr/>
        <a:lstStyle/>
        <a:p>
          <a:r>
            <a:rPr lang="en-US"/>
            <a:t>Advanced 1 and 2</a:t>
          </a:r>
        </a:p>
      </dgm:t>
    </dgm:pt>
    <dgm:pt modelId="{CCAC2D39-E825-4CF4-A7A8-0A30EB094C4E}" type="parTrans" cxnId="{71CB4B0D-B93A-400F-AEAB-47BC7F0EDCF9}">
      <dgm:prSet/>
      <dgm:spPr/>
      <dgm:t>
        <a:bodyPr/>
        <a:lstStyle/>
        <a:p>
          <a:endParaRPr lang="en-US"/>
        </a:p>
      </dgm:t>
    </dgm:pt>
    <dgm:pt modelId="{14243FBA-449A-46F2-92E2-7714C827A5E2}" type="sibTrans" cxnId="{71CB4B0D-B93A-400F-AEAB-47BC7F0EDCF9}">
      <dgm:prSet/>
      <dgm:spPr/>
      <dgm:t>
        <a:bodyPr/>
        <a:lstStyle/>
        <a:p>
          <a:endParaRPr lang="en-US"/>
        </a:p>
      </dgm:t>
    </dgm:pt>
    <dgm:pt modelId="{D28F0211-6761-4930-B046-F50DAA8939CA}">
      <dgm:prSet/>
      <dgm:spPr/>
      <dgm:t>
        <a:bodyPr/>
        <a:lstStyle/>
        <a:p>
          <a:r>
            <a:rPr lang="en-US"/>
            <a:t>Intermediate 1 and 2</a:t>
          </a:r>
        </a:p>
      </dgm:t>
    </dgm:pt>
    <dgm:pt modelId="{0B479492-AC37-4E76-B20B-CAA7B6A2A387}" type="parTrans" cxnId="{53E6BFFA-7772-4A88-90AB-A2B55519A3B5}">
      <dgm:prSet/>
      <dgm:spPr/>
      <dgm:t>
        <a:bodyPr/>
        <a:lstStyle/>
        <a:p>
          <a:endParaRPr lang="en-US"/>
        </a:p>
      </dgm:t>
    </dgm:pt>
    <dgm:pt modelId="{A4A983DE-0627-4A5B-AFF9-26B59712653A}" type="sibTrans" cxnId="{53E6BFFA-7772-4A88-90AB-A2B55519A3B5}">
      <dgm:prSet/>
      <dgm:spPr/>
      <dgm:t>
        <a:bodyPr/>
        <a:lstStyle/>
        <a:p>
          <a:endParaRPr lang="en-US"/>
        </a:p>
      </dgm:t>
    </dgm:pt>
    <dgm:pt modelId="{40E1DE58-04DD-46AD-BB46-BB4EBD5E4165}">
      <dgm:prSet/>
      <dgm:spPr/>
      <dgm:t>
        <a:bodyPr/>
        <a:lstStyle/>
        <a:p>
          <a:r>
            <a:rPr lang="en-US"/>
            <a:t>Beginner 1 and 2</a:t>
          </a:r>
        </a:p>
      </dgm:t>
    </dgm:pt>
    <dgm:pt modelId="{0387404D-FC43-4E2B-AA84-AF84B2EBAF51}" type="parTrans" cxnId="{C694B39F-4C0E-4788-B735-1B8B0717203D}">
      <dgm:prSet/>
      <dgm:spPr/>
      <dgm:t>
        <a:bodyPr/>
        <a:lstStyle/>
        <a:p>
          <a:endParaRPr lang="en-US"/>
        </a:p>
      </dgm:t>
    </dgm:pt>
    <dgm:pt modelId="{1839CE55-895C-4363-9217-BE2DF370C241}" type="sibTrans" cxnId="{C694B39F-4C0E-4788-B735-1B8B0717203D}">
      <dgm:prSet/>
      <dgm:spPr/>
      <dgm:t>
        <a:bodyPr/>
        <a:lstStyle/>
        <a:p>
          <a:endParaRPr lang="en-US"/>
        </a:p>
      </dgm:t>
    </dgm:pt>
    <dgm:pt modelId="{350B8472-A67F-4E06-9CC1-7DBFB4EAF379}">
      <dgm:prSet/>
      <dgm:spPr/>
      <dgm:t>
        <a:bodyPr/>
        <a:lstStyle/>
        <a:p>
          <a:r>
            <a:rPr lang="en-US"/>
            <a:t>Practice Schedules</a:t>
          </a:r>
        </a:p>
      </dgm:t>
    </dgm:pt>
    <dgm:pt modelId="{F7FD9A1C-025D-49B0-BBFB-D7AF5D1E753D}" type="parTrans" cxnId="{A28D48DB-10F6-41FB-BC8D-0971F0ECF06A}">
      <dgm:prSet/>
      <dgm:spPr/>
      <dgm:t>
        <a:bodyPr/>
        <a:lstStyle/>
        <a:p>
          <a:endParaRPr lang="en-US"/>
        </a:p>
      </dgm:t>
    </dgm:pt>
    <dgm:pt modelId="{C9177E3E-132C-4AF6-88F7-269FCF0B6E97}" type="sibTrans" cxnId="{A28D48DB-10F6-41FB-BC8D-0971F0ECF06A}">
      <dgm:prSet/>
      <dgm:spPr/>
      <dgm:t>
        <a:bodyPr/>
        <a:lstStyle/>
        <a:p>
          <a:endParaRPr lang="en-US"/>
        </a:p>
      </dgm:t>
    </dgm:pt>
    <dgm:pt modelId="{72560B6D-62DF-4491-9A3D-8CBBB3BEF853}">
      <dgm:prSet/>
      <dgm:spPr/>
      <dgm:t>
        <a:bodyPr/>
        <a:lstStyle/>
        <a:p>
          <a:r>
            <a:rPr lang="en-US"/>
            <a:t>Team Selection Date: 11/1</a:t>
          </a:r>
        </a:p>
      </dgm:t>
    </dgm:pt>
    <dgm:pt modelId="{F119FD82-7C68-4D2F-88C6-A0EFD8BA8D04}" type="parTrans" cxnId="{75E92003-CCE1-4DA0-B623-C38BD0F7E4D3}">
      <dgm:prSet/>
      <dgm:spPr/>
      <dgm:t>
        <a:bodyPr/>
        <a:lstStyle/>
        <a:p>
          <a:endParaRPr lang="en-US"/>
        </a:p>
      </dgm:t>
    </dgm:pt>
    <dgm:pt modelId="{3DF9A0B2-04DC-4BE9-B22A-E52ECD6C1E48}" type="sibTrans" cxnId="{75E92003-CCE1-4DA0-B623-C38BD0F7E4D3}">
      <dgm:prSet/>
      <dgm:spPr/>
      <dgm:t>
        <a:bodyPr/>
        <a:lstStyle/>
        <a:p>
          <a:endParaRPr lang="en-US"/>
        </a:p>
      </dgm:t>
    </dgm:pt>
    <dgm:pt modelId="{900D2235-A7D7-564A-8B77-1774AE70CED0}" type="pres">
      <dgm:prSet presAssocID="{3A41ECB0-3AE4-4DE8-AB05-9844931F5A5A}" presName="Name0" presStyleCnt="0">
        <dgm:presLayoutVars>
          <dgm:dir/>
          <dgm:animLvl val="lvl"/>
          <dgm:resizeHandles val="exact"/>
        </dgm:presLayoutVars>
      </dgm:prSet>
      <dgm:spPr/>
    </dgm:pt>
    <dgm:pt modelId="{A1CE080F-DC97-DD41-8E8C-8FC0F12324EA}" type="pres">
      <dgm:prSet presAssocID="{72560B6D-62DF-4491-9A3D-8CBBB3BEF853}" presName="boxAndChildren" presStyleCnt="0"/>
      <dgm:spPr/>
    </dgm:pt>
    <dgm:pt modelId="{E9921A79-C009-544D-8073-33CEAF0F7195}" type="pres">
      <dgm:prSet presAssocID="{72560B6D-62DF-4491-9A3D-8CBBB3BEF853}" presName="parentTextBox" presStyleLbl="node1" presStyleIdx="0" presStyleCnt="3"/>
      <dgm:spPr/>
    </dgm:pt>
    <dgm:pt modelId="{7AA0229D-761A-C240-ABAF-593116FD162E}" type="pres">
      <dgm:prSet presAssocID="{C9177E3E-132C-4AF6-88F7-269FCF0B6E97}" presName="sp" presStyleCnt="0"/>
      <dgm:spPr/>
    </dgm:pt>
    <dgm:pt modelId="{369B5D95-74EB-8B41-A8E8-25B0676D07F1}" type="pres">
      <dgm:prSet presAssocID="{350B8472-A67F-4E06-9CC1-7DBFB4EAF379}" presName="arrowAndChildren" presStyleCnt="0"/>
      <dgm:spPr/>
    </dgm:pt>
    <dgm:pt modelId="{88600A9A-6696-6F4F-BD16-595F63F0FB38}" type="pres">
      <dgm:prSet presAssocID="{350B8472-A67F-4E06-9CC1-7DBFB4EAF379}" presName="parentTextArrow" presStyleLbl="node1" presStyleIdx="1" presStyleCnt="3"/>
      <dgm:spPr/>
    </dgm:pt>
    <dgm:pt modelId="{FF747B19-76E3-8645-9BC8-EC133A67E30E}" type="pres">
      <dgm:prSet presAssocID="{358BF6F2-7FCD-4416-922D-717BBA7AC665}" presName="sp" presStyleCnt="0"/>
      <dgm:spPr/>
    </dgm:pt>
    <dgm:pt modelId="{F2DA69AE-4F31-9945-BE79-091295818243}" type="pres">
      <dgm:prSet presAssocID="{85A78488-196B-4282-817A-56CDBAE6AA6A}" presName="arrowAndChildren" presStyleCnt="0"/>
      <dgm:spPr/>
    </dgm:pt>
    <dgm:pt modelId="{E722E3E6-D4B2-BB43-B6A7-41FE13B35110}" type="pres">
      <dgm:prSet presAssocID="{85A78488-196B-4282-817A-56CDBAE6AA6A}" presName="parentTextArrow" presStyleLbl="node1" presStyleIdx="1" presStyleCnt="3"/>
      <dgm:spPr/>
    </dgm:pt>
    <dgm:pt modelId="{913DCBB4-137C-9645-A507-680BDF247500}" type="pres">
      <dgm:prSet presAssocID="{85A78488-196B-4282-817A-56CDBAE6AA6A}" presName="arrow" presStyleLbl="node1" presStyleIdx="2" presStyleCnt="3"/>
      <dgm:spPr/>
    </dgm:pt>
    <dgm:pt modelId="{465B8F19-BA3E-0849-9797-0970A08AF03C}" type="pres">
      <dgm:prSet presAssocID="{85A78488-196B-4282-817A-56CDBAE6AA6A}" presName="descendantArrow" presStyleCnt="0"/>
      <dgm:spPr/>
    </dgm:pt>
    <dgm:pt modelId="{A334CF39-5D2B-5342-A319-D99D6E20E674}" type="pres">
      <dgm:prSet presAssocID="{0D6D0075-C113-4D55-A29B-06564EF46C8E}" presName="childTextArrow" presStyleLbl="fgAccFollowNode1" presStyleIdx="0" presStyleCnt="3">
        <dgm:presLayoutVars>
          <dgm:bulletEnabled val="1"/>
        </dgm:presLayoutVars>
      </dgm:prSet>
      <dgm:spPr/>
    </dgm:pt>
    <dgm:pt modelId="{C8E4E134-C32A-A246-93F6-CFB983478838}" type="pres">
      <dgm:prSet presAssocID="{D28F0211-6761-4930-B046-F50DAA8939CA}" presName="childTextArrow" presStyleLbl="fgAccFollowNode1" presStyleIdx="1" presStyleCnt="3">
        <dgm:presLayoutVars>
          <dgm:bulletEnabled val="1"/>
        </dgm:presLayoutVars>
      </dgm:prSet>
      <dgm:spPr/>
    </dgm:pt>
    <dgm:pt modelId="{E5E5AD7F-FA96-7740-9507-A1414DEEAECD}" type="pres">
      <dgm:prSet presAssocID="{40E1DE58-04DD-46AD-BB46-BB4EBD5E4165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75E92003-CCE1-4DA0-B623-C38BD0F7E4D3}" srcId="{3A41ECB0-3AE4-4DE8-AB05-9844931F5A5A}" destId="{72560B6D-62DF-4491-9A3D-8CBBB3BEF853}" srcOrd="2" destOrd="0" parTransId="{F119FD82-7C68-4D2F-88C6-A0EFD8BA8D04}" sibTransId="{3DF9A0B2-04DC-4BE9-B22A-E52ECD6C1E48}"/>
    <dgm:cxn modelId="{71CB4B0D-B93A-400F-AEAB-47BC7F0EDCF9}" srcId="{85A78488-196B-4282-817A-56CDBAE6AA6A}" destId="{0D6D0075-C113-4D55-A29B-06564EF46C8E}" srcOrd="0" destOrd="0" parTransId="{CCAC2D39-E825-4CF4-A7A8-0A30EB094C4E}" sibTransId="{14243FBA-449A-46F2-92E2-7714C827A5E2}"/>
    <dgm:cxn modelId="{5AF9D225-EBF7-C84A-B326-93B2A88A9C9C}" type="presOf" srcId="{3A41ECB0-3AE4-4DE8-AB05-9844931F5A5A}" destId="{900D2235-A7D7-564A-8B77-1774AE70CED0}" srcOrd="0" destOrd="0" presId="urn:microsoft.com/office/officeart/2005/8/layout/process4"/>
    <dgm:cxn modelId="{7C6B112B-D70B-F042-A4F5-9CF943BB5696}" type="presOf" srcId="{40E1DE58-04DD-46AD-BB46-BB4EBD5E4165}" destId="{E5E5AD7F-FA96-7740-9507-A1414DEEAECD}" srcOrd="0" destOrd="0" presId="urn:microsoft.com/office/officeart/2005/8/layout/process4"/>
    <dgm:cxn modelId="{A957A63F-B94D-453C-A7D4-2F889D70ED84}" srcId="{3A41ECB0-3AE4-4DE8-AB05-9844931F5A5A}" destId="{85A78488-196B-4282-817A-56CDBAE6AA6A}" srcOrd="0" destOrd="0" parTransId="{2724A666-7D25-4F9B-A999-448F9017FC6C}" sibTransId="{358BF6F2-7FCD-4416-922D-717BBA7AC665}"/>
    <dgm:cxn modelId="{4A664340-4B37-3442-B9A2-B92997E7F0EF}" type="presOf" srcId="{85A78488-196B-4282-817A-56CDBAE6AA6A}" destId="{913DCBB4-137C-9645-A507-680BDF247500}" srcOrd="1" destOrd="0" presId="urn:microsoft.com/office/officeart/2005/8/layout/process4"/>
    <dgm:cxn modelId="{37271E4D-45F2-E84A-AF26-BE405DDB8D7E}" type="presOf" srcId="{D28F0211-6761-4930-B046-F50DAA8939CA}" destId="{C8E4E134-C32A-A246-93F6-CFB983478838}" srcOrd="0" destOrd="0" presId="urn:microsoft.com/office/officeart/2005/8/layout/process4"/>
    <dgm:cxn modelId="{F06C4066-68F5-B842-B027-72A8AC79BAE9}" type="presOf" srcId="{350B8472-A67F-4E06-9CC1-7DBFB4EAF379}" destId="{88600A9A-6696-6F4F-BD16-595F63F0FB38}" srcOrd="0" destOrd="0" presId="urn:microsoft.com/office/officeart/2005/8/layout/process4"/>
    <dgm:cxn modelId="{0EC1DA68-8D17-DC46-B221-D73867F44ED2}" type="presOf" srcId="{72560B6D-62DF-4491-9A3D-8CBBB3BEF853}" destId="{E9921A79-C009-544D-8073-33CEAF0F7195}" srcOrd="0" destOrd="0" presId="urn:microsoft.com/office/officeart/2005/8/layout/process4"/>
    <dgm:cxn modelId="{C694B39F-4C0E-4788-B735-1B8B0717203D}" srcId="{85A78488-196B-4282-817A-56CDBAE6AA6A}" destId="{40E1DE58-04DD-46AD-BB46-BB4EBD5E4165}" srcOrd="2" destOrd="0" parTransId="{0387404D-FC43-4E2B-AA84-AF84B2EBAF51}" sibTransId="{1839CE55-895C-4363-9217-BE2DF370C241}"/>
    <dgm:cxn modelId="{C0E192D5-BDAE-FB44-B876-D760A234C098}" type="presOf" srcId="{0D6D0075-C113-4D55-A29B-06564EF46C8E}" destId="{A334CF39-5D2B-5342-A319-D99D6E20E674}" srcOrd="0" destOrd="0" presId="urn:microsoft.com/office/officeart/2005/8/layout/process4"/>
    <dgm:cxn modelId="{A28D48DB-10F6-41FB-BC8D-0971F0ECF06A}" srcId="{3A41ECB0-3AE4-4DE8-AB05-9844931F5A5A}" destId="{350B8472-A67F-4E06-9CC1-7DBFB4EAF379}" srcOrd="1" destOrd="0" parTransId="{F7FD9A1C-025D-49B0-BBFB-D7AF5D1E753D}" sibTransId="{C9177E3E-132C-4AF6-88F7-269FCF0B6E97}"/>
    <dgm:cxn modelId="{53E6BFFA-7772-4A88-90AB-A2B55519A3B5}" srcId="{85A78488-196B-4282-817A-56CDBAE6AA6A}" destId="{D28F0211-6761-4930-B046-F50DAA8939CA}" srcOrd="1" destOrd="0" parTransId="{0B479492-AC37-4E76-B20B-CAA7B6A2A387}" sibTransId="{A4A983DE-0627-4A5B-AFF9-26B59712653A}"/>
    <dgm:cxn modelId="{9410F3FC-9186-4949-AE47-04C6573876B0}" type="presOf" srcId="{85A78488-196B-4282-817A-56CDBAE6AA6A}" destId="{E722E3E6-D4B2-BB43-B6A7-41FE13B35110}" srcOrd="0" destOrd="0" presId="urn:microsoft.com/office/officeart/2005/8/layout/process4"/>
    <dgm:cxn modelId="{7CC4E84A-3BBE-9142-BEFC-E2805E5387E8}" type="presParOf" srcId="{900D2235-A7D7-564A-8B77-1774AE70CED0}" destId="{A1CE080F-DC97-DD41-8E8C-8FC0F12324EA}" srcOrd="0" destOrd="0" presId="urn:microsoft.com/office/officeart/2005/8/layout/process4"/>
    <dgm:cxn modelId="{F5E105B9-725E-A749-846F-B5650E3DDF28}" type="presParOf" srcId="{A1CE080F-DC97-DD41-8E8C-8FC0F12324EA}" destId="{E9921A79-C009-544D-8073-33CEAF0F7195}" srcOrd="0" destOrd="0" presId="urn:microsoft.com/office/officeart/2005/8/layout/process4"/>
    <dgm:cxn modelId="{83A7C8AA-8434-F34C-B9B8-AC1D75A49031}" type="presParOf" srcId="{900D2235-A7D7-564A-8B77-1774AE70CED0}" destId="{7AA0229D-761A-C240-ABAF-593116FD162E}" srcOrd="1" destOrd="0" presId="urn:microsoft.com/office/officeart/2005/8/layout/process4"/>
    <dgm:cxn modelId="{4261B644-29CF-794B-8B7B-1482677DFDDB}" type="presParOf" srcId="{900D2235-A7D7-564A-8B77-1774AE70CED0}" destId="{369B5D95-74EB-8B41-A8E8-25B0676D07F1}" srcOrd="2" destOrd="0" presId="urn:microsoft.com/office/officeart/2005/8/layout/process4"/>
    <dgm:cxn modelId="{9970CD79-49CC-BD42-A49D-3FD84599F7D1}" type="presParOf" srcId="{369B5D95-74EB-8B41-A8E8-25B0676D07F1}" destId="{88600A9A-6696-6F4F-BD16-595F63F0FB38}" srcOrd="0" destOrd="0" presId="urn:microsoft.com/office/officeart/2005/8/layout/process4"/>
    <dgm:cxn modelId="{4F0C4E03-7860-F443-8A6F-0FD2120C1BBA}" type="presParOf" srcId="{900D2235-A7D7-564A-8B77-1774AE70CED0}" destId="{FF747B19-76E3-8645-9BC8-EC133A67E30E}" srcOrd="3" destOrd="0" presId="urn:microsoft.com/office/officeart/2005/8/layout/process4"/>
    <dgm:cxn modelId="{8B37382F-BDFF-0545-8A1B-64B67B0EFEAC}" type="presParOf" srcId="{900D2235-A7D7-564A-8B77-1774AE70CED0}" destId="{F2DA69AE-4F31-9945-BE79-091295818243}" srcOrd="4" destOrd="0" presId="urn:microsoft.com/office/officeart/2005/8/layout/process4"/>
    <dgm:cxn modelId="{A12E13C5-8D7E-6841-8753-13B7A4576DA0}" type="presParOf" srcId="{F2DA69AE-4F31-9945-BE79-091295818243}" destId="{E722E3E6-D4B2-BB43-B6A7-41FE13B35110}" srcOrd="0" destOrd="0" presId="urn:microsoft.com/office/officeart/2005/8/layout/process4"/>
    <dgm:cxn modelId="{8A89CD39-6D9B-834C-8304-37857CEF4846}" type="presParOf" srcId="{F2DA69AE-4F31-9945-BE79-091295818243}" destId="{913DCBB4-137C-9645-A507-680BDF247500}" srcOrd="1" destOrd="0" presId="urn:microsoft.com/office/officeart/2005/8/layout/process4"/>
    <dgm:cxn modelId="{507DE3D4-A454-2548-AEAC-ADB171F55101}" type="presParOf" srcId="{F2DA69AE-4F31-9945-BE79-091295818243}" destId="{465B8F19-BA3E-0849-9797-0970A08AF03C}" srcOrd="2" destOrd="0" presId="urn:microsoft.com/office/officeart/2005/8/layout/process4"/>
    <dgm:cxn modelId="{8D33B8E7-6915-6940-9D10-FE9C6E60C368}" type="presParOf" srcId="{465B8F19-BA3E-0849-9797-0970A08AF03C}" destId="{A334CF39-5D2B-5342-A319-D99D6E20E674}" srcOrd="0" destOrd="0" presId="urn:microsoft.com/office/officeart/2005/8/layout/process4"/>
    <dgm:cxn modelId="{324D7CBE-3777-4B42-8797-A552370B74EA}" type="presParOf" srcId="{465B8F19-BA3E-0849-9797-0970A08AF03C}" destId="{C8E4E134-C32A-A246-93F6-CFB983478838}" srcOrd="1" destOrd="0" presId="urn:microsoft.com/office/officeart/2005/8/layout/process4"/>
    <dgm:cxn modelId="{139095EA-1A71-794A-86DE-C8BEF775E8A8}" type="presParOf" srcId="{465B8F19-BA3E-0849-9797-0970A08AF03C}" destId="{E5E5AD7F-FA96-7740-9507-A1414DEEAECD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91D700-0078-4AC3-950E-B0AF9B9BE369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0F32DC0D-F841-4378-9E3C-06566C3A42AF}">
      <dgm:prSet/>
      <dgm:spPr/>
      <dgm:t>
        <a:bodyPr/>
        <a:lstStyle/>
        <a:p>
          <a:r>
            <a:rPr lang="en-US"/>
            <a:t>Jamborees (Tournaments)</a:t>
          </a:r>
        </a:p>
      </dgm:t>
    </dgm:pt>
    <dgm:pt modelId="{51A81B9B-5849-4DC2-982F-AA9460335004}" type="parTrans" cxnId="{D6C63347-E3EF-4F24-8E23-3DB952B8E11D}">
      <dgm:prSet/>
      <dgm:spPr/>
      <dgm:t>
        <a:bodyPr/>
        <a:lstStyle/>
        <a:p>
          <a:endParaRPr lang="en-US"/>
        </a:p>
      </dgm:t>
    </dgm:pt>
    <dgm:pt modelId="{F8901CF7-D792-4AD4-8DDF-A9D2BB2C1D10}" type="sibTrans" cxnId="{D6C63347-E3EF-4F24-8E23-3DB952B8E11D}">
      <dgm:prSet/>
      <dgm:spPr/>
      <dgm:t>
        <a:bodyPr/>
        <a:lstStyle/>
        <a:p>
          <a:endParaRPr lang="en-US"/>
        </a:p>
      </dgm:t>
    </dgm:pt>
    <dgm:pt modelId="{8CA17CCD-AD7D-48F1-A429-AD310B4C635B}">
      <dgm:prSet/>
      <dgm:spPr/>
      <dgm:t>
        <a:bodyPr/>
        <a:lstStyle/>
        <a:p>
          <a:r>
            <a:rPr lang="en-US"/>
            <a:t>Number determined by team level</a:t>
          </a:r>
        </a:p>
      </dgm:t>
    </dgm:pt>
    <dgm:pt modelId="{11C9AB35-89A6-4905-BFAD-B7AC0066F36B}" type="parTrans" cxnId="{E1F5A0A3-2694-4539-AA58-851004BAC9B2}">
      <dgm:prSet/>
      <dgm:spPr/>
      <dgm:t>
        <a:bodyPr/>
        <a:lstStyle/>
        <a:p>
          <a:endParaRPr lang="en-US"/>
        </a:p>
      </dgm:t>
    </dgm:pt>
    <dgm:pt modelId="{5B3A5559-DDF7-4325-A46A-37D493A741AE}" type="sibTrans" cxnId="{E1F5A0A3-2694-4539-AA58-851004BAC9B2}">
      <dgm:prSet/>
      <dgm:spPr/>
      <dgm:t>
        <a:bodyPr/>
        <a:lstStyle/>
        <a:p>
          <a:endParaRPr lang="en-US"/>
        </a:p>
      </dgm:t>
    </dgm:pt>
    <dgm:pt modelId="{364FF8B7-157A-479F-B0B8-214A2CA41E63}">
      <dgm:prSet/>
      <dgm:spPr/>
      <dgm:t>
        <a:bodyPr/>
        <a:lstStyle/>
        <a:p>
          <a:r>
            <a:rPr lang="en-US"/>
            <a:t>Everyone will participate in Frozen 8’s</a:t>
          </a:r>
        </a:p>
      </dgm:t>
    </dgm:pt>
    <dgm:pt modelId="{118048E4-88D0-48DB-9774-172D8F30E1F2}" type="parTrans" cxnId="{AF6F7E24-ED5A-4465-9710-BE1FA8EB44B4}">
      <dgm:prSet/>
      <dgm:spPr/>
      <dgm:t>
        <a:bodyPr/>
        <a:lstStyle/>
        <a:p>
          <a:endParaRPr lang="en-US"/>
        </a:p>
      </dgm:t>
    </dgm:pt>
    <dgm:pt modelId="{F0FF2A4A-5060-43C2-8484-DA1698E0CA2E}" type="sibTrans" cxnId="{AF6F7E24-ED5A-4465-9710-BE1FA8EB44B4}">
      <dgm:prSet/>
      <dgm:spPr/>
      <dgm:t>
        <a:bodyPr/>
        <a:lstStyle/>
        <a:p>
          <a:endParaRPr lang="en-US"/>
        </a:p>
      </dgm:t>
    </dgm:pt>
    <dgm:pt modelId="{7C2A1442-54ED-47B4-9C6D-46B4B2FC12C8}">
      <dgm:prSet/>
      <dgm:spPr/>
      <dgm:t>
        <a:bodyPr/>
        <a:lstStyle/>
        <a:p>
          <a:r>
            <a:rPr lang="en-US"/>
            <a:t>Friendlies (Scrimmages)</a:t>
          </a:r>
        </a:p>
      </dgm:t>
    </dgm:pt>
    <dgm:pt modelId="{6820E83A-EF1A-47F9-A406-EF92BCDE1E14}" type="parTrans" cxnId="{EA7905F9-E1FB-4A4F-AB1B-514E623883B6}">
      <dgm:prSet/>
      <dgm:spPr/>
      <dgm:t>
        <a:bodyPr/>
        <a:lstStyle/>
        <a:p>
          <a:endParaRPr lang="en-US"/>
        </a:p>
      </dgm:t>
    </dgm:pt>
    <dgm:pt modelId="{6CDC8A54-3E25-4651-B613-E16788D415AA}" type="sibTrans" cxnId="{EA7905F9-E1FB-4A4F-AB1B-514E623883B6}">
      <dgm:prSet/>
      <dgm:spPr/>
      <dgm:t>
        <a:bodyPr/>
        <a:lstStyle/>
        <a:p>
          <a:endParaRPr lang="en-US"/>
        </a:p>
      </dgm:t>
    </dgm:pt>
    <dgm:pt modelId="{6E236039-F770-40F7-925D-A7E85A7F5BD5}">
      <dgm:prSet/>
      <dgm:spPr/>
      <dgm:t>
        <a:bodyPr/>
        <a:lstStyle/>
        <a:p>
          <a:r>
            <a:rPr lang="en-US"/>
            <a:t>Monthly </a:t>
          </a:r>
        </a:p>
      </dgm:t>
    </dgm:pt>
    <dgm:pt modelId="{5B0FEAAC-B969-46EA-99C0-EE21ABB61D0C}" type="parTrans" cxnId="{98F13FB2-9234-4718-995E-866BB4F80240}">
      <dgm:prSet/>
      <dgm:spPr/>
      <dgm:t>
        <a:bodyPr/>
        <a:lstStyle/>
        <a:p>
          <a:endParaRPr lang="en-US"/>
        </a:p>
      </dgm:t>
    </dgm:pt>
    <dgm:pt modelId="{A010DF48-4AF3-42FD-94B4-4001119776A7}" type="sibTrans" cxnId="{98F13FB2-9234-4718-995E-866BB4F80240}">
      <dgm:prSet/>
      <dgm:spPr/>
      <dgm:t>
        <a:bodyPr/>
        <a:lstStyle/>
        <a:p>
          <a:endParaRPr lang="en-US"/>
        </a:p>
      </dgm:t>
    </dgm:pt>
    <dgm:pt modelId="{C633D2C6-575A-4A35-A98B-2FD682439D8D}">
      <dgm:prSet/>
      <dgm:spPr/>
      <dgm:t>
        <a:bodyPr/>
        <a:lstStyle/>
        <a:p>
          <a:r>
            <a:rPr lang="en-US"/>
            <a:t>Both Home and Away Friendlies should be expected</a:t>
          </a:r>
        </a:p>
      </dgm:t>
    </dgm:pt>
    <dgm:pt modelId="{874C4289-B745-433C-BA93-9D0FF283F4C2}" type="parTrans" cxnId="{1E11F76F-3C20-4AE9-A031-B72D85F66690}">
      <dgm:prSet/>
      <dgm:spPr/>
      <dgm:t>
        <a:bodyPr/>
        <a:lstStyle/>
        <a:p>
          <a:endParaRPr lang="en-US"/>
        </a:p>
      </dgm:t>
    </dgm:pt>
    <dgm:pt modelId="{1CB6A262-CD6B-426F-9BDE-C9DE5210CC9A}" type="sibTrans" cxnId="{1E11F76F-3C20-4AE9-A031-B72D85F66690}">
      <dgm:prSet/>
      <dgm:spPr/>
      <dgm:t>
        <a:bodyPr/>
        <a:lstStyle/>
        <a:p>
          <a:endParaRPr lang="en-US"/>
        </a:p>
      </dgm:t>
    </dgm:pt>
    <dgm:pt modelId="{B63B3780-0372-4AA1-949D-893E047BCCC4}">
      <dgm:prSet/>
      <dgm:spPr/>
      <dgm:t>
        <a:bodyPr/>
        <a:lstStyle/>
        <a:p>
          <a:r>
            <a:rPr lang="en-US"/>
            <a:t>Denver Metro Area Primarily (LHA, Arvada, Foothills, Hyland Hills, etc)</a:t>
          </a:r>
        </a:p>
      </dgm:t>
    </dgm:pt>
    <dgm:pt modelId="{EAB97E6E-B0AE-429B-9909-21BFC101DFF7}" type="parTrans" cxnId="{D759949A-D2AE-43F7-BB46-6B7320C6D2AC}">
      <dgm:prSet/>
      <dgm:spPr/>
      <dgm:t>
        <a:bodyPr/>
        <a:lstStyle/>
        <a:p>
          <a:endParaRPr lang="en-US"/>
        </a:p>
      </dgm:t>
    </dgm:pt>
    <dgm:pt modelId="{DD40E6AD-BC0A-4376-BD47-9485F6F45B71}" type="sibTrans" cxnId="{D759949A-D2AE-43F7-BB46-6B7320C6D2AC}">
      <dgm:prSet/>
      <dgm:spPr/>
      <dgm:t>
        <a:bodyPr/>
        <a:lstStyle/>
        <a:p>
          <a:endParaRPr lang="en-US"/>
        </a:p>
      </dgm:t>
    </dgm:pt>
    <dgm:pt modelId="{7948FF2B-6197-1645-AE21-55EA12F762E5}" type="pres">
      <dgm:prSet presAssocID="{1091D700-0078-4AC3-950E-B0AF9B9BE369}" presName="Name0" presStyleCnt="0">
        <dgm:presLayoutVars>
          <dgm:dir/>
          <dgm:animLvl val="lvl"/>
          <dgm:resizeHandles val="exact"/>
        </dgm:presLayoutVars>
      </dgm:prSet>
      <dgm:spPr/>
    </dgm:pt>
    <dgm:pt modelId="{62F6F9B2-84BE-424A-A197-E8182F6EB7E9}" type="pres">
      <dgm:prSet presAssocID="{0F32DC0D-F841-4378-9E3C-06566C3A42AF}" presName="linNode" presStyleCnt="0"/>
      <dgm:spPr/>
    </dgm:pt>
    <dgm:pt modelId="{DDB2885E-316A-F644-B820-319575D645B2}" type="pres">
      <dgm:prSet presAssocID="{0F32DC0D-F841-4378-9E3C-06566C3A42AF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01B70A3D-0D75-A148-A5FD-E2F2EFB2F64B}" type="pres">
      <dgm:prSet presAssocID="{0F32DC0D-F841-4378-9E3C-06566C3A42AF}" presName="descendantText" presStyleLbl="alignAccFollowNode1" presStyleIdx="0" presStyleCnt="2">
        <dgm:presLayoutVars>
          <dgm:bulletEnabled val="1"/>
        </dgm:presLayoutVars>
      </dgm:prSet>
      <dgm:spPr/>
    </dgm:pt>
    <dgm:pt modelId="{89C0171B-B54C-F742-92C2-F33E0BEDD03B}" type="pres">
      <dgm:prSet presAssocID="{F8901CF7-D792-4AD4-8DDF-A9D2BB2C1D10}" presName="sp" presStyleCnt="0"/>
      <dgm:spPr/>
    </dgm:pt>
    <dgm:pt modelId="{2A2EF8AA-ABAD-2C4F-B107-A113287386B5}" type="pres">
      <dgm:prSet presAssocID="{7C2A1442-54ED-47B4-9C6D-46B4B2FC12C8}" presName="linNode" presStyleCnt="0"/>
      <dgm:spPr/>
    </dgm:pt>
    <dgm:pt modelId="{C49318AF-53C9-8A4F-BD1A-6D642F42EB76}" type="pres">
      <dgm:prSet presAssocID="{7C2A1442-54ED-47B4-9C6D-46B4B2FC12C8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59986038-636D-E448-95AA-344CCD1E189B}" type="pres">
      <dgm:prSet presAssocID="{7C2A1442-54ED-47B4-9C6D-46B4B2FC12C8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FDFA7B24-4B41-0B48-8F9F-71AA3B986F48}" type="presOf" srcId="{7C2A1442-54ED-47B4-9C6D-46B4B2FC12C8}" destId="{C49318AF-53C9-8A4F-BD1A-6D642F42EB76}" srcOrd="0" destOrd="0" presId="urn:microsoft.com/office/officeart/2005/8/layout/vList5"/>
    <dgm:cxn modelId="{AF6F7E24-ED5A-4465-9710-BE1FA8EB44B4}" srcId="{0F32DC0D-F841-4378-9E3C-06566C3A42AF}" destId="{364FF8B7-157A-479F-B0B8-214A2CA41E63}" srcOrd="1" destOrd="0" parTransId="{118048E4-88D0-48DB-9774-172D8F30E1F2}" sibTransId="{F0FF2A4A-5060-43C2-8484-DA1698E0CA2E}"/>
    <dgm:cxn modelId="{D6C63347-E3EF-4F24-8E23-3DB952B8E11D}" srcId="{1091D700-0078-4AC3-950E-B0AF9B9BE369}" destId="{0F32DC0D-F841-4378-9E3C-06566C3A42AF}" srcOrd="0" destOrd="0" parTransId="{51A81B9B-5849-4DC2-982F-AA9460335004}" sibTransId="{F8901CF7-D792-4AD4-8DDF-A9D2BB2C1D10}"/>
    <dgm:cxn modelId="{D0189754-089D-9444-93EC-99B4B1FB17FF}" type="presOf" srcId="{B63B3780-0372-4AA1-949D-893E047BCCC4}" destId="{59986038-636D-E448-95AA-344CCD1E189B}" srcOrd="0" destOrd="2" presId="urn:microsoft.com/office/officeart/2005/8/layout/vList5"/>
    <dgm:cxn modelId="{8D5DB155-93D4-6541-B2D6-7C26A9875E69}" type="presOf" srcId="{364FF8B7-157A-479F-B0B8-214A2CA41E63}" destId="{01B70A3D-0D75-A148-A5FD-E2F2EFB2F64B}" srcOrd="0" destOrd="1" presId="urn:microsoft.com/office/officeart/2005/8/layout/vList5"/>
    <dgm:cxn modelId="{B4368657-45B1-E843-8C3B-E890653C33A3}" type="presOf" srcId="{1091D700-0078-4AC3-950E-B0AF9B9BE369}" destId="{7948FF2B-6197-1645-AE21-55EA12F762E5}" srcOrd="0" destOrd="0" presId="urn:microsoft.com/office/officeart/2005/8/layout/vList5"/>
    <dgm:cxn modelId="{1E11F76F-3C20-4AE9-A031-B72D85F66690}" srcId="{7C2A1442-54ED-47B4-9C6D-46B4B2FC12C8}" destId="{C633D2C6-575A-4A35-A98B-2FD682439D8D}" srcOrd="1" destOrd="0" parTransId="{874C4289-B745-433C-BA93-9D0FF283F4C2}" sibTransId="{1CB6A262-CD6B-426F-9BDE-C9DE5210CC9A}"/>
    <dgm:cxn modelId="{D759949A-D2AE-43F7-BB46-6B7320C6D2AC}" srcId="{7C2A1442-54ED-47B4-9C6D-46B4B2FC12C8}" destId="{B63B3780-0372-4AA1-949D-893E047BCCC4}" srcOrd="2" destOrd="0" parTransId="{EAB97E6E-B0AE-429B-9909-21BFC101DFF7}" sibTransId="{DD40E6AD-BC0A-4376-BD47-9485F6F45B71}"/>
    <dgm:cxn modelId="{E1F5A0A3-2694-4539-AA58-851004BAC9B2}" srcId="{0F32DC0D-F841-4378-9E3C-06566C3A42AF}" destId="{8CA17CCD-AD7D-48F1-A429-AD310B4C635B}" srcOrd="0" destOrd="0" parTransId="{11C9AB35-89A6-4905-BFAD-B7AC0066F36B}" sibTransId="{5B3A5559-DDF7-4325-A46A-37D493A741AE}"/>
    <dgm:cxn modelId="{98F13FB2-9234-4718-995E-866BB4F80240}" srcId="{7C2A1442-54ED-47B4-9C6D-46B4B2FC12C8}" destId="{6E236039-F770-40F7-925D-A7E85A7F5BD5}" srcOrd="0" destOrd="0" parTransId="{5B0FEAAC-B969-46EA-99C0-EE21ABB61D0C}" sibTransId="{A010DF48-4AF3-42FD-94B4-4001119776A7}"/>
    <dgm:cxn modelId="{FD6D0ECF-26BA-9D40-B4F8-4AD61D4F6DDF}" type="presOf" srcId="{8CA17CCD-AD7D-48F1-A429-AD310B4C635B}" destId="{01B70A3D-0D75-A148-A5FD-E2F2EFB2F64B}" srcOrd="0" destOrd="0" presId="urn:microsoft.com/office/officeart/2005/8/layout/vList5"/>
    <dgm:cxn modelId="{8933A4D9-A243-4545-8E40-648428A53B6C}" type="presOf" srcId="{6E236039-F770-40F7-925D-A7E85A7F5BD5}" destId="{59986038-636D-E448-95AA-344CCD1E189B}" srcOrd="0" destOrd="0" presId="urn:microsoft.com/office/officeart/2005/8/layout/vList5"/>
    <dgm:cxn modelId="{DBACB4E1-4F89-B743-B162-F26428DD5379}" type="presOf" srcId="{0F32DC0D-F841-4378-9E3C-06566C3A42AF}" destId="{DDB2885E-316A-F644-B820-319575D645B2}" srcOrd="0" destOrd="0" presId="urn:microsoft.com/office/officeart/2005/8/layout/vList5"/>
    <dgm:cxn modelId="{B2A92EEB-35EA-904B-A52B-32770762111D}" type="presOf" srcId="{C633D2C6-575A-4A35-A98B-2FD682439D8D}" destId="{59986038-636D-E448-95AA-344CCD1E189B}" srcOrd="0" destOrd="1" presId="urn:microsoft.com/office/officeart/2005/8/layout/vList5"/>
    <dgm:cxn modelId="{EA7905F9-E1FB-4A4F-AB1B-514E623883B6}" srcId="{1091D700-0078-4AC3-950E-B0AF9B9BE369}" destId="{7C2A1442-54ED-47B4-9C6D-46B4B2FC12C8}" srcOrd="1" destOrd="0" parTransId="{6820E83A-EF1A-47F9-A406-EF92BCDE1E14}" sibTransId="{6CDC8A54-3E25-4651-B613-E16788D415AA}"/>
    <dgm:cxn modelId="{DD74F1B6-7E0F-7A40-91FA-77AE98A5D408}" type="presParOf" srcId="{7948FF2B-6197-1645-AE21-55EA12F762E5}" destId="{62F6F9B2-84BE-424A-A197-E8182F6EB7E9}" srcOrd="0" destOrd="0" presId="urn:microsoft.com/office/officeart/2005/8/layout/vList5"/>
    <dgm:cxn modelId="{9E9C8E1B-88B8-244B-824A-057C028E0875}" type="presParOf" srcId="{62F6F9B2-84BE-424A-A197-E8182F6EB7E9}" destId="{DDB2885E-316A-F644-B820-319575D645B2}" srcOrd="0" destOrd="0" presId="urn:microsoft.com/office/officeart/2005/8/layout/vList5"/>
    <dgm:cxn modelId="{B13EB653-2EFE-8641-8881-45BD5D01E257}" type="presParOf" srcId="{62F6F9B2-84BE-424A-A197-E8182F6EB7E9}" destId="{01B70A3D-0D75-A148-A5FD-E2F2EFB2F64B}" srcOrd="1" destOrd="0" presId="urn:microsoft.com/office/officeart/2005/8/layout/vList5"/>
    <dgm:cxn modelId="{7D7C420B-A16C-AD49-8234-278FCB29D01B}" type="presParOf" srcId="{7948FF2B-6197-1645-AE21-55EA12F762E5}" destId="{89C0171B-B54C-F742-92C2-F33E0BEDD03B}" srcOrd="1" destOrd="0" presId="urn:microsoft.com/office/officeart/2005/8/layout/vList5"/>
    <dgm:cxn modelId="{F5BE87AF-9DEC-5C43-BAA3-3A599A663069}" type="presParOf" srcId="{7948FF2B-6197-1645-AE21-55EA12F762E5}" destId="{2A2EF8AA-ABAD-2C4F-B107-A113287386B5}" srcOrd="2" destOrd="0" presId="urn:microsoft.com/office/officeart/2005/8/layout/vList5"/>
    <dgm:cxn modelId="{A099BBDE-D2C6-A94A-87CC-56E0710ABF83}" type="presParOf" srcId="{2A2EF8AA-ABAD-2C4F-B107-A113287386B5}" destId="{C49318AF-53C9-8A4F-BD1A-6D642F42EB76}" srcOrd="0" destOrd="0" presId="urn:microsoft.com/office/officeart/2005/8/layout/vList5"/>
    <dgm:cxn modelId="{01273FF5-AA1A-1842-958E-9E7B40FFF09A}" type="presParOf" srcId="{2A2EF8AA-ABAD-2C4F-B107-A113287386B5}" destId="{59986038-636D-E448-95AA-344CCD1E189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F15BEC-06B7-44AB-A3F2-38DA11DDDC26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952219D-2387-47D4-A8CA-1375AC83B651}">
      <dgm:prSet/>
      <dgm:spPr/>
      <dgm:t>
        <a:bodyPr/>
        <a:lstStyle/>
        <a:p>
          <a:r>
            <a:rPr lang="en-US"/>
            <a:t>Every team is required to have one of each</a:t>
          </a:r>
        </a:p>
      </dgm:t>
    </dgm:pt>
    <dgm:pt modelId="{C264346A-7990-4070-A015-AAB32671F105}" type="parTrans" cxnId="{B81C22F5-9575-48C6-BB40-0EA59B29DAC8}">
      <dgm:prSet/>
      <dgm:spPr/>
      <dgm:t>
        <a:bodyPr/>
        <a:lstStyle/>
        <a:p>
          <a:endParaRPr lang="en-US"/>
        </a:p>
      </dgm:t>
    </dgm:pt>
    <dgm:pt modelId="{ADECC279-EBB5-4366-85E3-5687959E3E3B}" type="sibTrans" cxnId="{B81C22F5-9575-48C6-BB40-0EA59B29DAC8}">
      <dgm:prSet/>
      <dgm:spPr/>
      <dgm:t>
        <a:bodyPr/>
        <a:lstStyle/>
        <a:p>
          <a:endParaRPr lang="en-US"/>
        </a:p>
      </dgm:t>
    </dgm:pt>
    <dgm:pt modelId="{B4CA0824-A8E2-4B53-B2A5-67303179D1E9}">
      <dgm:prSet/>
      <dgm:spPr/>
      <dgm:t>
        <a:bodyPr/>
        <a:lstStyle/>
        <a:p>
          <a:r>
            <a:rPr lang="en-US"/>
            <a:t>Manager Responsibilities</a:t>
          </a:r>
        </a:p>
      </dgm:t>
    </dgm:pt>
    <dgm:pt modelId="{51ECAC24-F232-4B22-8B7F-208733FC63E9}" type="parTrans" cxnId="{3FD1B308-C01B-4A3F-B4BA-F321023964C7}">
      <dgm:prSet/>
      <dgm:spPr/>
      <dgm:t>
        <a:bodyPr/>
        <a:lstStyle/>
        <a:p>
          <a:endParaRPr lang="en-US"/>
        </a:p>
      </dgm:t>
    </dgm:pt>
    <dgm:pt modelId="{FD7E5126-E777-4327-8AFD-2602CB435901}" type="sibTrans" cxnId="{3FD1B308-C01B-4A3F-B4BA-F321023964C7}">
      <dgm:prSet/>
      <dgm:spPr/>
      <dgm:t>
        <a:bodyPr/>
        <a:lstStyle/>
        <a:p>
          <a:endParaRPr lang="en-US"/>
        </a:p>
      </dgm:t>
    </dgm:pt>
    <dgm:pt modelId="{6C295416-2F82-4682-A21F-EAF6C94489B9}">
      <dgm:prSet/>
      <dgm:spPr/>
      <dgm:t>
        <a:bodyPr/>
        <a:lstStyle/>
        <a:p>
          <a:r>
            <a:rPr lang="en-US" dirty="0"/>
            <a:t>Communication</a:t>
          </a:r>
        </a:p>
      </dgm:t>
    </dgm:pt>
    <dgm:pt modelId="{0B60401A-815C-43B4-B1A9-5511E7DC59EF}" type="parTrans" cxnId="{99F61F22-60DC-41BA-A165-B50F117E88FE}">
      <dgm:prSet/>
      <dgm:spPr/>
      <dgm:t>
        <a:bodyPr/>
        <a:lstStyle/>
        <a:p>
          <a:endParaRPr lang="en-US"/>
        </a:p>
      </dgm:t>
    </dgm:pt>
    <dgm:pt modelId="{2A645686-BEBB-4B43-BA3C-99F4C1AC90F6}" type="sibTrans" cxnId="{99F61F22-60DC-41BA-A165-B50F117E88FE}">
      <dgm:prSet/>
      <dgm:spPr/>
      <dgm:t>
        <a:bodyPr/>
        <a:lstStyle/>
        <a:p>
          <a:endParaRPr lang="en-US"/>
        </a:p>
      </dgm:t>
    </dgm:pt>
    <dgm:pt modelId="{9FB3B59A-1F50-4E2C-AE03-633A734A92B2}">
      <dgm:prSet/>
      <dgm:spPr/>
      <dgm:t>
        <a:bodyPr/>
        <a:lstStyle/>
        <a:p>
          <a:r>
            <a:rPr lang="en-US"/>
            <a:t>Schedule, Questions, etc</a:t>
          </a:r>
        </a:p>
      </dgm:t>
    </dgm:pt>
    <dgm:pt modelId="{714CAA54-310A-4407-97CB-4DE26F898D7C}" type="parTrans" cxnId="{04EDA0E4-801F-40EB-9E19-13EAD4C50EA9}">
      <dgm:prSet/>
      <dgm:spPr/>
      <dgm:t>
        <a:bodyPr/>
        <a:lstStyle/>
        <a:p>
          <a:endParaRPr lang="en-US"/>
        </a:p>
      </dgm:t>
    </dgm:pt>
    <dgm:pt modelId="{2748A5B1-7073-4935-BBE3-22D552B9D4E8}" type="sibTrans" cxnId="{04EDA0E4-801F-40EB-9E19-13EAD4C50EA9}">
      <dgm:prSet/>
      <dgm:spPr/>
      <dgm:t>
        <a:bodyPr/>
        <a:lstStyle/>
        <a:p>
          <a:endParaRPr lang="en-US"/>
        </a:p>
      </dgm:t>
    </dgm:pt>
    <dgm:pt modelId="{230F99D5-19F4-4230-9459-DE476FC2EBB9}">
      <dgm:prSet/>
      <dgm:spPr/>
      <dgm:t>
        <a:bodyPr/>
        <a:lstStyle/>
        <a:p>
          <a:r>
            <a:rPr lang="en-US"/>
            <a:t>Culture Coordinator Responsibilities </a:t>
          </a:r>
        </a:p>
      </dgm:t>
    </dgm:pt>
    <dgm:pt modelId="{4B71EB80-545D-423D-8A30-1F0A9693FB91}" type="parTrans" cxnId="{EF017669-8EA7-4721-8A20-794DA78EE8EF}">
      <dgm:prSet/>
      <dgm:spPr/>
      <dgm:t>
        <a:bodyPr/>
        <a:lstStyle/>
        <a:p>
          <a:endParaRPr lang="en-US"/>
        </a:p>
      </dgm:t>
    </dgm:pt>
    <dgm:pt modelId="{CB9AA878-8C5C-44D4-9AC2-D3F1827D956D}" type="sibTrans" cxnId="{EF017669-8EA7-4721-8A20-794DA78EE8EF}">
      <dgm:prSet/>
      <dgm:spPr/>
      <dgm:t>
        <a:bodyPr/>
        <a:lstStyle/>
        <a:p>
          <a:endParaRPr lang="en-US"/>
        </a:p>
      </dgm:t>
    </dgm:pt>
    <dgm:pt modelId="{386CE8BB-67C8-4858-9D1E-020EF14C1BFA}">
      <dgm:prSet/>
      <dgm:spPr/>
      <dgm:t>
        <a:bodyPr/>
        <a:lstStyle/>
        <a:p>
          <a:r>
            <a:rPr lang="en-US"/>
            <a:t>Team Events</a:t>
          </a:r>
        </a:p>
      </dgm:t>
    </dgm:pt>
    <dgm:pt modelId="{E420E9DD-3F41-4361-91DE-F94B4AAF2BC5}" type="parTrans" cxnId="{EF8DA8C5-EBDD-4F32-BEBE-041B168DB4AB}">
      <dgm:prSet/>
      <dgm:spPr/>
      <dgm:t>
        <a:bodyPr/>
        <a:lstStyle/>
        <a:p>
          <a:endParaRPr lang="en-US"/>
        </a:p>
      </dgm:t>
    </dgm:pt>
    <dgm:pt modelId="{1F3AFC6A-5C30-4731-A349-81C1AE46F7A9}" type="sibTrans" cxnId="{EF8DA8C5-EBDD-4F32-BEBE-041B168DB4AB}">
      <dgm:prSet/>
      <dgm:spPr/>
      <dgm:t>
        <a:bodyPr/>
        <a:lstStyle/>
        <a:p>
          <a:endParaRPr lang="en-US"/>
        </a:p>
      </dgm:t>
    </dgm:pt>
    <dgm:pt modelId="{87A0EEF7-638D-4973-BEEC-F3D87992B3FE}">
      <dgm:prSet/>
      <dgm:spPr/>
      <dgm:t>
        <a:bodyPr/>
        <a:lstStyle/>
        <a:p>
          <a:r>
            <a:rPr lang="en-US"/>
            <a:t>Silent Auction Basket</a:t>
          </a:r>
        </a:p>
      </dgm:t>
    </dgm:pt>
    <dgm:pt modelId="{D70FF5E4-589B-4803-99E4-5F3168AC2985}" type="parTrans" cxnId="{9F5B768F-DF4D-484D-976C-6DBFEC61F7E9}">
      <dgm:prSet/>
      <dgm:spPr/>
      <dgm:t>
        <a:bodyPr/>
        <a:lstStyle/>
        <a:p>
          <a:endParaRPr lang="en-US"/>
        </a:p>
      </dgm:t>
    </dgm:pt>
    <dgm:pt modelId="{B5460CFE-FEF5-4739-AB5C-B45B8B5EA754}" type="sibTrans" cxnId="{9F5B768F-DF4D-484D-976C-6DBFEC61F7E9}">
      <dgm:prSet/>
      <dgm:spPr/>
      <dgm:t>
        <a:bodyPr/>
        <a:lstStyle/>
        <a:p>
          <a:endParaRPr lang="en-US"/>
        </a:p>
      </dgm:t>
    </dgm:pt>
    <dgm:pt modelId="{D256CE77-1FB9-234A-BDF8-24468D4DDD2C}">
      <dgm:prSet/>
      <dgm:spPr/>
      <dgm:t>
        <a:bodyPr/>
        <a:lstStyle/>
        <a:p>
          <a:r>
            <a:rPr lang="en-US" dirty="0"/>
            <a:t>Fundraising Opportunities</a:t>
          </a:r>
        </a:p>
      </dgm:t>
    </dgm:pt>
    <dgm:pt modelId="{30067DEE-8B1A-AA49-92AC-1590758C6948}" type="parTrans" cxnId="{227CBD83-DBE8-0246-8B42-04BABC499051}">
      <dgm:prSet/>
      <dgm:spPr/>
      <dgm:t>
        <a:bodyPr/>
        <a:lstStyle/>
        <a:p>
          <a:endParaRPr lang="en-US"/>
        </a:p>
      </dgm:t>
    </dgm:pt>
    <dgm:pt modelId="{A616CE40-28DC-D54F-947D-58EDAE6D0D15}" type="sibTrans" cxnId="{227CBD83-DBE8-0246-8B42-04BABC499051}">
      <dgm:prSet/>
      <dgm:spPr/>
      <dgm:t>
        <a:bodyPr/>
        <a:lstStyle/>
        <a:p>
          <a:endParaRPr lang="en-US"/>
        </a:p>
      </dgm:t>
    </dgm:pt>
    <dgm:pt modelId="{F6288813-E43C-1C4E-BDB2-CA55385B922A}" type="pres">
      <dgm:prSet presAssocID="{FFF15BEC-06B7-44AB-A3F2-38DA11DDDC26}" presName="linear" presStyleCnt="0">
        <dgm:presLayoutVars>
          <dgm:dir/>
          <dgm:animLvl val="lvl"/>
          <dgm:resizeHandles val="exact"/>
        </dgm:presLayoutVars>
      </dgm:prSet>
      <dgm:spPr/>
    </dgm:pt>
    <dgm:pt modelId="{A8E43031-2709-824F-8997-84429F1B1573}" type="pres">
      <dgm:prSet presAssocID="{A952219D-2387-47D4-A8CA-1375AC83B651}" presName="parentLin" presStyleCnt="0"/>
      <dgm:spPr/>
    </dgm:pt>
    <dgm:pt modelId="{8A650B41-5BF4-D640-BCCB-26C616B70EF3}" type="pres">
      <dgm:prSet presAssocID="{A952219D-2387-47D4-A8CA-1375AC83B651}" presName="parentLeftMargin" presStyleLbl="node1" presStyleIdx="0" presStyleCnt="3"/>
      <dgm:spPr/>
    </dgm:pt>
    <dgm:pt modelId="{9B61B741-6E6D-B84F-BE86-CD79A227E833}" type="pres">
      <dgm:prSet presAssocID="{A952219D-2387-47D4-A8CA-1375AC83B65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E577AB5-0E25-0040-9D37-499CD9A090F3}" type="pres">
      <dgm:prSet presAssocID="{A952219D-2387-47D4-A8CA-1375AC83B651}" presName="negativeSpace" presStyleCnt="0"/>
      <dgm:spPr/>
    </dgm:pt>
    <dgm:pt modelId="{3B96D026-166A-254E-80E1-330FFC6C172D}" type="pres">
      <dgm:prSet presAssocID="{A952219D-2387-47D4-A8CA-1375AC83B651}" presName="childText" presStyleLbl="conFgAcc1" presStyleIdx="0" presStyleCnt="3">
        <dgm:presLayoutVars>
          <dgm:bulletEnabled val="1"/>
        </dgm:presLayoutVars>
      </dgm:prSet>
      <dgm:spPr/>
    </dgm:pt>
    <dgm:pt modelId="{2CF1B6C6-A410-8248-A130-9A0307C5657A}" type="pres">
      <dgm:prSet presAssocID="{ADECC279-EBB5-4366-85E3-5687959E3E3B}" presName="spaceBetweenRectangles" presStyleCnt="0"/>
      <dgm:spPr/>
    </dgm:pt>
    <dgm:pt modelId="{8B85EFB1-EBEB-7D44-B90D-A7175BE313AA}" type="pres">
      <dgm:prSet presAssocID="{B4CA0824-A8E2-4B53-B2A5-67303179D1E9}" presName="parentLin" presStyleCnt="0"/>
      <dgm:spPr/>
    </dgm:pt>
    <dgm:pt modelId="{BBE98026-22C2-5344-8A35-E060B5E3D904}" type="pres">
      <dgm:prSet presAssocID="{B4CA0824-A8E2-4B53-B2A5-67303179D1E9}" presName="parentLeftMargin" presStyleLbl="node1" presStyleIdx="0" presStyleCnt="3"/>
      <dgm:spPr/>
    </dgm:pt>
    <dgm:pt modelId="{3A2CB575-CAA8-5B4C-9D82-697F6201DB0A}" type="pres">
      <dgm:prSet presAssocID="{B4CA0824-A8E2-4B53-B2A5-67303179D1E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431763D-CC70-D44E-8377-DB08A60BD965}" type="pres">
      <dgm:prSet presAssocID="{B4CA0824-A8E2-4B53-B2A5-67303179D1E9}" presName="negativeSpace" presStyleCnt="0"/>
      <dgm:spPr/>
    </dgm:pt>
    <dgm:pt modelId="{4CE95007-ED13-BD49-BC9F-BC19FDEF469A}" type="pres">
      <dgm:prSet presAssocID="{B4CA0824-A8E2-4B53-B2A5-67303179D1E9}" presName="childText" presStyleLbl="conFgAcc1" presStyleIdx="1" presStyleCnt="3">
        <dgm:presLayoutVars>
          <dgm:bulletEnabled val="1"/>
        </dgm:presLayoutVars>
      </dgm:prSet>
      <dgm:spPr/>
    </dgm:pt>
    <dgm:pt modelId="{1B0AF806-6370-544C-B892-2D427E21F122}" type="pres">
      <dgm:prSet presAssocID="{FD7E5126-E777-4327-8AFD-2602CB435901}" presName="spaceBetweenRectangles" presStyleCnt="0"/>
      <dgm:spPr/>
    </dgm:pt>
    <dgm:pt modelId="{2C332027-67D0-094D-A752-26808C7DBCC0}" type="pres">
      <dgm:prSet presAssocID="{230F99D5-19F4-4230-9459-DE476FC2EBB9}" presName="parentLin" presStyleCnt="0"/>
      <dgm:spPr/>
    </dgm:pt>
    <dgm:pt modelId="{E8E11827-B611-C343-8625-A01475C1734A}" type="pres">
      <dgm:prSet presAssocID="{230F99D5-19F4-4230-9459-DE476FC2EBB9}" presName="parentLeftMargin" presStyleLbl="node1" presStyleIdx="1" presStyleCnt="3"/>
      <dgm:spPr/>
    </dgm:pt>
    <dgm:pt modelId="{238459B2-B856-8846-93BD-3D4918282460}" type="pres">
      <dgm:prSet presAssocID="{230F99D5-19F4-4230-9459-DE476FC2EBB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F404C46-4D17-A241-895E-5D942F401A43}" type="pres">
      <dgm:prSet presAssocID="{230F99D5-19F4-4230-9459-DE476FC2EBB9}" presName="negativeSpace" presStyleCnt="0"/>
      <dgm:spPr/>
    </dgm:pt>
    <dgm:pt modelId="{2CE76BE6-1455-7643-BA80-F9787EF7AE0F}" type="pres">
      <dgm:prSet presAssocID="{230F99D5-19F4-4230-9459-DE476FC2EBB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07DBC07-8235-3D47-99C6-5ECF4297899B}" type="presOf" srcId="{FFF15BEC-06B7-44AB-A3F2-38DA11DDDC26}" destId="{F6288813-E43C-1C4E-BDB2-CA55385B922A}" srcOrd="0" destOrd="0" presId="urn:microsoft.com/office/officeart/2005/8/layout/list1"/>
    <dgm:cxn modelId="{3FD1B308-C01B-4A3F-B4BA-F321023964C7}" srcId="{FFF15BEC-06B7-44AB-A3F2-38DA11DDDC26}" destId="{B4CA0824-A8E2-4B53-B2A5-67303179D1E9}" srcOrd="1" destOrd="0" parTransId="{51ECAC24-F232-4B22-8B7F-208733FC63E9}" sibTransId="{FD7E5126-E777-4327-8AFD-2602CB435901}"/>
    <dgm:cxn modelId="{99F61F22-60DC-41BA-A165-B50F117E88FE}" srcId="{B4CA0824-A8E2-4B53-B2A5-67303179D1E9}" destId="{6C295416-2F82-4682-A21F-EAF6C94489B9}" srcOrd="1" destOrd="0" parTransId="{0B60401A-815C-43B4-B1A9-5511E7DC59EF}" sibTransId="{2A645686-BEBB-4B43-BA3C-99F4C1AC90F6}"/>
    <dgm:cxn modelId="{4AA75E33-A578-7848-8D49-3EDDAE1E73A0}" type="presOf" srcId="{386CE8BB-67C8-4858-9D1E-020EF14C1BFA}" destId="{2CE76BE6-1455-7643-BA80-F9787EF7AE0F}" srcOrd="0" destOrd="0" presId="urn:microsoft.com/office/officeart/2005/8/layout/list1"/>
    <dgm:cxn modelId="{37F73241-55BB-584D-9501-B3AD72E42BAB}" type="presOf" srcId="{9FB3B59A-1F50-4E2C-AE03-633A734A92B2}" destId="{4CE95007-ED13-BD49-BC9F-BC19FDEF469A}" srcOrd="0" destOrd="2" presId="urn:microsoft.com/office/officeart/2005/8/layout/list1"/>
    <dgm:cxn modelId="{271E3244-7CA0-1F4A-8444-3786AE385A90}" type="presOf" srcId="{B4CA0824-A8E2-4B53-B2A5-67303179D1E9}" destId="{BBE98026-22C2-5344-8A35-E060B5E3D904}" srcOrd="0" destOrd="0" presId="urn:microsoft.com/office/officeart/2005/8/layout/list1"/>
    <dgm:cxn modelId="{0F731A4F-049E-2B4A-9D2B-ACEB2128A8DF}" type="presOf" srcId="{6C295416-2F82-4682-A21F-EAF6C94489B9}" destId="{4CE95007-ED13-BD49-BC9F-BC19FDEF469A}" srcOrd="0" destOrd="1" presId="urn:microsoft.com/office/officeart/2005/8/layout/list1"/>
    <dgm:cxn modelId="{EF017669-8EA7-4721-8A20-794DA78EE8EF}" srcId="{FFF15BEC-06B7-44AB-A3F2-38DA11DDDC26}" destId="{230F99D5-19F4-4230-9459-DE476FC2EBB9}" srcOrd="2" destOrd="0" parTransId="{4B71EB80-545D-423D-8A30-1F0A9693FB91}" sibTransId="{CB9AA878-8C5C-44D4-9AC2-D3F1827D956D}"/>
    <dgm:cxn modelId="{E7B09E6A-6EB1-204E-9745-C3AD8787208F}" type="presOf" srcId="{230F99D5-19F4-4230-9459-DE476FC2EBB9}" destId="{238459B2-B856-8846-93BD-3D4918282460}" srcOrd="1" destOrd="0" presId="urn:microsoft.com/office/officeart/2005/8/layout/list1"/>
    <dgm:cxn modelId="{CC2CFC79-6C25-3E42-BAC7-2AA0190FCDE2}" type="presOf" srcId="{D256CE77-1FB9-234A-BDF8-24468D4DDD2C}" destId="{4CE95007-ED13-BD49-BC9F-BC19FDEF469A}" srcOrd="0" destOrd="0" presId="urn:microsoft.com/office/officeart/2005/8/layout/list1"/>
    <dgm:cxn modelId="{6687DD7B-82C8-024E-99FF-59CCDCD5F728}" type="presOf" srcId="{87A0EEF7-638D-4973-BEEC-F3D87992B3FE}" destId="{2CE76BE6-1455-7643-BA80-F9787EF7AE0F}" srcOrd="0" destOrd="1" presId="urn:microsoft.com/office/officeart/2005/8/layout/list1"/>
    <dgm:cxn modelId="{227CBD83-DBE8-0246-8B42-04BABC499051}" srcId="{B4CA0824-A8E2-4B53-B2A5-67303179D1E9}" destId="{D256CE77-1FB9-234A-BDF8-24468D4DDD2C}" srcOrd="0" destOrd="0" parTransId="{30067DEE-8B1A-AA49-92AC-1590758C6948}" sibTransId="{A616CE40-28DC-D54F-947D-58EDAE6D0D15}"/>
    <dgm:cxn modelId="{9F5B768F-DF4D-484D-976C-6DBFEC61F7E9}" srcId="{230F99D5-19F4-4230-9459-DE476FC2EBB9}" destId="{87A0EEF7-638D-4973-BEEC-F3D87992B3FE}" srcOrd="1" destOrd="0" parTransId="{D70FF5E4-589B-4803-99E4-5F3168AC2985}" sibTransId="{B5460CFE-FEF5-4739-AB5C-B45B8B5EA754}"/>
    <dgm:cxn modelId="{EF8DA8C5-EBDD-4F32-BEBE-041B168DB4AB}" srcId="{230F99D5-19F4-4230-9459-DE476FC2EBB9}" destId="{386CE8BB-67C8-4858-9D1E-020EF14C1BFA}" srcOrd="0" destOrd="0" parTransId="{E420E9DD-3F41-4361-91DE-F94B4AAF2BC5}" sibTransId="{1F3AFC6A-5C30-4731-A349-81C1AE46F7A9}"/>
    <dgm:cxn modelId="{81FCFFC7-3116-494A-B438-74D1C24EB988}" type="presOf" srcId="{230F99D5-19F4-4230-9459-DE476FC2EBB9}" destId="{E8E11827-B611-C343-8625-A01475C1734A}" srcOrd="0" destOrd="0" presId="urn:microsoft.com/office/officeart/2005/8/layout/list1"/>
    <dgm:cxn modelId="{01BD18D4-0BE4-8548-98C6-27E9B19196AB}" type="presOf" srcId="{A952219D-2387-47D4-A8CA-1375AC83B651}" destId="{9B61B741-6E6D-B84F-BE86-CD79A227E833}" srcOrd="1" destOrd="0" presId="urn:microsoft.com/office/officeart/2005/8/layout/list1"/>
    <dgm:cxn modelId="{04EDA0E4-801F-40EB-9E19-13EAD4C50EA9}" srcId="{6C295416-2F82-4682-A21F-EAF6C94489B9}" destId="{9FB3B59A-1F50-4E2C-AE03-633A734A92B2}" srcOrd="0" destOrd="0" parTransId="{714CAA54-310A-4407-97CB-4DE26F898D7C}" sibTransId="{2748A5B1-7073-4935-BBE3-22D552B9D4E8}"/>
    <dgm:cxn modelId="{4A104EE9-08EC-2243-B455-A1CA200C5196}" type="presOf" srcId="{A952219D-2387-47D4-A8CA-1375AC83B651}" destId="{8A650B41-5BF4-D640-BCCB-26C616B70EF3}" srcOrd="0" destOrd="0" presId="urn:microsoft.com/office/officeart/2005/8/layout/list1"/>
    <dgm:cxn modelId="{B81C22F5-9575-48C6-BB40-0EA59B29DAC8}" srcId="{FFF15BEC-06B7-44AB-A3F2-38DA11DDDC26}" destId="{A952219D-2387-47D4-A8CA-1375AC83B651}" srcOrd="0" destOrd="0" parTransId="{C264346A-7990-4070-A015-AAB32671F105}" sibTransId="{ADECC279-EBB5-4366-85E3-5687959E3E3B}"/>
    <dgm:cxn modelId="{D2DBC0F9-9ECE-3345-8397-2FC396AE1D12}" type="presOf" srcId="{B4CA0824-A8E2-4B53-B2A5-67303179D1E9}" destId="{3A2CB575-CAA8-5B4C-9D82-697F6201DB0A}" srcOrd="1" destOrd="0" presId="urn:microsoft.com/office/officeart/2005/8/layout/list1"/>
    <dgm:cxn modelId="{9677BE53-E094-BF46-B9DD-55C5E57BF197}" type="presParOf" srcId="{F6288813-E43C-1C4E-BDB2-CA55385B922A}" destId="{A8E43031-2709-824F-8997-84429F1B1573}" srcOrd="0" destOrd="0" presId="urn:microsoft.com/office/officeart/2005/8/layout/list1"/>
    <dgm:cxn modelId="{A35D3E80-77D0-7B41-8488-34682C5153CB}" type="presParOf" srcId="{A8E43031-2709-824F-8997-84429F1B1573}" destId="{8A650B41-5BF4-D640-BCCB-26C616B70EF3}" srcOrd="0" destOrd="0" presId="urn:microsoft.com/office/officeart/2005/8/layout/list1"/>
    <dgm:cxn modelId="{41789637-8522-2E4A-80BB-49A1C30A9527}" type="presParOf" srcId="{A8E43031-2709-824F-8997-84429F1B1573}" destId="{9B61B741-6E6D-B84F-BE86-CD79A227E833}" srcOrd="1" destOrd="0" presId="urn:microsoft.com/office/officeart/2005/8/layout/list1"/>
    <dgm:cxn modelId="{F1308B45-9C1E-F442-9F27-50F238925FCD}" type="presParOf" srcId="{F6288813-E43C-1C4E-BDB2-CA55385B922A}" destId="{FE577AB5-0E25-0040-9D37-499CD9A090F3}" srcOrd="1" destOrd="0" presId="urn:microsoft.com/office/officeart/2005/8/layout/list1"/>
    <dgm:cxn modelId="{E13DC1D7-E32B-C94C-9CB5-52784B2E50F8}" type="presParOf" srcId="{F6288813-E43C-1C4E-BDB2-CA55385B922A}" destId="{3B96D026-166A-254E-80E1-330FFC6C172D}" srcOrd="2" destOrd="0" presId="urn:microsoft.com/office/officeart/2005/8/layout/list1"/>
    <dgm:cxn modelId="{1D7D8AF4-84D1-FF4C-8D30-F074743FA042}" type="presParOf" srcId="{F6288813-E43C-1C4E-BDB2-CA55385B922A}" destId="{2CF1B6C6-A410-8248-A130-9A0307C5657A}" srcOrd="3" destOrd="0" presId="urn:microsoft.com/office/officeart/2005/8/layout/list1"/>
    <dgm:cxn modelId="{8EE81EF4-16BA-E44C-BA62-3D4F74F8D3A0}" type="presParOf" srcId="{F6288813-E43C-1C4E-BDB2-CA55385B922A}" destId="{8B85EFB1-EBEB-7D44-B90D-A7175BE313AA}" srcOrd="4" destOrd="0" presId="urn:microsoft.com/office/officeart/2005/8/layout/list1"/>
    <dgm:cxn modelId="{CF8DB6E9-3C22-5249-A143-DC26BFE96246}" type="presParOf" srcId="{8B85EFB1-EBEB-7D44-B90D-A7175BE313AA}" destId="{BBE98026-22C2-5344-8A35-E060B5E3D904}" srcOrd="0" destOrd="0" presId="urn:microsoft.com/office/officeart/2005/8/layout/list1"/>
    <dgm:cxn modelId="{37C39432-06EA-F543-9673-97EE38951E6D}" type="presParOf" srcId="{8B85EFB1-EBEB-7D44-B90D-A7175BE313AA}" destId="{3A2CB575-CAA8-5B4C-9D82-697F6201DB0A}" srcOrd="1" destOrd="0" presId="urn:microsoft.com/office/officeart/2005/8/layout/list1"/>
    <dgm:cxn modelId="{E23EFBAE-3179-5443-B978-EBB33E4FCF06}" type="presParOf" srcId="{F6288813-E43C-1C4E-BDB2-CA55385B922A}" destId="{9431763D-CC70-D44E-8377-DB08A60BD965}" srcOrd="5" destOrd="0" presId="urn:microsoft.com/office/officeart/2005/8/layout/list1"/>
    <dgm:cxn modelId="{5B961A06-503E-9B42-8467-C6EBD0198883}" type="presParOf" srcId="{F6288813-E43C-1C4E-BDB2-CA55385B922A}" destId="{4CE95007-ED13-BD49-BC9F-BC19FDEF469A}" srcOrd="6" destOrd="0" presId="urn:microsoft.com/office/officeart/2005/8/layout/list1"/>
    <dgm:cxn modelId="{036AE42C-61F3-054B-B90D-7E7D17EB6E6A}" type="presParOf" srcId="{F6288813-E43C-1C4E-BDB2-CA55385B922A}" destId="{1B0AF806-6370-544C-B892-2D427E21F122}" srcOrd="7" destOrd="0" presId="urn:microsoft.com/office/officeart/2005/8/layout/list1"/>
    <dgm:cxn modelId="{3816B47E-029E-A341-89CA-5DF6CA78356A}" type="presParOf" srcId="{F6288813-E43C-1C4E-BDB2-CA55385B922A}" destId="{2C332027-67D0-094D-A752-26808C7DBCC0}" srcOrd="8" destOrd="0" presId="urn:microsoft.com/office/officeart/2005/8/layout/list1"/>
    <dgm:cxn modelId="{F3205A55-3903-FD45-9F7B-8F02B60F94CC}" type="presParOf" srcId="{2C332027-67D0-094D-A752-26808C7DBCC0}" destId="{E8E11827-B611-C343-8625-A01475C1734A}" srcOrd="0" destOrd="0" presId="urn:microsoft.com/office/officeart/2005/8/layout/list1"/>
    <dgm:cxn modelId="{A12B4C3A-E5F0-B947-93A9-1D8C588FCA11}" type="presParOf" srcId="{2C332027-67D0-094D-A752-26808C7DBCC0}" destId="{238459B2-B856-8846-93BD-3D4918282460}" srcOrd="1" destOrd="0" presId="urn:microsoft.com/office/officeart/2005/8/layout/list1"/>
    <dgm:cxn modelId="{ECFDB8A3-FCE0-4142-B30D-3BCB7E3449E5}" type="presParOf" srcId="{F6288813-E43C-1C4E-BDB2-CA55385B922A}" destId="{5F404C46-4D17-A241-895E-5D942F401A43}" srcOrd="9" destOrd="0" presId="urn:microsoft.com/office/officeart/2005/8/layout/list1"/>
    <dgm:cxn modelId="{E7019444-F885-BE44-B284-C9573F0FC86B}" type="presParOf" srcId="{F6288813-E43C-1C4E-BDB2-CA55385B922A}" destId="{2CE76BE6-1455-7643-BA80-F9787EF7AE0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21A79-C009-544D-8073-33CEAF0F7195}">
      <dsp:nvSpPr>
        <dsp:cNvPr id="0" name=""/>
        <dsp:cNvSpPr/>
      </dsp:nvSpPr>
      <dsp:spPr>
        <a:xfrm>
          <a:off x="0" y="4143670"/>
          <a:ext cx="6263640" cy="13600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Team Selection Date: 11/1</a:t>
          </a:r>
        </a:p>
      </dsp:txBody>
      <dsp:txXfrm>
        <a:off x="0" y="4143670"/>
        <a:ext cx="6263640" cy="1360044"/>
      </dsp:txXfrm>
    </dsp:sp>
    <dsp:sp modelId="{88600A9A-6696-6F4F-BD16-595F63F0FB38}">
      <dsp:nvSpPr>
        <dsp:cNvPr id="0" name=""/>
        <dsp:cNvSpPr/>
      </dsp:nvSpPr>
      <dsp:spPr>
        <a:xfrm rot="10800000">
          <a:off x="0" y="2072321"/>
          <a:ext cx="6263640" cy="209174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Practice Schedules</a:t>
          </a:r>
        </a:p>
      </dsp:txBody>
      <dsp:txXfrm rot="10800000">
        <a:off x="0" y="2072321"/>
        <a:ext cx="6263640" cy="1359156"/>
      </dsp:txXfrm>
    </dsp:sp>
    <dsp:sp modelId="{913DCBB4-137C-9645-A507-680BDF247500}">
      <dsp:nvSpPr>
        <dsp:cNvPr id="0" name=""/>
        <dsp:cNvSpPr/>
      </dsp:nvSpPr>
      <dsp:spPr>
        <a:xfrm rot="10800000">
          <a:off x="0" y="972"/>
          <a:ext cx="6263640" cy="2091749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Team Levels</a:t>
          </a:r>
          <a:endParaRPr lang="en-US" sz="2500" kern="1200" dirty="0"/>
        </a:p>
      </dsp:txBody>
      <dsp:txXfrm rot="-10800000">
        <a:off x="0" y="972"/>
        <a:ext cx="6263640" cy="734203"/>
      </dsp:txXfrm>
    </dsp:sp>
    <dsp:sp modelId="{A334CF39-5D2B-5342-A319-D99D6E20E674}">
      <dsp:nvSpPr>
        <dsp:cNvPr id="0" name=""/>
        <dsp:cNvSpPr/>
      </dsp:nvSpPr>
      <dsp:spPr>
        <a:xfrm>
          <a:off x="3058" y="735176"/>
          <a:ext cx="2085841" cy="62543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Advanced 1 and 2</a:t>
          </a:r>
        </a:p>
      </dsp:txBody>
      <dsp:txXfrm>
        <a:off x="3058" y="735176"/>
        <a:ext cx="2085841" cy="625433"/>
      </dsp:txXfrm>
    </dsp:sp>
    <dsp:sp modelId="{C8E4E134-C32A-A246-93F6-CFB983478838}">
      <dsp:nvSpPr>
        <dsp:cNvPr id="0" name=""/>
        <dsp:cNvSpPr/>
      </dsp:nvSpPr>
      <dsp:spPr>
        <a:xfrm>
          <a:off x="2088899" y="735176"/>
          <a:ext cx="2085841" cy="62543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Intermediate 1 and 2</a:t>
          </a:r>
        </a:p>
      </dsp:txBody>
      <dsp:txXfrm>
        <a:off x="2088899" y="735176"/>
        <a:ext cx="2085841" cy="625433"/>
      </dsp:txXfrm>
    </dsp:sp>
    <dsp:sp modelId="{E5E5AD7F-FA96-7740-9507-A1414DEEAECD}">
      <dsp:nvSpPr>
        <dsp:cNvPr id="0" name=""/>
        <dsp:cNvSpPr/>
      </dsp:nvSpPr>
      <dsp:spPr>
        <a:xfrm>
          <a:off x="4174740" y="735176"/>
          <a:ext cx="2085841" cy="62543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Beginner 1 and 2</a:t>
          </a:r>
        </a:p>
      </dsp:txBody>
      <dsp:txXfrm>
        <a:off x="4174740" y="735176"/>
        <a:ext cx="2085841" cy="625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70A3D-0D75-A148-A5FD-E2F2EFB2F64B}">
      <dsp:nvSpPr>
        <dsp:cNvPr id="0" name=""/>
        <dsp:cNvSpPr/>
      </dsp:nvSpPr>
      <dsp:spPr>
        <a:xfrm rot="5400000">
          <a:off x="6301587" y="-2303662"/>
          <a:ext cx="1698041" cy="6729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Number determined by team level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Everyone will participate in Frozen 8’s</a:t>
          </a:r>
        </a:p>
      </dsp:txBody>
      <dsp:txXfrm rot="-5400000">
        <a:off x="3785616" y="295201"/>
        <a:ext cx="6647092" cy="1532257"/>
      </dsp:txXfrm>
    </dsp:sp>
    <dsp:sp modelId="{DDB2885E-316A-F644-B820-319575D645B2}">
      <dsp:nvSpPr>
        <dsp:cNvPr id="0" name=""/>
        <dsp:cNvSpPr/>
      </dsp:nvSpPr>
      <dsp:spPr>
        <a:xfrm>
          <a:off x="0" y="53"/>
          <a:ext cx="3785616" cy="21225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Jamborees (Tournaments)</a:t>
          </a:r>
        </a:p>
      </dsp:txBody>
      <dsp:txXfrm>
        <a:off x="103614" y="103667"/>
        <a:ext cx="3578388" cy="1915324"/>
      </dsp:txXfrm>
    </dsp:sp>
    <dsp:sp modelId="{59986038-636D-E448-95AA-344CCD1E189B}">
      <dsp:nvSpPr>
        <dsp:cNvPr id="0" name=""/>
        <dsp:cNvSpPr/>
      </dsp:nvSpPr>
      <dsp:spPr>
        <a:xfrm rot="5400000">
          <a:off x="6301587" y="-74983"/>
          <a:ext cx="1698041" cy="6729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Monthly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Both Home and Away Friendlies should be expected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Denver Metro Area Primarily (LHA, Arvada, Foothills, Hyland Hills, etc)</a:t>
          </a:r>
        </a:p>
      </dsp:txBody>
      <dsp:txXfrm rot="-5400000">
        <a:off x="3785616" y="2523880"/>
        <a:ext cx="6647092" cy="1532257"/>
      </dsp:txXfrm>
    </dsp:sp>
    <dsp:sp modelId="{C49318AF-53C9-8A4F-BD1A-6D642F42EB76}">
      <dsp:nvSpPr>
        <dsp:cNvPr id="0" name=""/>
        <dsp:cNvSpPr/>
      </dsp:nvSpPr>
      <dsp:spPr>
        <a:xfrm>
          <a:off x="0" y="2228732"/>
          <a:ext cx="3785616" cy="21225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Friendlies (Scrimmages)</a:t>
          </a:r>
        </a:p>
      </dsp:txBody>
      <dsp:txXfrm>
        <a:off x="103614" y="2332346"/>
        <a:ext cx="3578388" cy="19153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6D026-166A-254E-80E1-330FFC6C172D}">
      <dsp:nvSpPr>
        <dsp:cNvPr id="0" name=""/>
        <dsp:cNvSpPr/>
      </dsp:nvSpPr>
      <dsp:spPr>
        <a:xfrm>
          <a:off x="0" y="1065244"/>
          <a:ext cx="666683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1B741-6E6D-B84F-BE86-CD79A227E833}">
      <dsp:nvSpPr>
        <dsp:cNvPr id="0" name=""/>
        <dsp:cNvSpPr/>
      </dsp:nvSpPr>
      <dsp:spPr>
        <a:xfrm>
          <a:off x="333341" y="799564"/>
          <a:ext cx="4666783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Every team is required to have one of each</a:t>
          </a:r>
        </a:p>
      </dsp:txBody>
      <dsp:txXfrm>
        <a:off x="359280" y="825503"/>
        <a:ext cx="4614905" cy="479482"/>
      </dsp:txXfrm>
    </dsp:sp>
    <dsp:sp modelId="{4CE95007-ED13-BD49-BC9F-BC19FDEF469A}">
      <dsp:nvSpPr>
        <dsp:cNvPr id="0" name=""/>
        <dsp:cNvSpPr/>
      </dsp:nvSpPr>
      <dsp:spPr>
        <a:xfrm>
          <a:off x="0" y="1881724"/>
          <a:ext cx="6666833" cy="1360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221806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374904" rIns="51742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Fundraising Opportunities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Communication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Schedule, Questions, etc</a:t>
          </a:r>
        </a:p>
      </dsp:txBody>
      <dsp:txXfrm>
        <a:off x="0" y="1881724"/>
        <a:ext cx="6666833" cy="1360799"/>
      </dsp:txXfrm>
    </dsp:sp>
    <dsp:sp modelId="{3A2CB575-CAA8-5B4C-9D82-697F6201DB0A}">
      <dsp:nvSpPr>
        <dsp:cNvPr id="0" name=""/>
        <dsp:cNvSpPr/>
      </dsp:nvSpPr>
      <dsp:spPr>
        <a:xfrm>
          <a:off x="333341" y="1616044"/>
          <a:ext cx="4666783" cy="531360"/>
        </a:xfrm>
        <a:prstGeom prst="roundRect">
          <a:avLst/>
        </a:prstGeom>
        <a:gradFill rotWithShape="0">
          <a:gsLst>
            <a:gs pos="0">
              <a:schemeClr val="accent2">
                <a:hueOff val="3221806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6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6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Manager Responsibilities</a:t>
          </a:r>
        </a:p>
      </dsp:txBody>
      <dsp:txXfrm>
        <a:off x="359280" y="1641983"/>
        <a:ext cx="4614905" cy="479482"/>
      </dsp:txXfrm>
    </dsp:sp>
    <dsp:sp modelId="{2CE76BE6-1455-7643-BA80-F9787EF7AE0F}">
      <dsp:nvSpPr>
        <dsp:cNvPr id="0" name=""/>
        <dsp:cNvSpPr/>
      </dsp:nvSpPr>
      <dsp:spPr>
        <a:xfrm>
          <a:off x="0" y="3605405"/>
          <a:ext cx="6666833" cy="10489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374904" rIns="51742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Team Events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Silent Auction Basket</a:t>
          </a:r>
        </a:p>
      </dsp:txBody>
      <dsp:txXfrm>
        <a:off x="0" y="3605405"/>
        <a:ext cx="6666833" cy="1048949"/>
      </dsp:txXfrm>
    </dsp:sp>
    <dsp:sp modelId="{238459B2-B856-8846-93BD-3D4918282460}">
      <dsp:nvSpPr>
        <dsp:cNvPr id="0" name=""/>
        <dsp:cNvSpPr/>
      </dsp:nvSpPr>
      <dsp:spPr>
        <a:xfrm>
          <a:off x="333341" y="3339724"/>
          <a:ext cx="4666783" cy="531360"/>
        </a:xfrm>
        <a:prstGeom prst="roundRect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Culture Coordinator Responsibilities </a:t>
          </a:r>
        </a:p>
      </dsp:txBody>
      <dsp:txXfrm>
        <a:off x="359280" y="3365663"/>
        <a:ext cx="4614905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03F77-7A26-3DAD-021C-F7EDFCEB4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B7471-CE14-4EBA-DA83-8F36D9F21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41C82-208C-6AE7-D7F5-802E9E412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54A-B419-FC4C-B8B4-26296A065C36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EC91E-5FD8-599C-0CF0-A20BD8EAF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5A974-5D67-FE15-5F2A-C71537EF5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740B-B736-3547-8754-A64454A5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59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61650-AC5F-14D7-782F-F0B556A3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D1E724-7B08-4DDD-D0FE-91DAA9F63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78EDD-41A4-A1F2-DE4D-B04499851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54A-B419-FC4C-B8B4-26296A065C36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07F4F-28CF-8F2F-043F-E44357975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CEA0B-FE45-CAD4-D3DC-A8B50936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740B-B736-3547-8754-A64454A5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7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0FFF36-9A06-5D90-8988-87E600899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9C78F7-1F2C-6D12-46FA-4EA5C14A2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709DD-B26F-3000-25BB-DA7B50269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54A-B419-FC4C-B8B4-26296A065C36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CA387-7012-60CD-D2C0-11326DE35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DFF0B-1C97-6687-0B08-D2C9A9FE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740B-B736-3547-8754-A64454A5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6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B0AEB-4342-F9B9-88C4-84B79E860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8FA5E-FB03-04A1-139F-DE5F99D6D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F2BDC-60D1-6FFD-5D6A-3C765012F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54A-B419-FC4C-B8B4-26296A065C36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162D5-F1CA-51E3-BA87-253040CAD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3D706-7F98-18EA-C91F-ABF04AED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740B-B736-3547-8754-A64454A5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2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5CBF6-7B26-DE57-7B37-9FA34A20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63419-A68C-A980-2944-47551F140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1B7A4-8A36-4EF7-5011-6F4659411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54A-B419-FC4C-B8B4-26296A065C36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73F54-29FF-DAA1-46CA-3411CE0D1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135E6-14A4-604E-5DE2-1A355AA3D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740B-B736-3547-8754-A64454A5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2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80A34-F8BC-CBBD-3421-50142C8E0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5F55B-1E95-1E2F-F961-18493386E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DBC9C-DA49-B8E7-7298-C4FF3D37D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3D843-2DC3-CDB0-F16B-A9F62C701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54A-B419-FC4C-B8B4-26296A065C36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A2DF00-7F84-8A3F-C083-1A0AA4E93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EBC16-ECC6-D4FF-1BC5-77832C2B7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740B-B736-3547-8754-A64454A5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5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F3712-DB75-75D9-6E25-24D2F90BE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0DBAB-3486-B022-7CA5-C4A832FC8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6169D-A481-7EBC-77C9-7A8110953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D64EEC-1347-9B92-47C6-DF08AC029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012EF8-101E-3800-D9D9-2AE7E35EB8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D8D876-0264-E079-9C70-C156BD4AD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54A-B419-FC4C-B8B4-26296A065C36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1ED6BE-0AF9-F215-D939-0396B8AB3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EDB1F4-F799-96C1-637C-4BB14B81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740B-B736-3547-8754-A64454A5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6567B-55F7-9178-4CD1-7AB568D75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54BFDF-D8FF-77D7-B054-CBA253646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54A-B419-FC4C-B8B4-26296A065C36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78EC75-7379-94B5-421A-A067139B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DC3CD-A9B4-33A8-4AB8-71280FF50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740B-B736-3547-8754-A64454A5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4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D712C7-B8AE-7C92-88B9-AFD23B37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54A-B419-FC4C-B8B4-26296A065C36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4DE1EF-0E7C-C9D8-E237-CE8756112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D1DA2-2387-479C-5C8C-254476AB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740B-B736-3547-8754-A64454A5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9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A5DAE-014E-B251-B5EC-4033CCE84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2B9E3-9501-C7F3-8158-878CA7BE7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3E6A8-1A2D-3F37-36FC-C913921EB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41F53-03C5-B6CB-1E9E-94BF49AD2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54A-B419-FC4C-B8B4-26296A065C36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628A7-80F4-4927-C4B0-0FA23CFD1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D0EE7-4479-01D8-36BD-211052BD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740B-B736-3547-8754-A64454A5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64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92F1F-36BD-FBA6-7655-54A2EF371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F39802-2511-4285-57C1-4A03B3473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FCFB7E-DFB5-858D-F488-2857346E9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F8A79-96FF-DCEE-1360-B63F2C885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B54A-B419-FC4C-B8B4-26296A065C36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F15C9-D99E-FB6E-C5E6-A646AA0D6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7AC65-481B-B9D0-8A41-2C25D6C59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740B-B736-3547-8754-A64454A5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8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2328C6-DF61-93E7-4018-380921FBF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00B1B-4A9B-5B0B-6654-B2EF01439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ADCC8-AB83-0D75-0FD9-682FB6E640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3EB54A-B419-FC4C-B8B4-26296A065C36}" type="datetimeFigureOut">
              <a:rPr lang="en-US" smtClean="0"/>
              <a:t>10/17/25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D4B31-A7B2-D75D-BF8A-A5BD84665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1D29E-EA8F-90F5-52D8-E4CBD20F5A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11740B-B736-3547-8754-A64454A5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2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00545B-A2FD-0A9A-B0D2-DB8DAADE8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</a:rPr>
              <a:t>Arapahoe Warriors 8U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C37503-FCE7-9B48-A24E-BBAFAD3FE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2000">
                <a:solidFill>
                  <a:schemeClr val="tx2"/>
                </a:solidFill>
              </a:rPr>
              <a:t>Parent Meeting – 10/18/2025</a:t>
            </a:r>
          </a:p>
        </p:txBody>
      </p:sp>
      <p:pic>
        <p:nvPicPr>
          <p:cNvPr id="5" name="Picture 4" descr="A logo of a warrior&#10;&#10;AI-generated content may be incorrect.">
            <a:extLst>
              <a:ext uri="{FF2B5EF4-FFF2-40B4-BE49-F238E27FC236}">
                <a16:creationId xmlns:a16="http://schemas.microsoft.com/office/drawing/2014/main" id="{916E09D0-9C0B-5BFB-1628-706F402D7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70" y="2173964"/>
            <a:ext cx="4141760" cy="3424471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0134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597B1-E8D9-959E-D855-972CFE3ED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200"/>
              <a:t>Program 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F69C10-0121-6F0E-4C1A-6A837261D2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0213823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9460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378816-ECEA-C3AB-BBFA-AE8A3DF04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Staff 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1A281-A9EE-6AB4-2383-E610115F6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Dillon Whalen </a:t>
            </a:r>
          </a:p>
          <a:p>
            <a:pPr lvl="1"/>
            <a:r>
              <a:rPr lang="en-US" sz="1400">
                <a:solidFill>
                  <a:schemeClr val="tx2"/>
                </a:solidFill>
              </a:rPr>
              <a:t>8U Hockey Director</a:t>
            </a:r>
          </a:p>
          <a:p>
            <a:pPr lvl="1"/>
            <a:r>
              <a:rPr lang="en-US" sz="1400">
                <a:solidFill>
                  <a:schemeClr val="tx2"/>
                </a:solidFill>
              </a:rPr>
              <a:t>On-Ice Lead: Intermediate 2, Beginner 1 and Beginner 2</a:t>
            </a:r>
          </a:p>
          <a:p>
            <a:r>
              <a:rPr lang="en-US" sz="1400">
                <a:solidFill>
                  <a:schemeClr val="tx2"/>
                </a:solidFill>
              </a:rPr>
              <a:t>Alex Wegienka</a:t>
            </a:r>
          </a:p>
          <a:p>
            <a:pPr lvl="1"/>
            <a:r>
              <a:rPr lang="en-US" sz="1400">
                <a:solidFill>
                  <a:schemeClr val="tx2"/>
                </a:solidFill>
              </a:rPr>
              <a:t>On-Ice Director</a:t>
            </a:r>
          </a:p>
          <a:p>
            <a:pPr lvl="1"/>
            <a:r>
              <a:rPr lang="en-US" sz="1400">
                <a:solidFill>
                  <a:schemeClr val="tx2"/>
                </a:solidFill>
              </a:rPr>
              <a:t>On-Ice Lead: Advanced 1 and Intermediate 1</a:t>
            </a:r>
          </a:p>
          <a:p>
            <a:r>
              <a:rPr lang="en-US" sz="1400">
                <a:solidFill>
                  <a:schemeClr val="tx2"/>
                </a:solidFill>
              </a:rPr>
              <a:t>Alex Beckman</a:t>
            </a:r>
          </a:p>
          <a:p>
            <a:pPr lvl="1"/>
            <a:r>
              <a:rPr lang="en-US" sz="1400">
                <a:solidFill>
                  <a:schemeClr val="tx2"/>
                </a:solidFill>
              </a:rPr>
              <a:t>On-Ice Lead: Advanced 2</a:t>
            </a:r>
          </a:p>
          <a:p>
            <a:r>
              <a:rPr lang="en-US" sz="1400">
                <a:solidFill>
                  <a:schemeClr val="tx2"/>
                </a:solidFill>
              </a:rPr>
              <a:t>Amidon Miche</a:t>
            </a:r>
          </a:p>
          <a:p>
            <a:pPr lvl="1"/>
            <a:r>
              <a:rPr lang="en-US" sz="1400">
                <a:solidFill>
                  <a:schemeClr val="tx2"/>
                </a:solidFill>
              </a:rPr>
              <a:t>SSPRD Hockey Manager</a:t>
            </a:r>
          </a:p>
          <a:p>
            <a:r>
              <a:rPr lang="en-US" sz="1400">
                <a:solidFill>
                  <a:schemeClr val="tx2"/>
                </a:solidFill>
              </a:rPr>
              <a:t>Susan Pfieffer </a:t>
            </a:r>
          </a:p>
          <a:p>
            <a:pPr lvl="1"/>
            <a:r>
              <a:rPr lang="en-US" sz="1400">
                <a:solidFill>
                  <a:schemeClr val="tx2"/>
                </a:solidFill>
              </a:rPr>
              <a:t>Registrar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Ice hockey">
            <a:extLst>
              <a:ext uri="{FF2B5EF4-FFF2-40B4-BE49-F238E27FC236}">
                <a16:creationId xmlns:a16="http://schemas.microsoft.com/office/drawing/2014/main" id="{FD02CAD2-6496-50E0-39CA-E1DCE28F4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520E79-F0A4-73CF-AF9F-38EA3F16D3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FD31F-AB30-1068-62CD-B05440A92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Jamborees/Friendlies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AD177F-C1E5-3222-74B4-2E76BE8124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3369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1092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1BB42F-1495-7E12-F7C7-13C3D4BF1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Frozen 8’s Jamboree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DDCC3-A11C-9D64-BDD2-77F65E132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Friday, January 16th – Sunday, January 18</a:t>
            </a:r>
            <a:r>
              <a:rPr lang="en-US" sz="2200" baseline="30000" dirty="0"/>
              <a:t>th</a:t>
            </a:r>
            <a:r>
              <a:rPr lang="en-US" sz="2200" dirty="0"/>
              <a:t>, 2026</a:t>
            </a:r>
          </a:p>
          <a:p>
            <a:r>
              <a:rPr lang="en-US" sz="2200" dirty="0"/>
              <a:t>Silent Auction</a:t>
            </a:r>
          </a:p>
          <a:p>
            <a:r>
              <a:rPr lang="en-US" sz="2200" dirty="0"/>
              <a:t>Fine Designs Apparel</a:t>
            </a:r>
          </a:p>
          <a:p>
            <a:r>
              <a:rPr lang="en-US" sz="2200" dirty="0"/>
              <a:t>Rink 1 – Beginner</a:t>
            </a:r>
          </a:p>
          <a:p>
            <a:r>
              <a:rPr lang="en-US" sz="2200" dirty="0"/>
              <a:t>Rink 2/3 – Intermediate and Advanced</a:t>
            </a:r>
          </a:p>
          <a:p>
            <a:endParaRPr lang="en-US" sz="2200" dirty="0"/>
          </a:p>
        </p:txBody>
      </p:sp>
      <p:pic>
        <p:nvPicPr>
          <p:cNvPr id="4" name="Picture 3" descr="A group of t-shirts with a cartoon character&#10;&#10;AI-generated content may be incorrect.">
            <a:extLst>
              <a:ext uri="{FF2B5EF4-FFF2-40B4-BE49-F238E27FC236}">
                <a16:creationId xmlns:a16="http://schemas.microsoft.com/office/drawing/2014/main" id="{D548658A-84F0-F38B-1127-27A1D54EEC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463" r="2" b="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1056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EFFA96-BCBB-E15E-E892-2B4532105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Mite Nights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D5D09-03BD-8979-B3F2-5BBA35F67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Fundraising events</a:t>
            </a:r>
          </a:p>
          <a:p>
            <a:r>
              <a:rPr lang="en-US" sz="2200"/>
              <a:t>Restaurant Nights</a:t>
            </a:r>
          </a:p>
          <a:p>
            <a:r>
              <a:rPr lang="en-US" sz="2200"/>
              <a:t>First one of the season – 11/1 and 11/2 </a:t>
            </a:r>
          </a:p>
          <a:p>
            <a:pPr lvl="1"/>
            <a:r>
              <a:rPr lang="en-US" sz="2200"/>
              <a:t>Hippops Ice Cream at South Suburban Sports Complex</a:t>
            </a:r>
          </a:p>
        </p:txBody>
      </p:sp>
      <p:pic>
        <p:nvPicPr>
          <p:cNvPr id="5" name="Picture 4" descr="A collage of ice cream bars&#10;&#10;AI-generated content may be incorrect.">
            <a:extLst>
              <a:ext uri="{FF2B5EF4-FFF2-40B4-BE49-F238E27FC236}">
                <a16:creationId xmlns:a16="http://schemas.microsoft.com/office/drawing/2014/main" id="{6E06E3D8-8291-A54D-B2CA-95B428771A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181" r="24122" b="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9241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8F0108-5270-44B0-03DC-17773EB08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100">
                <a:solidFill>
                  <a:srgbClr val="FFFFFF"/>
                </a:solidFill>
              </a:rPr>
              <a:t>Team Managers/Culture Coordinators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7FC3237-C54A-6857-A2E6-909FF290EE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66336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8427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2F7971-8995-AEAF-C2FF-CD96094E54BC}"/>
              </a:ext>
              <a:ext uri="{147F2762-F138-4A5C-976F-8EAC2B608ADB}">
                <a16:predDERef xmlns:a16="http://schemas.microsoft.com/office/drawing/2014/main" pred="{7E50C60A-A517-49EE-80FD-1E604845C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62" y="623275"/>
            <a:ext cx="3805552" cy="2644859"/>
          </a:xfrm>
          <a:prstGeom prst="rect">
            <a:avLst/>
          </a:prstGeom>
        </p:spPr>
      </p:pic>
      <p:pic>
        <p:nvPicPr>
          <p:cNvPr id="5" name="Picture 4" descr="A blue and yellow jersey&#10;&#10;AI-generated content may be incorrect.">
            <a:extLst>
              <a:ext uri="{FF2B5EF4-FFF2-40B4-BE49-F238E27FC236}">
                <a16:creationId xmlns:a16="http://schemas.microsoft.com/office/drawing/2014/main" id="{34786252-D5EE-C78D-F8DD-198FD94F4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71" y="3586297"/>
            <a:ext cx="3457333" cy="2644860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029" y="623275"/>
            <a:ext cx="657079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941A25-9F46-6C42-657D-DD085BBAB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659" y="1188637"/>
            <a:ext cx="5642312" cy="1597228"/>
          </a:xfrm>
        </p:spPr>
        <p:txBody>
          <a:bodyPr>
            <a:normAutofit/>
          </a:bodyPr>
          <a:lstStyle/>
          <a:p>
            <a:r>
              <a:rPr lang="en-US" sz="5400"/>
              <a:t>Uniforms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07BF4-3A61-86C0-AB45-EBE3E953A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5660" y="2998278"/>
            <a:ext cx="4505654" cy="2728198"/>
          </a:xfrm>
        </p:spPr>
        <p:txBody>
          <a:bodyPr anchor="t">
            <a:normAutofit/>
          </a:bodyPr>
          <a:lstStyle/>
          <a:p>
            <a:r>
              <a:rPr lang="en-US" sz="1700" dirty="0"/>
              <a:t>Jerseys </a:t>
            </a:r>
          </a:p>
          <a:p>
            <a:r>
              <a:rPr lang="en-US" sz="1700" dirty="0"/>
              <a:t>Nameplates</a:t>
            </a:r>
          </a:p>
          <a:p>
            <a:pPr lvl="1"/>
            <a:r>
              <a:rPr lang="en-US" sz="1700" dirty="0"/>
              <a:t>$25 per player</a:t>
            </a:r>
          </a:p>
          <a:p>
            <a:pPr lvl="1"/>
            <a:r>
              <a:rPr lang="en-US" sz="1700" dirty="0"/>
              <a:t>Covers both sides of the jersey</a:t>
            </a:r>
          </a:p>
          <a:p>
            <a:pPr lvl="1"/>
            <a:r>
              <a:rPr lang="en-US" sz="1700" dirty="0"/>
              <a:t>Will provide team managers with dates to collect jerseys for printing</a:t>
            </a:r>
          </a:p>
          <a:p>
            <a:r>
              <a:rPr lang="en-US" sz="1700" dirty="0"/>
              <a:t>Hockey Socks</a:t>
            </a:r>
          </a:p>
          <a:p>
            <a:pPr lvl="1"/>
            <a:r>
              <a:rPr lang="en-US" sz="1700" dirty="0"/>
              <a:t>Will be given to players after team selections</a:t>
            </a:r>
          </a:p>
        </p:txBody>
      </p:sp>
    </p:spTree>
    <p:extLst>
      <p:ext uri="{BB962C8B-B14F-4D97-AF65-F5344CB8AC3E}">
        <p14:creationId xmlns:p14="http://schemas.microsoft.com/office/powerpoint/2010/main" val="2173016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D4C6B6-D687-4872-496E-41655AB21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858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242</Words>
  <Application>Microsoft Macintosh PowerPoint</Application>
  <PresentationFormat>Widescreen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Office Theme</vt:lpstr>
      <vt:lpstr>Arapahoe Warriors 8U</vt:lpstr>
      <vt:lpstr>Program Overview</vt:lpstr>
      <vt:lpstr>Staff Introductions</vt:lpstr>
      <vt:lpstr>Jamborees/Friendlies </vt:lpstr>
      <vt:lpstr>Frozen 8’s Jamboree</vt:lpstr>
      <vt:lpstr>Mite Nights</vt:lpstr>
      <vt:lpstr>Team Managers/Culture Coordinators</vt:lpstr>
      <vt:lpstr>Uniforms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Dillon Whalen</dc:creator>
  <cp:lastModifiedBy>Dillon Whalen</cp:lastModifiedBy>
  <cp:revision>1</cp:revision>
  <dcterms:created xsi:type="dcterms:W3CDTF">2025-10-18T03:43:27Z</dcterms:created>
  <dcterms:modified xsi:type="dcterms:W3CDTF">2025-10-18T04:23:34Z</dcterms:modified>
</cp:coreProperties>
</file>