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7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B89A3A-C2F8-4957-B3EF-03873A526BF3}" v="57" dt="2026-03-19T17:37:59.4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t Reichert" userId="3118055b-cea4-49f8-a593-f7d749848182" providerId="ADAL" clId="{F94DA130-E4E5-4F4F-98FC-0E7461F57BC7}"/>
    <pc:docChg chg="undo custSel modSld modMainMaster">
      <pc:chgData name="Kent Reichert" userId="3118055b-cea4-49f8-a593-f7d749848182" providerId="ADAL" clId="{F94DA130-E4E5-4F4F-98FC-0E7461F57BC7}" dt="2026-03-19T17:46:43.231" v="713" actId="20577"/>
      <pc:docMkLst>
        <pc:docMk/>
      </pc:docMkLst>
      <pc:sldChg chg="addSp delSp modSp mod setBg">
        <pc:chgData name="Kent Reichert" userId="3118055b-cea4-49f8-a593-f7d749848182" providerId="ADAL" clId="{F94DA130-E4E5-4F4F-98FC-0E7461F57BC7}" dt="2026-03-19T17:30:19.271" v="646" actId="1076"/>
        <pc:sldMkLst>
          <pc:docMk/>
          <pc:sldMk cId="0" sldId="256"/>
        </pc:sldMkLst>
        <pc:spChg chg="mod">
          <ac:chgData name="Kent Reichert" userId="3118055b-cea4-49f8-a593-f7d749848182" providerId="ADAL" clId="{F94DA130-E4E5-4F4F-98FC-0E7461F57BC7}" dt="2026-03-19T17:29:41.860" v="643" actId="26606"/>
          <ac:spMkLst>
            <pc:docMk/>
            <pc:sldMk cId="0" sldId="256"/>
            <ac:spMk id="2" creationId="{00000000-0000-0000-0000-000000000000}"/>
          </ac:spMkLst>
        </pc:spChg>
        <pc:spChg chg="del mod">
          <ac:chgData name="Kent Reichert" userId="3118055b-cea4-49f8-a593-f7d749848182" providerId="ADAL" clId="{F94DA130-E4E5-4F4F-98FC-0E7461F57BC7}" dt="2026-03-19T16:33:58.278" v="129" actId="478"/>
          <ac:spMkLst>
            <pc:docMk/>
            <pc:sldMk cId="0" sldId="256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30:12.094" v="0" actId="478"/>
          <ac:spMkLst>
            <pc:docMk/>
            <pc:sldMk cId="0" sldId="256"/>
            <ac:spMk id="4" creationId="{00000000-0000-0000-0000-000000000000}"/>
          </ac:spMkLst>
        </pc:spChg>
        <pc:spChg chg="add">
          <ac:chgData name="Kent Reichert" userId="3118055b-cea4-49f8-a593-f7d749848182" providerId="ADAL" clId="{F94DA130-E4E5-4F4F-98FC-0E7461F57BC7}" dt="2026-03-19T17:29:41.860" v="643" actId="26606"/>
          <ac:spMkLst>
            <pc:docMk/>
            <pc:sldMk cId="0" sldId="256"/>
            <ac:spMk id="11" creationId="{D4771268-CB57-404A-9271-370EB28F6090}"/>
          </ac:spMkLst>
        </pc:spChg>
        <pc:picChg chg="add mod">
          <ac:chgData name="Kent Reichert" userId="3118055b-cea4-49f8-a593-f7d749848182" providerId="ADAL" clId="{F94DA130-E4E5-4F4F-98FC-0E7461F57BC7}" dt="2026-03-19T17:30:19.271" v="646" actId="1076"/>
          <ac:picMkLst>
            <pc:docMk/>
            <pc:sldMk cId="0" sldId="256"/>
            <ac:picMk id="6" creationId="{625265B6-9F17-070A-D255-D844C95470A8}"/>
          </ac:picMkLst>
        </pc:picChg>
      </pc:sldChg>
      <pc:sldChg chg="addSp delSp modSp mod">
        <pc:chgData name="Kent Reichert" userId="3118055b-cea4-49f8-a593-f7d749848182" providerId="ADAL" clId="{F94DA130-E4E5-4F4F-98FC-0E7461F57BC7}" dt="2026-03-19T17:46:06.510" v="704" actId="113"/>
        <pc:sldMkLst>
          <pc:docMk/>
          <pc:sldMk cId="0" sldId="257"/>
        </pc:sldMkLst>
        <pc:spChg chg="mod">
          <ac:chgData name="Kent Reichert" userId="3118055b-cea4-49f8-a593-f7d749848182" providerId="ADAL" clId="{F94DA130-E4E5-4F4F-98FC-0E7461F57BC7}" dt="2026-03-19T17:46:06.510" v="704" actId="113"/>
          <ac:spMkLst>
            <pc:docMk/>
            <pc:sldMk cId="0" sldId="257"/>
            <ac:spMk id="2" creationId="{00000000-0000-0000-0000-000000000000}"/>
          </ac:spMkLst>
        </pc:spChg>
        <pc:spChg chg="mod">
          <ac:chgData name="Kent Reichert" userId="3118055b-cea4-49f8-a593-f7d749848182" providerId="ADAL" clId="{F94DA130-E4E5-4F4F-98FC-0E7461F57BC7}" dt="2026-03-19T16:37:28.893" v="226" actId="20577"/>
          <ac:spMkLst>
            <pc:docMk/>
            <pc:sldMk cId="0" sldId="257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30:35.730" v="1" actId="478"/>
          <ac:spMkLst>
            <pc:docMk/>
            <pc:sldMk cId="0" sldId="257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10.817" v="674" actId="1076"/>
          <ac:picMkLst>
            <pc:docMk/>
            <pc:sldMk cId="0" sldId="257"/>
            <ac:picMk id="6" creationId="{954BB8AA-57F9-536F-5E6C-A428ED2C22A2}"/>
          </ac:picMkLst>
        </pc:picChg>
        <pc:cxnChg chg="add mod">
          <ac:chgData name="Kent Reichert" userId="3118055b-cea4-49f8-a593-f7d749848182" providerId="ADAL" clId="{F94DA130-E4E5-4F4F-98FC-0E7461F57BC7}" dt="2026-03-19T17:37:35.442" v="691"/>
          <ac:cxnSpMkLst>
            <pc:docMk/>
            <pc:sldMk cId="0" sldId="257"/>
            <ac:cxnSpMk id="7" creationId="{E78B026A-E2E5-6CD1-58EF-6CF8331D5DA8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29.919" v="690" actId="1076"/>
        <pc:sldMkLst>
          <pc:docMk/>
          <pc:sldMk cId="0" sldId="258"/>
        </pc:sldMkLst>
        <pc:spChg chg="mod">
          <ac:chgData name="Kent Reichert" userId="3118055b-cea4-49f8-a593-f7d749848182" providerId="ADAL" clId="{F94DA130-E4E5-4F4F-98FC-0E7461F57BC7}" dt="2026-03-19T16:39:35.831" v="254" actId="255"/>
          <ac:spMkLst>
            <pc:docMk/>
            <pc:sldMk cId="0" sldId="258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38:16.574" v="229" actId="478"/>
          <ac:spMkLst>
            <pc:docMk/>
            <pc:sldMk cId="0" sldId="258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16.798" v="675"/>
          <ac:picMkLst>
            <pc:docMk/>
            <pc:sldMk cId="0" sldId="258"/>
            <ac:picMk id="5" creationId="{DB068CD7-5CA0-54F6-741A-77AF5D614181}"/>
          </ac:picMkLst>
        </pc:picChg>
        <pc:cxnChg chg="add mod">
          <ac:chgData name="Kent Reichert" userId="3118055b-cea4-49f8-a593-f7d749848182" providerId="ADAL" clId="{F94DA130-E4E5-4F4F-98FC-0E7461F57BC7}" dt="2026-03-19T17:37:29.919" v="690" actId="1076"/>
          <ac:cxnSpMkLst>
            <pc:docMk/>
            <pc:sldMk cId="0" sldId="258"/>
            <ac:cxnSpMk id="7" creationId="{090C0B6C-AFA9-A51D-3AE4-71797A5988C2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46:43.231" v="713" actId="20577"/>
        <pc:sldMkLst>
          <pc:docMk/>
          <pc:sldMk cId="0" sldId="259"/>
        </pc:sldMkLst>
        <pc:spChg chg="mod">
          <ac:chgData name="Kent Reichert" userId="3118055b-cea4-49f8-a593-f7d749848182" providerId="ADAL" clId="{F94DA130-E4E5-4F4F-98FC-0E7461F57BC7}" dt="2026-03-19T17:46:43.231" v="713" actId="20577"/>
          <ac:spMkLst>
            <pc:docMk/>
            <pc:sldMk cId="0" sldId="259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0:03.532" v="255" actId="478"/>
          <ac:spMkLst>
            <pc:docMk/>
            <pc:sldMk cId="0" sldId="259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20.156" v="676"/>
          <ac:picMkLst>
            <pc:docMk/>
            <pc:sldMk cId="0" sldId="259"/>
            <ac:picMk id="5" creationId="{7A29C18F-34B6-0D98-8A11-1697AA69DBC3}"/>
          </ac:picMkLst>
        </pc:picChg>
        <pc:cxnChg chg="add mod">
          <ac:chgData name="Kent Reichert" userId="3118055b-cea4-49f8-a593-f7d749848182" providerId="ADAL" clId="{F94DA130-E4E5-4F4F-98FC-0E7461F57BC7}" dt="2026-03-19T17:37:37.978" v="692"/>
          <ac:cxnSpMkLst>
            <pc:docMk/>
            <pc:sldMk cId="0" sldId="259"/>
            <ac:cxnSpMk id="6" creationId="{C025805C-EFAF-C4A9-FE2E-42480B107095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39.455" v="693"/>
        <pc:sldMkLst>
          <pc:docMk/>
          <pc:sldMk cId="0" sldId="260"/>
        </pc:sldMkLst>
        <pc:spChg chg="mod">
          <ac:chgData name="Kent Reichert" userId="3118055b-cea4-49f8-a593-f7d749848182" providerId="ADAL" clId="{F94DA130-E4E5-4F4F-98FC-0E7461F57BC7}" dt="2026-03-19T16:42:26.022" v="365" actId="15"/>
          <ac:spMkLst>
            <pc:docMk/>
            <pc:sldMk cId="0" sldId="260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1:59.644" v="343" actId="478"/>
          <ac:spMkLst>
            <pc:docMk/>
            <pc:sldMk cId="0" sldId="260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21.776" v="677"/>
          <ac:picMkLst>
            <pc:docMk/>
            <pc:sldMk cId="0" sldId="260"/>
            <ac:picMk id="5" creationId="{BE1052B5-A0A9-FF50-3A42-711E512B7E95}"/>
          </ac:picMkLst>
        </pc:picChg>
        <pc:cxnChg chg="add mod">
          <ac:chgData name="Kent Reichert" userId="3118055b-cea4-49f8-a593-f7d749848182" providerId="ADAL" clId="{F94DA130-E4E5-4F4F-98FC-0E7461F57BC7}" dt="2026-03-19T17:37:39.455" v="693"/>
          <ac:cxnSpMkLst>
            <pc:docMk/>
            <pc:sldMk cId="0" sldId="260"/>
            <ac:cxnSpMk id="6" creationId="{8CD0B755-D79B-593A-6852-2CDAF8C3622F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41.523" v="694"/>
        <pc:sldMkLst>
          <pc:docMk/>
          <pc:sldMk cId="0" sldId="261"/>
        </pc:sldMkLst>
        <pc:spChg chg="mod">
          <ac:chgData name="Kent Reichert" userId="3118055b-cea4-49f8-a593-f7d749848182" providerId="ADAL" clId="{F94DA130-E4E5-4F4F-98FC-0E7461F57BC7}" dt="2026-03-19T16:42:39.903" v="374" actId="6549"/>
          <ac:spMkLst>
            <pc:docMk/>
            <pc:sldMk cId="0" sldId="261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2:32.912" v="366" actId="478"/>
          <ac:spMkLst>
            <pc:docMk/>
            <pc:sldMk cId="0" sldId="261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24.369" v="678"/>
          <ac:picMkLst>
            <pc:docMk/>
            <pc:sldMk cId="0" sldId="261"/>
            <ac:picMk id="5" creationId="{75FD1846-F50E-1CA9-ECD1-12EB9482A8B8}"/>
          </ac:picMkLst>
        </pc:picChg>
        <pc:cxnChg chg="add mod">
          <ac:chgData name="Kent Reichert" userId="3118055b-cea4-49f8-a593-f7d749848182" providerId="ADAL" clId="{F94DA130-E4E5-4F4F-98FC-0E7461F57BC7}" dt="2026-03-19T17:37:41.523" v="694"/>
          <ac:cxnSpMkLst>
            <pc:docMk/>
            <pc:sldMk cId="0" sldId="261"/>
            <ac:cxnSpMk id="6" creationId="{C62D6A84-D1AE-0137-BBDE-0474AF18A764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44.904" v="696"/>
        <pc:sldMkLst>
          <pc:docMk/>
          <pc:sldMk cId="0" sldId="262"/>
        </pc:sldMkLst>
        <pc:spChg chg="mod">
          <ac:chgData name="Kent Reichert" userId="3118055b-cea4-49f8-a593-f7d749848182" providerId="ADAL" clId="{F94DA130-E4E5-4F4F-98FC-0E7461F57BC7}" dt="2026-03-19T16:43:06.477" v="387" actId="20577"/>
          <ac:spMkLst>
            <pc:docMk/>
            <pc:sldMk cId="0" sldId="262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2:46.944" v="375" actId="478"/>
          <ac:spMkLst>
            <pc:docMk/>
            <pc:sldMk cId="0" sldId="262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27.170" v="679"/>
          <ac:picMkLst>
            <pc:docMk/>
            <pc:sldMk cId="0" sldId="262"/>
            <ac:picMk id="5" creationId="{3EB93831-8B49-AF75-6491-5A93B9248579}"/>
          </ac:picMkLst>
        </pc:picChg>
        <pc:cxnChg chg="add mod">
          <ac:chgData name="Kent Reichert" userId="3118055b-cea4-49f8-a593-f7d749848182" providerId="ADAL" clId="{F94DA130-E4E5-4F4F-98FC-0E7461F57BC7}" dt="2026-03-19T17:37:43.510" v="695"/>
          <ac:cxnSpMkLst>
            <pc:docMk/>
            <pc:sldMk cId="0" sldId="262"/>
            <ac:cxnSpMk id="6" creationId="{C70DD874-31E7-3BE6-B638-BFE32971526E}"/>
          </ac:cxnSpMkLst>
        </pc:cxnChg>
        <pc:cxnChg chg="add mod">
          <ac:chgData name="Kent Reichert" userId="3118055b-cea4-49f8-a593-f7d749848182" providerId="ADAL" clId="{F94DA130-E4E5-4F4F-98FC-0E7461F57BC7}" dt="2026-03-19T17:37:44.904" v="696"/>
          <ac:cxnSpMkLst>
            <pc:docMk/>
            <pc:sldMk cId="0" sldId="262"/>
            <ac:cxnSpMk id="7" creationId="{831D17D8-71A9-1B97-15DE-7408CC106E87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49.681" v="697"/>
        <pc:sldMkLst>
          <pc:docMk/>
          <pc:sldMk cId="0" sldId="263"/>
        </pc:sldMkLst>
        <pc:spChg chg="mod">
          <ac:chgData name="Kent Reichert" userId="3118055b-cea4-49f8-a593-f7d749848182" providerId="ADAL" clId="{F94DA130-E4E5-4F4F-98FC-0E7461F57BC7}" dt="2026-03-19T16:43:47.812" v="396" actId="6549"/>
          <ac:spMkLst>
            <pc:docMk/>
            <pc:sldMk cId="0" sldId="263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3:41.969" v="388" actId="478"/>
          <ac:spMkLst>
            <pc:docMk/>
            <pc:sldMk cId="0" sldId="263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29.241" v="680"/>
          <ac:picMkLst>
            <pc:docMk/>
            <pc:sldMk cId="0" sldId="263"/>
            <ac:picMk id="5" creationId="{4B4E8F76-561C-60AC-AD0C-891CCBAC1A84}"/>
          </ac:picMkLst>
        </pc:picChg>
        <pc:cxnChg chg="add mod">
          <ac:chgData name="Kent Reichert" userId="3118055b-cea4-49f8-a593-f7d749848182" providerId="ADAL" clId="{F94DA130-E4E5-4F4F-98FC-0E7461F57BC7}" dt="2026-03-19T17:37:49.681" v="697"/>
          <ac:cxnSpMkLst>
            <pc:docMk/>
            <pc:sldMk cId="0" sldId="263"/>
            <ac:cxnSpMk id="6" creationId="{FB8FF30F-6D15-D579-963E-72AC4A369F0C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50.976" v="698"/>
        <pc:sldMkLst>
          <pc:docMk/>
          <pc:sldMk cId="0" sldId="264"/>
        </pc:sldMkLst>
        <pc:spChg chg="mod">
          <ac:chgData name="Kent Reichert" userId="3118055b-cea4-49f8-a593-f7d749848182" providerId="ADAL" clId="{F94DA130-E4E5-4F4F-98FC-0E7461F57BC7}" dt="2026-03-19T16:46:38.989" v="531" actId="115"/>
          <ac:spMkLst>
            <pc:docMk/>
            <pc:sldMk cId="0" sldId="264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6:47.807" v="533" actId="478"/>
          <ac:spMkLst>
            <pc:docMk/>
            <pc:sldMk cId="0" sldId="264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31.200" v="681"/>
          <ac:picMkLst>
            <pc:docMk/>
            <pc:sldMk cId="0" sldId="264"/>
            <ac:picMk id="5" creationId="{2EDA6F5F-B200-958F-8B0B-11B527FADC04}"/>
          </ac:picMkLst>
        </pc:picChg>
        <pc:cxnChg chg="add mod">
          <ac:chgData name="Kent Reichert" userId="3118055b-cea4-49f8-a593-f7d749848182" providerId="ADAL" clId="{F94DA130-E4E5-4F4F-98FC-0E7461F57BC7}" dt="2026-03-19T17:37:50.976" v="698"/>
          <ac:cxnSpMkLst>
            <pc:docMk/>
            <pc:sldMk cId="0" sldId="264"/>
            <ac:cxnSpMk id="6" creationId="{5A2DF1B4-5E3F-44B1-73D3-83710FAE5BED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52.644" v="699"/>
        <pc:sldMkLst>
          <pc:docMk/>
          <pc:sldMk cId="0" sldId="265"/>
        </pc:sldMkLst>
        <pc:spChg chg="mod">
          <ac:chgData name="Kent Reichert" userId="3118055b-cea4-49f8-a593-f7d749848182" providerId="ADAL" clId="{F94DA130-E4E5-4F4F-98FC-0E7461F57BC7}" dt="2026-03-19T16:47:55.366" v="596" actId="20577"/>
          <ac:spMkLst>
            <pc:docMk/>
            <pc:sldMk cId="0" sldId="265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6:44.021" v="532" actId="478"/>
          <ac:spMkLst>
            <pc:docMk/>
            <pc:sldMk cId="0" sldId="265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33.004" v="682"/>
          <ac:picMkLst>
            <pc:docMk/>
            <pc:sldMk cId="0" sldId="265"/>
            <ac:picMk id="5" creationId="{435931AF-D0F0-3581-B8B6-05B2797FD6D3}"/>
          </ac:picMkLst>
        </pc:picChg>
        <pc:cxnChg chg="add mod">
          <ac:chgData name="Kent Reichert" userId="3118055b-cea4-49f8-a593-f7d749848182" providerId="ADAL" clId="{F94DA130-E4E5-4F4F-98FC-0E7461F57BC7}" dt="2026-03-19T17:37:52.644" v="699"/>
          <ac:cxnSpMkLst>
            <pc:docMk/>
            <pc:sldMk cId="0" sldId="265"/>
            <ac:cxnSpMk id="6" creationId="{8D48BAF5-524A-A4B6-0CE3-EBACD3247479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54.446" v="700"/>
        <pc:sldMkLst>
          <pc:docMk/>
          <pc:sldMk cId="0" sldId="266"/>
        </pc:sldMkLst>
        <pc:spChg chg="mod">
          <ac:chgData name="Kent Reichert" userId="3118055b-cea4-49f8-a593-f7d749848182" providerId="ADAL" clId="{F94DA130-E4E5-4F4F-98FC-0E7461F57BC7}" dt="2026-03-19T16:48:12.914" v="612" actId="15"/>
          <ac:spMkLst>
            <pc:docMk/>
            <pc:sldMk cId="0" sldId="266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7:59.601" v="597" actId="478"/>
          <ac:spMkLst>
            <pc:docMk/>
            <pc:sldMk cId="0" sldId="266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34.736" v="683"/>
          <ac:picMkLst>
            <pc:docMk/>
            <pc:sldMk cId="0" sldId="266"/>
            <ac:picMk id="5" creationId="{07371614-B2EA-88FA-4F86-2D32A3F0C4F6}"/>
          </ac:picMkLst>
        </pc:picChg>
        <pc:cxnChg chg="add mod">
          <ac:chgData name="Kent Reichert" userId="3118055b-cea4-49f8-a593-f7d749848182" providerId="ADAL" clId="{F94DA130-E4E5-4F4F-98FC-0E7461F57BC7}" dt="2026-03-19T17:37:54.446" v="700"/>
          <ac:cxnSpMkLst>
            <pc:docMk/>
            <pc:sldMk cId="0" sldId="266"/>
            <ac:cxnSpMk id="6" creationId="{706E5DFB-7051-BF84-AE14-35C62BADADE2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56.285" v="701"/>
        <pc:sldMkLst>
          <pc:docMk/>
          <pc:sldMk cId="0" sldId="267"/>
        </pc:sldMkLst>
        <pc:spChg chg="mod">
          <ac:chgData name="Kent Reichert" userId="3118055b-cea4-49f8-a593-f7d749848182" providerId="ADAL" clId="{F94DA130-E4E5-4F4F-98FC-0E7461F57BC7}" dt="2026-03-19T16:48:38.569" v="623" actId="20577"/>
          <ac:spMkLst>
            <pc:docMk/>
            <pc:sldMk cId="0" sldId="267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8:23.966" v="613" actId="478"/>
          <ac:spMkLst>
            <pc:docMk/>
            <pc:sldMk cId="0" sldId="267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36.503" v="684"/>
          <ac:picMkLst>
            <pc:docMk/>
            <pc:sldMk cId="0" sldId="267"/>
            <ac:picMk id="5" creationId="{DA1BC31E-F0F3-2992-91B5-01C69EFD23C5}"/>
          </ac:picMkLst>
        </pc:picChg>
        <pc:cxnChg chg="add mod">
          <ac:chgData name="Kent Reichert" userId="3118055b-cea4-49f8-a593-f7d749848182" providerId="ADAL" clId="{F94DA130-E4E5-4F4F-98FC-0E7461F57BC7}" dt="2026-03-19T17:37:56.285" v="701"/>
          <ac:cxnSpMkLst>
            <pc:docMk/>
            <pc:sldMk cId="0" sldId="267"/>
            <ac:cxnSpMk id="6" creationId="{2A437AAF-C17B-CD3B-1C05-607067E698E5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57.754" v="702"/>
        <pc:sldMkLst>
          <pc:docMk/>
          <pc:sldMk cId="0" sldId="268"/>
        </pc:sldMkLst>
        <pc:spChg chg="mod">
          <ac:chgData name="Kent Reichert" userId="3118055b-cea4-49f8-a593-f7d749848182" providerId="ADAL" clId="{F94DA130-E4E5-4F4F-98FC-0E7461F57BC7}" dt="2026-03-19T16:48:54.096" v="636" actId="6549"/>
          <ac:spMkLst>
            <pc:docMk/>
            <pc:sldMk cId="0" sldId="268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8:44.272" v="624" actId="478"/>
          <ac:spMkLst>
            <pc:docMk/>
            <pc:sldMk cId="0" sldId="268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38.250" v="685"/>
          <ac:picMkLst>
            <pc:docMk/>
            <pc:sldMk cId="0" sldId="268"/>
            <ac:picMk id="5" creationId="{986C00FE-7B3A-08A7-8DAB-1025B2A74F89}"/>
          </ac:picMkLst>
        </pc:picChg>
        <pc:cxnChg chg="add mod">
          <ac:chgData name="Kent Reichert" userId="3118055b-cea4-49f8-a593-f7d749848182" providerId="ADAL" clId="{F94DA130-E4E5-4F4F-98FC-0E7461F57BC7}" dt="2026-03-19T17:37:57.754" v="702"/>
          <ac:cxnSpMkLst>
            <pc:docMk/>
            <pc:sldMk cId="0" sldId="268"/>
            <ac:cxnSpMk id="6" creationId="{B7FEAA63-E0D7-6C45-682D-653274F3575D}"/>
          </ac:cxnSpMkLst>
        </pc:cxnChg>
      </pc:sldChg>
      <pc:sldChg chg="addSp delSp modSp mod">
        <pc:chgData name="Kent Reichert" userId="3118055b-cea4-49f8-a593-f7d749848182" providerId="ADAL" clId="{F94DA130-E4E5-4F4F-98FC-0E7461F57BC7}" dt="2026-03-19T17:37:59.489" v="703"/>
        <pc:sldMkLst>
          <pc:docMk/>
          <pc:sldMk cId="0" sldId="269"/>
        </pc:sldMkLst>
        <pc:spChg chg="mod">
          <ac:chgData name="Kent Reichert" userId="3118055b-cea4-49f8-a593-f7d749848182" providerId="ADAL" clId="{F94DA130-E4E5-4F4F-98FC-0E7461F57BC7}" dt="2026-03-19T16:49:06.167" v="640" actId="5793"/>
          <ac:spMkLst>
            <pc:docMk/>
            <pc:sldMk cId="0" sldId="269"/>
            <ac:spMk id="3" creationId="{00000000-0000-0000-0000-000000000000}"/>
          </ac:spMkLst>
        </pc:spChg>
        <pc:spChg chg="del">
          <ac:chgData name="Kent Reichert" userId="3118055b-cea4-49f8-a593-f7d749848182" providerId="ADAL" clId="{F94DA130-E4E5-4F4F-98FC-0E7461F57BC7}" dt="2026-03-19T16:49:19.085" v="641" actId="478"/>
          <ac:spMkLst>
            <pc:docMk/>
            <pc:sldMk cId="0" sldId="269"/>
            <ac:spMk id="4" creationId="{00000000-0000-0000-0000-000000000000}"/>
          </ac:spMkLst>
        </pc:spChg>
        <pc:picChg chg="add mod">
          <ac:chgData name="Kent Reichert" userId="3118055b-cea4-49f8-a593-f7d749848182" providerId="ADAL" clId="{F94DA130-E4E5-4F4F-98FC-0E7461F57BC7}" dt="2026-03-19T17:35:40.033" v="686"/>
          <ac:picMkLst>
            <pc:docMk/>
            <pc:sldMk cId="0" sldId="269"/>
            <ac:picMk id="5" creationId="{7217AA1E-698C-72B5-662E-A7909C242907}"/>
          </ac:picMkLst>
        </pc:picChg>
        <pc:cxnChg chg="add mod">
          <ac:chgData name="Kent Reichert" userId="3118055b-cea4-49f8-a593-f7d749848182" providerId="ADAL" clId="{F94DA130-E4E5-4F4F-98FC-0E7461F57BC7}" dt="2026-03-19T17:37:59.489" v="703"/>
          <ac:cxnSpMkLst>
            <pc:docMk/>
            <pc:sldMk cId="0" sldId="269"/>
            <ac:cxnSpMk id="6" creationId="{F3A2B59F-D06C-22DF-5CCC-9E9F35A97DC4}"/>
          </ac:cxnSpMkLst>
        </pc:cxnChg>
      </pc:sldChg>
      <pc:sldMasterChg chg="modSldLayout">
        <pc:chgData name="Kent Reichert" userId="3118055b-cea4-49f8-a593-f7d749848182" providerId="ADAL" clId="{F94DA130-E4E5-4F4F-98FC-0E7461F57BC7}" dt="2026-03-19T17:35:08.219" v="673"/>
        <pc:sldMasterMkLst>
          <pc:docMk/>
          <pc:sldMasterMk cId="2209977519" sldId="2147483648"/>
        </pc:sldMasterMkLst>
        <pc:sldLayoutChg chg="setBg">
          <pc:chgData name="Kent Reichert" userId="3118055b-cea4-49f8-a593-f7d749848182" providerId="ADAL" clId="{F94DA130-E4E5-4F4F-98FC-0E7461F57BC7}" dt="2026-03-19T17:35:08.219" v="673"/>
          <pc:sldLayoutMkLst>
            <pc:docMk/>
            <pc:sldMasterMk cId="2209977519" sldId="2147483648"/>
            <pc:sldLayoutMk cId="2614314258" sldId="214748365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3356" y="1928731"/>
            <a:ext cx="3333749" cy="2624327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1967266"/>
            <a:ext cx="1971675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2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Baltimore Youth Hockey Club</a:t>
            </a:r>
            <a:br>
              <a:rPr lang="en-US" sz="2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Travel Program Parent Information Session</a:t>
            </a:r>
            <a:b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2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5265B6-9F17-070A-D255-D844C95470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2714" y="1117599"/>
            <a:ext cx="4174125" cy="41741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Team Culture and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000000"/>
                </a:solidFill>
              </a:rPr>
              <a:t>Players: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Work hard and support teammates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Show respect to coaches and officials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Build relationships &amp; have fun</a:t>
            </a:r>
            <a:endParaRPr dirty="0">
              <a:solidFill>
                <a:srgbClr val="000000"/>
              </a:solidFill>
            </a:endParaRPr>
          </a:p>
          <a:p>
            <a:endParaRPr dirty="0">
              <a:solidFill>
                <a:srgbClr val="000000"/>
              </a:solidFill>
            </a:endParaRPr>
          </a:p>
          <a:p>
            <a:r>
              <a:rPr dirty="0">
                <a:solidFill>
                  <a:srgbClr val="000000"/>
                </a:solidFill>
              </a:rPr>
              <a:t>Parents: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Encourage positive sportsmanship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Support the team environment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5931AF-D0F0-3581-B8B6-05B2797FD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D48BAF5-524A-A4B6-0CE3-EBACD3247479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Tryout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000000"/>
                </a:solidFill>
              </a:rPr>
              <a:t>Evaluations focus on: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Skating ability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Puck skills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Game awareness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Effort and attitude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Team play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371614-B2EA-88FA-4F86-2D32A3F0C4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06E5DFB-7051-BF84-AE14-35C62BADADE2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000000"/>
                </a:solidFill>
              </a:rPr>
              <a:t>Team apps or email updates</a:t>
            </a:r>
          </a:p>
          <a:p>
            <a:r>
              <a:rPr dirty="0">
                <a:solidFill>
                  <a:srgbClr val="000000"/>
                </a:solidFill>
              </a:rPr>
              <a:t>Practice and game schedules</a:t>
            </a:r>
          </a:p>
          <a:p>
            <a:r>
              <a:rPr dirty="0">
                <a:solidFill>
                  <a:srgbClr val="000000"/>
                </a:solidFill>
              </a:rPr>
              <a:t>Coach communication</a:t>
            </a:r>
          </a:p>
          <a:p>
            <a:r>
              <a:rPr dirty="0">
                <a:solidFill>
                  <a:srgbClr val="000000"/>
                </a:solidFill>
              </a:rPr>
              <a:t>Parent meetings when needed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1BC31E-F0F3-2992-91B5-01C69EFD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A437AAF-C17B-CD3B-1C05-607067E698E5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Benefits of Travel Hockey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000000"/>
                </a:solidFill>
              </a:rPr>
              <a:t>Skill development</a:t>
            </a:r>
          </a:p>
          <a:p>
            <a:r>
              <a:rPr dirty="0">
                <a:solidFill>
                  <a:srgbClr val="000000"/>
                </a:solidFill>
              </a:rPr>
              <a:t>Competitive play</a:t>
            </a:r>
          </a:p>
          <a:p>
            <a:r>
              <a:rPr dirty="0">
                <a:solidFill>
                  <a:srgbClr val="000000"/>
                </a:solidFill>
              </a:rPr>
              <a:t>Lifelong friendships</a:t>
            </a:r>
          </a:p>
          <a:p>
            <a:r>
              <a:rPr dirty="0">
                <a:solidFill>
                  <a:srgbClr val="000000"/>
                </a:solidFill>
              </a:rPr>
              <a:t>Teamwork and discipline</a:t>
            </a:r>
          </a:p>
          <a:p>
            <a:r>
              <a:rPr dirty="0">
                <a:solidFill>
                  <a:srgbClr val="000000"/>
                </a:solidFill>
              </a:rPr>
              <a:t>Confidence and leadership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6C00FE-7B3A-08A7-8DAB-1025B2A74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7FEAA63-E0D7-6C45-682D-653274F3575D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>
                <a:solidFill>
                  <a:srgbClr val="000000"/>
                </a:solidFill>
              </a:rPr>
              <a:t>1. Register for tryouts</a:t>
            </a:r>
          </a:p>
          <a:p>
            <a:pPr marL="0" indent="0">
              <a:buNone/>
            </a:pPr>
            <a:r>
              <a:rPr dirty="0">
                <a:solidFill>
                  <a:srgbClr val="000000"/>
                </a:solidFill>
              </a:rPr>
              <a:t>2. Attend evaluation sessions</a:t>
            </a:r>
          </a:p>
          <a:p>
            <a:pPr marL="0" indent="0">
              <a:buNone/>
            </a:pPr>
            <a:r>
              <a:rPr dirty="0">
                <a:solidFill>
                  <a:srgbClr val="000000"/>
                </a:solidFill>
              </a:rPr>
              <a:t>3. Await team placement</a:t>
            </a:r>
          </a:p>
          <a:p>
            <a:pPr marL="0" indent="0">
              <a:buNone/>
            </a:pPr>
            <a:r>
              <a:rPr dirty="0">
                <a:solidFill>
                  <a:srgbClr val="000000"/>
                </a:solidFill>
              </a:rPr>
              <a:t>4. Prepare for the upcoming season</a:t>
            </a:r>
          </a:p>
          <a:p>
            <a:endParaRPr dirty="0">
              <a:solidFill>
                <a:srgbClr val="000000"/>
              </a:solidFill>
            </a:endParaRPr>
          </a:p>
          <a:p>
            <a:r>
              <a:rPr dirty="0">
                <a:solidFill>
                  <a:srgbClr val="000000"/>
                </a:solidFill>
              </a:rPr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17AA1E-698C-72B5-662E-A7909C242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3A2B59F-D06C-22DF-5CCC-9E9F35A97DC4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3A7769"/>
                </a:solidFill>
              </a:rPr>
              <a:t>Our goal tonight is to explain:</a:t>
            </a:r>
            <a:endParaRPr b="1" dirty="0">
              <a:solidFill>
                <a:srgbClr val="3A776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travel hockey is</a:t>
            </a:r>
          </a:p>
          <a:p>
            <a:r>
              <a:rPr lang="en-US" dirty="0"/>
              <a:t>What our program offers</a:t>
            </a:r>
          </a:p>
          <a:p>
            <a:r>
              <a:rPr lang="en-US" dirty="0"/>
              <a:t>Expectations for players and families</a:t>
            </a:r>
          </a:p>
          <a:p>
            <a:r>
              <a:rPr lang="en-US" dirty="0"/>
              <a:t>Costs and time commitments</a:t>
            </a:r>
          </a:p>
          <a:p>
            <a:r>
              <a:rPr lang="en-US" dirty="0"/>
              <a:t>Tryout and team selection process</a:t>
            </a:r>
          </a:p>
          <a:p>
            <a:r>
              <a:rPr lang="en-US" dirty="0"/>
              <a:t>How we develop players both on and off the ice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4BB8AA-57F9-536F-5E6C-A428ED2C2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8B026A-E2E5-6CD1-58EF-6CF8331D5DA8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A5E"/>
                </a:solidFill>
              </a:rPr>
              <a:t>What is Travel Hockey?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Travel hockey is a </a:t>
            </a:r>
            <a:r>
              <a:rPr lang="en-US" sz="2800" b="1" dirty="0"/>
              <a:t>competitive level of youth hockey</a:t>
            </a:r>
            <a:r>
              <a:rPr lang="en-US" sz="2800" dirty="0"/>
              <a:t> that involves:</a:t>
            </a:r>
          </a:p>
          <a:p>
            <a:r>
              <a:rPr lang="en-US" sz="2800" dirty="0"/>
              <a:t>Tryouts to select teams</a:t>
            </a:r>
          </a:p>
          <a:p>
            <a:r>
              <a:rPr lang="en-US" sz="2800" dirty="0"/>
              <a:t>Regular practices each week</a:t>
            </a:r>
          </a:p>
          <a:p>
            <a:r>
              <a:rPr lang="en-US" sz="2800" dirty="0"/>
              <a:t>League games against other clubs</a:t>
            </a:r>
          </a:p>
          <a:p>
            <a:r>
              <a:rPr lang="en-US" sz="2800" dirty="0"/>
              <a:t>Weekend tournaments</a:t>
            </a:r>
          </a:p>
          <a:p>
            <a:r>
              <a:rPr lang="en-US" sz="2800" dirty="0"/>
              <a:t>Travel to other rinks in the region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068CD7-5CA0-54F6-741A-77AF5D614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0C0B6C-AFA9-A51D-3AE4-71797A5988C2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A5E"/>
                </a:solidFill>
              </a:rPr>
              <a:t>Age Divisions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36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8U - Mites</a:t>
            </a:r>
          </a:p>
          <a:p>
            <a:r>
              <a:rPr dirty="0">
                <a:solidFill>
                  <a:srgbClr val="000000"/>
                </a:solidFill>
              </a:rPr>
              <a:t>10U</a:t>
            </a:r>
            <a:r>
              <a:rPr lang="en-US" dirty="0">
                <a:solidFill>
                  <a:srgbClr val="000000"/>
                </a:solidFill>
              </a:rPr>
              <a:t> – Squirts</a:t>
            </a:r>
            <a:endParaRPr dirty="0">
              <a:solidFill>
                <a:srgbClr val="000000"/>
              </a:solidFill>
            </a:endParaRPr>
          </a:p>
          <a:p>
            <a:r>
              <a:rPr dirty="0">
                <a:solidFill>
                  <a:srgbClr val="000000"/>
                </a:solidFill>
              </a:rPr>
              <a:t>12U</a:t>
            </a:r>
            <a:r>
              <a:rPr lang="en-US" dirty="0">
                <a:solidFill>
                  <a:srgbClr val="000000"/>
                </a:solidFill>
              </a:rPr>
              <a:t> – Peewee</a:t>
            </a:r>
          </a:p>
          <a:p>
            <a:r>
              <a:rPr>
                <a:solidFill>
                  <a:srgbClr val="000000"/>
                </a:solidFill>
              </a:rPr>
              <a:t>14U</a:t>
            </a:r>
            <a:r>
              <a:rPr lang="en-US">
                <a:solidFill>
                  <a:srgbClr val="000000"/>
                </a:solidFill>
              </a:rPr>
              <a:t> – Bantam</a:t>
            </a:r>
            <a:endParaRPr dirty="0">
              <a:solidFill>
                <a:srgbClr val="000000"/>
              </a:solidFill>
            </a:endParaRPr>
          </a:p>
          <a:p>
            <a:r>
              <a:rPr dirty="0">
                <a:solidFill>
                  <a:srgbClr val="000000"/>
                </a:solidFill>
              </a:rPr>
              <a:t>16U</a:t>
            </a:r>
            <a:r>
              <a:rPr lang="en-US" dirty="0">
                <a:solidFill>
                  <a:srgbClr val="000000"/>
                </a:solidFill>
              </a:rPr>
              <a:t> – Midget Minor</a:t>
            </a:r>
            <a:endParaRPr dirty="0">
              <a:solidFill>
                <a:srgbClr val="000000"/>
              </a:solidFill>
            </a:endParaRPr>
          </a:p>
          <a:p>
            <a:r>
              <a:rPr dirty="0">
                <a:solidFill>
                  <a:srgbClr val="000000"/>
                </a:solidFill>
              </a:rPr>
              <a:t>18U</a:t>
            </a:r>
            <a:r>
              <a:rPr lang="en-US" dirty="0">
                <a:solidFill>
                  <a:srgbClr val="000000"/>
                </a:solidFill>
              </a:rPr>
              <a:t> – Midget Major</a:t>
            </a:r>
            <a:endParaRPr dirty="0">
              <a:solidFill>
                <a:srgbClr val="0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29C18F-34B6-0D98-8A11-1697AA69DB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025805C-EFAF-C4A9-FE2E-42480B107095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Player Development Philosophy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>
                <a:solidFill>
                  <a:srgbClr val="000000"/>
                </a:solidFill>
              </a:rPr>
              <a:t>Skill Development: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Skating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Puck control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Shooting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Hockey IQ</a:t>
            </a:r>
          </a:p>
          <a:p>
            <a:endParaRPr dirty="0">
              <a:solidFill>
                <a:srgbClr val="000000"/>
              </a:solidFill>
            </a:endParaRPr>
          </a:p>
          <a:p>
            <a:r>
              <a:rPr dirty="0">
                <a:solidFill>
                  <a:srgbClr val="000000"/>
                </a:solidFill>
              </a:rPr>
              <a:t>Team Concepts: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Positioning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Communication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Game awareness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1052B5-A0A9-FF50-3A42-711E512B7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CD0B755-D79B-593A-6852-2CDAF8C3622F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Coaching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000000"/>
                </a:solidFill>
              </a:rPr>
              <a:t>Experienced and certified coaches</a:t>
            </a:r>
          </a:p>
          <a:p>
            <a:r>
              <a:rPr dirty="0">
                <a:solidFill>
                  <a:srgbClr val="000000"/>
                </a:solidFill>
              </a:rPr>
              <a:t>Focus on skill development and teamwork</a:t>
            </a:r>
          </a:p>
          <a:p>
            <a:r>
              <a:rPr dirty="0">
                <a:solidFill>
                  <a:srgbClr val="000000"/>
                </a:solidFill>
              </a:rPr>
              <a:t>Positive learning environment</a:t>
            </a:r>
          </a:p>
          <a:p>
            <a:r>
              <a:rPr dirty="0">
                <a:solidFill>
                  <a:srgbClr val="000000"/>
                </a:solidFill>
              </a:rPr>
              <a:t>USA Hockey certified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FD1846-F50E-1CA9-ECD1-12EB9482A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62D6A84-D1AE-0137-BBDE-0474AF18A764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Season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000000"/>
                </a:solidFill>
              </a:rPr>
              <a:t>Season runs late summer through early spring</a:t>
            </a:r>
          </a:p>
          <a:p>
            <a:r>
              <a:rPr dirty="0">
                <a:solidFill>
                  <a:srgbClr val="000000"/>
                </a:solidFill>
              </a:rPr>
              <a:t>2–3 practices per week</a:t>
            </a:r>
          </a:p>
          <a:p>
            <a:r>
              <a:rPr dirty="0">
                <a:solidFill>
                  <a:srgbClr val="000000"/>
                </a:solidFill>
              </a:rPr>
              <a:t>Weekend league games</a:t>
            </a:r>
          </a:p>
          <a:p>
            <a:r>
              <a:rPr lang="en-US" dirty="0">
                <a:solidFill>
                  <a:srgbClr val="000000"/>
                </a:solidFill>
              </a:rPr>
              <a:t>2-</a:t>
            </a:r>
            <a:r>
              <a:rPr dirty="0">
                <a:solidFill>
                  <a:srgbClr val="000000"/>
                </a:solidFill>
              </a:rPr>
              <a:t>3 tournaments per season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B93831-8B49-AF75-6491-5A93B9248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70DD874-31E7-3BE6-B638-BFE32971526E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Time Commitment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000000"/>
                </a:solidFill>
              </a:rPr>
              <a:t>Multiple weekly practices</a:t>
            </a:r>
          </a:p>
          <a:p>
            <a:r>
              <a:rPr dirty="0">
                <a:solidFill>
                  <a:srgbClr val="000000"/>
                </a:solidFill>
              </a:rPr>
              <a:t>Weekend games</a:t>
            </a:r>
          </a:p>
          <a:p>
            <a:r>
              <a:rPr dirty="0">
                <a:solidFill>
                  <a:srgbClr val="000000"/>
                </a:solidFill>
              </a:rPr>
              <a:t>Regional travel</a:t>
            </a:r>
          </a:p>
          <a:p>
            <a:r>
              <a:rPr dirty="0">
                <a:solidFill>
                  <a:srgbClr val="000000"/>
                </a:solidFill>
              </a:rPr>
              <a:t>Team events and tournaments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4E8F76-561C-60AC-AD0C-891CCBAC1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B8FF30F-6D15-D579-963E-72AC4A369F0C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7A5E"/>
                </a:solidFill>
              </a:rPr>
              <a:t>Financial Commitment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000000"/>
                </a:solidFill>
              </a:rPr>
              <a:t>Costs </a:t>
            </a:r>
            <a:r>
              <a:rPr u="sng" dirty="0">
                <a:solidFill>
                  <a:srgbClr val="000000"/>
                </a:solidFill>
              </a:rPr>
              <a:t>may</a:t>
            </a:r>
            <a:r>
              <a:rPr dirty="0">
                <a:solidFill>
                  <a:srgbClr val="000000"/>
                </a:solidFill>
              </a:rPr>
              <a:t> include: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dirty="0">
                <a:solidFill>
                  <a:srgbClr val="000000"/>
                </a:solidFill>
              </a:rPr>
              <a:t>Club registration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dirty="0">
                <a:solidFill>
                  <a:srgbClr val="000000"/>
                </a:solidFill>
              </a:rPr>
              <a:t>Ice time</a:t>
            </a:r>
            <a:r>
              <a:rPr lang="en-US" dirty="0">
                <a:solidFill>
                  <a:srgbClr val="000000"/>
                </a:solidFill>
              </a:rPr>
              <a:t>, League fees, </a:t>
            </a:r>
            <a:r>
              <a:rPr dirty="0">
                <a:solidFill>
                  <a:srgbClr val="000000"/>
                </a:solidFill>
              </a:rPr>
              <a:t>Referee fees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dirty="0">
                <a:solidFill>
                  <a:srgbClr val="000000"/>
                </a:solidFill>
              </a:rPr>
              <a:t>Tournament entry fees</a:t>
            </a:r>
            <a:r>
              <a:rPr lang="en-US" dirty="0">
                <a:solidFill>
                  <a:srgbClr val="000000"/>
                </a:solidFill>
              </a:rPr>
              <a:t>, Coaches expenses)</a:t>
            </a:r>
            <a:endParaRPr dirty="0">
              <a:solidFill>
                <a:srgbClr val="000000"/>
              </a:solidFill>
            </a:endParaRPr>
          </a:p>
          <a:p>
            <a:pPr lvl="1"/>
            <a:r>
              <a:rPr dirty="0">
                <a:solidFill>
                  <a:srgbClr val="000000"/>
                </a:solidFill>
              </a:rPr>
              <a:t>Jerseys and team gear</a:t>
            </a:r>
          </a:p>
          <a:p>
            <a:pPr lvl="1"/>
            <a:r>
              <a:rPr dirty="0">
                <a:solidFill>
                  <a:srgbClr val="000000"/>
                </a:solidFill>
              </a:rPr>
              <a:t>Travel expenses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Equipment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Additional tournaments and/or league</a:t>
            </a:r>
            <a:endParaRPr dirty="0">
              <a:solidFill>
                <a:srgbClr val="0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DA6F5F-B200-958F-8B0B-11B527FAD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538" y="5257800"/>
            <a:ext cx="1325562" cy="132556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A2DF1B4-5E3F-44B1-73D3-83710FAE5BED}"/>
              </a:ext>
            </a:extLst>
          </p:cNvPr>
          <p:cNvCxnSpPr/>
          <p:nvPr/>
        </p:nvCxnSpPr>
        <p:spPr>
          <a:xfrm>
            <a:off x="1316182" y="1343889"/>
            <a:ext cx="64285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5699</TotalTime>
  <Words>326</Words>
  <Application>Microsoft Office PowerPoint</Application>
  <PresentationFormat>On-screen Show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Baltimore Youth Hockey Club Travel Program Parent Information Session </vt:lpstr>
      <vt:lpstr>Our goal tonight is to explain:</vt:lpstr>
      <vt:lpstr>What is Travel Hockey?</vt:lpstr>
      <vt:lpstr>Age Divisions</vt:lpstr>
      <vt:lpstr>Player Development Philosophy</vt:lpstr>
      <vt:lpstr>Coaching Staff</vt:lpstr>
      <vt:lpstr>Season Structure</vt:lpstr>
      <vt:lpstr>Time Commitment</vt:lpstr>
      <vt:lpstr>Financial Commitment</vt:lpstr>
      <vt:lpstr>Team Culture and Expectations</vt:lpstr>
      <vt:lpstr>Tryout Process</vt:lpstr>
      <vt:lpstr>Communication</vt:lpstr>
      <vt:lpstr>Benefits of Travel Hockey</vt:lpstr>
      <vt:lpstr>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Kent Reichert</dc:creator>
  <cp:keywords/>
  <dc:description>generated using python-pptx</dc:description>
  <cp:lastModifiedBy>Kent Reichert</cp:lastModifiedBy>
  <cp:revision>1</cp:revision>
  <dcterms:created xsi:type="dcterms:W3CDTF">2013-01-27T09:14:16Z</dcterms:created>
  <dcterms:modified xsi:type="dcterms:W3CDTF">2026-03-19T17:46:50Z</dcterms:modified>
  <cp:category/>
</cp:coreProperties>
</file>