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5" r:id="rId1"/>
  </p:sldMasterIdLst>
  <p:notesMasterIdLst>
    <p:notesMasterId r:id="rId14"/>
  </p:notesMasterIdLst>
  <p:sldIdLst>
    <p:sldId id="257" r:id="rId2"/>
    <p:sldId id="319" r:id="rId3"/>
    <p:sldId id="259" r:id="rId4"/>
    <p:sldId id="355" r:id="rId5"/>
    <p:sldId id="324" r:id="rId6"/>
    <p:sldId id="362" r:id="rId7"/>
    <p:sldId id="372" r:id="rId8"/>
    <p:sldId id="373" r:id="rId9"/>
    <p:sldId id="374" r:id="rId10"/>
    <p:sldId id="358" r:id="rId11"/>
    <p:sldId id="364" r:id="rId12"/>
    <p:sldId id="332" r:id="rId13"/>
  </p:sldIdLst>
  <p:sldSz cx="9144000" cy="6858000" type="screen4x3"/>
  <p:notesSz cx="7315200" cy="96012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2D982FB-DAEC-4139-A7A5-BAE248E54763}">
  <a:tblStyle styleId="{22D982FB-DAEC-4139-A7A5-BAE248E54763}"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DF9FC12-D018-42A0-9566-30CECB8E5A9F}" styleName="Table_1">
    <a:wholeTbl>
      <a:tcTxStyle b="off" i="off">
        <a:font>
          <a:latin typeface=""/>
          <a:ea typeface=""/>
          <a:cs typeface=""/>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F0F4E8"/>
          </a:solidFill>
        </a:fill>
      </a:tcStyle>
    </a:wholeTbl>
    <a:band1H>
      <a:tcTxStyle/>
      <a:tcStyle>
        <a:tcBdr/>
        <a:fill>
          <a:solidFill>
            <a:srgbClr val="E0E9CE"/>
          </a:solidFill>
        </a:fill>
      </a:tcStyle>
    </a:band1H>
    <a:band2H>
      <a:tcTxStyle/>
      <a:tcStyle>
        <a:tcBdr/>
      </a:tcStyle>
    </a:band2H>
    <a:band1V>
      <a:tcTxStyle/>
      <a:tcStyle>
        <a:tcBdr/>
        <a:fill>
          <a:solidFill>
            <a:srgbClr val="E0E9CE"/>
          </a:solidFill>
        </a:fill>
      </a:tcStyle>
    </a:band1V>
    <a:band2V>
      <a:tcTxStyle/>
      <a:tcStyle>
        <a:tcBdr/>
      </a:tcStyle>
    </a:band2V>
    <a:lastCol>
      <a:tcTxStyle b="on" i="off">
        <a:font>
          <a:latin typeface=""/>
          <a:ea typeface=""/>
          <a:cs typeface=""/>
        </a:font>
        <a:schemeClr val="lt1"/>
      </a:tcTxStyle>
      <a:tcStyle>
        <a:tcBdr/>
        <a:fill>
          <a:solidFill>
            <a:schemeClr val="accent6"/>
          </a:solidFill>
        </a:fill>
      </a:tcStyle>
    </a:lastCol>
    <a:firstCol>
      <a:tcTxStyle b="on" i="off">
        <a:font>
          <a:latin typeface=""/>
          <a:ea typeface=""/>
          <a:cs typeface=""/>
        </a:font>
        <a:schemeClr val="lt1"/>
      </a:tcTxStyle>
      <a:tcStyle>
        <a:tcBdr/>
        <a:fill>
          <a:solidFill>
            <a:schemeClr val="accent6"/>
          </a:solidFill>
        </a:fill>
      </a:tcStyle>
    </a:firstCol>
    <a:lastRow>
      <a:tcTxStyle b="on" i="off">
        <a:font>
          <a:latin typeface=""/>
          <a:ea typeface=""/>
          <a:cs typeface=""/>
        </a:font>
        <a:schemeClr val="lt1"/>
      </a:tcTxStyle>
      <a:tcStyle>
        <a:tcBdr>
          <a:top>
            <a:ln w="38100" cap="flat" cmpd="sng">
              <a:solidFill>
                <a:schemeClr val="lt1"/>
              </a:solidFill>
              <a:prstDash val="solid"/>
              <a:round/>
              <a:headEnd type="none" w="med" len="med"/>
              <a:tailEnd type="none" w="med" len="med"/>
            </a:ln>
          </a:top>
        </a:tcBdr>
        <a:fill>
          <a:solidFill>
            <a:schemeClr val="accent6"/>
          </a:solidFill>
        </a:fill>
      </a:tcStyle>
    </a:lastRow>
    <a:seCell>
      <a:tcTxStyle/>
      <a:tcStyle>
        <a:tcBdr/>
      </a:tcStyle>
    </a:seCell>
    <a:swCell>
      <a:tcTxStyle/>
      <a:tcStyle>
        <a:tcBdr/>
      </a:tcStyle>
    </a:swCell>
    <a:firstRow>
      <a:tcTxStyle b="on" i="off">
        <a:font>
          <a:latin typeface=""/>
          <a:ea typeface=""/>
          <a:cs typeface=""/>
        </a:font>
        <a:schemeClr val="lt1"/>
      </a:tcTxStyle>
      <a:tcStyle>
        <a:tcBdr>
          <a:bottom>
            <a:ln w="38100" cap="flat" cmpd="sng">
              <a:solidFill>
                <a:schemeClr val="lt1"/>
              </a:solidFill>
              <a:prstDash val="solid"/>
              <a:round/>
              <a:headEnd type="none" w="med" len="med"/>
              <a:tailEnd type="none" w="med" len="med"/>
            </a:ln>
          </a:bottom>
        </a:tcBdr>
        <a:fill>
          <a:solidFill>
            <a:schemeClr val="accent6"/>
          </a:solidFill>
        </a:fill>
      </a:tcStyle>
    </a:firstRow>
    <a:neCell>
      <a:tcTxStyle/>
      <a:tcStyle>
        <a:tcBdr/>
      </a:tcStyle>
    </a:neCell>
    <a:nwCell>
      <a:tcTxStyle/>
      <a:tcStyle>
        <a:tcBdr/>
      </a:tcStyle>
    </a:nwCell>
  </a:tblStyle>
  <a:tblStyle styleId="{6277BDCF-7F59-4DC6-826B-60AFEE7F939A}" styleName="Table_2">
    <a:wholeTbl>
      <a:tcTxStyle b="off" i="off">
        <a:font>
          <a:latin typeface=""/>
          <a:ea typeface=""/>
          <a:cs typeface=""/>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6EBF5"/>
          </a:solidFill>
        </a:fill>
      </a:tcStyle>
    </a:wholeTbl>
    <a:band1H>
      <a:tcTxStyle/>
      <a:tcStyle>
        <a:tcBdr/>
        <a:fill>
          <a:solidFill>
            <a:srgbClr val="CAD4EA"/>
          </a:solidFill>
        </a:fill>
      </a:tcStyle>
    </a:band1H>
    <a:band2H>
      <a:tcTxStyle/>
      <a:tcStyle>
        <a:tcBdr/>
      </a:tcStyle>
    </a:band2H>
    <a:band1V>
      <a:tcTxStyle/>
      <a:tcStyle>
        <a:tcBdr/>
        <a:fill>
          <a:solidFill>
            <a:srgbClr val="CAD4EA"/>
          </a:solidFill>
        </a:fill>
      </a:tcStyle>
    </a:band1V>
    <a:band2V>
      <a:tcTxStyle/>
      <a:tcStyle>
        <a:tcBdr/>
      </a:tcStyle>
    </a:band2V>
    <a:lastCol>
      <a:tcTxStyle b="on" i="off">
        <a:font>
          <a:latin typeface=""/>
          <a:ea typeface=""/>
          <a:cs typeface=""/>
        </a:font>
        <a:schemeClr val="lt1"/>
      </a:tcTxStyle>
      <a:tcStyle>
        <a:tcBdr/>
        <a:fill>
          <a:solidFill>
            <a:schemeClr val="accent1"/>
          </a:solidFill>
        </a:fill>
      </a:tcStyle>
    </a:lastCol>
    <a:firstCol>
      <a:tcTxStyle b="on" i="off">
        <a:font>
          <a:latin typeface=""/>
          <a:ea typeface=""/>
          <a:cs typeface=""/>
        </a:font>
        <a:schemeClr val="lt1"/>
      </a:tcTxStyle>
      <a:tcStyle>
        <a:tcBdr/>
        <a:fill>
          <a:solidFill>
            <a:schemeClr val="accent1"/>
          </a:solidFill>
        </a:fill>
      </a:tcStyle>
    </a:firstCol>
    <a:lastRow>
      <a:tcTxStyle b="on" i="off">
        <a:font>
          <a:latin typeface=""/>
          <a:ea typeface=""/>
          <a:cs typeface=""/>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seCell>
      <a:tcTxStyle/>
      <a:tcStyle>
        <a:tcBdr/>
      </a:tcStyle>
    </a:seCell>
    <a:swCell>
      <a:tcTxStyle/>
      <a:tcStyle>
        <a:tcBdr/>
      </a:tcStyle>
    </a:swCell>
    <a:firstRow>
      <a:tcTxStyle b="on" i="off">
        <a:font>
          <a:latin typeface=""/>
          <a:ea typeface=""/>
          <a:cs typeface=""/>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neCell>
      <a:tcTxStyle/>
      <a:tcStyle>
        <a:tcBdr/>
      </a:tcStyle>
    </a:neCell>
    <a:nwCell>
      <a:tcTxStyle/>
      <a:tcStyle>
        <a:tcBdr/>
      </a:tcStyle>
    </a:nwCel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autoAdjust="0"/>
    <p:restoredTop sz="94118" autoAdjust="0"/>
  </p:normalViewPr>
  <p:slideViewPr>
    <p:cSldViewPr snapToGrid="0">
      <p:cViewPr varScale="1">
        <p:scale>
          <a:sx n="92" d="100"/>
          <a:sy n="92" d="100"/>
        </p:scale>
        <p:origin x="2154" y="30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C325A9-B75A-4551-8DC1-40F5414E47ED}" type="doc">
      <dgm:prSet loTypeId="urn:microsoft.com/office/officeart/2008/layout/LinedList" loCatId="list" qsTypeId="urn:microsoft.com/office/officeart/2005/8/quickstyle/simple2" qsCatId="simple" csTypeId="urn:microsoft.com/office/officeart/2005/8/colors/accent1_2" csCatId="accent1" phldr="1"/>
      <dgm:spPr/>
      <dgm:t>
        <a:bodyPr/>
        <a:lstStyle/>
        <a:p>
          <a:endParaRPr lang="en-US"/>
        </a:p>
      </dgm:t>
    </dgm:pt>
    <dgm:pt modelId="{54C8ABB0-10A5-44B8-932D-123AA604BA6B}">
      <dgm:prSet/>
      <dgm:spPr/>
      <dgm:t>
        <a:bodyPr anchor="ctr"/>
        <a:lstStyle/>
        <a:p>
          <a:pPr algn="ctr"/>
          <a:r>
            <a:rPr lang="en-US" b="1" dirty="0">
              <a:effectLst>
                <a:outerShdw blurRad="38100" dist="38100" dir="2700000" algn="tl">
                  <a:srgbClr val="000000">
                    <a:alpha val="43137"/>
                  </a:srgbClr>
                </a:outerShdw>
              </a:effectLst>
            </a:rPr>
            <a:t>SYBA In-House Evaluation Parent Meeting</a:t>
          </a:r>
          <a:endParaRPr lang="en-US" dirty="0">
            <a:effectLst>
              <a:outerShdw blurRad="38100" dist="38100" dir="2700000" algn="tl">
                <a:srgbClr val="000000">
                  <a:alpha val="43137"/>
                </a:srgbClr>
              </a:outerShdw>
            </a:effectLst>
          </a:endParaRPr>
        </a:p>
      </dgm:t>
    </dgm:pt>
    <dgm:pt modelId="{D86D0FF2-D855-480F-9401-F2FC26DCC32D}" type="parTrans" cxnId="{527F6F07-4085-446E-A85B-2976B5D9714B}">
      <dgm:prSet/>
      <dgm:spPr/>
      <dgm:t>
        <a:bodyPr/>
        <a:lstStyle/>
        <a:p>
          <a:endParaRPr lang="en-US"/>
        </a:p>
      </dgm:t>
    </dgm:pt>
    <dgm:pt modelId="{DFF988C5-AFA0-4375-B258-9C6829D7D165}" type="sibTrans" cxnId="{527F6F07-4085-446E-A85B-2976B5D9714B}">
      <dgm:prSet/>
      <dgm:spPr/>
      <dgm:t>
        <a:bodyPr/>
        <a:lstStyle/>
        <a:p>
          <a:endParaRPr lang="en-US"/>
        </a:p>
      </dgm:t>
    </dgm:pt>
    <dgm:pt modelId="{64E1FA1C-2DE0-4B74-93CD-AC6FC1D534C3}">
      <dgm:prSet/>
      <dgm:spPr/>
      <dgm:t>
        <a:bodyPr/>
        <a:lstStyle/>
        <a:p>
          <a:pPr algn="ctr"/>
          <a:r>
            <a:rPr lang="en-US" b="1" dirty="0">
              <a:effectLst>
                <a:outerShdw blurRad="38100" dist="38100" dir="2700000" algn="tl">
                  <a:srgbClr val="000000">
                    <a:alpha val="43137"/>
                  </a:srgbClr>
                </a:outerShdw>
              </a:effectLst>
            </a:rPr>
            <a:t>2026</a:t>
          </a:r>
          <a:endParaRPr lang="en-US" dirty="0">
            <a:effectLst>
              <a:outerShdw blurRad="38100" dist="38100" dir="2700000" algn="tl">
                <a:srgbClr val="000000">
                  <a:alpha val="43137"/>
                </a:srgbClr>
              </a:outerShdw>
            </a:effectLst>
          </a:endParaRPr>
        </a:p>
      </dgm:t>
    </dgm:pt>
    <dgm:pt modelId="{D186FF16-AB5B-48AB-9601-E887BA7BEE9A}" type="parTrans" cxnId="{C19051A9-DB3F-4B64-98AA-FEC0E3FDC820}">
      <dgm:prSet/>
      <dgm:spPr/>
      <dgm:t>
        <a:bodyPr/>
        <a:lstStyle/>
        <a:p>
          <a:endParaRPr lang="en-US"/>
        </a:p>
      </dgm:t>
    </dgm:pt>
    <dgm:pt modelId="{DB2B4174-81D9-474B-B9B8-906401377F11}" type="sibTrans" cxnId="{C19051A9-DB3F-4B64-98AA-FEC0E3FDC820}">
      <dgm:prSet/>
      <dgm:spPr/>
      <dgm:t>
        <a:bodyPr/>
        <a:lstStyle/>
        <a:p>
          <a:endParaRPr lang="en-US"/>
        </a:p>
      </dgm:t>
    </dgm:pt>
    <dgm:pt modelId="{5361BEA3-A95F-4EAC-86EE-ECD7EF7DE7D8}" type="pres">
      <dgm:prSet presAssocID="{97C325A9-B75A-4551-8DC1-40F5414E47ED}" presName="vert0" presStyleCnt="0">
        <dgm:presLayoutVars>
          <dgm:dir/>
          <dgm:animOne val="branch"/>
          <dgm:animLvl val="lvl"/>
        </dgm:presLayoutVars>
      </dgm:prSet>
      <dgm:spPr/>
    </dgm:pt>
    <dgm:pt modelId="{14BED8C0-6C06-4CF4-98DD-56B77E28428A}" type="pres">
      <dgm:prSet presAssocID="{54C8ABB0-10A5-44B8-932D-123AA604BA6B}" presName="thickLine" presStyleLbl="alignNode1" presStyleIdx="0" presStyleCnt="2"/>
      <dgm:spPr/>
    </dgm:pt>
    <dgm:pt modelId="{BC427F15-5611-4AA9-8666-A05FF9632350}" type="pres">
      <dgm:prSet presAssocID="{54C8ABB0-10A5-44B8-932D-123AA604BA6B}" presName="horz1" presStyleCnt="0"/>
      <dgm:spPr/>
    </dgm:pt>
    <dgm:pt modelId="{C95C6F12-0D6D-4A6E-899F-43C5B022141B}" type="pres">
      <dgm:prSet presAssocID="{54C8ABB0-10A5-44B8-932D-123AA604BA6B}" presName="tx1" presStyleLbl="revTx" presStyleIdx="0" presStyleCnt="2"/>
      <dgm:spPr/>
    </dgm:pt>
    <dgm:pt modelId="{0A0E7B69-5B61-41E9-A911-284D1DA37C08}" type="pres">
      <dgm:prSet presAssocID="{54C8ABB0-10A5-44B8-932D-123AA604BA6B}" presName="vert1" presStyleCnt="0"/>
      <dgm:spPr/>
    </dgm:pt>
    <dgm:pt modelId="{45832884-AA62-40BD-A1BE-242A88175E5E}" type="pres">
      <dgm:prSet presAssocID="{64E1FA1C-2DE0-4B74-93CD-AC6FC1D534C3}" presName="thickLine" presStyleLbl="alignNode1" presStyleIdx="1" presStyleCnt="2"/>
      <dgm:spPr/>
    </dgm:pt>
    <dgm:pt modelId="{13EF1B12-4896-49A7-9056-607D61A54BFE}" type="pres">
      <dgm:prSet presAssocID="{64E1FA1C-2DE0-4B74-93CD-AC6FC1D534C3}" presName="horz1" presStyleCnt="0"/>
      <dgm:spPr/>
    </dgm:pt>
    <dgm:pt modelId="{A802C0E6-1EE1-43C3-BFE1-295974030B8F}" type="pres">
      <dgm:prSet presAssocID="{64E1FA1C-2DE0-4B74-93CD-AC6FC1D534C3}" presName="tx1" presStyleLbl="revTx" presStyleIdx="1" presStyleCnt="2"/>
      <dgm:spPr/>
    </dgm:pt>
    <dgm:pt modelId="{A2876B09-BCA3-4E0B-A928-A260761F269E}" type="pres">
      <dgm:prSet presAssocID="{64E1FA1C-2DE0-4B74-93CD-AC6FC1D534C3}" presName="vert1" presStyleCnt="0"/>
      <dgm:spPr/>
    </dgm:pt>
  </dgm:ptLst>
  <dgm:cxnLst>
    <dgm:cxn modelId="{527F6F07-4085-446E-A85B-2976B5D9714B}" srcId="{97C325A9-B75A-4551-8DC1-40F5414E47ED}" destId="{54C8ABB0-10A5-44B8-932D-123AA604BA6B}" srcOrd="0" destOrd="0" parTransId="{D86D0FF2-D855-480F-9401-F2FC26DCC32D}" sibTransId="{DFF988C5-AFA0-4375-B258-9C6829D7D165}"/>
    <dgm:cxn modelId="{916D8F3F-8063-4CF6-B025-16DC244230F0}" type="presOf" srcId="{97C325A9-B75A-4551-8DC1-40F5414E47ED}" destId="{5361BEA3-A95F-4EAC-86EE-ECD7EF7DE7D8}" srcOrd="0" destOrd="0" presId="urn:microsoft.com/office/officeart/2008/layout/LinedList"/>
    <dgm:cxn modelId="{C19051A9-DB3F-4B64-98AA-FEC0E3FDC820}" srcId="{97C325A9-B75A-4551-8DC1-40F5414E47ED}" destId="{64E1FA1C-2DE0-4B74-93CD-AC6FC1D534C3}" srcOrd="1" destOrd="0" parTransId="{D186FF16-AB5B-48AB-9601-E887BA7BEE9A}" sibTransId="{DB2B4174-81D9-474B-B9B8-906401377F11}"/>
    <dgm:cxn modelId="{75F837F3-3F7B-4565-BA1C-340C47E671A2}" type="presOf" srcId="{64E1FA1C-2DE0-4B74-93CD-AC6FC1D534C3}" destId="{A802C0E6-1EE1-43C3-BFE1-295974030B8F}" srcOrd="0" destOrd="0" presId="urn:microsoft.com/office/officeart/2008/layout/LinedList"/>
    <dgm:cxn modelId="{56A99BF8-3144-4A04-A98B-9B57F9047B0C}" type="presOf" srcId="{54C8ABB0-10A5-44B8-932D-123AA604BA6B}" destId="{C95C6F12-0D6D-4A6E-899F-43C5B022141B}" srcOrd="0" destOrd="0" presId="urn:microsoft.com/office/officeart/2008/layout/LinedList"/>
    <dgm:cxn modelId="{A3F6C23B-AB40-4F1C-9F4D-CFDCBD0EC2C3}" type="presParOf" srcId="{5361BEA3-A95F-4EAC-86EE-ECD7EF7DE7D8}" destId="{14BED8C0-6C06-4CF4-98DD-56B77E28428A}" srcOrd="0" destOrd="0" presId="urn:microsoft.com/office/officeart/2008/layout/LinedList"/>
    <dgm:cxn modelId="{A76C14C4-6244-4227-9F8A-531DE3796CCF}" type="presParOf" srcId="{5361BEA3-A95F-4EAC-86EE-ECD7EF7DE7D8}" destId="{BC427F15-5611-4AA9-8666-A05FF9632350}" srcOrd="1" destOrd="0" presId="urn:microsoft.com/office/officeart/2008/layout/LinedList"/>
    <dgm:cxn modelId="{ABBACCA1-8BAE-4EB4-8DAB-07907F06D3E8}" type="presParOf" srcId="{BC427F15-5611-4AA9-8666-A05FF9632350}" destId="{C95C6F12-0D6D-4A6E-899F-43C5B022141B}" srcOrd="0" destOrd="0" presId="urn:microsoft.com/office/officeart/2008/layout/LinedList"/>
    <dgm:cxn modelId="{2D06013D-6681-45D0-8471-1476AC262D53}" type="presParOf" srcId="{BC427F15-5611-4AA9-8666-A05FF9632350}" destId="{0A0E7B69-5B61-41E9-A911-284D1DA37C08}" srcOrd="1" destOrd="0" presId="urn:microsoft.com/office/officeart/2008/layout/LinedList"/>
    <dgm:cxn modelId="{BA3B58D1-801D-4991-BE89-893E68D39545}" type="presParOf" srcId="{5361BEA3-A95F-4EAC-86EE-ECD7EF7DE7D8}" destId="{45832884-AA62-40BD-A1BE-242A88175E5E}" srcOrd="2" destOrd="0" presId="urn:microsoft.com/office/officeart/2008/layout/LinedList"/>
    <dgm:cxn modelId="{F8C2091D-713A-4DC7-80BA-D961659B8143}" type="presParOf" srcId="{5361BEA3-A95F-4EAC-86EE-ECD7EF7DE7D8}" destId="{13EF1B12-4896-49A7-9056-607D61A54BFE}" srcOrd="3" destOrd="0" presId="urn:microsoft.com/office/officeart/2008/layout/LinedList"/>
    <dgm:cxn modelId="{6EEC808D-4B08-4E03-8AD1-B5B69935690D}" type="presParOf" srcId="{13EF1B12-4896-49A7-9056-607D61A54BFE}" destId="{A802C0E6-1EE1-43C3-BFE1-295974030B8F}" srcOrd="0" destOrd="0" presId="urn:microsoft.com/office/officeart/2008/layout/LinedList"/>
    <dgm:cxn modelId="{84EFB031-C4BB-4141-8F02-9A17EC59F7A5}" type="presParOf" srcId="{13EF1B12-4896-49A7-9056-607D61A54BFE}" destId="{A2876B09-BCA3-4E0B-A928-A260761F269E}"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6B3FA20-E8E8-44E6-9110-5D90E9BBD47E}" type="doc">
      <dgm:prSet loTypeId="urn:microsoft.com/office/officeart/2005/8/layout/default" loCatId="list" qsTypeId="urn:microsoft.com/office/officeart/2005/8/quickstyle/simple4" qsCatId="simple" csTypeId="urn:microsoft.com/office/officeart/2005/8/colors/colorful1" csCatId="colorful" phldr="1"/>
      <dgm:spPr/>
      <dgm:t>
        <a:bodyPr/>
        <a:lstStyle/>
        <a:p>
          <a:endParaRPr lang="en-US"/>
        </a:p>
      </dgm:t>
    </dgm:pt>
    <dgm:pt modelId="{6706C4FE-E804-46F3-9B80-97F54DD7C6AD}">
      <dgm:prSet/>
      <dgm:spPr/>
      <dgm:t>
        <a:bodyPr/>
        <a:lstStyle/>
        <a:p>
          <a:r>
            <a:rPr lang="en-US" b="1" dirty="0"/>
            <a:t>TEAM: </a:t>
          </a:r>
        </a:p>
        <a:p>
          <a:r>
            <a:rPr lang="en-US" dirty="0"/>
            <a:t>Work together toward a common goal, put our teammates first, trust and support each other.  </a:t>
          </a:r>
        </a:p>
      </dgm:t>
    </dgm:pt>
    <dgm:pt modelId="{157A5C07-AF94-42F5-A4D8-7F1F74BC4849}" type="parTrans" cxnId="{A7B009C0-D089-4DBD-8ABF-59CF6666C619}">
      <dgm:prSet/>
      <dgm:spPr/>
      <dgm:t>
        <a:bodyPr/>
        <a:lstStyle/>
        <a:p>
          <a:endParaRPr lang="en-US"/>
        </a:p>
      </dgm:t>
    </dgm:pt>
    <dgm:pt modelId="{EEDCDB4B-EAB3-4BB3-9532-84C94EF26BC5}" type="sibTrans" cxnId="{A7B009C0-D089-4DBD-8ABF-59CF6666C619}">
      <dgm:prSet phldrT="1" phldr="0"/>
      <dgm:spPr/>
      <dgm:t>
        <a:bodyPr/>
        <a:lstStyle/>
        <a:p>
          <a:endParaRPr lang="en-US" dirty="0"/>
        </a:p>
      </dgm:t>
    </dgm:pt>
    <dgm:pt modelId="{C7EE9279-EDEA-4D24-927D-CF72FB64FAA1}">
      <dgm:prSet/>
      <dgm:spPr/>
      <dgm:t>
        <a:bodyPr/>
        <a:lstStyle/>
        <a:p>
          <a:r>
            <a:rPr lang="en-US" b="1" dirty="0">
              <a:solidFill>
                <a:schemeClr val="bg1"/>
              </a:solidFill>
            </a:rPr>
            <a:t>RESPECT: </a:t>
          </a:r>
        </a:p>
        <a:p>
          <a:r>
            <a:rPr lang="en-US" dirty="0">
              <a:solidFill>
                <a:schemeClr val="bg1"/>
              </a:solidFill>
            </a:rPr>
            <a:t>Value your teammates, coaches, umpires, opponents, the game, and the fields we play on. We listen, show sportsmanship, appreciate everyone's role, and leave the field better than we arrived.</a:t>
          </a:r>
        </a:p>
      </dgm:t>
    </dgm:pt>
    <dgm:pt modelId="{A35EA78B-572D-49AE-BEAE-4A4BEDE28312}" type="parTrans" cxnId="{48E4E942-569D-4F11-B2AC-A8061B42EB67}">
      <dgm:prSet/>
      <dgm:spPr/>
      <dgm:t>
        <a:bodyPr/>
        <a:lstStyle/>
        <a:p>
          <a:endParaRPr lang="en-US"/>
        </a:p>
      </dgm:t>
    </dgm:pt>
    <dgm:pt modelId="{D4409B73-2CB9-42E6-A002-7A35FACF7CF1}" type="sibTrans" cxnId="{48E4E942-569D-4F11-B2AC-A8061B42EB67}">
      <dgm:prSet phldrT="2" phldr="0"/>
      <dgm:spPr/>
      <dgm:t>
        <a:bodyPr/>
        <a:lstStyle/>
        <a:p>
          <a:endParaRPr lang="en-US"/>
        </a:p>
      </dgm:t>
    </dgm:pt>
    <dgm:pt modelId="{78504006-17CA-4E34-8C90-C41DD1EB1E47}">
      <dgm:prSet/>
      <dgm:spPr/>
      <dgm:t>
        <a:bodyPr/>
        <a:lstStyle/>
        <a:p>
          <a:r>
            <a:rPr lang="en-US" b="1" dirty="0">
              <a:solidFill>
                <a:schemeClr val="bg1"/>
              </a:solidFill>
            </a:rPr>
            <a:t>HUSTLE: </a:t>
          </a:r>
        </a:p>
        <a:p>
          <a:r>
            <a:rPr lang="en-US" dirty="0">
              <a:solidFill>
                <a:schemeClr val="bg1"/>
              </a:solidFill>
            </a:rPr>
            <a:t>Bring max effort and energy every play. We sprint out onto the field, run hard to first base, get dirty to make plays, take the extra base and fight for every run.</a:t>
          </a:r>
        </a:p>
      </dgm:t>
    </dgm:pt>
    <dgm:pt modelId="{612CCF6A-5FF8-487D-9E5E-88FEB004590C}" type="parTrans" cxnId="{414D90B8-606F-4478-A073-3725AC4BE6CE}">
      <dgm:prSet/>
      <dgm:spPr/>
      <dgm:t>
        <a:bodyPr/>
        <a:lstStyle/>
        <a:p>
          <a:endParaRPr lang="en-US"/>
        </a:p>
      </dgm:t>
    </dgm:pt>
    <dgm:pt modelId="{D8DAB3F1-B554-4015-B5C0-40907B09DBAB}" type="sibTrans" cxnId="{414D90B8-606F-4478-A073-3725AC4BE6CE}">
      <dgm:prSet phldrT="3" phldr="0"/>
      <dgm:spPr/>
      <dgm:t>
        <a:bodyPr/>
        <a:lstStyle/>
        <a:p>
          <a:endParaRPr lang="en-US"/>
        </a:p>
      </dgm:t>
    </dgm:pt>
    <dgm:pt modelId="{9EC67785-D6E9-4A0B-AE86-54D006D26DDC}">
      <dgm:prSet/>
      <dgm:spPr/>
      <dgm:t>
        <a:bodyPr/>
        <a:lstStyle/>
        <a:p>
          <a:r>
            <a:rPr lang="en-US" b="1" dirty="0"/>
            <a:t>HEART: </a:t>
          </a:r>
        </a:p>
        <a:p>
          <a:r>
            <a:rPr lang="en-US" dirty="0"/>
            <a:t>Play with passion, courage, and determination. We keep going when the game gets tough, lift each other up, and never give up.</a:t>
          </a:r>
        </a:p>
      </dgm:t>
    </dgm:pt>
    <dgm:pt modelId="{0CD5473A-869F-45D5-9922-A904326271E6}" type="parTrans" cxnId="{87EBEB13-8B9C-4F15-B78E-785B06BC99BC}">
      <dgm:prSet/>
      <dgm:spPr/>
      <dgm:t>
        <a:bodyPr/>
        <a:lstStyle/>
        <a:p>
          <a:endParaRPr lang="en-US"/>
        </a:p>
      </dgm:t>
    </dgm:pt>
    <dgm:pt modelId="{CEC54946-B84E-4610-A9BA-54BF6960C19C}" type="sibTrans" cxnId="{87EBEB13-8B9C-4F15-B78E-785B06BC99BC}">
      <dgm:prSet phldrT="4" phldr="0"/>
      <dgm:spPr/>
      <dgm:t>
        <a:bodyPr/>
        <a:lstStyle/>
        <a:p>
          <a:endParaRPr lang="en-US"/>
        </a:p>
      </dgm:t>
    </dgm:pt>
    <dgm:pt modelId="{852C8F48-456E-4F01-B045-AF6683759C7E}">
      <dgm:prSet/>
      <dgm:spPr/>
      <dgm:t>
        <a:bodyPr/>
        <a:lstStyle/>
        <a:p>
          <a:r>
            <a:rPr lang="en-US" b="1" dirty="0"/>
            <a:t>FUN: </a:t>
          </a:r>
        </a:p>
        <a:p>
          <a:r>
            <a:rPr lang="en-US" dirty="0"/>
            <a:t>Enjoy playing the game and your teammates. Baseball is competitive, but we will create memories, celebrate wins, and learn from losses together.</a:t>
          </a:r>
          <a:br>
            <a:rPr lang="en-US" b="1" dirty="0"/>
          </a:br>
          <a:endParaRPr lang="en-US" dirty="0"/>
        </a:p>
      </dgm:t>
    </dgm:pt>
    <dgm:pt modelId="{A1009CFE-1973-4EE3-9A8B-108D968D7DD4}" type="parTrans" cxnId="{CAAD3612-B08E-41B2-85E4-13AE43C74A16}">
      <dgm:prSet/>
      <dgm:spPr/>
      <dgm:t>
        <a:bodyPr/>
        <a:lstStyle/>
        <a:p>
          <a:endParaRPr lang="en-US"/>
        </a:p>
      </dgm:t>
    </dgm:pt>
    <dgm:pt modelId="{859BAF94-ECE6-411C-8C49-8957F5668EDA}" type="sibTrans" cxnId="{CAAD3612-B08E-41B2-85E4-13AE43C74A16}">
      <dgm:prSet phldrT="5" phldr="0"/>
      <dgm:spPr/>
      <dgm:t>
        <a:bodyPr/>
        <a:lstStyle/>
        <a:p>
          <a:endParaRPr lang="en-US"/>
        </a:p>
      </dgm:t>
    </dgm:pt>
    <dgm:pt modelId="{BF9696DA-A6B2-4133-A1F3-71B25A615034}" type="pres">
      <dgm:prSet presAssocID="{06B3FA20-E8E8-44E6-9110-5D90E9BBD47E}" presName="diagram" presStyleCnt="0">
        <dgm:presLayoutVars>
          <dgm:dir/>
          <dgm:resizeHandles val="exact"/>
        </dgm:presLayoutVars>
      </dgm:prSet>
      <dgm:spPr/>
    </dgm:pt>
    <dgm:pt modelId="{46870F1A-6072-4957-974D-98BEFA217524}" type="pres">
      <dgm:prSet presAssocID="{6706C4FE-E804-46F3-9B80-97F54DD7C6AD}" presName="node" presStyleLbl="node1" presStyleIdx="0" presStyleCnt="5">
        <dgm:presLayoutVars>
          <dgm:bulletEnabled val="1"/>
        </dgm:presLayoutVars>
      </dgm:prSet>
      <dgm:spPr/>
    </dgm:pt>
    <dgm:pt modelId="{749C24C4-1BC4-4A14-A6A9-7B0D262BD739}" type="pres">
      <dgm:prSet presAssocID="{EEDCDB4B-EAB3-4BB3-9532-84C94EF26BC5}" presName="sibTrans" presStyleCnt="0"/>
      <dgm:spPr/>
    </dgm:pt>
    <dgm:pt modelId="{0CE0CFEF-D069-4A65-B254-814751F8B8CC}" type="pres">
      <dgm:prSet presAssocID="{C7EE9279-EDEA-4D24-927D-CF72FB64FAA1}" presName="node" presStyleLbl="node1" presStyleIdx="1" presStyleCnt="5">
        <dgm:presLayoutVars>
          <dgm:bulletEnabled val="1"/>
        </dgm:presLayoutVars>
      </dgm:prSet>
      <dgm:spPr/>
    </dgm:pt>
    <dgm:pt modelId="{BEFE3046-120E-4BD2-8B7D-0739BC866F02}" type="pres">
      <dgm:prSet presAssocID="{D4409B73-2CB9-42E6-A002-7A35FACF7CF1}" presName="sibTrans" presStyleCnt="0"/>
      <dgm:spPr/>
    </dgm:pt>
    <dgm:pt modelId="{36FB9859-E979-410D-A837-FCDAB822A76F}" type="pres">
      <dgm:prSet presAssocID="{78504006-17CA-4E34-8C90-C41DD1EB1E47}" presName="node" presStyleLbl="node1" presStyleIdx="2" presStyleCnt="5">
        <dgm:presLayoutVars>
          <dgm:bulletEnabled val="1"/>
        </dgm:presLayoutVars>
      </dgm:prSet>
      <dgm:spPr/>
    </dgm:pt>
    <dgm:pt modelId="{482D0706-E481-4C1A-AD3A-18A9BB7D294C}" type="pres">
      <dgm:prSet presAssocID="{D8DAB3F1-B554-4015-B5C0-40907B09DBAB}" presName="sibTrans" presStyleCnt="0"/>
      <dgm:spPr/>
    </dgm:pt>
    <dgm:pt modelId="{F6EB8E55-6FEA-4F1E-89DB-BAFD778B0730}" type="pres">
      <dgm:prSet presAssocID="{9EC67785-D6E9-4A0B-AE86-54D006D26DDC}" presName="node" presStyleLbl="node1" presStyleIdx="3" presStyleCnt="5">
        <dgm:presLayoutVars>
          <dgm:bulletEnabled val="1"/>
        </dgm:presLayoutVars>
      </dgm:prSet>
      <dgm:spPr/>
    </dgm:pt>
    <dgm:pt modelId="{837DB77E-1B8F-42AA-AE94-F5E1A0956C42}" type="pres">
      <dgm:prSet presAssocID="{CEC54946-B84E-4610-A9BA-54BF6960C19C}" presName="sibTrans" presStyleCnt="0"/>
      <dgm:spPr/>
    </dgm:pt>
    <dgm:pt modelId="{4FF8859D-A088-44AB-84FA-6C90CCA46063}" type="pres">
      <dgm:prSet presAssocID="{852C8F48-456E-4F01-B045-AF6683759C7E}" presName="node" presStyleLbl="node1" presStyleIdx="4" presStyleCnt="5">
        <dgm:presLayoutVars>
          <dgm:bulletEnabled val="1"/>
        </dgm:presLayoutVars>
      </dgm:prSet>
      <dgm:spPr/>
    </dgm:pt>
  </dgm:ptLst>
  <dgm:cxnLst>
    <dgm:cxn modelId="{CAAD3612-B08E-41B2-85E4-13AE43C74A16}" srcId="{06B3FA20-E8E8-44E6-9110-5D90E9BBD47E}" destId="{852C8F48-456E-4F01-B045-AF6683759C7E}" srcOrd="4" destOrd="0" parTransId="{A1009CFE-1973-4EE3-9A8B-108D968D7DD4}" sibTransId="{859BAF94-ECE6-411C-8C49-8957F5668EDA}"/>
    <dgm:cxn modelId="{87EBEB13-8B9C-4F15-B78E-785B06BC99BC}" srcId="{06B3FA20-E8E8-44E6-9110-5D90E9BBD47E}" destId="{9EC67785-D6E9-4A0B-AE86-54D006D26DDC}" srcOrd="3" destOrd="0" parTransId="{0CD5473A-869F-45D5-9922-A904326271E6}" sibTransId="{CEC54946-B84E-4610-A9BA-54BF6960C19C}"/>
    <dgm:cxn modelId="{48E4E942-569D-4F11-B2AC-A8061B42EB67}" srcId="{06B3FA20-E8E8-44E6-9110-5D90E9BBD47E}" destId="{C7EE9279-EDEA-4D24-927D-CF72FB64FAA1}" srcOrd="1" destOrd="0" parTransId="{A35EA78B-572D-49AE-BEAE-4A4BEDE28312}" sibTransId="{D4409B73-2CB9-42E6-A002-7A35FACF7CF1}"/>
    <dgm:cxn modelId="{DBD99C68-2CCA-4AB0-9242-3A3698A013B8}" type="presOf" srcId="{6706C4FE-E804-46F3-9B80-97F54DD7C6AD}" destId="{46870F1A-6072-4957-974D-98BEFA217524}" srcOrd="0" destOrd="0" presId="urn:microsoft.com/office/officeart/2005/8/layout/default"/>
    <dgm:cxn modelId="{4CDCDA6B-D130-4209-A500-5D53CB5423A0}" type="presOf" srcId="{852C8F48-456E-4F01-B045-AF6683759C7E}" destId="{4FF8859D-A088-44AB-84FA-6C90CCA46063}" srcOrd="0" destOrd="0" presId="urn:microsoft.com/office/officeart/2005/8/layout/default"/>
    <dgm:cxn modelId="{DFE1099A-0A7D-48C2-9381-BE3A2403580C}" type="presOf" srcId="{9EC67785-D6E9-4A0B-AE86-54D006D26DDC}" destId="{F6EB8E55-6FEA-4F1E-89DB-BAFD778B0730}" srcOrd="0" destOrd="0" presId="urn:microsoft.com/office/officeart/2005/8/layout/default"/>
    <dgm:cxn modelId="{C1ACCB9D-9E06-4EA0-BC30-3B86B1708B8E}" type="presOf" srcId="{78504006-17CA-4E34-8C90-C41DD1EB1E47}" destId="{36FB9859-E979-410D-A837-FCDAB822A76F}" srcOrd="0" destOrd="0" presId="urn:microsoft.com/office/officeart/2005/8/layout/default"/>
    <dgm:cxn modelId="{DEF714A5-4EB9-485F-A171-9C0FE4479AC1}" type="presOf" srcId="{C7EE9279-EDEA-4D24-927D-CF72FB64FAA1}" destId="{0CE0CFEF-D069-4A65-B254-814751F8B8CC}" srcOrd="0" destOrd="0" presId="urn:microsoft.com/office/officeart/2005/8/layout/default"/>
    <dgm:cxn modelId="{414D90B8-606F-4478-A073-3725AC4BE6CE}" srcId="{06B3FA20-E8E8-44E6-9110-5D90E9BBD47E}" destId="{78504006-17CA-4E34-8C90-C41DD1EB1E47}" srcOrd="2" destOrd="0" parTransId="{612CCF6A-5FF8-487D-9E5E-88FEB004590C}" sibTransId="{D8DAB3F1-B554-4015-B5C0-40907B09DBAB}"/>
    <dgm:cxn modelId="{A7B009C0-D089-4DBD-8ABF-59CF6666C619}" srcId="{06B3FA20-E8E8-44E6-9110-5D90E9BBD47E}" destId="{6706C4FE-E804-46F3-9B80-97F54DD7C6AD}" srcOrd="0" destOrd="0" parTransId="{157A5C07-AF94-42F5-A4D8-7F1F74BC4849}" sibTransId="{EEDCDB4B-EAB3-4BB3-9532-84C94EF26BC5}"/>
    <dgm:cxn modelId="{0B4FBCDD-84A3-47C5-A5B7-AF50C0702479}" type="presOf" srcId="{06B3FA20-E8E8-44E6-9110-5D90E9BBD47E}" destId="{BF9696DA-A6B2-4133-A1F3-71B25A615034}" srcOrd="0" destOrd="0" presId="urn:microsoft.com/office/officeart/2005/8/layout/default"/>
    <dgm:cxn modelId="{146EA14C-69CA-4AAE-8277-1F3798C329F1}" type="presParOf" srcId="{BF9696DA-A6B2-4133-A1F3-71B25A615034}" destId="{46870F1A-6072-4957-974D-98BEFA217524}" srcOrd="0" destOrd="0" presId="urn:microsoft.com/office/officeart/2005/8/layout/default"/>
    <dgm:cxn modelId="{F53CC346-3CFE-43A4-8CB3-5D79B6B0903A}" type="presParOf" srcId="{BF9696DA-A6B2-4133-A1F3-71B25A615034}" destId="{749C24C4-1BC4-4A14-A6A9-7B0D262BD739}" srcOrd="1" destOrd="0" presId="urn:microsoft.com/office/officeart/2005/8/layout/default"/>
    <dgm:cxn modelId="{60181FDF-ECDF-4EA6-A746-9E3BFF306123}" type="presParOf" srcId="{BF9696DA-A6B2-4133-A1F3-71B25A615034}" destId="{0CE0CFEF-D069-4A65-B254-814751F8B8CC}" srcOrd="2" destOrd="0" presId="urn:microsoft.com/office/officeart/2005/8/layout/default"/>
    <dgm:cxn modelId="{476D4E5C-AC60-4D53-A8C8-60231D149BB9}" type="presParOf" srcId="{BF9696DA-A6B2-4133-A1F3-71B25A615034}" destId="{BEFE3046-120E-4BD2-8B7D-0739BC866F02}" srcOrd="3" destOrd="0" presId="urn:microsoft.com/office/officeart/2005/8/layout/default"/>
    <dgm:cxn modelId="{5E955072-5B0A-4B20-9D4F-7D50CA31A288}" type="presParOf" srcId="{BF9696DA-A6B2-4133-A1F3-71B25A615034}" destId="{36FB9859-E979-410D-A837-FCDAB822A76F}" srcOrd="4" destOrd="0" presId="urn:microsoft.com/office/officeart/2005/8/layout/default"/>
    <dgm:cxn modelId="{70FB6F88-9A68-424F-87C1-114B2F76F38A}" type="presParOf" srcId="{BF9696DA-A6B2-4133-A1F3-71B25A615034}" destId="{482D0706-E481-4C1A-AD3A-18A9BB7D294C}" srcOrd="5" destOrd="0" presId="urn:microsoft.com/office/officeart/2005/8/layout/default"/>
    <dgm:cxn modelId="{FB2D7BDC-245E-4465-894F-2988BEB0FC8F}" type="presParOf" srcId="{BF9696DA-A6B2-4133-A1F3-71B25A615034}" destId="{F6EB8E55-6FEA-4F1E-89DB-BAFD778B0730}" srcOrd="6" destOrd="0" presId="urn:microsoft.com/office/officeart/2005/8/layout/default"/>
    <dgm:cxn modelId="{960FBF66-0B17-4A86-89D4-91E1BB883513}" type="presParOf" srcId="{BF9696DA-A6B2-4133-A1F3-71B25A615034}" destId="{837DB77E-1B8F-42AA-AE94-F5E1A0956C42}" srcOrd="7" destOrd="0" presId="urn:microsoft.com/office/officeart/2005/8/layout/default"/>
    <dgm:cxn modelId="{5257413E-7C17-4C6A-8C90-A7E868910711}" type="presParOf" srcId="{BF9696DA-A6B2-4133-A1F3-71B25A615034}" destId="{4FF8859D-A088-44AB-84FA-6C90CCA46063}" srcOrd="8"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7C325A9-B75A-4551-8DC1-40F5414E47ED}" type="doc">
      <dgm:prSet loTypeId="urn:microsoft.com/office/officeart/2008/layout/LinedList" loCatId="list" qsTypeId="urn:microsoft.com/office/officeart/2005/8/quickstyle/simple2" qsCatId="simple" csTypeId="urn:microsoft.com/office/officeart/2005/8/colors/accent1_2" csCatId="accent1" phldr="1"/>
      <dgm:spPr/>
      <dgm:t>
        <a:bodyPr/>
        <a:lstStyle/>
        <a:p>
          <a:endParaRPr lang="en-US"/>
        </a:p>
      </dgm:t>
    </dgm:pt>
    <dgm:pt modelId="{54C8ABB0-10A5-44B8-932D-123AA604BA6B}">
      <dgm:prSet custT="1"/>
      <dgm:spPr/>
      <dgm:t>
        <a:bodyPr anchor="ctr"/>
        <a:lstStyle/>
        <a:p>
          <a:pPr algn="ctr"/>
          <a:r>
            <a:rPr lang="en-US" sz="5400" dirty="0">
              <a:effectLst>
                <a:outerShdw blurRad="38100" dist="38100" dir="2700000" algn="tl">
                  <a:srgbClr val="000000">
                    <a:alpha val="43137"/>
                  </a:srgbClr>
                </a:outerShdw>
              </a:effectLst>
              <a:latin typeface="Boucherie Block" panose="02000506000000020004" pitchFamily="2" charset="0"/>
            </a:rPr>
            <a:t>Team Announcements</a:t>
          </a:r>
        </a:p>
      </dgm:t>
    </dgm:pt>
    <dgm:pt modelId="{D86D0FF2-D855-480F-9401-F2FC26DCC32D}" type="parTrans" cxnId="{527F6F07-4085-446E-A85B-2976B5D9714B}">
      <dgm:prSet/>
      <dgm:spPr/>
      <dgm:t>
        <a:bodyPr/>
        <a:lstStyle/>
        <a:p>
          <a:endParaRPr lang="en-US"/>
        </a:p>
      </dgm:t>
    </dgm:pt>
    <dgm:pt modelId="{DFF988C5-AFA0-4375-B258-9C6829D7D165}" type="sibTrans" cxnId="{527F6F07-4085-446E-A85B-2976B5D9714B}">
      <dgm:prSet/>
      <dgm:spPr/>
      <dgm:t>
        <a:bodyPr/>
        <a:lstStyle/>
        <a:p>
          <a:endParaRPr lang="en-US"/>
        </a:p>
      </dgm:t>
    </dgm:pt>
    <dgm:pt modelId="{64E1FA1C-2DE0-4B74-93CD-AC6FC1D534C3}">
      <dgm:prSet custT="1"/>
      <dgm:spPr/>
      <dgm:t>
        <a:bodyPr/>
        <a:lstStyle/>
        <a:p>
          <a:pPr algn="l"/>
          <a:r>
            <a:rPr lang="en-US" sz="2400" b="0" dirty="0">
              <a:solidFill>
                <a:schemeClr val="tx1"/>
              </a:solidFill>
              <a:effectLst/>
            </a:rPr>
            <a:t>In-House Directors will assemble the teams in the days following the evaluations.</a:t>
          </a:r>
        </a:p>
        <a:p>
          <a:pPr algn="l"/>
          <a:endParaRPr lang="en-US" sz="1000" b="0" dirty="0">
            <a:solidFill>
              <a:schemeClr val="tx1"/>
            </a:solidFill>
            <a:effectLst/>
          </a:endParaRPr>
        </a:p>
        <a:p>
          <a:pPr algn="l"/>
          <a:r>
            <a:rPr lang="en-US" sz="2400" b="0" dirty="0">
              <a:solidFill>
                <a:schemeClr val="tx1"/>
              </a:solidFill>
              <a:effectLst/>
            </a:rPr>
            <a:t>Coaches will be assigned based on interest indicated during registration. If there aren’t enough head coaches for every team, Directors will reach out to team members asking for volunteers. Reminder that the head coach and 2 assistant coaches receive DIBS credit. Head coaches will select their assistant coaches.</a:t>
          </a:r>
        </a:p>
        <a:p>
          <a:pPr algn="l"/>
          <a:endParaRPr lang="en-US" sz="1000" b="0" dirty="0">
            <a:solidFill>
              <a:schemeClr val="tx1"/>
            </a:solidFill>
            <a:effectLst/>
          </a:endParaRPr>
        </a:p>
        <a:p>
          <a:pPr algn="l"/>
          <a:r>
            <a:rPr lang="en-US" sz="2400" b="0" dirty="0">
              <a:solidFill>
                <a:schemeClr val="tx1"/>
              </a:solidFill>
              <a:effectLst/>
            </a:rPr>
            <a:t>Teams are constructed by looking at overall evaluation scores. Teams will  be created as equally as possible. Special requests will be taken into consideration, but they are not guaranteed. </a:t>
          </a:r>
        </a:p>
        <a:p>
          <a:pPr algn="l"/>
          <a:endParaRPr lang="en-US" sz="1000" b="0" dirty="0">
            <a:solidFill>
              <a:schemeClr val="tx1"/>
            </a:solidFill>
            <a:effectLst/>
          </a:endParaRPr>
        </a:p>
        <a:p>
          <a:pPr algn="l"/>
          <a:r>
            <a:rPr lang="en-US" sz="2400" b="0" dirty="0">
              <a:solidFill>
                <a:schemeClr val="tx1"/>
              </a:solidFill>
              <a:effectLst/>
            </a:rPr>
            <a:t>Team rosters will be input to Crossbar by Directors</a:t>
          </a:r>
        </a:p>
      </dgm:t>
    </dgm:pt>
    <dgm:pt modelId="{D186FF16-AB5B-48AB-9601-E887BA7BEE9A}" type="parTrans" cxnId="{C19051A9-DB3F-4B64-98AA-FEC0E3FDC820}">
      <dgm:prSet/>
      <dgm:spPr/>
      <dgm:t>
        <a:bodyPr/>
        <a:lstStyle/>
        <a:p>
          <a:endParaRPr lang="en-US"/>
        </a:p>
      </dgm:t>
    </dgm:pt>
    <dgm:pt modelId="{DB2B4174-81D9-474B-B9B8-906401377F11}" type="sibTrans" cxnId="{C19051A9-DB3F-4B64-98AA-FEC0E3FDC820}">
      <dgm:prSet/>
      <dgm:spPr/>
      <dgm:t>
        <a:bodyPr/>
        <a:lstStyle/>
        <a:p>
          <a:endParaRPr lang="en-US"/>
        </a:p>
      </dgm:t>
    </dgm:pt>
    <dgm:pt modelId="{5361BEA3-A95F-4EAC-86EE-ECD7EF7DE7D8}" type="pres">
      <dgm:prSet presAssocID="{97C325A9-B75A-4551-8DC1-40F5414E47ED}" presName="vert0" presStyleCnt="0">
        <dgm:presLayoutVars>
          <dgm:dir/>
          <dgm:animOne val="branch"/>
          <dgm:animLvl val="lvl"/>
        </dgm:presLayoutVars>
      </dgm:prSet>
      <dgm:spPr/>
    </dgm:pt>
    <dgm:pt modelId="{14BED8C0-6C06-4CF4-98DD-56B77E28428A}" type="pres">
      <dgm:prSet presAssocID="{54C8ABB0-10A5-44B8-932D-123AA604BA6B}" presName="thickLine" presStyleLbl="alignNode1" presStyleIdx="0" presStyleCnt="2"/>
      <dgm:spPr/>
    </dgm:pt>
    <dgm:pt modelId="{BC427F15-5611-4AA9-8666-A05FF9632350}" type="pres">
      <dgm:prSet presAssocID="{54C8ABB0-10A5-44B8-932D-123AA604BA6B}" presName="horz1" presStyleCnt="0"/>
      <dgm:spPr/>
    </dgm:pt>
    <dgm:pt modelId="{C95C6F12-0D6D-4A6E-899F-43C5B022141B}" type="pres">
      <dgm:prSet presAssocID="{54C8ABB0-10A5-44B8-932D-123AA604BA6B}" presName="tx1" presStyleLbl="revTx" presStyleIdx="0" presStyleCnt="2" custScaleY="90550"/>
      <dgm:spPr/>
    </dgm:pt>
    <dgm:pt modelId="{0A0E7B69-5B61-41E9-A911-284D1DA37C08}" type="pres">
      <dgm:prSet presAssocID="{54C8ABB0-10A5-44B8-932D-123AA604BA6B}" presName="vert1" presStyleCnt="0"/>
      <dgm:spPr/>
    </dgm:pt>
    <dgm:pt modelId="{45832884-AA62-40BD-A1BE-242A88175E5E}" type="pres">
      <dgm:prSet presAssocID="{64E1FA1C-2DE0-4B74-93CD-AC6FC1D534C3}" presName="thickLine" presStyleLbl="alignNode1" presStyleIdx="1" presStyleCnt="2"/>
      <dgm:spPr/>
    </dgm:pt>
    <dgm:pt modelId="{13EF1B12-4896-49A7-9056-607D61A54BFE}" type="pres">
      <dgm:prSet presAssocID="{64E1FA1C-2DE0-4B74-93CD-AC6FC1D534C3}" presName="horz1" presStyleCnt="0"/>
      <dgm:spPr/>
    </dgm:pt>
    <dgm:pt modelId="{A802C0E6-1EE1-43C3-BFE1-295974030B8F}" type="pres">
      <dgm:prSet presAssocID="{64E1FA1C-2DE0-4B74-93CD-AC6FC1D534C3}" presName="tx1" presStyleLbl="revTx" presStyleIdx="1" presStyleCnt="2" custScaleY="331601"/>
      <dgm:spPr/>
    </dgm:pt>
    <dgm:pt modelId="{A2876B09-BCA3-4E0B-A928-A260761F269E}" type="pres">
      <dgm:prSet presAssocID="{64E1FA1C-2DE0-4B74-93CD-AC6FC1D534C3}" presName="vert1" presStyleCnt="0"/>
      <dgm:spPr/>
    </dgm:pt>
  </dgm:ptLst>
  <dgm:cxnLst>
    <dgm:cxn modelId="{527F6F07-4085-446E-A85B-2976B5D9714B}" srcId="{97C325A9-B75A-4551-8DC1-40F5414E47ED}" destId="{54C8ABB0-10A5-44B8-932D-123AA604BA6B}" srcOrd="0" destOrd="0" parTransId="{D86D0FF2-D855-480F-9401-F2FC26DCC32D}" sibTransId="{DFF988C5-AFA0-4375-B258-9C6829D7D165}"/>
    <dgm:cxn modelId="{6E117407-34D9-4331-8AAC-041865D32B68}" type="presOf" srcId="{64E1FA1C-2DE0-4B74-93CD-AC6FC1D534C3}" destId="{A802C0E6-1EE1-43C3-BFE1-295974030B8F}" srcOrd="0" destOrd="0" presId="urn:microsoft.com/office/officeart/2008/layout/LinedList"/>
    <dgm:cxn modelId="{C7164129-BFB6-438A-BFC8-B369611A10AC}" type="presOf" srcId="{54C8ABB0-10A5-44B8-932D-123AA604BA6B}" destId="{C95C6F12-0D6D-4A6E-899F-43C5B022141B}" srcOrd="0" destOrd="0" presId="urn:microsoft.com/office/officeart/2008/layout/LinedList"/>
    <dgm:cxn modelId="{916D8F3F-8063-4CF6-B025-16DC244230F0}" type="presOf" srcId="{97C325A9-B75A-4551-8DC1-40F5414E47ED}" destId="{5361BEA3-A95F-4EAC-86EE-ECD7EF7DE7D8}" srcOrd="0" destOrd="0" presId="urn:microsoft.com/office/officeart/2008/layout/LinedList"/>
    <dgm:cxn modelId="{C19051A9-DB3F-4B64-98AA-FEC0E3FDC820}" srcId="{97C325A9-B75A-4551-8DC1-40F5414E47ED}" destId="{64E1FA1C-2DE0-4B74-93CD-AC6FC1D534C3}" srcOrd="1" destOrd="0" parTransId="{D186FF16-AB5B-48AB-9601-E887BA7BEE9A}" sibTransId="{DB2B4174-81D9-474B-B9B8-906401377F11}"/>
    <dgm:cxn modelId="{39773B49-D84B-4E6A-AF15-87821C265242}" type="presParOf" srcId="{5361BEA3-A95F-4EAC-86EE-ECD7EF7DE7D8}" destId="{14BED8C0-6C06-4CF4-98DD-56B77E28428A}" srcOrd="0" destOrd="0" presId="urn:microsoft.com/office/officeart/2008/layout/LinedList"/>
    <dgm:cxn modelId="{F14CFD64-0727-4C3E-A234-1E76437D5621}" type="presParOf" srcId="{5361BEA3-A95F-4EAC-86EE-ECD7EF7DE7D8}" destId="{BC427F15-5611-4AA9-8666-A05FF9632350}" srcOrd="1" destOrd="0" presId="urn:microsoft.com/office/officeart/2008/layout/LinedList"/>
    <dgm:cxn modelId="{892FA7DE-AA35-462B-9E0B-233F56967999}" type="presParOf" srcId="{BC427F15-5611-4AA9-8666-A05FF9632350}" destId="{C95C6F12-0D6D-4A6E-899F-43C5B022141B}" srcOrd="0" destOrd="0" presId="urn:microsoft.com/office/officeart/2008/layout/LinedList"/>
    <dgm:cxn modelId="{11AAC924-52C6-44C9-A782-6F62FDD103E6}" type="presParOf" srcId="{BC427F15-5611-4AA9-8666-A05FF9632350}" destId="{0A0E7B69-5B61-41E9-A911-284D1DA37C08}" srcOrd="1" destOrd="0" presId="urn:microsoft.com/office/officeart/2008/layout/LinedList"/>
    <dgm:cxn modelId="{695E73B2-E0CC-4710-B459-1B5BDAE25B1E}" type="presParOf" srcId="{5361BEA3-A95F-4EAC-86EE-ECD7EF7DE7D8}" destId="{45832884-AA62-40BD-A1BE-242A88175E5E}" srcOrd="2" destOrd="0" presId="urn:microsoft.com/office/officeart/2008/layout/LinedList"/>
    <dgm:cxn modelId="{2807AD2C-5FC1-4527-8E91-DCF407C8312A}" type="presParOf" srcId="{5361BEA3-A95F-4EAC-86EE-ECD7EF7DE7D8}" destId="{13EF1B12-4896-49A7-9056-607D61A54BFE}" srcOrd="3" destOrd="0" presId="urn:microsoft.com/office/officeart/2008/layout/LinedList"/>
    <dgm:cxn modelId="{635D5E84-DE79-4DF0-97EC-44136230FBE2}" type="presParOf" srcId="{13EF1B12-4896-49A7-9056-607D61A54BFE}" destId="{A802C0E6-1EE1-43C3-BFE1-295974030B8F}" srcOrd="0" destOrd="0" presId="urn:microsoft.com/office/officeart/2008/layout/LinedList"/>
    <dgm:cxn modelId="{51347168-7FEC-4CCD-8E9E-DC74F5A38A76}" type="presParOf" srcId="{13EF1B12-4896-49A7-9056-607D61A54BFE}" destId="{A2876B09-BCA3-4E0B-A928-A260761F269E}"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7C325A9-B75A-4551-8DC1-40F5414E47ED}" type="doc">
      <dgm:prSet loTypeId="urn:microsoft.com/office/officeart/2008/layout/LinedList" loCatId="list" qsTypeId="urn:microsoft.com/office/officeart/2005/8/quickstyle/simple2" qsCatId="simple" csTypeId="urn:microsoft.com/office/officeart/2005/8/colors/accent1_2" csCatId="accent1" phldr="1"/>
      <dgm:spPr/>
      <dgm:t>
        <a:bodyPr/>
        <a:lstStyle/>
        <a:p>
          <a:endParaRPr lang="en-US"/>
        </a:p>
      </dgm:t>
    </dgm:pt>
    <dgm:pt modelId="{54C8ABB0-10A5-44B8-932D-123AA604BA6B}">
      <dgm:prSet custT="1"/>
      <dgm:spPr/>
      <dgm:t>
        <a:bodyPr anchor="ctr"/>
        <a:lstStyle/>
        <a:p>
          <a:pPr algn="ctr"/>
          <a:r>
            <a:rPr lang="en-US" sz="6000" dirty="0">
              <a:effectLst>
                <a:outerShdw blurRad="38100" dist="38100" dir="2700000" algn="tl">
                  <a:srgbClr val="000000">
                    <a:alpha val="43137"/>
                  </a:srgbClr>
                </a:outerShdw>
              </a:effectLst>
              <a:latin typeface="Boucherie Block" panose="02000506000000020004" pitchFamily="2" charset="0"/>
            </a:rPr>
            <a:t>Season Outlook</a:t>
          </a:r>
        </a:p>
      </dgm:t>
    </dgm:pt>
    <dgm:pt modelId="{D86D0FF2-D855-480F-9401-F2FC26DCC32D}" type="parTrans" cxnId="{527F6F07-4085-446E-A85B-2976B5D9714B}">
      <dgm:prSet/>
      <dgm:spPr/>
      <dgm:t>
        <a:bodyPr/>
        <a:lstStyle/>
        <a:p>
          <a:endParaRPr lang="en-US"/>
        </a:p>
      </dgm:t>
    </dgm:pt>
    <dgm:pt modelId="{DFF988C5-AFA0-4375-B258-9C6829D7D165}" type="sibTrans" cxnId="{527F6F07-4085-446E-A85B-2976B5D9714B}">
      <dgm:prSet/>
      <dgm:spPr/>
      <dgm:t>
        <a:bodyPr/>
        <a:lstStyle/>
        <a:p>
          <a:endParaRPr lang="en-US"/>
        </a:p>
      </dgm:t>
    </dgm:pt>
    <dgm:pt modelId="{64E1FA1C-2DE0-4B74-93CD-AC6FC1D534C3}">
      <dgm:prSet custT="1"/>
      <dgm:spPr/>
      <dgm:t>
        <a:bodyPr/>
        <a:lstStyle/>
        <a:p>
          <a:pPr algn="l"/>
          <a:r>
            <a:rPr lang="en-US" sz="2000" b="0" dirty="0">
              <a:solidFill>
                <a:schemeClr val="tx1"/>
              </a:solidFill>
              <a:effectLst/>
            </a:rPr>
            <a:t>7U will have 10 teams. Practice and games will be from 5:30-6:45 on Tuesdays and Thursdays on Pearson 1 &amp; 2, Sweeney 1 &amp; 2, and Jackson (2 teams per field). Teams will rotate between fields throughout the season. </a:t>
          </a:r>
        </a:p>
        <a:p>
          <a:pPr algn="l"/>
          <a:endParaRPr lang="en-US" sz="1100" b="0" dirty="0">
            <a:solidFill>
              <a:schemeClr val="tx1"/>
            </a:solidFill>
            <a:effectLst/>
          </a:endParaRPr>
        </a:p>
        <a:p>
          <a:pPr algn="l"/>
          <a:r>
            <a:rPr lang="en-US" sz="2000" b="0" dirty="0">
              <a:solidFill>
                <a:schemeClr val="tx1"/>
              </a:solidFill>
              <a:effectLst/>
            </a:rPr>
            <a:t>8U/9U will have 6 teams. Practice and games will be on Tuesdays and Thursdays at Red Oak from 5:30-6:45 and 6:45-8:00 (2 teams per field).</a:t>
          </a:r>
        </a:p>
        <a:p>
          <a:pPr algn="l"/>
          <a:endParaRPr lang="en-US" sz="1200" b="0" dirty="0">
            <a:solidFill>
              <a:schemeClr val="tx1"/>
            </a:solidFill>
            <a:effectLst/>
          </a:endParaRPr>
        </a:p>
        <a:p>
          <a:pPr algn="l"/>
          <a:r>
            <a:rPr lang="en-US" sz="2000" b="0" dirty="0">
              <a:solidFill>
                <a:schemeClr val="tx1"/>
              </a:solidFill>
              <a:effectLst/>
            </a:rPr>
            <a:t>Season will start the week of May 4</a:t>
          </a:r>
          <a:r>
            <a:rPr lang="en-US" sz="2000" b="0" baseline="30000" dirty="0">
              <a:solidFill>
                <a:schemeClr val="tx1"/>
              </a:solidFill>
              <a:effectLst/>
            </a:rPr>
            <a:t>th</a:t>
          </a:r>
          <a:r>
            <a:rPr lang="en-US" sz="2000" b="0" dirty="0">
              <a:solidFill>
                <a:schemeClr val="tx1"/>
              </a:solidFill>
              <a:effectLst/>
            </a:rPr>
            <a:t> (assuming the City has opened the fields)</a:t>
          </a:r>
        </a:p>
        <a:p>
          <a:pPr algn="l"/>
          <a:endParaRPr lang="en-US" sz="1200" b="0" dirty="0">
            <a:solidFill>
              <a:schemeClr val="tx1"/>
            </a:solidFill>
            <a:effectLst/>
          </a:endParaRPr>
        </a:p>
        <a:p>
          <a:pPr algn="l"/>
          <a:r>
            <a:rPr lang="en-US" sz="2000" b="0" dirty="0">
              <a:solidFill>
                <a:schemeClr val="tx1"/>
              </a:solidFill>
              <a:effectLst/>
            </a:rPr>
            <a:t>The first couple weeks will be practices only. After that it will be 1 practice a week and 1 game a week.</a:t>
          </a:r>
        </a:p>
        <a:p>
          <a:pPr algn="l"/>
          <a:endParaRPr lang="en-US" sz="1200" b="0" dirty="0">
            <a:solidFill>
              <a:schemeClr val="tx1"/>
            </a:solidFill>
            <a:effectLst/>
          </a:endParaRPr>
        </a:p>
        <a:p>
          <a:pPr algn="l"/>
          <a:r>
            <a:rPr lang="en-US" sz="2000" b="0" dirty="0">
              <a:solidFill>
                <a:schemeClr val="tx1"/>
              </a:solidFill>
              <a:effectLst/>
            </a:rPr>
            <a:t>Season concludes with a Jamboree on July 25-26. 7U will be on Saturday only.</a:t>
          </a:r>
        </a:p>
        <a:p>
          <a:pPr algn="l"/>
          <a:endParaRPr lang="en-US" sz="2000" b="1" dirty="0">
            <a:solidFill>
              <a:schemeClr val="tx1"/>
            </a:solidFill>
            <a:effectLst/>
          </a:endParaRPr>
        </a:p>
        <a:p>
          <a:pPr algn="l"/>
          <a:endParaRPr lang="en-US" sz="2000" b="1" dirty="0">
            <a:solidFill>
              <a:schemeClr val="tx1"/>
            </a:solidFill>
            <a:effectLst/>
          </a:endParaRPr>
        </a:p>
        <a:p>
          <a:pPr algn="l"/>
          <a:endParaRPr lang="en-US" sz="2000" b="1" dirty="0">
            <a:solidFill>
              <a:schemeClr val="tx1"/>
            </a:solidFill>
            <a:effectLst/>
          </a:endParaRPr>
        </a:p>
        <a:p>
          <a:pPr algn="l"/>
          <a:endParaRPr lang="en-US" sz="1900" dirty="0">
            <a:effectLst>
              <a:outerShdw blurRad="38100" dist="38100" dir="2700000" algn="tl">
                <a:srgbClr val="000000">
                  <a:alpha val="43137"/>
                </a:srgbClr>
              </a:outerShdw>
            </a:effectLst>
          </a:endParaRPr>
        </a:p>
        <a:p>
          <a:pPr algn="l"/>
          <a:endParaRPr lang="en-US" sz="1900" dirty="0">
            <a:effectLst>
              <a:outerShdw blurRad="38100" dist="38100" dir="2700000" algn="tl">
                <a:srgbClr val="000000">
                  <a:alpha val="43137"/>
                </a:srgbClr>
              </a:outerShdw>
            </a:effectLst>
          </a:endParaRPr>
        </a:p>
      </dgm:t>
    </dgm:pt>
    <dgm:pt modelId="{D186FF16-AB5B-48AB-9601-E887BA7BEE9A}" type="parTrans" cxnId="{C19051A9-DB3F-4B64-98AA-FEC0E3FDC820}">
      <dgm:prSet/>
      <dgm:spPr/>
      <dgm:t>
        <a:bodyPr/>
        <a:lstStyle/>
        <a:p>
          <a:endParaRPr lang="en-US"/>
        </a:p>
      </dgm:t>
    </dgm:pt>
    <dgm:pt modelId="{DB2B4174-81D9-474B-B9B8-906401377F11}" type="sibTrans" cxnId="{C19051A9-DB3F-4B64-98AA-FEC0E3FDC820}">
      <dgm:prSet/>
      <dgm:spPr/>
      <dgm:t>
        <a:bodyPr/>
        <a:lstStyle/>
        <a:p>
          <a:endParaRPr lang="en-US"/>
        </a:p>
      </dgm:t>
    </dgm:pt>
    <dgm:pt modelId="{5361BEA3-A95F-4EAC-86EE-ECD7EF7DE7D8}" type="pres">
      <dgm:prSet presAssocID="{97C325A9-B75A-4551-8DC1-40F5414E47ED}" presName="vert0" presStyleCnt="0">
        <dgm:presLayoutVars>
          <dgm:dir/>
          <dgm:animOne val="branch"/>
          <dgm:animLvl val="lvl"/>
        </dgm:presLayoutVars>
      </dgm:prSet>
      <dgm:spPr/>
    </dgm:pt>
    <dgm:pt modelId="{14BED8C0-6C06-4CF4-98DD-56B77E28428A}" type="pres">
      <dgm:prSet presAssocID="{54C8ABB0-10A5-44B8-932D-123AA604BA6B}" presName="thickLine" presStyleLbl="alignNode1" presStyleIdx="0" presStyleCnt="2"/>
      <dgm:spPr/>
    </dgm:pt>
    <dgm:pt modelId="{BC427F15-5611-4AA9-8666-A05FF9632350}" type="pres">
      <dgm:prSet presAssocID="{54C8ABB0-10A5-44B8-932D-123AA604BA6B}" presName="horz1" presStyleCnt="0"/>
      <dgm:spPr/>
    </dgm:pt>
    <dgm:pt modelId="{C95C6F12-0D6D-4A6E-899F-43C5B022141B}" type="pres">
      <dgm:prSet presAssocID="{54C8ABB0-10A5-44B8-932D-123AA604BA6B}" presName="tx1" presStyleLbl="revTx" presStyleIdx="0" presStyleCnt="2" custScaleY="90550"/>
      <dgm:spPr/>
    </dgm:pt>
    <dgm:pt modelId="{0A0E7B69-5B61-41E9-A911-284D1DA37C08}" type="pres">
      <dgm:prSet presAssocID="{54C8ABB0-10A5-44B8-932D-123AA604BA6B}" presName="vert1" presStyleCnt="0"/>
      <dgm:spPr/>
    </dgm:pt>
    <dgm:pt modelId="{45832884-AA62-40BD-A1BE-242A88175E5E}" type="pres">
      <dgm:prSet presAssocID="{64E1FA1C-2DE0-4B74-93CD-AC6FC1D534C3}" presName="thickLine" presStyleLbl="alignNode1" presStyleIdx="1" presStyleCnt="2"/>
      <dgm:spPr/>
    </dgm:pt>
    <dgm:pt modelId="{13EF1B12-4896-49A7-9056-607D61A54BFE}" type="pres">
      <dgm:prSet presAssocID="{64E1FA1C-2DE0-4B74-93CD-AC6FC1D534C3}" presName="horz1" presStyleCnt="0"/>
      <dgm:spPr/>
    </dgm:pt>
    <dgm:pt modelId="{A802C0E6-1EE1-43C3-BFE1-295974030B8F}" type="pres">
      <dgm:prSet presAssocID="{64E1FA1C-2DE0-4B74-93CD-AC6FC1D534C3}" presName="tx1" presStyleLbl="revTx" presStyleIdx="1" presStyleCnt="2" custScaleY="331601"/>
      <dgm:spPr/>
    </dgm:pt>
    <dgm:pt modelId="{A2876B09-BCA3-4E0B-A928-A260761F269E}" type="pres">
      <dgm:prSet presAssocID="{64E1FA1C-2DE0-4B74-93CD-AC6FC1D534C3}" presName="vert1" presStyleCnt="0"/>
      <dgm:spPr/>
    </dgm:pt>
  </dgm:ptLst>
  <dgm:cxnLst>
    <dgm:cxn modelId="{527F6F07-4085-446E-A85B-2976B5D9714B}" srcId="{97C325A9-B75A-4551-8DC1-40F5414E47ED}" destId="{54C8ABB0-10A5-44B8-932D-123AA604BA6B}" srcOrd="0" destOrd="0" parTransId="{D86D0FF2-D855-480F-9401-F2FC26DCC32D}" sibTransId="{DFF988C5-AFA0-4375-B258-9C6829D7D165}"/>
    <dgm:cxn modelId="{916D8F3F-8063-4CF6-B025-16DC244230F0}" type="presOf" srcId="{97C325A9-B75A-4551-8DC1-40F5414E47ED}" destId="{5361BEA3-A95F-4EAC-86EE-ECD7EF7DE7D8}" srcOrd="0" destOrd="0" presId="urn:microsoft.com/office/officeart/2008/layout/LinedList"/>
    <dgm:cxn modelId="{C19051A9-DB3F-4B64-98AA-FEC0E3FDC820}" srcId="{97C325A9-B75A-4551-8DC1-40F5414E47ED}" destId="{64E1FA1C-2DE0-4B74-93CD-AC6FC1D534C3}" srcOrd="1" destOrd="0" parTransId="{D186FF16-AB5B-48AB-9601-E887BA7BEE9A}" sibTransId="{DB2B4174-81D9-474B-B9B8-906401377F11}"/>
    <dgm:cxn modelId="{75F837F3-3F7B-4565-BA1C-340C47E671A2}" type="presOf" srcId="{64E1FA1C-2DE0-4B74-93CD-AC6FC1D534C3}" destId="{A802C0E6-1EE1-43C3-BFE1-295974030B8F}" srcOrd="0" destOrd="0" presId="urn:microsoft.com/office/officeart/2008/layout/LinedList"/>
    <dgm:cxn modelId="{56A99BF8-3144-4A04-A98B-9B57F9047B0C}" type="presOf" srcId="{54C8ABB0-10A5-44B8-932D-123AA604BA6B}" destId="{C95C6F12-0D6D-4A6E-899F-43C5B022141B}" srcOrd="0" destOrd="0" presId="urn:microsoft.com/office/officeart/2008/layout/LinedList"/>
    <dgm:cxn modelId="{A3F6C23B-AB40-4F1C-9F4D-CFDCBD0EC2C3}" type="presParOf" srcId="{5361BEA3-A95F-4EAC-86EE-ECD7EF7DE7D8}" destId="{14BED8C0-6C06-4CF4-98DD-56B77E28428A}" srcOrd="0" destOrd="0" presId="urn:microsoft.com/office/officeart/2008/layout/LinedList"/>
    <dgm:cxn modelId="{A76C14C4-6244-4227-9F8A-531DE3796CCF}" type="presParOf" srcId="{5361BEA3-A95F-4EAC-86EE-ECD7EF7DE7D8}" destId="{BC427F15-5611-4AA9-8666-A05FF9632350}" srcOrd="1" destOrd="0" presId="urn:microsoft.com/office/officeart/2008/layout/LinedList"/>
    <dgm:cxn modelId="{ABBACCA1-8BAE-4EB4-8DAB-07907F06D3E8}" type="presParOf" srcId="{BC427F15-5611-4AA9-8666-A05FF9632350}" destId="{C95C6F12-0D6D-4A6E-899F-43C5B022141B}" srcOrd="0" destOrd="0" presId="urn:microsoft.com/office/officeart/2008/layout/LinedList"/>
    <dgm:cxn modelId="{2D06013D-6681-45D0-8471-1476AC262D53}" type="presParOf" srcId="{BC427F15-5611-4AA9-8666-A05FF9632350}" destId="{0A0E7B69-5B61-41E9-A911-284D1DA37C08}" srcOrd="1" destOrd="0" presId="urn:microsoft.com/office/officeart/2008/layout/LinedList"/>
    <dgm:cxn modelId="{BA3B58D1-801D-4991-BE89-893E68D39545}" type="presParOf" srcId="{5361BEA3-A95F-4EAC-86EE-ECD7EF7DE7D8}" destId="{45832884-AA62-40BD-A1BE-242A88175E5E}" srcOrd="2" destOrd="0" presId="urn:microsoft.com/office/officeart/2008/layout/LinedList"/>
    <dgm:cxn modelId="{F8C2091D-713A-4DC7-80BA-D961659B8143}" type="presParOf" srcId="{5361BEA3-A95F-4EAC-86EE-ECD7EF7DE7D8}" destId="{13EF1B12-4896-49A7-9056-607D61A54BFE}" srcOrd="3" destOrd="0" presId="urn:microsoft.com/office/officeart/2008/layout/LinedList"/>
    <dgm:cxn modelId="{6EEC808D-4B08-4E03-8AD1-B5B69935690D}" type="presParOf" srcId="{13EF1B12-4896-49A7-9056-607D61A54BFE}" destId="{A802C0E6-1EE1-43C3-BFE1-295974030B8F}" srcOrd="0" destOrd="0" presId="urn:microsoft.com/office/officeart/2008/layout/LinedList"/>
    <dgm:cxn modelId="{84EFB031-C4BB-4141-8F02-9A17EC59F7A5}" type="presParOf" srcId="{13EF1B12-4896-49A7-9056-607D61A54BFE}" destId="{A2876B09-BCA3-4E0B-A928-A260761F269E}"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7C325A9-B75A-4551-8DC1-40F5414E47ED}" type="doc">
      <dgm:prSet loTypeId="urn:microsoft.com/office/officeart/2008/layout/LinedList" loCatId="list" qsTypeId="urn:microsoft.com/office/officeart/2005/8/quickstyle/simple2" qsCatId="simple" csTypeId="urn:microsoft.com/office/officeart/2005/8/colors/accent1_2" csCatId="accent1" phldr="1"/>
      <dgm:spPr/>
      <dgm:t>
        <a:bodyPr/>
        <a:lstStyle/>
        <a:p>
          <a:endParaRPr lang="en-US"/>
        </a:p>
      </dgm:t>
    </dgm:pt>
    <dgm:pt modelId="{54C8ABB0-10A5-44B8-932D-123AA604BA6B}">
      <dgm:prSet custT="1"/>
      <dgm:spPr/>
      <dgm:t>
        <a:bodyPr anchor="ctr"/>
        <a:lstStyle/>
        <a:p>
          <a:pPr algn="ctr"/>
          <a:r>
            <a:rPr lang="en-US" sz="5400" dirty="0">
              <a:effectLst>
                <a:outerShdw blurRad="38100" dist="38100" dir="2700000" algn="tl">
                  <a:srgbClr val="000000">
                    <a:alpha val="43137"/>
                  </a:srgbClr>
                </a:outerShdw>
              </a:effectLst>
              <a:latin typeface="Boucherie Block" panose="02000506000000020004" pitchFamily="2" charset="0"/>
            </a:rPr>
            <a:t>In-House Baseball Goals</a:t>
          </a:r>
        </a:p>
      </dgm:t>
    </dgm:pt>
    <dgm:pt modelId="{D86D0FF2-D855-480F-9401-F2FC26DCC32D}" type="parTrans" cxnId="{527F6F07-4085-446E-A85B-2976B5D9714B}">
      <dgm:prSet/>
      <dgm:spPr/>
      <dgm:t>
        <a:bodyPr/>
        <a:lstStyle/>
        <a:p>
          <a:endParaRPr lang="en-US"/>
        </a:p>
      </dgm:t>
    </dgm:pt>
    <dgm:pt modelId="{DFF988C5-AFA0-4375-B258-9C6829D7D165}" type="sibTrans" cxnId="{527F6F07-4085-446E-A85B-2976B5D9714B}">
      <dgm:prSet/>
      <dgm:spPr/>
      <dgm:t>
        <a:bodyPr/>
        <a:lstStyle/>
        <a:p>
          <a:endParaRPr lang="en-US"/>
        </a:p>
      </dgm:t>
    </dgm:pt>
    <dgm:pt modelId="{64E1FA1C-2DE0-4B74-93CD-AC6FC1D534C3}">
      <dgm:prSet custT="1"/>
      <dgm:spPr/>
      <dgm:t>
        <a:bodyPr/>
        <a:lstStyle/>
        <a:p>
          <a:pPr algn="l"/>
          <a:r>
            <a:rPr lang="en-US" sz="2000" b="1" dirty="0">
              <a:solidFill>
                <a:schemeClr val="tx1"/>
              </a:solidFill>
              <a:effectLst/>
            </a:rPr>
            <a:t>7U Baseball:</a:t>
          </a:r>
        </a:p>
        <a:p>
          <a:pPr algn="l"/>
          <a:r>
            <a:rPr lang="en-US" sz="1400" b="1" dirty="0">
              <a:solidFill>
                <a:schemeClr val="tx1"/>
              </a:solidFill>
              <a:effectLst/>
            </a:rPr>
            <a:t>	</a:t>
          </a:r>
          <a:r>
            <a:rPr lang="en-US" sz="1600" b="1" dirty="0">
              <a:solidFill>
                <a:schemeClr val="tx1"/>
              </a:solidFill>
              <a:effectLst/>
            </a:rPr>
            <a:t>* </a:t>
          </a:r>
          <a:r>
            <a:rPr lang="en-US" sz="1600" b="0" dirty="0">
              <a:solidFill>
                <a:schemeClr val="tx1"/>
              </a:solidFill>
              <a:effectLst/>
            </a:rPr>
            <a:t>Introduction to pitch baseball</a:t>
          </a:r>
        </a:p>
        <a:p>
          <a:pPr algn="l"/>
          <a:r>
            <a:rPr lang="en-US" sz="1600" b="0" dirty="0">
              <a:solidFill>
                <a:schemeClr val="tx1"/>
              </a:solidFill>
              <a:effectLst/>
            </a:rPr>
            <a:t>	* Learn the fundamentals of hitting and throwing</a:t>
          </a:r>
        </a:p>
        <a:p>
          <a:pPr algn="l"/>
          <a:r>
            <a:rPr lang="en-US" sz="1600" b="0" dirty="0">
              <a:solidFill>
                <a:schemeClr val="tx1"/>
              </a:solidFill>
              <a:effectLst/>
            </a:rPr>
            <a:t>	* Learn basic rules of the game</a:t>
          </a:r>
        </a:p>
        <a:p>
          <a:pPr algn="l"/>
          <a:r>
            <a:rPr lang="en-US" sz="1600" b="0" dirty="0">
              <a:solidFill>
                <a:schemeClr val="tx1"/>
              </a:solidFill>
              <a:effectLst/>
            </a:rPr>
            <a:t>	* Learn to become good and supportive teammates</a:t>
          </a:r>
        </a:p>
        <a:p>
          <a:pPr algn="l"/>
          <a:r>
            <a:rPr lang="en-US" sz="1600" b="0" dirty="0">
              <a:solidFill>
                <a:schemeClr val="tx1"/>
              </a:solidFill>
              <a:effectLst/>
            </a:rPr>
            <a:t>	* Have FUN!</a:t>
          </a:r>
        </a:p>
        <a:p>
          <a:pPr algn="l"/>
          <a:r>
            <a:rPr lang="en-US" sz="1600" b="0" dirty="0">
              <a:solidFill>
                <a:schemeClr val="tx1"/>
              </a:solidFill>
              <a:effectLst/>
            </a:rPr>
            <a:t>	* Ultimate success is the kids want to play again next year</a:t>
          </a:r>
        </a:p>
        <a:p>
          <a:pPr algn="l"/>
          <a:endParaRPr lang="en-US" sz="1100" b="1" dirty="0">
            <a:solidFill>
              <a:schemeClr val="tx1"/>
            </a:solidFill>
            <a:effectLst/>
          </a:endParaRPr>
        </a:p>
        <a:p>
          <a:pPr algn="l"/>
          <a:r>
            <a:rPr lang="en-US" sz="2000" b="1" dirty="0">
              <a:solidFill>
                <a:schemeClr val="tx1"/>
              </a:solidFill>
              <a:effectLst/>
            </a:rPr>
            <a:t>8U/9U:</a:t>
          </a:r>
        </a:p>
        <a:p>
          <a:pPr algn="l"/>
          <a:r>
            <a:rPr lang="en-US" sz="1600" b="1" dirty="0">
              <a:solidFill>
                <a:schemeClr val="tx1"/>
              </a:solidFill>
              <a:effectLst/>
            </a:rPr>
            <a:t>	* </a:t>
          </a:r>
          <a:r>
            <a:rPr lang="en-US" sz="1600" b="0" dirty="0">
              <a:solidFill>
                <a:schemeClr val="tx1"/>
              </a:solidFill>
              <a:effectLst/>
            </a:rPr>
            <a:t>Introduction to kid pitch baseball</a:t>
          </a:r>
        </a:p>
        <a:p>
          <a:pPr algn="l"/>
          <a:r>
            <a:rPr lang="en-US" sz="1600" b="0" dirty="0">
              <a:solidFill>
                <a:schemeClr val="tx1"/>
              </a:solidFill>
              <a:effectLst/>
            </a:rPr>
            <a:t>	* Introduction to playing the catcher position</a:t>
          </a:r>
        </a:p>
        <a:p>
          <a:pPr algn="l"/>
          <a:r>
            <a:rPr lang="en-US" sz="1600" b="0" dirty="0">
              <a:solidFill>
                <a:schemeClr val="tx1"/>
              </a:solidFill>
              <a:effectLst/>
            </a:rPr>
            <a:t>	* Prepare kids to move up levels in their baseball progression whether it is </a:t>
          </a:r>
        </a:p>
        <a:p>
          <a:pPr algn="l"/>
          <a:r>
            <a:rPr lang="en-US" sz="1600" b="0" dirty="0">
              <a:solidFill>
                <a:schemeClr val="tx1"/>
              </a:solidFill>
              <a:effectLst/>
            </a:rPr>
            <a:t>	   to travel or community league</a:t>
          </a:r>
        </a:p>
        <a:p>
          <a:pPr algn="l"/>
          <a:r>
            <a:rPr lang="en-US" sz="1600" b="0" dirty="0">
              <a:solidFill>
                <a:schemeClr val="tx1"/>
              </a:solidFill>
              <a:effectLst/>
            </a:rPr>
            <a:t>	* Continue to work on the fundamentals of hitting and throwing</a:t>
          </a:r>
        </a:p>
        <a:p>
          <a:pPr algn="l"/>
          <a:r>
            <a:rPr lang="en-US" sz="1600" b="0" dirty="0">
              <a:solidFill>
                <a:schemeClr val="tx1"/>
              </a:solidFill>
              <a:effectLst/>
            </a:rPr>
            <a:t>	* Have FUN!</a:t>
          </a:r>
        </a:p>
        <a:p>
          <a:pPr algn="l"/>
          <a:r>
            <a:rPr lang="en-US" sz="1600" b="0" dirty="0">
              <a:solidFill>
                <a:schemeClr val="tx1"/>
              </a:solidFill>
              <a:effectLst/>
            </a:rPr>
            <a:t>	* Ultimate success is the kids want to play again next year</a:t>
          </a:r>
        </a:p>
        <a:p>
          <a:pPr algn="l"/>
          <a:endParaRPr lang="en-US" sz="1600" b="1" dirty="0">
            <a:solidFill>
              <a:schemeClr val="tx1"/>
            </a:solidFill>
            <a:effectLst/>
          </a:endParaRPr>
        </a:p>
        <a:p>
          <a:pPr algn="l"/>
          <a:endParaRPr lang="en-US" sz="2000" b="1" dirty="0">
            <a:solidFill>
              <a:schemeClr val="tx1"/>
            </a:solidFill>
            <a:effectLst/>
          </a:endParaRPr>
        </a:p>
        <a:p>
          <a:pPr algn="l"/>
          <a:endParaRPr lang="en-US" sz="2000" b="1" dirty="0">
            <a:solidFill>
              <a:schemeClr val="tx1"/>
            </a:solidFill>
            <a:effectLst/>
          </a:endParaRPr>
        </a:p>
        <a:p>
          <a:pPr algn="l"/>
          <a:endParaRPr lang="en-US" sz="2000" b="1" dirty="0">
            <a:solidFill>
              <a:schemeClr val="tx1"/>
            </a:solidFill>
            <a:effectLst/>
          </a:endParaRPr>
        </a:p>
        <a:p>
          <a:pPr algn="l"/>
          <a:endParaRPr lang="en-US" sz="1900" dirty="0">
            <a:effectLst>
              <a:outerShdw blurRad="38100" dist="38100" dir="2700000" algn="tl">
                <a:srgbClr val="000000">
                  <a:alpha val="43137"/>
                </a:srgbClr>
              </a:outerShdw>
            </a:effectLst>
          </a:endParaRPr>
        </a:p>
        <a:p>
          <a:pPr algn="l"/>
          <a:endParaRPr lang="en-US" sz="1900" dirty="0">
            <a:effectLst>
              <a:outerShdw blurRad="38100" dist="38100" dir="2700000" algn="tl">
                <a:srgbClr val="000000">
                  <a:alpha val="43137"/>
                </a:srgbClr>
              </a:outerShdw>
            </a:effectLst>
          </a:endParaRPr>
        </a:p>
      </dgm:t>
    </dgm:pt>
    <dgm:pt modelId="{D186FF16-AB5B-48AB-9601-E887BA7BEE9A}" type="parTrans" cxnId="{C19051A9-DB3F-4B64-98AA-FEC0E3FDC820}">
      <dgm:prSet/>
      <dgm:spPr/>
      <dgm:t>
        <a:bodyPr/>
        <a:lstStyle/>
        <a:p>
          <a:endParaRPr lang="en-US"/>
        </a:p>
      </dgm:t>
    </dgm:pt>
    <dgm:pt modelId="{DB2B4174-81D9-474B-B9B8-906401377F11}" type="sibTrans" cxnId="{C19051A9-DB3F-4B64-98AA-FEC0E3FDC820}">
      <dgm:prSet/>
      <dgm:spPr/>
      <dgm:t>
        <a:bodyPr/>
        <a:lstStyle/>
        <a:p>
          <a:endParaRPr lang="en-US"/>
        </a:p>
      </dgm:t>
    </dgm:pt>
    <dgm:pt modelId="{5361BEA3-A95F-4EAC-86EE-ECD7EF7DE7D8}" type="pres">
      <dgm:prSet presAssocID="{97C325A9-B75A-4551-8DC1-40F5414E47ED}" presName="vert0" presStyleCnt="0">
        <dgm:presLayoutVars>
          <dgm:dir/>
          <dgm:animOne val="branch"/>
          <dgm:animLvl val="lvl"/>
        </dgm:presLayoutVars>
      </dgm:prSet>
      <dgm:spPr/>
    </dgm:pt>
    <dgm:pt modelId="{14BED8C0-6C06-4CF4-98DD-56B77E28428A}" type="pres">
      <dgm:prSet presAssocID="{54C8ABB0-10A5-44B8-932D-123AA604BA6B}" presName="thickLine" presStyleLbl="alignNode1" presStyleIdx="0" presStyleCnt="2"/>
      <dgm:spPr/>
    </dgm:pt>
    <dgm:pt modelId="{BC427F15-5611-4AA9-8666-A05FF9632350}" type="pres">
      <dgm:prSet presAssocID="{54C8ABB0-10A5-44B8-932D-123AA604BA6B}" presName="horz1" presStyleCnt="0"/>
      <dgm:spPr/>
    </dgm:pt>
    <dgm:pt modelId="{C95C6F12-0D6D-4A6E-899F-43C5B022141B}" type="pres">
      <dgm:prSet presAssocID="{54C8ABB0-10A5-44B8-932D-123AA604BA6B}" presName="tx1" presStyleLbl="revTx" presStyleIdx="0" presStyleCnt="2" custScaleY="90550"/>
      <dgm:spPr/>
    </dgm:pt>
    <dgm:pt modelId="{0A0E7B69-5B61-41E9-A911-284D1DA37C08}" type="pres">
      <dgm:prSet presAssocID="{54C8ABB0-10A5-44B8-932D-123AA604BA6B}" presName="vert1" presStyleCnt="0"/>
      <dgm:spPr/>
    </dgm:pt>
    <dgm:pt modelId="{45832884-AA62-40BD-A1BE-242A88175E5E}" type="pres">
      <dgm:prSet presAssocID="{64E1FA1C-2DE0-4B74-93CD-AC6FC1D534C3}" presName="thickLine" presStyleLbl="alignNode1" presStyleIdx="1" presStyleCnt="2"/>
      <dgm:spPr/>
    </dgm:pt>
    <dgm:pt modelId="{13EF1B12-4896-49A7-9056-607D61A54BFE}" type="pres">
      <dgm:prSet presAssocID="{64E1FA1C-2DE0-4B74-93CD-AC6FC1D534C3}" presName="horz1" presStyleCnt="0"/>
      <dgm:spPr/>
    </dgm:pt>
    <dgm:pt modelId="{A802C0E6-1EE1-43C3-BFE1-295974030B8F}" type="pres">
      <dgm:prSet presAssocID="{64E1FA1C-2DE0-4B74-93CD-AC6FC1D534C3}" presName="tx1" presStyleLbl="revTx" presStyleIdx="1" presStyleCnt="2" custScaleY="331601"/>
      <dgm:spPr/>
    </dgm:pt>
    <dgm:pt modelId="{A2876B09-BCA3-4E0B-A928-A260761F269E}" type="pres">
      <dgm:prSet presAssocID="{64E1FA1C-2DE0-4B74-93CD-AC6FC1D534C3}" presName="vert1" presStyleCnt="0"/>
      <dgm:spPr/>
    </dgm:pt>
  </dgm:ptLst>
  <dgm:cxnLst>
    <dgm:cxn modelId="{527F6F07-4085-446E-A85B-2976B5D9714B}" srcId="{97C325A9-B75A-4551-8DC1-40F5414E47ED}" destId="{54C8ABB0-10A5-44B8-932D-123AA604BA6B}" srcOrd="0" destOrd="0" parTransId="{D86D0FF2-D855-480F-9401-F2FC26DCC32D}" sibTransId="{DFF988C5-AFA0-4375-B258-9C6829D7D165}"/>
    <dgm:cxn modelId="{916D8F3F-8063-4CF6-B025-16DC244230F0}" type="presOf" srcId="{97C325A9-B75A-4551-8DC1-40F5414E47ED}" destId="{5361BEA3-A95F-4EAC-86EE-ECD7EF7DE7D8}" srcOrd="0" destOrd="0" presId="urn:microsoft.com/office/officeart/2008/layout/LinedList"/>
    <dgm:cxn modelId="{C19051A9-DB3F-4B64-98AA-FEC0E3FDC820}" srcId="{97C325A9-B75A-4551-8DC1-40F5414E47ED}" destId="{64E1FA1C-2DE0-4B74-93CD-AC6FC1D534C3}" srcOrd="1" destOrd="0" parTransId="{D186FF16-AB5B-48AB-9601-E887BA7BEE9A}" sibTransId="{DB2B4174-81D9-474B-B9B8-906401377F11}"/>
    <dgm:cxn modelId="{75F837F3-3F7B-4565-BA1C-340C47E671A2}" type="presOf" srcId="{64E1FA1C-2DE0-4B74-93CD-AC6FC1D534C3}" destId="{A802C0E6-1EE1-43C3-BFE1-295974030B8F}" srcOrd="0" destOrd="0" presId="urn:microsoft.com/office/officeart/2008/layout/LinedList"/>
    <dgm:cxn modelId="{56A99BF8-3144-4A04-A98B-9B57F9047B0C}" type="presOf" srcId="{54C8ABB0-10A5-44B8-932D-123AA604BA6B}" destId="{C95C6F12-0D6D-4A6E-899F-43C5B022141B}" srcOrd="0" destOrd="0" presId="urn:microsoft.com/office/officeart/2008/layout/LinedList"/>
    <dgm:cxn modelId="{A3F6C23B-AB40-4F1C-9F4D-CFDCBD0EC2C3}" type="presParOf" srcId="{5361BEA3-A95F-4EAC-86EE-ECD7EF7DE7D8}" destId="{14BED8C0-6C06-4CF4-98DD-56B77E28428A}" srcOrd="0" destOrd="0" presId="urn:microsoft.com/office/officeart/2008/layout/LinedList"/>
    <dgm:cxn modelId="{A76C14C4-6244-4227-9F8A-531DE3796CCF}" type="presParOf" srcId="{5361BEA3-A95F-4EAC-86EE-ECD7EF7DE7D8}" destId="{BC427F15-5611-4AA9-8666-A05FF9632350}" srcOrd="1" destOrd="0" presId="urn:microsoft.com/office/officeart/2008/layout/LinedList"/>
    <dgm:cxn modelId="{ABBACCA1-8BAE-4EB4-8DAB-07907F06D3E8}" type="presParOf" srcId="{BC427F15-5611-4AA9-8666-A05FF9632350}" destId="{C95C6F12-0D6D-4A6E-899F-43C5B022141B}" srcOrd="0" destOrd="0" presId="urn:microsoft.com/office/officeart/2008/layout/LinedList"/>
    <dgm:cxn modelId="{2D06013D-6681-45D0-8471-1476AC262D53}" type="presParOf" srcId="{BC427F15-5611-4AA9-8666-A05FF9632350}" destId="{0A0E7B69-5B61-41E9-A911-284D1DA37C08}" srcOrd="1" destOrd="0" presId="urn:microsoft.com/office/officeart/2008/layout/LinedList"/>
    <dgm:cxn modelId="{BA3B58D1-801D-4991-BE89-893E68D39545}" type="presParOf" srcId="{5361BEA3-A95F-4EAC-86EE-ECD7EF7DE7D8}" destId="{45832884-AA62-40BD-A1BE-242A88175E5E}" srcOrd="2" destOrd="0" presId="urn:microsoft.com/office/officeart/2008/layout/LinedList"/>
    <dgm:cxn modelId="{F8C2091D-713A-4DC7-80BA-D961659B8143}" type="presParOf" srcId="{5361BEA3-A95F-4EAC-86EE-ECD7EF7DE7D8}" destId="{13EF1B12-4896-49A7-9056-607D61A54BFE}" srcOrd="3" destOrd="0" presId="urn:microsoft.com/office/officeart/2008/layout/LinedList"/>
    <dgm:cxn modelId="{6EEC808D-4B08-4E03-8AD1-B5B69935690D}" type="presParOf" srcId="{13EF1B12-4896-49A7-9056-607D61A54BFE}" destId="{A802C0E6-1EE1-43C3-BFE1-295974030B8F}" srcOrd="0" destOrd="0" presId="urn:microsoft.com/office/officeart/2008/layout/LinedList"/>
    <dgm:cxn modelId="{84EFB031-C4BB-4141-8F02-9A17EC59F7A5}" type="presParOf" srcId="{13EF1B12-4896-49A7-9056-607D61A54BFE}" destId="{A2876B09-BCA3-4E0B-A928-A260761F269E}"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7C325A9-B75A-4551-8DC1-40F5414E47ED}" type="doc">
      <dgm:prSet loTypeId="urn:microsoft.com/office/officeart/2008/layout/LinedList" loCatId="list" qsTypeId="urn:microsoft.com/office/officeart/2005/8/quickstyle/simple2" qsCatId="simple" csTypeId="urn:microsoft.com/office/officeart/2005/8/colors/accent1_2" csCatId="accent1" phldr="1"/>
      <dgm:spPr/>
      <dgm:t>
        <a:bodyPr/>
        <a:lstStyle/>
        <a:p>
          <a:endParaRPr lang="en-US"/>
        </a:p>
      </dgm:t>
    </dgm:pt>
    <dgm:pt modelId="{54C8ABB0-10A5-44B8-932D-123AA604BA6B}">
      <dgm:prSet custT="1"/>
      <dgm:spPr/>
      <dgm:t>
        <a:bodyPr anchor="ctr"/>
        <a:lstStyle/>
        <a:p>
          <a:pPr algn="ctr"/>
          <a:r>
            <a:rPr lang="en-US" sz="5400" dirty="0">
              <a:effectLst>
                <a:outerShdw blurRad="38100" dist="38100" dir="2700000" algn="tl">
                  <a:srgbClr val="000000">
                    <a:alpha val="43137"/>
                  </a:srgbClr>
                </a:outerShdw>
              </a:effectLst>
              <a:latin typeface="Boucherie Block" panose="02000506000000020004" pitchFamily="2" charset="0"/>
            </a:rPr>
            <a:t>Coaches Resources</a:t>
          </a:r>
        </a:p>
      </dgm:t>
    </dgm:pt>
    <dgm:pt modelId="{D86D0FF2-D855-480F-9401-F2FC26DCC32D}" type="parTrans" cxnId="{527F6F07-4085-446E-A85B-2976B5D9714B}">
      <dgm:prSet/>
      <dgm:spPr/>
      <dgm:t>
        <a:bodyPr/>
        <a:lstStyle/>
        <a:p>
          <a:endParaRPr lang="en-US"/>
        </a:p>
      </dgm:t>
    </dgm:pt>
    <dgm:pt modelId="{DFF988C5-AFA0-4375-B258-9C6829D7D165}" type="sibTrans" cxnId="{527F6F07-4085-446E-A85B-2976B5D9714B}">
      <dgm:prSet/>
      <dgm:spPr/>
      <dgm:t>
        <a:bodyPr/>
        <a:lstStyle/>
        <a:p>
          <a:endParaRPr lang="en-US"/>
        </a:p>
      </dgm:t>
    </dgm:pt>
    <dgm:pt modelId="{64E1FA1C-2DE0-4B74-93CD-AC6FC1D534C3}">
      <dgm:prSet custT="1"/>
      <dgm:spPr/>
      <dgm:t>
        <a:bodyPr/>
        <a:lstStyle/>
        <a:p>
          <a:pPr algn="l">
            <a:lnSpc>
              <a:spcPct val="90000"/>
            </a:lnSpc>
          </a:pPr>
          <a:r>
            <a:rPr lang="en-US" sz="1800" b="1" dirty="0">
              <a:solidFill>
                <a:schemeClr val="tx1"/>
              </a:solidFill>
              <a:effectLst/>
            </a:rPr>
            <a:t>SYBA Website</a:t>
          </a:r>
          <a:r>
            <a:rPr lang="en-US" sz="1800" b="0" dirty="0">
              <a:solidFill>
                <a:schemeClr val="tx1"/>
              </a:solidFill>
              <a:effectLst/>
            </a:rPr>
            <a:t>:</a:t>
          </a:r>
        </a:p>
        <a:p>
          <a:pPr algn="l">
            <a:lnSpc>
              <a:spcPct val="90000"/>
            </a:lnSpc>
          </a:pPr>
          <a:r>
            <a:rPr lang="en-US" sz="1800" b="0" dirty="0">
              <a:solidFill>
                <a:schemeClr val="tx1"/>
              </a:solidFill>
              <a:effectLst/>
            </a:rPr>
            <a:t>	* Travel Directors are in the process of putting drills and practice </a:t>
          </a:r>
        </a:p>
        <a:p>
          <a:pPr algn="l">
            <a:lnSpc>
              <a:spcPct val="90000"/>
            </a:lnSpc>
          </a:pPr>
          <a:r>
            <a:rPr lang="en-US" sz="1800" b="0" dirty="0">
              <a:solidFill>
                <a:schemeClr val="tx1"/>
              </a:solidFill>
              <a:effectLst/>
            </a:rPr>
            <a:t>                 plans on the website</a:t>
          </a:r>
        </a:p>
        <a:p>
          <a:pPr algn="l">
            <a:lnSpc>
              <a:spcPct val="90000"/>
            </a:lnSpc>
          </a:pPr>
          <a:endParaRPr lang="en-US" sz="1200" b="0" dirty="0">
            <a:solidFill>
              <a:schemeClr val="tx1"/>
            </a:solidFill>
            <a:effectLst/>
          </a:endParaRPr>
        </a:p>
        <a:p>
          <a:pPr algn="l">
            <a:lnSpc>
              <a:spcPct val="90000"/>
            </a:lnSpc>
          </a:pPr>
          <a:r>
            <a:rPr lang="en-US" sz="1800" b="1" dirty="0">
              <a:solidFill>
                <a:schemeClr val="tx1"/>
              </a:solidFill>
              <a:effectLst/>
            </a:rPr>
            <a:t>YouTube and the Internet</a:t>
          </a:r>
          <a:r>
            <a:rPr lang="en-US" sz="1800" b="0" dirty="0">
              <a:solidFill>
                <a:schemeClr val="tx1"/>
              </a:solidFill>
              <a:effectLst/>
            </a:rPr>
            <a:t>: </a:t>
          </a:r>
        </a:p>
        <a:p>
          <a:pPr algn="l">
            <a:lnSpc>
              <a:spcPct val="100000"/>
            </a:lnSpc>
          </a:pPr>
          <a:r>
            <a:rPr lang="en-US" sz="1800" b="0" dirty="0">
              <a:solidFill>
                <a:schemeClr val="tx1"/>
              </a:solidFill>
              <a:effectLst/>
            </a:rPr>
            <a:t>	* Countless options on-line to find drills and practice plan ideas</a:t>
          </a:r>
        </a:p>
        <a:p>
          <a:pPr algn="l">
            <a:lnSpc>
              <a:spcPct val="100000"/>
            </a:lnSpc>
          </a:pPr>
          <a:r>
            <a:rPr lang="en-US" sz="1800" b="0" dirty="0">
              <a:solidFill>
                <a:schemeClr val="tx1"/>
              </a:solidFill>
              <a:effectLst/>
            </a:rPr>
            <a:t>	* Coach Ballgame (especially good for 7U)</a:t>
          </a:r>
        </a:p>
        <a:p>
          <a:pPr algn="l">
            <a:lnSpc>
              <a:spcPct val="100000"/>
            </a:lnSpc>
          </a:pPr>
          <a:r>
            <a:rPr lang="en-US" sz="1800" b="0" dirty="0">
              <a:solidFill>
                <a:schemeClr val="tx1"/>
              </a:solidFill>
              <a:effectLst/>
            </a:rPr>
            <a:t>	* Dominate the Diamond</a:t>
          </a:r>
        </a:p>
        <a:p>
          <a:pPr algn="l">
            <a:lnSpc>
              <a:spcPct val="100000"/>
            </a:lnSpc>
          </a:pPr>
          <a:r>
            <a:rPr lang="en-US" sz="1800" b="0" dirty="0">
              <a:solidFill>
                <a:schemeClr val="tx1"/>
              </a:solidFill>
              <a:effectLst/>
            </a:rPr>
            <a:t>	* Legends Baseball &amp; Softball Camps</a:t>
          </a:r>
        </a:p>
        <a:p>
          <a:pPr algn="l">
            <a:lnSpc>
              <a:spcPct val="90000"/>
            </a:lnSpc>
          </a:pPr>
          <a:endParaRPr lang="en-US" sz="1050" b="0" dirty="0">
            <a:solidFill>
              <a:schemeClr val="tx1"/>
            </a:solidFill>
            <a:effectLst/>
          </a:endParaRPr>
        </a:p>
        <a:p>
          <a:pPr algn="l">
            <a:lnSpc>
              <a:spcPct val="90000"/>
            </a:lnSpc>
          </a:pPr>
          <a:r>
            <a:rPr lang="en-US" sz="1800" b="1" dirty="0">
              <a:solidFill>
                <a:schemeClr val="tx1"/>
              </a:solidFill>
              <a:effectLst/>
            </a:rPr>
            <a:t>End each game or practice with something fun</a:t>
          </a:r>
          <a:r>
            <a:rPr lang="en-US" sz="1800" b="0" dirty="0">
              <a:solidFill>
                <a:schemeClr val="tx1"/>
              </a:solidFill>
              <a:effectLst/>
            </a:rPr>
            <a:t>:</a:t>
          </a:r>
        </a:p>
        <a:p>
          <a:pPr algn="l">
            <a:lnSpc>
              <a:spcPct val="90000"/>
            </a:lnSpc>
          </a:pPr>
          <a:r>
            <a:rPr lang="en-US" sz="1800" b="0" dirty="0">
              <a:solidFill>
                <a:schemeClr val="tx1"/>
              </a:solidFill>
              <a:effectLst/>
            </a:rPr>
            <a:t>	* Team relay race</a:t>
          </a:r>
        </a:p>
        <a:p>
          <a:pPr algn="l">
            <a:lnSpc>
              <a:spcPct val="90000"/>
            </a:lnSpc>
          </a:pPr>
          <a:r>
            <a:rPr lang="en-US" sz="1800" b="0" dirty="0">
              <a:solidFill>
                <a:schemeClr val="tx1"/>
              </a:solidFill>
              <a:effectLst/>
            </a:rPr>
            <a:t>	* One team starts at home plate, the other at second. 1 player from 	each team runs around the bases and then hands a baseball to the 	next 	player to complete their lap. Fun &amp; competitive way to cap practice or 	a game and you can work on base running skills.</a:t>
          </a:r>
        </a:p>
        <a:p>
          <a:pPr algn="l">
            <a:lnSpc>
              <a:spcPct val="90000"/>
            </a:lnSpc>
          </a:pPr>
          <a:r>
            <a:rPr lang="en-US" sz="1600" b="1" dirty="0">
              <a:solidFill>
                <a:schemeClr val="tx1"/>
              </a:solidFill>
              <a:effectLst/>
            </a:rPr>
            <a:t>	</a:t>
          </a:r>
        </a:p>
        <a:p>
          <a:pPr algn="l">
            <a:lnSpc>
              <a:spcPct val="90000"/>
            </a:lnSpc>
          </a:pPr>
          <a:endParaRPr lang="en-US" sz="2000" b="1" dirty="0">
            <a:solidFill>
              <a:schemeClr val="tx1"/>
            </a:solidFill>
            <a:effectLst/>
          </a:endParaRPr>
        </a:p>
        <a:p>
          <a:pPr algn="l">
            <a:lnSpc>
              <a:spcPct val="90000"/>
            </a:lnSpc>
          </a:pPr>
          <a:endParaRPr lang="en-US" sz="2000" b="1" dirty="0">
            <a:solidFill>
              <a:schemeClr val="tx1"/>
            </a:solidFill>
            <a:effectLst/>
          </a:endParaRPr>
        </a:p>
        <a:p>
          <a:pPr algn="l">
            <a:lnSpc>
              <a:spcPct val="90000"/>
            </a:lnSpc>
          </a:pPr>
          <a:endParaRPr lang="en-US" sz="2000" b="1" dirty="0">
            <a:solidFill>
              <a:schemeClr val="tx1"/>
            </a:solidFill>
            <a:effectLst/>
          </a:endParaRPr>
        </a:p>
        <a:p>
          <a:pPr algn="l">
            <a:lnSpc>
              <a:spcPct val="90000"/>
            </a:lnSpc>
          </a:pPr>
          <a:endParaRPr lang="en-US" sz="1900" dirty="0">
            <a:effectLst>
              <a:outerShdw blurRad="38100" dist="38100" dir="2700000" algn="tl">
                <a:srgbClr val="000000">
                  <a:alpha val="43137"/>
                </a:srgbClr>
              </a:outerShdw>
            </a:effectLst>
          </a:endParaRPr>
        </a:p>
        <a:p>
          <a:pPr algn="l">
            <a:lnSpc>
              <a:spcPct val="90000"/>
            </a:lnSpc>
          </a:pPr>
          <a:endParaRPr lang="en-US" sz="1900" dirty="0">
            <a:effectLst>
              <a:outerShdw blurRad="38100" dist="38100" dir="2700000" algn="tl">
                <a:srgbClr val="000000">
                  <a:alpha val="43137"/>
                </a:srgbClr>
              </a:outerShdw>
            </a:effectLst>
          </a:endParaRPr>
        </a:p>
      </dgm:t>
    </dgm:pt>
    <dgm:pt modelId="{D186FF16-AB5B-48AB-9601-E887BA7BEE9A}" type="parTrans" cxnId="{C19051A9-DB3F-4B64-98AA-FEC0E3FDC820}">
      <dgm:prSet/>
      <dgm:spPr/>
      <dgm:t>
        <a:bodyPr/>
        <a:lstStyle/>
        <a:p>
          <a:endParaRPr lang="en-US"/>
        </a:p>
      </dgm:t>
    </dgm:pt>
    <dgm:pt modelId="{DB2B4174-81D9-474B-B9B8-906401377F11}" type="sibTrans" cxnId="{C19051A9-DB3F-4B64-98AA-FEC0E3FDC820}">
      <dgm:prSet/>
      <dgm:spPr/>
      <dgm:t>
        <a:bodyPr/>
        <a:lstStyle/>
        <a:p>
          <a:endParaRPr lang="en-US"/>
        </a:p>
      </dgm:t>
    </dgm:pt>
    <dgm:pt modelId="{5361BEA3-A95F-4EAC-86EE-ECD7EF7DE7D8}" type="pres">
      <dgm:prSet presAssocID="{97C325A9-B75A-4551-8DC1-40F5414E47ED}" presName="vert0" presStyleCnt="0">
        <dgm:presLayoutVars>
          <dgm:dir/>
          <dgm:animOne val="branch"/>
          <dgm:animLvl val="lvl"/>
        </dgm:presLayoutVars>
      </dgm:prSet>
      <dgm:spPr/>
    </dgm:pt>
    <dgm:pt modelId="{14BED8C0-6C06-4CF4-98DD-56B77E28428A}" type="pres">
      <dgm:prSet presAssocID="{54C8ABB0-10A5-44B8-932D-123AA604BA6B}" presName="thickLine" presStyleLbl="alignNode1" presStyleIdx="0" presStyleCnt="2"/>
      <dgm:spPr/>
    </dgm:pt>
    <dgm:pt modelId="{BC427F15-5611-4AA9-8666-A05FF9632350}" type="pres">
      <dgm:prSet presAssocID="{54C8ABB0-10A5-44B8-932D-123AA604BA6B}" presName="horz1" presStyleCnt="0"/>
      <dgm:spPr/>
    </dgm:pt>
    <dgm:pt modelId="{C95C6F12-0D6D-4A6E-899F-43C5B022141B}" type="pres">
      <dgm:prSet presAssocID="{54C8ABB0-10A5-44B8-932D-123AA604BA6B}" presName="tx1" presStyleLbl="revTx" presStyleIdx="0" presStyleCnt="2" custScaleY="90550"/>
      <dgm:spPr/>
    </dgm:pt>
    <dgm:pt modelId="{0A0E7B69-5B61-41E9-A911-284D1DA37C08}" type="pres">
      <dgm:prSet presAssocID="{54C8ABB0-10A5-44B8-932D-123AA604BA6B}" presName="vert1" presStyleCnt="0"/>
      <dgm:spPr/>
    </dgm:pt>
    <dgm:pt modelId="{45832884-AA62-40BD-A1BE-242A88175E5E}" type="pres">
      <dgm:prSet presAssocID="{64E1FA1C-2DE0-4B74-93CD-AC6FC1D534C3}" presName="thickLine" presStyleLbl="alignNode1" presStyleIdx="1" presStyleCnt="2"/>
      <dgm:spPr/>
    </dgm:pt>
    <dgm:pt modelId="{13EF1B12-4896-49A7-9056-607D61A54BFE}" type="pres">
      <dgm:prSet presAssocID="{64E1FA1C-2DE0-4B74-93CD-AC6FC1D534C3}" presName="horz1" presStyleCnt="0"/>
      <dgm:spPr/>
    </dgm:pt>
    <dgm:pt modelId="{A802C0E6-1EE1-43C3-BFE1-295974030B8F}" type="pres">
      <dgm:prSet presAssocID="{64E1FA1C-2DE0-4B74-93CD-AC6FC1D534C3}" presName="tx1" presStyleLbl="revTx" presStyleIdx="1" presStyleCnt="2" custScaleY="331601" custLinFactNeighborX="100" custLinFactNeighborY="17818"/>
      <dgm:spPr/>
    </dgm:pt>
    <dgm:pt modelId="{A2876B09-BCA3-4E0B-A928-A260761F269E}" type="pres">
      <dgm:prSet presAssocID="{64E1FA1C-2DE0-4B74-93CD-AC6FC1D534C3}" presName="vert1" presStyleCnt="0"/>
      <dgm:spPr/>
    </dgm:pt>
  </dgm:ptLst>
  <dgm:cxnLst>
    <dgm:cxn modelId="{527F6F07-4085-446E-A85B-2976B5D9714B}" srcId="{97C325A9-B75A-4551-8DC1-40F5414E47ED}" destId="{54C8ABB0-10A5-44B8-932D-123AA604BA6B}" srcOrd="0" destOrd="0" parTransId="{D86D0FF2-D855-480F-9401-F2FC26DCC32D}" sibTransId="{DFF988C5-AFA0-4375-B258-9C6829D7D165}"/>
    <dgm:cxn modelId="{916D8F3F-8063-4CF6-B025-16DC244230F0}" type="presOf" srcId="{97C325A9-B75A-4551-8DC1-40F5414E47ED}" destId="{5361BEA3-A95F-4EAC-86EE-ECD7EF7DE7D8}" srcOrd="0" destOrd="0" presId="urn:microsoft.com/office/officeart/2008/layout/LinedList"/>
    <dgm:cxn modelId="{C19051A9-DB3F-4B64-98AA-FEC0E3FDC820}" srcId="{97C325A9-B75A-4551-8DC1-40F5414E47ED}" destId="{64E1FA1C-2DE0-4B74-93CD-AC6FC1D534C3}" srcOrd="1" destOrd="0" parTransId="{D186FF16-AB5B-48AB-9601-E887BA7BEE9A}" sibTransId="{DB2B4174-81D9-474B-B9B8-906401377F11}"/>
    <dgm:cxn modelId="{75F837F3-3F7B-4565-BA1C-340C47E671A2}" type="presOf" srcId="{64E1FA1C-2DE0-4B74-93CD-AC6FC1D534C3}" destId="{A802C0E6-1EE1-43C3-BFE1-295974030B8F}" srcOrd="0" destOrd="0" presId="urn:microsoft.com/office/officeart/2008/layout/LinedList"/>
    <dgm:cxn modelId="{56A99BF8-3144-4A04-A98B-9B57F9047B0C}" type="presOf" srcId="{54C8ABB0-10A5-44B8-932D-123AA604BA6B}" destId="{C95C6F12-0D6D-4A6E-899F-43C5B022141B}" srcOrd="0" destOrd="0" presId="urn:microsoft.com/office/officeart/2008/layout/LinedList"/>
    <dgm:cxn modelId="{A3F6C23B-AB40-4F1C-9F4D-CFDCBD0EC2C3}" type="presParOf" srcId="{5361BEA3-A95F-4EAC-86EE-ECD7EF7DE7D8}" destId="{14BED8C0-6C06-4CF4-98DD-56B77E28428A}" srcOrd="0" destOrd="0" presId="urn:microsoft.com/office/officeart/2008/layout/LinedList"/>
    <dgm:cxn modelId="{A76C14C4-6244-4227-9F8A-531DE3796CCF}" type="presParOf" srcId="{5361BEA3-A95F-4EAC-86EE-ECD7EF7DE7D8}" destId="{BC427F15-5611-4AA9-8666-A05FF9632350}" srcOrd="1" destOrd="0" presId="urn:microsoft.com/office/officeart/2008/layout/LinedList"/>
    <dgm:cxn modelId="{ABBACCA1-8BAE-4EB4-8DAB-07907F06D3E8}" type="presParOf" srcId="{BC427F15-5611-4AA9-8666-A05FF9632350}" destId="{C95C6F12-0D6D-4A6E-899F-43C5B022141B}" srcOrd="0" destOrd="0" presId="urn:microsoft.com/office/officeart/2008/layout/LinedList"/>
    <dgm:cxn modelId="{2D06013D-6681-45D0-8471-1476AC262D53}" type="presParOf" srcId="{BC427F15-5611-4AA9-8666-A05FF9632350}" destId="{0A0E7B69-5B61-41E9-A911-284D1DA37C08}" srcOrd="1" destOrd="0" presId="urn:microsoft.com/office/officeart/2008/layout/LinedList"/>
    <dgm:cxn modelId="{BA3B58D1-801D-4991-BE89-893E68D39545}" type="presParOf" srcId="{5361BEA3-A95F-4EAC-86EE-ECD7EF7DE7D8}" destId="{45832884-AA62-40BD-A1BE-242A88175E5E}" srcOrd="2" destOrd="0" presId="urn:microsoft.com/office/officeart/2008/layout/LinedList"/>
    <dgm:cxn modelId="{F8C2091D-713A-4DC7-80BA-D961659B8143}" type="presParOf" srcId="{5361BEA3-A95F-4EAC-86EE-ECD7EF7DE7D8}" destId="{13EF1B12-4896-49A7-9056-607D61A54BFE}" srcOrd="3" destOrd="0" presId="urn:microsoft.com/office/officeart/2008/layout/LinedList"/>
    <dgm:cxn modelId="{6EEC808D-4B08-4E03-8AD1-B5B69935690D}" type="presParOf" srcId="{13EF1B12-4896-49A7-9056-607D61A54BFE}" destId="{A802C0E6-1EE1-43C3-BFE1-295974030B8F}" srcOrd="0" destOrd="0" presId="urn:microsoft.com/office/officeart/2008/layout/LinedList"/>
    <dgm:cxn modelId="{84EFB031-C4BB-4141-8F02-9A17EC59F7A5}" type="presParOf" srcId="{13EF1B12-4896-49A7-9056-607D61A54BFE}" destId="{A2876B09-BCA3-4E0B-A928-A260761F269E}"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7C325A9-B75A-4551-8DC1-40F5414E47ED}" type="doc">
      <dgm:prSet loTypeId="urn:microsoft.com/office/officeart/2008/layout/LinedList" loCatId="list" qsTypeId="urn:microsoft.com/office/officeart/2005/8/quickstyle/simple2" qsCatId="simple" csTypeId="urn:microsoft.com/office/officeart/2005/8/colors/accent1_2" csCatId="accent1" phldr="1"/>
      <dgm:spPr/>
      <dgm:t>
        <a:bodyPr/>
        <a:lstStyle/>
        <a:p>
          <a:endParaRPr lang="en-US"/>
        </a:p>
      </dgm:t>
    </dgm:pt>
    <dgm:pt modelId="{54C8ABB0-10A5-44B8-932D-123AA604BA6B}">
      <dgm:prSet custT="1"/>
      <dgm:spPr/>
      <dgm:t>
        <a:bodyPr anchor="ctr"/>
        <a:lstStyle/>
        <a:p>
          <a:pPr algn="ctr"/>
          <a:r>
            <a:rPr lang="en-US" sz="6600" b="1" dirty="0">
              <a:effectLst>
                <a:outerShdw blurRad="38100" dist="38100" dir="2700000" algn="tl">
                  <a:srgbClr val="000000">
                    <a:alpha val="43137"/>
                  </a:srgbClr>
                </a:outerShdw>
              </a:effectLst>
              <a:latin typeface="Boucherie Block" panose="02000506000000020004" pitchFamily="2" charset="0"/>
            </a:rPr>
            <a:t>QUESTIONS?</a:t>
          </a:r>
          <a:endParaRPr lang="en-US" sz="6600" dirty="0">
            <a:effectLst>
              <a:outerShdw blurRad="38100" dist="38100" dir="2700000" algn="tl">
                <a:srgbClr val="000000">
                  <a:alpha val="43137"/>
                </a:srgbClr>
              </a:outerShdw>
            </a:effectLst>
            <a:latin typeface="Boucherie Block" panose="02000506000000020004" pitchFamily="2" charset="0"/>
          </a:endParaRPr>
        </a:p>
      </dgm:t>
    </dgm:pt>
    <dgm:pt modelId="{D86D0FF2-D855-480F-9401-F2FC26DCC32D}" type="parTrans" cxnId="{527F6F07-4085-446E-A85B-2976B5D9714B}">
      <dgm:prSet/>
      <dgm:spPr/>
      <dgm:t>
        <a:bodyPr/>
        <a:lstStyle/>
        <a:p>
          <a:endParaRPr lang="en-US"/>
        </a:p>
      </dgm:t>
    </dgm:pt>
    <dgm:pt modelId="{DFF988C5-AFA0-4375-B258-9C6829D7D165}" type="sibTrans" cxnId="{527F6F07-4085-446E-A85B-2976B5D9714B}">
      <dgm:prSet/>
      <dgm:spPr/>
      <dgm:t>
        <a:bodyPr/>
        <a:lstStyle/>
        <a:p>
          <a:endParaRPr lang="en-US"/>
        </a:p>
      </dgm:t>
    </dgm:pt>
    <dgm:pt modelId="{64E1FA1C-2DE0-4B74-93CD-AC6FC1D534C3}">
      <dgm:prSet/>
      <dgm:spPr/>
      <dgm:t>
        <a:bodyPr/>
        <a:lstStyle/>
        <a:p>
          <a:pPr algn="l"/>
          <a:endParaRPr lang="en-US" dirty="0">
            <a:effectLst>
              <a:outerShdw blurRad="38100" dist="38100" dir="2700000" algn="tl">
                <a:srgbClr val="000000">
                  <a:alpha val="43137"/>
                </a:srgbClr>
              </a:outerShdw>
            </a:effectLst>
          </a:endParaRPr>
        </a:p>
      </dgm:t>
    </dgm:pt>
    <dgm:pt modelId="{D186FF16-AB5B-48AB-9601-E887BA7BEE9A}" type="parTrans" cxnId="{C19051A9-DB3F-4B64-98AA-FEC0E3FDC820}">
      <dgm:prSet/>
      <dgm:spPr/>
      <dgm:t>
        <a:bodyPr/>
        <a:lstStyle/>
        <a:p>
          <a:endParaRPr lang="en-US"/>
        </a:p>
      </dgm:t>
    </dgm:pt>
    <dgm:pt modelId="{DB2B4174-81D9-474B-B9B8-906401377F11}" type="sibTrans" cxnId="{C19051A9-DB3F-4B64-98AA-FEC0E3FDC820}">
      <dgm:prSet/>
      <dgm:spPr/>
      <dgm:t>
        <a:bodyPr/>
        <a:lstStyle/>
        <a:p>
          <a:endParaRPr lang="en-US"/>
        </a:p>
      </dgm:t>
    </dgm:pt>
    <dgm:pt modelId="{5361BEA3-A95F-4EAC-86EE-ECD7EF7DE7D8}" type="pres">
      <dgm:prSet presAssocID="{97C325A9-B75A-4551-8DC1-40F5414E47ED}" presName="vert0" presStyleCnt="0">
        <dgm:presLayoutVars>
          <dgm:dir/>
          <dgm:animOne val="branch"/>
          <dgm:animLvl val="lvl"/>
        </dgm:presLayoutVars>
      </dgm:prSet>
      <dgm:spPr/>
    </dgm:pt>
    <dgm:pt modelId="{14BED8C0-6C06-4CF4-98DD-56B77E28428A}" type="pres">
      <dgm:prSet presAssocID="{54C8ABB0-10A5-44B8-932D-123AA604BA6B}" presName="thickLine" presStyleLbl="alignNode1" presStyleIdx="0" presStyleCnt="2"/>
      <dgm:spPr/>
    </dgm:pt>
    <dgm:pt modelId="{BC427F15-5611-4AA9-8666-A05FF9632350}" type="pres">
      <dgm:prSet presAssocID="{54C8ABB0-10A5-44B8-932D-123AA604BA6B}" presName="horz1" presStyleCnt="0"/>
      <dgm:spPr/>
    </dgm:pt>
    <dgm:pt modelId="{C95C6F12-0D6D-4A6E-899F-43C5B022141B}" type="pres">
      <dgm:prSet presAssocID="{54C8ABB0-10A5-44B8-932D-123AA604BA6B}" presName="tx1" presStyleLbl="revTx" presStyleIdx="0" presStyleCnt="2"/>
      <dgm:spPr/>
    </dgm:pt>
    <dgm:pt modelId="{0A0E7B69-5B61-41E9-A911-284D1DA37C08}" type="pres">
      <dgm:prSet presAssocID="{54C8ABB0-10A5-44B8-932D-123AA604BA6B}" presName="vert1" presStyleCnt="0"/>
      <dgm:spPr/>
    </dgm:pt>
    <dgm:pt modelId="{45832884-AA62-40BD-A1BE-242A88175E5E}" type="pres">
      <dgm:prSet presAssocID="{64E1FA1C-2DE0-4B74-93CD-AC6FC1D534C3}" presName="thickLine" presStyleLbl="alignNode1" presStyleIdx="1" presStyleCnt="2"/>
      <dgm:spPr/>
    </dgm:pt>
    <dgm:pt modelId="{13EF1B12-4896-49A7-9056-607D61A54BFE}" type="pres">
      <dgm:prSet presAssocID="{64E1FA1C-2DE0-4B74-93CD-AC6FC1D534C3}" presName="horz1" presStyleCnt="0"/>
      <dgm:spPr/>
    </dgm:pt>
    <dgm:pt modelId="{A802C0E6-1EE1-43C3-BFE1-295974030B8F}" type="pres">
      <dgm:prSet presAssocID="{64E1FA1C-2DE0-4B74-93CD-AC6FC1D534C3}" presName="tx1" presStyleLbl="revTx" presStyleIdx="1" presStyleCnt="2" custScaleY="276221"/>
      <dgm:spPr/>
    </dgm:pt>
    <dgm:pt modelId="{A2876B09-BCA3-4E0B-A928-A260761F269E}" type="pres">
      <dgm:prSet presAssocID="{64E1FA1C-2DE0-4B74-93CD-AC6FC1D534C3}" presName="vert1" presStyleCnt="0"/>
      <dgm:spPr/>
    </dgm:pt>
  </dgm:ptLst>
  <dgm:cxnLst>
    <dgm:cxn modelId="{527F6F07-4085-446E-A85B-2976B5D9714B}" srcId="{97C325A9-B75A-4551-8DC1-40F5414E47ED}" destId="{54C8ABB0-10A5-44B8-932D-123AA604BA6B}" srcOrd="0" destOrd="0" parTransId="{D86D0FF2-D855-480F-9401-F2FC26DCC32D}" sibTransId="{DFF988C5-AFA0-4375-B258-9C6829D7D165}"/>
    <dgm:cxn modelId="{916D8F3F-8063-4CF6-B025-16DC244230F0}" type="presOf" srcId="{97C325A9-B75A-4551-8DC1-40F5414E47ED}" destId="{5361BEA3-A95F-4EAC-86EE-ECD7EF7DE7D8}" srcOrd="0" destOrd="0" presId="urn:microsoft.com/office/officeart/2008/layout/LinedList"/>
    <dgm:cxn modelId="{C19051A9-DB3F-4B64-98AA-FEC0E3FDC820}" srcId="{97C325A9-B75A-4551-8DC1-40F5414E47ED}" destId="{64E1FA1C-2DE0-4B74-93CD-AC6FC1D534C3}" srcOrd="1" destOrd="0" parTransId="{D186FF16-AB5B-48AB-9601-E887BA7BEE9A}" sibTransId="{DB2B4174-81D9-474B-B9B8-906401377F11}"/>
    <dgm:cxn modelId="{75F837F3-3F7B-4565-BA1C-340C47E671A2}" type="presOf" srcId="{64E1FA1C-2DE0-4B74-93CD-AC6FC1D534C3}" destId="{A802C0E6-1EE1-43C3-BFE1-295974030B8F}" srcOrd="0" destOrd="0" presId="urn:microsoft.com/office/officeart/2008/layout/LinedList"/>
    <dgm:cxn modelId="{56A99BF8-3144-4A04-A98B-9B57F9047B0C}" type="presOf" srcId="{54C8ABB0-10A5-44B8-932D-123AA604BA6B}" destId="{C95C6F12-0D6D-4A6E-899F-43C5B022141B}" srcOrd="0" destOrd="0" presId="urn:microsoft.com/office/officeart/2008/layout/LinedList"/>
    <dgm:cxn modelId="{A3F6C23B-AB40-4F1C-9F4D-CFDCBD0EC2C3}" type="presParOf" srcId="{5361BEA3-A95F-4EAC-86EE-ECD7EF7DE7D8}" destId="{14BED8C0-6C06-4CF4-98DD-56B77E28428A}" srcOrd="0" destOrd="0" presId="urn:microsoft.com/office/officeart/2008/layout/LinedList"/>
    <dgm:cxn modelId="{A76C14C4-6244-4227-9F8A-531DE3796CCF}" type="presParOf" srcId="{5361BEA3-A95F-4EAC-86EE-ECD7EF7DE7D8}" destId="{BC427F15-5611-4AA9-8666-A05FF9632350}" srcOrd="1" destOrd="0" presId="urn:microsoft.com/office/officeart/2008/layout/LinedList"/>
    <dgm:cxn modelId="{ABBACCA1-8BAE-4EB4-8DAB-07907F06D3E8}" type="presParOf" srcId="{BC427F15-5611-4AA9-8666-A05FF9632350}" destId="{C95C6F12-0D6D-4A6E-899F-43C5B022141B}" srcOrd="0" destOrd="0" presId="urn:microsoft.com/office/officeart/2008/layout/LinedList"/>
    <dgm:cxn modelId="{2D06013D-6681-45D0-8471-1476AC262D53}" type="presParOf" srcId="{BC427F15-5611-4AA9-8666-A05FF9632350}" destId="{0A0E7B69-5B61-41E9-A911-284D1DA37C08}" srcOrd="1" destOrd="0" presId="urn:microsoft.com/office/officeart/2008/layout/LinedList"/>
    <dgm:cxn modelId="{BA3B58D1-801D-4991-BE89-893E68D39545}" type="presParOf" srcId="{5361BEA3-A95F-4EAC-86EE-ECD7EF7DE7D8}" destId="{45832884-AA62-40BD-A1BE-242A88175E5E}" srcOrd="2" destOrd="0" presId="urn:microsoft.com/office/officeart/2008/layout/LinedList"/>
    <dgm:cxn modelId="{F8C2091D-713A-4DC7-80BA-D961659B8143}" type="presParOf" srcId="{5361BEA3-A95F-4EAC-86EE-ECD7EF7DE7D8}" destId="{13EF1B12-4896-49A7-9056-607D61A54BFE}" srcOrd="3" destOrd="0" presId="urn:microsoft.com/office/officeart/2008/layout/LinedList"/>
    <dgm:cxn modelId="{6EEC808D-4B08-4E03-8AD1-B5B69935690D}" type="presParOf" srcId="{13EF1B12-4896-49A7-9056-607D61A54BFE}" destId="{A802C0E6-1EE1-43C3-BFE1-295974030B8F}" srcOrd="0" destOrd="0" presId="urn:microsoft.com/office/officeart/2008/layout/LinedList"/>
    <dgm:cxn modelId="{84EFB031-C4BB-4141-8F02-9A17EC59F7A5}" type="presParOf" srcId="{13EF1B12-4896-49A7-9056-607D61A54BFE}" destId="{A2876B09-BCA3-4E0B-A928-A260761F269E}"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BED8C0-6C06-4CF4-98DD-56B77E28428A}">
      <dsp:nvSpPr>
        <dsp:cNvPr id="0" name=""/>
        <dsp:cNvSpPr/>
      </dsp:nvSpPr>
      <dsp:spPr>
        <a:xfrm>
          <a:off x="0" y="0"/>
          <a:ext cx="7765321"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C95C6F12-0D6D-4A6E-899F-43C5B022141B}">
      <dsp:nvSpPr>
        <dsp:cNvPr id="0" name=""/>
        <dsp:cNvSpPr/>
      </dsp:nvSpPr>
      <dsp:spPr>
        <a:xfrm>
          <a:off x="0" y="0"/>
          <a:ext cx="7765321" cy="2029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en-US" sz="4900" b="1" kern="1200" dirty="0">
              <a:effectLst>
                <a:outerShdw blurRad="38100" dist="38100" dir="2700000" algn="tl">
                  <a:srgbClr val="000000">
                    <a:alpha val="43137"/>
                  </a:srgbClr>
                </a:outerShdw>
              </a:effectLst>
            </a:rPr>
            <a:t>SYBA In-House Evaluation Parent Meeting</a:t>
          </a:r>
          <a:endParaRPr lang="en-US" sz="4900" kern="1200" dirty="0">
            <a:effectLst>
              <a:outerShdw blurRad="38100" dist="38100" dir="2700000" algn="tl">
                <a:srgbClr val="000000">
                  <a:alpha val="43137"/>
                </a:srgbClr>
              </a:outerShdw>
            </a:effectLst>
          </a:endParaRPr>
        </a:p>
      </dsp:txBody>
      <dsp:txXfrm>
        <a:off x="0" y="0"/>
        <a:ext cx="7765321" cy="2029375"/>
      </dsp:txXfrm>
    </dsp:sp>
    <dsp:sp modelId="{45832884-AA62-40BD-A1BE-242A88175E5E}">
      <dsp:nvSpPr>
        <dsp:cNvPr id="0" name=""/>
        <dsp:cNvSpPr/>
      </dsp:nvSpPr>
      <dsp:spPr>
        <a:xfrm>
          <a:off x="0" y="2029375"/>
          <a:ext cx="7765321"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A802C0E6-1EE1-43C3-BFE1-295974030B8F}">
      <dsp:nvSpPr>
        <dsp:cNvPr id="0" name=""/>
        <dsp:cNvSpPr/>
      </dsp:nvSpPr>
      <dsp:spPr>
        <a:xfrm>
          <a:off x="0" y="2029375"/>
          <a:ext cx="7765321" cy="2029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690" tIns="186690" rIns="186690" bIns="186690" numCol="1" spcCol="1270" anchor="t" anchorCtr="0">
          <a:noAutofit/>
        </a:bodyPr>
        <a:lstStyle/>
        <a:p>
          <a:pPr marL="0" lvl="0" indent="0" algn="ctr" defTabSz="2178050">
            <a:lnSpc>
              <a:spcPct val="90000"/>
            </a:lnSpc>
            <a:spcBef>
              <a:spcPct val="0"/>
            </a:spcBef>
            <a:spcAft>
              <a:spcPct val="35000"/>
            </a:spcAft>
            <a:buNone/>
          </a:pPr>
          <a:r>
            <a:rPr lang="en-US" sz="4900" b="1" kern="1200" dirty="0">
              <a:effectLst>
                <a:outerShdw blurRad="38100" dist="38100" dir="2700000" algn="tl">
                  <a:srgbClr val="000000">
                    <a:alpha val="43137"/>
                  </a:srgbClr>
                </a:outerShdw>
              </a:effectLst>
            </a:rPr>
            <a:t>2026</a:t>
          </a:r>
          <a:endParaRPr lang="en-US" sz="4900" kern="1200" dirty="0">
            <a:effectLst>
              <a:outerShdw blurRad="38100" dist="38100" dir="2700000" algn="tl">
                <a:srgbClr val="000000">
                  <a:alpha val="43137"/>
                </a:srgbClr>
              </a:outerShdw>
            </a:effectLst>
          </a:endParaRPr>
        </a:p>
      </dsp:txBody>
      <dsp:txXfrm>
        <a:off x="0" y="2029375"/>
        <a:ext cx="7765321" cy="20293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870F1A-6072-4957-974D-98BEFA217524}">
      <dsp:nvSpPr>
        <dsp:cNvPr id="0" name=""/>
        <dsp:cNvSpPr/>
      </dsp:nvSpPr>
      <dsp:spPr>
        <a:xfrm>
          <a:off x="0" y="371866"/>
          <a:ext cx="2426642" cy="1455985"/>
        </a:xfrm>
        <a:prstGeom prst="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TEAM: </a:t>
          </a:r>
        </a:p>
        <a:p>
          <a:pPr marL="0" lvl="0" indent="0" algn="ctr" defTabSz="533400">
            <a:lnSpc>
              <a:spcPct val="90000"/>
            </a:lnSpc>
            <a:spcBef>
              <a:spcPct val="0"/>
            </a:spcBef>
            <a:spcAft>
              <a:spcPct val="35000"/>
            </a:spcAft>
            <a:buNone/>
          </a:pPr>
          <a:r>
            <a:rPr lang="en-US" sz="1200" kern="1200" dirty="0"/>
            <a:t>Work together toward a common goal, put our teammates first, trust and support each other.  </a:t>
          </a:r>
        </a:p>
      </dsp:txBody>
      <dsp:txXfrm>
        <a:off x="0" y="371866"/>
        <a:ext cx="2426642" cy="1455985"/>
      </dsp:txXfrm>
    </dsp:sp>
    <dsp:sp modelId="{0CE0CFEF-D069-4A65-B254-814751F8B8CC}">
      <dsp:nvSpPr>
        <dsp:cNvPr id="0" name=""/>
        <dsp:cNvSpPr/>
      </dsp:nvSpPr>
      <dsp:spPr>
        <a:xfrm>
          <a:off x="2669306" y="371866"/>
          <a:ext cx="2426642" cy="1455985"/>
        </a:xfrm>
        <a:prstGeom prst="rect">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bg1"/>
              </a:solidFill>
            </a:rPr>
            <a:t>RESPECT: </a:t>
          </a:r>
        </a:p>
        <a:p>
          <a:pPr marL="0" lvl="0" indent="0" algn="ctr" defTabSz="533400">
            <a:lnSpc>
              <a:spcPct val="90000"/>
            </a:lnSpc>
            <a:spcBef>
              <a:spcPct val="0"/>
            </a:spcBef>
            <a:spcAft>
              <a:spcPct val="35000"/>
            </a:spcAft>
            <a:buNone/>
          </a:pPr>
          <a:r>
            <a:rPr lang="en-US" sz="1200" kern="1200" dirty="0">
              <a:solidFill>
                <a:schemeClr val="bg1"/>
              </a:solidFill>
            </a:rPr>
            <a:t>Value your teammates, coaches, umpires, opponents, the game, and the fields we play on. We listen, show sportsmanship, appreciate everyone's role, and leave the field better than we arrived.</a:t>
          </a:r>
        </a:p>
      </dsp:txBody>
      <dsp:txXfrm>
        <a:off x="2669306" y="371866"/>
        <a:ext cx="2426642" cy="1455985"/>
      </dsp:txXfrm>
    </dsp:sp>
    <dsp:sp modelId="{36FB9859-E979-410D-A837-FCDAB822A76F}">
      <dsp:nvSpPr>
        <dsp:cNvPr id="0" name=""/>
        <dsp:cNvSpPr/>
      </dsp:nvSpPr>
      <dsp:spPr>
        <a:xfrm>
          <a:off x="5338613" y="371866"/>
          <a:ext cx="2426642" cy="1455985"/>
        </a:xfrm>
        <a:prstGeom prst="rect">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bg1"/>
              </a:solidFill>
            </a:rPr>
            <a:t>HUSTLE: </a:t>
          </a:r>
        </a:p>
        <a:p>
          <a:pPr marL="0" lvl="0" indent="0" algn="ctr" defTabSz="533400">
            <a:lnSpc>
              <a:spcPct val="90000"/>
            </a:lnSpc>
            <a:spcBef>
              <a:spcPct val="0"/>
            </a:spcBef>
            <a:spcAft>
              <a:spcPct val="35000"/>
            </a:spcAft>
            <a:buNone/>
          </a:pPr>
          <a:r>
            <a:rPr lang="en-US" sz="1200" kern="1200" dirty="0">
              <a:solidFill>
                <a:schemeClr val="bg1"/>
              </a:solidFill>
            </a:rPr>
            <a:t>Bring max effort and energy every play. We sprint out onto the field, run hard to first base, get dirty to make plays, take the extra base and fight for every run.</a:t>
          </a:r>
        </a:p>
      </dsp:txBody>
      <dsp:txXfrm>
        <a:off x="5338613" y="371866"/>
        <a:ext cx="2426642" cy="1455985"/>
      </dsp:txXfrm>
    </dsp:sp>
    <dsp:sp modelId="{F6EB8E55-6FEA-4F1E-89DB-BAFD778B0730}">
      <dsp:nvSpPr>
        <dsp:cNvPr id="0" name=""/>
        <dsp:cNvSpPr/>
      </dsp:nvSpPr>
      <dsp:spPr>
        <a:xfrm>
          <a:off x="1334653" y="2070516"/>
          <a:ext cx="2426642" cy="1455985"/>
        </a:xfrm>
        <a:prstGeom prst="rect">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HEART: </a:t>
          </a:r>
        </a:p>
        <a:p>
          <a:pPr marL="0" lvl="0" indent="0" algn="ctr" defTabSz="533400">
            <a:lnSpc>
              <a:spcPct val="90000"/>
            </a:lnSpc>
            <a:spcBef>
              <a:spcPct val="0"/>
            </a:spcBef>
            <a:spcAft>
              <a:spcPct val="35000"/>
            </a:spcAft>
            <a:buNone/>
          </a:pPr>
          <a:r>
            <a:rPr lang="en-US" sz="1200" kern="1200" dirty="0"/>
            <a:t>Play with passion, courage, and determination. We keep going when the game gets tough, lift each other up, and never give up.</a:t>
          </a:r>
        </a:p>
      </dsp:txBody>
      <dsp:txXfrm>
        <a:off x="1334653" y="2070516"/>
        <a:ext cx="2426642" cy="1455985"/>
      </dsp:txXfrm>
    </dsp:sp>
    <dsp:sp modelId="{4FF8859D-A088-44AB-84FA-6C90CCA46063}">
      <dsp:nvSpPr>
        <dsp:cNvPr id="0" name=""/>
        <dsp:cNvSpPr/>
      </dsp:nvSpPr>
      <dsp:spPr>
        <a:xfrm>
          <a:off x="4003960" y="2070516"/>
          <a:ext cx="2426642" cy="1455985"/>
        </a:xfrm>
        <a:prstGeom prst="rect">
          <a:avLst/>
        </a:prstGeom>
        <a:gradFill rotWithShape="0">
          <a:gsLst>
            <a:gs pos="0">
              <a:schemeClr val="accent6">
                <a:hueOff val="0"/>
                <a:satOff val="0"/>
                <a:lumOff val="0"/>
                <a:alphaOff val="0"/>
                <a:tint val="96000"/>
                <a:lumMod val="104000"/>
              </a:schemeClr>
            </a:gs>
            <a:gs pos="100000">
              <a:schemeClr val="accent6">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FUN: </a:t>
          </a:r>
        </a:p>
        <a:p>
          <a:pPr marL="0" lvl="0" indent="0" algn="ctr" defTabSz="533400">
            <a:lnSpc>
              <a:spcPct val="90000"/>
            </a:lnSpc>
            <a:spcBef>
              <a:spcPct val="0"/>
            </a:spcBef>
            <a:spcAft>
              <a:spcPct val="35000"/>
            </a:spcAft>
            <a:buNone/>
          </a:pPr>
          <a:r>
            <a:rPr lang="en-US" sz="1200" kern="1200" dirty="0"/>
            <a:t>Enjoy playing the game and your teammates. Baseball is competitive, but we will create memories, celebrate wins, and learn from losses together.</a:t>
          </a:r>
          <a:br>
            <a:rPr lang="en-US" sz="1200" b="1" kern="1200" dirty="0"/>
          </a:br>
          <a:endParaRPr lang="en-US" sz="1200" kern="1200" dirty="0"/>
        </a:p>
      </dsp:txBody>
      <dsp:txXfrm>
        <a:off x="4003960" y="2070516"/>
        <a:ext cx="2426642" cy="14559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BED8C0-6C06-4CF4-98DD-56B77E28428A}">
      <dsp:nvSpPr>
        <dsp:cNvPr id="0" name=""/>
        <dsp:cNvSpPr/>
      </dsp:nvSpPr>
      <dsp:spPr>
        <a:xfrm>
          <a:off x="0" y="821"/>
          <a:ext cx="7765321"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C95C6F12-0D6D-4A6E-899F-43C5B022141B}">
      <dsp:nvSpPr>
        <dsp:cNvPr id="0" name=""/>
        <dsp:cNvSpPr/>
      </dsp:nvSpPr>
      <dsp:spPr>
        <a:xfrm>
          <a:off x="0" y="821"/>
          <a:ext cx="7765321" cy="1271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r>
            <a:rPr lang="en-US" sz="5400" kern="1200" dirty="0">
              <a:effectLst>
                <a:outerShdw blurRad="38100" dist="38100" dir="2700000" algn="tl">
                  <a:srgbClr val="000000">
                    <a:alpha val="43137"/>
                  </a:srgbClr>
                </a:outerShdw>
              </a:effectLst>
              <a:latin typeface="Boucherie Block" panose="02000506000000020004" pitchFamily="2" charset="0"/>
            </a:rPr>
            <a:t>Team Announcements</a:t>
          </a:r>
        </a:p>
      </dsp:txBody>
      <dsp:txXfrm>
        <a:off x="0" y="821"/>
        <a:ext cx="7765321" cy="1271558"/>
      </dsp:txXfrm>
    </dsp:sp>
    <dsp:sp modelId="{45832884-AA62-40BD-A1BE-242A88175E5E}">
      <dsp:nvSpPr>
        <dsp:cNvPr id="0" name=""/>
        <dsp:cNvSpPr/>
      </dsp:nvSpPr>
      <dsp:spPr>
        <a:xfrm>
          <a:off x="0" y="1272380"/>
          <a:ext cx="7765321"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A802C0E6-1EE1-43C3-BFE1-295974030B8F}">
      <dsp:nvSpPr>
        <dsp:cNvPr id="0" name=""/>
        <dsp:cNvSpPr/>
      </dsp:nvSpPr>
      <dsp:spPr>
        <a:xfrm>
          <a:off x="0" y="1272380"/>
          <a:ext cx="7757737" cy="46565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0" kern="1200" dirty="0">
              <a:solidFill>
                <a:schemeClr val="tx1"/>
              </a:solidFill>
              <a:effectLst/>
            </a:rPr>
            <a:t>In-House Directors will assemble the teams in the days following the evaluations.</a:t>
          </a:r>
        </a:p>
        <a:p>
          <a:pPr marL="0" lvl="0" indent="0" algn="l" defTabSz="1066800">
            <a:lnSpc>
              <a:spcPct val="90000"/>
            </a:lnSpc>
            <a:spcBef>
              <a:spcPct val="0"/>
            </a:spcBef>
            <a:spcAft>
              <a:spcPct val="35000"/>
            </a:spcAft>
            <a:buNone/>
          </a:pPr>
          <a:endParaRPr lang="en-US" sz="1000" b="0" kern="1200" dirty="0">
            <a:solidFill>
              <a:schemeClr val="tx1"/>
            </a:solidFill>
            <a:effectLst/>
          </a:endParaRPr>
        </a:p>
        <a:p>
          <a:pPr marL="0" lvl="0" indent="0" algn="l" defTabSz="1066800">
            <a:lnSpc>
              <a:spcPct val="90000"/>
            </a:lnSpc>
            <a:spcBef>
              <a:spcPct val="0"/>
            </a:spcBef>
            <a:spcAft>
              <a:spcPct val="35000"/>
            </a:spcAft>
            <a:buNone/>
          </a:pPr>
          <a:r>
            <a:rPr lang="en-US" sz="2400" b="0" kern="1200" dirty="0">
              <a:solidFill>
                <a:schemeClr val="tx1"/>
              </a:solidFill>
              <a:effectLst/>
            </a:rPr>
            <a:t>Coaches will be assigned based on interest indicated during registration. If there aren’t enough head coaches for every team, Directors will reach out to team members asking for volunteers. Reminder that the head coach and 2 assistant coaches receive DIBS credit. Head coaches will select their assistant coaches.</a:t>
          </a:r>
        </a:p>
        <a:p>
          <a:pPr marL="0" lvl="0" indent="0" algn="l" defTabSz="1066800">
            <a:lnSpc>
              <a:spcPct val="90000"/>
            </a:lnSpc>
            <a:spcBef>
              <a:spcPct val="0"/>
            </a:spcBef>
            <a:spcAft>
              <a:spcPct val="35000"/>
            </a:spcAft>
            <a:buNone/>
          </a:pPr>
          <a:endParaRPr lang="en-US" sz="1000" b="0" kern="1200" dirty="0">
            <a:solidFill>
              <a:schemeClr val="tx1"/>
            </a:solidFill>
            <a:effectLst/>
          </a:endParaRPr>
        </a:p>
        <a:p>
          <a:pPr marL="0" lvl="0" indent="0" algn="l" defTabSz="1066800">
            <a:lnSpc>
              <a:spcPct val="90000"/>
            </a:lnSpc>
            <a:spcBef>
              <a:spcPct val="0"/>
            </a:spcBef>
            <a:spcAft>
              <a:spcPct val="35000"/>
            </a:spcAft>
            <a:buNone/>
          </a:pPr>
          <a:r>
            <a:rPr lang="en-US" sz="2400" b="0" kern="1200" dirty="0">
              <a:solidFill>
                <a:schemeClr val="tx1"/>
              </a:solidFill>
              <a:effectLst/>
            </a:rPr>
            <a:t>Teams are constructed by looking at overall evaluation scores. Teams will  be created as equally as possible. Special requests will be taken into consideration, but they are not guaranteed. </a:t>
          </a:r>
        </a:p>
        <a:p>
          <a:pPr marL="0" lvl="0" indent="0" algn="l" defTabSz="1066800">
            <a:lnSpc>
              <a:spcPct val="90000"/>
            </a:lnSpc>
            <a:spcBef>
              <a:spcPct val="0"/>
            </a:spcBef>
            <a:spcAft>
              <a:spcPct val="35000"/>
            </a:spcAft>
            <a:buNone/>
          </a:pPr>
          <a:endParaRPr lang="en-US" sz="1000" b="0" kern="1200" dirty="0">
            <a:solidFill>
              <a:schemeClr val="tx1"/>
            </a:solidFill>
            <a:effectLst/>
          </a:endParaRPr>
        </a:p>
        <a:p>
          <a:pPr marL="0" lvl="0" indent="0" algn="l" defTabSz="1066800">
            <a:lnSpc>
              <a:spcPct val="90000"/>
            </a:lnSpc>
            <a:spcBef>
              <a:spcPct val="0"/>
            </a:spcBef>
            <a:spcAft>
              <a:spcPct val="35000"/>
            </a:spcAft>
            <a:buNone/>
          </a:pPr>
          <a:r>
            <a:rPr lang="en-US" sz="2400" b="0" kern="1200" dirty="0">
              <a:solidFill>
                <a:schemeClr val="tx1"/>
              </a:solidFill>
              <a:effectLst/>
            </a:rPr>
            <a:t>Team rosters will be input to Crossbar by Directors</a:t>
          </a:r>
        </a:p>
      </dsp:txBody>
      <dsp:txXfrm>
        <a:off x="0" y="1272380"/>
        <a:ext cx="7757737" cy="465654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BED8C0-6C06-4CF4-98DD-56B77E28428A}">
      <dsp:nvSpPr>
        <dsp:cNvPr id="0" name=""/>
        <dsp:cNvSpPr/>
      </dsp:nvSpPr>
      <dsp:spPr>
        <a:xfrm>
          <a:off x="0" y="850"/>
          <a:ext cx="7765321"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C95C6F12-0D6D-4A6E-899F-43C5B022141B}">
      <dsp:nvSpPr>
        <dsp:cNvPr id="0" name=""/>
        <dsp:cNvSpPr/>
      </dsp:nvSpPr>
      <dsp:spPr>
        <a:xfrm>
          <a:off x="0" y="850"/>
          <a:ext cx="7765321" cy="13153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en-US" sz="6000" kern="1200" dirty="0">
              <a:effectLst>
                <a:outerShdw blurRad="38100" dist="38100" dir="2700000" algn="tl">
                  <a:srgbClr val="000000">
                    <a:alpha val="43137"/>
                  </a:srgbClr>
                </a:outerShdw>
              </a:effectLst>
              <a:latin typeface="Boucherie Block" panose="02000506000000020004" pitchFamily="2" charset="0"/>
            </a:rPr>
            <a:t>Season Outlook</a:t>
          </a:r>
        </a:p>
      </dsp:txBody>
      <dsp:txXfrm>
        <a:off x="0" y="850"/>
        <a:ext cx="7765321" cy="1315379"/>
      </dsp:txXfrm>
    </dsp:sp>
    <dsp:sp modelId="{45832884-AA62-40BD-A1BE-242A88175E5E}">
      <dsp:nvSpPr>
        <dsp:cNvPr id="0" name=""/>
        <dsp:cNvSpPr/>
      </dsp:nvSpPr>
      <dsp:spPr>
        <a:xfrm>
          <a:off x="0" y="1316229"/>
          <a:ext cx="7765321"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A802C0E6-1EE1-43C3-BFE1-295974030B8F}">
      <dsp:nvSpPr>
        <dsp:cNvPr id="0" name=""/>
        <dsp:cNvSpPr/>
      </dsp:nvSpPr>
      <dsp:spPr>
        <a:xfrm>
          <a:off x="0" y="1316229"/>
          <a:ext cx="7757737" cy="4817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0" kern="1200" dirty="0">
              <a:solidFill>
                <a:schemeClr val="tx1"/>
              </a:solidFill>
              <a:effectLst/>
            </a:rPr>
            <a:t>7U will have 10 teams. Practice and games will be from 5:30-6:45 on Tuesdays and Thursdays on Pearson 1 &amp; 2, Sweeney 1 &amp; 2, and Jackson (2 teams per field). Teams will rotate between fields throughout the season. </a:t>
          </a:r>
        </a:p>
        <a:p>
          <a:pPr marL="0" lvl="0" indent="0" algn="l" defTabSz="889000">
            <a:lnSpc>
              <a:spcPct val="90000"/>
            </a:lnSpc>
            <a:spcBef>
              <a:spcPct val="0"/>
            </a:spcBef>
            <a:spcAft>
              <a:spcPct val="35000"/>
            </a:spcAft>
            <a:buNone/>
          </a:pPr>
          <a:endParaRPr lang="en-US" sz="1100" b="0" kern="1200" dirty="0">
            <a:solidFill>
              <a:schemeClr val="tx1"/>
            </a:solidFill>
            <a:effectLst/>
          </a:endParaRPr>
        </a:p>
        <a:p>
          <a:pPr marL="0" lvl="0" indent="0" algn="l" defTabSz="889000">
            <a:lnSpc>
              <a:spcPct val="90000"/>
            </a:lnSpc>
            <a:spcBef>
              <a:spcPct val="0"/>
            </a:spcBef>
            <a:spcAft>
              <a:spcPct val="35000"/>
            </a:spcAft>
            <a:buNone/>
          </a:pPr>
          <a:r>
            <a:rPr lang="en-US" sz="2000" b="0" kern="1200" dirty="0">
              <a:solidFill>
                <a:schemeClr val="tx1"/>
              </a:solidFill>
              <a:effectLst/>
            </a:rPr>
            <a:t>8U/9U will have 6 teams. Practice and games will be on Tuesdays and Thursdays at Red Oak from 5:30-6:45 and 6:45-8:00 (2 teams per field).</a:t>
          </a:r>
        </a:p>
        <a:p>
          <a:pPr marL="0" lvl="0" indent="0" algn="l" defTabSz="889000">
            <a:lnSpc>
              <a:spcPct val="90000"/>
            </a:lnSpc>
            <a:spcBef>
              <a:spcPct val="0"/>
            </a:spcBef>
            <a:spcAft>
              <a:spcPct val="35000"/>
            </a:spcAft>
            <a:buNone/>
          </a:pPr>
          <a:endParaRPr lang="en-US" sz="1200" b="0" kern="1200" dirty="0">
            <a:solidFill>
              <a:schemeClr val="tx1"/>
            </a:solidFill>
            <a:effectLst/>
          </a:endParaRPr>
        </a:p>
        <a:p>
          <a:pPr marL="0" lvl="0" indent="0" algn="l" defTabSz="889000">
            <a:lnSpc>
              <a:spcPct val="90000"/>
            </a:lnSpc>
            <a:spcBef>
              <a:spcPct val="0"/>
            </a:spcBef>
            <a:spcAft>
              <a:spcPct val="35000"/>
            </a:spcAft>
            <a:buNone/>
          </a:pPr>
          <a:r>
            <a:rPr lang="en-US" sz="2000" b="0" kern="1200" dirty="0">
              <a:solidFill>
                <a:schemeClr val="tx1"/>
              </a:solidFill>
              <a:effectLst/>
            </a:rPr>
            <a:t>Season will start the week of May 4</a:t>
          </a:r>
          <a:r>
            <a:rPr lang="en-US" sz="2000" b="0" kern="1200" baseline="30000" dirty="0">
              <a:solidFill>
                <a:schemeClr val="tx1"/>
              </a:solidFill>
              <a:effectLst/>
            </a:rPr>
            <a:t>th</a:t>
          </a:r>
          <a:r>
            <a:rPr lang="en-US" sz="2000" b="0" kern="1200" dirty="0">
              <a:solidFill>
                <a:schemeClr val="tx1"/>
              </a:solidFill>
              <a:effectLst/>
            </a:rPr>
            <a:t> (assuming the City has opened the fields)</a:t>
          </a:r>
        </a:p>
        <a:p>
          <a:pPr marL="0" lvl="0" indent="0" algn="l" defTabSz="889000">
            <a:lnSpc>
              <a:spcPct val="90000"/>
            </a:lnSpc>
            <a:spcBef>
              <a:spcPct val="0"/>
            </a:spcBef>
            <a:spcAft>
              <a:spcPct val="35000"/>
            </a:spcAft>
            <a:buNone/>
          </a:pPr>
          <a:endParaRPr lang="en-US" sz="1200" b="0" kern="1200" dirty="0">
            <a:solidFill>
              <a:schemeClr val="tx1"/>
            </a:solidFill>
            <a:effectLst/>
          </a:endParaRPr>
        </a:p>
        <a:p>
          <a:pPr marL="0" lvl="0" indent="0" algn="l" defTabSz="889000">
            <a:lnSpc>
              <a:spcPct val="90000"/>
            </a:lnSpc>
            <a:spcBef>
              <a:spcPct val="0"/>
            </a:spcBef>
            <a:spcAft>
              <a:spcPct val="35000"/>
            </a:spcAft>
            <a:buNone/>
          </a:pPr>
          <a:r>
            <a:rPr lang="en-US" sz="2000" b="0" kern="1200" dirty="0">
              <a:solidFill>
                <a:schemeClr val="tx1"/>
              </a:solidFill>
              <a:effectLst/>
            </a:rPr>
            <a:t>The first couple weeks will be practices only. After that it will be 1 practice a week and 1 game a week.</a:t>
          </a:r>
        </a:p>
        <a:p>
          <a:pPr marL="0" lvl="0" indent="0" algn="l" defTabSz="889000">
            <a:lnSpc>
              <a:spcPct val="90000"/>
            </a:lnSpc>
            <a:spcBef>
              <a:spcPct val="0"/>
            </a:spcBef>
            <a:spcAft>
              <a:spcPct val="35000"/>
            </a:spcAft>
            <a:buNone/>
          </a:pPr>
          <a:endParaRPr lang="en-US" sz="1200" b="0" kern="1200" dirty="0">
            <a:solidFill>
              <a:schemeClr val="tx1"/>
            </a:solidFill>
            <a:effectLst/>
          </a:endParaRPr>
        </a:p>
        <a:p>
          <a:pPr marL="0" lvl="0" indent="0" algn="l" defTabSz="889000">
            <a:lnSpc>
              <a:spcPct val="90000"/>
            </a:lnSpc>
            <a:spcBef>
              <a:spcPct val="0"/>
            </a:spcBef>
            <a:spcAft>
              <a:spcPct val="35000"/>
            </a:spcAft>
            <a:buNone/>
          </a:pPr>
          <a:r>
            <a:rPr lang="en-US" sz="2000" b="0" kern="1200" dirty="0">
              <a:solidFill>
                <a:schemeClr val="tx1"/>
              </a:solidFill>
              <a:effectLst/>
            </a:rPr>
            <a:t>Season concludes with a Jamboree on July 25-26. 7U will be on Saturday only.</a:t>
          </a:r>
        </a:p>
        <a:p>
          <a:pPr marL="0" lvl="0" indent="0" algn="l" defTabSz="889000">
            <a:lnSpc>
              <a:spcPct val="90000"/>
            </a:lnSpc>
            <a:spcBef>
              <a:spcPct val="0"/>
            </a:spcBef>
            <a:spcAft>
              <a:spcPct val="35000"/>
            </a:spcAft>
            <a:buNone/>
          </a:pPr>
          <a:endParaRPr lang="en-US" sz="2000" b="1" kern="1200" dirty="0">
            <a:solidFill>
              <a:schemeClr val="tx1"/>
            </a:solidFill>
            <a:effectLst/>
          </a:endParaRPr>
        </a:p>
        <a:p>
          <a:pPr marL="0" lvl="0" indent="0" algn="l" defTabSz="889000">
            <a:lnSpc>
              <a:spcPct val="90000"/>
            </a:lnSpc>
            <a:spcBef>
              <a:spcPct val="0"/>
            </a:spcBef>
            <a:spcAft>
              <a:spcPct val="35000"/>
            </a:spcAft>
            <a:buNone/>
          </a:pPr>
          <a:endParaRPr lang="en-US" sz="2000" b="1" kern="1200" dirty="0">
            <a:solidFill>
              <a:schemeClr val="tx1"/>
            </a:solidFill>
            <a:effectLst/>
          </a:endParaRPr>
        </a:p>
        <a:p>
          <a:pPr marL="0" lvl="0" indent="0" algn="l" defTabSz="889000">
            <a:lnSpc>
              <a:spcPct val="90000"/>
            </a:lnSpc>
            <a:spcBef>
              <a:spcPct val="0"/>
            </a:spcBef>
            <a:spcAft>
              <a:spcPct val="35000"/>
            </a:spcAft>
            <a:buNone/>
          </a:pPr>
          <a:endParaRPr lang="en-US" sz="2000" b="1" kern="1200" dirty="0">
            <a:solidFill>
              <a:schemeClr val="tx1"/>
            </a:solidFill>
            <a:effectLst/>
          </a:endParaRPr>
        </a:p>
        <a:p>
          <a:pPr marL="0" lvl="0" indent="0" algn="l" defTabSz="889000">
            <a:lnSpc>
              <a:spcPct val="90000"/>
            </a:lnSpc>
            <a:spcBef>
              <a:spcPct val="0"/>
            </a:spcBef>
            <a:spcAft>
              <a:spcPct val="35000"/>
            </a:spcAft>
            <a:buNone/>
          </a:pPr>
          <a:endParaRPr lang="en-US" sz="1900" kern="1200" dirty="0">
            <a:effectLst>
              <a:outerShdw blurRad="38100" dist="38100" dir="2700000" algn="tl">
                <a:srgbClr val="000000">
                  <a:alpha val="43137"/>
                </a:srgbClr>
              </a:outerShdw>
            </a:effectLst>
          </a:endParaRPr>
        </a:p>
        <a:p>
          <a:pPr marL="0" lvl="0" indent="0" algn="l" defTabSz="889000">
            <a:lnSpc>
              <a:spcPct val="90000"/>
            </a:lnSpc>
            <a:spcBef>
              <a:spcPct val="0"/>
            </a:spcBef>
            <a:spcAft>
              <a:spcPct val="35000"/>
            </a:spcAft>
            <a:buNone/>
          </a:pPr>
          <a:endParaRPr lang="en-US" sz="1900" kern="1200" dirty="0">
            <a:effectLst>
              <a:outerShdw blurRad="38100" dist="38100" dir="2700000" algn="tl">
                <a:srgbClr val="000000">
                  <a:alpha val="43137"/>
                </a:srgbClr>
              </a:outerShdw>
            </a:effectLst>
          </a:endParaRPr>
        </a:p>
      </dsp:txBody>
      <dsp:txXfrm>
        <a:off x="0" y="1316229"/>
        <a:ext cx="7757737" cy="48170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BED8C0-6C06-4CF4-98DD-56B77E28428A}">
      <dsp:nvSpPr>
        <dsp:cNvPr id="0" name=""/>
        <dsp:cNvSpPr/>
      </dsp:nvSpPr>
      <dsp:spPr>
        <a:xfrm>
          <a:off x="0" y="851"/>
          <a:ext cx="8001454"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C95C6F12-0D6D-4A6E-899F-43C5B022141B}">
      <dsp:nvSpPr>
        <dsp:cNvPr id="0" name=""/>
        <dsp:cNvSpPr/>
      </dsp:nvSpPr>
      <dsp:spPr>
        <a:xfrm>
          <a:off x="0" y="851"/>
          <a:ext cx="8001454" cy="13176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r>
            <a:rPr lang="en-US" sz="5400" kern="1200" dirty="0">
              <a:effectLst>
                <a:outerShdw blurRad="38100" dist="38100" dir="2700000" algn="tl">
                  <a:srgbClr val="000000">
                    <a:alpha val="43137"/>
                  </a:srgbClr>
                </a:outerShdw>
              </a:effectLst>
              <a:latin typeface="Boucherie Block" panose="02000506000000020004" pitchFamily="2" charset="0"/>
            </a:rPr>
            <a:t>In-House Baseball Goals</a:t>
          </a:r>
        </a:p>
      </dsp:txBody>
      <dsp:txXfrm>
        <a:off x="0" y="851"/>
        <a:ext cx="8001454" cy="1317607"/>
      </dsp:txXfrm>
    </dsp:sp>
    <dsp:sp modelId="{45832884-AA62-40BD-A1BE-242A88175E5E}">
      <dsp:nvSpPr>
        <dsp:cNvPr id="0" name=""/>
        <dsp:cNvSpPr/>
      </dsp:nvSpPr>
      <dsp:spPr>
        <a:xfrm>
          <a:off x="0" y="1318459"/>
          <a:ext cx="8001454"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A802C0E6-1EE1-43C3-BFE1-295974030B8F}">
      <dsp:nvSpPr>
        <dsp:cNvPr id="0" name=""/>
        <dsp:cNvSpPr/>
      </dsp:nvSpPr>
      <dsp:spPr>
        <a:xfrm>
          <a:off x="0" y="1318459"/>
          <a:ext cx="7993640" cy="48251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solidFill>
                <a:schemeClr val="tx1"/>
              </a:solidFill>
              <a:effectLst/>
            </a:rPr>
            <a:t>7U Baseball:</a:t>
          </a:r>
        </a:p>
        <a:p>
          <a:pPr marL="0" lvl="0" indent="0" algn="l" defTabSz="889000">
            <a:lnSpc>
              <a:spcPct val="90000"/>
            </a:lnSpc>
            <a:spcBef>
              <a:spcPct val="0"/>
            </a:spcBef>
            <a:spcAft>
              <a:spcPct val="35000"/>
            </a:spcAft>
            <a:buNone/>
          </a:pPr>
          <a:r>
            <a:rPr lang="en-US" sz="1400" b="1" kern="1200" dirty="0">
              <a:solidFill>
                <a:schemeClr val="tx1"/>
              </a:solidFill>
              <a:effectLst/>
            </a:rPr>
            <a:t>	</a:t>
          </a:r>
          <a:r>
            <a:rPr lang="en-US" sz="1600" b="1" kern="1200" dirty="0">
              <a:solidFill>
                <a:schemeClr val="tx1"/>
              </a:solidFill>
              <a:effectLst/>
            </a:rPr>
            <a:t>* </a:t>
          </a:r>
          <a:r>
            <a:rPr lang="en-US" sz="1600" b="0" kern="1200" dirty="0">
              <a:solidFill>
                <a:schemeClr val="tx1"/>
              </a:solidFill>
              <a:effectLst/>
            </a:rPr>
            <a:t>Introduction to pitch baseball</a:t>
          </a:r>
        </a:p>
        <a:p>
          <a:pPr marL="0" lvl="0" indent="0" algn="l" defTabSz="889000">
            <a:lnSpc>
              <a:spcPct val="90000"/>
            </a:lnSpc>
            <a:spcBef>
              <a:spcPct val="0"/>
            </a:spcBef>
            <a:spcAft>
              <a:spcPct val="35000"/>
            </a:spcAft>
            <a:buNone/>
          </a:pPr>
          <a:r>
            <a:rPr lang="en-US" sz="1600" b="0" kern="1200" dirty="0">
              <a:solidFill>
                <a:schemeClr val="tx1"/>
              </a:solidFill>
              <a:effectLst/>
            </a:rPr>
            <a:t>	* Learn the fundamentals of hitting and throwing</a:t>
          </a:r>
        </a:p>
        <a:p>
          <a:pPr marL="0" lvl="0" indent="0" algn="l" defTabSz="889000">
            <a:lnSpc>
              <a:spcPct val="90000"/>
            </a:lnSpc>
            <a:spcBef>
              <a:spcPct val="0"/>
            </a:spcBef>
            <a:spcAft>
              <a:spcPct val="35000"/>
            </a:spcAft>
            <a:buNone/>
          </a:pPr>
          <a:r>
            <a:rPr lang="en-US" sz="1600" b="0" kern="1200" dirty="0">
              <a:solidFill>
                <a:schemeClr val="tx1"/>
              </a:solidFill>
              <a:effectLst/>
            </a:rPr>
            <a:t>	* Learn basic rules of the game</a:t>
          </a:r>
        </a:p>
        <a:p>
          <a:pPr marL="0" lvl="0" indent="0" algn="l" defTabSz="889000">
            <a:lnSpc>
              <a:spcPct val="90000"/>
            </a:lnSpc>
            <a:spcBef>
              <a:spcPct val="0"/>
            </a:spcBef>
            <a:spcAft>
              <a:spcPct val="35000"/>
            </a:spcAft>
            <a:buNone/>
          </a:pPr>
          <a:r>
            <a:rPr lang="en-US" sz="1600" b="0" kern="1200" dirty="0">
              <a:solidFill>
                <a:schemeClr val="tx1"/>
              </a:solidFill>
              <a:effectLst/>
            </a:rPr>
            <a:t>	* Learn to become good and supportive teammates</a:t>
          </a:r>
        </a:p>
        <a:p>
          <a:pPr marL="0" lvl="0" indent="0" algn="l" defTabSz="889000">
            <a:lnSpc>
              <a:spcPct val="90000"/>
            </a:lnSpc>
            <a:spcBef>
              <a:spcPct val="0"/>
            </a:spcBef>
            <a:spcAft>
              <a:spcPct val="35000"/>
            </a:spcAft>
            <a:buNone/>
          </a:pPr>
          <a:r>
            <a:rPr lang="en-US" sz="1600" b="0" kern="1200" dirty="0">
              <a:solidFill>
                <a:schemeClr val="tx1"/>
              </a:solidFill>
              <a:effectLst/>
            </a:rPr>
            <a:t>	* Have FUN!</a:t>
          </a:r>
        </a:p>
        <a:p>
          <a:pPr marL="0" lvl="0" indent="0" algn="l" defTabSz="889000">
            <a:lnSpc>
              <a:spcPct val="90000"/>
            </a:lnSpc>
            <a:spcBef>
              <a:spcPct val="0"/>
            </a:spcBef>
            <a:spcAft>
              <a:spcPct val="35000"/>
            </a:spcAft>
            <a:buNone/>
          </a:pPr>
          <a:r>
            <a:rPr lang="en-US" sz="1600" b="0" kern="1200" dirty="0">
              <a:solidFill>
                <a:schemeClr val="tx1"/>
              </a:solidFill>
              <a:effectLst/>
            </a:rPr>
            <a:t>	* Ultimate success is the kids want to play again next year</a:t>
          </a:r>
        </a:p>
        <a:p>
          <a:pPr marL="0" lvl="0" indent="0" algn="l" defTabSz="889000">
            <a:lnSpc>
              <a:spcPct val="90000"/>
            </a:lnSpc>
            <a:spcBef>
              <a:spcPct val="0"/>
            </a:spcBef>
            <a:spcAft>
              <a:spcPct val="35000"/>
            </a:spcAft>
            <a:buNone/>
          </a:pPr>
          <a:endParaRPr lang="en-US" sz="1100" b="1" kern="1200" dirty="0">
            <a:solidFill>
              <a:schemeClr val="tx1"/>
            </a:solidFill>
            <a:effectLst/>
          </a:endParaRPr>
        </a:p>
        <a:p>
          <a:pPr marL="0" lvl="0" indent="0" algn="l" defTabSz="889000">
            <a:lnSpc>
              <a:spcPct val="90000"/>
            </a:lnSpc>
            <a:spcBef>
              <a:spcPct val="0"/>
            </a:spcBef>
            <a:spcAft>
              <a:spcPct val="35000"/>
            </a:spcAft>
            <a:buNone/>
          </a:pPr>
          <a:r>
            <a:rPr lang="en-US" sz="2000" b="1" kern="1200" dirty="0">
              <a:solidFill>
                <a:schemeClr val="tx1"/>
              </a:solidFill>
              <a:effectLst/>
            </a:rPr>
            <a:t>8U/9U:</a:t>
          </a:r>
        </a:p>
        <a:p>
          <a:pPr marL="0" lvl="0" indent="0" algn="l" defTabSz="889000">
            <a:lnSpc>
              <a:spcPct val="90000"/>
            </a:lnSpc>
            <a:spcBef>
              <a:spcPct val="0"/>
            </a:spcBef>
            <a:spcAft>
              <a:spcPct val="35000"/>
            </a:spcAft>
            <a:buNone/>
          </a:pPr>
          <a:r>
            <a:rPr lang="en-US" sz="1600" b="1" kern="1200" dirty="0">
              <a:solidFill>
                <a:schemeClr val="tx1"/>
              </a:solidFill>
              <a:effectLst/>
            </a:rPr>
            <a:t>	* </a:t>
          </a:r>
          <a:r>
            <a:rPr lang="en-US" sz="1600" b="0" kern="1200" dirty="0">
              <a:solidFill>
                <a:schemeClr val="tx1"/>
              </a:solidFill>
              <a:effectLst/>
            </a:rPr>
            <a:t>Introduction to kid pitch baseball</a:t>
          </a:r>
        </a:p>
        <a:p>
          <a:pPr marL="0" lvl="0" indent="0" algn="l" defTabSz="889000">
            <a:lnSpc>
              <a:spcPct val="90000"/>
            </a:lnSpc>
            <a:spcBef>
              <a:spcPct val="0"/>
            </a:spcBef>
            <a:spcAft>
              <a:spcPct val="35000"/>
            </a:spcAft>
            <a:buNone/>
          </a:pPr>
          <a:r>
            <a:rPr lang="en-US" sz="1600" b="0" kern="1200" dirty="0">
              <a:solidFill>
                <a:schemeClr val="tx1"/>
              </a:solidFill>
              <a:effectLst/>
            </a:rPr>
            <a:t>	* Introduction to playing the catcher position</a:t>
          </a:r>
        </a:p>
        <a:p>
          <a:pPr marL="0" lvl="0" indent="0" algn="l" defTabSz="889000">
            <a:lnSpc>
              <a:spcPct val="90000"/>
            </a:lnSpc>
            <a:spcBef>
              <a:spcPct val="0"/>
            </a:spcBef>
            <a:spcAft>
              <a:spcPct val="35000"/>
            </a:spcAft>
            <a:buNone/>
          </a:pPr>
          <a:r>
            <a:rPr lang="en-US" sz="1600" b="0" kern="1200" dirty="0">
              <a:solidFill>
                <a:schemeClr val="tx1"/>
              </a:solidFill>
              <a:effectLst/>
            </a:rPr>
            <a:t>	* Prepare kids to move up levels in their baseball progression whether it is </a:t>
          </a:r>
        </a:p>
        <a:p>
          <a:pPr marL="0" lvl="0" indent="0" algn="l" defTabSz="889000">
            <a:lnSpc>
              <a:spcPct val="90000"/>
            </a:lnSpc>
            <a:spcBef>
              <a:spcPct val="0"/>
            </a:spcBef>
            <a:spcAft>
              <a:spcPct val="35000"/>
            </a:spcAft>
            <a:buNone/>
          </a:pPr>
          <a:r>
            <a:rPr lang="en-US" sz="1600" b="0" kern="1200" dirty="0">
              <a:solidFill>
                <a:schemeClr val="tx1"/>
              </a:solidFill>
              <a:effectLst/>
            </a:rPr>
            <a:t>	   to travel or community league</a:t>
          </a:r>
        </a:p>
        <a:p>
          <a:pPr marL="0" lvl="0" indent="0" algn="l" defTabSz="889000">
            <a:lnSpc>
              <a:spcPct val="90000"/>
            </a:lnSpc>
            <a:spcBef>
              <a:spcPct val="0"/>
            </a:spcBef>
            <a:spcAft>
              <a:spcPct val="35000"/>
            </a:spcAft>
            <a:buNone/>
          </a:pPr>
          <a:r>
            <a:rPr lang="en-US" sz="1600" b="0" kern="1200" dirty="0">
              <a:solidFill>
                <a:schemeClr val="tx1"/>
              </a:solidFill>
              <a:effectLst/>
            </a:rPr>
            <a:t>	* Continue to work on the fundamentals of hitting and throwing</a:t>
          </a:r>
        </a:p>
        <a:p>
          <a:pPr marL="0" lvl="0" indent="0" algn="l" defTabSz="889000">
            <a:lnSpc>
              <a:spcPct val="90000"/>
            </a:lnSpc>
            <a:spcBef>
              <a:spcPct val="0"/>
            </a:spcBef>
            <a:spcAft>
              <a:spcPct val="35000"/>
            </a:spcAft>
            <a:buNone/>
          </a:pPr>
          <a:r>
            <a:rPr lang="en-US" sz="1600" b="0" kern="1200" dirty="0">
              <a:solidFill>
                <a:schemeClr val="tx1"/>
              </a:solidFill>
              <a:effectLst/>
            </a:rPr>
            <a:t>	* Have FUN!</a:t>
          </a:r>
        </a:p>
        <a:p>
          <a:pPr marL="0" lvl="0" indent="0" algn="l" defTabSz="889000">
            <a:lnSpc>
              <a:spcPct val="90000"/>
            </a:lnSpc>
            <a:spcBef>
              <a:spcPct val="0"/>
            </a:spcBef>
            <a:spcAft>
              <a:spcPct val="35000"/>
            </a:spcAft>
            <a:buNone/>
          </a:pPr>
          <a:r>
            <a:rPr lang="en-US" sz="1600" b="0" kern="1200" dirty="0">
              <a:solidFill>
                <a:schemeClr val="tx1"/>
              </a:solidFill>
              <a:effectLst/>
            </a:rPr>
            <a:t>	* Ultimate success is the kids want to play again next year</a:t>
          </a:r>
        </a:p>
        <a:p>
          <a:pPr marL="0" lvl="0" indent="0" algn="l" defTabSz="889000">
            <a:lnSpc>
              <a:spcPct val="90000"/>
            </a:lnSpc>
            <a:spcBef>
              <a:spcPct val="0"/>
            </a:spcBef>
            <a:spcAft>
              <a:spcPct val="35000"/>
            </a:spcAft>
            <a:buNone/>
          </a:pPr>
          <a:endParaRPr lang="en-US" sz="1600" b="1" kern="1200" dirty="0">
            <a:solidFill>
              <a:schemeClr val="tx1"/>
            </a:solidFill>
            <a:effectLst/>
          </a:endParaRPr>
        </a:p>
        <a:p>
          <a:pPr marL="0" lvl="0" indent="0" algn="l" defTabSz="889000">
            <a:lnSpc>
              <a:spcPct val="90000"/>
            </a:lnSpc>
            <a:spcBef>
              <a:spcPct val="0"/>
            </a:spcBef>
            <a:spcAft>
              <a:spcPct val="35000"/>
            </a:spcAft>
            <a:buNone/>
          </a:pPr>
          <a:endParaRPr lang="en-US" sz="2000" b="1" kern="1200" dirty="0">
            <a:solidFill>
              <a:schemeClr val="tx1"/>
            </a:solidFill>
            <a:effectLst/>
          </a:endParaRPr>
        </a:p>
        <a:p>
          <a:pPr marL="0" lvl="0" indent="0" algn="l" defTabSz="889000">
            <a:lnSpc>
              <a:spcPct val="90000"/>
            </a:lnSpc>
            <a:spcBef>
              <a:spcPct val="0"/>
            </a:spcBef>
            <a:spcAft>
              <a:spcPct val="35000"/>
            </a:spcAft>
            <a:buNone/>
          </a:pPr>
          <a:endParaRPr lang="en-US" sz="2000" b="1" kern="1200" dirty="0">
            <a:solidFill>
              <a:schemeClr val="tx1"/>
            </a:solidFill>
            <a:effectLst/>
          </a:endParaRPr>
        </a:p>
        <a:p>
          <a:pPr marL="0" lvl="0" indent="0" algn="l" defTabSz="889000">
            <a:lnSpc>
              <a:spcPct val="90000"/>
            </a:lnSpc>
            <a:spcBef>
              <a:spcPct val="0"/>
            </a:spcBef>
            <a:spcAft>
              <a:spcPct val="35000"/>
            </a:spcAft>
            <a:buNone/>
          </a:pPr>
          <a:endParaRPr lang="en-US" sz="2000" b="1" kern="1200" dirty="0">
            <a:solidFill>
              <a:schemeClr val="tx1"/>
            </a:solidFill>
            <a:effectLst/>
          </a:endParaRPr>
        </a:p>
        <a:p>
          <a:pPr marL="0" lvl="0" indent="0" algn="l" defTabSz="889000">
            <a:lnSpc>
              <a:spcPct val="90000"/>
            </a:lnSpc>
            <a:spcBef>
              <a:spcPct val="0"/>
            </a:spcBef>
            <a:spcAft>
              <a:spcPct val="35000"/>
            </a:spcAft>
            <a:buNone/>
          </a:pPr>
          <a:endParaRPr lang="en-US" sz="1900" kern="1200" dirty="0">
            <a:effectLst>
              <a:outerShdw blurRad="38100" dist="38100" dir="2700000" algn="tl">
                <a:srgbClr val="000000">
                  <a:alpha val="43137"/>
                </a:srgbClr>
              </a:outerShdw>
            </a:effectLst>
          </a:endParaRPr>
        </a:p>
        <a:p>
          <a:pPr marL="0" lvl="0" indent="0" algn="l" defTabSz="889000">
            <a:lnSpc>
              <a:spcPct val="90000"/>
            </a:lnSpc>
            <a:spcBef>
              <a:spcPct val="0"/>
            </a:spcBef>
            <a:spcAft>
              <a:spcPct val="35000"/>
            </a:spcAft>
            <a:buNone/>
          </a:pPr>
          <a:endParaRPr lang="en-US" sz="1900" kern="1200" dirty="0">
            <a:effectLst>
              <a:outerShdw blurRad="38100" dist="38100" dir="2700000" algn="tl">
                <a:srgbClr val="000000">
                  <a:alpha val="43137"/>
                </a:srgbClr>
              </a:outerShdw>
            </a:effectLst>
          </a:endParaRPr>
        </a:p>
      </dsp:txBody>
      <dsp:txXfrm>
        <a:off x="0" y="1318459"/>
        <a:ext cx="7993640" cy="482517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BED8C0-6C06-4CF4-98DD-56B77E28428A}">
      <dsp:nvSpPr>
        <dsp:cNvPr id="0" name=""/>
        <dsp:cNvSpPr/>
      </dsp:nvSpPr>
      <dsp:spPr>
        <a:xfrm>
          <a:off x="0" y="863"/>
          <a:ext cx="7765321"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C95C6F12-0D6D-4A6E-899F-43C5B022141B}">
      <dsp:nvSpPr>
        <dsp:cNvPr id="0" name=""/>
        <dsp:cNvSpPr/>
      </dsp:nvSpPr>
      <dsp:spPr>
        <a:xfrm>
          <a:off x="0" y="863"/>
          <a:ext cx="7765321" cy="1335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r>
            <a:rPr lang="en-US" sz="5400" kern="1200" dirty="0">
              <a:effectLst>
                <a:outerShdw blurRad="38100" dist="38100" dir="2700000" algn="tl">
                  <a:srgbClr val="000000">
                    <a:alpha val="43137"/>
                  </a:srgbClr>
                </a:outerShdw>
              </a:effectLst>
              <a:latin typeface="Boucherie Block" panose="02000506000000020004" pitchFamily="2" charset="0"/>
            </a:rPr>
            <a:t>Coaches Resources</a:t>
          </a:r>
        </a:p>
      </dsp:txBody>
      <dsp:txXfrm>
        <a:off x="0" y="863"/>
        <a:ext cx="7765321" cy="1335433"/>
      </dsp:txXfrm>
    </dsp:sp>
    <dsp:sp modelId="{45832884-AA62-40BD-A1BE-242A88175E5E}">
      <dsp:nvSpPr>
        <dsp:cNvPr id="0" name=""/>
        <dsp:cNvSpPr/>
      </dsp:nvSpPr>
      <dsp:spPr>
        <a:xfrm>
          <a:off x="0" y="1336296"/>
          <a:ext cx="7765321"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A802C0E6-1EE1-43C3-BFE1-295974030B8F}">
      <dsp:nvSpPr>
        <dsp:cNvPr id="0" name=""/>
        <dsp:cNvSpPr/>
      </dsp:nvSpPr>
      <dsp:spPr>
        <a:xfrm>
          <a:off x="7583" y="1337159"/>
          <a:ext cx="7757737" cy="48904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solidFill>
                <a:schemeClr val="tx1"/>
              </a:solidFill>
              <a:effectLst/>
            </a:rPr>
            <a:t>SYBA Website</a:t>
          </a:r>
          <a:r>
            <a:rPr lang="en-US" sz="1800" b="0" kern="1200" dirty="0">
              <a:solidFill>
                <a:schemeClr val="tx1"/>
              </a:solidFill>
              <a:effectLst/>
            </a:rPr>
            <a:t>:</a:t>
          </a:r>
        </a:p>
        <a:p>
          <a:pPr marL="0" lvl="0" indent="0" algn="l" defTabSz="800100">
            <a:lnSpc>
              <a:spcPct val="90000"/>
            </a:lnSpc>
            <a:spcBef>
              <a:spcPct val="0"/>
            </a:spcBef>
            <a:spcAft>
              <a:spcPct val="35000"/>
            </a:spcAft>
            <a:buNone/>
          </a:pPr>
          <a:r>
            <a:rPr lang="en-US" sz="1800" b="0" kern="1200" dirty="0">
              <a:solidFill>
                <a:schemeClr val="tx1"/>
              </a:solidFill>
              <a:effectLst/>
            </a:rPr>
            <a:t>	* Travel Directors are in the process of putting drills and practice </a:t>
          </a:r>
        </a:p>
        <a:p>
          <a:pPr marL="0" lvl="0" indent="0" algn="l" defTabSz="800100">
            <a:lnSpc>
              <a:spcPct val="90000"/>
            </a:lnSpc>
            <a:spcBef>
              <a:spcPct val="0"/>
            </a:spcBef>
            <a:spcAft>
              <a:spcPct val="35000"/>
            </a:spcAft>
            <a:buNone/>
          </a:pPr>
          <a:r>
            <a:rPr lang="en-US" sz="1800" b="0" kern="1200" dirty="0">
              <a:solidFill>
                <a:schemeClr val="tx1"/>
              </a:solidFill>
              <a:effectLst/>
            </a:rPr>
            <a:t>                 plans on the website</a:t>
          </a:r>
        </a:p>
        <a:p>
          <a:pPr marL="0" lvl="0" indent="0" algn="l" defTabSz="800100">
            <a:lnSpc>
              <a:spcPct val="90000"/>
            </a:lnSpc>
            <a:spcBef>
              <a:spcPct val="0"/>
            </a:spcBef>
            <a:spcAft>
              <a:spcPct val="35000"/>
            </a:spcAft>
            <a:buNone/>
          </a:pPr>
          <a:endParaRPr lang="en-US" sz="1200" b="0" kern="1200" dirty="0">
            <a:solidFill>
              <a:schemeClr val="tx1"/>
            </a:solidFill>
            <a:effectLst/>
          </a:endParaRPr>
        </a:p>
        <a:p>
          <a:pPr marL="0" lvl="0" indent="0" algn="l" defTabSz="800100">
            <a:lnSpc>
              <a:spcPct val="90000"/>
            </a:lnSpc>
            <a:spcBef>
              <a:spcPct val="0"/>
            </a:spcBef>
            <a:spcAft>
              <a:spcPct val="35000"/>
            </a:spcAft>
            <a:buNone/>
          </a:pPr>
          <a:r>
            <a:rPr lang="en-US" sz="1800" b="1" kern="1200" dirty="0">
              <a:solidFill>
                <a:schemeClr val="tx1"/>
              </a:solidFill>
              <a:effectLst/>
            </a:rPr>
            <a:t>YouTube and the Internet</a:t>
          </a:r>
          <a:r>
            <a:rPr lang="en-US" sz="1800" b="0" kern="1200" dirty="0">
              <a:solidFill>
                <a:schemeClr val="tx1"/>
              </a:solidFill>
              <a:effectLst/>
            </a:rPr>
            <a:t>: </a:t>
          </a:r>
        </a:p>
        <a:p>
          <a:pPr marL="0" lvl="0" indent="0" algn="l" defTabSz="800100">
            <a:lnSpc>
              <a:spcPct val="100000"/>
            </a:lnSpc>
            <a:spcBef>
              <a:spcPct val="0"/>
            </a:spcBef>
            <a:spcAft>
              <a:spcPct val="35000"/>
            </a:spcAft>
            <a:buNone/>
          </a:pPr>
          <a:r>
            <a:rPr lang="en-US" sz="1800" b="0" kern="1200" dirty="0">
              <a:solidFill>
                <a:schemeClr val="tx1"/>
              </a:solidFill>
              <a:effectLst/>
            </a:rPr>
            <a:t>	* Countless options on-line to find drills and practice plan ideas</a:t>
          </a:r>
        </a:p>
        <a:p>
          <a:pPr marL="0" lvl="0" indent="0" algn="l" defTabSz="800100">
            <a:lnSpc>
              <a:spcPct val="100000"/>
            </a:lnSpc>
            <a:spcBef>
              <a:spcPct val="0"/>
            </a:spcBef>
            <a:spcAft>
              <a:spcPct val="35000"/>
            </a:spcAft>
            <a:buNone/>
          </a:pPr>
          <a:r>
            <a:rPr lang="en-US" sz="1800" b="0" kern="1200" dirty="0">
              <a:solidFill>
                <a:schemeClr val="tx1"/>
              </a:solidFill>
              <a:effectLst/>
            </a:rPr>
            <a:t>	* Coach Ballgame (especially good for 7U)</a:t>
          </a:r>
        </a:p>
        <a:p>
          <a:pPr marL="0" lvl="0" indent="0" algn="l" defTabSz="800100">
            <a:lnSpc>
              <a:spcPct val="100000"/>
            </a:lnSpc>
            <a:spcBef>
              <a:spcPct val="0"/>
            </a:spcBef>
            <a:spcAft>
              <a:spcPct val="35000"/>
            </a:spcAft>
            <a:buNone/>
          </a:pPr>
          <a:r>
            <a:rPr lang="en-US" sz="1800" b="0" kern="1200" dirty="0">
              <a:solidFill>
                <a:schemeClr val="tx1"/>
              </a:solidFill>
              <a:effectLst/>
            </a:rPr>
            <a:t>	* Dominate the Diamond</a:t>
          </a:r>
        </a:p>
        <a:p>
          <a:pPr marL="0" lvl="0" indent="0" algn="l" defTabSz="800100">
            <a:lnSpc>
              <a:spcPct val="100000"/>
            </a:lnSpc>
            <a:spcBef>
              <a:spcPct val="0"/>
            </a:spcBef>
            <a:spcAft>
              <a:spcPct val="35000"/>
            </a:spcAft>
            <a:buNone/>
          </a:pPr>
          <a:r>
            <a:rPr lang="en-US" sz="1800" b="0" kern="1200" dirty="0">
              <a:solidFill>
                <a:schemeClr val="tx1"/>
              </a:solidFill>
              <a:effectLst/>
            </a:rPr>
            <a:t>	* Legends Baseball &amp; Softball Camps</a:t>
          </a:r>
        </a:p>
        <a:p>
          <a:pPr marL="0" lvl="0" indent="0" algn="l" defTabSz="800100">
            <a:lnSpc>
              <a:spcPct val="90000"/>
            </a:lnSpc>
            <a:spcBef>
              <a:spcPct val="0"/>
            </a:spcBef>
            <a:spcAft>
              <a:spcPct val="35000"/>
            </a:spcAft>
            <a:buNone/>
          </a:pPr>
          <a:endParaRPr lang="en-US" sz="1050" b="0" kern="1200" dirty="0">
            <a:solidFill>
              <a:schemeClr val="tx1"/>
            </a:solidFill>
            <a:effectLst/>
          </a:endParaRPr>
        </a:p>
        <a:p>
          <a:pPr marL="0" lvl="0" indent="0" algn="l" defTabSz="800100">
            <a:lnSpc>
              <a:spcPct val="90000"/>
            </a:lnSpc>
            <a:spcBef>
              <a:spcPct val="0"/>
            </a:spcBef>
            <a:spcAft>
              <a:spcPct val="35000"/>
            </a:spcAft>
            <a:buNone/>
          </a:pPr>
          <a:r>
            <a:rPr lang="en-US" sz="1800" b="1" kern="1200" dirty="0">
              <a:solidFill>
                <a:schemeClr val="tx1"/>
              </a:solidFill>
              <a:effectLst/>
            </a:rPr>
            <a:t>End each game or practice with something fun</a:t>
          </a:r>
          <a:r>
            <a:rPr lang="en-US" sz="1800" b="0" kern="1200" dirty="0">
              <a:solidFill>
                <a:schemeClr val="tx1"/>
              </a:solidFill>
              <a:effectLst/>
            </a:rPr>
            <a:t>:</a:t>
          </a:r>
        </a:p>
        <a:p>
          <a:pPr marL="0" lvl="0" indent="0" algn="l" defTabSz="800100">
            <a:lnSpc>
              <a:spcPct val="90000"/>
            </a:lnSpc>
            <a:spcBef>
              <a:spcPct val="0"/>
            </a:spcBef>
            <a:spcAft>
              <a:spcPct val="35000"/>
            </a:spcAft>
            <a:buNone/>
          </a:pPr>
          <a:r>
            <a:rPr lang="en-US" sz="1800" b="0" kern="1200" dirty="0">
              <a:solidFill>
                <a:schemeClr val="tx1"/>
              </a:solidFill>
              <a:effectLst/>
            </a:rPr>
            <a:t>	* Team relay race</a:t>
          </a:r>
        </a:p>
        <a:p>
          <a:pPr marL="0" lvl="0" indent="0" algn="l" defTabSz="800100">
            <a:lnSpc>
              <a:spcPct val="90000"/>
            </a:lnSpc>
            <a:spcBef>
              <a:spcPct val="0"/>
            </a:spcBef>
            <a:spcAft>
              <a:spcPct val="35000"/>
            </a:spcAft>
            <a:buNone/>
          </a:pPr>
          <a:r>
            <a:rPr lang="en-US" sz="1800" b="0" kern="1200" dirty="0">
              <a:solidFill>
                <a:schemeClr val="tx1"/>
              </a:solidFill>
              <a:effectLst/>
            </a:rPr>
            <a:t>	* One team starts at home plate, the other at second. 1 player from 	each team runs around the bases and then hands a baseball to the 	next 	player to complete their lap. Fun &amp; competitive way to cap practice or 	a game and you can work on base running skills.</a:t>
          </a:r>
        </a:p>
        <a:p>
          <a:pPr marL="0" lvl="0" indent="0" algn="l" defTabSz="800100">
            <a:lnSpc>
              <a:spcPct val="90000"/>
            </a:lnSpc>
            <a:spcBef>
              <a:spcPct val="0"/>
            </a:spcBef>
            <a:spcAft>
              <a:spcPct val="35000"/>
            </a:spcAft>
            <a:buNone/>
          </a:pPr>
          <a:r>
            <a:rPr lang="en-US" sz="1600" b="1" kern="1200" dirty="0">
              <a:solidFill>
                <a:schemeClr val="tx1"/>
              </a:solidFill>
              <a:effectLst/>
            </a:rPr>
            <a:t>	</a:t>
          </a:r>
        </a:p>
        <a:p>
          <a:pPr marL="0" lvl="0" indent="0" algn="l" defTabSz="800100">
            <a:lnSpc>
              <a:spcPct val="90000"/>
            </a:lnSpc>
            <a:spcBef>
              <a:spcPct val="0"/>
            </a:spcBef>
            <a:spcAft>
              <a:spcPct val="35000"/>
            </a:spcAft>
            <a:buNone/>
          </a:pPr>
          <a:endParaRPr lang="en-US" sz="2000" b="1" kern="1200" dirty="0">
            <a:solidFill>
              <a:schemeClr val="tx1"/>
            </a:solidFill>
            <a:effectLst/>
          </a:endParaRPr>
        </a:p>
        <a:p>
          <a:pPr marL="0" lvl="0" indent="0" algn="l" defTabSz="800100">
            <a:lnSpc>
              <a:spcPct val="90000"/>
            </a:lnSpc>
            <a:spcBef>
              <a:spcPct val="0"/>
            </a:spcBef>
            <a:spcAft>
              <a:spcPct val="35000"/>
            </a:spcAft>
            <a:buNone/>
          </a:pPr>
          <a:endParaRPr lang="en-US" sz="2000" b="1" kern="1200" dirty="0">
            <a:solidFill>
              <a:schemeClr val="tx1"/>
            </a:solidFill>
            <a:effectLst/>
          </a:endParaRPr>
        </a:p>
        <a:p>
          <a:pPr marL="0" lvl="0" indent="0" algn="l" defTabSz="800100">
            <a:lnSpc>
              <a:spcPct val="90000"/>
            </a:lnSpc>
            <a:spcBef>
              <a:spcPct val="0"/>
            </a:spcBef>
            <a:spcAft>
              <a:spcPct val="35000"/>
            </a:spcAft>
            <a:buNone/>
          </a:pPr>
          <a:endParaRPr lang="en-US" sz="2000" b="1" kern="1200" dirty="0">
            <a:solidFill>
              <a:schemeClr val="tx1"/>
            </a:solidFill>
            <a:effectLst/>
          </a:endParaRPr>
        </a:p>
        <a:p>
          <a:pPr marL="0" lvl="0" indent="0" algn="l" defTabSz="800100">
            <a:lnSpc>
              <a:spcPct val="90000"/>
            </a:lnSpc>
            <a:spcBef>
              <a:spcPct val="0"/>
            </a:spcBef>
            <a:spcAft>
              <a:spcPct val="35000"/>
            </a:spcAft>
            <a:buNone/>
          </a:pPr>
          <a:endParaRPr lang="en-US" sz="1900" kern="1200" dirty="0">
            <a:effectLst>
              <a:outerShdw blurRad="38100" dist="38100" dir="2700000" algn="tl">
                <a:srgbClr val="000000">
                  <a:alpha val="43137"/>
                </a:srgbClr>
              </a:outerShdw>
            </a:effectLst>
          </a:endParaRPr>
        </a:p>
        <a:p>
          <a:pPr marL="0" lvl="0" indent="0" algn="l" defTabSz="800100">
            <a:lnSpc>
              <a:spcPct val="90000"/>
            </a:lnSpc>
            <a:spcBef>
              <a:spcPct val="0"/>
            </a:spcBef>
            <a:spcAft>
              <a:spcPct val="35000"/>
            </a:spcAft>
            <a:buNone/>
          </a:pPr>
          <a:endParaRPr lang="en-US" sz="1900" kern="1200" dirty="0">
            <a:effectLst>
              <a:outerShdw blurRad="38100" dist="38100" dir="2700000" algn="tl">
                <a:srgbClr val="000000">
                  <a:alpha val="43137"/>
                </a:srgbClr>
              </a:outerShdw>
            </a:effectLst>
          </a:endParaRPr>
        </a:p>
      </dsp:txBody>
      <dsp:txXfrm>
        <a:off x="7583" y="1337159"/>
        <a:ext cx="7757737" cy="489045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BED8C0-6C06-4CF4-98DD-56B77E28428A}">
      <dsp:nvSpPr>
        <dsp:cNvPr id="0" name=""/>
        <dsp:cNvSpPr/>
      </dsp:nvSpPr>
      <dsp:spPr>
        <a:xfrm>
          <a:off x="0" y="1717"/>
          <a:ext cx="7765321"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C95C6F12-0D6D-4A6E-899F-43C5B022141B}">
      <dsp:nvSpPr>
        <dsp:cNvPr id="0" name=""/>
        <dsp:cNvSpPr/>
      </dsp:nvSpPr>
      <dsp:spPr>
        <a:xfrm>
          <a:off x="0" y="1717"/>
          <a:ext cx="7765321" cy="13763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1460" tIns="251460" rIns="251460" bIns="251460" numCol="1" spcCol="1270" anchor="ctr" anchorCtr="0">
          <a:noAutofit/>
        </a:bodyPr>
        <a:lstStyle/>
        <a:p>
          <a:pPr marL="0" lvl="0" indent="0" algn="ctr" defTabSz="2933700">
            <a:lnSpc>
              <a:spcPct val="90000"/>
            </a:lnSpc>
            <a:spcBef>
              <a:spcPct val="0"/>
            </a:spcBef>
            <a:spcAft>
              <a:spcPct val="35000"/>
            </a:spcAft>
            <a:buNone/>
          </a:pPr>
          <a:r>
            <a:rPr lang="en-US" sz="6600" b="1" kern="1200" dirty="0">
              <a:effectLst>
                <a:outerShdw blurRad="38100" dist="38100" dir="2700000" algn="tl">
                  <a:srgbClr val="000000">
                    <a:alpha val="43137"/>
                  </a:srgbClr>
                </a:outerShdw>
              </a:effectLst>
              <a:latin typeface="Boucherie Block" panose="02000506000000020004" pitchFamily="2" charset="0"/>
            </a:rPr>
            <a:t>QUESTIONS?</a:t>
          </a:r>
          <a:endParaRPr lang="en-US" sz="6600" kern="1200" dirty="0">
            <a:effectLst>
              <a:outerShdw blurRad="38100" dist="38100" dir="2700000" algn="tl">
                <a:srgbClr val="000000">
                  <a:alpha val="43137"/>
                </a:srgbClr>
              </a:outerShdw>
            </a:effectLst>
            <a:latin typeface="Boucherie Block" panose="02000506000000020004" pitchFamily="2" charset="0"/>
          </a:endParaRPr>
        </a:p>
      </dsp:txBody>
      <dsp:txXfrm>
        <a:off x="0" y="1717"/>
        <a:ext cx="7765321" cy="1376362"/>
      </dsp:txXfrm>
    </dsp:sp>
    <dsp:sp modelId="{45832884-AA62-40BD-A1BE-242A88175E5E}">
      <dsp:nvSpPr>
        <dsp:cNvPr id="0" name=""/>
        <dsp:cNvSpPr/>
      </dsp:nvSpPr>
      <dsp:spPr>
        <a:xfrm>
          <a:off x="0" y="1378080"/>
          <a:ext cx="7765321"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A802C0E6-1EE1-43C3-BFE1-295974030B8F}">
      <dsp:nvSpPr>
        <dsp:cNvPr id="0" name=""/>
        <dsp:cNvSpPr/>
      </dsp:nvSpPr>
      <dsp:spPr>
        <a:xfrm>
          <a:off x="0" y="1378080"/>
          <a:ext cx="7757737" cy="3801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dirty="0">
            <a:effectLst>
              <a:outerShdw blurRad="38100" dist="38100" dir="2700000" algn="tl">
                <a:srgbClr val="000000">
                  <a:alpha val="43137"/>
                </a:srgbClr>
              </a:outerShdw>
            </a:effectLst>
          </a:endParaRPr>
        </a:p>
      </dsp:txBody>
      <dsp:txXfrm>
        <a:off x="0" y="1378080"/>
        <a:ext cx="7757737" cy="3801802"/>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3169920" cy="480388"/>
          </a:xfrm>
          <a:prstGeom prst="rect">
            <a:avLst/>
          </a:prstGeom>
          <a:noFill/>
          <a:ln>
            <a:noFill/>
          </a:ln>
        </p:spPr>
        <p:txBody>
          <a:bodyPr spcFirstLastPara="1" wrap="square" lIns="95731" tIns="95731" rIns="95731" bIns="95731" anchor="t" anchorCtr="0"/>
          <a:lstStyle>
            <a:lvl1pPr marR="0" lvl="0" algn="l" rtl="0">
              <a:spcBef>
                <a:spcPts val="0"/>
              </a:spcBef>
              <a:spcAft>
                <a:spcPts val="0"/>
              </a:spcAft>
              <a:buSzPts val="1400"/>
              <a:buNone/>
              <a:defRPr sz="13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9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9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9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9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9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9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9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9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4143587" y="0"/>
            <a:ext cx="3169920" cy="480388"/>
          </a:xfrm>
          <a:prstGeom prst="rect">
            <a:avLst/>
          </a:prstGeom>
          <a:noFill/>
          <a:ln>
            <a:noFill/>
          </a:ln>
        </p:spPr>
        <p:txBody>
          <a:bodyPr spcFirstLastPara="1" wrap="square" lIns="95731" tIns="95731" rIns="95731" bIns="95731" anchor="t" anchorCtr="0"/>
          <a:lstStyle>
            <a:lvl1pPr marR="0" lvl="0" algn="r" rtl="0">
              <a:spcBef>
                <a:spcPts val="0"/>
              </a:spcBef>
              <a:spcAft>
                <a:spcPts val="0"/>
              </a:spcAft>
              <a:buSzPts val="1400"/>
              <a:buNone/>
              <a:defRPr sz="13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9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9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9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9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9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9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9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9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med" len="med"/>
            <a:tailEnd type="none" w="med" len="med"/>
          </a:ln>
        </p:spPr>
      </p:sp>
      <p:sp>
        <p:nvSpPr>
          <p:cNvPr id="6" name="Shape 6"/>
          <p:cNvSpPr txBox="1">
            <a:spLocks noGrp="1"/>
          </p:cNvSpPr>
          <p:nvPr>
            <p:ph type="body" idx="1"/>
          </p:nvPr>
        </p:nvSpPr>
        <p:spPr>
          <a:xfrm>
            <a:off x="731520" y="4561226"/>
            <a:ext cx="5852160" cy="4320213"/>
          </a:xfrm>
          <a:prstGeom prst="rect">
            <a:avLst/>
          </a:prstGeom>
          <a:noFill/>
          <a:ln>
            <a:noFill/>
          </a:ln>
        </p:spPr>
        <p:txBody>
          <a:bodyPr spcFirstLastPara="1" wrap="square" lIns="95731" tIns="95731" rIns="95731" bIns="95731" anchor="t" anchorCtr="0"/>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9119173"/>
            <a:ext cx="3169920" cy="480388"/>
          </a:xfrm>
          <a:prstGeom prst="rect">
            <a:avLst/>
          </a:prstGeom>
          <a:noFill/>
          <a:ln>
            <a:noFill/>
          </a:ln>
        </p:spPr>
        <p:txBody>
          <a:bodyPr spcFirstLastPara="1" wrap="square" lIns="95731" tIns="95731" rIns="95731" bIns="95731" anchor="b" anchorCtr="0"/>
          <a:lstStyle>
            <a:lvl1pPr marR="0" lvl="0" algn="l" rtl="0">
              <a:spcBef>
                <a:spcPts val="0"/>
              </a:spcBef>
              <a:spcAft>
                <a:spcPts val="0"/>
              </a:spcAft>
              <a:buSzPts val="1400"/>
              <a:buNone/>
              <a:defRPr sz="13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9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9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9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9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9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9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9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9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4143587" y="9119173"/>
            <a:ext cx="3169920" cy="480388"/>
          </a:xfrm>
          <a:prstGeom prst="rect">
            <a:avLst/>
          </a:prstGeom>
          <a:noFill/>
          <a:ln>
            <a:noFill/>
          </a:ln>
        </p:spPr>
        <p:txBody>
          <a:bodyPr spcFirstLastPara="1" wrap="square" lIns="95731" tIns="47852" rIns="95731" bIns="47852" anchor="b" anchorCtr="0">
            <a:noAutofit/>
          </a:bodyPr>
          <a:lstStyle/>
          <a:p>
            <a:pPr algn="r"/>
            <a:fld id="{00000000-1234-1234-1234-123412341234}" type="slidenum">
              <a:rPr lang="en-US" sz="1300" smtClean="0">
                <a:solidFill>
                  <a:schemeClr val="dk1"/>
                </a:solidFill>
              </a:rPr>
              <a:pPr algn="r"/>
              <a:t>‹#›</a:t>
            </a:fld>
            <a:endParaRPr lang="en-US" sz="1300">
              <a:solidFill>
                <a:schemeClr val="dk1"/>
              </a:solidFill>
            </a:endParaRPr>
          </a:p>
        </p:txBody>
      </p:sp>
    </p:spTree>
    <p:extLst>
      <p:ext uri="{BB962C8B-B14F-4D97-AF65-F5344CB8AC3E}">
        <p14:creationId xmlns:p14="http://schemas.microsoft.com/office/powerpoint/2010/main" val="77400851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7" name="Shape 67"/>
          <p:cNvSpPr txBox="1">
            <a:spLocks noGrp="1"/>
          </p:cNvSpPr>
          <p:nvPr>
            <p:ph type="body" idx="1"/>
          </p:nvPr>
        </p:nvSpPr>
        <p:spPr>
          <a:xfrm>
            <a:off x="731520" y="4561226"/>
            <a:ext cx="5852160" cy="4320213"/>
          </a:xfrm>
          <a:prstGeom prst="rect">
            <a:avLst/>
          </a:prstGeom>
          <a:noFill/>
          <a:ln>
            <a:noFill/>
          </a:ln>
        </p:spPr>
        <p:txBody>
          <a:bodyPr spcFirstLastPara="1" wrap="square" lIns="95731" tIns="47852" rIns="95731" bIns="47852" anchor="t" anchorCtr="0">
            <a:noAutofit/>
          </a:bodyPr>
          <a:lstStyle/>
          <a:p>
            <a:pPr marL="0" indent="0">
              <a:spcBef>
                <a:spcPts val="0"/>
              </a:spcBef>
            </a:pPr>
            <a:endParaRPr sz="1300"/>
          </a:p>
        </p:txBody>
      </p:sp>
    </p:spTree>
    <p:extLst>
      <p:ext uri="{BB962C8B-B14F-4D97-AF65-F5344CB8AC3E}">
        <p14:creationId xmlns:p14="http://schemas.microsoft.com/office/powerpoint/2010/main" val="708996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3" name="Shape 83"/>
          <p:cNvSpPr txBox="1">
            <a:spLocks noGrp="1"/>
          </p:cNvSpPr>
          <p:nvPr>
            <p:ph type="body" idx="1"/>
          </p:nvPr>
        </p:nvSpPr>
        <p:spPr>
          <a:xfrm>
            <a:off x="731520" y="4561226"/>
            <a:ext cx="5852160" cy="4320213"/>
          </a:xfrm>
          <a:prstGeom prst="rect">
            <a:avLst/>
          </a:prstGeom>
          <a:noFill/>
          <a:ln>
            <a:noFill/>
          </a:ln>
        </p:spPr>
        <p:txBody>
          <a:bodyPr spcFirstLastPara="1" wrap="square" lIns="95731" tIns="47852" rIns="95731" bIns="47852" anchor="t" anchorCtr="0">
            <a:noAutofit/>
          </a:bodyPr>
          <a:lstStyle/>
          <a:p>
            <a:pPr marL="0" indent="0">
              <a:spcBef>
                <a:spcPts val="0"/>
              </a:spcBef>
            </a:pPr>
            <a:endParaRPr sz="1300"/>
          </a:p>
        </p:txBody>
      </p:sp>
      <p:sp>
        <p:nvSpPr>
          <p:cNvPr id="84" name="Shape 84"/>
          <p:cNvSpPr txBox="1">
            <a:spLocks noGrp="1"/>
          </p:cNvSpPr>
          <p:nvPr>
            <p:ph type="sldNum" idx="12"/>
          </p:nvPr>
        </p:nvSpPr>
        <p:spPr>
          <a:xfrm>
            <a:off x="4143587" y="9119173"/>
            <a:ext cx="3169920" cy="480388"/>
          </a:xfrm>
          <a:prstGeom prst="rect">
            <a:avLst/>
          </a:prstGeom>
          <a:noFill/>
          <a:ln>
            <a:noFill/>
          </a:ln>
        </p:spPr>
        <p:txBody>
          <a:bodyPr spcFirstLastPara="1" wrap="square" lIns="95731" tIns="47852" rIns="95731" bIns="47852" anchor="b" anchorCtr="0">
            <a:noAutofit/>
          </a:bodyPr>
          <a:lstStyle/>
          <a:p>
            <a:pPr algn="r"/>
            <a:fld id="{00000000-1234-1234-1234-123412341234}" type="slidenum">
              <a:rPr lang="en-US" sz="1300">
                <a:solidFill>
                  <a:schemeClr val="dk1"/>
                </a:solidFill>
              </a:rPr>
              <a:pPr algn="r"/>
              <a:t>3</a:t>
            </a:fld>
            <a:endParaRPr sz="1300">
              <a:solidFill>
                <a:schemeClr val="dk1"/>
              </a:solidFill>
            </a:endParaRPr>
          </a:p>
        </p:txBody>
      </p:sp>
    </p:spTree>
    <p:extLst>
      <p:ext uri="{BB962C8B-B14F-4D97-AF65-F5344CB8AC3E}">
        <p14:creationId xmlns:p14="http://schemas.microsoft.com/office/powerpoint/2010/main" val="927548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a:extLst>
            <a:ext uri="{FF2B5EF4-FFF2-40B4-BE49-F238E27FC236}">
              <a16:creationId xmlns:a16="http://schemas.microsoft.com/office/drawing/2014/main" id="{C1E14D6B-B05D-B73F-0236-4ACE6E843C84}"/>
            </a:ext>
          </a:extLst>
        </p:cNvPr>
        <p:cNvGrpSpPr/>
        <p:nvPr/>
      </p:nvGrpSpPr>
      <p:grpSpPr>
        <a:xfrm>
          <a:off x="0" y="0"/>
          <a:ext cx="0" cy="0"/>
          <a:chOff x="0" y="0"/>
          <a:chExt cx="0" cy="0"/>
        </a:xfrm>
      </p:grpSpPr>
      <p:sp>
        <p:nvSpPr>
          <p:cNvPr id="82" name="Shape 82">
            <a:extLst>
              <a:ext uri="{FF2B5EF4-FFF2-40B4-BE49-F238E27FC236}">
                <a16:creationId xmlns:a16="http://schemas.microsoft.com/office/drawing/2014/main" id="{E97A1D9A-827B-AF52-B936-AC471C82488B}"/>
              </a:ext>
            </a:extLst>
          </p:cNvPr>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3" name="Shape 83">
            <a:extLst>
              <a:ext uri="{FF2B5EF4-FFF2-40B4-BE49-F238E27FC236}">
                <a16:creationId xmlns:a16="http://schemas.microsoft.com/office/drawing/2014/main" id="{03B36EF3-CE51-E7DF-DA5F-35A8CF6FEF26}"/>
              </a:ext>
            </a:extLst>
          </p:cNvPr>
          <p:cNvSpPr txBox="1">
            <a:spLocks noGrp="1"/>
          </p:cNvSpPr>
          <p:nvPr>
            <p:ph type="body" idx="1"/>
          </p:nvPr>
        </p:nvSpPr>
        <p:spPr>
          <a:xfrm>
            <a:off x="731520" y="4561226"/>
            <a:ext cx="5852160" cy="4320213"/>
          </a:xfrm>
          <a:prstGeom prst="rect">
            <a:avLst/>
          </a:prstGeom>
          <a:noFill/>
          <a:ln>
            <a:noFill/>
          </a:ln>
        </p:spPr>
        <p:txBody>
          <a:bodyPr spcFirstLastPara="1" wrap="square" lIns="95731" tIns="47852" rIns="95731" bIns="47852" anchor="t" anchorCtr="0">
            <a:noAutofit/>
          </a:bodyPr>
          <a:lstStyle/>
          <a:p>
            <a:pPr marL="0" indent="0">
              <a:spcBef>
                <a:spcPts val="0"/>
              </a:spcBef>
            </a:pPr>
            <a:endParaRPr sz="1300"/>
          </a:p>
        </p:txBody>
      </p:sp>
      <p:sp>
        <p:nvSpPr>
          <p:cNvPr id="84" name="Shape 84">
            <a:extLst>
              <a:ext uri="{FF2B5EF4-FFF2-40B4-BE49-F238E27FC236}">
                <a16:creationId xmlns:a16="http://schemas.microsoft.com/office/drawing/2014/main" id="{45B489E5-64BC-9C40-AEB4-4F4BC87AD259}"/>
              </a:ext>
            </a:extLst>
          </p:cNvPr>
          <p:cNvSpPr txBox="1">
            <a:spLocks noGrp="1"/>
          </p:cNvSpPr>
          <p:nvPr>
            <p:ph type="sldNum" idx="12"/>
          </p:nvPr>
        </p:nvSpPr>
        <p:spPr>
          <a:xfrm>
            <a:off x="4143587" y="9119173"/>
            <a:ext cx="3169920" cy="480388"/>
          </a:xfrm>
          <a:prstGeom prst="rect">
            <a:avLst/>
          </a:prstGeom>
          <a:noFill/>
          <a:ln>
            <a:noFill/>
          </a:ln>
        </p:spPr>
        <p:txBody>
          <a:bodyPr spcFirstLastPara="1" wrap="square" lIns="95731" tIns="47852" rIns="95731" bIns="47852" anchor="b" anchorCtr="0">
            <a:noAutofit/>
          </a:bodyPr>
          <a:lstStyle/>
          <a:p>
            <a:pPr algn="r"/>
            <a:fld id="{00000000-1234-1234-1234-123412341234}" type="slidenum">
              <a:rPr lang="en-US" sz="1300">
                <a:solidFill>
                  <a:schemeClr val="dk1"/>
                </a:solidFill>
              </a:rPr>
              <a:pPr algn="r"/>
              <a:t>4</a:t>
            </a:fld>
            <a:endParaRPr sz="1300">
              <a:solidFill>
                <a:schemeClr val="dk1"/>
              </a:solidFill>
            </a:endParaRPr>
          </a:p>
        </p:txBody>
      </p:sp>
    </p:spTree>
    <p:extLst>
      <p:ext uri="{BB962C8B-B14F-4D97-AF65-F5344CB8AC3E}">
        <p14:creationId xmlns:p14="http://schemas.microsoft.com/office/powerpoint/2010/main" val="2373057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a:extLst>
            <a:ext uri="{FF2B5EF4-FFF2-40B4-BE49-F238E27FC236}">
              <a16:creationId xmlns:a16="http://schemas.microsoft.com/office/drawing/2014/main" id="{4C02C706-7DC3-8146-66EE-C168D96C2B9B}"/>
            </a:ext>
          </a:extLst>
        </p:cNvPr>
        <p:cNvGrpSpPr/>
        <p:nvPr/>
      </p:nvGrpSpPr>
      <p:grpSpPr>
        <a:xfrm>
          <a:off x="0" y="0"/>
          <a:ext cx="0" cy="0"/>
          <a:chOff x="0" y="0"/>
          <a:chExt cx="0" cy="0"/>
        </a:xfrm>
      </p:grpSpPr>
      <p:sp>
        <p:nvSpPr>
          <p:cNvPr id="66" name="Shape 66">
            <a:extLst>
              <a:ext uri="{FF2B5EF4-FFF2-40B4-BE49-F238E27FC236}">
                <a16:creationId xmlns:a16="http://schemas.microsoft.com/office/drawing/2014/main" id="{24893739-892D-87CB-41A7-C856EC5BD763}"/>
              </a:ext>
            </a:extLst>
          </p:cNvPr>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7" name="Shape 67">
            <a:extLst>
              <a:ext uri="{FF2B5EF4-FFF2-40B4-BE49-F238E27FC236}">
                <a16:creationId xmlns:a16="http://schemas.microsoft.com/office/drawing/2014/main" id="{1BB125A5-8FED-E5C6-FC80-5830FF188857}"/>
              </a:ext>
            </a:extLst>
          </p:cNvPr>
          <p:cNvSpPr txBox="1">
            <a:spLocks noGrp="1"/>
          </p:cNvSpPr>
          <p:nvPr>
            <p:ph type="body" idx="1"/>
          </p:nvPr>
        </p:nvSpPr>
        <p:spPr>
          <a:xfrm>
            <a:off x="731520" y="4561226"/>
            <a:ext cx="5852160" cy="4320213"/>
          </a:xfrm>
          <a:prstGeom prst="rect">
            <a:avLst/>
          </a:prstGeom>
          <a:noFill/>
          <a:ln>
            <a:noFill/>
          </a:ln>
        </p:spPr>
        <p:txBody>
          <a:bodyPr spcFirstLastPara="1" wrap="square" lIns="95731" tIns="47852" rIns="95731" bIns="47852" anchor="t" anchorCtr="0">
            <a:noAutofit/>
          </a:bodyPr>
          <a:lstStyle/>
          <a:p>
            <a:pPr marL="0" indent="0">
              <a:spcBef>
                <a:spcPts val="0"/>
              </a:spcBef>
            </a:pPr>
            <a:endParaRPr sz="1300"/>
          </a:p>
        </p:txBody>
      </p:sp>
    </p:spTree>
    <p:extLst>
      <p:ext uri="{BB962C8B-B14F-4D97-AF65-F5344CB8AC3E}">
        <p14:creationId xmlns:p14="http://schemas.microsoft.com/office/powerpoint/2010/main" val="2036623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a:extLst>
            <a:ext uri="{FF2B5EF4-FFF2-40B4-BE49-F238E27FC236}">
              <a16:creationId xmlns:a16="http://schemas.microsoft.com/office/drawing/2014/main" id="{60F6CC94-7BC8-5D27-67D7-9E97975F426D}"/>
            </a:ext>
          </a:extLst>
        </p:cNvPr>
        <p:cNvGrpSpPr/>
        <p:nvPr/>
      </p:nvGrpSpPr>
      <p:grpSpPr>
        <a:xfrm>
          <a:off x="0" y="0"/>
          <a:ext cx="0" cy="0"/>
          <a:chOff x="0" y="0"/>
          <a:chExt cx="0" cy="0"/>
        </a:xfrm>
      </p:grpSpPr>
      <p:sp>
        <p:nvSpPr>
          <p:cNvPr id="66" name="Shape 66">
            <a:extLst>
              <a:ext uri="{FF2B5EF4-FFF2-40B4-BE49-F238E27FC236}">
                <a16:creationId xmlns:a16="http://schemas.microsoft.com/office/drawing/2014/main" id="{30AEF4FE-9A2C-F3E2-8E2D-ECD72C97C8D0}"/>
              </a:ext>
            </a:extLst>
          </p:cNvPr>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7" name="Shape 67">
            <a:extLst>
              <a:ext uri="{FF2B5EF4-FFF2-40B4-BE49-F238E27FC236}">
                <a16:creationId xmlns:a16="http://schemas.microsoft.com/office/drawing/2014/main" id="{C50DB4E3-7D9A-43C7-D727-FAB07D326B1E}"/>
              </a:ext>
            </a:extLst>
          </p:cNvPr>
          <p:cNvSpPr txBox="1">
            <a:spLocks noGrp="1"/>
          </p:cNvSpPr>
          <p:nvPr>
            <p:ph type="body" idx="1"/>
          </p:nvPr>
        </p:nvSpPr>
        <p:spPr>
          <a:xfrm>
            <a:off x="731520" y="4561226"/>
            <a:ext cx="5852160" cy="4320213"/>
          </a:xfrm>
          <a:prstGeom prst="rect">
            <a:avLst/>
          </a:prstGeom>
          <a:noFill/>
          <a:ln>
            <a:noFill/>
          </a:ln>
        </p:spPr>
        <p:txBody>
          <a:bodyPr spcFirstLastPara="1" wrap="square" lIns="95731" tIns="47852" rIns="95731" bIns="47852" anchor="t" anchorCtr="0">
            <a:noAutofit/>
          </a:bodyPr>
          <a:lstStyle/>
          <a:p>
            <a:pPr marL="0" indent="0">
              <a:spcBef>
                <a:spcPts val="0"/>
              </a:spcBef>
            </a:pPr>
            <a:endParaRPr sz="1300"/>
          </a:p>
        </p:txBody>
      </p:sp>
    </p:spTree>
    <p:extLst>
      <p:ext uri="{BB962C8B-B14F-4D97-AF65-F5344CB8AC3E}">
        <p14:creationId xmlns:p14="http://schemas.microsoft.com/office/powerpoint/2010/main" val="2774396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a:extLst>
            <a:ext uri="{FF2B5EF4-FFF2-40B4-BE49-F238E27FC236}">
              <a16:creationId xmlns:a16="http://schemas.microsoft.com/office/drawing/2014/main" id="{84808C55-D8EA-F285-0672-73C741D61332}"/>
            </a:ext>
          </a:extLst>
        </p:cNvPr>
        <p:cNvGrpSpPr/>
        <p:nvPr/>
      </p:nvGrpSpPr>
      <p:grpSpPr>
        <a:xfrm>
          <a:off x="0" y="0"/>
          <a:ext cx="0" cy="0"/>
          <a:chOff x="0" y="0"/>
          <a:chExt cx="0" cy="0"/>
        </a:xfrm>
      </p:grpSpPr>
      <p:sp>
        <p:nvSpPr>
          <p:cNvPr id="66" name="Shape 66">
            <a:extLst>
              <a:ext uri="{FF2B5EF4-FFF2-40B4-BE49-F238E27FC236}">
                <a16:creationId xmlns:a16="http://schemas.microsoft.com/office/drawing/2014/main" id="{FAAB9017-B847-BD8A-C6A0-8D98419A8A42}"/>
              </a:ext>
            </a:extLst>
          </p:cNvPr>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7" name="Shape 67">
            <a:extLst>
              <a:ext uri="{FF2B5EF4-FFF2-40B4-BE49-F238E27FC236}">
                <a16:creationId xmlns:a16="http://schemas.microsoft.com/office/drawing/2014/main" id="{66AD73BF-C6AD-9BB7-3C30-5BCFAD6B1416}"/>
              </a:ext>
            </a:extLst>
          </p:cNvPr>
          <p:cNvSpPr txBox="1">
            <a:spLocks noGrp="1"/>
          </p:cNvSpPr>
          <p:nvPr>
            <p:ph type="body" idx="1"/>
          </p:nvPr>
        </p:nvSpPr>
        <p:spPr>
          <a:xfrm>
            <a:off x="731520" y="4561226"/>
            <a:ext cx="5852160" cy="4320213"/>
          </a:xfrm>
          <a:prstGeom prst="rect">
            <a:avLst/>
          </a:prstGeom>
          <a:noFill/>
          <a:ln>
            <a:noFill/>
          </a:ln>
        </p:spPr>
        <p:txBody>
          <a:bodyPr spcFirstLastPara="1" wrap="square" lIns="95731" tIns="47852" rIns="95731" bIns="47852" anchor="t" anchorCtr="0">
            <a:noAutofit/>
          </a:bodyPr>
          <a:lstStyle/>
          <a:p>
            <a:pPr marL="0" indent="0">
              <a:spcBef>
                <a:spcPts val="0"/>
              </a:spcBef>
            </a:pPr>
            <a:endParaRPr sz="1300"/>
          </a:p>
        </p:txBody>
      </p:sp>
    </p:spTree>
    <p:extLst>
      <p:ext uri="{BB962C8B-B14F-4D97-AF65-F5344CB8AC3E}">
        <p14:creationId xmlns:p14="http://schemas.microsoft.com/office/powerpoint/2010/main" val="10580739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a:extLst>
            <a:ext uri="{FF2B5EF4-FFF2-40B4-BE49-F238E27FC236}">
              <a16:creationId xmlns:a16="http://schemas.microsoft.com/office/drawing/2014/main" id="{FD401414-025F-113E-EC56-58C1AE7817A4}"/>
            </a:ext>
          </a:extLst>
        </p:cNvPr>
        <p:cNvGrpSpPr/>
        <p:nvPr/>
      </p:nvGrpSpPr>
      <p:grpSpPr>
        <a:xfrm>
          <a:off x="0" y="0"/>
          <a:ext cx="0" cy="0"/>
          <a:chOff x="0" y="0"/>
          <a:chExt cx="0" cy="0"/>
        </a:xfrm>
      </p:grpSpPr>
      <p:sp>
        <p:nvSpPr>
          <p:cNvPr id="66" name="Shape 66">
            <a:extLst>
              <a:ext uri="{FF2B5EF4-FFF2-40B4-BE49-F238E27FC236}">
                <a16:creationId xmlns:a16="http://schemas.microsoft.com/office/drawing/2014/main" id="{5786BD10-D0ED-48D5-96DB-BE6B580FC00A}"/>
              </a:ext>
            </a:extLst>
          </p:cNvPr>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7" name="Shape 67">
            <a:extLst>
              <a:ext uri="{FF2B5EF4-FFF2-40B4-BE49-F238E27FC236}">
                <a16:creationId xmlns:a16="http://schemas.microsoft.com/office/drawing/2014/main" id="{EBF072AD-075B-005A-7A5F-46FF21C1BC70}"/>
              </a:ext>
            </a:extLst>
          </p:cNvPr>
          <p:cNvSpPr txBox="1">
            <a:spLocks noGrp="1"/>
          </p:cNvSpPr>
          <p:nvPr>
            <p:ph type="body" idx="1"/>
          </p:nvPr>
        </p:nvSpPr>
        <p:spPr>
          <a:xfrm>
            <a:off x="731520" y="4561226"/>
            <a:ext cx="5852160" cy="4320213"/>
          </a:xfrm>
          <a:prstGeom prst="rect">
            <a:avLst/>
          </a:prstGeom>
          <a:noFill/>
          <a:ln>
            <a:noFill/>
          </a:ln>
        </p:spPr>
        <p:txBody>
          <a:bodyPr spcFirstLastPara="1" wrap="square" lIns="95731" tIns="47852" rIns="95731" bIns="47852" anchor="t" anchorCtr="0">
            <a:noAutofit/>
          </a:bodyPr>
          <a:lstStyle/>
          <a:p>
            <a:pPr marL="0" indent="0">
              <a:spcBef>
                <a:spcPts val="0"/>
              </a:spcBef>
            </a:pPr>
            <a:endParaRPr sz="1300"/>
          </a:p>
        </p:txBody>
      </p:sp>
    </p:spTree>
    <p:extLst>
      <p:ext uri="{BB962C8B-B14F-4D97-AF65-F5344CB8AC3E}">
        <p14:creationId xmlns:p14="http://schemas.microsoft.com/office/powerpoint/2010/main" val="36673601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a:extLst>
            <a:ext uri="{FF2B5EF4-FFF2-40B4-BE49-F238E27FC236}">
              <a16:creationId xmlns:a16="http://schemas.microsoft.com/office/drawing/2014/main" id="{98F06DC1-A770-4CE4-3B51-12E5C2E0A616}"/>
            </a:ext>
          </a:extLst>
        </p:cNvPr>
        <p:cNvGrpSpPr/>
        <p:nvPr/>
      </p:nvGrpSpPr>
      <p:grpSpPr>
        <a:xfrm>
          <a:off x="0" y="0"/>
          <a:ext cx="0" cy="0"/>
          <a:chOff x="0" y="0"/>
          <a:chExt cx="0" cy="0"/>
        </a:xfrm>
      </p:grpSpPr>
      <p:sp>
        <p:nvSpPr>
          <p:cNvPr id="66" name="Shape 66">
            <a:extLst>
              <a:ext uri="{FF2B5EF4-FFF2-40B4-BE49-F238E27FC236}">
                <a16:creationId xmlns:a16="http://schemas.microsoft.com/office/drawing/2014/main" id="{B06F4EDE-66D6-40BD-F8BD-8E7850BFEC24}"/>
              </a:ext>
            </a:extLst>
          </p:cNvPr>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7" name="Shape 67">
            <a:extLst>
              <a:ext uri="{FF2B5EF4-FFF2-40B4-BE49-F238E27FC236}">
                <a16:creationId xmlns:a16="http://schemas.microsoft.com/office/drawing/2014/main" id="{EB47FD1B-AD76-7826-0530-F81C40B08AF4}"/>
              </a:ext>
            </a:extLst>
          </p:cNvPr>
          <p:cNvSpPr txBox="1">
            <a:spLocks noGrp="1"/>
          </p:cNvSpPr>
          <p:nvPr>
            <p:ph type="body" idx="1"/>
          </p:nvPr>
        </p:nvSpPr>
        <p:spPr>
          <a:xfrm>
            <a:off x="731520" y="4561226"/>
            <a:ext cx="5852160" cy="4320213"/>
          </a:xfrm>
          <a:prstGeom prst="rect">
            <a:avLst/>
          </a:prstGeom>
          <a:noFill/>
          <a:ln>
            <a:noFill/>
          </a:ln>
        </p:spPr>
        <p:txBody>
          <a:bodyPr spcFirstLastPara="1" wrap="square" lIns="95731" tIns="47852" rIns="95731" bIns="47852" anchor="t" anchorCtr="0">
            <a:noAutofit/>
          </a:bodyPr>
          <a:lstStyle/>
          <a:p>
            <a:pPr marL="0" indent="0">
              <a:spcBef>
                <a:spcPts val="0"/>
              </a:spcBef>
            </a:pPr>
            <a:endParaRPr sz="1300"/>
          </a:p>
        </p:txBody>
      </p:sp>
    </p:spTree>
    <p:extLst>
      <p:ext uri="{BB962C8B-B14F-4D97-AF65-F5344CB8AC3E}">
        <p14:creationId xmlns:p14="http://schemas.microsoft.com/office/powerpoint/2010/main" val="2257255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ctr"/>
            <a:fld id="{00000000-1234-1234-1234-123412341234}" type="slidenum">
              <a:rPr lang="en-US" sz="900" smtClean="0"/>
              <a:pPr algn="ctr"/>
              <a:t>‹#›</a:t>
            </a:fld>
            <a:endParaRPr lang="en-US" sz="900"/>
          </a:p>
        </p:txBody>
      </p:sp>
    </p:spTree>
    <p:extLst>
      <p:ext uri="{BB962C8B-B14F-4D97-AF65-F5344CB8AC3E}">
        <p14:creationId xmlns:p14="http://schemas.microsoft.com/office/powerpoint/2010/main" val="4163047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lgn="ctr"/>
            <a:fld id="{00000000-1234-1234-1234-123412341234}" type="slidenum">
              <a:rPr lang="en-US" sz="1600" smtClean="0">
                <a:solidFill>
                  <a:schemeClr val="dk1"/>
                </a:solidFill>
              </a:rPr>
              <a:pPr algn="ctr"/>
              <a:t>‹#›</a:t>
            </a:fld>
            <a:endParaRPr lang="en-US" sz="1600">
              <a:solidFill>
                <a:schemeClr val="dk1"/>
              </a:solidFill>
            </a:endParaRPr>
          </a:p>
        </p:txBody>
      </p:sp>
    </p:spTree>
    <p:extLst>
      <p:ext uri="{BB962C8B-B14F-4D97-AF65-F5344CB8AC3E}">
        <p14:creationId xmlns:p14="http://schemas.microsoft.com/office/powerpoint/2010/main" val="4077194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lgn="ctr"/>
            <a:fld id="{00000000-1234-1234-1234-123412341234}" type="slidenum">
              <a:rPr lang="en-US" sz="1600" smtClean="0">
                <a:solidFill>
                  <a:schemeClr val="dk1"/>
                </a:solidFill>
              </a:rPr>
              <a:pPr algn="ctr"/>
              <a:t>‹#›</a:t>
            </a:fld>
            <a:endParaRPr lang="en-US" sz="1600">
              <a:solidFill>
                <a:schemeClr val="dk1"/>
              </a:solidFill>
            </a:endParaRPr>
          </a:p>
        </p:txBody>
      </p:sp>
    </p:spTree>
    <p:extLst>
      <p:ext uri="{BB962C8B-B14F-4D97-AF65-F5344CB8AC3E}">
        <p14:creationId xmlns:p14="http://schemas.microsoft.com/office/powerpoint/2010/main" val="15710222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lgn="ctr"/>
            <a:fld id="{00000000-1234-1234-1234-123412341234}" type="slidenum">
              <a:rPr lang="en-US" sz="1600" smtClean="0">
                <a:solidFill>
                  <a:schemeClr val="dk1"/>
                </a:solidFill>
              </a:rPr>
              <a:pPr algn="ctr"/>
              <a:t>‹#›</a:t>
            </a:fld>
            <a:endParaRPr lang="en-US" sz="1600">
              <a:solidFill>
                <a:schemeClr val="dk1"/>
              </a:solidFill>
            </a:endParaRPr>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7850721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lgn="ctr"/>
            <a:fld id="{00000000-1234-1234-1234-123412341234}" type="slidenum">
              <a:rPr lang="en-US" sz="1600" smtClean="0">
                <a:solidFill>
                  <a:schemeClr val="dk1"/>
                </a:solidFill>
              </a:rPr>
              <a:pPr algn="ctr"/>
              <a:t>‹#›</a:t>
            </a:fld>
            <a:endParaRPr lang="en-US" sz="1600">
              <a:solidFill>
                <a:schemeClr val="dk1"/>
              </a:solidFill>
            </a:endParaRPr>
          </a:p>
        </p:txBody>
      </p:sp>
    </p:spTree>
    <p:extLst>
      <p:ext uri="{BB962C8B-B14F-4D97-AF65-F5344CB8AC3E}">
        <p14:creationId xmlns:p14="http://schemas.microsoft.com/office/powerpoint/2010/main" val="30746707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algn="ctr"/>
            <a:fld id="{00000000-1234-1234-1234-123412341234}" type="slidenum">
              <a:rPr lang="en-US" sz="1600" smtClean="0">
                <a:solidFill>
                  <a:schemeClr val="dk1"/>
                </a:solidFill>
              </a:rPr>
              <a:pPr algn="ctr"/>
              <a:t>‹#›</a:t>
            </a:fld>
            <a:endParaRPr lang="en-US" sz="1600">
              <a:solidFill>
                <a:schemeClr val="dk1"/>
              </a:solidFill>
            </a:endParaRPr>
          </a:p>
        </p:txBody>
      </p:sp>
    </p:spTree>
    <p:extLst>
      <p:ext uri="{BB962C8B-B14F-4D97-AF65-F5344CB8AC3E}">
        <p14:creationId xmlns:p14="http://schemas.microsoft.com/office/powerpoint/2010/main" val="37811546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algn="ctr"/>
            <a:fld id="{00000000-1234-1234-1234-123412341234}" type="slidenum">
              <a:rPr lang="en-US" sz="1600" smtClean="0">
                <a:solidFill>
                  <a:schemeClr val="dk1"/>
                </a:solidFill>
              </a:rPr>
              <a:pPr algn="ctr"/>
              <a:t>‹#›</a:t>
            </a:fld>
            <a:endParaRPr lang="en-US" sz="1600">
              <a:solidFill>
                <a:schemeClr val="dk1"/>
              </a:solidFill>
            </a:endParaRPr>
          </a:p>
        </p:txBody>
      </p:sp>
    </p:spTree>
    <p:extLst>
      <p:ext uri="{BB962C8B-B14F-4D97-AF65-F5344CB8AC3E}">
        <p14:creationId xmlns:p14="http://schemas.microsoft.com/office/powerpoint/2010/main" val="30050427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ctr"/>
            <a:fld id="{00000000-1234-1234-1234-123412341234}" type="slidenum">
              <a:rPr lang="en-US" sz="1600" smtClean="0">
                <a:solidFill>
                  <a:schemeClr val="dk1"/>
                </a:solidFill>
              </a:rPr>
              <a:pPr algn="ctr"/>
              <a:t>‹#›</a:t>
            </a:fld>
            <a:endParaRPr lang="en-US" sz="1600">
              <a:solidFill>
                <a:schemeClr val="dk1"/>
              </a:solidFill>
            </a:endParaRPr>
          </a:p>
        </p:txBody>
      </p:sp>
    </p:spTree>
    <p:extLst>
      <p:ext uri="{BB962C8B-B14F-4D97-AF65-F5344CB8AC3E}">
        <p14:creationId xmlns:p14="http://schemas.microsoft.com/office/powerpoint/2010/main" val="23689384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ctr"/>
            <a:fld id="{00000000-1234-1234-1234-123412341234}" type="slidenum">
              <a:rPr lang="en-US" sz="1600" smtClean="0">
                <a:solidFill>
                  <a:schemeClr val="dk1"/>
                </a:solidFill>
              </a:rPr>
              <a:pPr algn="ctr"/>
              <a:t>‹#›</a:t>
            </a:fld>
            <a:endParaRPr lang="en-US" sz="1600">
              <a:solidFill>
                <a:schemeClr val="dk1"/>
              </a:solidFill>
            </a:endParaRPr>
          </a:p>
        </p:txBody>
      </p:sp>
    </p:spTree>
    <p:extLst>
      <p:ext uri="{BB962C8B-B14F-4D97-AF65-F5344CB8AC3E}">
        <p14:creationId xmlns:p14="http://schemas.microsoft.com/office/powerpoint/2010/main" val="3972474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ctr"/>
            <a:fld id="{00000000-1234-1234-1234-123412341234}" type="slidenum">
              <a:rPr lang="en-US" sz="1600" smtClean="0">
                <a:solidFill>
                  <a:schemeClr val="dk1"/>
                </a:solidFill>
              </a:rPr>
              <a:pPr algn="ctr"/>
              <a:t>‹#›</a:t>
            </a:fld>
            <a:endParaRPr lang="en-US" sz="1600">
              <a:solidFill>
                <a:schemeClr val="dk1"/>
              </a:solidFill>
            </a:endParaRPr>
          </a:p>
        </p:txBody>
      </p:sp>
    </p:spTree>
    <p:extLst>
      <p:ext uri="{BB962C8B-B14F-4D97-AF65-F5344CB8AC3E}">
        <p14:creationId xmlns:p14="http://schemas.microsoft.com/office/powerpoint/2010/main" val="1052482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ctr"/>
            <a:fld id="{00000000-1234-1234-1234-123412341234}" type="slidenum">
              <a:rPr lang="en-US" sz="1600" smtClean="0">
                <a:solidFill>
                  <a:schemeClr val="dk1"/>
                </a:solidFill>
              </a:rPr>
              <a:pPr algn="ctr"/>
              <a:t>‹#›</a:t>
            </a:fld>
            <a:endParaRPr lang="en-US" sz="1600">
              <a:solidFill>
                <a:schemeClr val="dk1"/>
              </a:solidFill>
            </a:endParaRPr>
          </a:p>
        </p:txBody>
      </p:sp>
    </p:spTree>
    <p:extLst>
      <p:ext uri="{BB962C8B-B14F-4D97-AF65-F5344CB8AC3E}">
        <p14:creationId xmlns:p14="http://schemas.microsoft.com/office/powerpoint/2010/main" val="64759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lgn="ctr"/>
            <a:fld id="{00000000-1234-1234-1234-123412341234}" type="slidenum">
              <a:rPr lang="en-US" sz="1600" smtClean="0">
                <a:solidFill>
                  <a:schemeClr val="dk1"/>
                </a:solidFill>
              </a:rPr>
              <a:pPr algn="ctr"/>
              <a:t>‹#›</a:t>
            </a:fld>
            <a:endParaRPr lang="en-US" sz="1600">
              <a:solidFill>
                <a:schemeClr val="dk1"/>
              </a:solidFill>
            </a:endParaRPr>
          </a:p>
        </p:txBody>
      </p:sp>
    </p:spTree>
    <p:extLst>
      <p:ext uri="{BB962C8B-B14F-4D97-AF65-F5344CB8AC3E}">
        <p14:creationId xmlns:p14="http://schemas.microsoft.com/office/powerpoint/2010/main" val="2575750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algn="ctr"/>
            <a:fld id="{00000000-1234-1234-1234-123412341234}" type="slidenum">
              <a:rPr lang="en-US" sz="1600" smtClean="0">
                <a:solidFill>
                  <a:schemeClr val="dk1"/>
                </a:solidFill>
              </a:rPr>
              <a:pPr algn="ctr"/>
              <a:t>‹#›</a:t>
            </a:fld>
            <a:endParaRPr lang="en-US" sz="1600">
              <a:solidFill>
                <a:schemeClr val="dk1"/>
              </a:solidFill>
            </a:endParaRPr>
          </a:p>
        </p:txBody>
      </p:sp>
    </p:spTree>
    <p:extLst>
      <p:ext uri="{BB962C8B-B14F-4D97-AF65-F5344CB8AC3E}">
        <p14:creationId xmlns:p14="http://schemas.microsoft.com/office/powerpoint/2010/main" val="3845723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algn="ctr"/>
            <a:fld id="{00000000-1234-1234-1234-123412341234}" type="slidenum">
              <a:rPr lang="en-US" sz="1600" smtClean="0">
                <a:solidFill>
                  <a:schemeClr val="dk1"/>
                </a:solidFill>
              </a:rPr>
              <a:pPr algn="ctr"/>
              <a:t>‹#›</a:t>
            </a:fld>
            <a:endParaRPr lang="en-US" sz="1600">
              <a:solidFill>
                <a:schemeClr val="dk1"/>
              </a:solidFill>
            </a:endParaRPr>
          </a:p>
        </p:txBody>
      </p:sp>
    </p:spTree>
    <p:extLst>
      <p:ext uri="{BB962C8B-B14F-4D97-AF65-F5344CB8AC3E}">
        <p14:creationId xmlns:p14="http://schemas.microsoft.com/office/powerpoint/2010/main" val="2146670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algn="ctr"/>
            <a:fld id="{00000000-1234-1234-1234-123412341234}" type="slidenum">
              <a:rPr lang="en-US" sz="1600" smtClean="0">
                <a:solidFill>
                  <a:schemeClr val="dk1"/>
                </a:solidFill>
              </a:rPr>
              <a:pPr algn="ctr"/>
              <a:t>‹#›</a:t>
            </a:fld>
            <a:endParaRPr lang="en-US" sz="1600">
              <a:solidFill>
                <a:schemeClr val="dk1"/>
              </a:solidFill>
            </a:endParaRPr>
          </a:p>
        </p:txBody>
      </p:sp>
    </p:spTree>
    <p:extLst>
      <p:ext uri="{BB962C8B-B14F-4D97-AF65-F5344CB8AC3E}">
        <p14:creationId xmlns:p14="http://schemas.microsoft.com/office/powerpoint/2010/main" val="4092438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lgn="ctr"/>
            <a:fld id="{00000000-1234-1234-1234-123412341234}" type="slidenum">
              <a:rPr lang="en-US" sz="1600" smtClean="0">
                <a:solidFill>
                  <a:schemeClr val="dk1"/>
                </a:solidFill>
              </a:rPr>
              <a:pPr algn="ctr"/>
              <a:t>‹#›</a:t>
            </a:fld>
            <a:endParaRPr lang="en-US" sz="1600">
              <a:solidFill>
                <a:schemeClr val="dk1"/>
              </a:solidFill>
            </a:endParaRPr>
          </a:p>
        </p:txBody>
      </p:sp>
    </p:spTree>
    <p:extLst>
      <p:ext uri="{BB962C8B-B14F-4D97-AF65-F5344CB8AC3E}">
        <p14:creationId xmlns:p14="http://schemas.microsoft.com/office/powerpoint/2010/main" val="2459129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lgn="ctr"/>
            <a:fld id="{00000000-1234-1234-1234-123412341234}" type="slidenum">
              <a:rPr lang="en-US" sz="1600" smtClean="0">
                <a:solidFill>
                  <a:schemeClr val="dk1"/>
                </a:solidFill>
              </a:rPr>
              <a:pPr algn="ctr"/>
              <a:t>‹#›</a:t>
            </a:fld>
            <a:endParaRPr lang="en-US" sz="1600">
              <a:solidFill>
                <a:schemeClr val="dk1"/>
              </a:solidFill>
            </a:endParaRPr>
          </a:p>
        </p:txBody>
      </p:sp>
    </p:spTree>
    <p:extLst>
      <p:ext uri="{BB962C8B-B14F-4D97-AF65-F5344CB8AC3E}">
        <p14:creationId xmlns:p14="http://schemas.microsoft.com/office/powerpoint/2010/main" val="105042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lgn="ctr"/>
            <a:fld id="{00000000-1234-1234-1234-123412341234}" type="slidenum">
              <a:rPr lang="en-US" sz="1600" smtClean="0">
                <a:solidFill>
                  <a:schemeClr val="dk1"/>
                </a:solidFill>
              </a:rPr>
              <a:pPr algn="ctr"/>
              <a:t>‹#›</a:t>
            </a:fld>
            <a:endParaRPr lang="en-US" sz="1600">
              <a:solidFill>
                <a:schemeClr val="dk1"/>
              </a:solidFill>
            </a:endParaRPr>
          </a:p>
        </p:txBody>
      </p:sp>
    </p:spTree>
    <p:extLst>
      <p:ext uri="{BB962C8B-B14F-4D97-AF65-F5344CB8AC3E}">
        <p14:creationId xmlns:p14="http://schemas.microsoft.com/office/powerpoint/2010/main" val="250626953"/>
      </p:ext>
    </p:extLst>
  </p:cSld>
  <p:clrMap bg1="dk1" tx1="lt1" bg2="dk2" tx2="lt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 id="2147483669" r:id="rId14"/>
    <p:sldLayoutId id="2147483670" r:id="rId15"/>
    <p:sldLayoutId id="2147483671" r:id="rId16"/>
    <p:sldLayoutId id="2147483672" r:id="rId17"/>
  </p:sldLayoutIdLst>
  <p:hf sldNum="0" hdr="0" ft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shakopeeyouthbaseball.co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6.png"/><Relationship Id="rId7" Type="http://schemas.openxmlformats.org/officeDocument/2006/relationships/diagramColors" Target="../diagrams/colors7.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8.jpeg"/><Relationship Id="rId7" Type="http://schemas.openxmlformats.org/officeDocument/2006/relationships/diagramQuickStyle" Target="../diagrams/quickStyle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9.png"/><Relationship Id="rId9" Type="http://schemas.microsoft.com/office/2007/relationships/diagramDrawing" Target="../diagrams/drawing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6.png"/><Relationship Id="rId7" Type="http://schemas.openxmlformats.org/officeDocument/2006/relationships/diagramColors" Target="../diagrams/colors3.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6.png"/><Relationship Id="rId7" Type="http://schemas.openxmlformats.org/officeDocument/2006/relationships/diagramColors" Target="../diagrams/colors4.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8.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6.png"/><Relationship Id="rId7" Type="http://schemas.openxmlformats.org/officeDocument/2006/relationships/diagramColors" Target="../diagrams/colors5.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9.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6.png"/><Relationship Id="rId7" Type="http://schemas.openxmlformats.org/officeDocument/2006/relationships/diagramColors" Target="../diagrams/colors6.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8"/>
        <p:cNvGrpSpPr/>
        <p:nvPr/>
      </p:nvGrpSpPr>
      <p:grpSpPr>
        <a:xfrm>
          <a:off x="0" y="0"/>
          <a:ext cx="0" cy="0"/>
          <a:chOff x="0" y="0"/>
          <a:chExt cx="0" cy="0"/>
        </a:xfrm>
      </p:grpSpPr>
      <p:pic>
        <p:nvPicPr>
          <p:cNvPr id="10" name="Picture 9" descr="A white and red logo&#10;&#10;AI-generated content may be incorrect.">
            <a:extLst>
              <a:ext uri="{FF2B5EF4-FFF2-40B4-BE49-F238E27FC236}">
                <a16:creationId xmlns:a16="http://schemas.microsoft.com/office/drawing/2014/main" id="{3B22842A-7C01-EC3E-8DD8-BDE1BCCACB92}"/>
              </a:ext>
            </a:extLst>
          </p:cNvPr>
          <p:cNvPicPr>
            <a:picLocks noChangeAspect="1"/>
          </p:cNvPicPr>
          <p:nvPr/>
        </p:nvPicPr>
        <p:blipFill>
          <a:blip r:embed="rId3">
            <a:alphaModFix amt="25000"/>
          </a:blip>
          <a:srcRect l="11000" r="-1" b="-1"/>
          <a:stretch>
            <a:fillRect/>
          </a:stretch>
        </p:blipFill>
        <p:spPr>
          <a:xfrm>
            <a:off x="20" y="10"/>
            <a:ext cx="9143980" cy="6857990"/>
          </a:xfrm>
          <a:prstGeom prst="rect">
            <a:avLst/>
          </a:prstGeom>
        </p:spPr>
      </p:pic>
      <p:graphicFrame>
        <p:nvGraphicFramePr>
          <p:cNvPr id="83" name="Shape 70">
            <a:extLst>
              <a:ext uri="{FF2B5EF4-FFF2-40B4-BE49-F238E27FC236}">
                <a16:creationId xmlns:a16="http://schemas.microsoft.com/office/drawing/2014/main" id="{08175D26-6614-7416-872E-26B3C20F4E6E}"/>
              </a:ext>
            </a:extLst>
          </p:cNvPr>
          <p:cNvGraphicFramePr/>
          <p:nvPr>
            <p:extLst>
              <p:ext uri="{D42A27DB-BD31-4B8C-83A1-F6EECF244321}">
                <p14:modId xmlns:p14="http://schemas.microsoft.com/office/powerpoint/2010/main" val="4254218231"/>
              </p:ext>
            </p:extLst>
          </p:nvPr>
        </p:nvGraphicFramePr>
        <p:xfrm>
          <a:off x="685346" y="1732449"/>
          <a:ext cx="7765321" cy="405875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med">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50B0AE-457C-F121-95AE-CCA464F31BF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D42B89-3D53-46E6-E3F4-E3FCC7FE038A}"/>
              </a:ext>
            </a:extLst>
          </p:cNvPr>
          <p:cNvSpPr>
            <a:spLocks noGrp="1"/>
          </p:cNvSpPr>
          <p:nvPr>
            <p:ph idx="1"/>
          </p:nvPr>
        </p:nvSpPr>
        <p:spPr>
          <a:xfrm>
            <a:off x="338306" y="1230434"/>
            <a:ext cx="5343220" cy="5627566"/>
          </a:xfrm>
          <a:effectLst/>
        </p:spPr>
        <p:txBody>
          <a:bodyPr numCol="1" anchor="ctr">
            <a:normAutofit fontScale="85000" lnSpcReduction="20000"/>
          </a:bodyPr>
          <a:lstStyle/>
          <a:p>
            <a:pPr lvl="0" indent="-342900">
              <a:spcBef>
                <a:spcPts val="0"/>
              </a:spcBef>
              <a:buClrTx/>
              <a:buSzPct val="100000"/>
              <a:defRPr/>
            </a:pPr>
            <a:r>
              <a:rPr lang="en-US" dirty="0">
                <a:ln>
                  <a:solidFill>
                    <a:prstClr val="black">
                      <a:lumMod val="75000"/>
                      <a:lumOff val="25000"/>
                      <a:alpha val="10000"/>
                    </a:prstClr>
                  </a:solidFill>
                </a:ln>
                <a:solidFill>
                  <a:schemeClr val="tx1"/>
                </a:solidFill>
                <a:effectLst/>
                <a:ea typeface="FZShuTi" panose="02010601030101010101" pitchFamily="2" charset="-122"/>
              </a:rPr>
              <a:t>Shakopee Tournament June 12-14 (Main source of DIBS opportunities)</a:t>
            </a:r>
          </a:p>
          <a:p>
            <a:pPr lvl="0" indent="-342900">
              <a:spcBef>
                <a:spcPts val="0"/>
              </a:spcBef>
              <a:buClrTx/>
              <a:buSzPct val="100000"/>
              <a:defRPr/>
            </a:pPr>
            <a:r>
              <a:rPr lang="en-US" dirty="0">
                <a:ln>
                  <a:solidFill>
                    <a:prstClr val="black">
                      <a:lumMod val="75000"/>
                      <a:lumOff val="25000"/>
                      <a:alpha val="10000"/>
                    </a:prstClr>
                  </a:solidFill>
                </a:ln>
                <a:solidFill>
                  <a:schemeClr val="tx1"/>
                </a:solidFill>
                <a:effectLst/>
                <a:ea typeface="FZShuTi" panose="02010601030101010101" pitchFamily="2" charset="-122"/>
              </a:rPr>
              <a:t>In-House Jamboree July 25-26 (Limited DIBS availability, but we do need help)</a:t>
            </a:r>
          </a:p>
          <a:p>
            <a:pPr lvl="0" indent="-342900">
              <a:spcBef>
                <a:spcPts val="0"/>
              </a:spcBef>
              <a:buClrTx/>
              <a:buSzPct val="100000"/>
              <a:defRPr/>
            </a:pPr>
            <a:r>
              <a:rPr lang="en-US" dirty="0">
                <a:ln>
                  <a:solidFill>
                    <a:prstClr val="black">
                      <a:lumMod val="75000"/>
                      <a:lumOff val="25000"/>
                      <a:alpha val="10000"/>
                    </a:prstClr>
                  </a:solidFill>
                </a:ln>
                <a:solidFill>
                  <a:schemeClr val="tx1"/>
                </a:solidFill>
                <a:effectLst/>
                <a:ea typeface="FZShuTi" panose="02010601030101010101" pitchFamily="2" charset="-122"/>
              </a:rPr>
              <a:t>Travel: 6 hours required per players family</a:t>
            </a:r>
          </a:p>
          <a:p>
            <a:pPr indent="-342900">
              <a:spcBef>
                <a:spcPts val="0"/>
              </a:spcBef>
              <a:buClrTx/>
              <a:buSzPct val="100000"/>
              <a:defRPr/>
            </a:pPr>
            <a:r>
              <a:rPr lang="en-US" dirty="0">
                <a:ln>
                  <a:solidFill>
                    <a:prstClr val="black">
                      <a:lumMod val="75000"/>
                      <a:lumOff val="25000"/>
                      <a:alpha val="10000"/>
                    </a:prstClr>
                  </a:solidFill>
                </a:ln>
                <a:solidFill>
                  <a:schemeClr val="tx1"/>
                </a:solidFill>
                <a:effectLst/>
                <a:ea typeface="FZShuTi" panose="02010601030101010101" pitchFamily="2" charset="-122"/>
              </a:rPr>
              <a:t>In House/ Community League: 2 hours required per players family (NEW)</a:t>
            </a:r>
          </a:p>
          <a:p>
            <a:pPr indent="-342900">
              <a:spcBef>
                <a:spcPts val="0"/>
              </a:spcBef>
              <a:buClrTx/>
              <a:buSzPct val="100000"/>
              <a:defRPr/>
            </a:pPr>
            <a:r>
              <a:rPr lang="en-US" dirty="0">
                <a:ln>
                  <a:solidFill>
                    <a:prstClr val="black">
                      <a:lumMod val="75000"/>
                      <a:lumOff val="25000"/>
                      <a:alpha val="10000"/>
                    </a:prstClr>
                  </a:solidFill>
                </a:ln>
                <a:solidFill>
                  <a:schemeClr val="tx1"/>
                </a:solidFill>
                <a:effectLst/>
                <a:ea typeface="FZShuTi" panose="02010601030101010101" pitchFamily="2" charset="-122"/>
              </a:rPr>
              <a:t>Max 12 for multi-player families</a:t>
            </a:r>
          </a:p>
          <a:p>
            <a:pPr lvl="0" indent="-342900">
              <a:spcBef>
                <a:spcPts val="0"/>
              </a:spcBef>
              <a:buClrTx/>
              <a:buSzPct val="100000"/>
              <a:defRPr/>
            </a:pPr>
            <a:r>
              <a:rPr lang="en-US" dirty="0">
                <a:ln>
                  <a:solidFill>
                    <a:prstClr val="black">
                      <a:lumMod val="75000"/>
                      <a:lumOff val="25000"/>
                      <a:alpha val="10000"/>
                    </a:prstClr>
                  </a:solidFill>
                </a:ln>
                <a:solidFill>
                  <a:schemeClr val="tx1"/>
                </a:solidFill>
                <a:effectLst/>
                <a:ea typeface="FZShuTi" panose="02010601030101010101" pitchFamily="2" charset="-122"/>
              </a:rPr>
              <a:t>Partial shifts are </a:t>
            </a:r>
            <a:r>
              <a:rPr lang="en-US" u="sng" dirty="0">
                <a:ln>
                  <a:solidFill>
                    <a:prstClr val="black">
                      <a:lumMod val="75000"/>
                      <a:lumOff val="25000"/>
                      <a:alpha val="10000"/>
                    </a:prstClr>
                  </a:solidFill>
                </a:ln>
                <a:solidFill>
                  <a:schemeClr val="tx1"/>
                </a:solidFill>
                <a:effectLst/>
                <a:ea typeface="FZShuTi" panose="02010601030101010101" pitchFamily="2" charset="-122"/>
              </a:rPr>
              <a:t>not</a:t>
            </a:r>
            <a:r>
              <a:rPr lang="en-US" dirty="0">
                <a:ln>
                  <a:solidFill>
                    <a:prstClr val="black">
                      <a:lumMod val="75000"/>
                      <a:lumOff val="25000"/>
                      <a:alpha val="10000"/>
                    </a:prstClr>
                  </a:solidFill>
                </a:ln>
                <a:solidFill>
                  <a:schemeClr val="tx1"/>
                </a:solidFill>
                <a:effectLst/>
                <a:ea typeface="FZShuTi" panose="02010601030101010101" pitchFamily="2" charset="-122"/>
              </a:rPr>
              <a:t> allowed </a:t>
            </a:r>
          </a:p>
          <a:p>
            <a:pPr lvl="0" indent="-342900">
              <a:spcBef>
                <a:spcPts val="0"/>
              </a:spcBef>
              <a:buClrTx/>
              <a:buSzPct val="100000"/>
              <a:defRPr/>
            </a:pPr>
            <a:r>
              <a:rPr lang="en-US" dirty="0">
                <a:ln>
                  <a:solidFill>
                    <a:prstClr val="black">
                      <a:lumMod val="75000"/>
                      <a:lumOff val="25000"/>
                      <a:alpha val="10000"/>
                    </a:prstClr>
                  </a:solidFill>
                </a:ln>
                <a:solidFill>
                  <a:schemeClr val="tx1"/>
                </a:solidFill>
                <a:effectLst/>
                <a:ea typeface="FZShuTi" panose="02010601030101010101" pitchFamily="2" charset="-122"/>
              </a:rPr>
              <a:t>If your DIBS are not met, the credit card on file will be charged: $500 (Travel), $250 (In-House/Community league)</a:t>
            </a:r>
          </a:p>
          <a:p>
            <a:pPr lvl="0" indent="-342900">
              <a:spcBef>
                <a:spcPts val="0"/>
              </a:spcBef>
              <a:buClrTx/>
              <a:buSzPct val="100000"/>
              <a:defRPr/>
            </a:pPr>
            <a:r>
              <a:rPr lang="en-US" dirty="0">
                <a:ln>
                  <a:solidFill>
                    <a:prstClr val="black">
                      <a:lumMod val="75000"/>
                      <a:lumOff val="25000"/>
                      <a:alpha val="10000"/>
                    </a:prstClr>
                  </a:solidFill>
                </a:ln>
                <a:solidFill>
                  <a:schemeClr val="tx1"/>
                </a:solidFill>
                <a:effectLst/>
                <a:ea typeface="FZShuTi" panose="02010601030101010101" pitchFamily="2" charset="-122"/>
              </a:rPr>
              <a:t>Email will be sent out to signup for volunteer shifts on </a:t>
            </a:r>
            <a:r>
              <a:rPr lang="en-US" dirty="0">
                <a:ln>
                  <a:solidFill>
                    <a:prstClr val="black">
                      <a:lumMod val="75000"/>
                      <a:lumOff val="25000"/>
                      <a:alpha val="10000"/>
                    </a:prstClr>
                  </a:solidFill>
                </a:ln>
                <a:solidFill>
                  <a:schemeClr val="tx1"/>
                </a:solidFill>
                <a:effectLst/>
                <a:ea typeface="FZShuTi" panose="02010601030101010101" pitchFamily="2" charset="-122"/>
                <a:hlinkClick r:id="rId2"/>
              </a:rPr>
              <a:t>www.shakopeeyouthbaseball.com</a:t>
            </a:r>
            <a:endParaRPr lang="en-US" dirty="0">
              <a:ln>
                <a:solidFill>
                  <a:prstClr val="black">
                    <a:lumMod val="75000"/>
                    <a:lumOff val="25000"/>
                    <a:alpha val="10000"/>
                  </a:prstClr>
                </a:solidFill>
              </a:ln>
              <a:solidFill>
                <a:schemeClr val="tx1"/>
              </a:solidFill>
              <a:effectLst/>
              <a:ea typeface="FZShuTi" panose="02010601030101010101" pitchFamily="2" charset="-122"/>
            </a:endParaRPr>
          </a:p>
          <a:p>
            <a:pPr lvl="0" indent="-342900">
              <a:spcBef>
                <a:spcPts val="0"/>
              </a:spcBef>
              <a:buClrTx/>
              <a:buSzPct val="100000"/>
              <a:defRPr/>
            </a:pPr>
            <a:r>
              <a:rPr lang="en-US" dirty="0">
                <a:ln>
                  <a:solidFill>
                    <a:prstClr val="black">
                      <a:lumMod val="75000"/>
                      <a:lumOff val="25000"/>
                      <a:alpha val="10000"/>
                    </a:prstClr>
                  </a:solidFill>
                </a:ln>
                <a:solidFill>
                  <a:schemeClr val="tx1"/>
                </a:solidFill>
                <a:effectLst/>
                <a:ea typeface="FZShuTi" panose="02010601030101010101" pitchFamily="2" charset="-122"/>
              </a:rPr>
              <a:t>Volunteering Credits: </a:t>
            </a:r>
          </a:p>
          <a:p>
            <a:pPr lvl="1" indent="-342900">
              <a:spcBef>
                <a:spcPts val="0"/>
              </a:spcBef>
              <a:buClrTx/>
              <a:buSzPct val="100000"/>
              <a:defRPr/>
            </a:pPr>
            <a:r>
              <a:rPr lang="en-US" sz="2000" dirty="0">
                <a:ln>
                  <a:solidFill>
                    <a:prstClr val="black">
                      <a:lumMod val="75000"/>
                      <a:lumOff val="25000"/>
                      <a:alpha val="10000"/>
                    </a:prstClr>
                  </a:solidFill>
                </a:ln>
                <a:solidFill>
                  <a:schemeClr val="tx1"/>
                </a:solidFill>
                <a:effectLst/>
                <a:ea typeface="FZShuTi" panose="02010601030101010101" pitchFamily="2" charset="-122"/>
              </a:rPr>
              <a:t>Head Coach </a:t>
            </a:r>
          </a:p>
          <a:p>
            <a:pPr lvl="1" indent="-342900">
              <a:spcBef>
                <a:spcPts val="0"/>
              </a:spcBef>
              <a:buClrTx/>
              <a:buSzPct val="100000"/>
              <a:defRPr/>
            </a:pPr>
            <a:r>
              <a:rPr lang="en-US" sz="2000" dirty="0">
                <a:ln>
                  <a:solidFill>
                    <a:prstClr val="black">
                      <a:lumMod val="75000"/>
                      <a:lumOff val="25000"/>
                      <a:alpha val="10000"/>
                    </a:prstClr>
                  </a:solidFill>
                </a:ln>
                <a:solidFill>
                  <a:schemeClr val="tx1"/>
                </a:solidFill>
                <a:effectLst/>
                <a:ea typeface="FZShuTi" panose="02010601030101010101" pitchFamily="2" charset="-122"/>
              </a:rPr>
              <a:t>3 (Travel) &amp; 2 (In-House/Community League) </a:t>
            </a:r>
          </a:p>
          <a:p>
            <a:pPr lvl="2" indent="-342900">
              <a:spcBef>
                <a:spcPts val="0"/>
              </a:spcBef>
              <a:buClrTx/>
              <a:buSzPct val="100000"/>
              <a:defRPr/>
            </a:pPr>
            <a:r>
              <a:rPr lang="en-US" sz="2000" dirty="0">
                <a:ln>
                  <a:solidFill>
                    <a:prstClr val="black">
                      <a:lumMod val="75000"/>
                      <a:lumOff val="25000"/>
                      <a:alpha val="10000"/>
                    </a:prstClr>
                  </a:solidFill>
                </a:ln>
                <a:solidFill>
                  <a:schemeClr val="tx1"/>
                </a:solidFill>
                <a:effectLst/>
                <a:ea typeface="FZShuTi" panose="02010601030101010101" pitchFamily="2" charset="-122"/>
              </a:rPr>
              <a:t>Assistant Coaches, Team Manager, Grounds Crew</a:t>
            </a:r>
          </a:p>
          <a:p>
            <a:pPr lvl="2" indent="-342900">
              <a:spcBef>
                <a:spcPts val="0"/>
              </a:spcBef>
              <a:buClrTx/>
              <a:buSzPct val="100000"/>
              <a:defRPr/>
            </a:pPr>
            <a:r>
              <a:rPr lang="en-US" sz="2000" dirty="0">
                <a:ln>
                  <a:solidFill>
                    <a:prstClr val="black">
                      <a:lumMod val="75000"/>
                      <a:lumOff val="25000"/>
                      <a:alpha val="10000"/>
                    </a:prstClr>
                  </a:solidFill>
                </a:ln>
                <a:solidFill>
                  <a:schemeClr val="tx1"/>
                </a:solidFill>
                <a:effectLst/>
                <a:ea typeface="FZShuTi" panose="02010601030101010101" pitchFamily="2" charset="-122"/>
              </a:rPr>
              <a:t>Head Coach has final selection of credits awarded </a:t>
            </a:r>
            <a:endParaRPr lang="en-US" sz="2000" b="1" dirty="0">
              <a:effectLst/>
              <a:ea typeface="Calibri"/>
              <a:cs typeface="Calibri"/>
              <a:sym typeface="Calibri"/>
            </a:endParaRPr>
          </a:p>
          <a:p>
            <a:pPr marL="0" indent="0">
              <a:lnSpc>
                <a:spcPct val="90000"/>
              </a:lnSpc>
              <a:buClr>
                <a:schemeClr val="tx1"/>
              </a:buClr>
              <a:buSzPts val="1440"/>
              <a:buNone/>
            </a:pPr>
            <a:endParaRPr lang="en-US" sz="1600" b="1" dirty="0">
              <a:effectLst/>
              <a:latin typeface="Agency FB" panose="020B0503020202020204" pitchFamily="34" charset="0"/>
              <a:ea typeface="Calibri"/>
              <a:cs typeface="Calibri"/>
              <a:sym typeface="Calibri"/>
            </a:endParaRPr>
          </a:p>
        </p:txBody>
      </p:sp>
      <p:pic>
        <p:nvPicPr>
          <p:cNvPr id="5" name="Picture 4" descr="A white and red logo&#10;&#10;AI-generated content may be incorrect.">
            <a:extLst>
              <a:ext uri="{FF2B5EF4-FFF2-40B4-BE49-F238E27FC236}">
                <a16:creationId xmlns:a16="http://schemas.microsoft.com/office/drawing/2014/main" id="{E9B1C55B-5499-AC2C-6F8B-118100A64B0A}"/>
              </a:ext>
            </a:extLst>
          </p:cNvPr>
          <p:cNvPicPr>
            <a:picLocks noChangeAspect="1"/>
          </p:cNvPicPr>
          <p:nvPr/>
        </p:nvPicPr>
        <p:blipFill>
          <a:blip r:embed="rId3"/>
          <a:stretch>
            <a:fillRect/>
          </a:stretch>
        </p:blipFill>
        <p:spPr>
          <a:xfrm>
            <a:off x="5518404" y="3724705"/>
            <a:ext cx="3162334" cy="2108222"/>
          </a:xfrm>
          <a:prstGeom prst="rect">
            <a:avLst/>
          </a:prstGeom>
        </p:spPr>
      </p:pic>
      <p:sp>
        <p:nvSpPr>
          <p:cNvPr id="9" name="TextBox 8">
            <a:extLst>
              <a:ext uri="{FF2B5EF4-FFF2-40B4-BE49-F238E27FC236}">
                <a16:creationId xmlns:a16="http://schemas.microsoft.com/office/drawing/2014/main" id="{C5145B6D-0EA0-36D4-9ADB-78404B8663D5}"/>
              </a:ext>
            </a:extLst>
          </p:cNvPr>
          <p:cNvSpPr txBox="1"/>
          <p:nvPr/>
        </p:nvSpPr>
        <p:spPr>
          <a:xfrm>
            <a:off x="604151" y="297870"/>
            <a:ext cx="7906004" cy="830997"/>
          </a:xfrm>
          <a:prstGeom prst="rect">
            <a:avLst/>
          </a:prstGeom>
          <a:noFill/>
        </p:spPr>
        <p:txBody>
          <a:bodyPr wrap="square">
            <a:spAutoFit/>
          </a:bodyPr>
          <a:lstStyle/>
          <a:p>
            <a:pPr algn="ctr"/>
            <a:r>
              <a:rPr lang="en-US" sz="4800" u="sng" kern="1200" dirty="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Boucherie Block" panose="02000506000000020004" pitchFamily="2" charset="0"/>
                <a:ea typeface="+mj-ea"/>
              </a:rPr>
              <a:t>Volunteering (DIBS)</a:t>
            </a:r>
          </a:p>
        </p:txBody>
      </p:sp>
      <p:sp>
        <p:nvSpPr>
          <p:cNvPr id="6" name="TextBox 5">
            <a:extLst>
              <a:ext uri="{FF2B5EF4-FFF2-40B4-BE49-F238E27FC236}">
                <a16:creationId xmlns:a16="http://schemas.microsoft.com/office/drawing/2014/main" id="{EB06249F-203A-7157-E2BC-61967849FD17}"/>
              </a:ext>
            </a:extLst>
          </p:cNvPr>
          <p:cNvSpPr txBox="1"/>
          <p:nvPr/>
        </p:nvSpPr>
        <p:spPr>
          <a:xfrm>
            <a:off x="5681526" y="1437156"/>
            <a:ext cx="2999211" cy="2086725"/>
          </a:xfrm>
          <a:prstGeom prst="rect">
            <a:avLst/>
          </a:prstGeom>
          <a:noFill/>
        </p:spPr>
        <p:txBody>
          <a:bodyPr wrap="square">
            <a:spAutoFit/>
          </a:bodyPr>
          <a:lstStyle/>
          <a:p>
            <a:pPr algn="ctr" defTabSz="457200">
              <a:lnSpc>
                <a:spcPct val="90000"/>
              </a:lnSpc>
              <a:buClr>
                <a:schemeClr val="tx1"/>
              </a:buClr>
              <a:buSzPts val="1440"/>
            </a:pPr>
            <a:r>
              <a:rPr lang="en-US" sz="2400" i="1" kern="1200" dirty="0">
                <a:ln>
                  <a:solidFill>
                    <a:schemeClr val="bg1">
                      <a:lumMod val="75000"/>
                      <a:lumOff val="25000"/>
                      <a:alpha val="10000"/>
                    </a:schemeClr>
                  </a:solidFill>
                </a:ln>
                <a:solidFill>
                  <a:srgbClr val="FF0000"/>
                </a:solidFill>
                <a:latin typeface="+mn-lt"/>
                <a:ea typeface="Calibri"/>
                <a:cs typeface="Calibri"/>
              </a:rPr>
              <a:t>Tournament proceeds </a:t>
            </a:r>
          </a:p>
          <a:p>
            <a:pPr algn="ctr" defTabSz="457200">
              <a:lnSpc>
                <a:spcPct val="90000"/>
              </a:lnSpc>
              <a:buClr>
                <a:schemeClr val="tx1"/>
              </a:buClr>
              <a:buSzPts val="1440"/>
            </a:pPr>
            <a:r>
              <a:rPr lang="en-US" sz="2400" i="1" kern="1200" dirty="0">
                <a:ln>
                  <a:solidFill>
                    <a:schemeClr val="bg1">
                      <a:lumMod val="75000"/>
                      <a:lumOff val="25000"/>
                      <a:alpha val="10000"/>
                    </a:schemeClr>
                  </a:solidFill>
                </a:ln>
                <a:solidFill>
                  <a:srgbClr val="FF0000"/>
                </a:solidFill>
                <a:latin typeface="+mn-lt"/>
                <a:ea typeface="Calibri"/>
                <a:cs typeface="Calibri"/>
              </a:rPr>
              <a:t>are re-invested back into</a:t>
            </a:r>
          </a:p>
          <a:p>
            <a:pPr algn="ctr" defTabSz="457200">
              <a:lnSpc>
                <a:spcPct val="90000"/>
              </a:lnSpc>
              <a:buClr>
                <a:schemeClr val="tx1"/>
              </a:buClr>
              <a:buSzPts val="1440"/>
            </a:pPr>
            <a:r>
              <a:rPr lang="en-US" sz="2400" i="1" kern="1200" dirty="0">
                <a:ln>
                  <a:solidFill>
                    <a:schemeClr val="bg1">
                      <a:lumMod val="75000"/>
                      <a:lumOff val="25000"/>
                      <a:alpha val="10000"/>
                    </a:schemeClr>
                  </a:solidFill>
                </a:ln>
                <a:solidFill>
                  <a:srgbClr val="FF0000"/>
                </a:solidFill>
                <a:latin typeface="+mn-lt"/>
                <a:ea typeface="Calibri"/>
                <a:cs typeface="Calibri"/>
              </a:rPr>
              <a:t> the baseball association-</a:t>
            </a:r>
          </a:p>
          <a:p>
            <a:pPr algn="ctr" defTabSz="457200">
              <a:lnSpc>
                <a:spcPct val="90000"/>
              </a:lnSpc>
              <a:buClr>
                <a:schemeClr val="tx1"/>
              </a:buClr>
              <a:buSzPts val="1440"/>
            </a:pPr>
            <a:r>
              <a:rPr lang="en-US" sz="2400" i="1" kern="1200" dirty="0">
                <a:ln>
                  <a:solidFill>
                    <a:schemeClr val="bg1">
                      <a:lumMod val="75000"/>
                      <a:lumOff val="25000"/>
                      <a:alpha val="10000"/>
                    </a:schemeClr>
                  </a:solidFill>
                </a:ln>
                <a:solidFill>
                  <a:srgbClr val="FF0000"/>
                </a:solidFill>
                <a:latin typeface="+mn-lt"/>
                <a:ea typeface="Calibri"/>
                <a:cs typeface="Calibri"/>
              </a:rPr>
              <a:t>field improvements,</a:t>
            </a:r>
          </a:p>
          <a:p>
            <a:pPr algn="ctr" defTabSz="457200">
              <a:lnSpc>
                <a:spcPct val="90000"/>
              </a:lnSpc>
              <a:buClr>
                <a:schemeClr val="tx1"/>
              </a:buClr>
              <a:buSzPts val="1440"/>
            </a:pPr>
            <a:r>
              <a:rPr lang="en-US" sz="2400" i="1" kern="1200" dirty="0">
                <a:ln>
                  <a:solidFill>
                    <a:schemeClr val="bg1">
                      <a:lumMod val="75000"/>
                      <a:lumOff val="25000"/>
                      <a:alpha val="10000"/>
                    </a:schemeClr>
                  </a:solidFill>
                </a:ln>
                <a:solidFill>
                  <a:srgbClr val="FF0000"/>
                </a:solidFill>
                <a:latin typeface="+mn-lt"/>
                <a:ea typeface="Calibri"/>
                <a:cs typeface="Calibri"/>
              </a:rPr>
              <a:t> equipment, etc.</a:t>
            </a:r>
          </a:p>
        </p:txBody>
      </p:sp>
    </p:spTree>
    <p:extLst>
      <p:ext uri="{BB962C8B-B14F-4D97-AF65-F5344CB8AC3E}">
        <p14:creationId xmlns:p14="http://schemas.microsoft.com/office/powerpoint/2010/main" val="3087621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61A929D7-286C-B5B0-984B-9A55A06AFFAA}"/>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E1FD09FE-E7F1-2E37-9FF6-766B60FDA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id="{14B27459-011E-A603-742A-EA1B9F2694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ln w="15875" cap="sq"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9DD3176-5630-95AF-C1EC-0E0AF884DAFF}"/>
              </a:ext>
            </a:extLst>
          </p:cNvPr>
          <p:cNvSpPr>
            <a:spLocks noGrp="1"/>
          </p:cNvSpPr>
          <p:nvPr>
            <p:ph idx="1"/>
          </p:nvPr>
        </p:nvSpPr>
        <p:spPr>
          <a:xfrm>
            <a:off x="241173" y="1137925"/>
            <a:ext cx="5266128" cy="5635798"/>
          </a:xfrm>
          <a:effectLst/>
        </p:spPr>
        <p:txBody>
          <a:bodyPr numCol="1" anchor="ctr">
            <a:normAutofit fontScale="92500" lnSpcReduction="20000"/>
          </a:bodyPr>
          <a:lstStyle/>
          <a:p>
            <a:pPr marL="0" lvl="0" indent="0">
              <a:spcBef>
                <a:spcPts val="0"/>
              </a:spcBef>
              <a:buClrTx/>
              <a:buSzPct val="100000"/>
              <a:buNone/>
              <a:defRPr/>
            </a:pPr>
            <a:r>
              <a:rPr lang="en-US" sz="1800" dirty="0">
                <a:ln>
                  <a:solidFill>
                    <a:prstClr val="black">
                      <a:lumMod val="75000"/>
                      <a:lumOff val="25000"/>
                      <a:alpha val="10000"/>
                    </a:prstClr>
                  </a:solidFill>
                </a:ln>
                <a:solidFill>
                  <a:schemeClr val="tx1"/>
                </a:solidFill>
                <a:effectLst/>
                <a:ea typeface="FZShuTi" panose="02010601030101010101" pitchFamily="2" charset="-122"/>
              </a:rPr>
              <a:t> </a:t>
            </a:r>
          </a:p>
          <a:p>
            <a:pPr lvl="0" indent="-342900">
              <a:spcBef>
                <a:spcPts val="0"/>
              </a:spcBef>
              <a:buClrTx/>
              <a:buSzPct val="100000"/>
              <a:defRPr/>
            </a:pPr>
            <a:endParaRPr lang="en-US" sz="1800" dirty="0">
              <a:ln>
                <a:solidFill>
                  <a:prstClr val="black">
                    <a:lumMod val="75000"/>
                    <a:lumOff val="25000"/>
                    <a:alpha val="10000"/>
                  </a:prstClr>
                </a:solidFill>
              </a:ln>
              <a:solidFill>
                <a:schemeClr val="tx1"/>
              </a:solidFill>
              <a:effectLst/>
              <a:ea typeface="FZShuTi" panose="02010601030101010101" pitchFamily="2" charset="-122"/>
            </a:endParaRPr>
          </a:p>
          <a:p>
            <a:pPr marL="0" lvl="0" indent="0">
              <a:spcBef>
                <a:spcPts val="0"/>
              </a:spcBef>
              <a:buClrTx/>
              <a:buSzPct val="100000"/>
              <a:buNone/>
              <a:defRPr/>
            </a:pPr>
            <a:r>
              <a:rPr lang="en-US" sz="1800" dirty="0">
                <a:ln>
                  <a:solidFill>
                    <a:prstClr val="black">
                      <a:lumMod val="75000"/>
                      <a:lumOff val="25000"/>
                      <a:alpha val="10000"/>
                    </a:prstClr>
                  </a:solidFill>
                </a:ln>
                <a:solidFill>
                  <a:schemeClr val="tx1"/>
                </a:solidFill>
                <a:effectLst/>
                <a:ea typeface="FZShuTi" panose="02010601030101010101" pitchFamily="2" charset="-122"/>
              </a:rPr>
              <a:t>Follow these steps to get logged in!</a:t>
            </a:r>
          </a:p>
          <a:p>
            <a:pPr lvl="1" indent="-342900">
              <a:spcBef>
                <a:spcPts val="0"/>
              </a:spcBef>
              <a:buClrTx/>
              <a:buSzPct val="100000"/>
              <a:defRPr/>
            </a:pPr>
            <a:r>
              <a:rPr lang="en-US" dirty="0">
                <a:ln>
                  <a:solidFill>
                    <a:prstClr val="black">
                      <a:lumMod val="75000"/>
                      <a:lumOff val="25000"/>
                      <a:alpha val="10000"/>
                    </a:prstClr>
                  </a:solidFill>
                </a:ln>
                <a:solidFill>
                  <a:schemeClr val="tx1"/>
                </a:solidFill>
                <a:effectLst/>
                <a:ea typeface="FZShuTi" panose="02010601030101010101" pitchFamily="2" charset="-122"/>
              </a:rPr>
              <a:t>Scan QR Code, Download &amp; Open Snap! Mobile App</a:t>
            </a:r>
          </a:p>
          <a:p>
            <a:pPr lvl="1" indent="-342900">
              <a:spcBef>
                <a:spcPts val="0"/>
              </a:spcBef>
              <a:buClrTx/>
              <a:buSzPct val="100000"/>
              <a:defRPr/>
            </a:pPr>
            <a:r>
              <a:rPr lang="en-US" dirty="0">
                <a:ln>
                  <a:solidFill>
                    <a:prstClr val="black">
                      <a:lumMod val="75000"/>
                      <a:lumOff val="25000"/>
                      <a:alpha val="10000"/>
                    </a:prstClr>
                  </a:solidFill>
                </a:ln>
                <a:solidFill>
                  <a:schemeClr val="tx1"/>
                </a:solidFill>
                <a:effectLst/>
                <a:ea typeface="FZShuTi" panose="02010601030101010101" pitchFamily="2" charset="-122"/>
              </a:rPr>
              <a:t>Click “I’m joining are accessing my fundraiser”</a:t>
            </a:r>
          </a:p>
          <a:p>
            <a:pPr lvl="1" indent="-342900">
              <a:spcBef>
                <a:spcPts val="0"/>
              </a:spcBef>
              <a:buClrTx/>
              <a:buSzPct val="100000"/>
              <a:defRPr/>
            </a:pPr>
            <a:r>
              <a:rPr lang="en-US" dirty="0">
                <a:ln>
                  <a:solidFill>
                    <a:prstClr val="black">
                      <a:lumMod val="75000"/>
                      <a:lumOff val="25000"/>
                      <a:alpha val="10000"/>
                    </a:prstClr>
                  </a:solidFill>
                </a:ln>
                <a:solidFill>
                  <a:schemeClr val="tx1"/>
                </a:solidFill>
                <a:effectLst/>
                <a:ea typeface="FZShuTi" panose="02010601030101010101" pitchFamily="2" charset="-122"/>
              </a:rPr>
              <a:t>Click “I’m a student or participant in a fundraiser </a:t>
            </a:r>
          </a:p>
          <a:p>
            <a:pPr lvl="1" indent="-342900">
              <a:spcBef>
                <a:spcPts val="0"/>
              </a:spcBef>
              <a:buClrTx/>
              <a:buSzPct val="100000"/>
              <a:defRPr/>
            </a:pPr>
            <a:r>
              <a:rPr lang="en-US" dirty="0">
                <a:ln>
                  <a:solidFill>
                    <a:prstClr val="black">
                      <a:lumMod val="75000"/>
                      <a:lumOff val="25000"/>
                      <a:alpha val="10000"/>
                    </a:prstClr>
                  </a:solidFill>
                </a:ln>
                <a:solidFill>
                  <a:schemeClr val="tx1"/>
                </a:solidFill>
                <a:effectLst/>
                <a:ea typeface="FZShuTi" panose="02010601030101010101" pitchFamily="2" charset="-122"/>
              </a:rPr>
              <a:t>**If you are new to Snap! Raise click Create Account”</a:t>
            </a:r>
          </a:p>
          <a:p>
            <a:pPr lvl="1" indent="-342900">
              <a:spcBef>
                <a:spcPts val="0"/>
              </a:spcBef>
              <a:buClrTx/>
              <a:buSzPct val="100000"/>
              <a:defRPr/>
            </a:pPr>
            <a:r>
              <a:rPr lang="en-US" dirty="0">
                <a:ln>
                  <a:solidFill>
                    <a:prstClr val="black">
                      <a:lumMod val="75000"/>
                      <a:lumOff val="25000"/>
                      <a:alpha val="10000"/>
                    </a:prstClr>
                  </a:solidFill>
                </a:ln>
                <a:solidFill>
                  <a:schemeClr val="tx1"/>
                </a:solidFill>
                <a:effectLst/>
                <a:ea typeface="FZShuTi" panose="02010601030101010101" pitchFamily="2" charset="-122"/>
              </a:rPr>
              <a:t>If you are returning to Snap! Raise simply log back in. You previously uploaded contacts should be saved </a:t>
            </a:r>
          </a:p>
          <a:p>
            <a:pPr lvl="1" indent="-342900">
              <a:spcBef>
                <a:spcPts val="0"/>
              </a:spcBef>
              <a:buClrTx/>
              <a:buSzPct val="100000"/>
              <a:defRPr/>
            </a:pPr>
            <a:r>
              <a:rPr lang="en-US" dirty="0">
                <a:ln>
                  <a:solidFill>
                    <a:prstClr val="black">
                      <a:lumMod val="75000"/>
                      <a:lumOff val="25000"/>
                      <a:alpha val="10000"/>
                    </a:prstClr>
                  </a:solidFill>
                </a:ln>
                <a:solidFill>
                  <a:schemeClr val="tx1"/>
                </a:solidFill>
                <a:effectLst/>
                <a:ea typeface="FZShuTi" panose="02010601030101010101" pitchFamily="2" charset="-122"/>
              </a:rPr>
              <a:t>Enter your 9-digit Fundraiser Join Code: 503-882-165</a:t>
            </a:r>
          </a:p>
          <a:p>
            <a:pPr lvl="1" indent="-342900">
              <a:spcBef>
                <a:spcPts val="0"/>
              </a:spcBef>
              <a:buClrTx/>
              <a:buSzPct val="100000"/>
              <a:defRPr/>
            </a:pPr>
            <a:r>
              <a:rPr lang="en-US" dirty="0">
                <a:ln>
                  <a:solidFill>
                    <a:prstClr val="black">
                      <a:lumMod val="75000"/>
                      <a:lumOff val="25000"/>
                      <a:alpha val="10000"/>
                    </a:prstClr>
                  </a:solidFill>
                </a:ln>
                <a:solidFill>
                  <a:schemeClr val="tx1"/>
                </a:solidFill>
                <a:effectLst/>
                <a:ea typeface="FZShuTi" panose="02010601030101010101" pitchFamily="2" charset="-122"/>
              </a:rPr>
              <a:t>Create the profile with your player’s name and your contact information</a:t>
            </a:r>
          </a:p>
          <a:p>
            <a:pPr lvl="1" indent="-342900">
              <a:spcBef>
                <a:spcPts val="0"/>
              </a:spcBef>
              <a:buClrTx/>
              <a:buSzPct val="100000"/>
              <a:defRPr/>
            </a:pPr>
            <a:r>
              <a:rPr lang="en-US" dirty="0">
                <a:ln>
                  <a:solidFill>
                    <a:prstClr val="black">
                      <a:lumMod val="75000"/>
                      <a:lumOff val="25000"/>
                      <a:alpha val="10000"/>
                    </a:prstClr>
                  </a:solidFill>
                </a:ln>
                <a:solidFill>
                  <a:schemeClr val="tx1"/>
                </a:solidFill>
                <a:effectLst/>
                <a:ea typeface="FZShuTi" panose="02010601030101010101" pitchFamily="2" charset="-122"/>
              </a:rPr>
              <a:t>Finish the profile by adding your player's photo </a:t>
            </a:r>
          </a:p>
          <a:p>
            <a:pPr lvl="1" indent="-342900">
              <a:spcBef>
                <a:spcPts val="0"/>
              </a:spcBef>
              <a:buClrTx/>
              <a:buSzPct val="100000"/>
              <a:defRPr/>
            </a:pPr>
            <a:r>
              <a:rPr lang="en-US" dirty="0">
                <a:ln>
                  <a:solidFill>
                    <a:prstClr val="black">
                      <a:lumMod val="75000"/>
                      <a:lumOff val="25000"/>
                      <a:alpha val="10000"/>
                    </a:prstClr>
                  </a:solidFill>
                </a:ln>
                <a:solidFill>
                  <a:schemeClr val="tx1"/>
                </a:solidFill>
                <a:effectLst/>
                <a:ea typeface="FZShuTi" panose="02010601030101010101" pitchFamily="2" charset="-122"/>
              </a:rPr>
              <a:t>Upload your supporter emails and phone numbers and SAVE! </a:t>
            </a:r>
          </a:p>
          <a:p>
            <a:pPr lvl="1" indent="-342900">
              <a:lnSpc>
                <a:spcPct val="90000"/>
              </a:lnSpc>
              <a:spcBef>
                <a:spcPts val="0"/>
              </a:spcBef>
              <a:buClrTx/>
              <a:buSzPct val="100000"/>
              <a:defRPr/>
            </a:pPr>
            <a:endParaRPr lang="en-US" sz="1600" dirty="0">
              <a:ln>
                <a:solidFill>
                  <a:prstClr val="black">
                    <a:lumMod val="75000"/>
                    <a:lumOff val="25000"/>
                    <a:alpha val="10000"/>
                  </a:prstClr>
                </a:solidFill>
              </a:ln>
              <a:solidFill>
                <a:schemeClr val="tx1"/>
              </a:solidFill>
              <a:effectLst/>
              <a:ea typeface="FZShuTi" panose="02010601030101010101" pitchFamily="2" charset="-122"/>
            </a:endParaRPr>
          </a:p>
          <a:p>
            <a:pPr marL="0" lvl="0" indent="0">
              <a:lnSpc>
                <a:spcPct val="90000"/>
              </a:lnSpc>
              <a:spcBef>
                <a:spcPts val="0"/>
              </a:spcBef>
              <a:buClrTx/>
              <a:buSzPct val="100000"/>
              <a:buNone/>
              <a:defRPr/>
            </a:pPr>
            <a:endParaRPr lang="en-US" sz="1800" b="1" dirty="0">
              <a:effectLst/>
              <a:ea typeface="Calibri"/>
              <a:cs typeface="Calibri"/>
              <a:sym typeface="Calibri"/>
            </a:endParaRPr>
          </a:p>
          <a:p>
            <a:pPr marL="0" indent="0">
              <a:lnSpc>
                <a:spcPct val="90000"/>
              </a:lnSpc>
              <a:buClr>
                <a:schemeClr val="tx1"/>
              </a:buClr>
              <a:buSzPts val="1440"/>
              <a:buNone/>
            </a:pPr>
            <a:endParaRPr lang="en-US" sz="1600" b="1" dirty="0">
              <a:effectLst/>
              <a:latin typeface="Agency FB" panose="020B0503020202020204" pitchFamily="34" charset="0"/>
              <a:ea typeface="Calibri"/>
              <a:cs typeface="Calibri"/>
              <a:sym typeface="Calibri"/>
            </a:endParaRPr>
          </a:p>
        </p:txBody>
      </p:sp>
      <p:cxnSp>
        <p:nvCxnSpPr>
          <p:cNvPr id="20" name="Straight Connector 19">
            <a:extLst>
              <a:ext uri="{FF2B5EF4-FFF2-40B4-BE49-F238E27FC236}">
                <a16:creationId xmlns:a16="http://schemas.microsoft.com/office/drawing/2014/main" id="{5FB248F8-611D-487D-ABA7-13001C01E0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17722" y="2057399"/>
            <a:ext cx="0" cy="27432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Picture 4" descr="A white and red logo&#10;&#10;AI-generated content may be incorrect.">
            <a:extLst>
              <a:ext uri="{FF2B5EF4-FFF2-40B4-BE49-F238E27FC236}">
                <a16:creationId xmlns:a16="http://schemas.microsoft.com/office/drawing/2014/main" id="{D3100380-F987-4760-7EBF-F946481ADF16}"/>
              </a:ext>
            </a:extLst>
          </p:cNvPr>
          <p:cNvPicPr>
            <a:picLocks noChangeAspect="1"/>
          </p:cNvPicPr>
          <p:nvPr/>
        </p:nvPicPr>
        <p:blipFill>
          <a:blip r:embed="rId2"/>
          <a:stretch>
            <a:fillRect/>
          </a:stretch>
        </p:blipFill>
        <p:spPr>
          <a:xfrm>
            <a:off x="5397817" y="4328610"/>
            <a:ext cx="3162334" cy="2108222"/>
          </a:xfrm>
          <a:prstGeom prst="rect">
            <a:avLst/>
          </a:prstGeom>
        </p:spPr>
      </p:pic>
      <p:pic>
        <p:nvPicPr>
          <p:cNvPr id="2" name="Picture 1" descr="A blue logo on a black background&#10;&#10;AI-generated content may be incorrect.">
            <a:extLst>
              <a:ext uri="{FF2B5EF4-FFF2-40B4-BE49-F238E27FC236}">
                <a16:creationId xmlns:a16="http://schemas.microsoft.com/office/drawing/2014/main" id="{61A22732-B576-426A-C381-5A9E2C6E1680}"/>
              </a:ext>
            </a:extLst>
          </p:cNvPr>
          <p:cNvPicPr>
            <a:picLocks noChangeAspect="1"/>
          </p:cNvPicPr>
          <p:nvPr/>
        </p:nvPicPr>
        <p:blipFill>
          <a:blip r:embed="rId3"/>
          <a:stretch>
            <a:fillRect/>
          </a:stretch>
        </p:blipFill>
        <p:spPr>
          <a:xfrm>
            <a:off x="1065485" y="-235763"/>
            <a:ext cx="3953504" cy="2635669"/>
          </a:xfrm>
          <a:prstGeom prst="rect">
            <a:avLst/>
          </a:prstGeom>
        </p:spPr>
      </p:pic>
      <p:pic>
        <p:nvPicPr>
          <p:cNvPr id="8" name="Picture 7">
            <a:extLst>
              <a:ext uri="{FF2B5EF4-FFF2-40B4-BE49-F238E27FC236}">
                <a16:creationId xmlns:a16="http://schemas.microsoft.com/office/drawing/2014/main" id="{3BCE4878-F308-9FCE-1671-E3E8B6AD1016}"/>
              </a:ext>
            </a:extLst>
          </p:cNvPr>
          <p:cNvPicPr>
            <a:picLocks noChangeAspect="1"/>
          </p:cNvPicPr>
          <p:nvPr/>
        </p:nvPicPr>
        <p:blipFill>
          <a:blip r:embed="rId4"/>
          <a:stretch>
            <a:fillRect/>
          </a:stretch>
        </p:blipFill>
        <p:spPr>
          <a:xfrm>
            <a:off x="5658896" y="796519"/>
            <a:ext cx="2919574" cy="3414209"/>
          </a:xfrm>
          <a:prstGeom prst="rect">
            <a:avLst/>
          </a:prstGeom>
        </p:spPr>
      </p:pic>
    </p:spTree>
    <p:extLst>
      <p:ext uri="{BB962C8B-B14F-4D97-AF65-F5344CB8AC3E}">
        <p14:creationId xmlns:p14="http://schemas.microsoft.com/office/powerpoint/2010/main" val="1834751716"/>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8">
          <a:extLst>
            <a:ext uri="{FF2B5EF4-FFF2-40B4-BE49-F238E27FC236}">
              <a16:creationId xmlns:a16="http://schemas.microsoft.com/office/drawing/2014/main" id="{80438997-B8D7-7E12-0D2F-3485E9D0506E}"/>
            </a:ext>
          </a:extLst>
        </p:cNvPr>
        <p:cNvGrpSpPr/>
        <p:nvPr/>
      </p:nvGrpSpPr>
      <p:grpSpPr>
        <a:xfrm>
          <a:off x="0" y="0"/>
          <a:ext cx="0" cy="0"/>
          <a:chOff x="0" y="0"/>
          <a:chExt cx="0" cy="0"/>
        </a:xfrm>
      </p:grpSpPr>
      <p:pic>
        <p:nvPicPr>
          <p:cNvPr id="10" name="Picture 9" descr="A white and red logo&#10;&#10;AI-generated content may be incorrect.">
            <a:extLst>
              <a:ext uri="{FF2B5EF4-FFF2-40B4-BE49-F238E27FC236}">
                <a16:creationId xmlns:a16="http://schemas.microsoft.com/office/drawing/2014/main" id="{ACDD0E95-F288-416A-9600-F0919D491917}"/>
              </a:ext>
            </a:extLst>
          </p:cNvPr>
          <p:cNvPicPr>
            <a:picLocks noChangeAspect="1"/>
          </p:cNvPicPr>
          <p:nvPr/>
        </p:nvPicPr>
        <p:blipFill>
          <a:blip r:embed="rId3">
            <a:alphaModFix amt="25000"/>
          </a:blip>
          <a:srcRect l="11000" r="-1" b="-1"/>
          <a:stretch>
            <a:fillRect/>
          </a:stretch>
        </p:blipFill>
        <p:spPr>
          <a:xfrm>
            <a:off x="20" y="10"/>
            <a:ext cx="9143980" cy="6857990"/>
          </a:xfrm>
          <a:prstGeom prst="rect">
            <a:avLst/>
          </a:prstGeom>
        </p:spPr>
      </p:pic>
      <p:graphicFrame>
        <p:nvGraphicFramePr>
          <p:cNvPr id="83" name="Shape 70">
            <a:extLst>
              <a:ext uri="{FF2B5EF4-FFF2-40B4-BE49-F238E27FC236}">
                <a16:creationId xmlns:a16="http://schemas.microsoft.com/office/drawing/2014/main" id="{E1FAB79E-9267-6C23-96FB-2CC89929AC5C}"/>
              </a:ext>
            </a:extLst>
          </p:cNvPr>
          <p:cNvGraphicFramePr/>
          <p:nvPr>
            <p:extLst>
              <p:ext uri="{D42A27DB-BD31-4B8C-83A1-F6EECF244321}">
                <p14:modId xmlns:p14="http://schemas.microsoft.com/office/powerpoint/2010/main" val="442983540"/>
              </p:ext>
            </p:extLst>
          </p:nvPr>
        </p:nvGraphicFramePr>
        <p:xfrm>
          <a:off x="685346" y="609601"/>
          <a:ext cx="7765321" cy="5181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98882091"/>
      </p:ext>
    </p:extLst>
  </p:cSld>
  <p:clrMapOvr>
    <a:masterClrMapping/>
  </p:clrMapOvr>
  <p:transition spd="med">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639D3-E429-26A9-FC38-751C20481736}"/>
              </a:ext>
            </a:extLst>
          </p:cNvPr>
          <p:cNvSpPr>
            <a:spLocks noGrp="1"/>
          </p:cNvSpPr>
          <p:nvPr>
            <p:ph type="title"/>
          </p:nvPr>
        </p:nvSpPr>
        <p:spPr>
          <a:xfrm>
            <a:off x="374073" y="104555"/>
            <a:ext cx="8447809" cy="1281487"/>
          </a:xfrm>
          <a:effectLst/>
        </p:spPr>
        <p:txBody>
          <a:bodyPr>
            <a:normAutofit/>
          </a:bodyPr>
          <a:lstStyle/>
          <a:p>
            <a:r>
              <a:rPr lang="en-US" sz="4800" u="sng" dirty="0">
                <a:effectLst>
                  <a:outerShdw blurRad="38100" dist="38100" dir="2700000" algn="tl">
                    <a:srgbClr val="000000">
                      <a:alpha val="43137"/>
                    </a:srgbClr>
                  </a:outerShdw>
                </a:effectLst>
                <a:latin typeface="Boucherie Block" panose="02000506000000020004" pitchFamily="2" charset="0"/>
              </a:rPr>
              <a:t>2026 SYBA BOARD</a:t>
            </a:r>
            <a:endParaRPr lang="en-US" sz="4800" dirty="0"/>
          </a:p>
        </p:txBody>
      </p:sp>
      <p:sp>
        <p:nvSpPr>
          <p:cNvPr id="3" name="Content Placeholder 2">
            <a:extLst>
              <a:ext uri="{FF2B5EF4-FFF2-40B4-BE49-F238E27FC236}">
                <a16:creationId xmlns:a16="http://schemas.microsoft.com/office/drawing/2014/main" id="{29D2A99B-DC10-BE9B-8114-FD76D928E1F7}"/>
              </a:ext>
            </a:extLst>
          </p:cNvPr>
          <p:cNvSpPr>
            <a:spLocks noGrp="1"/>
          </p:cNvSpPr>
          <p:nvPr>
            <p:ph idx="1"/>
          </p:nvPr>
        </p:nvSpPr>
        <p:spPr>
          <a:xfrm>
            <a:off x="463260" y="1272641"/>
            <a:ext cx="8358622" cy="5089444"/>
          </a:xfrm>
          <a:effectLst/>
        </p:spPr>
        <p:txBody>
          <a:bodyPr numCol="2" anchor="ctr">
            <a:noAutofit/>
          </a:bodyPr>
          <a:lstStyle/>
          <a:p>
            <a:pPr indent="-342900">
              <a:lnSpc>
                <a:spcPct val="90000"/>
              </a:lnSpc>
              <a:buClr>
                <a:schemeClr val="tx1"/>
              </a:buClr>
              <a:buSzPts val="1440"/>
            </a:pPr>
            <a:r>
              <a:rPr lang="en-US" sz="1800" b="1" dirty="0">
                <a:effectLst/>
                <a:ea typeface="Calibri"/>
                <a:cs typeface="Calibri"/>
                <a:sym typeface="Calibri"/>
              </a:rPr>
              <a:t>PRESIDENT: </a:t>
            </a:r>
            <a:r>
              <a:rPr lang="en-US" sz="1800" dirty="0">
                <a:effectLst/>
                <a:ea typeface="Calibri"/>
                <a:cs typeface="Calibri"/>
                <a:sym typeface="Calibri"/>
              </a:rPr>
              <a:t>Shane Hofmann</a:t>
            </a:r>
            <a:endParaRPr lang="en-US" sz="1800" b="1" dirty="0">
              <a:effectLst/>
              <a:ea typeface="Calibri"/>
              <a:cs typeface="Calibri"/>
              <a:sym typeface="Calibri"/>
            </a:endParaRPr>
          </a:p>
          <a:p>
            <a:pPr indent="-342900">
              <a:lnSpc>
                <a:spcPct val="90000"/>
              </a:lnSpc>
              <a:buClr>
                <a:schemeClr val="tx1"/>
              </a:buClr>
              <a:buSzPts val="1440"/>
            </a:pPr>
            <a:r>
              <a:rPr lang="en-US" sz="1800" b="1" dirty="0">
                <a:effectLst/>
                <a:ea typeface="Calibri"/>
                <a:cs typeface="Calibri"/>
                <a:sym typeface="Calibri"/>
              </a:rPr>
              <a:t>VICE PRESIDENT: </a:t>
            </a:r>
            <a:r>
              <a:rPr lang="en-US" sz="1800" dirty="0">
                <a:effectLst/>
                <a:ea typeface="Calibri"/>
                <a:cs typeface="Calibri"/>
                <a:sym typeface="Calibri"/>
              </a:rPr>
              <a:t>Kyle Rice </a:t>
            </a:r>
          </a:p>
          <a:p>
            <a:pPr indent="-342900">
              <a:lnSpc>
                <a:spcPct val="90000"/>
              </a:lnSpc>
              <a:buClr>
                <a:schemeClr val="tx1"/>
              </a:buClr>
              <a:buSzPts val="1440"/>
            </a:pPr>
            <a:r>
              <a:rPr lang="en-US" sz="1800" b="1" dirty="0">
                <a:effectLst/>
                <a:ea typeface="Calibri"/>
                <a:cs typeface="Calibri"/>
                <a:sym typeface="Calibri"/>
              </a:rPr>
              <a:t>TREASURER: </a:t>
            </a:r>
            <a:r>
              <a:rPr lang="en-US" sz="1800" dirty="0">
                <a:effectLst/>
                <a:ea typeface="Calibri"/>
                <a:cs typeface="Calibri"/>
                <a:sym typeface="Calibri"/>
              </a:rPr>
              <a:t>Rob Deuth </a:t>
            </a:r>
          </a:p>
          <a:p>
            <a:pPr indent="-342900">
              <a:lnSpc>
                <a:spcPct val="90000"/>
              </a:lnSpc>
              <a:buClr>
                <a:schemeClr val="tx1"/>
              </a:buClr>
              <a:buSzPts val="1440"/>
            </a:pPr>
            <a:r>
              <a:rPr lang="en-US" sz="1800" b="1" dirty="0">
                <a:effectLst/>
                <a:ea typeface="Calibri"/>
                <a:cs typeface="Calibri"/>
                <a:sym typeface="Calibri"/>
              </a:rPr>
              <a:t>SECRETARY: </a:t>
            </a:r>
            <a:r>
              <a:rPr lang="en-US" sz="1800" dirty="0">
                <a:effectLst/>
                <a:ea typeface="Calibri"/>
                <a:cs typeface="Calibri"/>
                <a:sym typeface="Calibri"/>
              </a:rPr>
              <a:t>Sean Dolan</a:t>
            </a:r>
          </a:p>
          <a:p>
            <a:pPr indent="-342900">
              <a:lnSpc>
                <a:spcPct val="90000"/>
              </a:lnSpc>
              <a:buClr>
                <a:schemeClr val="tx1"/>
              </a:buClr>
              <a:buSzPts val="1440"/>
            </a:pPr>
            <a:r>
              <a:rPr lang="en-US" sz="1800" b="1" dirty="0">
                <a:effectLst/>
                <a:ea typeface="Calibri"/>
                <a:cs typeface="Calibri"/>
                <a:sym typeface="Calibri"/>
              </a:rPr>
              <a:t>TRAVEL DIRECTORS: </a:t>
            </a:r>
            <a:r>
              <a:rPr lang="en-US" sz="1800" dirty="0">
                <a:effectLst/>
                <a:ea typeface="Calibri"/>
                <a:cs typeface="Calibri"/>
                <a:sym typeface="Calibri"/>
              </a:rPr>
              <a:t>Jason Lenz &amp; Blake Grefe</a:t>
            </a:r>
          </a:p>
          <a:p>
            <a:pPr indent="-342900">
              <a:lnSpc>
                <a:spcPct val="90000"/>
              </a:lnSpc>
              <a:buClr>
                <a:schemeClr val="tx1"/>
              </a:buClr>
              <a:buSzPts val="1440"/>
            </a:pPr>
            <a:r>
              <a:rPr lang="en-US" sz="1800" b="1" dirty="0">
                <a:effectLst/>
                <a:ea typeface="Calibri"/>
                <a:cs typeface="Calibri"/>
                <a:sym typeface="Calibri"/>
              </a:rPr>
              <a:t>IN-HOUSE DIRECTORS: </a:t>
            </a:r>
            <a:r>
              <a:rPr lang="en-US" sz="1800" dirty="0">
                <a:effectLst/>
                <a:ea typeface="Calibri"/>
                <a:cs typeface="Calibri"/>
                <a:sym typeface="Calibri"/>
              </a:rPr>
              <a:t>Jason Mousel  &amp; Trevor Jones </a:t>
            </a:r>
          </a:p>
          <a:p>
            <a:pPr indent="-342900">
              <a:lnSpc>
                <a:spcPct val="90000"/>
              </a:lnSpc>
              <a:buClr>
                <a:schemeClr val="tx1"/>
              </a:buClr>
              <a:buSzPts val="1440"/>
            </a:pPr>
            <a:r>
              <a:rPr lang="en-US" sz="1800" b="1" dirty="0">
                <a:effectLst/>
                <a:ea typeface="Calibri"/>
                <a:cs typeface="Calibri"/>
                <a:sym typeface="Calibri"/>
              </a:rPr>
              <a:t>FIELD &amp; FACILITIES DIRECTOR</a:t>
            </a:r>
            <a:r>
              <a:rPr lang="en-US" sz="1800" dirty="0">
                <a:effectLst/>
                <a:ea typeface="Calibri"/>
                <a:cs typeface="Calibri"/>
                <a:sym typeface="Calibri"/>
              </a:rPr>
              <a:t>: Christina Tibbetts </a:t>
            </a:r>
          </a:p>
          <a:p>
            <a:pPr indent="-342900">
              <a:lnSpc>
                <a:spcPct val="90000"/>
              </a:lnSpc>
              <a:buClr>
                <a:schemeClr val="tx1"/>
              </a:buClr>
              <a:buSzPts val="1440"/>
            </a:pPr>
            <a:r>
              <a:rPr lang="en-US" sz="1800" b="1" dirty="0">
                <a:effectLst/>
                <a:ea typeface="Calibri"/>
                <a:cs typeface="Calibri"/>
                <a:sym typeface="Calibri"/>
              </a:rPr>
              <a:t>COMMUNICATIONS DIRECTOR: </a:t>
            </a:r>
            <a:r>
              <a:rPr lang="en-US" sz="1800" dirty="0">
                <a:effectLst/>
                <a:ea typeface="Calibri"/>
                <a:cs typeface="Calibri"/>
                <a:sym typeface="Calibri"/>
              </a:rPr>
              <a:t>Mark Amundson</a:t>
            </a:r>
            <a:endParaRPr lang="en-US" sz="1800" b="1" dirty="0">
              <a:effectLst/>
              <a:ea typeface="Calibri"/>
              <a:cs typeface="Calibri"/>
              <a:sym typeface="Calibri"/>
            </a:endParaRPr>
          </a:p>
          <a:p>
            <a:pPr indent="-342900">
              <a:lnSpc>
                <a:spcPct val="90000"/>
              </a:lnSpc>
              <a:buClr>
                <a:schemeClr val="tx1"/>
              </a:buClr>
              <a:buSzPts val="1440"/>
            </a:pPr>
            <a:r>
              <a:rPr lang="en-US" sz="1800" b="1" dirty="0">
                <a:effectLst/>
                <a:ea typeface="Calibri"/>
                <a:cs typeface="Calibri"/>
                <a:sym typeface="Calibri"/>
              </a:rPr>
              <a:t>SOCIAL MEDIA DIRECTORS: </a:t>
            </a:r>
            <a:r>
              <a:rPr lang="en-US" sz="1800" dirty="0">
                <a:effectLst/>
                <a:ea typeface="Calibri"/>
                <a:cs typeface="Calibri"/>
                <a:sym typeface="Calibri"/>
              </a:rPr>
              <a:t>Sara Lewis &amp; Tracey Domke </a:t>
            </a:r>
            <a:endParaRPr lang="en-US" sz="1800" b="1" dirty="0">
              <a:effectLst/>
              <a:ea typeface="Calibri"/>
              <a:cs typeface="Calibri"/>
              <a:sym typeface="Calibri"/>
            </a:endParaRPr>
          </a:p>
          <a:p>
            <a:pPr indent="-342900">
              <a:lnSpc>
                <a:spcPct val="90000"/>
              </a:lnSpc>
              <a:buClr>
                <a:schemeClr val="tx1"/>
              </a:buClr>
              <a:buSzPts val="1440"/>
            </a:pPr>
            <a:endParaRPr lang="en-US" sz="1800" b="1" dirty="0">
              <a:effectLst/>
              <a:ea typeface="Calibri"/>
              <a:cs typeface="Calibri"/>
              <a:sym typeface="Calibri"/>
            </a:endParaRPr>
          </a:p>
          <a:p>
            <a:pPr indent="-342900">
              <a:lnSpc>
                <a:spcPct val="90000"/>
              </a:lnSpc>
              <a:buClr>
                <a:schemeClr val="tx1"/>
              </a:buClr>
              <a:buSzPts val="1440"/>
            </a:pPr>
            <a:r>
              <a:rPr lang="en-US" sz="1800" b="1" dirty="0">
                <a:effectLst/>
                <a:ea typeface="Calibri"/>
                <a:cs typeface="Calibri"/>
                <a:sym typeface="Calibri"/>
              </a:rPr>
              <a:t>TOURNAMENT DIRECTOR: </a:t>
            </a:r>
            <a:r>
              <a:rPr lang="en-US" sz="1800" dirty="0">
                <a:effectLst/>
                <a:ea typeface="Calibri"/>
                <a:cs typeface="Calibri"/>
                <a:sym typeface="Calibri"/>
              </a:rPr>
              <a:t>Katie Johnson</a:t>
            </a:r>
          </a:p>
          <a:p>
            <a:pPr indent="-342900">
              <a:lnSpc>
                <a:spcPct val="90000"/>
              </a:lnSpc>
              <a:buClr>
                <a:schemeClr val="tx1"/>
              </a:buClr>
              <a:buSzPts val="1440"/>
            </a:pPr>
            <a:r>
              <a:rPr lang="en-US" sz="1800" b="1" dirty="0">
                <a:effectLst/>
                <a:ea typeface="Calibri"/>
                <a:cs typeface="Calibri"/>
                <a:sym typeface="Calibri"/>
              </a:rPr>
              <a:t>ASSISTANT TOURNAMENT DIRECTOR: </a:t>
            </a:r>
            <a:r>
              <a:rPr lang="en-US" sz="1800" dirty="0">
                <a:effectLst/>
                <a:ea typeface="Calibri"/>
                <a:cs typeface="Calibri"/>
                <a:sym typeface="Calibri"/>
              </a:rPr>
              <a:t>Tatum Heil</a:t>
            </a:r>
          </a:p>
          <a:p>
            <a:pPr indent="-342900">
              <a:lnSpc>
                <a:spcPct val="90000"/>
              </a:lnSpc>
              <a:buClr>
                <a:schemeClr val="tx1"/>
              </a:buClr>
              <a:buSzPts val="1440"/>
            </a:pPr>
            <a:r>
              <a:rPr lang="en-US" sz="1800" b="1" dirty="0">
                <a:effectLst/>
                <a:ea typeface="Calibri"/>
                <a:cs typeface="Calibri"/>
                <a:sym typeface="Calibri"/>
              </a:rPr>
              <a:t>EQUIPMENT DIRECTOR: </a:t>
            </a:r>
            <a:r>
              <a:rPr lang="en-US" sz="1800" dirty="0">
                <a:effectLst/>
                <a:ea typeface="Calibri"/>
                <a:cs typeface="Calibri"/>
                <a:sym typeface="Calibri"/>
              </a:rPr>
              <a:t>Tyler Menden</a:t>
            </a:r>
          </a:p>
          <a:p>
            <a:pPr indent="-342900">
              <a:lnSpc>
                <a:spcPct val="90000"/>
              </a:lnSpc>
              <a:buClr>
                <a:schemeClr val="tx1"/>
              </a:buClr>
              <a:buSzPts val="1440"/>
            </a:pPr>
            <a:r>
              <a:rPr lang="en-US" sz="1800" b="1" dirty="0">
                <a:effectLst/>
                <a:ea typeface="Calibri"/>
                <a:cs typeface="Calibri"/>
                <a:sym typeface="Calibri"/>
              </a:rPr>
              <a:t>UMPIRE COORDINATOR: </a:t>
            </a:r>
            <a:r>
              <a:rPr lang="en-US" sz="1800" dirty="0">
                <a:effectLst/>
                <a:ea typeface="Calibri"/>
                <a:cs typeface="Calibri"/>
                <a:sym typeface="Calibri"/>
              </a:rPr>
              <a:t>Brent Vannier</a:t>
            </a:r>
          </a:p>
          <a:p>
            <a:pPr indent="-342900">
              <a:lnSpc>
                <a:spcPct val="90000"/>
              </a:lnSpc>
              <a:buClr>
                <a:schemeClr val="tx1"/>
              </a:buClr>
              <a:buSzPts val="1440"/>
            </a:pPr>
            <a:r>
              <a:rPr lang="en-US" sz="1800" b="1" dirty="0">
                <a:effectLst/>
                <a:ea typeface="Calibri"/>
                <a:cs typeface="Calibri"/>
                <a:sym typeface="Calibri"/>
              </a:rPr>
              <a:t>COMMUNITY LEAGUE COORDINATOR: </a:t>
            </a:r>
            <a:r>
              <a:rPr lang="en-US" sz="1800" dirty="0">
                <a:effectLst/>
                <a:ea typeface="Calibri"/>
                <a:cs typeface="Calibri"/>
                <a:sym typeface="Calibri"/>
              </a:rPr>
              <a:t>Ryan Schmitz </a:t>
            </a:r>
          </a:p>
          <a:p>
            <a:pPr indent="-342900">
              <a:lnSpc>
                <a:spcPct val="90000"/>
              </a:lnSpc>
              <a:buClr>
                <a:schemeClr val="tx1"/>
              </a:buClr>
              <a:buSzPts val="1440"/>
            </a:pPr>
            <a:r>
              <a:rPr lang="en-US" sz="1800" b="1" dirty="0">
                <a:effectLst/>
                <a:ea typeface="Calibri"/>
                <a:cs typeface="Calibri"/>
                <a:sym typeface="Calibri"/>
              </a:rPr>
              <a:t>ASSISTANT EQUIPMENT DIRECTOR: </a:t>
            </a:r>
            <a:r>
              <a:rPr lang="en-US" sz="1800" dirty="0">
                <a:effectLst/>
                <a:ea typeface="Calibri"/>
                <a:cs typeface="Calibri"/>
                <a:sym typeface="Calibri"/>
              </a:rPr>
              <a:t>Sean LaCoste</a:t>
            </a:r>
          </a:p>
          <a:p>
            <a:pPr indent="-342900">
              <a:lnSpc>
                <a:spcPct val="90000"/>
              </a:lnSpc>
              <a:buClr>
                <a:schemeClr val="tx1"/>
              </a:buClr>
              <a:buSzPts val="1440"/>
            </a:pPr>
            <a:r>
              <a:rPr lang="en-US" sz="1800" b="1" dirty="0">
                <a:effectLst/>
                <a:ea typeface="Calibri"/>
                <a:cs typeface="Calibri"/>
                <a:sym typeface="Calibri"/>
              </a:rPr>
              <a:t>FUNDRAISING COORDINATOR: </a:t>
            </a:r>
            <a:r>
              <a:rPr lang="en-US" sz="1800" dirty="0">
                <a:effectLst/>
                <a:ea typeface="Calibri"/>
                <a:cs typeface="Calibri"/>
                <a:sym typeface="Calibri"/>
              </a:rPr>
              <a:t>Billy Wermerskirchen</a:t>
            </a:r>
          </a:p>
          <a:p>
            <a:pPr indent="-342900">
              <a:lnSpc>
                <a:spcPct val="90000"/>
              </a:lnSpc>
              <a:buClr>
                <a:schemeClr val="bg1"/>
              </a:buClr>
              <a:buSzPts val="1440"/>
            </a:pPr>
            <a:endParaRPr lang="en-US" sz="1800" b="1" dirty="0">
              <a:effectLst/>
              <a:ea typeface="Calibri"/>
              <a:cs typeface="Calibri"/>
              <a:sym typeface="Calibri"/>
            </a:endParaRPr>
          </a:p>
          <a:p>
            <a:pPr indent="-342900">
              <a:lnSpc>
                <a:spcPct val="90000"/>
              </a:lnSpc>
              <a:buClr>
                <a:schemeClr val="bg1"/>
              </a:buClr>
              <a:buSzPts val="1440"/>
            </a:pPr>
            <a:endParaRPr lang="en-US" sz="1800" b="1" dirty="0">
              <a:effectLst>
                <a:outerShdw blurRad="38100" dist="38100" dir="2700000" algn="tl">
                  <a:srgbClr val="000000">
                    <a:alpha val="43137"/>
                  </a:srgbClr>
                </a:outerShdw>
              </a:effectLst>
              <a:ea typeface="Calibri"/>
              <a:cs typeface="Calibri"/>
              <a:sym typeface="Calibri"/>
            </a:endParaRPr>
          </a:p>
        </p:txBody>
      </p:sp>
      <p:pic>
        <p:nvPicPr>
          <p:cNvPr id="5" name="Picture 4" descr="A white and red logo&#10;&#10;AI-generated content may be incorrect.">
            <a:extLst>
              <a:ext uri="{FF2B5EF4-FFF2-40B4-BE49-F238E27FC236}">
                <a16:creationId xmlns:a16="http://schemas.microsoft.com/office/drawing/2014/main" id="{FAD47981-7D3D-32BC-5914-5FAB2BA2E4B0}"/>
              </a:ext>
            </a:extLst>
          </p:cNvPr>
          <p:cNvPicPr>
            <a:picLocks noChangeAspect="1"/>
          </p:cNvPicPr>
          <p:nvPr/>
        </p:nvPicPr>
        <p:blipFill>
          <a:blip r:embed="rId2"/>
          <a:stretch>
            <a:fillRect/>
          </a:stretch>
        </p:blipFill>
        <p:spPr>
          <a:xfrm>
            <a:off x="6869361" y="5392882"/>
            <a:ext cx="2305815" cy="1537210"/>
          </a:xfrm>
          <a:prstGeom prst="rect">
            <a:avLst/>
          </a:prstGeom>
        </p:spPr>
      </p:pic>
    </p:spTree>
    <p:extLst>
      <p:ext uri="{BB962C8B-B14F-4D97-AF65-F5344CB8AC3E}">
        <p14:creationId xmlns:p14="http://schemas.microsoft.com/office/powerpoint/2010/main" val="33845992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5"/>
        <p:cNvGrpSpPr/>
        <p:nvPr/>
      </p:nvGrpSpPr>
      <p:grpSpPr>
        <a:xfrm>
          <a:off x="0" y="0"/>
          <a:ext cx="0" cy="0"/>
          <a:chOff x="0" y="0"/>
          <a:chExt cx="0" cy="0"/>
        </a:xfrm>
      </p:grpSpPr>
      <p:sp useBgFill="1">
        <p:nvSpPr>
          <p:cNvPr id="94" name="Rectangle 93">
            <a:extLst>
              <a:ext uri="{FF2B5EF4-FFF2-40B4-BE49-F238E27FC236}">
                <a16:creationId xmlns:a16="http://schemas.microsoft.com/office/drawing/2014/main" id="{56B051A4-96A7-4A11-9DAD-063A9C577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45B67B9C-9B45-4084-9BB5-187071EE9A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92082"/>
            <a:ext cx="9144000" cy="2565918"/>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86" name="Shape 86"/>
          <p:cNvSpPr txBox="1">
            <a:spLocks noGrp="1"/>
          </p:cNvSpPr>
          <p:nvPr>
            <p:ph type="title" idx="4294967295"/>
          </p:nvPr>
        </p:nvSpPr>
        <p:spPr>
          <a:xfrm>
            <a:off x="685345" y="4659792"/>
            <a:ext cx="7765321" cy="1633340"/>
          </a:xfrm>
          <a:prstGeom prst="rect">
            <a:avLst/>
          </a:prstGeom>
        </p:spPr>
        <p:txBody>
          <a:bodyPr spcFirstLastPara="1" vert="horz" lIns="91440" tIns="45720" rIns="91440" bIns="45720" rtlCol="0" anchor="ctr" anchorCtr="0">
            <a:normAutofit/>
          </a:bodyPr>
          <a:lstStyle/>
          <a:p>
            <a:r>
              <a:rPr lang="en-US" sz="6000" u="sng" cap="none" dirty="0">
                <a:solidFill>
                  <a:srgbClr val="FFFFFF"/>
                </a:solidFill>
                <a:latin typeface="Boucherie Block" panose="02000506000000020004" pitchFamily="2" charset="0"/>
              </a:rPr>
              <a:t>MISSION STATEMENT</a:t>
            </a:r>
            <a:endParaRPr lang="en-US" sz="6000" dirty="0">
              <a:solidFill>
                <a:srgbClr val="FFFFFF"/>
              </a:solidFill>
              <a:latin typeface="Boucherie Block" panose="02000506000000020004" pitchFamily="2" charset="0"/>
            </a:endParaRPr>
          </a:p>
        </p:txBody>
      </p:sp>
      <p:sp>
        <p:nvSpPr>
          <p:cNvPr id="87" name="Shape 87"/>
          <p:cNvSpPr txBox="1">
            <a:spLocks noGrp="1"/>
          </p:cNvSpPr>
          <p:nvPr>
            <p:ph type="body" idx="4294967295"/>
          </p:nvPr>
        </p:nvSpPr>
        <p:spPr>
          <a:xfrm>
            <a:off x="407950" y="741515"/>
            <a:ext cx="8181868" cy="3045558"/>
          </a:xfrm>
          <a:prstGeom prst="rect">
            <a:avLst/>
          </a:prstGeom>
          <a:effectLst/>
        </p:spPr>
        <p:txBody>
          <a:bodyPr spcFirstLastPara="1" vert="horz" lIns="91440" tIns="45720" rIns="91440" bIns="45720" rtlCol="0" anchor="ctr" anchorCtr="0">
            <a:noAutofit/>
          </a:bodyPr>
          <a:lstStyle/>
          <a:p>
            <a:pPr indent="0" algn="ctr">
              <a:lnSpc>
                <a:spcPct val="90000"/>
              </a:lnSpc>
              <a:buFont typeface="Wingdings 2" charset="2"/>
              <a:buNone/>
            </a:pPr>
            <a:r>
              <a:rPr lang="en-US" sz="2400" kern="0" dirty="0">
                <a:solidFill>
                  <a:srgbClr val="000000"/>
                </a:solidFill>
                <a:effectLst/>
                <a:ea typeface="Aptos" panose="020B0004020202020204" pitchFamily="34" charset="0"/>
                <a:cs typeface="Aptos" panose="020B0004020202020204" pitchFamily="34" charset="0"/>
              </a:rPr>
              <a:t>The mission of the Shakopee Youth Baseball Association is to serve young athletes of all skill levels and experience, from </a:t>
            </a:r>
            <a:r>
              <a:rPr lang="en-US" sz="2400" b="1" kern="0" dirty="0">
                <a:solidFill>
                  <a:srgbClr val="000000"/>
                </a:solidFill>
                <a:effectLst/>
                <a:ea typeface="Aptos" panose="020B0004020202020204" pitchFamily="34" charset="0"/>
                <a:cs typeface="Aptos" panose="020B0004020202020204" pitchFamily="34" charset="0"/>
              </a:rPr>
              <a:t>beginner</a:t>
            </a:r>
            <a:r>
              <a:rPr lang="en-US" sz="2400" kern="0" dirty="0">
                <a:solidFill>
                  <a:srgbClr val="000000"/>
                </a:solidFill>
                <a:effectLst/>
                <a:ea typeface="Aptos" panose="020B0004020202020204" pitchFamily="34" charset="0"/>
                <a:cs typeface="Aptos" panose="020B0004020202020204" pitchFamily="34" charset="0"/>
              </a:rPr>
              <a:t> and </a:t>
            </a:r>
            <a:r>
              <a:rPr lang="en-US" sz="2400" b="1" kern="0" dirty="0">
                <a:solidFill>
                  <a:srgbClr val="000000"/>
                </a:solidFill>
                <a:effectLst/>
                <a:ea typeface="Aptos" panose="020B0004020202020204" pitchFamily="34" charset="0"/>
                <a:cs typeface="Aptos" panose="020B0004020202020204" pitchFamily="34" charset="0"/>
              </a:rPr>
              <a:t>recreational</a:t>
            </a:r>
            <a:r>
              <a:rPr lang="en-US" sz="2400" kern="0" dirty="0">
                <a:solidFill>
                  <a:srgbClr val="000000"/>
                </a:solidFill>
                <a:effectLst/>
                <a:ea typeface="Aptos" panose="020B0004020202020204" pitchFamily="34" charset="0"/>
                <a:cs typeface="Aptos" panose="020B0004020202020204" pitchFamily="34" charset="0"/>
              </a:rPr>
              <a:t> players, to the highest </a:t>
            </a:r>
            <a:r>
              <a:rPr lang="en-US" sz="2400" b="1" kern="0" dirty="0">
                <a:solidFill>
                  <a:srgbClr val="000000"/>
                </a:solidFill>
                <a:effectLst/>
                <a:ea typeface="Aptos" panose="020B0004020202020204" pitchFamily="34" charset="0"/>
                <a:cs typeface="Aptos" panose="020B0004020202020204" pitchFamily="34" charset="0"/>
              </a:rPr>
              <a:t>competitive </a:t>
            </a:r>
            <a:r>
              <a:rPr lang="en-US" sz="2400" kern="0" dirty="0">
                <a:solidFill>
                  <a:srgbClr val="000000"/>
                </a:solidFill>
                <a:effectLst/>
                <a:ea typeface="Aptos" panose="020B0004020202020204" pitchFamily="34" charset="0"/>
                <a:cs typeface="Aptos" panose="020B0004020202020204" pitchFamily="34" charset="0"/>
              </a:rPr>
              <a:t>levels. We are committed to the development of strong baseball skills and competitive excellence within a </a:t>
            </a:r>
            <a:r>
              <a:rPr lang="en-US" sz="2400" b="1" kern="0" dirty="0">
                <a:solidFill>
                  <a:srgbClr val="000000"/>
                </a:solidFill>
                <a:effectLst/>
                <a:ea typeface="Aptos" panose="020B0004020202020204" pitchFamily="34" charset="0"/>
                <a:cs typeface="Aptos" panose="020B0004020202020204" pitchFamily="34" charset="0"/>
              </a:rPr>
              <a:t>safe</a:t>
            </a:r>
            <a:r>
              <a:rPr lang="en-US" sz="2400" kern="0" dirty="0">
                <a:solidFill>
                  <a:srgbClr val="000000"/>
                </a:solidFill>
                <a:effectLst/>
                <a:ea typeface="Aptos" panose="020B0004020202020204" pitchFamily="34" charset="0"/>
                <a:cs typeface="Aptos" panose="020B0004020202020204" pitchFamily="34" charset="0"/>
              </a:rPr>
              <a:t>, </a:t>
            </a:r>
            <a:r>
              <a:rPr lang="en-US" sz="2400" b="1" kern="0" dirty="0">
                <a:solidFill>
                  <a:srgbClr val="000000"/>
                </a:solidFill>
                <a:effectLst/>
                <a:ea typeface="Aptos" panose="020B0004020202020204" pitchFamily="34" charset="0"/>
                <a:cs typeface="Aptos" panose="020B0004020202020204" pitchFamily="34" charset="0"/>
              </a:rPr>
              <a:t>fun</a:t>
            </a:r>
            <a:r>
              <a:rPr lang="en-US" sz="2400" kern="0" dirty="0">
                <a:solidFill>
                  <a:srgbClr val="000000"/>
                </a:solidFill>
                <a:effectLst/>
                <a:ea typeface="Aptos" panose="020B0004020202020204" pitchFamily="34" charset="0"/>
                <a:cs typeface="Aptos" panose="020B0004020202020204" pitchFamily="34" charset="0"/>
              </a:rPr>
              <a:t>, and</a:t>
            </a:r>
            <a:r>
              <a:rPr lang="en-US" sz="2400" b="1" kern="0" dirty="0">
                <a:solidFill>
                  <a:srgbClr val="000000"/>
                </a:solidFill>
                <a:effectLst/>
                <a:ea typeface="Aptos" panose="020B0004020202020204" pitchFamily="34" charset="0"/>
                <a:cs typeface="Aptos" panose="020B0004020202020204" pitchFamily="34" charset="0"/>
              </a:rPr>
              <a:t> inclusive</a:t>
            </a:r>
            <a:r>
              <a:rPr lang="en-US" sz="2400" kern="0" dirty="0">
                <a:solidFill>
                  <a:srgbClr val="000000"/>
                </a:solidFill>
                <a:effectLst/>
                <a:ea typeface="Aptos" panose="020B0004020202020204" pitchFamily="34" charset="0"/>
                <a:cs typeface="Aptos" panose="020B0004020202020204" pitchFamily="34" charset="0"/>
              </a:rPr>
              <a:t> community, allowing players to succeed both on and off the diamond.</a:t>
            </a:r>
            <a:endParaRPr lang="en-US" b="1" dirty="0">
              <a:highlight>
                <a:srgbClr val="FFFF00"/>
              </a:highlight>
            </a:endParaRPr>
          </a:p>
        </p:txBody>
      </p:sp>
    </p:spTree>
  </p:cSld>
  <p:clrMapOvr>
    <a:overrideClrMapping bg1="lt1" tx1="dk1" bg2="lt2" tx2="dk2" accent1="accent1" accent2="accent2" accent3="accent3" accent4="accent4" accent5="accent5" accent6="accent6" hlink="hlink" folHlink="folHlink"/>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Shape 85">
          <a:extLst>
            <a:ext uri="{FF2B5EF4-FFF2-40B4-BE49-F238E27FC236}">
              <a16:creationId xmlns:a16="http://schemas.microsoft.com/office/drawing/2014/main" id="{3265FB26-B674-B4DB-0796-79FBD0C20B02}"/>
            </a:ext>
          </a:extLst>
        </p:cNvPr>
        <p:cNvGrpSpPr/>
        <p:nvPr/>
      </p:nvGrpSpPr>
      <p:grpSpPr>
        <a:xfrm>
          <a:off x="0" y="0"/>
          <a:ext cx="0" cy="0"/>
          <a:chOff x="0" y="0"/>
          <a:chExt cx="0" cy="0"/>
        </a:xfrm>
      </p:grpSpPr>
      <p:sp>
        <p:nvSpPr>
          <p:cNvPr id="86" name="Shape 86">
            <a:extLst>
              <a:ext uri="{FF2B5EF4-FFF2-40B4-BE49-F238E27FC236}">
                <a16:creationId xmlns:a16="http://schemas.microsoft.com/office/drawing/2014/main" id="{236A8A7B-C503-F3AC-F8FC-F389BDCA19BD}"/>
              </a:ext>
            </a:extLst>
          </p:cNvPr>
          <p:cNvSpPr txBox="1">
            <a:spLocks noGrp="1"/>
          </p:cNvSpPr>
          <p:nvPr>
            <p:ph type="title" idx="4294967295"/>
          </p:nvPr>
        </p:nvSpPr>
        <p:spPr>
          <a:xfrm>
            <a:off x="685346" y="609600"/>
            <a:ext cx="7765321" cy="970450"/>
          </a:xfrm>
          <a:prstGeom prst="rect">
            <a:avLst/>
          </a:prstGeom>
        </p:spPr>
        <p:txBody>
          <a:bodyPr spcFirstLastPara="1" vert="horz" lIns="91440" tIns="45720" rIns="91440" bIns="45720" rtlCol="0" anchor="ctr" anchorCtr="0">
            <a:normAutofit/>
          </a:bodyPr>
          <a:lstStyle/>
          <a:p>
            <a:r>
              <a:rPr lang="en-US" sz="5400" u="sng" cap="none" dirty="0">
                <a:latin typeface="Boucherie Block" panose="02000506000000020004" pitchFamily="2" charset="0"/>
              </a:rPr>
              <a:t>SYBA CORE VALUES</a:t>
            </a:r>
            <a:endParaRPr lang="en-US" sz="5400" dirty="0">
              <a:latin typeface="Boucherie Block" panose="02000506000000020004" pitchFamily="2" charset="0"/>
            </a:endParaRPr>
          </a:p>
        </p:txBody>
      </p:sp>
      <p:pic>
        <p:nvPicPr>
          <p:cNvPr id="112" name="Picture 111">
            <a:extLst>
              <a:ext uri="{FF2B5EF4-FFF2-40B4-BE49-F238E27FC236}">
                <a16:creationId xmlns:a16="http://schemas.microsoft.com/office/drawing/2014/main" id="{A8D526D7-C782-4F65-A21F-A6B40D869B47}"/>
              </a:ext>
              <a:ext uri="{C183D7F6-B498-43B3-948B-1728B52AA6E4}">
                <adec:decorative xmlns:adec="http://schemas.microsoft.com/office/drawing/2017/decorative" val="1"/>
              </a:ext>
            </a:extLst>
          </p:cNvPr>
          <p:cNvPicPr preferRelativeResize="0">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98" t="2669" r="616"/>
          <a:stretch/>
        </p:blipFill>
        <p:spPr>
          <a:xfrm>
            <a:off x="0" y="1731964"/>
            <a:ext cx="9144000" cy="5126036"/>
          </a:xfrm>
          <a:prstGeom prst="rect">
            <a:avLst/>
          </a:prstGeom>
          <a:effectLst>
            <a:innerShdw blurRad="63500" dist="50800" dir="16200000">
              <a:prstClr val="black">
                <a:alpha val="50000"/>
              </a:prstClr>
            </a:innerShdw>
          </a:effectLst>
        </p:spPr>
      </p:pic>
      <p:graphicFrame>
        <p:nvGraphicFramePr>
          <p:cNvPr id="98" name="Shape 87">
            <a:extLst>
              <a:ext uri="{FF2B5EF4-FFF2-40B4-BE49-F238E27FC236}">
                <a16:creationId xmlns:a16="http://schemas.microsoft.com/office/drawing/2014/main" id="{BFF85752-41B4-4499-2BB2-0A3CF016D32E}"/>
              </a:ext>
            </a:extLst>
          </p:cNvPr>
          <p:cNvGraphicFramePr/>
          <p:nvPr>
            <p:extLst>
              <p:ext uri="{D42A27DB-BD31-4B8C-83A1-F6EECF244321}">
                <p14:modId xmlns:p14="http://schemas.microsoft.com/office/powerpoint/2010/main" val="242851326"/>
              </p:ext>
            </p:extLst>
          </p:nvPr>
        </p:nvGraphicFramePr>
        <p:xfrm>
          <a:off x="685800" y="1892830"/>
          <a:ext cx="7765256" cy="389836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827806964"/>
      </p:ext>
    </p:extLst>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a:extLst>
            <a:ext uri="{FF2B5EF4-FFF2-40B4-BE49-F238E27FC236}">
              <a16:creationId xmlns:a16="http://schemas.microsoft.com/office/drawing/2014/main" id="{9BE3F9C6-E364-1CA4-E93B-BC0D313171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C51BB5-11D7-6A5C-4E1C-FECE2880AAE9}"/>
              </a:ext>
            </a:extLst>
          </p:cNvPr>
          <p:cNvSpPr>
            <a:spLocks noGrp="1"/>
          </p:cNvSpPr>
          <p:nvPr>
            <p:ph type="title"/>
          </p:nvPr>
        </p:nvSpPr>
        <p:spPr>
          <a:xfrm>
            <a:off x="3931362" y="793175"/>
            <a:ext cx="4483554" cy="970450"/>
          </a:xfrm>
        </p:spPr>
        <p:txBody>
          <a:bodyPr>
            <a:normAutofit/>
          </a:bodyPr>
          <a:lstStyle/>
          <a:p>
            <a:pPr>
              <a:lnSpc>
                <a:spcPct val="90000"/>
              </a:lnSpc>
            </a:pPr>
            <a:r>
              <a:rPr lang="en-US" sz="5400" u="sng" dirty="0">
                <a:effectLst>
                  <a:outerShdw blurRad="38100" dist="38100" dir="2700000" algn="tl">
                    <a:srgbClr val="000000">
                      <a:alpha val="43137"/>
                    </a:srgbClr>
                  </a:outerShdw>
                </a:effectLst>
                <a:latin typeface="Boucherie Block" panose="02000506000000020004" pitchFamily="2" charset="0"/>
              </a:rPr>
              <a:t>Evaluations</a:t>
            </a:r>
            <a:endParaRPr lang="en-US" sz="5400" dirty="0"/>
          </a:p>
        </p:txBody>
      </p:sp>
      <p:pic>
        <p:nvPicPr>
          <p:cNvPr id="5" name="Picture 4" descr="A white and red logo&#10;&#10;AI-generated content may be incorrect.">
            <a:extLst>
              <a:ext uri="{FF2B5EF4-FFF2-40B4-BE49-F238E27FC236}">
                <a16:creationId xmlns:a16="http://schemas.microsoft.com/office/drawing/2014/main" id="{AE6C8D06-38CD-3BC0-E44C-12DA736F6260}"/>
              </a:ext>
            </a:extLst>
          </p:cNvPr>
          <p:cNvPicPr>
            <a:picLocks noChangeAspect="1"/>
          </p:cNvPicPr>
          <p:nvPr/>
        </p:nvPicPr>
        <p:blipFill>
          <a:blip r:embed="rId3"/>
          <a:srcRect l="42147" r="24480" b="-2"/>
          <a:stretch>
            <a:fillRect/>
          </a:stretch>
        </p:blipFill>
        <p:spPr>
          <a:xfrm>
            <a:off x="-7986" y="1"/>
            <a:ext cx="3428736" cy="6858000"/>
          </a:xfrm>
          <a:prstGeom prst="rect">
            <a:avLst/>
          </a:prstGeom>
        </p:spPr>
      </p:pic>
      <p:sp>
        <p:nvSpPr>
          <p:cNvPr id="3" name="Content Placeholder 2">
            <a:extLst>
              <a:ext uri="{FF2B5EF4-FFF2-40B4-BE49-F238E27FC236}">
                <a16:creationId xmlns:a16="http://schemas.microsoft.com/office/drawing/2014/main" id="{10CEB723-920E-68B1-F01E-4D5332B6B572}"/>
              </a:ext>
            </a:extLst>
          </p:cNvPr>
          <p:cNvSpPr>
            <a:spLocks noGrp="1"/>
          </p:cNvSpPr>
          <p:nvPr>
            <p:ph idx="1"/>
          </p:nvPr>
        </p:nvSpPr>
        <p:spPr>
          <a:xfrm>
            <a:off x="3509912" y="1399942"/>
            <a:ext cx="5504779" cy="5005477"/>
          </a:xfrm>
        </p:spPr>
        <p:txBody>
          <a:bodyPr numCol="1" anchor="ctr">
            <a:normAutofit/>
          </a:bodyPr>
          <a:lstStyle/>
          <a:p>
            <a:pPr indent="-342900">
              <a:lnSpc>
                <a:spcPct val="90000"/>
              </a:lnSpc>
              <a:buClr>
                <a:srgbClr val="FF0000"/>
              </a:buClr>
              <a:buSzPts val="1440"/>
            </a:pPr>
            <a:r>
              <a:rPr lang="en-US" sz="2400" dirty="0">
                <a:effectLst/>
                <a:ea typeface="Calibri"/>
                <a:cs typeface="Calibri"/>
                <a:sym typeface="Calibri"/>
              </a:rPr>
              <a:t>Evaluations conducted on hitting (close range front toss), playing catch/throwing, ground balls, and flyballs for 8U/9U only</a:t>
            </a:r>
          </a:p>
          <a:p>
            <a:pPr indent="-342900">
              <a:lnSpc>
                <a:spcPct val="90000"/>
              </a:lnSpc>
              <a:buClr>
                <a:srgbClr val="FF0000"/>
              </a:buClr>
              <a:buSzPts val="1440"/>
            </a:pPr>
            <a:r>
              <a:rPr lang="en-US" sz="2400" dirty="0">
                <a:effectLst/>
                <a:ea typeface="Calibri"/>
                <a:cs typeface="Calibri"/>
                <a:sym typeface="Calibri"/>
              </a:rPr>
              <a:t>Players evaluated on a 1-3 scale</a:t>
            </a:r>
          </a:p>
          <a:p>
            <a:pPr indent="-342900">
              <a:lnSpc>
                <a:spcPct val="90000"/>
              </a:lnSpc>
              <a:buClr>
                <a:srgbClr val="FF0000"/>
              </a:buClr>
              <a:buSzPts val="1440"/>
            </a:pPr>
            <a:r>
              <a:rPr lang="en-US" sz="2400" dirty="0">
                <a:effectLst/>
                <a:ea typeface="Calibri"/>
                <a:cs typeface="Calibri"/>
                <a:sym typeface="Calibri"/>
              </a:rPr>
              <a:t>Total points will be accumulated and used when assigning players to teams or addressing safety concerns</a:t>
            </a:r>
          </a:p>
          <a:p>
            <a:pPr indent="-342900">
              <a:lnSpc>
                <a:spcPct val="90000"/>
              </a:lnSpc>
              <a:buClr>
                <a:srgbClr val="FF0000"/>
              </a:buClr>
              <a:buSzPts val="1440"/>
            </a:pPr>
            <a:endParaRPr lang="en-US" sz="2400" dirty="0">
              <a:effectLst/>
              <a:ea typeface="Calibri"/>
              <a:cs typeface="Calibri"/>
              <a:sym typeface="Calibri"/>
            </a:endParaRPr>
          </a:p>
          <a:p>
            <a:pPr marL="0" indent="0">
              <a:lnSpc>
                <a:spcPct val="90000"/>
              </a:lnSpc>
              <a:buClr>
                <a:srgbClr val="D44A76"/>
              </a:buClr>
              <a:buSzPts val="1440"/>
              <a:buNone/>
            </a:pPr>
            <a:endParaRPr lang="en-US" sz="1100" b="1" dirty="0">
              <a:effectLst>
                <a:outerShdw blurRad="38100" dist="38100" dir="2700000" algn="tl">
                  <a:srgbClr val="000000">
                    <a:alpha val="43137"/>
                  </a:srgbClr>
                </a:outerShdw>
              </a:effectLst>
              <a:latin typeface="Agency FB" panose="020B0503020202020204" pitchFamily="34" charset="0"/>
              <a:ea typeface="Calibri"/>
              <a:cs typeface="Calibri"/>
              <a:sym typeface="Calibri"/>
            </a:endParaRPr>
          </a:p>
        </p:txBody>
      </p:sp>
      <p:pic>
        <p:nvPicPr>
          <p:cNvPr id="30" name="Picture 29">
            <a:extLst>
              <a:ext uri="{FF2B5EF4-FFF2-40B4-BE49-F238E27FC236}">
                <a16:creationId xmlns:a16="http://schemas.microsoft.com/office/drawing/2014/main" id="{559DF61F-9058-49C9-8F75-DC501F983B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7986" y="1"/>
            <a:ext cx="3517898" cy="6858000"/>
          </a:xfrm>
          <a:prstGeom prst="rect">
            <a:avLst/>
          </a:prstGeom>
        </p:spPr>
      </p:pic>
    </p:spTree>
    <p:extLst>
      <p:ext uri="{BB962C8B-B14F-4D97-AF65-F5344CB8AC3E}">
        <p14:creationId xmlns:p14="http://schemas.microsoft.com/office/powerpoint/2010/main" val="27517768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65000"/>
            <a:lumOff val="35000"/>
          </a:schemeClr>
        </a:solidFill>
        <a:effectLst/>
      </p:bgPr>
    </p:bg>
    <p:spTree>
      <p:nvGrpSpPr>
        <p:cNvPr id="1" name="Shape 68">
          <a:extLst>
            <a:ext uri="{FF2B5EF4-FFF2-40B4-BE49-F238E27FC236}">
              <a16:creationId xmlns:a16="http://schemas.microsoft.com/office/drawing/2014/main" id="{ADAC1911-69B7-8B59-DDC8-67CE2DEFDB1D}"/>
            </a:ext>
          </a:extLst>
        </p:cNvPr>
        <p:cNvGrpSpPr/>
        <p:nvPr/>
      </p:nvGrpSpPr>
      <p:grpSpPr>
        <a:xfrm>
          <a:off x="0" y="0"/>
          <a:ext cx="0" cy="0"/>
          <a:chOff x="0" y="0"/>
          <a:chExt cx="0" cy="0"/>
        </a:xfrm>
      </p:grpSpPr>
      <p:pic>
        <p:nvPicPr>
          <p:cNvPr id="10" name="Picture 9" descr="A white and red logo&#10;&#10;AI-generated content may be incorrect.">
            <a:extLst>
              <a:ext uri="{FF2B5EF4-FFF2-40B4-BE49-F238E27FC236}">
                <a16:creationId xmlns:a16="http://schemas.microsoft.com/office/drawing/2014/main" id="{DFCF1053-4F28-5D35-2E4C-E3BA00371509}"/>
              </a:ext>
            </a:extLst>
          </p:cNvPr>
          <p:cNvPicPr>
            <a:picLocks noChangeAspect="1"/>
          </p:cNvPicPr>
          <p:nvPr/>
        </p:nvPicPr>
        <p:blipFill>
          <a:blip r:embed="rId3">
            <a:alphaModFix amt="25000"/>
          </a:blip>
          <a:srcRect l="11000" r="-1" b="-1"/>
          <a:stretch>
            <a:fillRect/>
          </a:stretch>
        </p:blipFill>
        <p:spPr>
          <a:xfrm>
            <a:off x="20" y="10"/>
            <a:ext cx="9143980" cy="6857990"/>
          </a:xfrm>
          <a:prstGeom prst="rect">
            <a:avLst/>
          </a:prstGeom>
        </p:spPr>
      </p:pic>
      <p:graphicFrame>
        <p:nvGraphicFramePr>
          <p:cNvPr id="83" name="Shape 70">
            <a:extLst>
              <a:ext uri="{FF2B5EF4-FFF2-40B4-BE49-F238E27FC236}">
                <a16:creationId xmlns:a16="http://schemas.microsoft.com/office/drawing/2014/main" id="{A45DFADC-1B49-F970-2C09-C631968DDF3E}"/>
              </a:ext>
            </a:extLst>
          </p:cNvPr>
          <p:cNvGraphicFramePr/>
          <p:nvPr>
            <p:extLst>
              <p:ext uri="{D42A27DB-BD31-4B8C-83A1-F6EECF244321}">
                <p14:modId xmlns:p14="http://schemas.microsoft.com/office/powerpoint/2010/main" val="3801830924"/>
              </p:ext>
            </p:extLst>
          </p:nvPr>
        </p:nvGraphicFramePr>
        <p:xfrm>
          <a:off x="685346" y="318655"/>
          <a:ext cx="7765321" cy="59297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64882009"/>
      </p:ext>
    </p:extLst>
  </p:cSld>
  <p:clrMapOvr>
    <a:masterClrMapping/>
  </p:clrMapOvr>
  <p:transition spd="med">
    <p:fade thruBlk="1"/>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65000"/>
            <a:lumOff val="35000"/>
          </a:schemeClr>
        </a:solidFill>
        <a:effectLst/>
      </p:bgPr>
    </p:bg>
    <p:spTree>
      <p:nvGrpSpPr>
        <p:cNvPr id="1" name="Shape 68">
          <a:extLst>
            <a:ext uri="{FF2B5EF4-FFF2-40B4-BE49-F238E27FC236}">
              <a16:creationId xmlns:a16="http://schemas.microsoft.com/office/drawing/2014/main" id="{31DCEBE8-5504-3D6F-2BEB-CF3B906C9465}"/>
            </a:ext>
          </a:extLst>
        </p:cNvPr>
        <p:cNvGrpSpPr/>
        <p:nvPr/>
      </p:nvGrpSpPr>
      <p:grpSpPr>
        <a:xfrm>
          <a:off x="0" y="0"/>
          <a:ext cx="0" cy="0"/>
          <a:chOff x="0" y="0"/>
          <a:chExt cx="0" cy="0"/>
        </a:xfrm>
      </p:grpSpPr>
      <p:pic>
        <p:nvPicPr>
          <p:cNvPr id="10" name="Picture 9" descr="A white and red logo&#10;&#10;AI-generated content may be incorrect.">
            <a:extLst>
              <a:ext uri="{FF2B5EF4-FFF2-40B4-BE49-F238E27FC236}">
                <a16:creationId xmlns:a16="http://schemas.microsoft.com/office/drawing/2014/main" id="{FFD8E99B-2D88-9949-9BCA-CA88CB7ED053}"/>
              </a:ext>
            </a:extLst>
          </p:cNvPr>
          <p:cNvPicPr>
            <a:picLocks noChangeAspect="1"/>
          </p:cNvPicPr>
          <p:nvPr/>
        </p:nvPicPr>
        <p:blipFill>
          <a:blip r:embed="rId3">
            <a:alphaModFix amt="25000"/>
          </a:blip>
          <a:srcRect l="11000" r="-1" b="-1"/>
          <a:stretch>
            <a:fillRect/>
          </a:stretch>
        </p:blipFill>
        <p:spPr>
          <a:xfrm>
            <a:off x="20" y="10"/>
            <a:ext cx="9143980" cy="6857990"/>
          </a:xfrm>
          <a:prstGeom prst="rect">
            <a:avLst/>
          </a:prstGeom>
        </p:spPr>
      </p:pic>
      <p:graphicFrame>
        <p:nvGraphicFramePr>
          <p:cNvPr id="83" name="Shape 70">
            <a:extLst>
              <a:ext uri="{FF2B5EF4-FFF2-40B4-BE49-F238E27FC236}">
                <a16:creationId xmlns:a16="http://schemas.microsoft.com/office/drawing/2014/main" id="{F00D1AE9-0111-23D8-190D-3D3060C98B46}"/>
              </a:ext>
            </a:extLst>
          </p:cNvPr>
          <p:cNvGraphicFramePr/>
          <p:nvPr>
            <p:extLst>
              <p:ext uri="{D42A27DB-BD31-4B8C-83A1-F6EECF244321}">
                <p14:modId xmlns:p14="http://schemas.microsoft.com/office/powerpoint/2010/main" val="456550580"/>
              </p:ext>
            </p:extLst>
          </p:nvPr>
        </p:nvGraphicFramePr>
        <p:xfrm>
          <a:off x="685346" y="318655"/>
          <a:ext cx="7765321" cy="61341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92023160"/>
      </p:ext>
    </p:extLst>
  </p:cSld>
  <p:clrMapOvr>
    <a:masterClrMapping/>
  </p:clrMapOvr>
  <p:transition spd="med">
    <p:fade thruBlk="1"/>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65000"/>
            <a:lumOff val="35000"/>
          </a:schemeClr>
        </a:solidFill>
        <a:effectLst/>
      </p:bgPr>
    </p:bg>
    <p:spTree>
      <p:nvGrpSpPr>
        <p:cNvPr id="1" name="Shape 68">
          <a:extLst>
            <a:ext uri="{FF2B5EF4-FFF2-40B4-BE49-F238E27FC236}">
              <a16:creationId xmlns:a16="http://schemas.microsoft.com/office/drawing/2014/main" id="{0190EF99-AB7F-1463-E4A4-9A35D9F067D3}"/>
            </a:ext>
          </a:extLst>
        </p:cNvPr>
        <p:cNvGrpSpPr/>
        <p:nvPr/>
      </p:nvGrpSpPr>
      <p:grpSpPr>
        <a:xfrm>
          <a:off x="0" y="0"/>
          <a:ext cx="0" cy="0"/>
          <a:chOff x="0" y="0"/>
          <a:chExt cx="0" cy="0"/>
        </a:xfrm>
      </p:grpSpPr>
      <p:pic>
        <p:nvPicPr>
          <p:cNvPr id="10" name="Picture 9" descr="A white and red logo&#10;&#10;AI-generated content may be incorrect.">
            <a:extLst>
              <a:ext uri="{FF2B5EF4-FFF2-40B4-BE49-F238E27FC236}">
                <a16:creationId xmlns:a16="http://schemas.microsoft.com/office/drawing/2014/main" id="{9A8D3367-BE49-549A-5F9E-F18B32AD67A4}"/>
              </a:ext>
            </a:extLst>
          </p:cNvPr>
          <p:cNvPicPr>
            <a:picLocks noChangeAspect="1"/>
          </p:cNvPicPr>
          <p:nvPr/>
        </p:nvPicPr>
        <p:blipFill>
          <a:blip r:embed="rId3">
            <a:alphaModFix amt="25000"/>
          </a:blip>
          <a:srcRect l="11000" r="-1" b="-1"/>
          <a:stretch>
            <a:fillRect/>
          </a:stretch>
        </p:blipFill>
        <p:spPr>
          <a:xfrm>
            <a:off x="20" y="10"/>
            <a:ext cx="9143980" cy="6857990"/>
          </a:xfrm>
          <a:prstGeom prst="rect">
            <a:avLst/>
          </a:prstGeom>
        </p:spPr>
      </p:pic>
      <p:graphicFrame>
        <p:nvGraphicFramePr>
          <p:cNvPr id="83" name="Shape 70">
            <a:extLst>
              <a:ext uri="{FF2B5EF4-FFF2-40B4-BE49-F238E27FC236}">
                <a16:creationId xmlns:a16="http://schemas.microsoft.com/office/drawing/2014/main" id="{14E1DC15-419A-F4DC-DAEE-090C5387F360}"/>
              </a:ext>
            </a:extLst>
          </p:cNvPr>
          <p:cNvGraphicFramePr/>
          <p:nvPr>
            <p:extLst>
              <p:ext uri="{D42A27DB-BD31-4B8C-83A1-F6EECF244321}">
                <p14:modId xmlns:p14="http://schemas.microsoft.com/office/powerpoint/2010/main" val="3179429066"/>
              </p:ext>
            </p:extLst>
          </p:nvPr>
        </p:nvGraphicFramePr>
        <p:xfrm>
          <a:off x="685346" y="318655"/>
          <a:ext cx="8001454" cy="614449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07909167"/>
      </p:ext>
    </p:extLst>
  </p:cSld>
  <p:clrMapOvr>
    <a:masterClrMapping/>
  </p:clrMapOvr>
  <p:transition spd="med">
    <p:fade thruBlk="1"/>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65000"/>
            <a:lumOff val="35000"/>
          </a:schemeClr>
        </a:solidFill>
        <a:effectLst/>
      </p:bgPr>
    </p:bg>
    <p:spTree>
      <p:nvGrpSpPr>
        <p:cNvPr id="1" name="Shape 68">
          <a:extLst>
            <a:ext uri="{FF2B5EF4-FFF2-40B4-BE49-F238E27FC236}">
              <a16:creationId xmlns:a16="http://schemas.microsoft.com/office/drawing/2014/main" id="{68FC632C-BCB0-7ABE-9823-2F5520E6AA5A}"/>
            </a:ext>
          </a:extLst>
        </p:cNvPr>
        <p:cNvGrpSpPr/>
        <p:nvPr/>
      </p:nvGrpSpPr>
      <p:grpSpPr>
        <a:xfrm>
          <a:off x="0" y="0"/>
          <a:ext cx="0" cy="0"/>
          <a:chOff x="0" y="0"/>
          <a:chExt cx="0" cy="0"/>
        </a:xfrm>
      </p:grpSpPr>
      <p:pic>
        <p:nvPicPr>
          <p:cNvPr id="10" name="Picture 9" descr="A white and red logo&#10;&#10;AI-generated content may be incorrect.">
            <a:extLst>
              <a:ext uri="{FF2B5EF4-FFF2-40B4-BE49-F238E27FC236}">
                <a16:creationId xmlns:a16="http://schemas.microsoft.com/office/drawing/2014/main" id="{F9FCBF99-902C-E44E-9152-AE52A3F94065}"/>
              </a:ext>
            </a:extLst>
          </p:cNvPr>
          <p:cNvPicPr>
            <a:picLocks noChangeAspect="1"/>
          </p:cNvPicPr>
          <p:nvPr/>
        </p:nvPicPr>
        <p:blipFill>
          <a:blip r:embed="rId3">
            <a:alphaModFix amt="25000"/>
          </a:blip>
          <a:srcRect l="11000" r="-1" b="-1"/>
          <a:stretch>
            <a:fillRect/>
          </a:stretch>
        </p:blipFill>
        <p:spPr>
          <a:xfrm>
            <a:off x="20" y="10"/>
            <a:ext cx="9143980" cy="6857990"/>
          </a:xfrm>
          <a:prstGeom prst="rect">
            <a:avLst/>
          </a:prstGeom>
        </p:spPr>
      </p:pic>
      <p:graphicFrame>
        <p:nvGraphicFramePr>
          <p:cNvPr id="83" name="Shape 70">
            <a:extLst>
              <a:ext uri="{FF2B5EF4-FFF2-40B4-BE49-F238E27FC236}">
                <a16:creationId xmlns:a16="http://schemas.microsoft.com/office/drawing/2014/main" id="{07459281-5B10-4A59-D26F-320A046A78EE}"/>
              </a:ext>
            </a:extLst>
          </p:cNvPr>
          <p:cNvGraphicFramePr/>
          <p:nvPr>
            <p:extLst>
              <p:ext uri="{D42A27DB-BD31-4B8C-83A1-F6EECF244321}">
                <p14:modId xmlns:p14="http://schemas.microsoft.com/office/powerpoint/2010/main" val="3753680932"/>
              </p:ext>
            </p:extLst>
          </p:nvPr>
        </p:nvGraphicFramePr>
        <p:xfrm>
          <a:off x="685346" y="318655"/>
          <a:ext cx="7765321" cy="62276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20296918"/>
      </p:ext>
    </p:extLst>
  </p:cSld>
  <p:clrMapOvr>
    <a:masterClrMapping/>
  </p:clrMapOvr>
  <p:transition spd="med">
    <p:fade thruBlk="1"/>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Custom 8">
      <a:dk1>
        <a:sysClr val="windowText" lastClr="000000"/>
      </a:dk1>
      <a:lt1>
        <a:sysClr val="window" lastClr="FFFFFF"/>
      </a:lt1>
      <a:dk2>
        <a:srgbClr val="212123"/>
      </a:dk2>
      <a:lt2>
        <a:srgbClr val="DADADA"/>
      </a:lt2>
      <a:accent1>
        <a:srgbClr val="FF0000"/>
      </a:accent1>
      <a:accent2>
        <a:srgbClr val="C00000"/>
      </a:accent2>
      <a:accent3>
        <a:srgbClr val="C4C4C4"/>
      </a:accent3>
      <a:accent4>
        <a:srgbClr val="FFFFFF"/>
      </a:accent4>
      <a:accent5>
        <a:srgbClr val="0C0C0C"/>
      </a:accent5>
      <a:accent6>
        <a:srgbClr val="262626"/>
      </a:accent6>
      <a:hlink>
        <a:srgbClr val="FF0000"/>
      </a:hlink>
      <a:folHlink>
        <a:srgbClr val="FF000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5232</TotalTime>
  <Words>1160</Words>
  <Application>Microsoft Office PowerPoint</Application>
  <PresentationFormat>On-screen Show (4:3)</PresentationFormat>
  <Paragraphs>132</Paragraphs>
  <Slides>12</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Agency FB</vt:lpstr>
      <vt:lpstr>Aptos</vt:lpstr>
      <vt:lpstr>Arial</vt:lpstr>
      <vt:lpstr>Boucherie Block</vt:lpstr>
      <vt:lpstr>Calibri</vt:lpstr>
      <vt:lpstr>Calisto MT</vt:lpstr>
      <vt:lpstr>FZShuTi</vt:lpstr>
      <vt:lpstr>Wingdings 2</vt:lpstr>
      <vt:lpstr>Slate</vt:lpstr>
      <vt:lpstr>PowerPoint Presentation</vt:lpstr>
      <vt:lpstr>2026 SYBA BOARD</vt:lpstr>
      <vt:lpstr>MISSION STATEMENT</vt:lpstr>
      <vt:lpstr>SYBA CORE VALUES</vt:lpstr>
      <vt:lpstr>Evaluations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Larson's</dc:creator>
  <cp:lastModifiedBy>Jason Mousel</cp:lastModifiedBy>
  <cp:revision>39</cp:revision>
  <cp:lastPrinted>2026-02-01T15:37:16Z</cp:lastPrinted>
  <dcterms:modified xsi:type="dcterms:W3CDTF">2026-04-07T03:06:35Z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b50d67e-2428-41a1-85f0-bee73fd61572_Enabled">
    <vt:lpwstr>true</vt:lpwstr>
  </property>
  <property fmtid="{D5CDD505-2E9C-101B-9397-08002B2CF9AE}" pid="3" name="MSIP_Label_fb50d67e-2428-41a1-85f0-bee73fd61572_SetDate">
    <vt:lpwstr>2023-01-23T17:35:02Z</vt:lpwstr>
  </property>
  <property fmtid="{D5CDD505-2E9C-101B-9397-08002B2CF9AE}" pid="4" name="MSIP_Label_fb50d67e-2428-41a1-85f0-bee73fd61572_Method">
    <vt:lpwstr>Privileged</vt:lpwstr>
  </property>
  <property fmtid="{D5CDD505-2E9C-101B-9397-08002B2CF9AE}" pid="5" name="MSIP_Label_fb50d67e-2428-41a1-85f0-bee73fd61572_Name">
    <vt:lpwstr>Public Information - no protection</vt:lpwstr>
  </property>
  <property fmtid="{D5CDD505-2E9C-101B-9397-08002B2CF9AE}" pid="6" name="MSIP_Label_fb50d67e-2428-41a1-85f0-bee73fd61572_SiteId">
    <vt:lpwstr>3e04753a-ae5b-42d4-a86d-d6f05460f9e4</vt:lpwstr>
  </property>
  <property fmtid="{D5CDD505-2E9C-101B-9397-08002B2CF9AE}" pid="7" name="MSIP_Label_fb50d67e-2428-41a1-85f0-bee73fd61572_ActionId">
    <vt:lpwstr>f269c8e5-11ce-42d0-b14c-c945a6101e31</vt:lpwstr>
  </property>
  <property fmtid="{D5CDD505-2E9C-101B-9397-08002B2CF9AE}" pid="8" name="MSIP_Label_fb50d67e-2428-41a1-85f0-bee73fd61572_ContentBits">
    <vt:lpwstr>0</vt:lpwstr>
  </property>
</Properties>
</file>