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476" r:id="rId3"/>
    <p:sldId id="395" r:id="rId4"/>
    <p:sldId id="396" r:id="rId5"/>
    <p:sldId id="367" r:id="rId6"/>
    <p:sldId id="373" r:id="rId7"/>
    <p:sldId id="371" r:id="rId8"/>
    <p:sldId id="466" r:id="rId9"/>
    <p:sldId id="378" r:id="rId10"/>
    <p:sldId id="475" r:id="rId11"/>
    <p:sldId id="370" r:id="rId12"/>
    <p:sldId id="480" r:id="rId13"/>
    <p:sldId id="382" r:id="rId14"/>
    <p:sldId id="48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96B7589-777E-B39F-1E16-10CB4C83A3BF}" name="Bielat, Ryan" initials="RB" userId="S::ryan.bielat@abbott.com::1200d33b-13a2-4e12-808a-3bd661fe81a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B5DF0A-4878-43A8-846F-06DC12A8B4BD}" type="doc">
      <dgm:prSet loTypeId="urn:microsoft.com/office/officeart/2016/7/layout/LinearBlockProcessNumbered" loCatId="process" qsTypeId="urn:microsoft.com/office/officeart/2005/8/quickstyle/simple1" qsCatId="simple" csTypeId="urn:microsoft.com/office/officeart/2005/8/colors/accent0_1" csCatId="mainScheme" phldr="1"/>
      <dgm:spPr/>
      <dgm:t>
        <a:bodyPr/>
        <a:lstStyle/>
        <a:p>
          <a:endParaRPr lang="en-US"/>
        </a:p>
      </dgm:t>
    </dgm:pt>
    <dgm:pt modelId="{0212824E-A050-4C14-A68A-5AE3A6EA8D17}">
      <dgm:prSet/>
      <dgm:spPr/>
      <dgm:t>
        <a:bodyPr/>
        <a:lstStyle/>
        <a:p>
          <a:r>
            <a:rPr lang="en-US" dirty="0"/>
            <a:t>Shower after all practices and meets.</a:t>
          </a:r>
        </a:p>
      </dgm:t>
    </dgm:pt>
    <dgm:pt modelId="{74F4CD46-1DB7-4B5B-AD8E-C69D82D1DCBB}" type="parTrans" cxnId="{C148C1F0-4A6D-4A94-B537-586688893A49}">
      <dgm:prSet/>
      <dgm:spPr/>
      <dgm:t>
        <a:bodyPr/>
        <a:lstStyle/>
        <a:p>
          <a:endParaRPr lang="en-US"/>
        </a:p>
      </dgm:t>
    </dgm:pt>
    <dgm:pt modelId="{30430D73-1839-44A0-8ABB-A86FCBE172E3}" type="sibTrans" cxnId="{C148C1F0-4A6D-4A94-B537-586688893A49}">
      <dgm:prSet phldrT="01" phldr="0"/>
      <dgm:spPr/>
      <dgm:t>
        <a:bodyPr/>
        <a:lstStyle/>
        <a:p>
          <a:r>
            <a:rPr lang="en-US"/>
            <a:t>01</a:t>
          </a:r>
        </a:p>
      </dgm:t>
    </dgm:pt>
    <dgm:pt modelId="{42B07205-C0F7-423E-81AB-1DCDC25D3FEC}">
      <dgm:prSet/>
      <dgm:spPr/>
      <dgm:t>
        <a:bodyPr/>
        <a:lstStyle/>
        <a:p>
          <a:r>
            <a:rPr lang="en-US"/>
            <a:t>Only wrestle in clean clothes. Wash daily. (Parents)</a:t>
          </a:r>
        </a:p>
      </dgm:t>
    </dgm:pt>
    <dgm:pt modelId="{DA9A3B23-8908-43E6-9F6C-9123687C3D7F}" type="parTrans" cxnId="{524E1763-5FAA-4B19-ABAB-435DCE325591}">
      <dgm:prSet/>
      <dgm:spPr/>
      <dgm:t>
        <a:bodyPr/>
        <a:lstStyle/>
        <a:p>
          <a:endParaRPr lang="en-US"/>
        </a:p>
      </dgm:t>
    </dgm:pt>
    <dgm:pt modelId="{3803FEBE-9154-4AA8-A550-5072FF48BCBA}" type="sibTrans" cxnId="{524E1763-5FAA-4B19-ABAB-435DCE325591}">
      <dgm:prSet phldrT="02" phldr="0"/>
      <dgm:spPr/>
      <dgm:t>
        <a:bodyPr/>
        <a:lstStyle/>
        <a:p>
          <a:r>
            <a:rPr lang="en-US"/>
            <a:t>02</a:t>
          </a:r>
        </a:p>
      </dgm:t>
    </dgm:pt>
    <dgm:pt modelId="{0D2523B4-07C7-47D3-BF1C-7C9FC582D48C}">
      <dgm:prSet/>
      <dgm:spPr/>
      <dgm:t>
        <a:bodyPr/>
        <a:lstStyle/>
        <a:p>
          <a:r>
            <a:rPr lang="en-US"/>
            <a:t>Don’t wear your wrestling shoes outside.</a:t>
          </a:r>
        </a:p>
      </dgm:t>
    </dgm:pt>
    <dgm:pt modelId="{C04DB75A-89A6-499C-BBC3-599A4E8E0DD9}" type="parTrans" cxnId="{B58FA0C0-2006-49F3-83B1-B324FB813E15}">
      <dgm:prSet/>
      <dgm:spPr/>
      <dgm:t>
        <a:bodyPr/>
        <a:lstStyle/>
        <a:p>
          <a:endParaRPr lang="en-US"/>
        </a:p>
      </dgm:t>
    </dgm:pt>
    <dgm:pt modelId="{A5DA3169-B3FC-476F-90BB-BBB67CC07025}" type="sibTrans" cxnId="{B58FA0C0-2006-49F3-83B1-B324FB813E15}">
      <dgm:prSet phldrT="03" phldr="0"/>
      <dgm:spPr/>
      <dgm:t>
        <a:bodyPr/>
        <a:lstStyle/>
        <a:p>
          <a:r>
            <a:rPr lang="en-US"/>
            <a:t>03</a:t>
          </a:r>
        </a:p>
      </dgm:t>
    </dgm:pt>
    <dgm:pt modelId="{160B4DB0-0DF8-4718-9A2E-72F7AC629CDD}">
      <dgm:prSet/>
      <dgm:spPr/>
      <dgm:t>
        <a:bodyPr/>
        <a:lstStyle/>
        <a:p>
          <a:r>
            <a:rPr lang="en-US" dirty="0"/>
            <a:t>Follow additional coaches' instruction in regard to proper hygiene. </a:t>
          </a:r>
        </a:p>
      </dgm:t>
    </dgm:pt>
    <dgm:pt modelId="{31A0BFD4-FA2F-46C7-8B03-A1370034354E}" type="parTrans" cxnId="{2DC9AC52-6A97-4BC0-A3FA-E71217476727}">
      <dgm:prSet/>
      <dgm:spPr/>
      <dgm:t>
        <a:bodyPr/>
        <a:lstStyle/>
        <a:p>
          <a:endParaRPr lang="en-US"/>
        </a:p>
      </dgm:t>
    </dgm:pt>
    <dgm:pt modelId="{5A8027A6-2EBA-480E-B8DE-7FF493B117EA}" type="sibTrans" cxnId="{2DC9AC52-6A97-4BC0-A3FA-E71217476727}">
      <dgm:prSet phldrT="04" phldr="0"/>
      <dgm:spPr/>
      <dgm:t>
        <a:bodyPr/>
        <a:lstStyle/>
        <a:p>
          <a:r>
            <a:rPr lang="en-US"/>
            <a:t>04</a:t>
          </a:r>
        </a:p>
      </dgm:t>
    </dgm:pt>
    <dgm:pt modelId="{8699842F-8410-4C15-9385-99F3E417D4E1}" type="pres">
      <dgm:prSet presAssocID="{4CB5DF0A-4878-43A8-846F-06DC12A8B4BD}" presName="Name0" presStyleCnt="0">
        <dgm:presLayoutVars>
          <dgm:animLvl val="lvl"/>
          <dgm:resizeHandles val="exact"/>
        </dgm:presLayoutVars>
      </dgm:prSet>
      <dgm:spPr/>
    </dgm:pt>
    <dgm:pt modelId="{C3CC9D4E-48FE-4334-B662-5FD95FEA770C}" type="pres">
      <dgm:prSet presAssocID="{0212824E-A050-4C14-A68A-5AE3A6EA8D17}" presName="compositeNode" presStyleCnt="0">
        <dgm:presLayoutVars>
          <dgm:bulletEnabled val="1"/>
        </dgm:presLayoutVars>
      </dgm:prSet>
      <dgm:spPr/>
    </dgm:pt>
    <dgm:pt modelId="{275475E5-1CF1-45E0-86E0-843B0C8ECD66}" type="pres">
      <dgm:prSet presAssocID="{0212824E-A050-4C14-A68A-5AE3A6EA8D17}" presName="bgRect" presStyleLbl="alignNode1" presStyleIdx="0" presStyleCnt="4"/>
      <dgm:spPr/>
    </dgm:pt>
    <dgm:pt modelId="{202601A3-ACB5-42CB-ADC4-37B71C00EC01}" type="pres">
      <dgm:prSet presAssocID="{30430D73-1839-44A0-8ABB-A86FCBE172E3}" presName="sibTransNodeRect" presStyleLbl="alignNode1" presStyleIdx="0" presStyleCnt="4">
        <dgm:presLayoutVars>
          <dgm:chMax val="0"/>
          <dgm:bulletEnabled val="1"/>
        </dgm:presLayoutVars>
      </dgm:prSet>
      <dgm:spPr/>
    </dgm:pt>
    <dgm:pt modelId="{6EF7CF93-642B-416A-B710-BC0CED962774}" type="pres">
      <dgm:prSet presAssocID="{0212824E-A050-4C14-A68A-5AE3A6EA8D17}" presName="nodeRect" presStyleLbl="alignNode1" presStyleIdx="0" presStyleCnt="4">
        <dgm:presLayoutVars>
          <dgm:bulletEnabled val="1"/>
        </dgm:presLayoutVars>
      </dgm:prSet>
      <dgm:spPr/>
    </dgm:pt>
    <dgm:pt modelId="{E95B7086-9D3E-41A3-846C-C5F80229561C}" type="pres">
      <dgm:prSet presAssocID="{30430D73-1839-44A0-8ABB-A86FCBE172E3}" presName="sibTrans" presStyleCnt="0"/>
      <dgm:spPr/>
    </dgm:pt>
    <dgm:pt modelId="{4DF28FB9-CE4E-40CC-8201-EF7BFA722E75}" type="pres">
      <dgm:prSet presAssocID="{42B07205-C0F7-423E-81AB-1DCDC25D3FEC}" presName="compositeNode" presStyleCnt="0">
        <dgm:presLayoutVars>
          <dgm:bulletEnabled val="1"/>
        </dgm:presLayoutVars>
      </dgm:prSet>
      <dgm:spPr/>
    </dgm:pt>
    <dgm:pt modelId="{F140661D-7A88-4000-8742-4AE4D980A741}" type="pres">
      <dgm:prSet presAssocID="{42B07205-C0F7-423E-81AB-1DCDC25D3FEC}" presName="bgRect" presStyleLbl="alignNode1" presStyleIdx="1" presStyleCnt="4"/>
      <dgm:spPr/>
    </dgm:pt>
    <dgm:pt modelId="{0974BC1A-41F6-4CEE-B008-1E1C47CFB666}" type="pres">
      <dgm:prSet presAssocID="{3803FEBE-9154-4AA8-A550-5072FF48BCBA}" presName="sibTransNodeRect" presStyleLbl="alignNode1" presStyleIdx="1" presStyleCnt="4">
        <dgm:presLayoutVars>
          <dgm:chMax val="0"/>
          <dgm:bulletEnabled val="1"/>
        </dgm:presLayoutVars>
      </dgm:prSet>
      <dgm:spPr/>
    </dgm:pt>
    <dgm:pt modelId="{811FF4DF-C1E0-4BF3-A0C0-5733D1FB2256}" type="pres">
      <dgm:prSet presAssocID="{42B07205-C0F7-423E-81AB-1DCDC25D3FEC}" presName="nodeRect" presStyleLbl="alignNode1" presStyleIdx="1" presStyleCnt="4">
        <dgm:presLayoutVars>
          <dgm:bulletEnabled val="1"/>
        </dgm:presLayoutVars>
      </dgm:prSet>
      <dgm:spPr/>
    </dgm:pt>
    <dgm:pt modelId="{2073AC12-5ED9-4B1D-8508-B7B6940262AC}" type="pres">
      <dgm:prSet presAssocID="{3803FEBE-9154-4AA8-A550-5072FF48BCBA}" presName="sibTrans" presStyleCnt="0"/>
      <dgm:spPr/>
    </dgm:pt>
    <dgm:pt modelId="{C3F461CA-6E8D-464A-A4B8-0A9DE3952F73}" type="pres">
      <dgm:prSet presAssocID="{0D2523B4-07C7-47D3-BF1C-7C9FC582D48C}" presName="compositeNode" presStyleCnt="0">
        <dgm:presLayoutVars>
          <dgm:bulletEnabled val="1"/>
        </dgm:presLayoutVars>
      </dgm:prSet>
      <dgm:spPr/>
    </dgm:pt>
    <dgm:pt modelId="{07423855-8126-47EF-94E8-E1B4550E3938}" type="pres">
      <dgm:prSet presAssocID="{0D2523B4-07C7-47D3-BF1C-7C9FC582D48C}" presName="bgRect" presStyleLbl="alignNode1" presStyleIdx="2" presStyleCnt="4"/>
      <dgm:spPr/>
    </dgm:pt>
    <dgm:pt modelId="{CBDB2F6B-8DED-41F4-BF6D-11DCA5452EAD}" type="pres">
      <dgm:prSet presAssocID="{A5DA3169-B3FC-476F-90BB-BBB67CC07025}" presName="sibTransNodeRect" presStyleLbl="alignNode1" presStyleIdx="2" presStyleCnt="4">
        <dgm:presLayoutVars>
          <dgm:chMax val="0"/>
          <dgm:bulletEnabled val="1"/>
        </dgm:presLayoutVars>
      </dgm:prSet>
      <dgm:spPr/>
    </dgm:pt>
    <dgm:pt modelId="{2285A4CE-E020-42B0-B74F-84ACAB909865}" type="pres">
      <dgm:prSet presAssocID="{0D2523B4-07C7-47D3-BF1C-7C9FC582D48C}" presName="nodeRect" presStyleLbl="alignNode1" presStyleIdx="2" presStyleCnt="4">
        <dgm:presLayoutVars>
          <dgm:bulletEnabled val="1"/>
        </dgm:presLayoutVars>
      </dgm:prSet>
      <dgm:spPr/>
    </dgm:pt>
    <dgm:pt modelId="{98E2DAD9-5798-4616-87E6-25D5E864FC59}" type="pres">
      <dgm:prSet presAssocID="{A5DA3169-B3FC-476F-90BB-BBB67CC07025}" presName="sibTrans" presStyleCnt="0"/>
      <dgm:spPr/>
    </dgm:pt>
    <dgm:pt modelId="{41AD12BD-6BB7-477D-9714-EE39AF3D5A7C}" type="pres">
      <dgm:prSet presAssocID="{160B4DB0-0DF8-4718-9A2E-72F7AC629CDD}" presName="compositeNode" presStyleCnt="0">
        <dgm:presLayoutVars>
          <dgm:bulletEnabled val="1"/>
        </dgm:presLayoutVars>
      </dgm:prSet>
      <dgm:spPr/>
    </dgm:pt>
    <dgm:pt modelId="{3F8083E1-8B2A-435A-8E32-AAD000AB3AD6}" type="pres">
      <dgm:prSet presAssocID="{160B4DB0-0DF8-4718-9A2E-72F7AC629CDD}" presName="bgRect" presStyleLbl="alignNode1" presStyleIdx="3" presStyleCnt="4"/>
      <dgm:spPr/>
    </dgm:pt>
    <dgm:pt modelId="{0FF5BB24-EAC1-4FE4-B664-0911DAB29C47}" type="pres">
      <dgm:prSet presAssocID="{5A8027A6-2EBA-480E-B8DE-7FF493B117EA}" presName="sibTransNodeRect" presStyleLbl="alignNode1" presStyleIdx="3" presStyleCnt="4">
        <dgm:presLayoutVars>
          <dgm:chMax val="0"/>
          <dgm:bulletEnabled val="1"/>
        </dgm:presLayoutVars>
      </dgm:prSet>
      <dgm:spPr/>
    </dgm:pt>
    <dgm:pt modelId="{AA3B4330-1910-45E8-8AC9-322FDC6DF252}" type="pres">
      <dgm:prSet presAssocID="{160B4DB0-0DF8-4718-9A2E-72F7AC629CDD}" presName="nodeRect" presStyleLbl="alignNode1" presStyleIdx="3" presStyleCnt="4">
        <dgm:presLayoutVars>
          <dgm:bulletEnabled val="1"/>
        </dgm:presLayoutVars>
      </dgm:prSet>
      <dgm:spPr/>
    </dgm:pt>
  </dgm:ptLst>
  <dgm:cxnLst>
    <dgm:cxn modelId="{CB8FAE12-4EA0-4F27-B644-AEAE01E3CD34}" type="presOf" srcId="{4CB5DF0A-4878-43A8-846F-06DC12A8B4BD}" destId="{8699842F-8410-4C15-9385-99F3E417D4E1}" srcOrd="0" destOrd="0" presId="urn:microsoft.com/office/officeart/2016/7/layout/LinearBlockProcessNumbered"/>
    <dgm:cxn modelId="{8A12561F-18FA-4AF1-AE55-4D87DEFA7744}" type="presOf" srcId="{0212824E-A050-4C14-A68A-5AE3A6EA8D17}" destId="{275475E5-1CF1-45E0-86E0-843B0C8ECD66}" srcOrd="0" destOrd="0" presId="urn:microsoft.com/office/officeart/2016/7/layout/LinearBlockProcessNumbered"/>
    <dgm:cxn modelId="{524E1763-5FAA-4B19-ABAB-435DCE325591}" srcId="{4CB5DF0A-4878-43A8-846F-06DC12A8B4BD}" destId="{42B07205-C0F7-423E-81AB-1DCDC25D3FEC}" srcOrd="1" destOrd="0" parTransId="{DA9A3B23-8908-43E6-9F6C-9123687C3D7F}" sibTransId="{3803FEBE-9154-4AA8-A550-5072FF48BCBA}"/>
    <dgm:cxn modelId="{EB6A6865-D275-4E8D-8BB4-50D2BA9E4645}" type="presOf" srcId="{0212824E-A050-4C14-A68A-5AE3A6EA8D17}" destId="{6EF7CF93-642B-416A-B710-BC0CED962774}" srcOrd="1" destOrd="0" presId="urn:microsoft.com/office/officeart/2016/7/layout/LinearBlockProcessNumbered"/>
    <dgm:cxn modelId="{E03AF54B-764F-41C3-8538-5D3BA7C4DDE7}" type="presOf" srcId="{0D2523B4-07C7-47D3-BF1C-7C9FC582D48C}" destId="{07423855-8126-47EF-94E8-E1B4550E3938}" srcOrd="0" destOrd="0" presId="urn:microsoft.com/office/officeart/2016/7/layout/LinearBlockProcessNumbered"/>
    <dgm:cxn modelId="{40062C4E-8349-49F0-9566-5129A71F163A}" type="presOf" srcId="{3803FEBE-9154-4AA8-A550-5072FF48BCBA}" destId="{0974BC1A-41F6-4CEE-B008-1E1C47CFB666}" srcOrd="0" destOrd="0" presId="urn:microsoft.com/office/officeart/2016/7/layout/LinearBlockProcessNumbered"/>
    <dgm:cxn modelId="{C6D7CE6E-FB22-48C0-A732-71058121F59E}" type="presOf" srcId="{160B4DB0-0DF8-4718-9A2E-72F7AC629CDD}" destId="{3F8083E1-8B2A-435A-8E32-AAD000AB3AD6}" srcOrd="0" destOrd="0" presId="urn:microsoft.com/office/officeart/2016/7/layout/LinearBlockProcessNumbered"/>
    <dgm:cxn modelId="{23ABDF71-AD0E-432A-9144-2643819BF97B}" type="presOf" srcId="{42B07205-C0F7-423E-81AB-1DCDC25D3FEC}" destId="{811FF4DF-C1E0-4BF3-A0C0-5733D1FB2256}" srcOrd="1" destOrd="0" presId="urn:microsoft.com/office/officeart/2016/7/layout/LinearBlockProcessNumbered"/>
    <dgm:cxn modelId="{2DC9AC52-6A97-4BC0-A3FA-E71217476727}" srcId="{4CB5DF0A-4878-43A8-846F-06DC12A8B4BD}" destId="{160B4DB0-0DF8-4718-9A2E-72F7AC629CDD}" srcOrd="3" destOrd="0" parTransId="{31A0BFD4-FA2F-46C7-8B03-A1370034354E}" sibTransId="{5A8027A6-2EBA-480E-B8DE-7FF493B117EA}"/>
    <dgm:cxn modelId="{BFEED094-6A47-45B4-80FD-B5F5C5538165}" type="presOf" srcId="{160B4DB0-0DF8-4718-9A2E-72F7AC629CDD}" destId="{AA3B4330-1910-45E8-8AC9-322FDC6DF252}" srcOrd="1" destOrd="0" presId="urn:microsoft.com/office/officeart/2016/7/layout/LinearBlockProcessNumbered"/>
    <dgm:cxn modelId="{AA793DAB-C3AA-4AFD-8427-125C653815F3}" type="presOf" srcId="{42B07205-C0F7-423E-81AB-1DCDC25D3FEC}" destId="{F140661D-7A88-4000-8742-4AE4D980A741}" srcOrd="0" destOrd="0" presId="urn:microsoft.com/office/officeart/2016/7/layout/LinearBlockProcessNumbered"/>
    <dgm:cxn modelId="{4A7477B9-D0A9-4932-90EA-BF27B1600F06}" type="presOf" srcId="{A5DA3169-B3FC-476F-90BB-BBB67CC07025}" destId="{CBDB2F6B-8DED-41F4-BF6D-11DCA5452EAD}" srcOrd="0" destOrd="0" presId="urn:microsoft.com/office/officeart/2016/7/layout/LinearBlockProcessNumbered"/>
    <dgm:cxn modelId="{B58FA0C0-2006-49F3-83B1-B324FB813E15}" srcId="{4CB5DF0A-4878-43A8-846F-06DC12A8B4BD}" destId="{0D2523B4-07C7-47D3-BF1C-7C9FC582D48C}" srcOrd="2" destOrd="0" parTransId="{C04DB75A-89A6-499C-BBC3-599A4E8E0DD9}" sibTransId="{A5DA3169-B3FC-476F-90BB-BBB67CC07025}"/>
    <dgm:cxn modelId="{9C668DC8-7C5C-4536-9286-18F7F8CD3069}" type="presOf" srcId="{30430D73-1839-44A0-8ABB-A86FCBE172E3}" destId="{202601A3-ACB5-42CB-ADC4-37B71C00EC01}" srcOrd="0" destOrd="0" presId="urn:microsoft.com/office/officeart/2016/7/layout/LinearBlockProcessNumbered"/>
    <dgm:cxn modelId="{DA8085E7-F599-4B02-A7E0-8DE55FBB9603}" type="presOf" srcId="{0D2523B4-07C7-47D3-BF1C-7C9FC582D48C}" destId="{2285A4CE-E020-42B0-B74F-84ACAB909865}" srcOrd="1" destOrd="0" presId="urn:microsoft.com/office/officeart/2016/7/layout/LinearBlockProcessNumbered"/>
    <dgm:cxn modelId="{C148C1F0-4A6D-4A94-B537-586688893A49}" srcId="{4CB5DF0A-4878-43A8-846F-06DC12A8B4BD}" destId="{0212824E-A050-4C14-A68A-5AE3A6EA8D17}" srcOrd="0" destOrd="0" parTransId="{74F4CD46-1DB7-4B5B-AD8E-C69D82D1DCBB}" sibTransId="{30430D73-1839-44A0-8ABB-A86FCBE172E3}"/>
    <dgm:cxn modelId="{47344AFB-218D-4A8A-AAF1-3D735A6FD575}" type="presOf" srcId="{5A8027A6-2EBA-480E-B8DE-7FF493B117EA}" destId="{0FF5BB24-EAC1-4FE4-B664-0911DAB29C47}" srcOrd="0" destOrd="0" presId="urn:microsoft.com/office/officeart/2016/7/layout/LinearBlockProcessNumbered"/>
    <dgm:cxn modelId="{331B5D59-6C31-4795-80D8-2846572826CD}" type="presParOf" srcId="{8699842F-8410-4C15-9385-99F3E417D4E1}" destId="{C3CC9D4E-48FE-4334-B662-5FD95FEA770C}" srcOrd="0" destOrd="0" presId="urn:microsoft.com/office/officeart/2016/7/layout/LinearBlockProcessNumbered"/>
    <dgm:cxn modelId="{B5053559-7546-484E-A35A-EA42BD3398C5}" type="presParOf" srcId="{C3CC9D4E-48FE-4334-B662-5FD95FEA770C}" destId="{275475E5-1CF1-45E0-86E0-843B0C8ECD66}" srcOrd="0" destOrd="0" presId="urn:microsoft.com/office/officeart/2016/7/layout/LinearBlockProcessNumbered"/>
    <dgm:cxn modelId="{1C613AEC-9F30-49D9-B863-20F1DA83BFCD}" type="presParOf" srcId="{C3CC9D4E-48FE-4334-B662-5FD95FEA770C}" destId="{202601A3-ACB5-42CB-ADC4-37B71C00EC01}" srcOrd="1" destOrd="0" presId="urn:microsoft.com/office/officeart/2016/7/layout/LinearBlockProcessNumbered"/>
    <dgm:cxn modelId="{2B0F6CD6-0198-43F8-9DAE-6F167147A4A5}" type="presParOf" srcId="{C3CC9D4E-48FE-4334-B662-5FD95FEA770C}" destId="{6EF7CF93-642B-416A-B710-BC0CED962774}" srcOrd="2" destOrd="0" presId="urn:microsoft.com/office/officeart/2016/7/layout/LinearBlockProcessNumbered"/>
    <dgm:cxn modelId="{B5401FAD-2512-4475-99C5-67BBF4A5237F}" type="presParOf" srcId="{8699842F-8410-4C15-9385-99F3E417D4E1}" destId="{E95B7086-9D3E-41A3-846C-C5F80229561C}" srcOrd="1" destOrd="0" presId="urn:microsoft.com/office/officeart/2016/7/layout/LinearBlockProcessNumbered"/>
    <dgm:cxn modelId="{9E80BD3D-C959-41D0-BD76-8B788E080951}" type="presParOf" srcId="{8699842F-8410-4C15-9385-99F3E417D4E1}" destId="{4DF28FB9-CE4E-40CC-8201-EF7BFA722E75}" srcOrd="2" destOrd="0" presId="urn:microsoft.com/office/officeart/2016/7/layout/LinearBlockProcessNumbered"/>
    <dgm:cxn modelId="{5B095227-09DB-421B-A513-C163379A0263}" type="presParOf" srcId="{4DF28FB9-CE4E-40CC-8201-EF7BFA722E75}" destId="{F140661D-7A88-4000-8742-4AE4D980A741}" srcOrd="0" destOrd="0" presId="urn:microsoft.com/office/officeart/2016/7/layout/LinearBlockProcessNumbered"/>
    <dgm:cxn modelId="{79B173C8-B0AD-4CCD-814E-F04FD4FD8AA4}" type="presParOf" srcId="{4DF28FB9-CE4E-40CC-8201-EF7BFA722E75}" destId="{0974BC1A-41F6-4CEE-B008-1E1C47CFB666}" srcOrd="1" destOrd="0" presId="urn:microsoft.com/office/officeart/2016/7/layout/LinearBlockProcessNumbered"/>
    <dgm:cxn modelId="{D6E76D8A-2628-4200-8DB3-EE278CFF1F96}" type="presParOf" srcId="{4DF28FB9-CE4E-40CC-8201-EF7BFA722E75}" destId="{811FF4DF-C1E0-4BF3-A0C0-5733D1FB2256}" srcOrd="2" destOrd="0" presId="urn:microsoft.com/office/officeart/2016/7/layout/LinearBlockProcessNumbered"/>
    <dgm:cxn modelId="{E50C0A61-EF98-4C44-9699-52A5C8658E89}" type="presParOf" srcId="{8699842F-8410-4C15-9385-99F3E417D4E1}" destId="{2073AC12-5ED9-4B1D-8508-B7B6940262AC}" srcOrd="3" destOrd="0" presId="urn:microsoft.com/office/officeart/2016/7/layout/LinearBlockProcessNumbered"/>
    <dgm:cxn modelId="{A43D328A-A30D-40C2-8E4E-FA84D65FC36A}" type="presParOf" srcId="{8699842F-8410-4C15-9385-99F3E417D4E1}" destId="{C3F461CA-6E8D-464A-A4B8-0A9DE3952F73}" srcOrd="4" destOrd="0" presId="urn:microsoft.com/office/officeart/2016/7/layout/LinearBlockProcessNumbered"/>
    <dgm:cxn modelId="{D7F257E7-FE44-42E3-8564-5612FCDE86C2}" type="presParOf" srcId="{C3F461CA-6E8D-464A-A4B8-0A9DE3952F73}" destId="{07423855-8126-47EF-94E8-E1B4550E3938}" srcOrd="0" destOrd="0" presId="urn:microsoft.com/office/officeart/2016/7/layout/LinearBlockProcessNumbered"/>
    <dgm:cxn modelId="{72AC8CA4-D14F-45CD-A5EB-2C511128C9F5}" type="presParOf" srcId="{C3F461CA-6E8D-464A-A4B8-0A9DE3952F73}" destId="{CBDB2F6B-8DED-41F4-BF6D-11DCA5452EAD}" srcOrd="1" destOrd="0" presId="urn:microsoft.com/office/officeart/2016/7/layout/LinearBlockProcessNumbered"/>
    <dgm:cxn modelId="{978C6DD7-BA1C-4E0F-98BF-2E1D628BC3E0}" type="presParOf" srcId="{C3F461CA-6E8D-464A-A4B8-0A9DE3952F73}" destId="{2285A4CE-E020-42B0-B74F-84ACAB909865}" srcOrd="2" destOrd="0" presId="urn:microsoft.com/office/officeart/2016/7/layout/LinearBlockProcessNumbered"/>
    <dgm:cxn modelId="{BCBE6704-8CC5-410B-A19F-8D67479CC2BA}" type="presParOf" srcId="{8699842F-8410-4C15-9385-99F3E417D4E1}" destId="{98E2DAD9-5798-4616-87E6-25D5E864FC59}" srcOrd="5" destOrd="0" presId="urn:microsoft.com/office/officeart/2016/7/layout/LinearBlockProcessNumbered"/>
    <dgm:cxn modelId="{F541C363-DCC9-48BD-8DC5-62555058DFF7}" type="presParOf" srcId="{8699842F-8410-4C15-9385-99F3E417D4E1}" destId="{41AD12BD-6BB7-477D-9714-EE39AF3D5A7C}" srcOrd="6" destOrd="0" presId="urn:microsoft.com/office/officeart/2016/7/layout/LinearBlockProcessNumbered"/>
    <dgm:cxn modelId="{1F6AEF66-37DF-4F10-8012-81E4A8C0E382}" type="presParOf" srcId="{41AD12BD-6BB7-477D-9714-EE39AF3D5A7C}" destId="{3F8083E1-8B2A-435A-8E32-AAD000AB3AD6}" srcOrd="0" destOrd="0" presId="urn:microsoft.com/office/officeart/2016/7/layout/LinearBlockProcessNumbered"/>
    <dgm:cxn modelId="{8DDFA470-495E-46A1-B249-0409601484A4}" type="presParOf" srcId="{41AD12BD-6BB7-477D-9714-EE39AF3D5A7C}" destId="{0FF5BB24-EAC1-4FE4-B664-0911DAB29C47}" srcOrd="1" destOrd="0" presId="urn:microsoft.com/office/officeart/2016/7/layout/LinearBlockProcessNumbered"/>
    <dgm:cxn modelId="{F53D91D5-93B1-4E6E-B315-0367422D293D}" type="presParOf" srcId="{41AD12BD-6BB7-477D-9714-EE39AF3D5A7C}" destId="{AA3B4330-1910-45E8-8AC9-322FDC6DF252}" srcOrd="2" destOrd="0" presId="urn:microsoft.com/office/officeart/2016/7/layout/LinearBlockProcessNumbered"/>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38AC27E1-36D6-4A8A-94C3-BE1D349A193C}" type="doc">
      <dgm:prSet loTypeId="urn:microsoft.com/office/officeart/2005/8/layout/default" loCatId="list" qsTypeId="urn:microsoft.com/office/officeart/2005/8/quickstyle/simple4" qsCatId="simple" csTypeId="urn:microsoft.com/office/officeart/2005/8/colors/accent1_2" csCatId="accent1"/>
      <dgm:spPr/>
      <dgm:t>
        <a:bodyPr/>
        <a:lstStyle/>
        <a:p>
          <a:endParaRPr lang="en-US"/>
        </a:p>
      </dgm:t>
    </dgm:pt>
    <dgm:pt modelId="{4E3B5A83-8A58-48DF-8655-50C0C6B362D6}">
      <dgm:prSet/>
      <dgm:spPr/>
      <dgm:t>
        <a:bodyPr/>
        <a:lstStyle/>
        <a:p>
          <a:r>
            <a:rPr lang="en-US"/>
            <a:t>*Hardest worker (V/JV)</a:t>
          </a:r>
        </a:p>
      </dgm:t>
    </dgm:pt>
    <dgm:pt modelId="{3DA180AC-627D-4259-879F-D6450FDFF03A}" type="parTrans" cxnId="{AA8155F5-6449-41F7-8D23-8E5D78BA8788}">
      <dgm:prSet/>
      <dgm:spPr/>
      <dgm:t>
        <a:bodyPr/>
        <a:lstStyle/>
        <a:p>
          <a:endParaRPr lang="en-US"/>
        </a:p>
      </dgm:t>
    </dgm:pt>
    <dgm:pt modelId="{F359621F-B591-43B5-BE9B-3D44F23FA6E8}" type="sibTrans" cxnId="{AA8155F5-6449-41F7-8D23-8E5D78BA8788}">
      <dgm:prSet/>
      <dgm:spPr/>
      <dgm:t>
        <a:bodyPr/>
        <a:lstStyle/>
        <a:p>
          <a:endParaRPr lang="en-US"/>
        </a:p>
      </dgm:t>
    </dgm:pt>
    <dgm:pt modelId="{B6A6F819-87A8-42D8-966F-4EAE73337678}">
      <dgm:prSet/>
      <dgm:spPr/>
      <dgm:t>
        <a:bodyPr/>
        <a:lstStyle/>
        <a:p>
          <a:r>
            <a:rPr lang="en-US"/>
            <a:t>*Most Outstanding Wrestler (V/JV)</a:t>
          </a:r>
        </a:p>
      </dgm:t>
    </dgm:pt>
    <dgm:pt modelId="{A9FBCD6C-35DD-4BC1-A22B-D02ED5D01BD4}" type="parTrans" cxnId="{783C83C2-4980-4C86-BC19-D0DB13D17DDB}">
      <dgm:prSet/>
      <dgm:spPr/>
      <dgm:t>
        <a:bodyPr/>
        <a:lstStyle/>
        <a:p>
          <a:endParaRPr lang="en-US"/>
        </a:p>
      </dgm:t>
    </dgm:pt>
    <dgm:pt modelId="{CEB566A7-5586-483B-94E7-4298B9311110}" type="sibTrans" cxnId="{783C83C2-4980-4C86-BC19-D0DB13D17DDB}">
      <dgm:prSet/>
      <dgm:spPr/>
      <dgm:t>
        <a:bodyPr/>
        <a:lstStyle/>
        <a:p>
          <a:endParaRPr lang="en-US"/>
        </a:p>
      </dgm:t>
    </dgm:pt>
    <dgm:pt modelId="{5EE77099-976E-4F26-BB62-C19E00D1851C}">
      <dgm:prSet/>
      <dgm:spPr/>
      <dgm:t>
        <a:bodyPr/>
        <a:lstStyle/>
        <a:p>
          <a:r>
            <a:rPr lang="en-US"/>
            <a:t>*Most Improved Wrestler (V/JV)</a:t>
          </a:r>
        </a:p>
      </dgm:t>
    </dgm:pt>
    <dgm:pt modelId="{B68FCE83-B599-4070-8989-A40F75A30EE2}" type="parTrans" cxnId="{F7AF8215-F5AA-47E9-B3B1-1EA5407C2CCE}">
      <dgm:prSet/>
      <dgm:spPr/>
      <dgm:t>
        <a:bodyPr/>
        <a:lstStyle/>
        <a:p>
          <a:endParaRPr lang="en-US"/>
        </a:p>
      </dgm:t>
    </dgm:pt>
    <dgm:pt modelId="{2A0C960A-D471-471F-97DB-15883994D05F}" type="sibTrans" cxnId="{F7AF8215-F5AA-47E9-B3B1-1EA5407C2CCE}">
      <dgm:prSet/>
      <dgm:spPr/>
      <dgm:t>
        <a:bodyPr/>
        <a:lstStyle/>
        <a:p>
          <a:endParaRPr lang="en-US"/>
        </a:p>
      </dgm:t>
    </dgm:pt>
    <dgm:pt modelId="{74D77156-BB78-4736-8471-2255FA34815C}">
      <dgm:prSet/>
      <dgm:spPr/>
      <dgm:t>
        <a:bodyPr/>
        <a:lstStyle/>
        <a:p>
          <a:r>
            <a:rPr lang="en-US"/>
            <a:t>*Rookie of the Year (V/JV)</a:t>
          </a:r>
        </a:p>
      </dgm:t>
    </dgm:pt>
    <dgm:pt modelId="{F9DC6480-3EC5-41E3-8031-0C8A36548E1A}" type="parTrans" cxnId="{DE808AD0-3570-49E9-9D17-1F5E072212B8}">
      <dgm:prSet/>
      <dgm:spPr/>
      <dgm:t>
        <a:bodyPr/>
        <a:lstStyle/>
        <a:p>
          <a:endParaRPr lang="en-US"/>
        </a:p>
      </dgm:t>
    </dgm:pt>
    <dgm:pt modelId="{71EB9B0D-A17D-421A-890A-933361B3CA5A}" type="sibTrans" cxnId="{DE808AD0-3570-49E9-9D17-1F5E072212B8}">
      <dgm:prSet/>
      <dgm:spPr/>
      <dgm:t>
        <a:bodyPr/>
        <a:lstStyle/>
        <a:p>
          <a:endParaRPr lang="en-US"/>
        </a:p>
      </dgm:t>
    </dgm:pt>
    <dgm:pt modelId="{C46213C5-4246-4AC3-B831-13F5C7DFB9DD}">
      <dgm:prSet/>
      <dgm:spPr/>
      <dgm:t>
        <a:bodyPr/>
        <a:lstStyle/>
        <a:p>
          <a:r>
            <a:rPr lang="en-US"/>
            <a:t>MR. Crimson (Best Teammate – V/JV)</a:t>
          </a:r>
        </a:p>
      </dgm:t>
    </dgm:pt>
    <dgm:pt modelId="{F2EEB5EF-9750-4BB0-BF2A-450C8AA85661}" type="parTrans" cxnId="{1AAB501E-F369-4AF4-A6C4-819BA654C9C6}">
      <dgm:prSet/>
      <dgm:spPr/>
      <dgm:t>
        <a:bodyPr/>
        <a:lstStyle/>
        <a:p>
          <a:endParaRPr lang="en-US"/>
        </a:p>
      </dgm:t>
    </dgm:pt>
    <dgm:pt modelId="{11FB4FA6-DBCC-4BA1-9422-5F61A69E2AAB}" type="sibTrans" cxnId="{1AAB501E-F369-4AF4-A6C4-819BA654C9C6}">
      <dgm:prSet/>
      <dgm:spPr/>
      <dgm:t>
        <a:bodyPr/>
        <a:lstStyle/>
        <a:p>
          <a:endParaRPr lang="en-US"/>
        </a:p>
      </dgm:t>
    </dgm:pt>
    <dgm:pt modelId="{8AD544F5-6C43-4F96-AC6D-91AA8462D0A7}">
      <dgm:prSet/>
      <dgm:spPr/>
      <dgm:t>
        <a:bodyPr/>
        <a:lstStyle/>
        <a:p>
          <a:r>
            <a:rPr lang="en-US"/>
            <a:t>*All Conference</a:t>
          </a:r>
        </a:p>
      </dgm:t>
    </dgm:pt>
    <dgm:pt modelId="{F861A51C-0AC4-4838-B7AB-4FB7AC522A86}" type="parTrans" cxnId="{137311D7-D48F-4780-9A6A-1B15CC7BE8A9}">
      <dgm:prSet/>
      <dgm:spPr/>
      <dgm:t>
        <a:bodyPr/>
        <a:lstStyle/>
        <a:p>
          <a:endParaRPr lang="en-US"/>
        </a:p>
      </dgm:t>
    </dgm:pt>
    <dgm:pt modelId="{8D83344D-B263-4E99-804B-B272837A7E50}" type="sibTrans" cxnId="{137311D7-D48F-4780-9A6A-1B15CC7BE8A9}">
      <dgm:prSet/>
      <dgm:spPr/>
      <dgm:t>
        <a:bodyPr/>
        <a:lstStyle/>
        <a:p>
          <a:endParaRPr lang="en-US"/>
        </a:p>
      </dgm:t>
    </dgm:pt>
    <dgm:pt modelId="{64738AEA-1830-491E-8DEC-6A8CDBDBF958}">
      <dgm:prSet/>
      <dgm:spPr/>
      <dgm:t>
        <a:bodyPr/>
        <a:lstStyle/>
        <a:p>
          <a:r>
            <a:rPr lang="en-US"/>
            <a:t>*Section Champ (V/9</a:t>
          </a:r>
          <a:r>
            <a:rPr lang="en-US" baseline="30000"/>
            <a:t>th</a:t>
          </a:r>
          <a:r>
            <a:rPr lang="en-US"/>
            <a:t> grade)</a:t>
          </a:r>
        </a:p>
      </dgm:t>
    </dgm:pt>
    <dgm:pt modelId="{840EA5B0-CBC1-4DC9-A3C1-6CE80FFEA4C3}" type="parTrans" cxnId="{20FF9841-50AB-4BE6-B60B-9D44C4F9AF0C}">
      <dgm:prSet/>
      <dgm:spPr/>
      <dgm:t>
        <a:bodyPr/>
        <a:lstStyle/>
        <a:p>
          <a:endParaRPr lang="en-US"/>
        </a:p>
      </dgm:t>
    </dgm:pt>
    <dgm:pt modelId="{419C3056-8397-4027-A54E-FF5138311365}" type="sibTrans" cxnId="{20FF9841-50AB-4BE6-B60B-9D44C4F9AF0C}">
      <dgm:prSet/>
      <dgm:spPr/>
      <dgm:t>
        <a:bodyPr/>
        <a:lstStyle/>
        <a:p>
          <a:endParaRPr lang="en-US"/>
        </a:p>
      </dgm:t>
    </dgm:pt>
    <dgm:pt modelId="{83BA15D8-0133-4228-8C7A-4F31D51F672A}">
      <dgm:prSet/>
      <dgm:spPr/>
      <dgm:t>
        <a:bodyPr/>
        <a:lstStyle/>
        <a:p>
          <a:r>
            <a:rPr lang="en-US"/>
            <a:t>*State Tournament qualifier (9th grade or senior high)</a:t>
          </a:r>
        </a:p>
      </dgm:t>
    </dgm:pt>
    <dgm:pt modelId="{C13C5F81-EF66-4512-AC25-D2B836999864}" type="parTrans" cxnId="{9CDC2DEF-8726-4F1F-B144-E462149B7FE4}">
      <dgm:prSet/>
      <dgm:spPr/>
      <dgm:t>
        <a:bodyPr/>
        <a:lstStyle/>
        <a:p>
          <a:endParaRPr lang="en-US"/>
        </a:p>
      </dgm:t>
    </dgm:pt>
    <dgm:pt modelId="{275EA57D-1195-4064-85FC-B57EF26CC1CC}" type="sibTrans" cxnId="{9CDC2DEF-8726-4F1F-B144-E462149B7FE4}">
      <dgm:prSet/>
      <dgm:spPr/>
      <dgm:t>
        <a:bodyPr/>
        <a:lstStyle/>
        <a:p>
          <a:endParaRPr lang="en-US"/>
        </a:p>
      </dgm:t>
    </dgm:pt>
    <dgm:pt modelId="{C3D05E9A-8C03-4707-AA08-0E039CA79DB9}">
      <dgm:prSet/>
      <dgm:spPr/>
      <dgm:t>
        <a:bodyPr/>
        <a:lstStyle/>
        <a:p>
          <a:r>
            <a:rPr lang="en-US"/>
            <a:t>*Senior state qualifiers to get career plaques</a:t>
          </a:r>
        </a:p>
      </dgm:t>
    </dgm:pt>
    <dgm:pt modelId="{806BAC5F-7701-4956-9190-EBE45CD7AE8B}" type="parTrans" cxnId="{139A19F4-639D-4644-B42A-D3F8A3DF9346}">
      <dgm:prSet/>
      <dgm:spPr/>
      <dgm:t>
        <a:bodyPr/>
        <a:lstStyle/>
        <a:p>
          <a:endParaRPr lang="en-US"/>
        </a:p>
      </dgm:t>
    </dgm:pt>
    <dgm:pt modelId="{B317CD23-215A-447D-98AD-E980BF41FDFD}" type="sibTrans" cxnId="{139A19F4-639D-4644-B42A-D3F8A3DF9346}">
      <dgm:prSet/>
      <dgm:spPr/>
      <dgm:t>
        <a:bodyPr/>
        <a:lstStyle/>
        <a:p>
          <a:endParaRPr lang="en-US"/>
        </a:p>
      </dgm:t>
    </dgm:pt>
    <dgm:pt modelId="{E6E69FBA-5E27-4341-934C-784664A42D2C}">
      <dgm:prSet/>
      <dgm:spPr/>
      <dgm:t>
        <a:bodyPr/>
        <a:lstStyle/>
        <a:p>
          <a:r>
            <a:rPr lang="en-US"/>
            <a:t>*State Place winners (Senior High and 9</a:t>
          </a:r>
          <a:r>
            <a:rPr lang="en-US" baseline="30000"/>
            <a:t>th</a:t>
          </a:r>
          <a:r>
            <a:rPr lang="en-US"/>
            <a:t> grade)</a:t>
          </a:r>
        </a:p>
      </dgm:t>
    </dgm:pt>
    <dgm:pt modelId="{3A0B163F-B239-4449-A595-09DF9ED7DAB0}" type="parTrans" cxnId="{88679384-7BAA-45DE-AB38-3CC961ED764B}">
      <dgm:prSet/>
      <dgm:spPr/>
      <dgm:t>
        <a:bodyPr/>
        <a:lstStyle/>
        <a:p>
          <a:endParaRPr lang="en-US"/>
        </a:p>
      </dgm:t>
    </dgm:pt>
    <dgm:pt modelId="{ACA886E0-D33B-4A8A-AB5B-EEE86231467B}" type="sibTrans" cxnId="{88679384-7BAA-45DE-AB38-3CC961ED764B}">
      <dgm:prSet/>
      <dgm:spPr/>
      <dgm:t>
        <a:bodyPr/>
        <a:lstStyle/>
        <a:p>
          <a:endParaRPr lang="en-US"/>
        </a:p>
      </dgm:t>
    </dgm:pt>
    <dgm:pt modelId="{7536E827-535F-4183-A32F-A70EAA58012D}">
      <dgm:prSet/>
      <dgm:spPr/>
      <dgm:t>
        <a:bodyPr/>
        <a:lstStyle/>
        <a:p>
          <a:r>
            <a:rPr lang="en-US"/>
            <a:t>*Season or Career Maple Grove records</a:t>
          </a:r>
        </a:p>
      </dgm:t>
    </dgm:pt>
    <dgm:pt modelId="{E62F09D1-7F76-4276-A630-E805E5BD807C}" type="parTrans" cxnId="{F746E4BF-7DF9-4D2A-94B9-BE841F51DB98}">
      <dgm:prSet/>
      <dgm:spPr/>
      <dgm:t>
        <a:bodyPr/>
        <a:lstStyle/>
        <a:p>
          <a:endParaRPr lang="en-US"/>
        </a:p>
      </dgm:t>
    </dgm:pt>
    <dgm:pt modelId="{CB066994-970F-4961-8370-D011B65BB23E}" type="sibTrans" cxnId="{F746E4BF-7DF9-4D2A-94B9-BE841F51DB98}">
      <dgm:prSet/>
      <dgm:spPr/>
      <dgm:t>
        <a:bodyPr/>
        <a:lstStyle/>
        <a:p>
          <a:endParaRPr lang="en-US"/>
        </a:p>
      </dgm:t>
    </dgm:pt>
    <dgm:pt modelId="{2A56A766-1CF1-4E08-A875-DA1C721C9D27}">
      <dgm:prSet/>
      <dgm:spPr/>
      <dgm:t>
        <a:bodyPr/>
        <a:lstStyle/>
        <a:p>
          <a:r>
            <a:rPr lang="en-US"/>
            <a:t>*Captain</a:t>
          </a:r>
        </a:p>
      </dgm:t>
    </dgm:pt>
    <dgm:pt modelId="{048071E2-5546-42B2-A35D-BF77C3366606}" type="parTrans" cxnId="{FA0B0D46-A2C4-4246-98EC-251502531C81}">
      <dgm:prSet/>
      <dgm:spPr/>
      <dgm:t>
        <a:bodyPr/>
        <a:lstStyle/>
        <a:p>
          <a:endParaRPr lang="en-US"/>
        </a:p>
      </dgm:t>
    </dgm:pt>
    <dgm:pt modelId="{204506A1-E2B3-4C70-AE03-270E95CB0D4C}" type="sibTrans" cxnId="{FA0B0D46-A2C4-4246-98EC-251502531C81}">
      <dgm:prSet/>
      <dgm:spPr/>
      <dgm:t>
        <a:bodyPr/>
        <a:lstStyle/>
        <a:p>
          <a:endParaRPr lang="en-US"/>
        </a:p>
      </dgm:t>
    </dgm:pt>
    <dgm:pt modelId="{36C7ED59-52D9-48EA-BC11-112868276D96}">
      <dgm:prSet/>
      <dgm:spPr/>
      <dgm:t>
        <a:bodyPr/>
        <a:lstStyle/>
        <a:p>
          <a:r>
            <a:rPr lang="en-US"/>
            <a:t>*Most Falls (Varsity/JV)</a:t>
          </a:r>
        </a:p>
      </dgm:t>
    </dgm:pt>
    <dgm:pt modelId="{8EC5F2BA-D5C6-4B8F-B6F7-2A95CCFD5CB1}" type="parTrans" cxnId="{0C2CEB5D-7246-47C6-8444-E5E93DF5C184}">
      <dgm:prSet/>
      <dgm:spPr/>
      <dgm:t>
        <a:bodyPr/>
        <a:lstStyle/>
        <a:p>
          <a:endParaRPr lang="en-US"/>
        </a:p>
      </dgm:t>
    </dgm:pt>
    <dgm:pt modelId="{EA569C17-33E2-4622-8782-3C8B9A370EBF}" type="sibTrans" cxnId="{0C2CEB5D-7246-47C6-8444-E5E93DF5C184}">
      <dgm:prSet/>
      <dgm:spPr/>
      <dgm:t>
        <a:bodyPr/>
        <a:lstStyle/>
        <a:p>
          <a:endParaRPr lang="en-US"/>
        </a:p>
      </dgm:t>
    </dgm:pt>
    <dgm:pt modelId="{E66F70CD-25A3-48F2-A91C-A56D5A4CBFEB}">
      <dgm:prSet/>
      <dgm:spPr/>
      <dgm:t>
        <a:bodyPr/>
        <a:lstStyle/>
        <a:p>
          <a:r>
            <a:rPr lang="en-US"/>
            <a:t>*Most Takedowns (Varsity/JV)</a:t>
          </a:r>
        </a:p>
      </dgm:t>
    </dgm:pt>
    <dgm:pt modelId="{656ED819-02AF-498E-83E7-B4DE7C7EEE1C}" type="parTrans" cxnId="{B8C58DF7-7572-41D8-8F3E-1E113189813C}">
      <dgm:prSet/>
      <dgm:spPr/>
      <dgm:t>
        <a:bodyPr/>
        <a:lstStyle/>
        <a:p>
          <a:endParaRPr lang="en-US"/>
        </a:p>
      </dgm:t>
    </dgm:pt>
    <dgm:pt modelId="{56B93EAE-40C0-4D12-9B14-369B09C2D707}" type="sibTrans" cxnId="{B8C58DF7-7572-41D8-8F3E-1E113189813C}">
      <dgm:prSet/>
      <dgm:spPr/>
      <dgm:t>
        <a:bodyPr/>
        <a:lstStyle/>
        <a:p>
          <a:endParaRPr lang="en-US"/>
        </a:p>
      </dgm:t>
    </dgm:pt>
    <dgm:pt modelId="{41BAFCF2-8498-4EE5-BDC9-28919136761E}">
      <dgm:prSet/>
      <dgm:spPr/>
      <dgm:t>
        <a:bodyPr/>
        <a:lstStyle/>
        <a:p>
          <a:r>
            <a:rPr lang="en-US"/>
            <a:t>*Most Near Falls (Varsity/JV)</a:t>
          </a:r>
        </a:p>
      </dgm:t>
    </dgm:pt>
    <dgm:pt modelId="{D0500DF7-83DD-4574-BD5B-E020F6E0992D}" type="parTrans" cxnId="{E1A3A06D-5084-4E55-A2AA-D76A0BF001DB}">
      <dgm:prSet/>
      <dgm:spPr/>
      <dgm:t>
        <a:bodyPr/>
        <a:lstStyle/>
        <a:p>
          <a:endParaRPr lang="en-US"/>
        </a:p>
      </dgm:t>
    </dgm:pt>
    <dgm:pt modelId="{9EA6A957-884B-43DC-8FB0-1F88A83C84BD}" type="sibTrans" cxnId="{E1A3A06D-5084-4E55-A2AA-D76A0BF001DB}">
      <dgm:prSet/>
      <dgm:spPr/>
      <dgm:t>
        <a:bodyPr/>
        <a:lstStyle/>
        <a:p>
          <a:endParaRPr lang="en-US"/>
        </a:p>
      </dgm:t>
    </dgm:pt>
    <dgm:pt modelId="{6580BB3C-5CC3-49DB-8C09-5612DC5DBAC5}">
      <dgm:prSet/>
      <dgm:spPr/>
      <dgm:t>
        <a:bodyPr/>
        <a:lstStyle/>
        <a:p>
          <a:r>
            <a:rPr lang="en-US"/>
            <a:t>*100% practice/meet attendance</a:t>
          </a:r>
        </a:p>
      </dgm:t>
    </dgm:pt>
    <dgm:pt modelId="{0FBAE9E3-EE63-4205-89E3-644F31DDB7AA}" type="parTrans" cxnId="{D62FD1F1-BB1C-46D0-96DC-D07C95411458}">
      <dgm:prSet/>
      <dgm:spPr/>
      <dgm:t>
        <a:bodyPr/>
        <a:lstStyle/>
        <a:p>
          <a:endParaRPr lang="en-US"/>
        </a:p>
      </dgm:t>
    </dgm:pt>
    <dgm:pt modelId="{703E682B-4BD6-42E5-B65D-CE05FC10340E}" type="sibTrans" cxnId="{D62FD1F1-BB1C-46D0-96DC-D07C95411458}">
      <dgm:prSet/>
      <dgm:spPr/>
      <dgm:t>
        <a:bodyPr/>
        <a:lstStyle/>
        <a:p>
          <a:endParaRPr lang="en-US"/>
        </a:p>
      </dgm:t>
    </dgm:pt>
    <dgm:pt modelId="{CAEB0BB0-DB57-4EE6-ADC6-5CA5425B333C}">
      <dgm:prSet/>
      <dgm:spPr/>
      <dgm:t>
        <a:bodyPr/>
        <a:lstStyle/>
        <a:p>
          <a:r>
            <a:rPr lang="en-US"/>
            <a:t>*Senior ~ Highest GPA</a:t>
          </a:r>
        </a:p>
      </dgm:t>
    </dgm:pt>
    <dgm:pt modelId="{B072BF0E-9E42-47E5-A1C4-92110D50A879}" type="parTrans" cxnId="{B2400E72-9408-4C37-A709-C45622E0852A}">
      <dgm:prSet/>
      <dgm:spPr/>
      <dgm:t>
        <a:bodyPr/>
        <a:lstStyle/>
        <a:p>
          <a:endParaRPr lang="en-US"/>
        </a:p>
      </dgm:t>
    </dgm:pt>
    <dgm:pt modelId="{1D53EA26-096A-4885-8781-FC13FC2880C8}" type="sibTrans" cxnId="{B2400E72-9408-4C37-A709-C45622E0852A}">
      <dgm:prSet/>
      <dgm:spPr/>
      <dgm:t>
        <a:bodyPr/>
        <a:lstStyle/>
        <a:p>
          <a:endParaRPr lang="en-US"/>
        </a:p>
      </dgm:t>
    </dgm:pt>
    <dgm:pt modelId="{AAD6B785-B8C1-4251-A9F3-717B5038951A}">
      <dgm:prSet/>
      <dgm:spPr/>
      <dgm:t>
        <a:bodyPr/>
        <a:lstStyle/>
        <a:p>
          <a:r>
            <a:rPr lang="en-US"/>
            <a:t>*Most Team Points (Varsity/JV)</a:t>
          </a:r>
        </a:p>
      </dgm:t>
    </dgm:pt>
    <dgm:pt modelId="{ED1386EB-FAFC-447B-9862-B9AF26AA688A}" type="parTrans" cxnId="{77288B70-5BAD-4008-A1A3-F456EFDC21FC}">
      <dgm:prSet/>
      <dgm:spPr/>
      <dgm:t>
        <a:bodyPr/>
        <a:lstStyle/>
        <a:p>
          <a:endParaRPr lang="en-US"/>
        </a:p>
      </dgm:t>
    </dgm:pt>
    <dgm:pt modelId="{323CFEA8-AE97-4059-BC9F-145EF27C74B1}" type="sibTrans" cxnId="{77288B70-5BAD-4008-A1A3-F456EFDC21FC}">
      <dgm:prSet/>
      <dgm:spPr/>
      <dgm:t>
        <a:bodyPr/>
        <a:lstStyle/>
        <a:p>
          <a:endParaRPr lang="en-US"/>
        </a:p>
      </dgm:t>
    </dgm:pt>
    <dgm:pt modelId="{F392C0A6-24DD-4453-B577-2141CA5BA11C}" type="pres">
      <dgm:prSet presAssocID="{38AC27E1-36D6-4A8A-94C3-BE1D349A193C}" presName="diagram" presStyleCnt="0">
        <dgm:presLayoutVars>
          <dgm:dir/>
          <dgm:resizeHandles val="exact"/>
        </dgm:presLayoutVars>
      </dgm:prSet>
      <dgm:spPr/>
    </dgm:pt>
    <dgm:pt modelId="{961CE2E6-FAC4-42CA-91B1-DEE1A085BAF7}" type="pres">
      <dgm:prSet presAssocID="{4E3B5A83-8A58-48DF-8655-50C0C6B362D6}" presName="node" presStyleLbl="node1" presStyleIdx="0" presStyleCnt="18">
        <dgm:presLayoutVars>
          <dgm:bulletEnabled val="1"/>
        </dgm:presLayoutVars>
      </dgm:prSet>
      <dgm:spPr/>
    </dgm:pt>
    <dgm:pt modelId="{5638E051-BB9B-4FDE-A995-F3067080C4FC}" type="pres">
      <dgm:prSet presAssocID="{F359621F-B591-43B5-BE9B-3D44F23FA6E8}" presName="sibTrans" presStyleCnt="0"/>
      <dgm:spPr/>
    </dgm:pt>
    <dgm:pt modelId="{19E6FBA5-CAE7-4D0E-BCD3-98AA6CF50E9F}" type="pres">
      <dgm:prSet presAssocID="{B6A6F819-87A8-42D8-966F-4EAE73337678}" presName="node" presStyleLbl="node1" presStyleIdx="1" presStyleCnt="18">
        <dgm:presLayoutVars>
          <dgm:bulletEnabled val="1"/>
        </dgm:presLayoutVars>
      </dgm:prSet>
      <dgm:spPr/>
    </dgm:pt>
    <dgm:pt modelId="{C2C6BFF6-CDFC-4B4B-A359-061435B42952}" type="pres">
      <dgm:prSet presAssocID="{CEB566A7-5586-483B-94E7-4298B9311110}" presName="sibTrans" presStyleCnt="0"/>
      <dgm:spPr/>
    </dgm:pt>
    <dgm:pt modelId="{2D57A736-7BCE-4F3D-93DA-A537E8020114}" type="pres">
      <dgm:prSet presAssocID="{5EE77099-976E-4F26-BB62-C19E00D1851C}" presName="node" presStyleLbl="node1" presStyleIdx="2" presStyleCnt="18">
        <dgm:presLayoutVars>
          <dgm:bulletEnabled val="1"/>
        </dgm:presLayoutVars>
      </dgm:prSet>
      <dgm:spPr/>
    </dgm:pt>
    <dgm:pt modelId="{39EB6C08-D3E0-473B-8829-A3BCD27EF590}" type="pres">
      <dgm:prSet presAssocID="{2A0C960A-D471-471F-97DB-15883994D05F}" presName="sibTrans" presStyleCnt="0"/>
      <dgm:spPr/>
    </dgm:pt>
    <dgm:pt modelId="{BBF1E3F8-B1EA-4E6B-99E4-3E20143989BC}" type="pres">
      <dgm:prSet presAssocID="{74D77156-BB78-4736-8471-2255FA34815C}" presName="node" presStyleLbl="node1" presStyleIdx="3" presStyleCnt="18">
        <dgm:presLayoutVars>
          <dgm:bulletEnabled val="1"/>
        </dgm:presLayoutVars>
      </dgm:prSet>
      <dgm:spPr/>
    </dgm:pt>
    <dgm:pt modelId="{81BA6F2D-05D7-4B0F-B3D6-8FD9004EBD9B}" type="pres">
      <dgm:prSet presAssocID="{71EB9B0D-A17D-421A-890A-933361B3CA5A}" presName="sibTrans" presStyleCnt="0"/>
      <dgm:spPr/>
    </dgm:pt>
    <dgm:pt modelId="{4929A7CD-4C4E-4165-9A62-A4968FE01E52}" type="pres">
      <dgm:prSet presAssocID="{C46213C5-4246-4AC3-B831-13F5C7DFB9DD}" presName="node" presStyleLbl="node1" presStyleIdx="4" presStyleCnt="18">
        <dgm:presLayoutVars>
          <dgm:bulletEnabled val="1"/>
        </dgm:presLayoutVars>
      </dgm:prSet>
      <dgm:spPr/>
    </dgm:pt>
    <dgm:pt modelId="{B92900DB-425F-4511-990A-316668C12966}" type="pres">
      <dgm:prSet presAssocID="{11FB4FA6-DBCC-4BA1-9422-5F61A69E2AAB}" presName="sibTrans" presStyleCnt="0"/>
      <dgm:spPr/>
    </dgm:pt>
    <dgm:pt modelId="{2B68E909-DC7A-4E43-9710-C9DA3B7B0DF2}" type="pres">
      <dgm:prSet presAssocID="{8AD544F5-6C43-4F96-AC6D-91AA8462D0A7}" presName="node" presStyleLbl="node1" presStyleIdx="5" presStyleCnt="18">
        <dgm:presLayoutVars>
          <dgm:bulletEnabled val="1"/>
        </dgm:presLayoutVars>
      </dgm:prSet>
      <dgm:spPr/>
    </dgm:pt>
    <dgm:pt modelId="{40EAAAE3-6B4A-4B2D-A39A-463C9557ABF0}" type="pres">
      <dgm:prSet presAssocID="{8D83344D-B263-4E99-804B-B272837A7E50}" presName="sibTrans" presStyleCnt="0"/>
      <dgm:spPr/>
    </dgm:pt>
    <dgm:pt modelId="{7D462709-10C7-4092-8050-026EFAD95F0E}" type="pres">
      <dgm:prSet presAssocID="{64738AEA-1830-491E-8DEC-6A8CDBDBF958}" presName="node" presStyleLbl="node1" presStyleIdx="6" presStyleCnt="18">
        <dgm:presLayoutVars>
          <dgm:bulletEnabled val="1"/>
        </dgm:presLayoutVars>
      </dgm:prSet>
      <dgm:spPr/>
    </dgm:pt>
    <dgm:pt modelId="{BAF09363-878C-427D-B40B-992A906AE036}" type="pres">
      <dgm:prSet presAssocID="{419C3056-8397-4027-A54E-FF5138311365}" presName="sibTrans" presStyleCnt="0"/>
      <dgm:spPr/>
    </dgm:pt>
    <dgm:pt modelId="{4F0E5106-BA02-4C3A-8501-D5359A92FF0E}" type="pres">
      <dgm:prSet presAssocID="{83BA15D8-0133-4228-8C7A-4F31D51F672A}" presName="node" presStyleLbl="node1" presStyleIdx="7" presStyleCnt="18">
        <dgm:presLayoutVars>
          <dgm:bulletEnabled val="1"/>
        </dgm:presLayoutVars>
      </dgm:prSet>
      <dgm:spPr/>
    </dgm:pt>
    <dgm:pt modelId="{A71B28FE-31FC-4592-8F0D-14E8707B134F}" type="pres">
      <dgm:prSet presAssocID="{275EA57D-1195-4064-85FC-B57EF26CC1CC}" presName="sibTrans" presStyleCnt="0"/>
      <dgm:spPr/>
    </dgm:pt>
    <dgm:pt modelId="{46AF286C-567B-4887-9BCE-A3456352CC90}" type="pres">
      <dgm:prSet presAssocID="{C3D05E9A-8C03-4707-AA08-0E039CA79DB9}" presName="node" presStyleLbl="node1" presStyleIdx="8" presStyleCnt="18">
        <dgm:presLayoutVars>
          <dgm:bulletEnabled val="1"/>
        </dgm:presLayoutVars>
      </dgm:prSet>
      <dgm:spPr/>
    </dgm:pt>
    <dgm:pt modelId="{9E029E5F-B65A-4A87-936B-2B6D469A1DBA}" type="pres">
      <dgm:prSet presAssocID="{B317CD23-215A-447D-98AD-E980BF41FDFD}" presName="sibTrans" presStyleCnt="0"/>
      <dgm:spPr/>
    </dgm:pt>
    <dgm:pt modelId="{509AD16D-2986-4729-BE3E-E3B401DCBB83}" type="pres">
      <dgm:prSet presAssocID="{E6E69FBA-5E27-4341-934C-784664A42D2C}" presName="node" presStyleLbl="node1" presStyleIdx="9" presStyleCnt="18">
        <dgm:presLayoutVars>
          <dgm:bulletEnabled val="1"/>
        </dgm:presLayoutVars>
      </dgm:prSet>
      <dgm:spPr/>
    </dgm:pt>
    <dgm:pt modelId="{01A4E2AD-A8DD-4126-9CC0-D82D43A4B025}" type="pres">
      <dgm:prSet presAssocID="{ACA886E0-D33B-4A8A-AB5B-EEE86231467B}" presName="sibTrans" presStyleCnt="0"/>
      <dgm:spPr/>
    </dgm:pt>
    <dgm:pt modelId="{CECFE357-E520-497E-B4D1-DE066ACDA029}" type="pres">
      <dgm:prSet presAssocID="{7536E827-535F-4183-A32F-A70EAA58012D}" presName="node" presStyleLbl="node1" presStyleIdx="10" presStyleCnt="18">
        <dgm:presLayoutVars>
          <dgm:bulletEnabled val="1"/>
        </dgm:presLayoutVars>
      </dgm:prSet>
      <dgm:spPr/>
    </dgm:pt>
    <dgm:pt modelId="{8E965F51-9606-43E3-A72C-127932894951}" type="pres">
      <dgm:prSet presAssocID="{CB066994-970F-4961-8370-D011B65BB23E}" presName="sibTrans" presStyleCnt="0"/>
      <dgm:spPr/>
    </dgm:pt>
    <dgm:pt modelId="{00F7F727-ED7C-4E1F-B37E-5A30C3CACA9F}" type="pres">
      <dgm:prSet presAssocID="{2A56A766-1CF1-4E08-A875-DA1C721C9D27}" presName="node" presStyleLbl="node1" presStyleIdx="11" presStyleCnt="18">
        <dgm:presLayoutVars>
          <dgm:bulletEnabled val="1"/>
        </dgm:presLayoutVars>
      </dgm:prSet>
      <dgm:spPr/>
    </dgm:pt>
    <dgm:pt modelId="{564FEE84-DD2B-4231-B4AB-A0B14721E3DA}" type="pres">
      <dgm:prSet presAssocID="{204506A1-E2B3-4C70-AE03-270E95CB0D4C}" presName="sibTrans" presStyleCnt="0"/>
      <dgm:spPr/>
    </dgm:pt>
    <dgm:pt modelId="{2C32E492-FEA8-4419-A553-DD5100434CC9}" type="pres">
      <dgm:prSet presAssocID="{36C7ED59-52D9-48EA-BC11-112868276D96}" presName="node" presStyleLbl="node1" presStyleIdx="12" presStyleCnt="18">
        <dgm:presLayoutVars>
          <dgm:bulletEnabled val="1"/>
        </dgm:presLayoutVars>
      </dgm:prSet>
      <dgm:spPr/>
    </dgm:pt>
    <dgm:pt modelId="{83AB80AA-2EE8-42CE-B9E8-7318EBD4A047}" type="pres">
      <dgm:prSet presAssocID="{EA569C17-33E2-4622-8782-3C8B9A370EBF}" presName="sibTrans" presStyleCnt="0"/>
      <dgm:spPr/>
    </dgm:pt>
    <dgm:pt modelId="{1712C2B9-A4DF-4369-9540-A26FE1D623BE}" type="pres">
      <dgm:prSet presAssocID="{E66F70CD-25A3-48F2-A91C-A56D5A4CBFEB}" presName="node" presStyleLbl="node1" presStyleIdx="13" presStyleCnt="18">
        <dgm:presLayoutVars>
          <dgm:bulletEnabled val="1"/>
        </dgm:presLayoutVars>
      </dgm:prSet>
      <dgm:spPr/>
    </dgm:pt>
    <dgm:pt modelId="{D26285FF-9FAD-4426-B5F2-E1467D275F98}" type="pres">
      <dgm:prSet presAssocID="{56B93EAE-40C0-4D12-9B14-369B09C2D707}" presName="sibTrans" presStyleCnt="0"/>
      <dgm:spPr/>
    </dgm:pt>
    <dgm:pt modelId="{24232BCD-D7B9-4053-BE33-4867F4071C33}" type="pres">
      <dgm:prSet presAssocID="{41BAFCF2-8498-4EE5-BDC9-28919136761E}" presName="node" presStyleLbl="node1" presStyleIdx="14" presStyleCnt="18">
        <dgm:presLayoutVars>
          <dgm:bulletEnabled val="1"/>
        </dgm:presLayoutVars>
      </dgm:prSet>
      <dgm:spPr/>
    </dgm:pt>
    <dgm:pt modelId="{4E078392-21C9-41F7-A635-DE867C73F7C6}" type="pres">
      <dgm:prSet presAssocID="{9EA6A957-884B-43DC-8FB0-1F88A83C84BD}" presName="sibTrans" presStyleCnt="0"/>
      <dgm:spPr/>
    </dgm:pt>
    <dgm:pt modelId="{31FC8372-1B57-4F07-9B55-25D42170B591}" type="pres">
      <dgm:prSet presAssocID="{6580BB3C-5CC3-49DB-8C09-5612DC5DBAC5}" presName="node" presStyleLbl="node1" presStyleIdx="15" presStyleCnt="18">
        <dgm:presLayoutVars>
          <dgm:bulletEnabled val="1"/>
        </dgm:presLayoutVars>
      </dgm:prSet>
      <dgm:spPr/>
    </dgm:pt>
    <dgm:pt modelId="{A2C973A1-5BC8-46AC-9985-E6AE60E92249}" type="pres">
      <dgm:prSet presAssocID="{703E682B-4BD6-42E5-B65D-CE05FC10340E}" presName="sibTrans" presStyleCnt="0"/>
      <dgm:spPr/>
    </dgm:pt>
    <dgm:pt modelId="{9D473CB4-9C10-4680-82A7-5C971092D381}" type="pres">
      <dgm:prSet presAssocID="{CAEB0BB0-DB57-4EE6-ADC6-5CA5425B333C}" presName="node" presStyleLbl="node1" presStyleIdx="16" presStyleCnt="18">
        <dgm:presLayoutVars>
          <dgm:bulletEnabled val="1"/>
        </dgm:presLayoutVars>
      </dgm:prSet>
      <dgm:spPr/>
    </dgm:pt>
    <dgm:pt modelId="{C50D7FBA-51CE-4A93-9EA1-730D8A77E5A1}" type="pres">
      <dgm:prSet presAssocID="{1D53EA26-096A-4885-8781-FC13FC2880C8}" presName="sibTrans" presStyleCnt="0"/>
      <dgm:spPr/>
    </dgm:pt>
    <dgm:pt modelId="{6E12A1ED-67A1-4EDE-9A53-E6CD73D5E801}" type="pres">
      <dgm:prSet presAssocID="{AAD6B785-B8C1-4251-A9F3-717B5038951A}" presName="node" presStyleLbl="node1" presStyleIdx="17" presStyleCnt="18">
        <dgm:presLayoutVars>
          <dgm:bulletEnabled val="1"/>
        </dgm:presLayoutVars>
      </dgm:prSet>
      <dgm:spPr/>
    </dgm:pt>
  </dgm:ptLst>
  <dgm:cxnLst>
    <dgm:cxn modelId="{2DFFBA02-E3C5-4411-AB47-8ADA5777210F}" type="presOf" srcId="{6580BB3C-5CC3-49DB-8C09-5612DC5DBAC5}" destId="{31FC8372-1B57-4F07-9B55-25D42170B591}" srcOrd="0" destOrd="0" presId="urn:microsoft.com/office/officeart/2005/8/layout/default"/>
    <dgm:cxn modelId="{A656E205-86FA-477F-9A79-8A9C82CFB6E4}" type="presOf" srcId="{41BAFCF2-8498-4EE5-BDC9-28919136761E}" destId="{24232BCD-D7B9-4053-BE33-4867F4071C33}" srcOrd="0" destOrd="0" presId="urn:microsoft.com/office/officeart/2005/8/layout/default"/>
    <dgm:cxn modelId="{CA35CC12-4B38-4918-BAF2-DAE064F3A30B}" type="presOf" srcId="{E66F70CD-25A3-48F2-A91C-A56D5A4CBFEB}" destId="{1712C2B9-A4DF-4369-9540-A26FE1D623BE}" srcOrd="0" destOrd="0" presId="urn:microsoft.com/office/officeart/2005/8/layout/default"/>
    <dgm:cxn modelId="{F7AF8215-F5AA-47E9-B3B1-1EA5407C2CCE}" srcId="{38AC27E1-36D6-4A8A-94C3-BE1D349A193C}" destId="{5EE77099-976E-4F26-BB62-C19E00D1851C}" srcOrd="2" destOrd="0" parTransId="{B68FCE83-B599-4070-8989-A40F75A30EE2}" sibTransId="{2A0C960A-D471-471F-97DB-15883994D05F}"/>
    <dgm:cxn modelId="{1AAB501E-F369-4AF4-A6C4-819BA654C9C6}" srcId="{38AC27E1-36D6-4A8A-94C3-BE1D349A193C}" destId="{C46213C5-4246-4AC3-B831-13F5C7DFB9DD}" srcOrd="4" destOrd="0" parTransId="{F2EEB5EF-9750-4BB0-BF2A-450C8AA85661}" sibTransId="{11FB4FA6-DBCC-4BA1-9422-5F61A69E2AAB}"/>
    <dgm:cxn modelId="{14349023-DF2A-4FE3-9BB6-5CF31F643009}" type="presOf" srcId="{83BA15D8-0133-4228-8C7A-4F31D51F672A}" destId="{4F0E5106-BA02-4C3A-8501-D5359A92FF0E}" srcOrd="0" destOrd="0" presId="urn:microsoft.com/office/officeart/2005/8/layout/default"/>
    <dgm:cxn modelId="{780A3024-541C-41C9-9A0A-E1D6DB06FE47}" type="presOf" srcId="{C46213C5-4246-4AC3-B831-13F5C7DFB9DD}" destId="{4929A7CD-4C4E-4165-9A62-A4968FE01E52}" srcOrd="0" destOrd="0" presId="urn:microsoft.com/office/officeart/2005/8/layout/default"/>
    <dgm:cxn modelId="{9450EE29-479F-44DF-A6EB-63E1B22A8676}" type="presOf" srcId="{B6A6F819-87A8-42D8-966F-4EAE73337678}" destId="{19E6FBA5-CAE7-4D0E-BCD3-98AA6CF50E9F}" srcOrd="0" destOrd="0" presId="urn:microsoft.com/office/officeart/2005/8/layout/default"/>
    <dgm:cxn modelId="{0C2CEB5D-7246-47C6-8444-E5E93DF5C184}" srcId="{38AC27E1-36D6-4A8A-94C3-BE1D349A193C}" destId="{36C7ED59-52D9-48EA-BC11-112868276D96}" srcOrd="12" destOrd="0" parTransId="{8EC5F2BA-D5C6-4B8F-B6F7-2A95CCFD5CB1}" sibTransId="{EA569C17-33E2-4622-8782-3C8B9A370EBF}"/>
    <dgm:cxn modelId="{20FF9841-50AB-4BE6-B60B-9D44C4F9AF0C}" srcId="{38AC27E1-36D6-4A8A-94C3-BE1D349A193C}" destId="{64738AEA-1830-491E-8DEC-6A8CDBDBF958}" srcOrd="6" destOrd="0" parTransId="{840EA5B0-CBC1-4DC9-A3C1-6CE80FFEA4C3}" sibTransId="{419C3056-8397-4027-A54E-FF5138311365}"/>
    <dgm:cxn modelId="{FA0B0D46-A2C4-4246-98EC-251502531C81}" srcId="{38AC27E1-36D6-4A8A-94C3-BE1D349A193C}" destId="{2A56A766-1CF1-4E08-A875-DA1C721C9D27}" srcOrd="11" destOrd="0" parTransId="{048071E2-5546-42B2-A35D-BF77C3366606}" sibTransId="{204506A1-E2B3-4C70-AE03-270E95CB0D4C}"/>
    <dgm:cxn modelId="{E1A3A06D-5084-4E55-A2AA-D76A0BF001DB}" srcId="{38AC27E1-36D6-4A8A-94C3-BE1D349A193C}" destId="{41BAFCF2-8498-4EE5-BDC9-28919136761E}" srcOrd="14" destOrd="0" parTransId="{D0500DF7-83DD-4574-BD5B-E020F6E0992D}" sibTransId="{9EA6A957-884B-43DC-8FB0-1F88A83C84BD}"/>
    <dgm:cxn modelId="{77288B70-5BAD-4008-A1A3-F456EFDC21FC}" srcId="{38AC27E1-36D6-4A8A-94C3-BE1D349A193C}" destId="{AAD6B785-B8C1-4251-A9F3-717B5038951A}" srcOrd="17" destOrd="0" parTransId="{ED1386EB-FAFC-447B-9862-B9AF26AA688A}" sibTransId="{323CFEA8-AE97-4059-BC9F-145EF27C74B1}"/>
    <dgm:cxn modelId="{B2400E72-9408-4C37-A709-C45622E0852A}" srcId="{38AC27E1-36D6-4A8A-94C3-BE1D349A193C}" destId="{CAEB0BB0-DB57-4EE6-ADC6-5CA5425B333C}" srcOrd="16" destOrd="0" parTransId="{B072BF0E-9E42-47E5-A1C4-92110D50A879}" sibTransId="{1D53EA26-096A-4885-8781-FC13FC2880C8}"/>
    <dgm:cxn modelId="{A62FF352-DA1D-4F92-868C-EB5132508B46}" type="presOf" srcId="{2A56A766-1CF1-4E08-A875-DA1C721C9D27}" destId="{00F7F727-ED7C-4E1F-B37E-5A30C3CACA9F}" srcOrd="0" destOrd="0" presId="urn:microsoft.com/office/officeart/2005/8/layout/default"/>
    <dgm:cxn modelId="{4C520C75-D4CF-4721-877A-F1C0E3ECE2FD}" type="presOf" srcId="{8AD544F5-6C43-4F96-AC6D-91AA8462D0A7}" destId="{2B68E909-DC7A-4E43-9710-C9DA3B7B0DF2}" srcOrd="0" destOrd="0" presId="urn:microsoft.com/office/officeart/2005/8/layout/default"/>
    <dgm:cxn modelId="{DAC8B755-92C6-4FAE-96A8-78ADFBD84216}" type="presOf" srcId="{E6E69FBA-5E27-4341-934C-784664A42D2C}" destId="{509AD16D-2986-4729-BE3E-E3B401DCBB83}" srcOrd="0" destOrd="0" presId="urn:microsoft.com/office/officeart/2005/8/layout/default"/>
    <dgm:cxn modelId="{DD2ACE76-D8F7-474D-8D22-D803344C7550}" type="presOf" srcId="{4E3B5A83-8A58-48DF-8655-50C0C6B362D6}" destId="{961CE2E6-FAC4-42CA-91B1-DEE1A085BAF7}" srcOrd="0" destOrd="0" presId="urn:microsoft.com/office/officeart/2005/8/layout/default"/>
    <dgm:cxn modelId="{94565958-36AD-4B6D-BFD7-E5A9FB1A2254}" type="presOf" srcId="{C3D05E9A-8C03-4707-AA08-0E039CA79DB9}" destId="{46AF286C-567B-4887-9BCE-A3456352CC90}" srcOrd="0" destOrd="0" presId="urn:microsoft.com/office/officeart/2005/8/layout/default"/>
    <dgm:cxn modelId="{88679384-7BAA-45DE-AB38-3CC961ED764B}" srcId="{38AC27E1-36D6-4A8A-94C3-BE1D349A193C}" destId="{E6E69FBA-5E27-4341-934C-784664A42D2C}" srcOrd="9" destOrd="0" parTransId="{3A0B163F-B239-4449-A595-09DF9ED7DAB0}" sibTransId="{ACA886E0-D33B-4A8A-AB5B-EEE86231467B}"/>
    <dgm:cxn modelId="{49442787-7553-45A0-8A80-C29BE07775E4}" type="presOf" srcId="{38AC27E1-36D6-4A8A-94C3-BE1D349A193C}" destId="{F392C0A6-24DD-4453-B577-2141CA5BA11C}" srcOrd="0" destOrd="0" presId="urn:microsoft.com/office/officeart/2005/8/layout/default"/>
    <dgm:cxn modelId="{9ADA728C-B696-45C7-8C29-15AB92D0AA03}" type="presOf" srcId="{36C7ED59-52D9-48EA-BC11-112868276D96}" destId="{2C32E492-FEA8-4419-A553-DD5100434CC9}" srcOrd="0" destOrd="0" presId="urn:microsoft.com/office/officeart/2005/8/layout/default"/>
    <dgm:cxn modelId="{9293818C-5E22-437E-9EC6-782A6107BADE}" type="presOf" srcId="{64738AEA-1830-491E-8DEC-6A8CDBDBF958}" destId="{7D462709-10C7-4092-8050-026EFAD95F0E}" srcOrd="0" destOrd="0" presId="urn:microsoft.com/office/officeart/2005/8/layout/default"/>
    <dgm:cxn modelId="{F3F94EA3-F9C3-434A-BA0D-4B9E43E19BAB}" type="presOf" srcId="{AAD6B785-B8C1-4251-A9F3-717B5038951A}" destId="{6E12A1ED-67A1-4EDE-9A53-E6CD73D5E801}" srcOrd="0" destOrd="0" presId="urn:microsoft.com/office/officeart/2005/8/layout/default"/>
    <dgm:cxn modelId="{D6753AA6-FFAE-45A8-BCFF-000F7A5AACBD}" type="presOf" srcId="{CAEB0BB0-DB57-4EE6-ADC6-5CA5425B333C}" destId="{9D473CB4-9C10-4680-82A7-5C971092D381}" srcOrd="0" destOrd="0" presId="urn:microsoft.com/office/officeart/2005/8/layout/default"/>
    <dgm:cxn modelId="{027E81AB-EBCD-43EE-A4E7-6ECD2434E6FC}" type="presOf" srcId="{5EE77099-976E-4F26-BB62-C19E00D1851C}" destId="{2D57A736-7BCE-4F3D-93DA-A537E8020114}" srcOrd="0" destOrd="0" presId="urn:microsoft.com/office/officeart/2005/8/layout/default"/>
    <dgm:cxn modelId="{695FD7B3-697C-46A6-B767-5E1419894A8C}" type="presOf" srcId="{74D77156-BB78-4736-8471-2255FA34815C}" destId="{BBF1E3F8-B1EA-4E6B-99E4-3E20143989BC}" srcOrd="0" destOrd="0" presId="urn:microsoft.com/office/officeart/2005/8/layout/default"/>
    <dgm:cxn modelId="{F746E4BF-7DF9-4D2A-94B9-BE841F51DB98}" srcId="{38AC27E1-36D6-4A8A-94C3-BE1D349A193C}" destId="{7536E827-535F-4183-A32F-A70EAA58012D}" srcOrd="10" destOrd="0" parTransId="{E62F09D1-7F76-4276-A630-E805E5BD807C}" sibTransId="{CB066994-970F-4961-8370-D011B65BB23E}"/>
    <dgm:cxn modelId="{783C83C2-4980-4C86-BC19-D0DB13D17DDB}" srcId="{38AC27E1-36D6-4A8A-94C3-BE1D349A193C}" destId="{B6A6F819-87A8-42D8-966F-4EAE73337678}" srcOrd="1" destOrd="0" parTransId="{A9FBCD6C-35DD-4BC1-A22B-D02ED5D01BD4}" sibTransId="{CEB566A7-5586-483B-94E7-4298B9311110}"/>
    <dgm:cxn modelId="{DE808AD0-3570-49E9-9D17-1F5E072212B8}" srcId="{38AC27E1-36D6-4A8A-94C3-BE1D349A193C}" destId="{74D77156-BB78-4736-8471-2255FA34815C}" srcOrd="3" destOrd="0" parTransId="{F9DC6480-3EC5-41E3-8031-0C8A36548E1A}" sibTransId="{71EB9B0D-A17D-421A-890A-933361B3CA5A}"/>
    <dgm:cxn modelId="{137311D7-D48F-4780-9A6A-1B15CC7BE8A9}" srcId="{38AC27E1-36D6-4A8A-94C3-BE1D349A193C}" destId="{8AD544F5-6C43-4F96-AC6D-91AA8462D0A7}" srcOrd="5" destOrd="0" parTransId="{F861A51C-0AC4-4838-B7AB-4FB7AC522A86}" sibTransId="{8D83344D-B263-4E99-804B-B272837A7E50}"/>
    <dgm:cxn modelId="{7D110DEB-5F4F-4DFD-80EB-3363926B54D5}" type="presOf" srcId="{7536E827-535F-4183-A32F-A70EAA58012D}" destId="{CECFE357-E520-497E-B4D1-DE066ACDA029}" srcOrd="0" destOrd="0" presId="urn:microsoft.com/office/officeart/2005/8/layout/default"/>
    <dgm:cxn modelId="{9CDC2DEF-8726-4F1F-B144-E462149B7FE4}" srcId="{38AC27E1-36D6-4A8A-94C3-BE1D349A193C}" destId="{83BA15D8-0133-4228-8C7A-4F31D51F672A}" srcOrd="7" destOrd="0" parTransId="{C13C5F81-EF66-4512-AC25-D2B836999864}" sibTransId="{275EA57D-1195-4064-85FC-B57EF26CC1CC}"/>
    <dgm:cxn modelId="{D62FD1F1-BB1C-46D0-96DC-D07C95411458}" srcId="{38AC27E1-36D6-4A8A-94C3-BE1D349A193C}" destId="{6580BB3C-5CC3-49DB-8C09-5612DC5DBAC5}" srcOrd="15" destOrd="0" parTransId="{0FBAE9E3-EE63-4205-89E3-644F31DDB7AA}" sibTransId="{703E682B-4BD6-42E5-B65D-CE05FC10340E}"/>
    <dgm:cxn modelId="{139A19F4-639D-4644-B42A-D3F8A3DF9346}" srcId="{38AC27E1-36D6-4A8A-94C3-BE1D349A193C}" destId="{C3D05E9A-8C03-4707-AA08-0E039CA79DB9}" srcOrd="8" destOrd="0" parTransId="{806BAC5F-7701-4956-9190-EBE45CD7AE8B}" sibTransId="{B317CD23-215A-447D-98AD-E980BF41FDFD}"/>
    <dgm:cxn modelId="{AA8155F5-6449-41F7-8D23-8E5D78BA8788}" srcId="{38AC27E1-36D6-4A8A-94C3-BE1D349A193C}" destId="{4E3B5A83-8A58-48DF-8655-50C0C6B362D6}" srcOrd="0" destOrd="0" parTransId="{3DA180AC-627D-4259-879F-D6450FDFF03A}" sibTransId="{F359621F-B591-43B5-BE9B-3D44F23FA6E8}"/>
    <dgm:cxn modelId="{B8C58DF7-7572-41D8-8F3E-1E113189813C}" srcId="{38AC27E1-36D6-4A8A-94C3-BE1D349A193C}" destId="{E66F70CD-25A3-48F2-A91C-A56D5A4CBFEB}" srcOrd="13" destOrd="0" parTransId="{656ED819-02AF-498E-83E7-B4DE7C7EEE1C}" sibTransId="{56B93EAE-40C0-4D12-9B14-369B09C2D707}"/>
    <dgm:cxn modelId="{953C5D0F-AD3A-4D36-95DC-CBB805734189}" type="presParOf" srcId="{F392C0A6-24DD-4453-B577-2141CA5BA11C}" destId="{961CE2E6-FAC4-42CA-91B1-DEE1A085BAF7}" srcOrd="0" destOrd="0" presId="urn:microsoft.com/office/officeart/2005/8/layout/default"/>
    <dgm:cxn modelId="{FEDEDE34-E309-484A-9E6C-66568B711FD6}" type="presParOf" srcId="{F392C0A6-24DD-4453-B577-2141CA5BA11C}" destId="{5638E051-BB9B-4FDE-A995-F3067080C4FC}" srcOrd="1" destOrd="0" presId="urn:microsoft.com/office/officeart/2005/8/layout/default"/>
    <dgm:cxn modelId="{99445B22-4E1A-429C-B2BB-D7A5E08F7E85}" type="presParOf" srcId="{F392C0A6-24DD-4453-B577-2141CA5BA11C}" destId="{19E6FBA5-CAE7-4D0E-BCD3-98AA6CF50E9F}" srcOrd="2" destOrd="0" presId="urn:microsoft.com/office/officeart/2005/8/layout/default"/>
    <dgm:cxn modelId="{FBBD51BD-3464-4906-9986-C7DB534F62F2}" type="presParOf" srcId="{F392C0A6-24DD-4453-B577-2141CA5BA11C}" destId="{C2C6BFF6-CDFC-4B4B-A359-061435B42952}" srcOrd="3" destOrd="0" presId="urn:microsoft.com/office/officeart/2005/8/layout/default"/>
    <dgm:cxn modelId="{55F4F959-B127-47BB-8830-748F2C4F40BA}" type="presParOf" srcId="{F392C0A6-24DD-4453-B577-2141CA5BA11C}" destId="{2D57A736-7BCE-4F3D-93DA-A537E8020114}" srcOrd="4" destOrd="0" presId="urn:microsoft.com/office/officeart/2005/8/layout/default"/>
    <dgm:cxn modelId="{66FA3200-F366-4089-A09D-35EF66B6E54D}" type="presParOf" srcId="{F392C0A6-24DD-4453-B577-2141CA5BA11C}" destId="{39EB6C08-D3E0-473B-8829-A3BCD27EF590}" srcOrd="5" destOrd="0" presId="urn:microsoft.com/office/officeart/2005/8/layout/default"/>
    <dgm:cxn modelId="{2868B73F-749C-4965-AC26-5F3A7DD6B575}" type="presParOf" srcId="{F392C0A6-24DD-4453-B577-2141CA5BA11C}" destId="{BBF1E3F8-B1EA-4E6B-99E4-3E20143989BC}" srcOrd="6" destOrd="0" presId="urn:microsoft.com/office/officeart/2005/8/layout/default"/>
    <dgm:cxn modelId="{52B1580E-5E73-40D6-8A3E-09614F2B867F}" type="presParOf" srcId="{F392C0A6-24DD-4453-B577-2141CA5BA11C}" destId="{81BA6F2D-05D7-4B0F-B3D6-8FD9004EBD9B}" srcOrd="7" destOrd="0" presId="urn:microsoft.com/office/officeart/2005/8/layout/default"/>
    <dgm:cxn modelId="{C12E2527-570C-42AC-8457-C043EC94AE83}" type="presParOf" srcId="{F392C0A6-24DD-4453-B577-2141CA5BA11C}" destId="{4929A7CD-4C4E-4165-9A62-A4968FE01E52}" srcOrd="8" destOrd="0" presId="urn:microsoft.com/office/officeart/2005/8/layout/default"/>
    <dgm:cxn modelId="{2EA5BDF6-A321-4671-8F7F-B95503414F38}" type="presParOf" srcId="{F392C0A6-24DD-4453-B577-2141CA5BA11C}" destId="{B92900DB-425F-4511-990A-316668C12966}" srcOrd="9" destOrd="0" presId="urn:microsoft.com/office/officeart/2005/8/layout/default"/>
    <dgm:cxn modelId="{21D0A0C7-FE92-4618-9899-481B04CA9EE9}" type="presParOf" srcId="{F392C0A6-24DD-4453-B577-2141CA5BA11C}" destId="{2B68E909-DC7A-4E43-9710-C9DA3B7B0DF2}" srcOrd="10" destOrd="0" presId="urn:microsoft.com/office/officeart/2005/8/layout/default"/>
    <dgm:cxn modelId="{3B550ADC-714C-4B51-9E4C-590178131026}" type="presParOf" srcId="{F392C0A6-24DD-4453-B577-2141CA5BA11C}" destId="{40EAAAE3-6B4A-4B2D-A39A-463C9557ABF0}" srcOrd="11" destOrd="0" presId="urn:microsoft.com/office/officeart/2005/8/layout/default"/>
    <dgm:cxn modelId="{E7424A98-E005-4EBB-9641-32CE04E12772}" type="presParOf" srcId="{F392C0A6-24DD-4453-B577-2141CA5BA11C}" destId="{7D462709-10C7-4092-8050-026EFAD95F0E}" srcOrd="12" destOrd="0" presId="urn:microsoft.com/office/officeart/2005/8/layout/default"/>
    <dgm:cxn modelId="{7FBA0FE1-BAFC-404E-A3A6-018D21FE5087}" type="presParOf" srcId="{F392C0A6-24DD-4453-B577-2141CA5BA11C}" destId="{BAF09363-878C-427D-B40B-992A906AE036}" srcOrd="13" destOrd="0" presId="urn:microsoft.com/office/officeart/2005/8/layout/default"/>
    <dgm:cxn modelId="{BEC564CB-4FBD-4D94-8B15-1E4DB0A65BCF}" type="presParOf" srcId="{F392C0A6-24DD-4453-B577-2141CA5BA11C}" destId="{4F0E5106-BA02-4C3A-8501-D5359A92FF0E}" srcOrd="14" destOrd="0" presId="urn:microsoft.com/office/officeart/2005/8/layout/default"/>
    <dgm:cxn modelId="{BE0B9063-056F-45C5-A587-6E5BA234D3E5}" type="presParOf" srcId="{F392C0A6-24DD-4453-B577-2141CA5BA11C}" destId="{A71B28FE-31FC-4592-8F0D-14E8707B134F}" srcOrd="15" destOrd="0" presId="urn:microsoft.com/office/officeart/2005/8/layout/default"/>
    <dgm:cxn modelId="{2C2E25EA-88CB-4FEB-AAAF-DC17F2F21ECD}" type="presParOf" srcId="{F392C0A6-24DD-4453-B577-2141CA5BA11C}" destId="{46AF286C-567B-4887-9BCE-A3456352CC90}" srcOrd="16" destOrd="0" presId="urn:microsoft.com/office/officeart/2005/8/layout/default"/>
    <dgm:cxn modelId="{C4F9C308-B020-41E0-A72D-232C227016D1}" type="presParOf" srcId="{F392C0A6-24DD-4453-B577-2141CA5BA11C}" destId="{9E029E5F-B65A-4A87-936B-2B6D469A1DBA}" srcOrd="17" destOrd="0" presId="urn:microsoft.com/office/officeart/2005/8/layout/default"/>
    <dgm:cxn modelId="{98056329-8234-4496-A8BF-E2D8C9382C37}" type="presParOf" srcId="{F392C0A6-24DD-4453-B577-2141CA5BA11C}" destId="{509AD16D-2986-4729-BE3E-E3B401DCBB83}" srcOrd="18" destOrd="0" presId="urn:microsoft.com/office/officeart/2005/8/layout/default"/>
    <dgm:cxn modelId="{2C86A83B-17E2-4A1E-BEB7-15D80096D517}" type="presParOf" srcId="{F392C0A6-24DD-4453-B577-2141CA5BA11C}" destId="{01A4E2AD-A8DD-4126-9CC0-D82D43A4B025}" srcOrd="19" destOrd="0" presId="urn:microsoft.com/office/officeart/2005/8/layout/default"/>
    <dgm:cxn modelId="{EE498DD5-849C-415A-8B2B-0098690A8042}" type="presParOf" srcId="{F392C0A6-24DD-4453-B577-2141CA5BA11C}" destId="{CECFE357-E520-497E-B4D1-DE066ACDA029}" srcOrd="20" destOrd="0" presId="urn:microsoft.com/office/officeart/2005/8/layout/default"/>
    <dgm:cxn modelId="{9BA6BA6D-C740-418E-ADF8-3AED929188AE}" type="presParOf" srcId="{F392C0A6-24DD-4453-B577-2141CA5BA11C}" destId="{8E965F51-9606-43E3-A72C-127932894951}" srcOrd="21" destOrd="0" presId="urn:microsoft.com/office/officeart/2005/8/layout/default"/>
    <dgm:cxn modelId="{1EAA6C2B-9727-48D7-8796-F050718942D9}" type="presParOf" srcId="{F392C0A6-24DD-4453-B577-2141CA5BA11C}" destId="{00F7F727-ED7C-4E1F-B37E-5A30C3CACA9F}" srcOrd="22" destOrd="0" presId="urn:microsoft.com/office/officeart/2005/8/layout/default"/>
    <dgm:cxn modelId="{5A219964-A5BB-409B-93DD-1C04E210E67D}" type="presParOf" srcId="{F392C0A6-24DD-4453-B577-2141CA5BA11C}" destId="{564FEE84-DD2B-4231-B4AB-A0B14721E3DA}" srcOrd="23" destOrd="0" presId="urn:microsoft.com/office/officeart/2005/8/layout/default"/>
    <dgm:cxn modelId="{427B8765-736E-457B-82DC-917E83F62D8D}" type="presParOf" srcId="{F392C0A6-24DD-4453-B577-2141CA5BA11C}" destId="{2C32E492-FEA8-4419-A553-DD5100434CC9}" srcOrd="24" destOrd="0" presId="urn:microsoft.com/office/officeart/2005/8/layout/default"/>
    <dgm:cxn modelId="{FB8F1ACE-9A19-43EF-9373-B9E5239CDEAD}" type="presParOf" srcId="{F392C0A6-24DD-4453-B577-2141CA5BA11C}" destId="{83AB80AA-2EE8-42CE-B9E8-7318EBD4A047}" srcOrd="25" destOrd="0" presId="urn:microsoft.com/office/officeart/2005/8/layout/default"/>
    <dgm:cxn modelId="{71E0917D-1112-4488-BF54-86BBCB2B05E1}" type="presParOf" srcId="{F392C0A6-24DD-4453-B577-2141CA5BA11C}" destId="{1712C2B9-A4DF-4369-9540-A26FE1D623BE}" srcOrd="26" destOrd="0" presId="urn:microsoft.com/office/officeart/2005/8/layout/default"/>
    <dgm:cxn modelId="{1C721E54-792A-4D50-99F9-08FB7F7BD520}" type="presParOf" srcId="{F392C0A6-24DD-4453-B577-2141CA5BA11C}" destId="{D26285FF-9FAD-4426-B5F2-E1467D275F98}" srcOrd="27" destOrd="0" presId="urn:microsoft.com/office/officeart/2005/8/layout/default"/>
    <dgm:cxn modelId="{CFC2B2AB-C2E3-49B8-85A9-FCB93CBAC07D}" type="presParOf" srcId="{F392C0A6-24DD-4453-B577-2141CA5BA11C}" destId="{24232BCD-D7B9-4053-BE33-4867F4071C33}" srcOrd="28" destOrd="0" presId="urn:microsoft.com/office/officeart/2005/8/layout/default"/>
    <dgm:cxn modelId="{AF34D5DF-0B2A-45CD-941F-6FC78504275B}" type="presParOf" srcId="{F392C0A6-24DD-4453-B577-2141CA5BA11C}" destId="{4E078392-21C9-41F7-A635-DE867C73F7C6}" srcOrd="29" destOrd="0" presId="urn:microsoft.com/office/officeart/2005/8/layout/default"/>
    <dgm:cxn modelId="{0C800B1A-24A3-435C-ACCD-61F6D9A86D16}" type="presParOf" srcId="{F392C0A6-24DD-4453-B577-2141CA5BA11C}" destId="{31FC8372-1B57-4F07-9B55-25D42170B591}" srcOrd="30" destOrd="0" presId="urn:microsoft.com/office/officeart/2005/8/layout/default"/>
    <dgm:cxn modelId="{7B843843-3A0F-4B17-B35B-E5C794B38991}" type="presParOf" srcId="{F392C0A6-24DD-4453-B577-2141CA5BA11C}" destId="{A2C973A1-5BC8-46AC-9985-E6AE60E92249}" srcOrd="31" destOrd="0" presId="urn:microsoft.com/office/officeart/2005/8/layout/default"/>
    <dgm:cxn modelId="{351A990A-D2A9-4BCD-808F-41DAE9928AB6}" type="presParOf" srcId="{F392C0A6-24DD-4453-B577-2141CA5BA11C}" destId="{9D473CB4-9C10-4680-82A7-5C971092D381}" srcOrd="32" destOrd="0" presId="urn:microsoft.com/office/officeart/2005/8/layout/default"/>
    <dgm:cxn modelId="{BE82DB95-8E93-4E1A-BC54-D0E517A7BC12}" type="presParOf" srcId="{F392C0A6-24DD-4453-B577-2141CA5BA11C}" destId="{C50D7FBA-51CE-4A93-9EA1-730D8A77E5A1}" srcOrd="33" destOrd="0" presId="urn:microsoft.com/office/officeart/2005/8/layout/default"/>
    <dgm:cxn modelId="{BBE8CF10-9187-4194-A6C8-37EB3C64254C}" type="presParOf" srcId="{F392C0A6-24DD-4453-B577-2141CA5BA11C}" destId="{6E12A1ED-67A1-4EDE-9A53-E6CD73D5E801}" srcOrd="34" destOrd="0" presId="urn:microsoft.com/office/officeart/2005/8/layout/defaul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5475E5-1CF1-45E0-86E0-843B0C8ECD66}">
      <dsp:nvSpPr>
        <dsp:cNvPr id="0" name=""/>
        <dsp:cNvSpPr/>
      </dsp:nvSpPr>
      <dsp:spPr>
        <a:xfrm>
          <a:off x="205" y="687670"/>
          <a:ext cx="2479997" cy="297599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4969" tIns="0" rIns="244969" bIns="330200" numCol="1" spcCol="1270" anchor="t" anchorCtr="0">
          <a:noAutofit/>
        </a:bodyPr>
        <a:lstStyle/>
        <a:p>
          <a:pPr marL="0" lvl="0" indent="0" algn="l" defTabSz="889000">
            <a:lnSpc>
              <a:spcPct val="90000"/>
            </a:lnSpc>
            <a:spcBef>
              <a:spcPct val="0"/>
            </a:spcBef>
            <a:spcAft>
              <a:spcPct val="35000"/>
            </a:spcAft>
            <a:buNone/>
          </a:pPr>
          <a:r>
            <a:rPr lang="en-US" sz="2000" kern="1200" dirty="0"/>
            <a:t>Shower after all practices and meets.</a:t>
          </a:r>
        </a:p>
      </dsp:txBody>
      <dsp:txXfrm>
        <a:off x="205" y="1878069"/>
        <a:ext cx="2479997" cy="1785598"/>
      </dsp:txXfrm>
    </dsp:sp>
    <dsp:sp modelId="{202601A3-ACB5-42CB-ADC4-37B71C00EC01}">
      <dsp:nvSpPr>
        <dsp:cNvPr id="0" name=""/>
        <dsp:cNvSpPr/>
      </dsp:nvSpPr>
      <dsp:spPr>
        <a:xfrm>
          <a:off x="205" y="687670"/>
          <a:ext cx="2479997" cy="1190398"/>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4969" tIns="165100" rIns="244969" bIns="165100" numCol="1" spcCol="1270" anchor="ctr" anchorCtr="0">
          <a:noAutofit/>
        </a:bodyPr>
        <a:lstStyle/>
        <a:p>
          <a:pPr marL="0" lvl="0" indent="0" algn="l" defTabSz="2711450">
            <a:lnSpc>
              <a:spcPct val="90000"/>
            </a:lnSpc>
            <a:spcBef>
              <a:spcPct val="0"/>
            </a:spcBef>
            <a:spcAft>
              <a:spcPct val="35000"/>
            </a:spcAft>
            <a:buNone/>
          </a:pPr>
          <a:r>
            <a:rPr lang="en-US" sz="6100" kern="1200"/>
            <a:t>01</a:t>
          </a:r>
        </a:p>
      </dsp:txBody>
      <dsp:txXfrm>
        <a:off x="205" y="687670"/>
        <a:ext cx="2479997" cy="1190398"/>
      </dsp:txXfrm>
    </dsp:sp>
    <dsp:sp modelId="{F140661D-7A88-4000-8742-4AE4D980A741}">
      <dsp:nvSpPr>
        <dsp:cNvPr id="0" name=""/>
        <dsp:cNvSpPr/>
      </dsp:nvSpPr>
      <dsp:spPr>
        <a:xfrm>
          <a:off x="2678602" y="687670"/>
          <a:ext cx="2479997" cy="297599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4969" tIns="0" rIns="244969" bIns="330200" numCol="1" spcCol="1270" anchor="t" anchorCtr="0">
          <a:noAutofit/>
        </a:bodyPr>
        <a:lstStyle/>
        <a:p>
          <a:pPr marL="0" lvl="0" indent="0" algn="l" defTabSz="889000">
            <a:lnSpc>
              <a:spcPct val="90000"/>
            </a:lnSpc>
            <a:spcBef>
              <a:spcPct val="0"/>
            </a:spcBef>
            <a:spcAft>
              <a:spcPct val="35000"/>
            </a:spcAft>
            <a:buNone/>
          </a:pPr>
          <a:r>
            <a:rPr lang="en-US" sz="2000" kern="1200"/>
            <a:t>Only wrestle in clean clothes. Wash daily. (Parents)</a:t>
          </a:r>
        </a:p>
      </dsp:txBody>
      <dsp:txXfrm>
        <a:off x="2678602" y="1878069"/>
        <a:ext cx="2479997" cy="1785598"/>
      </dsp:txXfrm>
    </dsp:sp>
    <dsp:sp modelId="{0974BC1A-41F6-4CEE-B008-1E1C47CFB666}">
      <dsp:nvSpPr>
        <dsp:cNvPr id="0" name=""/>
        <dsp:cNvSpPr/>
      </dsp:nvSpPr>
      <dsp:spPr>
        <a:xfrm>
          <a:off x="2678602" y="687670"/>
          <a:ext cx="2479997" cy="1190398"/>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4969" tIns="165100" rIns="244969" bIns="165100" numCol="1" spcCol="1270" anchor="ctr" anchorCtr="0">
          <a:noAutofit/>
        </a:bodyPr>
        <a:lstStyle/>
        <a:p>
          <a:pPr marL="0" lvl="0" indent="0" algn="l" defTabSz="2711450">
            <a:lnSpc>
              <a:spcPct val="90000"/>
            </a:lnSpc>
            <a:spcBef>
              <a:spcPct val="0"/>
            </a:spcBef>
            <a:spcAft>
              <a:spcPct val="35000"/>
            </a:spcAft>
            <a:buNone/>
          </a:pPr>
          <a:r>
            <a:rPr lang="en-US" sz="6100" kern="1200"/>
            <a:t>02</a:t>
          </a:r>
        </a:p>
      </dsp:txBody>
      <dsp:txXfrm>
        <a:off x="2678602" y="687670"/>
        <a:ext cx="2479997" cy="1190398"/>
      </dsp:txXfrm>
    </dsp:sp>
    <dsp:sp modelId="{07423855-8126-47EF-94E8-E1B4550E3938}">
      <dsp:nvSpPr>
        <dsp:cNvPr id="0" name=""/>
        <dsp:cNvSpPr/>
      </dsp:nvSpPr>
      <dsp:spPr>
        <a:xfrm>
          <a:off x="5356999" y="687670"/>
          <a:ext cx="2479997" cy="297599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4969" tIns="0" rIns="244969" bIns="330200" numCol="1" spcCol="1270" anchor="t" anchorCtr="0">
          <a:noAutofit/>
        </a:bodyPr>
        <a:lstStyle/>
        <a:p>
          <a:pPr marL="0" lvl="0" indent="0" algn="l" defTabSz="889000">
            <a:lnSpc>
              <a:spcPct val="90000"/>
            </a:lnSpc>
            <a:spcBef>
              <a:spcPct val="0"/>
            </a:spcBef>
            <a:spcAft>
              <a:spcPct val="35000"/>
            </a:spcAft>
            <a:buNone/>
          </a:pPr>
          <a:r>
            <a:rPr lang="en-US" sz="2000" kern="1200"/>
            <a:t>Don’t wear your wrestling shoes outside.</a:t>
          </a:r>
        </a:p>
      </dsp:txBody>
      <dsp:txXfrm>
        <a:off x="5356999" y="1878069"/>
        <a:ext cx="2479997" cy="1785598"/>
      </dsp:txXfrm>
    </dsp:sp>
    <dsp:sp modelId="{CBDB2F6B-8DED-41F4-BF6D-11DCA5452EAD}">
      <dsp:nvSpPr>
        <dsp:cNvPr id="0" name=""/>
        <dsp:cNvSpPr/>
      </dsp:nvSpPr>
      <dsp:spPr>
        <a:xfrm>
          <a:off x="5356999" y="687670"/>
          <a:ext cx="2479997" cy="1190398"/>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4969" tIns="165100" rIns="244969" bIns="165100" numCol="1" spcCol="1270" anchor="ctr" anchorCtr="0">
          <a:noAutofit/>
        </a:bodyPr>
        <a:lstStyle/>
        <a:p>
          <a:pPr marL="0" lvl="0" indent="0" algn="l" defTabSz="2711450">
            <a:lnSpc>
              <a:spcPct val="90000"/>
            </a:lnSpc>
            <a:spcBef>
              <a:spcPct val="0"/>
            </a:spcBef>
            <a:spcAft>
              <a:spcPct val="35000"/>
            </a:spcAft>
            <a:buNone/>
          </a:pPr>
          <a:r>
            <a:rPr lang="en-US" sz="6100" kern="1200"/>
            <a:t>03</a:t>
          </a:r>
        </a:p>
      </dsp:txBody>
      <dsp:txXfrm>
        <a:off x="5356999" y="687670"/>
        <a:ext cx="2479997" cy="1190398"/>
      </dsp:txXfrm>
    </dsp:sp>
    <dsp:sp modelId="{3F8083E1-8B2A-435A-8E32-AAD000AB3AD6}">
      <dsp:nvSpPr>
        <dsp:cNvPr id="0" name=""/>
        <dsp:cNvSpPr/>
      </dsp:nvSpPr>
      <dsp:spPr>
        <a:xfrm>
          <a:off x="8035397" y="687670"/>
          <a:ext cx="2479997" cy="2975996"/>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4969" tIns="0" rIns="244969" bIns="330200" numCol="1" spcCol="1270" anchor="t" anchorCtr="0">
          <a:noAutofit/>
        </a:bodyPr>
        <a:lstStyle/>
        <a:p>
          <a:pPr marL="0" lvl="0" indent="0" algn="l" defTabSz="889000">
            <a:lnSpc>
              <a:spcPct val="90000"/>
            </a:lnSpc>
            <a:spcBef>
              <a:spcPct val="0"/>
            </a:spcBef>
            <a:spcAft>
              <a:spcPct val="35000"/>
            </a:spcAft>
            <a:buNone/>
          </a:pPr>
          <a:r>
            <a:rPr lang="en-US" sz="2000" kern="1200" dirty="0"/>
            <a:t>Follow additional coaches' instruction in regard to proper hygiene. </a:t>
          </a:r>
        </a:p>
      </dsp:txBody>
      <dsp:txXfrm>
        <a:off x="8035397" y="1878069"/>
        <a:ext cx="2479997" cy="1785598"/>
      </dsp:txXfrm>
    </dsp:sp>
    <dsp:sp modelId="{0FF5BB24-EAC1-4FE4-B664-0911DAB29C47}">
      <dsp:nvSpPr>
        <dsp:cNvPr id="0" name=""/>
        <dsp:cNvSpPr/>
      </dsp:nvSpPr>
      <dsp:spPr>
        <a:xfrm>
          <a:off x="8035397" y="687670"/>
          <a:ext cx="2479997" cy="1190398"/>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4969" tIns="165100" rIns="244969" bIns="165100" numCol="1" spcCol="1270" anchor="ctr" anchorCtr="0">
          <a:noAutofit/>
        </a:bodyPr>
        <a:lstStyle/>
        <a:p>
          <a:pPr marL="0" lvl="0" indent="0" algn="l" defTabSz="2711450">
            <a:lnSpc>
              <a:spcPct val="90000"/>
            </a:lnSpc>
            <a:spcBef>
              <a:spcPct val="0"/>
            </a:spcBef>
            <a:spcAft>
              <a:spcPct val="35000"/>
            </a:spcAft>
            <a:buNone/>
          </a:pPr>
          <a:r>
            <a:rPr lang="en-US" sz="6100" kern="1200"/>
            <a:t>04</a:t>
          </a:r>
        </a:p>
      </dsp:txBody>
      <dsp:txXfrm>
        <a:off x="8035397" y="687670"/>
        <a:ext cx="2479997" cy="11903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1CE2E6-FAC4-42CA-91B1-DEE1A085BAF7}">
      <dsp:nvSpPr>
        <dsp:cNvPr id="0" name=""/>
        <dsp:cNvSpPr/>
      </dsp:nvSpPr>
      <dsp:spPr>
        <a:xfrm>
          <a:off x="1283" y="558279"/>
          <a:ext cx="1617389" cy="97043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*Hardest worker (V/JV)</a:t>
          </a:r>
        </a:p>
      </dsp:txBody>
      <dsp:txXfrm>
        <a:off x="1283" y="558279"/>
        <a:ext cx="1617389" cy="970433"/>
      </dsp:txXfrm>
    </dsp:sp>
    <dsp:sp modelId="{19E6FBA5-CAE7-4D0E-BCD3-98AA6CF50E9F}">
      <dsp:nvSpPr>
        <dsp:cNvPr id="0" name=""/>
        <dsp:cNvSpPr/>
      </dsp:nvSpPr>
      <dsp:spPr>
        <a:xfrm>
          <a:off x="1780412" y="558279"/>
          <a:ext cx="1617389" cy="97043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*Most Outstanding Wrestler (V/JV)</a:t>
          </a:r>
        </a:p>
      </dsp:txBody>
      <dsp:txXfrm>
        <a:off x="1780412" y="558279"/>
        <a:ext cx="1617389" cy="970433"/>
      </dsp:txXfrm>
    </dsp:sp>
    <dsp:sp modelId="{2D57A736-7BCE-4F3D-93DA-A537E8020114}">
      <dsp:nvSpPr>
        <dsp:cNvPr id="0" name=""/>
        <dsp:cNvSpPr/>
      </dsp:nvSpPr>
      <dsp:spPr>
        <a:xfrm>
          <a:off x="3559540" y="558279"/>
          <a:ext cx="1617389" cy="97043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*Most Improved Wrestler (V/JV)</a:t>
          </a:r>
        </a:p>
      </dsp:txBody>
      <dsp:txXfrm>
        <a:off x="3559540" y="558279"/>
        <a:ext cx="1617389" cy="970433"/>
      </dsp:txXfrm>
    </dsp:sp>
    <dsp:sp modelId="{BBF1E3F8-B1EA-4E6B-99E4-3E20143989BC}">
      <dsp:nvSpPr>
        <dsp:cNvPr id="0" name=""/>
        <dsp:cNvSpPr/>
      </dsp:nvSpPr>
      <dsp:spPr>
        <a:xfrm>
          <a:off x="5338669" y="558279"/>
          <a:ext cx="1617389" cy="97043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*Rookie of the Year (V/JV)</a:t>
          </a:r>
        </a:p>
      </dsp:txBody>
      <dsp:txXfrm>
        <a:off x="5338669" y="558279"/>
        <a:ext cx="1617389" cy="970433"/>
      </dsp:txXfrm>
    </dsp:sp>
    <dsp:sp modelId="{4929A7CD-4C4E-4165-9A62-A4968FE01E52}">
      <dsp:nvSpPr>
        <dsp:cNvPr id="0" name=""/>
        <dsp:cNvSpPr/>
      </dsp:nvSpPr>
      <dsp:spPr>
        <a:xfrm>
          <a:off x="7117798" y="558279"/>
          <a:ext cx="1617389" cy="97043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MR. Crimson (Best Teammate – V/JV)</a:t>
          </a:r>
        </a:p>
      </dsp:txBody>
      <dsp:txXfrm>
        <a:off x="7117798" y="558279"/>
        <a:ext cx="1617389" cy="970433"/>
      </dsp:txXfrm>
    </dsp:sp>
    <dsp:sp modelId="{2B68E909-DC7A-4E43-9710-C9DA3B7B0DF2}">
      <dsp:nvSpPr>
        <dsp:cNvPr id="0" name=""/>
        <dsp:cNvSpPr/>
      </dsp:nvSpPr>
      <dsp:spPr>
        <a:xfrm>
          <a:off x="8896926" y="558279"/>
          <a:ext cx="1617389" cy="97043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*All Conference</a:t>
          </a:r>
        </a:p>
      </dsp:txBody>
      <dsp:txXfrm>
        <a:off x="8896926" y="558279"/>
        <a:ext cx="1617389" cy="970433"/>
      </dsp:txXfrm>
    </dsp:sp>
    <dsp:sp modelId="{7D462709-10C7-4092-8050-026EFAD95F0E}">
      <dsp:nvSpPr>
        <dsp:cNvPr id="0" name=""/>
        <dsp:cNvSpPr/>
      </dsp:nvSpPr>
      <dsp:spPr>
        <a:xfrm>
          <a:off x="1283" y="1690452"/>
          <a:ext cx="1617389" cy="97043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*Section Champ (V/9</a:t>
          </a:r>
          <a:r>
            <a:rPr lang="en-US" sz="1400" kern="1200" baseline="30000"/>
            <a:t>th</a:t>
          </a:r>
          <a:r>
            <a:rPr lang="en-US" sz="1400" kern="1200"/>
            <a:t> grade)</a:t>
          </a:r>
        </a:p>
      </dsp:txBody>
      <dsp:txXfrm>
        <a:off x="1283" y="1690452"/>
        <a:ext cx="1617389" cy="970433"/>
      </dsp:txXfrm>
    </dsp:sp>
    <dsp:sp modelId="{4F0E5106-BA02-4C3A-8501-D5359A92FF0E}">
      <dsp:nvSpPr>
        <dsp:cNvPr id="0" name=""/>
        <dsp:cNvSpPr/>
      </dsp:nvSpPr>
      <dsp:spPr>
        <a:xfrm>
          <a:off x="1780412" y="1690452"/>
          <a:ext cx="1617389" cy="97043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*State Tournament qualifier (9th grade or senior high)</a:t>
          </a:r>
        </a:p>
      </dsp:txBody>
      <dsp:txXfrm>
        <a:off x="1780412" y="1690452"/>
        <a:ext cx="1617389" cy="970433"/>
      </dsp:txXfrm>
    </dsp:sp>
    <dsp:sp modelId="{46AF286C-567B-4887-9BCE-A3456352CC90}">
      <dsp:nvSpPr>
        <dsp:cNvPr id="0" name=""/>
        <dsp:cNvSpPr/>
      </dsp:nvSpPr>
      <dsp:spPr>
        <a:xfrm>
          <a:off x="3559540" y="1690452"/>
          <a:ext cx="1617389" cy="97043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*Senior state qualifiers to get career plaques</a:t>
          </a:r>
        </a:p>
      </dsp:txBody>
      <dsp:txXfrm>
        <a:off x="3559540" y="1690452"/>
        <a:ext cx="1617389" cy="970433"/>
      </dsp:txXfrm>
    </dsp:sp>
    <dsp:sp modelId="{509AD16D-2986-4729-BE3E-E3B401DCBB83}">
      <dsp:nvSpPr>
        <dsp:cNvPr id="0" name=""/>
        <dsp:cNvSpPr/>
      </dsp:nvSpPr>
      <dsp:spPr>
        <a:xfrm>
          <a:off x="5338669" y="1690452"/>
          <a:ext cx="1617389" cy="97043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*State Place winners (Senior High and 9</a:t>
          </a:r>
          <a:r>
            <a:rPr lang="en-US" sz="1400" kern="1200" baseline="30000"/>
            <a:t>th</a:t>
          </a:r>
          <a:r>
            <a:rPr lang="en-US" sz="1400" kern="1200"/>
            <a:t> grade)</a:t>
          </a:r>
        </a:p>
      </dsp:txBody>
      <dsp:txXfrm>
        <a:off x="5338669" y="1690452"/>
        <a:ext cx="1617389" cy="970433"/>
      </dsp:txXfrm>
    </dsp:sp>
    <dsp:sp modelId="{CECFE357-E520-497E-B4D1-DE066ACDA029}">
      <dsp:nvSpPr>
        <dsp:cNvPr id="0" name=""/>
        <dsp:cNvSpPr/>
      </dsp:nvSpPr>
      <dsp:spPr>
        <a:xfrm>
          <a:off x="7117798" y="1690452"/>
          <a:ext cx="1617389" cy="97043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*Season or Career Maple Grove records</a:t>
          </a:r>
        </a:p>
      </dsp:txBody>
      <dsp:txXfrm>
        <a:off x="7117798" y="1690452"/>
        <a:ext cx="1617389" cy="970433"/>
      </dsp:txXfrm>
    </dsp:sp>
    <dsp:sp modelId="{00F7F727-ED7C-4E1F-B37E-5A30C3CACA9F}">
      <dsp:nvSpPr>
        <dsp:cNvPr id="0" name=""/>
        <dsp:cNvSpPr/>
      </dsp:nvSpPr>
      <dsp:spPr>
        <a:xfrm>
          <a:off x="8896926" y="1690452"/>
          <a:ext cx="1617389" cy="97043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*Captain</a:t>
          </a:r>
        </a:p>
      </dsp:txBody>
      <dsp:txXfrm>
        <a:off x="8896926" y="1690452"/>
        <a:ext cx="1617389" cy="970433"/>
      </dsp:txXfrm>
    </dsp:sp>
    <dsp:sp modelId="{2C32E492-FEA8-4419-A553-DD5100434CC9}">
      <dsp:nvSpPr>
        <dsp:cNvPr id="0" name=""/>
        <dsp:cNvSpPr/>
      </dsp:nvSpPr>
      <dsp:spPr>
        <a:xfrm>
          <a:off x="1283" y="2822624"/>
          <a:ext cx="1617389" cy="97043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*Most Falls (Varsity/JV)</a:t>
          </a:r>
        </a:p>
      </dsp:txBody>
      <dsp:txXfrm>
        <a:off x="1283" y="2822624"/>
        <a:ext cx="1617389" cy="970433"/>
      </dsp:txXfrm>
    </dsp:sp>
    <dsp:sp modelId="{1712C2B9-A4DF-4369-9540-A26FE1D623BE}">
      <dsp:nvSpPr>
        <dsp:cNvPr id="0" name=""/>
        <dsp:cNvSpPr/>
      </dsp:nvSpPr>
      <dsp:spPr>
        <a:xfrm>
          <a:off x="1780412" y="2822624"/>
          <a:ext cx="1617389" cy="97043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*Most Takedowns (Varsity/JV)</a:t>
          </a:r>
        </a:p>
      </dsp:txBody>
      <dsp:txXfrm>
        <a:off x="1780412" y="2822624"/>
        <a:ext cx="1617389" cy="970433"/>
      </dsp:txXfrm>
    </dsp:sp>
    <dsp:sp modelId="{24232BCD-D7B9-4053-BE33-4867F4071C33}">
      <dsp:nvSpPr>
        <dsp:cNvPr id="0" name=""/>
        <dsp:cNvSpPr/>
      </dsp:nvSpPr>
      <dsp:spPr>
        <a:xfrm>
          <a:off x="3559540" y="2822624"/>
          <a:ext cx="1617389" cy="97043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*Most Near Falls (Varsity/JV)</a:t>
          </a:r>
        </a:p>
      </dsp:txBody>
      <dsp:txXfrm>
        <a:off x="3559540" y="2822624"/>
        <a:ext cx="1617389" cy="970433"/>
      </dsp:txXfrm>
    </dsp:sp>
    <dsp:sp modelId="{31FC8372-1B57-4F07-9B55-25D42170B591}">
      <dsp:nvSpPr>
        <dsp:cNvPr id="0" name=""/>
        <dsp:cNvSpPr/>
      </dsp:nvSpPr>
      <dsp:spPr>
        <a:xfrm>
          <a:off x="5338669" y="2822624"/>
          <a:ext cx="1617389" cy="97043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*100% practice/meet attendance</a:t>
          </a:r>
        </a:p>
      </dsp:txBody>
      <dsp:txXfrm>
        <a:off x="5338669" y="2822624"/>
        <a:ext cx="1617389" cy="970433"/>
      </dsp:txXfrm>
    </dsp:sp>
    <dsp:sp modelId="{9D473CB4-9C10-4680-82A7-5C971092D381}">
      <dsp:nvSpPr>
        <dsp:cNvPr id="0" name=""/>
        <dsp:cNvSpPr/>
      </dsp:nvSpPr>
      <dsp:spPr>
        <a:xfrm>
          <a:off x="7117798" y="2822624"/>
          <a:ext cx="1617389" cy="97043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*Senior ~ Highest GPA</a:t>
          </a:r>
        </a:p>
      </dsp:txBody>
      <dsp:txXfrm>
        <a:off x="7117798" y="2822624"/>
        <a:ext cx="1617389" cy="970433"/>
      </dsp:txXfrm>
    </dsp:sp>
    <dsp:sp modelId="{6E12A1ED-67A1-4EDE-9A53-E6CD73D5E801}">
      <dsp:nvSpPr>
        <dsp:cNvPr id="0" name=""/>
        <dsp:cNvSpPr/>
      </dsp:nvSpPr>
      <dsp:spPr>
        <a:xfrm>
          <a:off x="8896926" y="2822624"/>
          <a:ext cx="1617389" cy="97043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*Most Team Points (Varsity/JV)</a:t>
          </a:r>
        </a:p>
      </dsp:txBody>
      <dsp:txXfrm>
        <a:off x="8896926" y="2822624"/>
        <a:ext cx="1617389" cy="970433"/>
      </dsp:txXfrm>
    </dsp:sp>
  </dsp:spTree>
</dsp:drawing>
</file>

<file path=ppt/diagrams/layout1.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414183-B497-45FA-A756-C33C0671F9FC}" type="datetimeFigureOut">
              <a:rPr lang="en-US" smtClean="0"/>
              <a:t>11/12/2025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E4B568-2D67-432B-9B9A-11EB7AF8D994}" type="slidenum">
              <a:rPr lang="en-US" smtClean="0"/>
              <a:t>‹#›</a:t>
            </a:fld>
            <a:endParaRPr lang="en-US"/>
          </a:p>
        </p:txBody>
      </p:sp>
    </p:spTree>
    <p:extLst>
      <p:ext uri="{BB962C8B-B14F-4D97-AF65-F5344CB8AC3E}">
        <p14:creationId xmlns:p14="http://schemas.microsoft.com/office/powerpoint/2010/main" val="401275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3FF9E95A-A9DD-9864-B8D5-6FBA674659C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07F0EBA5-7873-4148-BDB1-9AEA34BD997D}" type="slidenum">
              <a:rPr lang="en-US" altLang="en-US" smtClean="0"/>
              <a:pPr>
                <a:spcBef>
                  <a:spcPct val="0"/>
                </a:spcBef>
              </a:pPr>
              <a:t>2</a:t>
            </a:fld>
            <a:endParaRPr lang="en-US" altLang="en-US"/>
          </a:p>
        </p:txBody>
      </p:sp>
      <p:sp>
        <p:nvSpPr>
          <p:cNvPr id="45059" name="Rectangle 2">
            <a:extLst>
              <a:ext uri="{FF2B5EF4-FFF2-40B4-BE49-F238E27FC236}">
                <a16:creationId xmlns:a16="http://schemas.microsoft.com/office/drawing/2014/main" id="{92655EED-E9F5-9629-51D6-879837179693}"/>
              </a:ext>
            </a:extLst>
          </p:cNvPr>
          <p:cNvSpPr>
            <a:spLocks noGrp="1" noRot="1" noChangeAspect="1" noChangeArrowheads="1" noTextEdit="1"/>
          </p:cNvSpPr>
          <p:nvPr>
            <p:ph type="sldImg"/>
          </p:nvPr>
        </p:nvSpPr>
        <p:spPr>
          <a:ln/>
        </p:spPr>
      </p:sp>
      <p:sp>
        <p:nvSpPr>
          <p:cNvPr id="45060" name="Rectangle 3">
            <a:extLst>
              <a:ext uri="{FF2B5EF4-FFF2-40B4-BE49-F238E27FC236}">
                <a16:creationId xmlns:a16="http://schemas.microsoft.com/office/drawing/2014/main" id="{25BBD8E3-B076-2B50-387E-5FD85AD234B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7AD4E4FA-CD90-B711-2889-CC817938AF5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81A6E392-1562-458C-AC21-BC1A25EB82FF}" type="slidenum">
              <a:rPr lang="en-US" altLang="en-US" smtClean="0"/>
              <a:pPr>
                <a:spcBef>
                  <a:spcPct val="0"/>
                </a:spcBef>
              </a:pPr>
              <a:t>6</a:t>
            </a:fld>
            <a:endParaRPr lang="en-US" altLang="en-US"/>
          </a:p>
        </p:txBody>
      </p:sp>
      <p:sp>
        <p:nvSpPr>
          <p:cNvPr id="24579" name="Rectangle 2">
            <a:extLst>
              <a:ext uri="{FF2B5EF4-FFF2-40B4-BE49-F238E27FC236}">
                <a16:creationId xmlns:a16="http://schemas.microsoft.com/office/drawing/2014/main" id="{4C3F7993-0D11-1FE7-4ED8-E344221633DB}"/>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60366495-9D7E-F27C-60DA-78BD584652B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7E3645DD-32BD-0C4A-CA6E-589B36CF6EC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CECDE981-2E41-4F46-823B-EB2E060ED454}" type="slidenum">
              <a:rPr lang="en-US" altLang="en-US" smtClean="0"/>
              <a:pPr>
                <a:spcBef>
                  <a:spcPct val="0"/>
                </a:spcBef>
              </a:pPr>
              <a:t>8</a:t>
            </a:fld>
            <a:endParaRPr lang="en-US" altLang="en-US"/>
          </a:p>
        </p:txBody>
      </p:sp>
      <p:sp>
        <p:nvSpPr>
          <p:cNvPr id="36867" name="Rectangle 2">
            <a:extLst>
              <a:ext uri="{FF2B5EF4-FFF2-40B4-BE49-F238E27FC236}">
                <a16:creationId xmlns:a16="http://schemas.microsoft.com/office/drawing/2014/main" id="{2F614A31-9413-66C2-97E1-498D99ABC898}"/>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id="{F539C898-363E-5F75-7CF7-FB0D039E452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DC47E15E-74C1-FDB2-6AD9-098B338DF5B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6503A492-55AA-48DD-8BEC-8D67B956C3F7}" type="slidenum">
              <a:rPr lang="en-US" altLang="en-US" smtClean="0"/>
              <a:pPr>
                <a:spcBef>
                  <a:spcPct val="0"/>
                </a:spcBef>
              </a:pPr>
              <a:t>9</a:t>
            </a:fld>
            <a:endParaRPr lang="en-US" altLang="en-US"/>
          </a:p>
        </p:txBody>
      </p:sp>
      <p:sp>
        <p:nvSpPr>
          <p:cNvPr id="38915" name="Rectangle 2">
            <a:extLst>
              <a:ext uri="{FF2B5EF4-FFF2-40B4-BE49-F238E27FC236}">
                <a16:creationId xmlns:a16="http://schemas.microsoft.com/office/drawing/2014/main" id="{5CE7D403-5619-6A88-7FD0-B469E19F0663}"/>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12073709-8A7C-7722-AFD6-040E0B2B1F7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3219EFF3-B5A5-1239-BBF1-984F5BF8A6E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091E4B2F-3EA2-46C0-9B70-216358DD27C7}" type="slidenum">
              <a:rPr lang="en-US" altLang="en-US" smtClean="0"/>
              <a:pPr>
                <a:spcBef>
                  <a:spcPct val="0"/>
                </a:spcBef>
              </a:pPr>
              <a:t>12</a:t>
            </a:fld>
            <a:endParaRPr lang="en-US" altLang="en-US"/>
          </a:p>
        </p:txBody>
      </p:sp>
      <p:sp>
        <p:nvSpPr>
          <p:cNvPr id="49155" name="Rectangle 2">
            <a:extLst>
              <a:ext uri="{FF2B5EF4-FFF2-40B4-BE49-F238E27FC236}">
                <a16:creationId xmlns:a16="http://schemas.microsoft.com/office/drawing/2014/main" id="{DA0EBE83-5054-647B-1025-AD1B36C96634}"/>
              </a:ext>
            </a:extLst>
          </p:cNvPr>
          <p:cNvSpPr>
            <a:spLocks noGrp="1" noRot="1" noChangeAspect="1" noChangeArrowheads="1" noTextEdit="1"/>
          </p:cNvSpPr>
          <p:nvPr>
            <p:ph type="sldImg"/>
          </p:nvPr>
        </p:nvSpPr>
        <p:spPr>
          <a:ln/>
        </p:spPr>
      </p:sp>
      <p:sp>
        <p:nvSpPr>
          <p:cNvPr id="49156" name="Rectangle 3">
            <a:extLst>
              <a:ext uri="{FF2B5EF4-FFF2-40B4-BE49-F238E27FC236}">
                <a16:creationId xmlns:a16="http://schemas.microsoft.com/office/drawing/2014/main" id="{CC2E5271-0B3D-D702-AC7D-5707FA1507A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028C4417-DAA1-A9CE-BF09-6DFC5D92B5D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018B7F53-AFE1-4298-89F5-9CFFE966FA3E}" type="slidenum">
              <a:rPr lang="en-US" altLang="en-US" smtClean="0"/>
              <a:pPr>
                <a:spcBef>
                  <a:spcPct val="0"/>
                </a:spcBef>
              </a:pPr>
              <a:t>13</a:t>
            </a:fld>
            <a:endParaRPr lang="en-US" altLang="en-US"/>
          </a:p>
        </p:txBody>
      </p:sp>
      <p:sp>
        <p:nvSpPr>
          <p:cNvPr id="51203" name="Rectangle 2">
            <a:extLst>
              <a:ext uri="{FF2B5EF4-FFF2-40B4-BE49-F238E27FC236}">
                <a16:creationId xmlns:a16="http://schemas.microsoft.com/office/drawing/2014/main" id="{57588063-917F-F69C-BDF6-20A7073301F0}"/>
              </a:ext>
            </a:extLst>
          </p:cNvPr>
          <p:cNvSpPr>
            <a:spLocks noGrp="1" noRot="1" noChangeAspect="1" noChangeArrowheads="1" noTextEdit="1"/>
          </p:cNvSpPr>
          <p:nvPr>
            <p:ph type="sldImg"/>
          </p:nvPr>
        </p:nvSpPr>
        <p:spPr>
          <a:ln/>
        </p:spPr>
      </p:sp>
      <p:sp>
        <p:nvSpPr>
          <p:cNvPr id="51204" name="Rectangle 3">
            <a:extLst>
              <a:ext uri="{FF2B5EF4-FFF2-40B4-BE49-F238E27FC236}">
                <a16:creationId xmlns:a16="http://schemas.microsoft.com/office/drawing/2014/main" id="{C4CA86CE-1F7B-597D-DD44-E019E32F536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8C2CC-FBAF-7282-5785-C5D4AE486D8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6DC9319-3DB4-76EC-9828-FD3C7FC9FB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FE6D16-FB0D-8275-EBB9-AF607FF9F70B}"/>
              </a:ext>
            </a:extLst>
          </p:cNvPr>
          <p:cNvSpPr>
            <a:spLocks noGrp="1"/>
          </p:cNvSpPr>
          <p:nvPr>
            <p:ph type="dt" sz="half" idx="10"/>
          </p:nvPr>
        </p:nvSpPr>
        <p:spPr/>
        <p:txBody>
          <a:bodyPr/>
          <a:lstStyle/>
          <a:p>
            <a:fld id="{EB672B2D-0F15-4A06-9F06-88FA1C422D2E}" type="datetimeFigureOut">
              <a:rPr lang="en-US" smtClean="0"/>
              <a:t>11/12/2025</a:t>
            </a:fld>
            <a:endParaRPr lang="en-US"/>
          </a:p>
        </p:txBody>
      </p:sp>
      <p:sp>
        <p:nvSpPr>
          <p:cNvPr id="5" name="Footer Placeholder 4">
            <a:extLst>
              <a:ext uri="{FF2B5EF4-FFF2-40B4-BE49-F238E27FC236}">
                <a16:creationId xmlns:a16="http://schemas.microsoft.com/office/drawing/2014/main" id="{860B4EDA-F372-506D-A3A0-F91C1BEDC6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ADAFE0-EB4E-DC66-E810-590D3E87D56D}"/>
              </a:ext>
            </a:extLst>
          </p:cNvPr>
          <p:cNvSpPr>
            <a:spLocks noGrp="1"/>
          </p:cNvSpPr>
          <p:nvPr>
            <p:ph type="sldNum" sz="quarter" idx="12"/>
          </p:nvPr>
        </p:nvSpPr>
        <p:spPr/>
        <p:txBody>
          <a:bodyPr/>
          <a:lstStyle/>
          <a:p>
            <a:fld id="{C20480B8-9BAB-4527-869E-9BCC81321694}" type="slidenum">
              <a:rPr lang="en-US" smtClean="0"/>
              <a:t>‹#›</a:t>
            </a:fld>
            <a:endParaRPr lang="en-US"/>
          </a:p>
        </p:txBody>
      </p:sp>
    </p:spTree>
    <p:extLst>
      <p:ext uri="{BB962C8B-B14F-4D97-AF65-F5344CB8AC3E}">
        <p14:creationId xmlns:p14="http://schemas.microsoft.com/office/powerpoint/2010/main" val="4045455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0CC6A-F684-A27D-2AAB-93CB9273960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E0B7720-3B9B-42F7-F89F-8DEF1FF83D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02AA6-67DE-F936-E671-7E7F3D9E9D53}"/>
              </a:ext>
            </a:extLst>
          </p:cNvPr>
          <p:cNvSpPr>
            <a:spLocks noGrp="1"/>
          </p:cNvSpPr>
          <p:nvPr>
            <p:ph type="dt" sz="half" idx="10"/>
          </p:nvPr>
        </p:nvSpPr>
        <p:spPr/>
        <p:txBody>
          <a:bodyPr/>
          <a:lstStyle/>
          <a:p>
            <a:fld id="{EB672B2D-0F15-4A06-9F06-88FA1C422D2E}" type="datetimeFigureOut">
              <a:rPr lang="en-US" smtClean="0"/>
              <a:t>11/12/2025</a:t>
            </a:fld>
            <a:endParaRPr lang="en-US"/>
          </a:p>
        </p:txBody>
      </p:sp>
      <p:sp>
        <p:nvSpPr>
          <p:cNvPr id="5" name="Footer Placeholder 4">
            <a:extLst>
              <a:ext uri="{FF2B5EF4-FFF2-40B4-BE49-F238E27FC236}">
                <a16:creationId xmlns:a16="http://schemas.microsoft.com/office/drawing/2014/main" id="{55E9384D-65C6-F269-52AA-5B8B5C2430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9907A1-3CBD-8611-996D-9CFBC3F362B5}"/>
              </a:ext>
            </a:extLst>
          </p:cNvPr>
          <p:cNvSpPr>
            <a:spLocks noGrp="1"/>
          </p:cNvSpPr>
          <p:nvPr>
            <p:ph type="sldNum" sz="quarter" idx="12"/>
          </p:nvPr>
        </p:nvSpPr>
        <p:spPr/>
        <p:txBody>
          <a:bodyPr/>
          <a:lstStyle/>
          <a:p>
            <a:fld id="{C20480B8-9BAB-4527-869E-9BCC81321694}" type="slidenum">
              <a:rPr lang="en-US" smtClean="0"/>
              <a:t>‹#›</a:t>
            </a:fld>
            <a:endParaRPr lang="en-US"/>
          </a:p>
        </p:txBody>
      </p:sp>
    </p:spTree>
    <p:extLst>
      <p:ext uri="{BB962C8B-B14F-4D97-AF65-F5344CB8AC3E}">
        <p14:creationId xmlns:p14="http://schemas.microsoft.com/office/powerpoint/2010/main" val="1072721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1448D7-94F1-DDA5-5E19-F31FC6C3C5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2F1E127-7BE3-BD36-BC4B-7BE3CFB5054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36C265-5B3C-5268-903B-B3AC5443E484}"/>
              </a:ext>
            </a:extLst>
          </p:cNvPr>
          <p:cNvSpPr>
            <a:spLocks noGrp="1"/>
          </p:cNvSpPr>
          <p:nvPr>
            <p:ph type="dt" sz="half" idx="10"/>
          </p:nvPr>
        </p:nvSpPr>
        <p:spPr/>
        <p:txBody>
          <a:bodyPr/>
          <a:lstStyle/>
          <a:p>
            <a:fld id="{EB672B2D-0F15-4A06-9F06-88FA1C422D2E}" type="datetimeFigureOut">
              <a:rPr lang="en-US" smtClean="0"/>
              <a:t>11/12/2025</a:t>
            </a:fld>
            <a:endParaRPr lang="en-US"/>
          </a:p>
        </p:txBody>
      </p:sp>
      <p:sp>
        <p:nvSpPr>
          <p:cNvPr id="5" name="Footer Placeholder 4">
            <a:extLst>
              <a:ext uri="{FF2B5EF4-FFF2-40B4-BE49-F238E27FC236}">
                <a16:creationId xmlns:a16="http://schemas.microsoft.com/office/drawing/2014/main" id="{6A96E179-D3A7-7598-9A08-FADC2C33B3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742D09-06F5-6B01-447A-25A75E2D83CC}"/>
              </a:ext>
            </a:extLst>
          </p:cNvPr>
          <p:cNvSpPr>
            <a:spLocks noGrp="1"/>
          </p:cNvSpPr>
          <p:nvPr>
            <p:ph type="sldNum" sz="quarter" idx="12"/>
          </p:nvPr>
        </p:nvSpPr>
        <p:spPr/>
        <p:txBody>
          <a:bodyPr/>
          <a:lstStyle/>
          <a:p>
            <a:fld id="{C20480B8-9BAB-4527-869E-9BCC81321694}" type="slidenum">
              <a:rPr lang="en-US" smtClean="0"/>
              <a:t>‹#›</a:t>
            </a:fld>
            <a:endParaRPr lang="en-US"/>
          </a:p>
        </p:txBody>
      </p:sp>
    </p:spTree>
    <p:extLst>
      <p:ext uri="{BB962C8B-B14F-4D97-AF65-F5344CB8AC3E}">
        <p14:creationId xmlns:p14="http://schemas.microsoft.com/office/powerpoint/2010/main" val="1565030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05817-7D46-C5C7-DD54-EF5AB9B181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311B2E-800A-8077-CA80-7BDE0AAD13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079BCE-8C5C-8EE4-6C26-6CD52B260FF6}"/>
              </a:ext>
            </a:extLst>
          </p:cNvPr>
          <p:cNvSpPr>
            <a:spLocks noGrp="1"/>
          </p:cNvSpPr>
          <p:nvPr>
            <p:ph type="dt" sz="half" idx="10"/>
          </p:nvPr>
        </p:nvSpPr>
        <p:spPr/>
        <p:txBody>
          <a:bodyPr/>
          <a:lstStyle/>
          <a:p>
            <a:fld id="{EB672B2D-0F15-4A06-9F06-88FA1C422D2E}" type="datetimeFigureOut">
              <a:rPr lang="en-US" smtClean="0"/>
              <a:t>11/12/2025</a:t>
            </a:fld>
            <a:endParaRPr lang="en-US"/>
          </a:p>
        </p:txBody>
      </p:sp>
      <p:sp>
        <p:nvSpPr>
          <p:cNvPr id="5" name="Footer Placeholder 4">
            <a:extLst>
              <a:ext uri="{FF2B5EF4-FFF2-40B4-BE49-F238E27FC236}">
                <a16:creationId xmlns:a16="http://schemas.microsoft.com/office/drawing/2014/main" id="{D5B71287-9404-4A1D-1518-7957DE1280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00F48C-C936-9983-49A4-EBA227AD8132}"/>
              </a:ext>
            </a:extLst>
          </p:cNvPr>
          <p:cNvSpPr>
            <a:spLocks noGrp="1"/>
          </p:cNvSpPr>
          <p:nvPr>
            <p:ph type="sldNum" sz="quarter" idx="12"/>
          </p:nvPr>
        </p:nvSpPr>
        <p:spPr/>
        <p:txBody>
          <a:bodyPr/>
          <a:lstStyle/>
          <a:p>
            <a:fld id="{C20480B8-9BAB-4527-869E-9BCC81321694}" type="slidenum">
              <a:rPr lang="en-US" smtClean="0"/>
              <a:t>‹#›</a:t>
            </a:fld>
            <a:endParaRPr lang="en-US"/>
          </a:p>
        </p:txBody>
      </p:sp>
    </p:spTree>
    <p:extLst>
      <p:ext uri="{BB962C8B-B14F-4D97-AF65-F5344CB8AC3E}">
        <p14:creationId xmlns:p14="http://schemas.microsoft.com/office/powerpoint/2010/main" val="1407517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9B184-E217-89B3-F994-9E0AA28B13B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792F139-155F-425B-2510-678D91DEE1A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AAB2AC7-FCB0-B700-E4BF-9723CAE4CD63}"/>
              </a:ext>
            </a:extLst>
          </p:cNvPr>
          <p:cNvSpPr>
            <a:spLocks noGrp="1"/>
          </p:cNvSpPr>
          <p:nvPr>
            <p:ph type="dt" sz="half" idx="10"/>
          </p:nvPr>
        </p:nvSpPr>
        <p:spPr/>
        <p:txBody>
          <a:bodyPr/>
          <a:lstStyle/>
          <a:p>
            <a:fld id="{EB672B2D-0F15-4A06-9F06-88FA1C422D2E}" type="datetimeFigureOut">
              <a:rPr lang="en-US" smtClean="0"/>
              <a:t>11/12/2025</a:t>
            </a:fld>
            <a:endParaRPr lang="en-US"/>
          </a:p>
        </p:txBody>
      </p:sp>
      <p:sp>
        <p:nvSpPr>
          <p:cNvPr id="5" name="Footer Placeholder 4">
            <a:extLst>
              <a:ext uri="{FF2B5EF4-FFF2-40B4-BE49-F238E27FC236}">
                <a16:creationId xmlns:a16="http://schemas.microsoft.com/office/drawing/2014/main" id="{C9008951-4BE1-152C-59F3-21B786D8B8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708502-3A37-A663-54F0-82846737943A}"/>
              </a:ext>
            </a:extLst>
          </p:cNvPr>
          <p:cNvSpPr>
            <a:spLocks noGrp="1"/>
          </p:cNvSpPr>
          <p:nvPr>
            <p:ph type="sldNum" sz="quarter" idx="12"/>
          </p:nvPr>
        </p:nvSpPr>
        <p:spPr/>
        <p:txBody>
          <a:bodyPr/>
          <a:lstStyle/>
          <a:p>
            <a:fld id="{C20480B8-9BAB-4527-869E-9BCC81321694}" type="slidenum">
              <a:rPr lang="en-US" smtClean="0"/>
              <a:t>‹#›</a:t>
            </a:fld>
            <a:endParaRPr lang="en-US"/>
          </a:p>
        </p:txBody>
      </p:sp>
    </p:spTree>
    <p:extLst>
      <p:ext uri="{BB962C8B-B14F-4D97-AF65-F5344CB8AC3E}">
        <p14:creationId xmlns:p14="http://schemas.microsoft.com/office/powerpoint/2010/main" val="3440363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58532-0655-A6A5-0FE6-EA2DA4607B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E370BB-12A8-9ECB-F448-6A4D242E214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2B15280-BE6A-455A-010A-45E5BBA16B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72DACBF-8F34-5130-0B65-61D0E3095266}"/>
              </a:ext>
            </a:extLst>
          </p:cNvPr>
          <p:cNvSpPr>
            <a:spLocks noGrp="1"/>
          </p:cNvSpPr>
          <p:nvPr>
            <p:ph type="dt" sz="half" idx="10"/>
          </p:nvPr>
        </p:nvSpPr>
        <p:spPr/>
        <p:txBody>
          <a:bodyPr/>
          <a:lstStyle/>
          <a:p>
            <a:fld id="{EB672B2D-0F15-4A06-9F06-88FA1C422D2E}" type="datetimeFigureOut">
              <a:rPr lang="en-US" smtClean="0"/>
              <a:t>11/12/2025</a:t>
            </a:fld>
            <a:endParaRPr lang="en-US"/>
          </a:p>
        </p:txBody>
      </p:sp>
      <p:sp>
        <p:nvSpPr>
          <p:cNvPr id="6" name="Footer Placeholder 5">
            <a:extLst>
              <a:ext uri="{FF2B5EF4-FFF2-40B4-BE49-F238E27FC236}">
                <a16:creationId xmlns:a16="http://schemas.microsoft.com/office/drawing/2014/main" id="{464917B9-DEB6-40E5-2C7E-DF607B581E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EBFDE6-8255-9F0A-AF61-0A2ABE3E7F27}"/>
              </a:ext>
            </a:extLst>
          </p:cNvPr>
          <p:cNvSpPr>
            <a:spLocks noGrp="1"/>
          </p:cNvSpPr>
          <p:nvPr>
            <p:ph type="sldNum" sz="quarter" idx="12"/>
          </p:nvPr>
        </p:nvSpPr>
        <p:spPr/>
        <p:txBody>
          <a:bodyPr/>
          <a:lstStyle/>
          <a:p>
            <a:fld id="{C20480B8-9BAB-4527-869E-9BCC81321694}" type="slidenum">
              <a:rPr lang="en-US" smtClean="0"/>
              <a:t>‹#›</a:t>
            </a:fld>
            <a:endParaRPr lang="en-US"/>
          </a:p>
        </p:txBody>
      </p:sp>
    </p:spTree>
    <p:extLst>
      <p:ext uri="{BB962C8B-B14F-4D97-AF65-F5344CB8AC3E}">
        <p14:creationId xmlns:p14="http://schemas.microsoft.com/office/powerpoint/2010/main" val="1256018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F4A17-FA06-EF30-E965-DB36928FD8C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338F579-187B-D691-A8A2-3FAA5D0456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B99B444-D72B-5EAC-9375-7B5263132EC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B02A026-7DAC-0271-D264-9600850A62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3EFBED-90FF-17AC-4CF7-F495502D4C5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C7B4EEE-E250-426B-8279-20B56743F300}"/>
              </a:ext>
            </a:extLst>
          </p:cNvPr>
          <p:cNvSpPr>
            <a:spLocks noGrp="1"/>
          </p:cNvSpPr>
          <p:nvPr>
            <p:ph type="dt" sz="half" idx="10"/>
          </p:nvPr>
        </p:nvSpPr>
        <p:spPr/>
        <p:txBody>
          <a:bodyPr/>
          <a:lstStyle/>
          <a:p>
            <a:fld id="{EB672B2D-0F15-4A06-9F06-88FA1C422D2E}" type="datetimeFigureOut">
              <a:rPr lang="en-US" smtClean="0"/>
              <a:t>11/12/2025</a:t>
            </a:fld>
            <a:endParaRPr lang="en-US"/>
          </a:p>
        </p:txBody>
      </p:sp>
      <p:sp>
        <p:nvSpPr>
          <p:cNvPr id="8" name="Footer Placeholder 7">
            <a:extLst>
              <a:ext uri="{FF2B5EF4-FFF2-40B4-BE49-F238E27FC236}">
                <a16:creationId xmlns:a16="http://schemas.microsoft.com/office/drawing/2014/main" id="{DD2454EE-1B1C-95E1-B344-CB016C92388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3CFFDBA-80AF-FB73-B5FA-DBCC4DF495DD}"/>
              </a:ext>
            </a:extLst>
          </p:cNvPr>
          <p:cNvSpPr>
            <a:spLocks noGrp="1"/>
          </p:cNvSpPr>
          <p:nvPr>
            <p:ph type="sldNum" sz="quarter" idx="12"/>
          </p:nvPr>
        </p:nvSpPr>
        <p:spPr/>
        <p:txBody>
          <a:bodyPr/>
          <a:lstStyle/>
          <a:p>
            <a:fld id="{C20480B8-9BAB-4527-869E-9BCC81321694}" type="slidenum">
              <a:rPr lang="en-US" smtClean="0"/>
              <a:t>‹#›</a:t>
            </a:fld>
            <a:endParaRPr lang="en-US"/>
          </a:p>
        </p:txBody>
      </p:sp>
    </p:spTree>
    <p:extLst>
      <p:ext uri="{BB962C8B-B14F-4D97-AF65-F5344CB8AC3E}">
        <p14:creationId xmlns:p14="http://schemas.microsoft.com/office/powerpoint/2010/main" val="3409886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1F4EB-E02E-3394-DDD7-9161FC0420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919F4C-0BE3-AACA-4EC6-74E39074D1E2}"/>
              </a:ext>
            </a:extLst>
          </p:cNvPr>
          <p:cNvSpPr>
            <a:spLocks noGrp="1"/>
          </p:cNvSpPr>
          <p:nvPr>
            <p:ph type="dt" sz="half" idx="10"/>
          </p:nvPr>
        </p:nvSpPr>
        <p:spPr/>
        <p:txBody>
          <a:bodyPr/>
          <a:lstStyle/>
          <a:p>
            <a:fld id="{EB672B2D-0F15-4A06-9F06-88FA1C422D2E}" type="datetimeFigureOut">
              <a:rPr lang="en-US" smtClean="0"/>
              <a:t>11/12/2025</a:t>
            </a:fld>
            <a:endParaRPr lang="en-US"/>
          </a:p>
        </p:txBody>
      </p:sp>
      <p:sp>
        <p:nvSpPr>
          <p:cNvPr id="4" name="Footer Placeholder 3">
            <a:extLst>
              <a:ext uri="{FF2B5EF4-FFF2-40B4-BE49-F238E27FC236}">
                <a16:creationId xmlns:a16="http://schemas.microsoft.com/office/drawing/2014/main" id="{0CBEFF2B-31F5-0658-AF89-F5EEE848F09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CAAEA4-8C46-DB61-20BE-2F4EEBE19AA8}"/>
              </a:ext>
            </a:extLst>
          </p:cNvPr>
          <p:cNvSpPr>
            <a:spLocks noGrp="1"/>
          </p:cNvSpPr>
          <p:nvPr>
            <p:ph type="sldNum" sz="quarter" idx="12"/>
          </p:nvPr>
        </p:nvSpPr>
        <p:spPr/>
        <p:txBody>
          <a:bodyPr/>
          <a:lstStyle/>
          <a:p>
            <a:fld id="{C20480B8-9BAB-4527-869E-9BCC81321694}" type="slidenum">
              <a:rPr lang="en-US" smtClean="0"/>
              <a:t>‹#›</a:t>
            </a:fld>
            <a:endParaRPr lang="en-US"/>
          </a:p>
        </p:txBody>
      </p:sp>
    </p:spTree>
    <p:extLst>
      <p:ext uri="{BB962C8B-B14F-4D97-AF65-F5344CB8AC3E}">
        <p14:creationId xmlns:p14="http://schemas.microsoft.com/office/powerpoint/2010/main" val="1901702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40AA53-8E5A-DD2C-8F06-881A85EBB0A3}"/>
              </a:ext>
            </a:extLst>
          </p:cNvPr>
          <p:cNvSpPr>
            <a:spLocks noGrp="1"/>
          </p:cNvSpPr>
          <p:nvPr>
            <p:ph type="dt" sz="half" idx="10"/>
          </p:nvPr>
        </p:nvSpPr>
        <p:spPr/>
        <p:txBody>
          <a:bodyPr/>
          <a:lstStyle/>
          <a:p>
            <a:fld id="{EB672B2D-0F15-4A06-9F06-88FA1C422D2E}" type="datetimeFigureOut">
              <a:rPr lang="en-US" smtClean="0"/>
              <a:t>11/12/2025</a:t>
            </a:fld>
            <a:endParaRPr lang="en-US"/>
          </a:p>
        </p:txBody>
      </p:sp>
      <p:sp>
        <p:nvSpPr>
          <p:cNvPr id="3" name="Footer Placeholder 2">
            <a:extLst>
              <a:ext uri="{FF2B5EF4-FFF2-40B4-BE49-F238E27FC236}">
                <a16:creationId xmlns:a16="http://schemas.microsoft.com/office/drawing/2014/main" id="{21A86F76-CB28-63F1-AC44-497CF42AEEF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0962D4-B2EE-C203-32E2-DF04DBE57F96}"/>
              </a:ext>
            </a:extLst>
          </p:cNvPr>
          <p:cNvSpPr>
            <a:spLocks noGrp="1"/>
          </p:cNvSpPr>
          <p:nvPr>
            <p:ph type="sldNum" sz="quarter" idx="12"/>
          </p:nvPr>
        </p:nvSpPr>
        <p:spPr/>
        <p:txBody>
          <a:bodyPr/>
          <a:lstStyle/>
          <a:p>
            <a:fld id="{C20480B8-9BAB-4527-869E-9BCC81321694}" type="slidenum">
              <a:rPr lang="en-US" smtClean="0"/>
              <a:t>‹#›</a:t>
            </a:fld>
            <a:endParaRPr lang="en-US"/>
          </a:p>
        </p:txBody>
      </p:sp>
    </p:spTree>
    <p:extLst>
      <p:ext uri="{BB962C8B-B14F-4D97-AF65-F5344CB8AC3E}">
        <p14:creationId xmlns:p14="http://schemas.microsoft.com/office/powerpoint/2010/main" val="1610630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DF498-4936-9A42-9117-FC20963F6E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63F6918-D073-2E0E-7D84-B146690B7DE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CB52905-C1BF-8E08-7747-8CAFBF5674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9397F8-EE25-5CD7-0F13-B4E422EA5EE9}"/>
              </a:ext>
            </a:extLst>
          </p:cNvPr>
          <p:cNvSpPr>
            <a:spLocks noGrp="1"/>
          </p:cNvSpPr>
          <p:nvPr>
            <p:ph type="dt" sz="half" idx="10"/>
          </p:nvPr>
        </p:nvSpPr>
        <p:spPr/>
        <p:txBody>
          <a:bodyPr/>
          <a:lstStyle/>
          <a:p>
            <a:fld id="{EB672B2D-0F15-4A06-9F06-88FA1C422D2E}" type="datetimeFigureOut">
              <a:rPr lang="en-US" smtClean="0"/>
              <a:t>11/12/2025</a:t>
            </a:fld>
            <a:endParaRPr lang="en-US"/>
          </a:p>
        </p:txBody>
      </p:sp>
      <p:sp>
        <p:nvSpPr>
          <p:cNvPr id="6" name="Footer Placeholder 5">
            <a:extLst>
              <a:ext uri="{FF2B5EF4-FFF2-40B4-BE49-F238E27FC236}">
                <a16:creationId xmlns:a16="http://schemas.microsoft.com/office/drawing/2014/main" id="{E488A29E-F65F-C8C4-ADCB-ABA5D64681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0D0AC1-70AA-DE12-A400-A153B05AD6AA}"/>
              </a:ext>
            </a:extLst>
          </p:cNvPr>
          <p:cNvSpPr>
            <a:spLocks noGrp="1"/>
          </p:cNvSpPr>
          <p:nvPr>
            <p:ph type="sldNum" sz="quarter" idx="12"/>
          </p:nvPr>
        </p:nvSpPr>
        <p:spPr/>
        <p:txBody>
          <a:bodyPr/>
          <a:lstStyle/>
          <a:p>
            <a:fld id="{C20480B8-9BAB-4527-869E-9BCC81321694}" type="slidenum">
              <a:rPr lang="en-US" smtClean="0"/>
              <a:t>‹#›</a:t>
            </a:fld>
            <a:endParaRPr lang="en-US"/>
          </a:p>
        </p:txBody>
      </p:sp>
    </p:spTree>
    <p:extLst>
      <p:ext uri="{BB962C8B-B14F-4D97-AF65-F5344CB8AC3E}">
        <p14:creationId xmlns:p14="http://schemas.microsoft.com/office/powerpoint/2010/main" val="2215006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DAE90-69C0-1841-04F3-EF05A8F7F3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D885F83-614B-4F50-7863-3A4F47F7DD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239ED7A-2417-0AF2-F6CA-A58288563F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E3C9D9-77A9-383E-5F82-03E31029DA63}"/>
              </a:ext>
            </a:extLst>
          </p:cNvPr>
          <p:cNvSpPr>
            <a:spLocks noGrp="1"/>
          </p:cNvSpPr>
          <p:nvPr>
            <p:ph type="dt" sz="half" idx="10"/>
          </p:nvPr>
        </p:nvSpPr>
        <p:spPr/>
        <p:txBody>
          <a:bodyPr/>
          <a:lstStyle/>
          <a:p>
            <a:fld id="{EB672B2D-0F15-4A06-9F06-88FA1C422D2E}" type="datetimeFigureOut">
              <a:rPr lang="en-US" smtClean="0"/>
              <a:t>11/12/2025</a:t>
            </a:fld>
            <a:endParaRPr lang="en-US"/>
          </a:p>
        </p:txBody>
      </p:sp>
      <p:sp>
        <p:nvSpPr>
          <p:cNvPr id="6" name="Footer Placeholder 5">
            <a:extLst>
              <a:ext uri="{FF2B5EF4-FFF2-40B4-BE49-F238E27FC236}">
                <a16:creationId xmlns:a16="http://schemas.microsoft.com/office/drawing/2014/main" id="{1A7E1197-2036-F4D3-33AC-807E187211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9AC613-401B-24B5-40CA-827F7C47D51F}"/>
              </a:ext>
            </a:extLst>
          </p:cNvPr>
          <p:cNvSpPr>
            <a:spLocks noGrp="1"/>
          </p:cNvSpPr>
          <p:nvPr>
            <p:ph type="sldNum" sz="quarter" idx="12"/>
          </p:nvPr>
        </p:nvSpPr>
        <p:spPr/>
        <p:txBody>
          <a:bodyPr/>
          <a:lstStyle/>
          <a:p>
            <a:fld id="{C20480B8-9BAB-4527-869E-9BCC81321694}" type="slidenum">
              <a:rPr lang="en-US" smtClean="0"/>
              <a:t>‹#›</a:t>
            </a:fld>
            <a:endParaRPr lang="en-US"/>
          </a:p>
        </p:txBody>
      </p:sp>
    </p:spTree>
    <p:extLst>
      <p:ext uri="{BB962C8B-B14F-4D97-AF65-F5344CB8AC3E}">
        <p14:creationId xmlns:p14="http://schemas.microsoft.com/office/powerpoint/2010/main" val="1319333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8B45363-34E0-687B-327B-6938A7B3A4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010CBF0-8B6D-00BB-8AD3-1BC0195EF9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2B4FAE-1AF7-C024-230E-B0DB6D2FA2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B672B2D-0F15-4A06-9F06-88FA1C422D2E}" type="datetimeFigureOut">
              <a:rPr lang="en-US" smtClean="0"/>
              <a:t>11/12/2025</a:t>
            </a:fld>
            <a:endParaRPr lang="en-US"/>
          </a:p>
        </p:txBody>
      </p:sp>
      <p:sp>
        <p:nvSpPr>
          <p:cNvPr id="5" name="Footer Placeholder 4">
            <a:extLst>
              <a:ext uri="{FF2B5EF4-FFF2-40B4-BE49-F238E27FC236}">
                <a16:creationId xmlns:a16="http://schemas.microsoft.com/office/drawing/2014/main" id="{755AAA5B-7944-B4A1-1172-810CF09FF2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09F81D2-FE00-9898-87ED-9821FA352F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0480B8-9BAB-4527-869E-9BCC81321694}" type="slidenum">
              <a:rPr lang="en-US" smtClean="0"/>
              <a:t>‹#›</a:t>
            </a:fld>
            <a:endParaRPr lang="en-US"/>
          </a:p>
        </p:txBody>
      </p:sp>
    </p:spTree>
    <p:extLst>
      <p:ext uri="{BB962C8B-B14F-4D97-AF65-F5344CB8AC3E}">
        <p14:creationId xmlns:p14="http://schemas.microsoft.com/office/powerpoint/2010/main" val="28572488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audio" Target="../media/audio1.wav"/><Relationship Id="rId7" Type="http://schemas.openxmlformats.org/officeDocument/2006/relationships/diagramQuickStyle" Target="../diagrams/quickStyle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10" Type="http://schemas.openxmlformats.org/officeDocument/2006/relationships/image" Target="../media/image2.png"/><Relationship Id="rId4" Type="http://schemas.openxmlformats.org/officeDocument/2006/relationships/image" Target="../media/image5.jpeg"/><Relationship Id="rId9" Type="http://schemas.microsoft.com/office/2007/relationships/diagramDrawing" Target="../diagrams/drawing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jpeg"/><Relationship Id="rId7" Type="http://schemas.openxmlformats.org/officeDocument/2006/relationships/diagramColors" Target="../diagrams/colors1.xm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964CBE2-084A-47DF-A704-CF5F6217B5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30EF3CC-5C64-91C7-073D-4180DBD5B9C9}"/>
              </a:ext>
            </a:extLst>
          </p:cNvPr>
          <p:cNvSpPr>
            <a:spLocks noGrp="1"/>
          </p:cNvSpPr>
          <p:nvPr>
            <p:ph type="ctrTitle"/>
          </p:nvPr>
        </p:nvSpPr>
        <p:spPr>
          <a:xfrm>
            <a:off x="6538686" y="1498600"/>
            <a:ext cx="4818290" cy="2534582"/>
          </a:xfrm>
        </p:spPr>
        <p:txBody>
          <a:bodyPr>
            <a:normAutofit/>
          </a:bodyPr>
          <a:lstStyle/>
          <a:p>
            <a:pPr algn="r"/>
            <a:r>
              <a:rPr lang="en-US" sz="5600" dirty="0">
                <a:solidFill>
                  <a:schemeClr val="bg1"/>
                </a:solidFill>
              </a:rPr>
              <a:t>Maple Grove Crimson HS Wrestling	</a:t>
            </a:r>
          </a:p>
        </p:txBody>
      </p:sp>
      <p:sp>
        <p:nvSpPr>
          <p:cNvPr id="3" name="Subtitle 2">
            <a:extLst>
              <a:ext uri="{FF2B5EF4-FFF2-40B4-BE49-F238E27FC236}">
                <a16:creationId xmlns:a16="http://schemas.microsoft.com/office/drawing/2014/main" id="{AFFC04A0-D366-13F5-E8BA-ED6760A04B6B}"/>
              </a:ext>
            </a:extLst>
          </p:cNvPr>
          <p:cNvSpPr>
            <a:spLocks noGrp="1"/>
          </p:cNvSpPr>
          <p:nvPr>
            <p:ph type="subTitle" idx="1"/>
          </p:nvPr>
        </p:nvSpPr>
        <p:spPr>
          <a:xfrm>
            <a:off x="6535776" y="4414180"/>
            <a:ext cx="4821199" cy="884538"/>
          </a:xfrm>
        </p:spPr>
        <p:txBody>
          <a:bodyPr>
            <a:normAutofit/>
          </a:bodyPr>
          <a:lstStyle/>
          <a:p>
            <a:pPr algn="r"/>
            <a:r>
              <a:rPr lang="en-US">
                <a:solidFill>
                  <a:schemeClr val="bg1"/>
                </a:solidFill>
              </a:rPr>
              <a:t>Parent FAQ and Resource Guide</a:t>
            </a:r>
          </a:p>
        </p:txBody>
      </p:sp>
      <p:grpSp>
        <p:nvGrpSpPr>
          <p:cNvPr id="11" name="Group 10">
            <a:extLst>
              <a:ext uri="{FF2B5EF4-FFF2-40B4-BE49-F238E27FC236}">
                <a16:creationId xmlns:a16="http://schemas.microsoft.com/office/drawing/2014/main" id="{B80B7591-E174-45D9-AAD8-79C1422AAC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7160" y="1498600"/>
            <a:ext cx="5260976" cy="4707593"/>
            <a:chOff x="6096000" y="841376"/>
            <a:chExt cx="5260976" cy="4707593"/>
          </a:xfrm>
          <a:effectLst>
            <a:outerShdw blurRad="381000" dist="152400" dir="5400000" algn="ctr" rotWithShape="0">
              <a:srgbClr val="000000">
                <a:alpha val="10000"/>
              </a:srgbClr>
            </a:outerShdw>
          </a:effectLst>
        </p:grpSpPr>
        <p:grpSp>
          <p:nvGrpSpPr>
            <p:cNvPr id="12" name="Group 11">
              <a:extLst>
                <a:ext uri="{FF2B5EF4-FFF2-40B4-BE49-F238E27FC236}">
                  <a16:creationId xmlns:a16="http://schemas.microsoft.com/office/drawing/2014/main" id="{E7383E2A-B816-4E3B-B3E5-FE96002BA540}"/>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6096001" y="841376"/>
              <a:ext cx="5260975" cy="4707593"/>
              <a:chOff x="6096001" y="841376"/>
              <a:chExt cx="5260975" cy="4707593"/>
            </a:xfrm>
          </p:grpSpPr>
          <p:sp>
            <p:nvSpPr>
              <p:cNvPr id="16" name="Freeform: Shape 15">
                <a:extLst>
                  <a:ext uri="{FF2B5EF4-FFF2-40B4-BE49-F238E27FC236}">
                    <a16:creationId xmlns:a16="http://schemas.microsoft.com/office/drawing/2014/main" id="{6284B916-CB4D-43C2-A9BD-F5C2F9FA27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841376"/>
                <a:ext cx="5260975" cy="4707593"/>
              </a:xfrm>
              <a:custGeom>
                <a:avLst/>
                <a:gdLst>
                  <a:gd name="connsiteX0" fmla="*/ 0 w 5260975"/>
                  <a:gd name="connsiteY0" fmla="*/ 0 h 4707593"/>
                  <a:gd name="connsiteX1" fmla="*/ 5260975 w 5260975"/>
                  <a:gd name="connsiteY1" fmla="*/ 0 h 4707593"/>
                  <a:gd name="connsiteX2" fmla="*/ 5260975 w 5260975"/>
                  <a:gd name="connsiteY2" fmla="*/ 3296937 h 4707593"/>
                  <a:gd name="connsiteX3" fmla="*/ 5260975 w 5260975"/>
                  <a:gd name="connsiteY3" fmla="*/ 3518571 h 4707593"/>
                  <a:gd name="connsiteX4" fmla="*/ 5226503 w 5260975"/>
                  <a:gd name="connsiteY4" fmla="*/ 3534000 h 4707593"/>
                  <a:gd name="connsiteX5" fmla="*/ 5206341 w 5260975"/>
                  <a:gd name="connsiteY5" fmla="*/ 3542065 h 4707593"/>
                  <a:gd name="connsiteX6" fmla="*/ 5123287 w 5260975"/>
                  <a:gd name="connsiteY6" fmla="*/ 3594010 h 4707593"/>
                  <a:gd name="connsiteX7" fmla="*/ 5048107 w 5260975"/>
                  <a:gd name="connsiteY7" fmla="*/ 3658244 h 4707593"/>
                  <a:gd name="connsiteX8" fmla="*/ 4992899 w 5260975"/>
                  <a:gd name="connsiteY8" fmla="*/ 3734479 h 4707593"/>
                  <a:gd name="connsiteX9" fmla="*/ 4977440 w 5260975"/>
                  <a:gd name="connsiteY9" fmla="*/ 3752627 h 4707593"/>
                  <a:gd name="connsiteX10" fmla="*/ 4935193 w 5260975"/>
                  <a:gd name="connsiteY10" fmla="*/ 3775382 h 4707593"/>
                  <a:gd name="connsiteX11" fmla="*/ 4897844 w 5260975"/>
                  <a:gd name="connsiteY11" fmla="*/ 3792472 h 4707593"/>
                  <a:gd name="connsiteX12" fmla="*/ 4870767 w 5260975"/>
                  <a:gd name="connsiteY12" fmla="*/ 3811388 h 4707593"/>
                  <a:gd name="connsiteX13" fmla="*/ 4847916 w 5260975"/>
                  <a:gd name="connsiteY13" fmla="*/ 3828767 h 4707593"/>
                  <a:gd name="connsiteX14" fmla="*/ 4796163 w 5260975"/>
                  <a:gd name="connsiteY14" fmla="*/ 3873702 h 4707593"/>
                  <a:gd name="connsiteX15" fmla="*/ 4738843 w 5260975"/>
                  <a:gd name="connsiteY15" fmla="*/ 3911628 h 4707593"/>
                  <a:gd name="connsiteX16" fmla="*/ 4692755 w 5260975"/>
                  <a:gd name="connsiteY16" fmla="*/ 3958099 h 4707593"/>
                  <a:gd name="connsiteX17" fmla="*/ 4673744 w 5260975"/>
                  <a:gd name="connsiteY17" fmla="*/ 3983255 h 4707593"/>
                  <a:gd name="connsiteX18" fmla="*/ 4633801 w 5260975"/>
                  <a:gd name="connsiteY18" fmla="*/ 4000442 h 4707593"/>
                  <a:gd name="connsiteX19" fmla="*/ 4590499 w 5260975"/>
                  <a:gd name="connsiteY19" fmla="*/ 4027326 h 4707593"/>
                  <a:gd name="connsiteX20" fmla="*/ 4559773 w 5260975"/>
                  <a:gd name="connsiteY20" fmla="*/ 4054018 h 4707593"/>
                  <a:gd name="connsiteX21" fmla="*/ 4536059 w 5260975"/>
                  <a:gd name="connsiteY21" fmla="*/ 4071877 h 4707593"/>
                  <a:gd name="connsiteX22" fmla="*/ 4502549 w 5260975"/>
                  <a:gd name="connsiteY22" fmla="*/ 4089832 h 4707593"/>
                  <a:gd name="connsiteX23" fmla="*/ 4468944 w 5260975"/>
                  <a:gd name="connsiteY23" fmla="*/ 4113356 h 4707593"/>
                  <a:gd name="connsiteX24" fmla="*/ 4452622 w 5260975"/>
                  <a:gd name="connsiteY24" fmla="*/ 4127854 h 4707593"/>
                  <a:gd name="connsiteX25" fmla="*/ 4421032 w 5260975"/>
                  <a:gd name="connsiteY25" fmla="*/ 4151953 h 4707593"/>
                  <a:gd name="connsiteX26" fmla="*/ 4388483 w 5260975"/>
                  <a:gd name="connsiteY26" fmla="*/ 4174421 h 4707593"/>
                  <a:gd name="connsiteX27" fmla="*/ 4327321 w 5260975"/>
                  <a:gd name="connsiteY27" fmla="*/ 4200153 h 4707593"/>
                  <a:gd name="connsiteX28" fmla="*/ 4271633 w 5260975"/>
                  <a:gd name="connsiteY28" fmla="*/ 4237983 h 4707593"/>
                  <a:gd name="connsiteX29" fmla="*/ 4227465 w 5260975"/>
                  <a:gd name="connsiteY29" fmla="*/ 4265635 h 4707593"/>
                  <a:gd name="connsiteX30" fmla="*/ 4201733 w 5260975"/>
                  <a:gd name="connsiteY30" fmla="*/ 4283783 h 4707593"/>
                  <a:gd name="connsiteX31" fmla="*/ 4154494 w 5260975"/>
                  <a:gd name="connsiteY31" fmla="*/ 4324301 h 4707593"/>
                  <a:gd name="connsiteX32" fmla="*/ 4081234 w 5260975"/>
                  <a:gd name="connsiteY32" fmla="*/ 4366931 h 4707593"/>
                  <a:gd name="connsiteX33" fmla="*/ 4036971 w 5260975"/>
                  <a:gd name="connsiteY33" fmla="*/ 4389975 h 4707593"/>
                  <a:gd name="connsiteX34" fmla="*/ 3941725 w 5260975"/>
                  <a:gd name="connsiteY34" fmla="*/ 4424733 h 4707593"/>
                  <a:gd name="connsiteX35" fmla="*/ 3910999 w 5260975"/>
                  <a:gd name="connsiteY35" fmla="*/ 4437119 h 4707593"/>
                  <a:gd name="connsiteX36" fmla="*/ 3875859 w 5260975"/>
                  <a:gd name="connsiteY36" fmla="*/ 4445280 h 4707593"/>
                  <a:gd name="connsiteX37" fmla="*/ 3819401 w 5260975"/>
                  <a:gd name="connsiteY37" fmla="*/ 4464579 h 4707593"/>
                  <a:gd name="connsiteX38" fmla="*/ 3709176 w 5260975"/>
                  <a:gd name="connsiteY38" fmla="*/ 4497800 h 4707593"/>
                  <a:gd name="connsiteX39" fmla="*/ 3684981 w 5260975"/>
                  <a:gd name="connsiteY39" fmla="*/ 4502889 h 4707593"/>
                  <a:gd name="connsiteX40" fmla="*/ 3623338 w 5260975"/>
                  <a:gd name="connsiteY40" fmla="*/ 4524300 h 4707593"/>
                  <a:gd name="connsiteX41" fmla="*/ 3586373 w 5260975"/>
                  <a:gd name="connsiteY41" fmla="*/ 4538702 h 4707593"/>
                  <a:gd name="connsiteX42" fmla="*/ 3555743 w 5260975"/>
                  <a:gd name="connsiteY42" fmla="*/ 4546960 h 4707593"/>
                  <a:gd name="connsiteX43" fmla="*/ 3528667 w 5260975"/>
                  <a:gd name="connsiteY43" fmla="*/ 4550801 h 4707593"/>
                  <a:gd name="connsiteX44" fmla="*/ 3457424 w 5260975"/>
                  <a:gd name="connsiteY44" fmla="*/ 4569811 h 4707593"/>
                  <a:gd name="connsiteX45" fmla="*/ 3429003 w 5260975"/>
                  <a:gd name="connsiteY45" fmla="*/ 4577301 h 4707593"/>
                  <a:gd name="connsiteX46" fmla="*/ 3355264 w 5260975"/>
                  <a:gd name="connsiteY46" fmla="*/ 4603033 h 4707593"/>
                  <a:gd name="connsiteX47" fmla="*/ 3292757 w 5260975"/>
                  <a:gd name="connsiteY47" fmla="*/ 4620027 h 4707593"/>
                  <a:gd name="connsiteX48" fmla="*/ 3266643 w 5260975"/>
                  <a:gd name="connsiteY48" fmla="*/ 4628188 h 4707593"/>
                  <a:gd name="connsiteX49" fmla="*/ 3206921 w 5260975"/>
                  <a:gd name="connsiteY49" fmla="*/ 4641823 h 4707593"/>
                  <a:gd name="connsiteX50" fmla="*/ 3173123 w 5260975"/>
                  <a:gd name="connsiteY50" fmla="*/ 4651425 h 4707593"/>
                  <a:gd name="connsiteX51" fmla="*/ 3090646 w 5260975"/>
                  <a:gd name="connsiteY51" fmla="*/ 4662274 h 4707593"/>
                  <a:gd name="connsiteX52" fmla="*/ 3005480 w 5260975"/>
                  <a:gd name="connsiteY52" fmla="*/ 4672739 h 4707593"/>
                  <a:gd name="connsiteX53" fmla="*/ 2958721 w 5260975"/>
                  <a:gd name="connsiteY53" fmla="*/ 4676196 h 4707593"/>
                  <a:gd name="connsiteX54" fmla="*/ 2917915 w 5260975"/>
                  <a:gd name="connsiteY54" fmla="*/ 4681670 h 4707593"/>
                  <a:gd name="connsiteX55" fmla="*/ 2882389 w 5260975"/>
                  <a:gd name="connsiteY55" fmla="*/ 4685126 h 4707593"/>
                  <a:gd name="connsiteX56" fmla="*/ 2825837 w 5260975"/>
                  <a:gd name="connsiteY56" fmla="*/ 4692135 h 4707593"/>
                  <a:gd name="connsiteX57" fmla="*/ 2802313 w 5260975"/>
                  <a:gd name="connsiteY57" fmla="*/ 4693960 h 4707593"/>
                  <a:gd name="connsiteX58" fmla="*/ 2746816 w 5260975"/>
                  <a:gd name="connsiteY58" fmla="*/ 4693863 h 4707593"/>
                  <a:gd name="connsiteX59" fmla="*/ 2727517 w 5260975"/>
                  <a:gd name="connsiteY59" fmla="*/ 4692903 h 4707593"/>
                  <a:gd name="connsiteX60" fmla="*/ 2690359 w 5260975"/>
                  <a:gd name="connsiteY60" fmla="*/ 4680997 h 4707593"/>
                  <a:gd name="connsiteX61" fmla="*/ 2685943 w 5260975"/>
                  <a:gd name="connsiteY61" fmla="*/ 4680133 h 4707593"/>
                  <a:gd name="connsiteX62" fmla="*/ 2661554 w 5260975"/>
                  <a:gd name="connsiteY62" fmla="*/ 4675428 h 4707593"/>
                  <a:gd name="connsiteX63" fmla="*/ 2648208 w 5260975"/>
                  <a:gd name="connsiteY63" fmla="*/ 4673892 h 4707593"/>
                  <a:gd name="connsiteX64" fmla="*/ 2597512 w 5260975"/>
                  <a:gd name="connsiteY64" fmla="*/ 4664099 h 4707593"/>
                  <a:gd name="connsiteX65" fmla="*/ 2568324 w 5260975"/>
                  <a:gd name="connsiteY65" fmla="*/ 4659490 h 4707593"/>
                  <a:gd name="connsiteX66" fmla="*/ 2544704 w 5260975"/>
                  <a:gd name="connsiteY66" fmla="*/ 4660162 h 4707593"/>
                  <a:gd name="connsiteX67" fmla="*/ 2503225 w 5260975"/>
                  <a:gd name="connsiteY67" fmla="*/ 4661026 h 4707593"/>
                  <a:gd name="connsiteX68" fmla="*/ 2489975 w 5260975"/>
                  <a:gd name="connsiteY68" fmla="*/ 4663235 h 4707593"/>
                  <a:gd name="connsiteX69" fmla="*/ 2430061 w 5260975"/>
                  <a:gd name="connsiteY69" fmla="*/ 4656897 h 4707593"/>
                  <a:gd name="connsiteX70" fmla="*/ 2395880 w 5260975"/>
                  <a:gd name="connsiteY70" fmla="*/ 4656417 h 4707593"/>
                  <a:gd name="connsiteX71" fmla="*/ 2357378 w 5260975"/>
                  <a:gd name="connsiteY71" fmla="*/ 4648544 h 4707593"/>
                  <a:gd name="connsiteX72" fmla="*/ 2346145 w 5260975"/>
                  <a:gd name="connsiteY72" fmla="*/ 4648928 h 4707593"/>
                  <a:gd name="connsiteX73" fmla="*/ 2333567 w 5260975"/>
                  <a:gd name="connsiteY73" fmla="*/ 4649600 h 4707593"/>
                  <a:gd name="connsiteX74" fmla="*/ 2294968 w 5260975"/>
                  <a:gd name="connsiteY74" fmla="*/ 4650177 h 4707593"/>
                  <a:gd name="connsiteX75" fmla="*/ 2271540 w 5260975"/>
                  <a:gd name="connsiteY75" fmla="*/ 4653057 h 4707593"/>
                  <a:gd name="connsiteX76" fmla="*/ 2226895 w 5260975"/>
                  <a:gd name="connsiteY76" fmla="*/ 4651329 h 4707593"/>
                  <a:gd name="connsiteX77" fmla="*/ 2210379 w 5260975"/>
                  <a:gd name="connsiteY77" fmla="*/ 4653825 h 4707593"/>
                  <a:gd name="connsiteX78" fmla="*/ 2168613 w 5260975"/>
                  <a:gd name="connsiteY78" fmla="*/ 4654113 h 4707593"/>
                  <a:gd name="connsiteX79" fmla="*/ 2131167 w 5260975"/>
                  <a:gd name="connsiteY79" fmla="*/ 4652673 h 4707593"/>
                  <a:gd name="connsiteX80" fmla="*/ 2095065 w 5260975"/>
                  <a:gd name="connsiteY80" fmla="*/ 4653441 h 4707593"/>
                  <a:gd name="connsiteX81" fmla="*/ 2069237 w 5260975"/>
                  <a:gd name="connsiteY81" fmla="*/ 4656609 h 4707593"/>
                  <a:gd name="connsiteX82" fmla="*/ 2041201 w 5260975"/>
                  <a:gd name="connsiteY82" fmla="*/ 4658529 h 4707593"/>
                  <a:gd name="connsiteX83" fmla="*/ 1963909 w 5260975"/>
                  <a:gd name="connsiteY83" fmla="*/ 4669955 h 4707593"/>
                  <a:gd name="connsiteX84" fmla="*/ 1949603 w 5260975"/>
                  <a:gd name="connsiteY84" fmla="*/ 4667171 h 4707593"/>
                  <a:gd name="connsiteX85" fmla="*/ 1868373 w 5260975"/>
                  <a:gd name="connsiteY85" fmla="*/ 4664578 h 4707593"/>
                  <a:gd name="connsiteX86" fmla="*/ 1850707 w 5260975"/>
                  <a:gd name="connsiteY86" fmla="*/ 4664771 h 4707593"/>
                  <a:gd name="connsiteX87" fmla="*/ 1803275 w 5260975"/>
                  <a:gd name="connsiteY87" fmla="*/ 4653441 h 4707593"/>
                  <a:gd name="connsiteX88" fmla="*/ 1730112 w 5260975"/>
                  <a:gd name="connsiteY88" fmla="*/ 4671396 h 4707593"/>
                  <a:gd name="connsiteX89" fmla="*/ 1661652 w 5260975"/>
                  <a:gd name="connsiteY89" fmla="*/ 4693863 h 4707593"/>
                  <a:gd name="connsiteX90" fmla="*/ 1653011 w 5260975"/>
                  <a:gd name="connsiteY90" fmla="*/ 4696744 h 4707593"/>
                  <a:gd name="connsiteX91" fmla="*/ 1628431 w 5260975"/>
                  <a:gd name="connsiteY91" fmla="*/ 4701641 h 4707593"/>
                  <a:gd name="connsiteX92" fmla="*/ 1597995 w 5260975"/>
                  <a:gd name="connsiteY92" fmla="*/ 4703369 h 4707593"/>
                  <a:gd name="connsiteX93" fmla="*/ 1559396 w 5260975"/>
                  <a:gd name="connsiteY93" fmla="*/ 4707593 h 4707593"/>
                  <a:gd name="connsiteX94" fmla="*/ 1528480 w 5260975"/>
                  <a:gd name="connsiteY94" fmla="*/ 4702312 h 4707593"/>
                  <a:gd name="connsiteX95" fmla="*/ 1485272 w 5260975"/>
                  <a:gd name="connsiteY95" fmla="*/ 4694439 h 4707593"/>
                  <a:gd name="connsiteX96" fmla="*/ 1444562 w 5260975"/>
                  <a:gd name="connsiteY96" fmla="*/ 4686950 h 4707593"/>
                  <a:gd name="connsiteX97" fmla="*/ 1431696 w 5260975"/>
                  <a:gd name="connsiteY97" fmla="*/ 4695783 h 4707593"/>
                  <a:gd name="connsiteX98" fmla="*/ 1411821 w 5260975"/>
                  <a:gd name="connsiteY98" fmla="*/ 4703464 h 4707593"/>
                  <a:gd name="connsiteX99" fmla="*/ 1389738 w 5260975"/>
                  <a:gd name="connsiteY99" fmla="*/ 4694247 h 4707593"/>
                  <a:gd name="connsiteX100" fmla="*/ 1338081 w 5260975"/>
                  <a:gd name="connsiteY100" fmla="*/ 4675141 h 4707593"/>
                  <a:gd name="connsiteX101" fmla="*/ 1305436 w 5260975"/>
                  <a:gd name="connsiteY101" fmla="*/ 4674276 h 4707593"/>
                  <a:gd name="connsiteX102" fmla="*/ 1234481 w 5260975"/>
                  <a:gd name="connsiteY102" fmla="*/ 4666115 h 4707593"/>
                  <a:gd name="connsiteX103" fmla="*/ 1188106 w 5260975"/>
                  <a:gd name="connsiteY103" fmla="*/ 4654497 h 4707593"/>
                  <a:gd name="connsiteX104" fmla="*/ 1154790 w 5260975"/>
                  <a:gd name="connsiteY104" fmla="*/ 4641343 h 4707593"/>
                  <a:gd name="connsiteX105" fmla="*/ 1107069 w 5260975"/>
                  <a:gd name="connsiteY105" fmla="*/ 4624156 h 4707593"/>
                  <a:gd name="connsiteX106" fmla="*/ 1059158 w 5260975"/>
                  <a:gd name="connsiteY106" fmla="*/ 4615227 h 4707593"/>
                  <a:gd name="connsiteX107" fmla="*/ 1024496 w 5260975"/>
                  <a:gd name="connsiteY107" fmla="*/ 4603993 h 4707593"/>
                  <a:gd name="connsiteX108" fmla="*/ 982153 w 5260975"/>
                  <a:gd name="connsiteY108" fmla="*/ 4596311 h 4707593"/>
                  <a:gd name="connsiteX109" fmla="*/ 946628 w 5260975"/>
                  <a:gd name="connsiteY109" fmla="*/ 4596024 h 4707593"/>
                  <a:gd name="connsiteX110" fmla="*/ 890939 w 5260975"/>
                  <a:gd name="connsiteY110" fmla="*/ 4597368 h 4707593"/>
                  <a:gd name="connsiteX111" fmla="*/ 822769 w 5260975"/>
                  <a:gd name="connsiteY111" fmla="*/ 4574133 h 4707593"/>
                  <a:gd name="connsiteX112" fmla="*/ 795212 w 5260975"/>
                  <a:gd name="connsiteY112" fmla="*/ 4568947 h 4707593"/>
                  <a:gd name="connsiteX113" fmla="*/ 769288 w 5260975"/>
                  <a:gd name="connsiteY113" fmla="*/ 4566547 h 4707593"/>
                  <a:gd name="connsiteX114" fmla="*/ 714271 w 5260975"/>
                  <a:gd name="connsiteY114" fmla="*/ 4551089 h 4707593"/>
                  <a:gd name="connsiteX115" fmla="*/ 691900 w 5260975"/>
                  <a:gd name="connsiteY115" fmla="*/ 4545999 h 4707593"/>
                  <a:gd name="connsiteX116" fmla="*/ 660598 w 5260975"/>
                  <a:gd name="connsiteY116" fmla="*/ 4546096 h 4707593"/>
                  <a:gd name="connsiteX117" fmla="*/ 603662 w 5260975"/>
                  <a:gd name="connsiteY117" fmla="*/ 4538991 h 4707593"/>
                  <a:gd name="connsiteX118" fmla="*/ 546821 w 5260975"/>
                  <a:gd name="connsiteY118" fmla="*/ 4518251 h 4707593"/>
                  <a:gd name="connsiteX119" fmla="*/ 522721 w 5260975"/>
                  <a:gd name="connsiteY119" fmla="*/ 4520267 h 4707593"/>
                  <a:gd name="connsiteX120" fmla="*/ 514080 w 5260975"/>
                  <a:gd name="connsiteY120" fmla="*/ 4519788 h 4707593"/>
                  <a:gd name="connsiteX121" fmla="*/ 436404 w 5260975"/>
                  <a:gd name="connsiteY121" fmla="*/ 4508361 h 4707593"/>
                  <a:gd name="connsiteX122" fmla="*/ 428626 w 5260975"/>
                  <a:gd name="connsiteY122" fmla="*/ 4507114 h 4707593"/>
                  <a:gd name="connsiteX123" fmla="*/ 392141 w 5260975"/>
                  <a:gd name="connsiteY123" fmla="*/ 4496936 h 4707593"/>
                  <a:gd name="connsiteX124" fmla="*/ 300157 w 5260975"/>
                  <a:gd name="connsiteY124" fmla="*/ 4490599 h 4707593"/>
                  <a:gd name="connsiteX125" fmla="*/ 294493 w 5260975"/>
                  <a:gd name="connsiteY125" fmla="*/ 4489831 h 4707593"/>
                  <a:gd name="connsiteX126" fmla="*/ 263671 w 5260975"/>
                  <a:gd name="connsiteY126" fmla="*/ 4494919 h 4707593"/>
                  <a:gd name="connsiteX127" fmla="*/ 248406 w 5260975"/>
                  <a:gd name="connsiteY127" fmla="*/ 4502121 h 4707593"/>
                  <a:gd name="connsiteX128" fmla="*/ 224594 w 5260975"/>
                  <a:gd name="connsiteY128" fmla="*/ 4509610 h 4707593"/>
                  <a:gd name="connsiteX129" fmla="*/ 200398 w 5260975"/>
                  <a:gd name="connsiteY129" fmla="*/ 4512395 h 4707593"/>
                  <a:gd name="connsiteX130" fmla="*/ 159783 w 5260975"/>
                  <a:gd name="connsiteY130" fmla="*/ 4501064 h 4707593"/>
                  <a:gd name="connsiteX131" fmla="*/ 144997 w 5260975"/>
                  <a:gd name="connsiteY131" fmla="*/ 4499912 h 4707593"/>
                  <a:gd name="connsiteX132" fmla="*/ 112064 w 5260975"/>
                  <a:gd name="connsiteY132" fmla="*/ 4494440 h 4707593"/>
                  <a:gd name="connsiteX133" fmla="*/ 83259 w 5260975"/>
                  <a:gd name="connsiteY133" fmla="*/ 4494824 h 4707593"/>
                  <a:gd name="connsiteX134" fmla="*/ 60120 w 5260975"/>
                  <a:gd name="connsiteY134" fmla="*/ 4503561 h 4707593"/>
                  <a:gd name="connsiteX135" fmla="*/ 26514 w 5260975"/>
                  <a:gd name="connsiteY135" fmla="*/ 4505289 h 4707593"/>
                  <a:gd name="connsiteX136" fmla="*/ 4814 w 5260975"/>
                  <a:gd name="connsiteY136" fmla="*/ 4498952 h 4707593"/>
                  <a:gd name="connsiteX137" fmla="*/ 398 w 5260975"/>
                  <a:gd name="connsiteY137" fmla="*/ 4498089 h 4707593"/>
                  <a:gd name="connsiteX138" fmla="*/ 0 w 5260975"/>
                  <a:gd name="connsiteY138" fmla="*/ 4498087 h 4707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5260975" h="4707593">
                    <a:moveTo>
                      <a:pt x="0" y="0"/>
                    </a:moveTo>
                    <a:lnTo>
                      <a:pt x="5260975" y="0"/>
                    </a:lnTo>
                    <a:lnTo>
                      <a:pt x="5260975" y="3296937"/>
                    </a:lnTo>
                    <a:lnTo>
                      <a:pt x="5260975" y="3518571"/>
                    </a:lnTo>
                    <a:lnTo>
                      <a:pt x="5226503" y="3534000"/>
                    </a:lnTo>
                    <a:cubicBezTo>
                      <a:pt x="5219783" y="3536785"/>
                      <a:pt x="5212389" y="3538321"/>
                      <a:pt x="5206341" y="3542065"/>
                    </a:cubicBezTo>
                    <a:cubicBezTo>
                      <a:pt x="5178495" y="3559156"/>
                      <a:pt x="5151515" y="3577591"/>
                      <a:pt x="5123287" y="3594010"/>
                    </a:cubicBezTo>
                    <a:cubicBezTo>
                      <a:pt x="5094195" y="3611004"/>
                      <a:pt x="5068175" y="3631071"/>
                      <a:pt x="5048107" y="3658244"/>
                    </a:cubicBezTo>
                    <a:cubicBezTo>
                      <a:pt x="5029480" y="3683496"/>
                      <a:pt x="5011429" y="3709131"/>
                      <a:pt x="4992899" y="3734479"/>
                    </a:cubicBezTo>
                    <a:cubicBezTo>
                      <a:pt x="4988194" y="3740912"/>
                      <a:pt x="4983873" y="3748498"/>
                      <a:pt x="4977440" y="3752627"/>
                    </a:cubicBezTo>
                    <a:cubicBezTo>
                      <a:pt x="4964094" y="3761268"/>
                      <a:pt x="4949499" y="3768277"/>
                      <a:pt x="4935193" y="3775382"/>
                    </a:cubicBezTo>
                    <a:cubicBezTo>
                      <a:pt x="4922903" y="3781431"/>
                      <a:pt x="4909845" y="3785943"/>
                      <a:pt x="4897844" y="3792472"/>
                    </a:cubicBezTo>
                    <a:cubicBezTo>
                      <a:pt x="4888243" y="3797658"/>
                      <a:pt x="4879697" y="3804859"/>
                      <a:pt x="4870767" y="3811388"/>
                    </a:cubicBezTo>
                    <a:cubicBezTo>
                      <a:pt x="4862990" y="3817052"/>
                      <a:pt x="4854445" y="3821949"/>
                      <a:pt x="4847916" y="3828767"/>
                    </a:cubicBezTo>
                    <a:cubicBezTo>
                      <a:pt x="4831977" y="3845281"/>
                      <a:pt x="4815942" y="3861508"/>
                      <a:pt x="4796163" y="3873702"/>
                    </a:cubicBezTo>
                    <a:cubicBezTo>
                      <a:pt x="4776672" y="3885799"/>
                      <a:pt x="4758237" y="3899338"/>
                      <a:pt x="4738843" y="3911628"/>
                    </a:cubicBezTo>
                    <a:cubicBezTo>
                      <a:pt x="4719831" y="3923630"/>
                      <a:pt x="4702645" y="3936783"/>
                      <a:pt x="4692755" y="3958099"/>
                    </a:cubicBezTo>
                    <a:cubicBezTo>
                      <a:pt x="4688339" y="3967508"/>
                      <a:pt x="4682097" y="3977782"/>
                      <a:pt x="4673744" y="3983255"/>
                    </a:cubicBezTo>
                    <a:cubicBezTo>
                      <a:pt x="4661838" y="3991032"/>
                      <a:pt x="4646764" y="3993817"/>
                      <a:pt x="4633801" y="4000442"/>
                    </a:cubicBezTo>
                    <a:cubicBezTo>
                      <a:pt x="4618535" y="4008219"/>
                      <a:pt x="4600869" y="4014940"/>
                      <a:pt x="4590499" y="4027326"/>
                    </a:cubicBezTo>
                    <a:cubicBezTo>
                      <a:pt x="4581281" y="4038368"/>
                      <a:pt x="4571968" y="4047009"/>
                      <a:pt x="4559773" y="4054018"/>
                    </a:cubicBezTo>
                    <a:cubicBezTo>
                      <a:pt x="4551229" y="4058915"/>
                      <a:pt x="4544892" y="4067844"/>
                      <a:pt x="4536059" y="4071877"/>
                    </a:cubicBezTo>
                    <a:cubicBezTo>
                      <a:pt x="4524441" y="4077254"/>
                      <a:pt x="4512727" y="4081479"/>
                      <a:pt x="4502549" y="4089832"/>
                    </a:cubicBezTo>
                    <a:cubicBezTo>
                      <a:pt x="4491987" y="4098473"/>
                      <a:pt x="4479986" y="4105290"/>
                      <a:pt x="4468944" y="4113356"/>
                    </a:cubicBezTo>
                    <a:cubicBezTo>
                      <a:pt x="4463087" y="4117676"/>
                      <a:pt x="4458286" y="4123341"/>
                      <a:pt x="4452622" y="4127854"/>
                    </a:cubicBezTo>
                    <a:cubicBezTo>
                      <a:pt x="4442252" y="4136111"/>
                      <a:pt x="4431690" y="4144176"/>
                      <a:pt x="4421032" y="4151953"/>
                    </a:cubicBezTo>
                    <a:cubicBezTo>
                      <a:pt x="4410375" y="4159731"/>
                      <a:pt x="4400197" y="4168756"/>
                      <a:pt x="4388483" y="4174421"/>
                    </a:cubicBezTo>
                    <a:cubicBezTo>
                      <a:pt x="4368513" y="4184023"/>
                      <a:pt x="4346717" y="4189784"/>
                      <a:pt x="4327321" y="4200153"/>
                    </a:cubicBezTo>
                    <a:cubicBezTo>
                      <a:pt x="4307639" y="4210714"/>
                      <a:pt x="4289107" y="4223965"/>
                      <a:pt x="4271633" y="4237983"/>
                    </a:cubicBezTo>
                    <a:cubicBezTo>
                      <a:pt x="4257807" y="4249025"/>
                      <a:pt x="4244845" y="4259971"/>
                      <a:pt x="4227465" y="4265635"/>
                    </a:cubicBezTo>
                    <a:cubicBezTo>
                      <a:pt x="4217768" y="4268804"/>
                      <a:pt x="4207591" y="4275717"/>
                      <a:pt x="4201733" y="4283783"/>
                    </a:cubicBezTo>
                    <a:cubicBezTo>
                      <a:pt x="4189059" y="4301353"/>
                      <a:pt x="4172833" y="4313739"/>
                      <a:pt x="4154494" y="4324301"/>
                    </a:cubicBezTo>
                    <a:cubicBezTo>
                      <a:pt x="4130010" y="4338511"/>
                      <a:pt x="4105814" y="4353009"/>
                      <a:pt x="4081234" y="4366931"/>
                    </a:cubicBezTo>
                    <a:cubicBezTo>
                      <a:pt x="4066737" y="4375189"/>
                      <a:pt x="4052335" y="4383926"/>
                      <a:pt x="4036971" y="4389975"/>
                    </a:cubicBezTo>
                    <a:cubicBezTo>
                      <a:pt x="4005575" y="4402457"/>
                      <a:pt x="3973410" y="4413114"/>
                      <a:pt x="3941725" y="4424733"/>
                    </a:cubicBezTo>
                    <a:cubicBezTo>
                      <a:pt x="3931355" y="4428477"/>
                      <a:pt x="3921561" y="4433854"/>
                      <a:pt x="3910999" y="4437119"/>
                    </a:cubicBezTo>
                    <a:cubicBezTo>
                      <a:pt x="3899573" y="4440671"/>
                      <a:pt x="3887285" y="4441727"/>
                      <a:pt x="3875859" y="4445280"/>
                    </a:cubicBezTo>
                    <a:cubicBezTo>
                      <a:pt x="3856847" y="4451136"/>
                      <a:pt x="3838412" y="4458626"/>
                      <a:pt x="3819401" y="4464579"/>
                    </a:cubicBezTo>
                    <a:cubicBezTo>
                      <a:pt x="3782723" y="4476005"/>
                      <a:pt x="3745949" y="4486951"/>
                      <a:pt x="3709176" y="4497800"/>
                    </a:cubicBezTo>
                    <a:cubicBezTo>
                      <a:pt x="3701303" y="4500105"/>
                      <a:pt x="3692757" y="4500393"/>
                      <a:pt x="3684981" y="4502889"/>
                    </a:cubicBezTo>
                    <a:cubicBezTo>
                      <a:pt x="3664337" y="4509610"/>
                      <a:pt x="3643789" y="4516907"/>
                      <a:pt x="3623338" y="4524300"/>
                    </a:cubicBezTo>
                    <a:cubicBezTo>
                      <a:pt x="3610953" y="4528813"/>
                      <a:pt x="3598854" y="4534382"/>
                      <a:pt x="3586373" y="4538702"/>
                    </a:cubicBezTo>
                    <a:cubicBezTo>
                      <a:pt x="3576387" y="4542159"/>
                      <a:pt x="3566113" y="4544847"/>
                      <a:pt x="3555743" y="4546960"/>
                    </a:cubicBezTo>
                    <a:cubicBezTo>
                      <a:pt x="3546814" y="4548785"/>
                      <a:pt x="3537501" y="4548592"/>
                      <a:pt x="3528667" y="4550801"/>
                    </a:cubicBezTo>
                    <a:cubicBezTo>
                      <a:pt x="3504759" y="4556753"/>
                      <a:pt x="3481140" y="4563475"/>
                      <a:pt x="3457424" y="4569811"/>
                    </a:cubicBezTo>
                    <a:cubicBezTo>
                      <a:pt x="3447919" y="4572308"/>
                      <a:pt x="3438221" y="4574133"/>
                      <a:pt x="3429003" y="4577301"/>
                    </a:cubicBezTo>
                    <a:cubicBezTo>
                      <a:pt x="3404327" y="4585654"/>
                      <a:pt x="3380036" y="4595159"/>
                      <a:pt x="3355264" y="4603033"/>
                    </a:cubicBezTo>
                    <a:cubicBezTo>
                      <a:pt x="3334717" y="4609562"/>
                      <a:pt x="3313593" y="4614266"/>
                      <a:pt x="3292757" y="4620027"/>
                    </a:cubicBezTo>
                    <a:cubicBezTo>
                      <a:pt x="3283924" y="4622524"/>
                      <a:pt x="3275475" y="4626077"/>
                      <a:pt x="3266643" y="4628188"/>
                    </a:cubicBezTo>
                    <a:cubicBezTo>
                      <a:pt x="3246863" y="4632990"/>
                      <a:pt x="3226796" y="4637022"/>
                      <a:pt x="3206921" y="4641823"/>
                    </a:cubicBezTo>
                    <a:cubicBezTo>
                      <a:pt x="3195590" y="4644607"/>
                      <a:pt x="3184645" y="4649600"/>
                      <a:pt x="3173123" y="4651425"/>
                    </a:cubicBezTo>
                    <a:cubicBezTo>
                      <a:pt x="3145759" y="4655745"/>
                      <a:pt x="3118203" y="4658817"/>
                      <a:pt x="3090646" y="4662274"/>
                    </a:cubicBezTo>
                    <a:cubicBezTo>
                      <a:pt x="3062227" y="4665826"/>
                      <a:pt x="3033902" y="4669571"/>
                      <a:pt x="3005480" y="4672739"/>
                    </a:cubicBezTo>
                    <a:cubicBezTo>
                      <a:pt x="2989926" y="4674372"/>
                      <a:pt x="2974275" y="4674660"/>
                      <a:pt x="2958721" y="4676196"/>
                    </a:cubicBezTo>
                    <a:cubicBezTo>
                      <a:pt x="2945087" y="4677541"/>
                      <a:pt x="2931549" y="4680037"/>
                      <a:pt x="2917915" y="4681670"/>
                    </a:cubicBezTo>
                    <a:cubicBezTo>
                      <a:pt x="2906105" y="4683013"/>
                      <a:pt x="2894199" y="4683781"/>
                      <a:pt x="2882389" y="4685126"/>
                    </a:cubicBezTo>
                    <a:cubicBezTo>
                      <a:pt x="2863475" y="4687334"/>
                      <a:pt x="2844655" y="4689831"/>
                      <a:pt x="2825837" y="4692135"/>
                    </a:cubicBezTo>
                    <a:cubicBezTo>
                      <a:pt x="2817964" y="4692999"/>
                      <a:pt x="2809706" y="4695399"/>
                      <a:pt x="2802313" y="4693960"/>
                    </a:cubicBezTo>
                    <a:cubicBezTo>
                      <a:pt x="2783686" y="4690310"/>
                      <a:pt x="2765347" y="4691367"/>
                      <a:pt x="2746816" y="4693863"/>
                    </a:cubicBezTo>
                    <a:cubicBezTo>
                      <a:pt x="2740479" y="4694728"/>
                      <a:pt x="2733662" y="4694535"/>
                      <a:pt x="2727517" y="4692903"/>
                    </a:cubicBezTo>
                    <a:cubicBezTo>
                      <a:pt x="2714939" y="4689638"/>
                      <a:pt x="2702745" y="4685029"/>
                      <a:pt x="2690359" y="4680997"/>
                    </a:cubicBezTo>
                    <a:cubicBezTo>
                      <a:pt x="2689014" y="4680517"/>
                      <a:pt x="2687382" y="4680421"/>
                      <a:pt x="2685943" y="4680133"/>
                    </a:cubicBezTo>
                    <a:cubicBezTo>
                      <a:pt x="2677781" y="4678500"/>
                      <a:pt x="2669717" y="4676868"/>
                      <a:pt x="2661554" y="4675428"/>
                    </a:cubicBezTo>
                    <a:cubicBezTo>
                      <a:pt x="2657138" y="4674660"/>
                      <a:pt x="2652625" y="4674564"/>
                      <a:pt x="2648208" y="4673892"/>
                    </a:cubicBezTo>
                    <a:cubicBezTo>
                      <a:pt x="2631118" y="4671203"/>
                      <a:pt x="2612299" y="4675716"/>
                      <a:pt x="2597512" y="4664099"/>
                    </a:cubicBezTo>
                    <a:cubicBezTo>
                      <a:pt x="2587911" y="4656609"/>
                      <a:pt x="2578597" y="4658338"/>
                      <a:pt x="2568324" y="4659490"/>
                    </a:cubicBezTo>
                    <a:cubicBezTo>
                      <a:pt x="2560547" y="4660354"/>
                      <a:pt x="2552577" y="4660065"/>
                      <a:pt x="2544704" y="4660162"/>
                    </a:cubicBezTo>
                    <a:cubicBezTo>
                      <a:pt x="2530878" y="4660449"/>
                      <a:pt x="2517052" y="4660546"/>
                      <a:pt x="2503225" y="4661026"/>
                    </a:cubicBezTo>
                    <a:cubicBezTo>
                      <a:pt x="2498808" y="4661218"/>
                      <a:pt x="2494297" y="4663619"/>
                      <a:pt x="2489975" y="4663235"/>
                    </a:cubicBezTo>
                    <a:cubicBezTo>
                      <a:pt x="2470004" y="4661410"/>
                      <a:pt x="2450033" y="4658529"/>
                      <a:pt x="2430061" y="4656897"/>
                    </a:cubicBezTo>
                    <a:cubicBezTo>
                      <a:pt x="2418732" y="4655938"/>
                      <a:pt x="2407114" y="4657761"/>
                      <a:pt x="2395880" y="4656417"/>
                    </a:cubicBezTo>
                    <a:cubicBezTo>
                      <a:pt x="2382919" y="4654881"/>
                      <a:pt x="2370245" y="4650945"/>
                      <a:pt x="2357378" y="4648544"/>
                    </a:cubicBezTo>
                    <a:cubicBezTo>
                      <a:pt x="2353826" y="4647872"/>
                      <a:pt x="2349889" y="4648736"/>
                      <a:pt x="2346145" y="4648928"/>
                    </a:cubicBezTo>
                    <a:cubicBezTo>
                      <a:pt x="2341920" y="4649120"/>
                      <a:pt x="2337791" y="4649504"/>
                      <a:pt x="2333567" y="4649600"/>
                    </a:cubicBezTo>
                    <a:cubicBezTo>
                      <a:pt x="2320700" y="4649793"/>
                      <a:pt x="2307835" y="4649504"/>
                      <a:pt x="2294968" y="4650177"/>
                    </a:cubicBezTo>
                    <a:cubicBezTo>
                      <a:pt x="2287095" y="4650561"/>
                      <a:pt x="2278839" y="4654497"/>
                      <a:pt x="2271540" y="4653057"/>
                    </a:cubicBezTo>
                    <a:cubicBezTo>
                      <a:pt x="2256659" y="4650272"/>
                      <a:pt x="2241776" y="4656513"/>
                      <a:pt x="2226895" y="4651329"/>
                    </a:cubicBezTo>
                    <a:cubicBezTo>
                      <a:pt x="2222285" y="4649793"/>
                      <a:pt x="2215948" y="4653633"/>
                      <a:pt x="2210379" y="4653825"/>
                    </a:cubicBezTo>
                    <a:cubicBezTo>
                      <a:pt x="2196457" y="4654305"/>
                      <a:pt x="2182535" y="4654209"/>
                      <a:pt x="2168613" y="4654113"/>
                    </a:cubicBezTo>
                    <a:cubicBezTo>
                      <a:pt x="2156131" y="4654017"/>
                      <a:pt x="2143168" y="4655361"/>
                      <a:pt x="2131167" y="4652673"/>
                    </a:cubicBezTo>
                    <a:cubicBezTo>
                      <a:pt x="2118588" y="4649793"/>
                      <a:pt x="2107259" y="4650177"/>
                      <a:pt x="2095065" y="4653441"/>
                    </a:cubicBezTo>
                    <a:cubicBezTo>
                      <a:pt x="2086711" y="4655649"/>
                      <a:pt x="2077878" y="4655938"/>
                      <a:pt x="2069237" y="4656609"/>
                    </a:cubicBezTo>
                    <a:cubicBezTo>
                      <a:pt x="2059924" y="4657377"/>
                      <a:pt x="2049650" y="4655361"/>
                      <a:pt x="2041201" y="4658529"/>
                    </a:cubicBezTo>
                    <a:cubicBezTo>
                      <a:pt x="2016044" y="4667939"/>
                      <a:pt x="1990216" y="4669955"/>
                      <a:pt x="1963909" y="4669955"/>
                    </a:cubicBezTo>
                    <a:cubicBezTo>
                      <a:pt x="1959107" y="4669955"/>
                      <a:pt x="1954210" y="4668612"/>
                      <a:pt x="1949603" y="4667171"/>
                    </a:cubicBezTo>
                    <a:cubicBezTo>
                      <a:pt x="1922717" y="4658529"/>
                      <a:pt x="1895737" y="4659297"/>
                      <a:pt x="1868373" y="4664578"/>
                    </a:cubicBezTo>
                    <a:cubicBezTo>
                      <a:pt x="1862708" y="4665731"/>
                      <a:pt x="1856372" y="4665923"/>
                      <a:pt x="1850707" y="4664771"/>
                    </a:cubicBezTo>
                    <a:cubicBezTo>
                      <a:pt x="1834768" y="4661410"/>
                      <a:pt x="1819309" y="4655841"/>
                      <a:pt x="1803275" y="4653441"/>
                    </a:cubicBezTo>
                    <a:cubicBezTo>
                      <a:pt x="1776775" y="4649504"/>
                      <a:pt x="1753828" y="4662754"/>
                      <a:pt x="1730112" y="4671396"/>
                    </a:cubicBezTo>
                    <a:cubicBezTo>
                      <a:pt x="1707548" y="4679557"/>
                      <a:pt x="1688345" y="4697992"/>
                      <a:pt x="1661652" y="4693863"/>
                    </a:cubicBezTo>
                    <a:cubicBezTo>
                      <a:pt x="1658965" y="4693479"/>
                      <a:pt x="1655988" y="4696071"/>
                      <a:pt x="1653011" y="4696744"/>
                    </a:cubicBezTo>
                    <a:cubicBezTo>
                      <a:pt x="1644850" y="4698568"/>
                      <a:pt x="1636689" y="4700776"/>
                      <a:pt x="1628431" y="4701641"/>
                    </a:cubicBezTo>
                    <a:cubicBezTo>
                      <a:pt x="1618350" y="4702793"/>
                      <a:pt x="1608076" y="4702409"/>
                      <a:pt x="1597995" y="4703369"/>
                    </a:cubicBezTo>
                    <a:cubicBezTo>
                      <a:pt x="1585032" y="4704521"/>
                      <a:pt x="1572263" y="4707593"/>
                      <a:pt x="1559396" y="4707593"/>
                    </a:cubicBezTo>
                    <a:cubicBezTo>
                      <a:pt x="1549026" y="4707593"/>
                      <a:pt x="1538753" y="4704041"/>
                      <a:pt x="1528480" y="4702312"/>
                    </a:cubicBezTo>
                    <a:cubicBezTo>
                      <a:pt x="1513981" y="4699912"/>
                      <a:pt x="1498042" y="4700584"/>
                      <a:pt x="1485272" y="4694439"/>
                    </a:cubicBezTo>
                    <a:cubicBezTo>
                      <a:pt x="1471639" y="4687910"/>
                      <a:pt x="1458676" y="4684934"/>
                      <a:pt x="1444562" y="4686950"/>
                    </a:cubicBezTo>
                    <a:cubicBezTo>
                      <a:pt x="1439857" y="4687622"/>
                      <a:pt x="1433808" y="4691655"/>
                      <a:pt x="1431696" y="4695783"/>
                    </a:cubicBezTo>
                    <a:cubicBezTo>
                      <a:pt x="1426991" y="4705001"/>
                      <a:pt x="1420559" y="4706634"/>
                      <a:pt x="1411821" y="4703464"/>
                    </a:cubicBezTo>
                    <a:cubicBezTo>
                      <a:pt x="1404236" y="4700776"/>
                      <a:pt x="1394922" y="4699432"/>
                      <a:pt x="1389738" y="4694247"/>
                    </a:cubicBezTo>
                    <a:cubicBezTo>
                      <a:pt x="1375047" y="4679557"/>
                      <a:pt x="1356324" y="4679077"/>
                      <a:pt x="1338081" y="4675141"/>
                    </a:cubicBezTo>
                    <a:cubicBezTo>
                      <a:pt x="1326945" y="4672739"/>
                      <a:pt x="1316574" y="4672644"/>
                      <a:pt x="1305436" y="4674276"/>
                    </a:cubicBezTo>
                    <a:cubicBezTo>
                      <a:pt x="1281241" y="4677925"/>
                      <a:pt x="1257717" y="4672739"/>
                      <a:pt x="1234481" y="4666115"/>
                    </a:cubicBezTo>
                    <a:cubicBezTo>
                      <a:pt x="1219118" y="4661698"/>
                      <a:pt x="1203372" y="4659010"/>
                      <a:pt x="1188106" y="4654497"/>
                    </a:cubicBezTo>
                    <a:cubicBezTo>
                      <a:pt x="1176680" y="4651041"/>
                      <a:pt x="1165255" y="4646912"/>
                      <a:pt x="1154790" y="4641343"/>
                    </a:cubicBezTo>
                    <a:cubicBezTo>
                      <a:pt x="1139618" y="4633181"/>
                      <a:pt x="1126369" y="4620891"/>
                      <a:pt x="1107069" y="4624156"/>
                    </a:cubicBezTo>
                    <a:cubicBezTo>
                      <a:pt x="1090074" y="4627036"/>
                      <a:pt x="1074713" y="4620988"/>
                      <a:pt x="1059158" y="4615227"/>
                    </a:cubicBezTo>
                    <a:cubicBezTo>
                      <a:pt x="1047732" y="4611002"/>
                      <a:pt x="1036308" y="4606681"/>
                      <a:pt x="1024496" y="4603993"/>
                    </a:cubicBezTo>
                    <a:cubicBezTo>
                      <a:pt x="1010478" y="4600824"/>
                      <a:pt x="994635" y="4602169"/>
                      <a:pt x="982153" y="4596311"/>
                    </a:cubicBezTo>
                    <a:cubicBezTo>
                      <a:pt x="969095" y="4590166"/>
                      <a:pt x="958246" y="4594295"/>
                      <a:pt x="946628" y="4596024"/>
                    </a:cubicBezTo>
                    <a:cubicBezTo>
                      <a:pt x="928097" y="4598712"/>
                      <a:pt x="909661" y="4603705"/>
                      <a:pt x="890939" y="4597368"/>
                    </a:cubicBezTo>
                    <a:cubicBezTo>
                      <a:pt x="868184" y="4589687"/>
                      <a:pt x="845620" y="4581430"/>
                      <a:pt x="822769" y="4574133"/>
                    </a:cubicBezTo>
                    <a:cubicBezTo>
                      <a:pt x="813934" y="4571347"/>
                      <a:pt x="804431" y="4570195"/>
                      <a:pt x="795212" y="4568947"/>
                    </a:cubicBezTo>
                    <a:cubicBezTo>
                      <a:pt x="786476" y="4567891"/>
                      <a:pt x="776010" y="4570579"/>
                      <a:pt x="769288" y="4566547"/>
                    </a:cubicBezTo>
                    <a:cubicBezTo>
                      <a:pt x="752005" y="4556178"/>
                      <a:pt x="734243" y="4551089"/>
                      <a:pt x="714271" y="4551089"/>
                    </a:cubicBezTo>
                    <a:cubicBezTo>
                      <a:pt x="706781" y="4551089"/>
                      <a:pt x="699484" y="4546768"/>
                      <a:pt x="691900" y="4545999"/>
                    </a:cubicBezTo>
                    <a:cubicBezTo>
                      <a:pt x="681529" y="4545040"/>
                      <a:pt x="669623" y="4542447"/>
                      <a:pt x="660598" y="4546096"/>
                    </a:cubicBezTo>
                    <a:cubicBezTo>
                      <a:pt x="639379" y="4554737"/>
                      <a:pt x="622193" y="4547536"/>
                      <a:pt x="603662" y="4538991"/>
                    </a:cubicBezTo>
                    <a:cubicBezTo>
                      <a:pt x="585418" y="4530541"/>
                      <a:pt x="566215" y="4523821"/>
                      <a:pt x="546821" y="4518251"/>
                    </a:cubicBezTo>
                    <a:cubicBezTo>
                      <a:pt x="539524" y="4516235"/>
                      <a:pt x="530787" y="4519596"/>
                      <a:pt x="522721" y="4520267"/>
                    </a:cubicBezTo>
                    <a:cubicBezTo>
                      <a:pt x="519840" y="4520460"/>
                      <a:pt x="516671" y="4520748"/>
                      <a:pt x="514080" y="4519788"/>
                    </a:cubicBezTo>
                    <a:cubicBezTo>
                      <a:pt x="489020" y="4510570"/>
                      <a:pt x="463575" y="4503561"/>
                      <a:pt x="436404" y="4508361"/>
                    </a:cubicBezTo>
                    <a:cubicBezTo>
                      <a:pt x="433908" y="4508842"/>
                      <a:pt x="431123" y="4507786"/>
                      <a:pt x="428626" y="4507114"/>
                    </a:cubicBezTo>
                    <a:cubicBezTo>
                      <a:pt x="416432" y="4503657"/>
                      <a:pt x="404526" y="4498184"/>
                      <a:pt x="392141" y="4496936"/>
                    </a:cubicBezTo>
                    <a:cubicBezTo>
                      <a:pt x="361608" y="4493864"/>
                      <a:pt x="330884" y="4492615"/>
                      <a:pt x="300157" y="4490599"/>
                    </a:cubicBezTo>
                    <a:cubicBezTo>
                      <a:pt x="298237" y="4490503"/>
                      <a:pt x="296221" y="4490503"/>
                      <a:pt x="294493" y="4489831"/>
                    </a:cubicBezTo>
                    <a:cubicBezTo>
                      <a:pt x="283163" y="4485702"/>
                      <a:pt x="273274" y="4487047"/>
                      <a:pt x="263671" y="4494919"/>
                    </a:cubicBezTo>
                    <a:cubicBezTo>
                      <a:pt x="259447" y="4498376"/>
                      <a:pt x="253686" y="4500200"/>
                      <a:pt x="248406" y="4502121"/>
                    </a:cubicBezTo>
                    <a:cubicBezTo>
                      <a:pt x="240628" y="4505002"/>
                      <a:pt x="232659" y="4507786"/>
                      <a:pt x="224594" y="4509610"/>
                    </a:cubicBezTo>
                    <a:cubicBezTo>
                      <a:pt x="216624" y="4511338"/>
                      <a:pt x="208079" y="4513738"/>
                      <a:pt x="200398" y="4512395"/>
                    </a:cubicBezTo>
                    <a:cubicBezTo>
                      <a:pt x="186572" y="4509994"/>
                      <a:pt x="173417" y="4504618"/>
                      <a:pt x="159783" y="4501064"/>
                    </a:cubicBezTo>
                    <a:cubicBezTo>
                      <a:pt x="155079" y="4499816"/>
                      <a:pt x="149893" y="4500009"/>
                      <a:pt x="144997" y="4499912"/>
                    </a:cubicBezTo>
                    <a:cubicBezTo>
                      <a:pt x="133763" y="4499625"/>
                      <a:pt x="122241" y="4502409"/>
                      <a:pt x="112064" y="4494440"/>
                    </a:cubicBezTo>
                    <a:cubicBezTo>
                      <a:pt x="102655" y="4486951"/>
                      <a:pt x="93148" y="4489158"/>
                      <a:pt x="83259" y="4494824"/>
                    </a:cubicBezTo>
                    <a:cubicBezTo>
                      <a:pt x="76154" y="4498857"/>
                      <a:pt x="68090" y="4502025"/>
                      <a:pt x="60120" y="4503561"/>
                    </a:cubicBezTo>
                    <a:cubicBezTo>
                      <a:pt x="49174" y="4505673"/>
                      <a:pt x="38324" y="4506538"/>
                      <a:pt x="26514" y="4505289"/>
                    </a:cubicBezTo>
                    <a:cubicBezTo>
                      <a:pt x="18161" y="4504425"/>
                      <a:pt x="11343" y="4504041"/>
                      <a:pt x="4814" y="4498952"/>
                    </a:cubicBezTo>
                    <a:cubicBezTo>
                      <a:pt x="3759" y="4498184"/>
                      <a:pt x="1839" y="4497992"/>
                      <a:pt x="398" y="4498089"/>
                    </a:cubicBezTo>
                    <a:lnTo>
                      <a:pt x="0" y="4498087"/>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93F88E75-63BE-4838-84A5-C45F377ECE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841376"/>
                <a:ext cx="5260975" cy="4707593"/>
              </a:xfrm>
              <a:custGeom>
                <a:avLst/>
                <a:gdLst>
                  <a:gd name="connsiteX0" fmla="*/ 0 w 5260975"/>
                  <a:gd name="connsiteY0" fmla="*/ 0 h 4707593"/>
                  <a:gd name="connsiteX1" fmla="*/ 5260975 w 5260975"/>
                  <a:gd name="connsiteY1" fmla="*/ 0 h 4707593"/>
                  <a:gd name="connsiteX2" fmla="*/ 5260975 w 5260975"/>
                  <a:gd name="connsiteY2" fmla="*/ 3296937 h 4707593"/>
                  <a:gd name="connsiteX3" fmla="*/ 5260975 w 5260975"/>
                  <a:gd name="connsiteY3" fmla="*/ 3518571 h 4707593"/>
                  <a:gd name="connsiteX4" fmla="*/ 5226503 w 5260975"/>
                  <a:gd name="connsiteY4" fmla="*/ 3534000 h 4707593"/>
                  <a:gd name="connsiteX5" fmla="*/ 5206341 w 5260975"/>
                  <a:gd name="connsiteY5" fmla="*/ 3542065 h 4707593"/>
                  <a:gd name="connsiteX6" fmla="*/ 5123287 w 5260975"/>
                  <a:gd name="connsiteY6" fmla="*/ 3594010 h 4707593"/>
                  <a:gd name="connsiteX7" fmla="*/ 5048107 w 5260975"/>
                  <a:gd name="connsiteY7" fmla="*/ 3658244 h 4707593"/>
                  <a:gd name="connsiteX8" fmla="*/ 4992899 w 5260975"/>
                  <a:gd name="connsiteY8" fmla="*/ 3734479 h 4707593"/>
                  <a:gd name="connsiteX9" fmla="*/ 4977440 w 5260975"/>
                  <a:gd name="connsiteY9" fmla="*/ 3752627 h 4707593"/>
                  <a:gd name="connsiteX10" fmla="*/ 4935193 w 5260975"/>
                  <a:gd name="connsiteY10" fmla="*/ 3775382 h 4707593"/>
                  <a:gd name="connsiteX11" fmla="*/ 4897844 w 5260975"/>
                  <a:gd name="connsiteY11" fmla="*/ 3792472 h 4707593"/>
                  <a:gd name="connsiteX12" fmla="*/ 4870767 w 5260975"/>
                  <a:gd name="connsiteY12" fmla="*/ 3811388 h 4707593"/>
                  <a:gd name="connsiteX13" fmla="*/ 4847916 w 5260975"/>
                  <a:gd name="connsiteY13" fmla="*/ 3828767 h 4707593"/>
                  <a:gd name="connsiteX14" fmla="*/ 4796163 w 5260975"/>
                  <a:gd name="connsiteY14" fmla="*/ 3873702 h 4707593"/>
                  <a:gd name="connsiteX15" fmla="*/ 4738843 w 5260975"/>
                  <a:gd name="connsiteY15" fmla="*/ 3911628 h 4707593"/>
                  <a:gd name="connsiteX16" fmla="*/ 4692755 w 5260975"/>
                  <a:gd name="connsiteY16" fmla="*/ 3958099 h 4707593"/>
                  <a:gd name="connsiteX17" fmla="*/ 4673744 w 5260975"/>
                  <a:gd name="connsiteY17" fmla="*/ 3983255 h 4707593"/>
                  <a:gd name="connsiteX18" fmla="*/ 4633801 w 5260975"/>
                  <a:gd name="connsiteY18" fmla="*/ 4000442 h 4707593"/>
                  <a:gd name="connsiteX19" fmla="*/ 4590499 w 5260975"/>
                  <a:gd name="connsiteY19" fmla="*/ 4027326 h 4707593"/>
                  <a:gd name="connsiteX20" fmla="*/ 4559773 w 5260975"/>
                  <a:gd name="connsiteY20" fmla="*/ 4054018 h 4707593"/>
                  <a:gd name="connsiteX21" fmla="*/ 4536059 w 5260975"/>
                  <a:gd name="connsiteY21" fmla="*/ 4071877 h 4707593"/>
                  <a:gd name="connsiteX22" fmla="*/ 4502549 w 5260975"/>
                  <a:gd name="connsiteY22" fmla="*/ 4089832 h 4707593"/>
                  <a:gd name="connsiteX23" fmla="*/ 4468944 w 5260975"/>
                  <a:gd name="connsiteY23" fmla="*/ 4113356 h 4707593"/>
                  <a:gd name="connsiteX24" fmla="*/ 4452622 w 5260975"/>
                  <a:gd name="connsiteY24" fmla="*/ 4127854 h 4707593"/>
                  <a:gd name="connsiteX25" fmla="*/ 4421032 w 5260975"/>
                  <a:gd name="connsiteY25" fmla="*/ 4151953 h 4707593"/>
                  <a:gd name="connsiteX26" fmla="*/ 4388483 w 5260975"/>
                  <a:gd name="connsiteY26" fmla="*/ 4174421 h 4707593"/>
                  <a:gd name="connsiteX27" fmla="*/ 4327321 w 5260975"/>
                  <a:gd name="connsiteY27" fmla="*/ 4200153 h 4707593"/>
                  <a:gd name="connsiteX28" fmla="*/ 4271633 w 5260975"/>
                  <a:gd name="connsiteY28" fmla="*/ 4237983 h 4707593"/>
                  <a:gd name="connsiteX29" fmla="*/ 4227465 w 5260975"/>
                  <a:gd name="connsiteY29" fmla="*/ 4265635 h 4707593"/>
                  <a:gd name="connsiteX30" fmla="*/ 4201733 w 5260975"/>
                  <a:gd name="connsiteY30" fmla="*/ 4283783 h 4707593"/>
                  <a:gd name="connsiteX31" fmla="*/ 4154494 w 5260975"/>
                  <a:gd name="connsiteY31" fmla="*/ 4324301 h 4707593"/>
                  <a:gd name="connsiteX32" fmla="*/ 4081234 w 5260975"/>
                  <a:gd name="connsiteY32" fmla="*/ 4366931 h 4707593"/>
                  <a:gd name="connsiteX33" fmla="*/ 4036971 w 5260975"/>
                  <a:gd name="connsiteY33" fmla="*/ 4389975 h 4707593"/>
                  <a:gd name="connsiteX34" fmla="*/ 3941725 w 5260975"/>
                  <a:gd name="connsiteY34" fmla="*/ 4424733 h 4707593"/>
                  <a:gd name="connsiteX35" fmla="*/ 3910999 w 5260975"/>
                  <a:gd name="connsiteY35" fmla="*/ 4437119 h 4707593"/>
                  <a:gd name="connsiteX36" fmla="*/ 3875859 w 5260975"/>
                  <a:gd name="connsiteY36" fmla="*/ 4445280 h 4707593"/>
                  <a:gd name="connsiteX37" fmla="*/ 3819401 w 5260975"/>
                  <a:gd name="connsiteY37" fmla="*/ 4464579 h 4707593"/>
                  <a:gd name="connsiteX38" fmla="*/ 3709176 w 5260975"/>
                  <a:gd name="connsiteY38" fmla="*/ 4497800 h 4707593"/>
                  <a:gd name="connsiteX39" fmla="*/ 3684981 w 5260975"/>
                  <a:gd name="connsiteY39" fmla="*/ 4502889 h 4707593"/>
                  <a:gd name="connsiteX40" fmla="*/ 3623338 w 5260975"/>
                  <a:gd name="connsiteY40" fmla="*/ 4524300 h 4707593"/>
                  <a:gd name="connsiteX41" fmla="*/ 3586373 w 5260975"/>
                  <a:gd name="connsiteY41" fmla="*/ 4538702 h 4707593"/>
                  <a:gd name="connsiteX42" fmla="*/ 3555743 w 5260975"/>
                  <a:gd name="connsiteY42" fmla="*/ 4546960 h 4707593"/>
                  <a:gd name="connsiteX43" fmla="*/ 3528667 w 5260975"/>
                  <a:gd name="connsiteY43" fmla="*/ 4550801 h 4707593"/>
                  <a:gd name="connsiteX44" fmla="*/ 3457424 w 5260975"/>
                  <a:gd name="connsiteY44" fmla="*/ 4569811 h 4707593"/>
                  <a:gd name="connsiteX45" fmla="*/ 3429003 w 5260975"/>
                  <a:gd name="connsiteY45" fmla="*/ 4577301 h 4707593"/>
                  <a:gd name="connsiteX46" fmla="*/ 3355264 w 5260975"/>
                  <a:gd name="connsiteY46" fmla="*/ 4603033 h 4707593"/>
                  <a:gd name="connsiteX47" fmla="*/ 3292757 w 5260975"/>
                  <a:gd name="connsiteY47" fmla="*/ 4620027 h 4707593"/>
                  <a:gd name="connsiteX48" fmla="*/ 3266643 w 5260975"/>
                  <a:gd name="connsiteY48" fmla="*/ 4628188 h 4707593"/>
                  <a:gd name="connsiteX49" fmla="*/ 3206921 w 5260975"/>
                  <a:gd name="connsiteY49" fmla="*/ 4641823 h 4707593"/>
                  <a:gd name="connsiteX50" fmla="*/ 3173123 w 5260975"/>
                  <a:gd name="connsiteY50" fmla="*/ 4651425 h 4707593"/>
                  <a:gd name="connsiteX51" fmla="*/ 3090646 w 5260975"/>
                  <a:gd name="connsiteY51" fmla="*/ 4662274 h 4707593"/>
                  <a:gd name="connsiteX52" fmla="*/ 3005480 w 5260975"/>
                  <a:gd name="connsiteY52" fmla="*/ 4672739 h 4707593"/>
                  <a:gd name="connsiteX53" fmla="*/ 2958721 w 5260975"/>
                  <a:gd name="connsiteY53" fmla="*/ 4676196 h 4707593"/>
                  <a:gd name="connsiteX54" fmla="*/ 2917915 w 5260975"/>
                  <a:gd name="connsiteY54" fmla="*/ 4681670 h 4707593"/>
                  <a:gd name="connsiteX55" fmla="*/ 2882389 w 5260975"/>
                  <a:gd name="connsiteY55" fmla="*/ 4685126 h 4707593"/>
                  <a:gd name="connsiteX56" fmla="*/ 2825837 w 5260975"/>
                  <a:gd name="connsiteY56" fmla="*/ 4692135 h 4707593"/>
                  <a:gd name="connsiteX57" fmla="*/ 2802313 w 5260975"/>
                  <a:gd name="connsiteY57" fmla="*/ 4693960 h 4707593"/>
                  <a:gd name="connsiteX58" fmla="*/ 2746816 w 5260975"/>
                  <a:gd name="connsiteY58" fmla="*/ 4693863 h 4707593"/>
                  <a:gd name="connsiteX59" fmla="*/ 2727517 w 5260975"/>
                  <a:gd name="connsiteY59" fmla="*/ 4692903 h 4707593"/>
                  <a:gd name="connsiteX60" fmla="*/ 2690359 w 5260975"/>
                  <a:gd name="connsiteY60" fmla="*/ 4680997 h 4707593"/>
                  <a:gd name="connsiteX61" fmla="*/ 2685943 w 5260975"/>
                  <a:gd name="connsiteY61" fmla="*/ 4680133 h 4707593"/>
                  <a:gd name="connsiteX62" fmla="*/ 2661554 w 5260975"/>
                  <a:gd name="connsiteY62" fmla="*/ 4675428 h 4707593"/>
                  <a:gd name="connsiteX63" fmla="*/ 2648208 w 5260975"/>
                  <a:gd name="connsiteY63" fmla="*/ 4673892 h 4707593"/>
                  <a:gd name="connsiteX64" fmla="*/ 2597512 w 5260975"/>
                  <a:gd name="connsiteY64" fmla="*/ 4664099 h 4707593"/>
                  <a:gd name="connsiteX65" fmla="*/ 2568324 w 5260975"/>
                  <a:gd name="connsiteY65" fmla="*/ 4659490 h 4707593"/>
                  <a:gd name="connsiteX66" fmla="*/ 2544704 w 5260975"/>
                  <a:gd name="connsiteY66" fmla="*/ 4660162 h 4707593"/>
                  <a:gd name="connsiteX67" fmla="*/ 2503225 w 5260975"/>
                  <a:gd name="connsiteY67" fmla="*/ 4661026 h 4707593"/>
                  <a:gd name="connsiteX68" fmla="*/ 2489975 w 5260975"/>
                  <a:gd name="connsiteY68" fmla="*/ 4663235 h 4707593"/>
                  <a:gd name="connsiteX69" fmla="*/ 2430061 w 5260975"/>
                  <a:gd name="connsiteY69" fmla="*/ 4656897 h 4707593"/>
                  <a:gd name="connsiteX70" fmla="*/ 2395880 w 5260975"/>
                  <a:gd name="connsiteY70" fmla="*/ 4656417 h 4707593"/>
                  <a:gd name="connsiteX71" fmla="*/ 2357378 w 5260975"/>
                  <a:gd name="connsiteY71" fmla="*/ 4648544 h 4707593"/>
                  <a:gd name="connsiteX72" fmla="*/ 2346145 w 5260975"/>
                  <a:gd name="connsiteY72" fmla="*/ 4648928 h 4707593"/>
                  <a:gd name="connsiteX73" fmla="*/ 2333567 w 5260975"/>
                  <a:gd name="connsiteY73" fmla="*/ 4649600 h 4707593"/>
                  <a:gd name="connsiteX74" fmla="*/ 2294968 w 5260975"/>
                  <a:gd name="connsiteY74" fmla="*/ 4650177 h 4707593"/>
                  <a:gd name="connsiteX75" fmla="*/ 2271540 w 5260975"/>
                  <a:gd name="connsiteY75" fmla="*/ 4653057 h 4707593"/>
                  <a:gd name="connsiteX76" fmla="*/ 2226895 w 5260975"/>
                  <a:gd name="connsiteY76" fmla="*/ 4651329 h 4707593"/>
                  <a:gd name="connsiteX77" fmla="*/ 2210379 w 5260975"/>
                  <a:gd name="connsiteY77" fmla="*/ 4653825 h 4707593"/>
                  <a:gd name="connsiteX78" fmla="*/ 2168613 w 5260975"/>
                  <a:gd name="connsiteY78" fmla="*/ 4654113 h 4707593"/>
                  <a:gd name="connsiteX79" fmla="*/ 2131167 w 5260975"/>
                  <a:gd name="connsiteY79" fmla="*/ 4652673 h 4707593"/>
                  <a:gd name="connsiteX80" fmla="*/ 2095065 w 5260975"/>
                  <a:gd name="connsiteY80" fmla="*/ 4653441 h 4707593"/>
                  <a:gd name="connsiteX81" fmla="*/ 2069237 w 5260975"/>
                  <a:gd name="connsiteY81" fmla="*/ 4656609 h 4707593"/>
                  <a:gd name="connsiteX82" fmla="*/ 2041201 w 5260975"/>
                  <a:gd name="connsiteY82" fmla="*/ 4658529 h 4707593"/>
                  <a:gd name="connsiteX83" fmla="*/ 1963909 w 5260975"/>
                  <a:gd name="connsiteY83" fmla="*/ 4669955 h 4707593"/>
                  <a:gd name="connsiteX84" fmla="*/ 1949603 w 5260975"/>
                  <a:gd name="connsiteY84" fmla="*/ 4667171 h 4707593"/>
                  <a:gd name="connsiteX85" fmla="*/ 1868373 w 5260975"/>
                  <a:gd name="connsiteY85" fmla="*/ 4664578 h 4707593"/>
                  <a:gd name="connsiteX86" fmla="*/ 1850707 w 5260975"/>
                  <a:gd name="connsiteY86" fmla="*/ 4664771 h 4707593"/>
                  <a:gd name="connsiteX87" fmla="*/ 1803275 w 5260975"/>
                  <a:gd name="connsiteY87" fmla="*/ 4653441 h 4707593"/>
                  <a:gd name="connsiteX88" fmla="*/ 1730112 w 5260975"/>
                  <a:gd name="connsiteY88" fmla="*/ 4671396 h 4707593"/>
                  <a:gd name="connsiteX89" fmla="*/ 1661652 w 5260975"/>
                  <a:gd name="connsiteY89" fmla="*/ 4693863 h 4707593"/>
                  <a:gd name="connsiteX90" fmla="*/ 1653011 w 5260975"/>
                  <a:gd name="connsiteY90" fmla="*/ 4696744 h 4707593"/>
                  <a:gd name="connsiteX91" fmla="*/ 1628431 w 5260975"/>
                  <a:gd name="connsiteY91" fmla="*/ 4701641 h 4707593"/>
                  <a:gd name="connsiteX92" fmla="*/ 1597995 w 5260975"/>
                  <a:gd name="connsiteY92" fmla="*/ 4703369 h 4707593"/>
                  <a:gd name="connsiteX93" fmla="*/ 1559396 w 5260975"/>
                  <a:gd name="connsiteY93" fmla="*/ 4707593 h 4707593"/>
                  <a:gd name="connsiteX94" fmla="*/ 1528480 w 5260975"/>
                  <a:gd name="connsiteY94" fmla="*/ 4702312 h 4707593"/>
                  <a:gd name="connsiteX95" fmla="*/ 1485272 w 5260975"/>
                  <a:gd name="connsiteY95" fmla="*/ 4694439 h 4707593"/>
                  <a:gd name="connsiteX96" fmla="*/ 1444562 w 5260975"/>
                  <a:gd name="connsiteY96" fmla="*/ 4686950 h 4707593"/>
                  <a:gd name="connsiteX97" fmla="*/ 1431696 w 5260975"/>
                  <a:gd name="connsiteY97" fmla="*/ 4695783 h 4707593"/>
                  <a:gd name="connsiteX98" fmla="*/ 1411821 w 5260975"/>
                  <a:gd name="connsiteY98" fmla="*/ 4703464 h 4707593"/>
                  <a:gd name="connsiteX99" fmla="*/ 1389738 w 5260975"/>
                  <a:gd name="connsiteY99" fmla="*/ 4694247 h 4707593"/>
                  <a:gd name="connsiteX100" fmla="*/ 1338081 w 5260975"/>
                  <a:gd name="connsiteY100" fmla="*/ 4675141 h 4707593"/>
                  <a:gd name="connsiteX101" fmla="*/ 1305436 w 5260975"/>
                  <a:gd name="connsiteY101" fmla="*/ 4674276 h 4707593"/>
                  <a:gd name="connsiteX102" fmla="*/ 1234481 w 5260975"/>
                  <a:gd name="connsiteY102" fmla="*/ 4666115 h 4707593"/>
                  <a:gd name="connsiteX103" fmla="*/ 1188106 w 5260975"/>
                  <a:gd name="connsiteY103" fmla="*/ 4654497 h 4707593"/>
                  <a:gd name="connsiteX104" fmla="*/ 1154790 w 5260975"/>
                  <a:gd name="connsiteY104" fmla="*/ 4641343 h 4707593"/>
                  <a:gd name="connsiteX105" fmla="*/ 1107069 w 5260975"/>
                  <a:gd name="connsiteY105" fmla="*/ 4624156 h 4707593"/>
                  <a:gd name="connsiteX106" fmla="*/ 1059158 w 5260975"/>
                  <a:gd name="connsiteY106" fmla="*/ 4615227 h 4707593"/>
                  <a:gd name="connsiteX107" fmla="*/ 1024496 w 5260975"/>
                  <a:gd name="connsiteY107" fmla="*/ 4603993 h 4707593"/>
                  <a:gd name="connsiteX108" fmla="*/ 982153 w 5260975"/>
                  <a:gd name="connsiteY108" fmla="*/ 4596311 h 4707593"/>
                  <a:gd name="connsiteX109" fmla="*/ 946628 w 5260975"/>
                  <a:gd name="connsiteY109" fmla="*/ 4596024 h 4707593"/>
                  <a:gd name="connsiteX110" fmla="*/ 890939 w 5260975"/>
                  <a:gd name="connsiteY110" fmla="*/ 4597368 h 4707593"/>
                  <a:gd name="connsiteX111" fmla="*/ 822769 w 5260975"/>
                  <a:gd name="connsiteY111" fmla="*/ 4574133 h 4707593"/>
                  <a:gd name="connsiteX112" fmla="*/ 795212 w 5260975"/>
                  <a:gd name="connsiteY112" fmla="*/ 4568947 h 4707593"/>
                  <a:gd name="connsiteX113" fmla="*/ 769288 w 5260975"/>
                  <a:gd name="connsiteY113" fmla="*/ 4566547 h 4707593"/>
                  <a:gd name="connsiteX114" fmla="*/ 714271 w 5260975"/>
                  <a:gd name="connsiteY114" fmla="*/ 4551089 h 4707593"/>
                  <a:gd name="connsiteX115" fmla="*/ 691900 w 5260975"/>
                  <a:gd name="connsiteY115" fmla="*/ 4545999 h 4707593"/>
                  <a:gd name="connsiteX116" fmla="*/ 660598 w 5260975"/>
                  <a:gd name="connsiteY116" fmla="*/ 4546096 h 4707593"/>
                  <a:gd name="connsiteX117" fmla="*/ 603662 w 5260975"/>
                  <a:gd name="connsiteY117" fmla="*/ 4538991 h 4707593"/>
                  <a:gd name="connsiteX118" fmla="*/ 546821 w 5260975"/>
                  <a:gd name="connsiteY118" fmla="*/ 4518251 h 4707593"/>
                  <a:gd name="connsiteX119" fmla="*/ 522721 w 5260975"/>
                  <a:gd name="connsiteY119" fmla="*/ 4520267 h 4707593"/>
                  <a:gd name="connsiteX120" fmla="*/ 514080 w 5260975"/>
                  <a:gd name="connsiteY120" fmla="*/ 4519788 h 4707593"/>
                  <a:gd name="connsiteX121" fmla="*/ 436404 w 5260975"/>
                  <a:gd name="connsiteY121" fmla="*/ 4508361 h 4707593"/>
                  <a:gd name="connsiteX122" fmla="*/ 428626 w 5260975"/>
                  <a:gd name="connsiteY122" fmla="*/ 4507114 h 4707593"/>
                  <a:gd name="connsiteX123" fmla="*/ 392141 w 5260975"/>
                  <a:gd name="connsiteY123" fmla="*/ 4496936 h 4707593"/>
                  <a:gd name="connsiteX124" fmla="*/ 300157 w 5260975"/>
                  <a:gd name="connsiteY124" fmla="*/ 4490599 h 4707593"/>
                  <a:gd name="connsiteX125" fmla="*/ 294493 w 5260975"/>
                  <a:gd name="connsiteY125" fmla="*/ 4489831 h 4707593"/>
                  <a:gd name="connsiteX126" fmla="*/ 263671 w 5260975"/>
                  <a:gd name="connsiteY126" fmla="*/ 4494919 h 4707593"/>
                  <a:gd name="connsiteX127" fmla="*/ 248406 w 5260975"/>
                  <a:gd name="connsiteY127" fmla="*/ 4502121 h 4707593"/>
                  <a:gd name="connsiteX128" fmla="*/ 224594 w 5260975"/>
                  <a:gd name="connsiteY128" fmla="*/ 4509610 h 4707593"/>
                  <a:gd name="connsiteX129" fmla="*/ 200398 w 5260975"/>
                  <a:gd name="connsiteY129" fmla="*/ 4512395 h 4707593"/>
                  <a:gd name="connsiteX130" fmla="*/ 159783 w 5260975"/>
                  <a:gd name="connsiteY130" fmla="*/ 4501064 h 4707593"/>
                  <a:gd name="connsiteX131" fmla="*/ 144997 w 5260975"/>
                  <a:gd name="connsiteY131" fmla="*/ 4499912 h 4707593"/>
                  <a:gd name="connsiteX132" fmla="*/ 112064 w 5260975"/>
                  <a:gd name="connsiteY132" fmla="*/ 4494440 h 4707593"/>
                  <a:gd name="connsiteX133" fmla="*/ 83259 w 5260975"/>
                  <a:gd name="connsiteY133" fmla="*/ 4494824 h 4707593"/>
                  <a:gd name="connsiteX134" fmla="*/ 60120 w 5260975"/>
                  <a:gd name="connsiteY134" fmla="*/ 4503561 h 4707593"/>
                  <a:gd name="connsiteX135" fmla="*/ 26514 w 5260975"/>
                  <a:gd name="connsiteY135" fmla="*/ 4505289 h 4707593"/>
                  <a:gd name="connsiteX136" fmla="*/ 4814 w 5260975"/>
                  <a:gd name="connsiteY136" fmla="*/ 4498952 h 4707593"/>
                  <a:gd name="connsiteX137" fmla="*/ 398 w 5260975"/>
                  <a:gd name="connsiteY137" fmla="*/ 4498089 h 4707593"/>
                  <a:gd name="connsiteX138" fmla="*/ 0 w 5260975"/>
                  <a:gd name="connsiteY138" fmla="*/ 4498087 h 4707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5260975" h="4707593">
                    <a:moveTo>
                      <a:pt x="0" y="0"/>
                    </a:moveTo>
                    <a:lnTo>
                      <a:pt x="5260975" y="0"/>
                    </a:lnTo>
                    <a:lnTo>
                      <a:pt x="5260975" y="3296937"/>
                    </a:lnTo>
                    <a:lnTo>
                      <a:pt x="5260975" y="3518571"/>
                    </a:lnTo>
                    <a:lnTo>
                      <a:pt x="5226503" y="3534000"/>
                    </a:lnTo>
                    <a:cubicBezTo>
                      <a:pt x="5219783" y="3536785"/>
                      <a:pt x="5212389" y="3538321"/>
                      <a:pt x="5206341" y="3542065"/>
                    </a:cubicBezTo>
                    <a:cubicBezTo>
                      <a:pt x="5178495" y="3559156"/>
                      <a:pt x="5151515" y="3577591"/>
                      <a:pt x="5123287" y="3594010"/>
                    </a:cubicBezTo>
                    <a:cubicBezTo>
                      <a:pt x="5094195" y="3611004"/>
                      <a:pt x="5068175" y="3631071"/>
                      <a:pt x="5048107" y="3658244"/>
                    </a:cubicBezTo>
                    <a:cubicBezTo>
                      <a:pt x="5029480" y="3683496"/>
                      <a:pt x="5011429" y="3709131"/>
                      <a:pt x="4992899" y="3734479"/>
                    </a:cubicBezTo>
                    <a:cubicBezTo>
                      <a:pt x="4988194" y="3740912"/>
                      <a:pt x="4983873" y="3748498"/>
                      <a:pt x="4977440" y="3752627"/>
                    </a:cubicBezTo>
                    <a:cubicBezTo>
                      <a:pt x="4964094" y="3761268"/>
                      <a:pt x="4949499" y="3768277"/>
                      <a:pt x="4935193" y="3775382"/>
                    </a:cubicBezTo>
                    <a:cubicBezTo>
                      <a:pt x="4922903" y="3781431"/>
                      <a:pt x="4909845" y="3785943"/>
                      <a:pt x="4897844" y="3792472"/>
                    </a:cubicBezTo>
                    <a:cubicBezTo>
                      <a:pt x="4888243" y="3797658"/>
                      <a:pt x="4879697" y="3804859"/>
                      <a:pt x="4870767" y="3811388"/>
                    </a:cubicBezTo>
                    <a:cubicBezTo>
                      <a:pt x="4862990" y="3817052"/>
                      <a:pt x="4854445" y="3821949"/>
                      <a:pt x="4847916" y="3828767"/>
                    </a:cubicBezTo>
                    <a:cubicBezTo>
                      <a:pt x="4831977" y="3845281"/>
                      <a:pt x="4815942" y="3861508"/>
                      <a:pt x="4796163" y="3873702"/>
                    </a:cubicBezTo>
                    <a:cubicBezTo>
                      <a:pt x="4776672" y="3885799"/>
                      <a:pt x="4758237" y="3899338"/>
                      <a:pt x="4738843" y="3911628"/>
                    </a:cubicBezTo>
                    <a:cubicBezTo>
                      <a:pt x="4719831" y="3923630"/>
                      <a:pt x="4702645" y="3936783"/>
                      <a:pt x="4692755" y="3958099"/>
                    </a:cubicBezTo>
                    <a:cubicBezTo>
                      <a:pt x="4688339" y="3967508"/>
                      <a:pt x="4682097" y="3977782"/>
                      <a:pt x="4673744" y="3983255"/>
                    </a:cubicBezTo>
                    <a:cubicBezTo>
                      <a:pt x="4661838" y="3991032"/>
                      <a:pt x="4646764" y="3993817"/>
                      <a:pt x="4633801" y="4000442"/>
                    </a:cubicBezTo>
                    <a:cubicBezTo>
                      <a:pt x="4618535" y="4008219"/>
                      <a:pt x="4600869" y="4014940"/>
                      <a:pt x="4590499" y="4027326"/>
                    </a:cubicBezTo>
                    <a:cubicBezTo>
                      <a:pt x="4581281" y="4038368"/>
                      <a:pt x="4571968" y="4047009"/>
                      <a:pt x="4559773" y="4054018"/>
                    </a:cubicBezTo>
                    <a:cubicBezTo>
                      <a:pt x="4551229" y="4058915"/>
                      <a:pt x="4544892" y="4067844"/>
                      <a:pt x="4536059" y="4071877"/>
                    </a:cubicBezTo>
                    <a:cubicBezTo>
                      <a:pt x="4524441" y="4077254"/>
                      <a:pt x="4512727" y="4081479"/>
                      <a:pt x="4502549" y="4089832"/>
                    </a:cubicBezTo>
                    <a:cubicBezTo>
                      <a:pt x="4491987" y="4098473"/>
                      <a:pt x="4479986" y="4105290"/>
                      <a:pt x="4468944" y="4113356"/>
                    </a:cubicBezTo>
                    <a:cubicBezTo>
                      <a:pt x="4463087" y="4117676"/>
                      <a:pt x="4458286" y="4123341"/>
                      <a:pt x="4452622" y="4127854"/>
                    </a:cubicBezTo>
                    <a:cubicBezTo>
                      <a:pt x="4442252" y="4136111"/>
                      <a:pt x="4431690" y="4144176"/>
                      <a:pt x="4421032" y="4151953"/>
                    </a:cubicBezTo>
                    <a:cubicBezTo>
                      <a:pt x="4410375" y="4159731"/>
                      <a:pt x="4400197" y="4168756"/>
                      <a:pt x="4388483" y="4174421"/>
                    </a:cubicBezTo>
                    <a:cubicBezTo>
                      <a:pt x="4368513" y="4184023"/>
                      <a:pt x="4346717" y="4189784"/>
                      <a:pt x="4327321" y="4200153"/>
                    </a:cubicBezTo>
                    <a:cubicBezTo>
                      <a:pt x="4307639" y="4210714"/>
                      <a:pt x="4289107" y="4223965"/>
                      <a:pt x="4271633" y="4237983"/>
                    </a:cubicBezTo>
                    <a:cubicBezTo>
                      <a:pt x="4257807" y="4249025"/>
                      <a:pt x="4244845" y="4259971"/>
                      <a:pt x="4227465" y="4265635"/>
                    </a:cubicBezTo>
                    <a:cubicBezTo>
                      <a:pt x="4217768" y="4268804"/>
                      <a:pt x="4207591" y="4275717"/>
                      <a:pt x="4201733" y="4283783"/>
                    </a:cubicBezTo>
                    <a:cubicBezTo>
                      <a:pt x="4189059" y="4301353"/>
                      <a:pt x="4172833" y="4313739"/>
                      <a:pt x="4154494" y="4324301"/>
                    </a:cubicBezTo>
                    <a:cubicBezTo>
                      <a:pt x="4130010" y="4338511"/>
                      <a:pt x="4105814" y="4353009"/>
                      <a:pt x="4081234" y="4366931"/>
                    </a:cubicBezTo>
                    <a:cubicBezTo>
                      <a:pt x="4066737" y="4375189"/>
                      <a:pt x="4052335" y="4383926"/>
                      <a:pt x="4036971" y="4389975"/>
                    </a:cubicBezTo>
                    <a:cubicBezTo>
                      <a:pt x="4005575" y="4402457"/>
                      <a:pt x="3973410" y="4413114"/>
                      <a:pt x="3941725" y="4424733"/>
                    </a:cubicBezTo>
                    <a:cubicBezTo>
                      <a:pt x="3931355" y="4428477"/>
                      <a:pt x="3921561" y="4433854"/>
                      <a:pt x="3910999" y="4437119"/>
                    </a:cubicBezTo>
                    <a:cubicBezTo>
                      <a:pt x="3899573" y="4440671"/>
                      <a:pt x="3887285" y="4441727"/>
                      <a:pt x="3875859" y="4445280"/>
                    </a:cubicBezTo>
                    <a:cubicBezTo>
                      <a:pt x="3856847" y="4451136"/>
                      <a:pt x="3838412" y="4458626"/>
                      <a:pt x="3819401" y="4464579"/>
                    </a:cubicBezTo>
                    <a:cubicBezTo>
                      <a:pt x="3782723" y="4476005"/>
                      <a:pt x="3745949" y="4486951"/>
                      <a:pt x="3709176" y="4497800"/>
                    </a:cubicBezTo>
                    <a:cubicBezTo>
                      <a:pt x="3701303" y="4500105"/>
                      <a:pt x="3692757" y="4500393"/>
                      <a:pt x="3684981" y="4502889"/>
                    </a:cubicBezTo>
                    <a:cubicBezTo>
                      <a:pt x="3664337" y="4509610"/>
                      <a:pt x="3643789" y="4516907"/>
                      <a:pt x="3623338" y="4524300"/>
                    </a:cubicBezTo>
                    <a:cubicBezTo>
                      <a:pt x="3610953" y="4528813"/>
                      <a:pt x="3598854" y="4534382"/>
                      <a:pt x="3586373" y="4538702"/>
                    </a:cubicBezTo>
                    <a:cubicBezTo>
                      <a:pt x="3576387" y="4542159"/>
                      <a:pt x="3566113" y="4544847"/>
                      <a:pt x="3555743" y="4546960"/>
                    </a:cubicBezTo>
                    <a:cubicBezTo>
                      <a:pt x="3546814" y="4548785"/>
                      <a:pt x="3537501" y="4548592"/>
                      <a:pt x="3528667" y="4550801"/>
                    </a:cubicBezTo>
                    <a:cubicBezTo>
                      <a:pt x="3504759" y="4556753"/>
                      <a:pt x="3481140" y="4563475"/>
                      <a:pt x="3457424" y="4569811"/>
                    </a:cubicBezTo>
                    <a:cubicBezTo>
                      <a:pt x="3447919" y="4572308"/>
                      <a:pt x="3438221" y="4574133"/>
                      <a:pt x="3429003" y="4577301"/>
                    </a:cubicBezTo>
                    <a:cubicBezTo>
                      <a:pt x="3404327" y="4585654"/>
                      <a:pt x="3380036" y="4595159"/>
                      <a:pt x="3355264" y="4603033"/>
                    </a:cubicBezTo>
                    <a:cubicBezTo>
                      <a:pt x="3334717" y="4609562"/>
                      <a:pt x="3313593" y="4614266"/>
                      <a:pt x="3292757" y="4620027"/>
                    </a:cubicBezTo>
                    <a:cubicBezTo>
                      <a:pt x="3283924" y="4622524"/>
                      <a:pt x="3275475" y="4626077"/>
                      <a:pt x="3266643" y="4628188"/>
                    </a:cubicBezTo>
                    <a:cubicBezTo>
                      <a:pt x="3246863" y="4632990"/>
                      <a:pt x="3226796" y="4637022"/>
                      <a:pt x="3206921" y="4641823"/>
                    </a:cubicBezTo>
                    <a:cubicBezTo>
                      <a:pt x="3195590" y="4644607"/>
                      <a:pt x="3184645" y="4649600"/>
                      <a:pt x="3173123" y="4651425"/>
                    </a:cubicBezTo>
                    <a:cubicBezTo>
                      <a:pt x="3145759" y="4655745"/>
                      <a:pt x="3118203" y="4658817"/>
                      <a:pt x="3090646" y="4662274"/>
                    </a:cubicBezTo>
                    <a:cubicBezTo>
                      <a:pt x="3062227" y="4665826"/>
                      <a:pt x="3033902" y="4669571"/>
                      <a:pt x="3005480" y="4672739"/>
                    </a:cubicBezTo>
                    <a:cubicBezTo>
                      <a:pt x="2989926" y="4674372"/>
                      <a:pt x="2974275" y="4674660"/>
                      <a:pt x="2958721" y="4676196"/>
                    </a:cubicBezTo>
                    <a:cubicBezTo>
                      <a:pt x="2945087" y="4677541"/>
                      <a:pt x="2931549" y="4680037"/>
                      <a:pt x="2917915" y="4681670"/>
                    </a:cubicBezTo>
                    <a:cubicBezTo>
                      <a:pt x="2906105" y="4683013"/>
                      <a:pt x="2894199" y="4683781"/>
                      <a:pt x="2882389" y="4685126"/>
                    </a:cubicBezTo>
                    <a:cubicBezTo>
                      <a:pt x="2863475" y="4687334"/>
                      <a:pt x="2844655" y="4689831"/>
                      <a:pt x="2825837" y="4692135"/>
                    </a:cubicBezTo>
                    <a:cubicBezTo>
                      <a:pt x="2817964" y="4692999"/>
                      <a:pt x="2809706" y="4695399"/>
                      <a:pt x="2802313" y="4693960"/>
                    </a:cubicBezTo>
                    <a:cubicBezTo>
                      <a:pt x="2783686" y="4690310"/>
                      <a:pt x="2765347" y="4691367"/>
                      <a:pt x="2746816" y="4693863"/>
                    </a:cubicBezTo>
                    <a:cubicBezTo>
                      <a:pt x="2740479" y="4694728"/>
                      <a:pt x="2733662" y="4694535"/>
                      <a:pt x="2727517" y="4692903"/>
                    </a:cubicBezTo>
                    <a:cubicBezTo>
                      <a:pt x="2714939" y="4689638"/>
                      <a:pt x="2702745" y="4685029"/>
                      <a:pt x="2690359" y="4680997"/>
                    </a:cubicBezTo>
                    <a:cubicBezTo>
                      <a:pt x="2689014" y="4680517"/>
                      <a:pt x="2687382" y="4680421"/>
                      <a:pt x="2685943" y="4680133"/>
                    </a:cubicBezTo>
                    <a:cubicBezTo>
                      <a:pt x="2677781" y="4678500"/>
                      <a:pt x="2669717" y="4676868"/>
                      <a:pt x="2661554" y="4675428"/>
                    </a:cubicBezTo>
                    <a:cubicBezTo>
                      <a:pt x="2657138" y="4674660"/>
                      <a:pt x="2652625" y="4674564"/>
                      <a:pt x="2648208" y="4673892"/>
                    </a:cubicBezTo>
                    <a:cubicBezTo>
                      <a:pt x="2631118" y="4671203"/>
                      <a:pt x="2612299" y="4675716"/>
                      <a:pt x="2597512" y="4664099"/>
                    </a:cubicBezTo>
                    <a:cubicBezTo>
                      <a:pt x="2587911" y="4656609"/>
                      <a:pt x="2578597" y="4658338"/>
                      <a:pt x="2568324" y="4659490"/>
                    </a:cubicBezTo>
                    <a:cubicBezTo>
                      <a:pt x="2560547" y="4660354"/>
                      <a:pt x="2552577" y="4660065"/>
                      <a:pt x="2544704" y="4660162"/>
                    </a:cubicBezTo>
                    <a:cubicBezTo>
                      <a:pt x="2530878" y="4660449"/>
                      <a:pt x="2517052" y="4660546"/>
                      <a:pt x="2503225" y="4661026"/>
                    </a:cubicBezTo>
                    <a:cubicBezTo>
                      <a:pt x="2498808" y="4661218"/>
                      <a:pt x="2494297" y="4663619"/>
                      <a:pt x="2489975" y="4663235"/>
                    </a:cubicBezTo>
                    <a:cubicBezTo>
                      <a:pt x="2470004" y="4661410"/>
                      <a:pt x="2450033" y="4658529"/>
                      <a:pt x="2430061" y="4656897"/>
                    </a:cubicBezTo>
                    <a:cubicBezTo>
                      <a:pt x="2418732" y="4655938"/>
                      <a:pt x="2407114" y="4657761"/>
                      <a:pt x="2395880" y="4656417"/>
                    </a:cubicBezTo>
                    <a:cubicBezTo>
                      <a:pt x="2382919" y="4654881"/>
                      <a:pt x="2370245" y="4650945"/>
                      <a:pt x="2357378" y="4648544"/>
                    </a:cubicBezTo>
                    <a:cubicBezTo>
                      <a:pt x="2353826" y="4647872"/>
                      <a:pt x="2349889" y="4648736"/>
                      <a:pt x="2346145" y="4648928"/>
                    </a:cubicBezTo>
                    <a:cubicBezTo>
                      <a:pt x="2341920" y="4649120"/>
                      <a:pt x="2337791" y="4649504"/>
                      <a:pt x="2333567" y="4649600"/>
                    </a:cubicBezTo>
                    <a:cubicBezTo>
                      <a:pt x="2320700" y="4649793"/>
                      <a:pt x="2307835" y="4649504"/>
                      <a:pt x="2294968" y="4650177"/>
                    </a:cubicBezTo>
                    <a:cubicBezTo>
                      <a:pt x="2287095" y="4650561"/>
                      <a:pt x="2278839" y="4654497"/>
                      <a:pt x="2271540" y="4653057"/>
                    </a:cubicBezTo>
                    <a:cubicBezTo>
                      <a:pt x="2256659" y="4650272"/>
                      <a:pt x="2241776" y="4656513"/>
                      <a:pt x="2226895" y="4651329"/>
                    </a:cubicBezTo>
                    <a:cubicBezTo>
                      <a:pt x="2222285" y="4649793"/>
                      <a:pt x="2215948" y="4653633"/>
                      <a:pt x="2210379" y="4653825"/>
                    </a:cubicBezTo>
                    <a:cubicBezTo>
                      <a:pt x="2196457" y="4654305"/>
                      <a:pt x="2182535" y="4654209"/>
                      <a:pt x="2168613" y="4654113"/>
                    </a:cubicBezTo>
                    <a:cubicBezTo>
                      <a:pt x="2156131" y="4654017"/>
                      <a:pt x="2143168" y="4655361"/>
                      <a:pt x="2131167" y="4652673"/>
                    </a:cubicBezTo>
                    <a:cubicBezTo>
                      <a:pt x="2118588" y="4649793"/>
                      <a:pt x="2107259" y="4650177"/>
                      <a:pt x="2095065" y="4653441"/>
                    </a:cubicBezTo>
                    <a:cubicBezTo>
                      <a:pt x="2086711" y="4655649"/>
                      <a:pt x="2077878" y="4655938"/>
                      <a:pt x="2069237" y="4656609"/>
                    </a:cubicBezTo>
                    <a:cubicBezTo>
                      <a:pt x="2059924" y="4657377"/>
                      <a:pt x="2049650" y="4655361"/>
                      <a:pt x="2041201" y="4658529"/>
                    </a:cubicBezTo>
                    <a:cubicBezTo>
                      <a:pt x="2016044" y="4667939"/>
                      <a:pt x="1990216" y="4669955"/>
                      <a:pt x="1963909" y="4669955"/>
                    </a:cubicBezTo>
                    <a:cubicBezTo>
                      <a:pt x="1959107" y="4669955"/>
                      <a:pt x="1954210" y="4668612"/>
                      <a:pt x="1949603" y="4667171"/>
                    </a:cubicBezTo>
                    <a:cubicBezTo>
                      <a:pt x="1922717" y="4658529"/>
                      <a:pt x="1895737" y="4659297"/>
                      <a:pt x="1868373" y="4664578"/>
                    </a:cubicBezTo>
                    <a:cubicBezTo>
                      <a:pt x="1862708" y="4665731"/>
                      <a:pt x="1856372" y="4665923"/>
                      <a:pt x="1850707" y="4664771"/>
                    </a:cubicBezTo>
                    <a:cubicBezTo>
                      <a:pt x="1834768" y="4661410"/>
                      <a:pt x="1819309" y="4655841"/>
                      <a:pt x="1803275" y="4653441"/>
                    </a:cubicBezTo>
                    <a:cubicBezTo>
                      <a:pt x="1776775" y="4649504"/>
                      <a:pt x="1753828" y="4662754"/>
                      <a:pt x="1730112" y="4671396"/>
                    </a:cubicBezTo>
                    <a:cubicBezTo>
                      <a:pt x="1707548" y="4679557"/>
                      <a:pt x="1688345" y="4697992"/>
                      <a:pt x="1661652" y="4693863"/>
                    </a:cubicBezTo>
                    <a:cubicBezTo>
                      <a:pt x="1658965" y="4693479"/>
                      <a:pt x="1655988" y="4696071"/>
                      <a:pt x="1653011" y="4696744"/>
                    </a:cubicBezTo>
                    <a:cubicBezTo>
                      <a:pt x="1644850" y="4698568"/>
                      <a:pt x="1636689" y="4700776"/>
                      <a:pt x="1628431" y="4701641"/>
                    </a:cubicBezTo>
                    <a:cubicBezTo>
                      <a:pt x="1618350" y="4702793"/>
                      <a:pt x="1608076" y="4702409"/>
                      <a:pt x="1597995" y="4703369"/>
                    </a:cubicBezTo>
                    <a:cubicBezTo>
                      <a:pt x="1585032" y="4704521"/>
                      <a:pt x="1572263" y="4707593"/>
                      <a:pt x="1559396" y="4707593"/>
                    </a:cubicBezTo>
                    <a:cubicBezTo>
                      <a:pt x="1549026" y="4707593"/>
                      <a:pt x="1538753" y="4704041"/>
                      <a:pt x="1528480" y="4702312"/>
                    </a:cubicBezTo>
                    <a:cubicBezTo>
                      <a:pt x="1513981" y="4699912"/>
                      <a:pt x="1498042" y="4700584"/>
                      <a:pt x="1485272" y="4694439"/>
                    </a:cubicBezTo>
                    <a:cubicBezTo>
                      <a:pt x="1471639" y="4687910"/>
                      <a:pt x="1458676" y="4684934"/>
                      <a:pt x="1444562" y="4686950"/>
                    </a:cubicBezTo>
                    <a:cubicBezTo>
                      <a:pt x="1439857" y="4687622"/>
                      <a:pt x="1433808" y="4691655"/>
                      <a:pt x="1431696" y="4695783"/>
                    </a:cubicBezTo>
                    <a:cubicBezTo>
                      <a:pt x="1426991" y="4705001"/>
                      <a:pt x="1420559" y="4706634"/>
                      <a:pt x="1411821" y="4703464"/>
                    </a:cubicBezTo>
                    <a:cubicBezTo>
                      <a:pt x="1404236" y="4700776"/>
                      <a:pt x="1394922" y="4699432"/>
                      <a:pt x="1389738" y="4694247"/>
                    </a:cubicBezTo>
                    <a:cubicBezTo>
                      <a:pt x="1375047" y="4679557"/>
                      <a:pt x="1356324" y="4679077"/>
                      <a:pt x="1338081" y="4675141"/>
                    </a:cubicBezTo>
                    <a:cubicBezTo>
                      <a:pt x="1326945" y="4672739"/>
                      <a:pt x="1316574" y="4672644"/>
                      <a:pt x="1305436" y="4674276"/>
                    </a:cubicBezTo>
                    <a:cubicBezTo>
                      <a:pt x="1281241" y="4677925"/>
                      <a:pt x="1257717" y="4672739"/>
                      <a:pt x="1234481" y="4666115"/>
                    </a:cubicBezTo>
                    <a:cubicBezTo>
                      <a:pt x="1219118" y="4661698"/>
                      <a:pt x="1203372" y="4659010"/>
                      <a:pt x="1188106" y="4654497"/>
                    </a:cubicBezTo>
                    <a:cubicBezTo>
                      <a:pt x="1176680" y="4651041"/>
                      <a:pt x="1165255" y="4646912"/>
                      <a:pt x="1154790" y="4641343"/>
                    </a:cubicBezTo>
                    <a:cubicBezTo>
                      <a:pt x="1139618" y="4633181"/>
                      <a:pt x="1126369" y="4620891"/>
                      <a:pt x="1107069" y="4624156"/>
                    </a:cubicBezTo>
                    <a:cubicBezTo>
                      <a:pt x="1090074" y="4627036"/>
                      <a:pt x="1074713" y="4620988"/>
                      <a:pt x="1059158" y="4615227"/>
                    </a:cubicBezTo>
                    <a:cubicBezTo>
                      <a:pt x="1047732" y="4611002"/>
                      <a:pt x="1036308" y="4606681"/>
                      <a:pt x="1024496" y="4603993"/>
                    </a:cubicBezTo>
                    <a:cubicBezTo>
                      <a:pt x="1010478" y="4600824"/>
                      <a:pt x="994635" y="4602169"/>
                      <a:pt x="982153" y="4596311"/>
                    </a:cubicBezTo>
                    <a:cubicBezTo>
                      <a:pt x="969095" y="4590166"/>
                      <a:pt x="958246" y="4594295"/>
                      <a:pt x="946628" y="4596024"/>
                    </a:cubicBezTo>
                    <a:cubicBezTo>
                      <a:pt x="928097" y="4598712"/>
                      <a:pt x="909661" y="4603705"/>
                      <a:pt x="890939" y="4597368"/>
                    </a:cubicBezTo>
                    <a:cubicBezTo>
                      <a:pt x="868184" y="4589687"/>
                      <a:pt x="845620" y="4581430"/>
                      <a:pt x="822769" y="4574133"/>
                    </a:cubicBezTo>
                    <a:cubicBezTo>
                      <a:pt x="813934" y="4571347"/>
                      <a:pt x="804431" y="4570195"/>
                      <a:pt x="795212" y="4568947"/>
                    </a:cubicBezTo>
                    <a:cubicBezTo>
                      <a:pt x="786476" y="4567891"/>
                      <a:pt x="776010" y="4570579"/>
                      <a:pt x="769288" y="4566547"/>
                    </a:cubicBezTo>
                    <a:cubicBezTo>
                      <a:pt x="752005" y="4556178"/>
                      <a:pt x="734243" y="4551089"/>
                      <a:pt x="714271" y="4551089"/>
                    </a:cubicBezTo>
                    <a:cubicBezTo>
                      <a:pt x="706781" y="4551089"/>
                      <a:pt x="699484" y="4546768"/>
                      <a:pt x="691900" y="4545999"/>
                    </a:cubicBezTo>
                    <a:cubicBezTo>
                      <a:pt x="681529" y="4545040"/>
                      <a:pt x="669623" y="4542447"/>
                      <a:pt x="660598" y="4546096"/>
                    </a:cubicBezTo>
                    <a:cubicBezTo>
                      <a:pt x="639379" y="4554737"/>
                      <a:pt x="622193" y="4547536"/>
                      <a:pt x="603662" y="4538991"/>
                    </a:cubicBezTo>
                    <a:cubicBezTo>
                      <a:pt x="585418" y="4530541"/>
                      <a:pt x="566215" y="4523821"/>
                      <a:pt x="546821" y="4518251"/>
                    </a:cubicBezTo>
                    <a:cubicBezTo>
                      <a:pt x="539524" y="4516235"/>
                      <a:pt x="530787" y="4519596"/>
                      <a:pt x="522721" y="4520267"/>
                    </a:cubicBezTo>
                    <a:cubicBezTo>
                      <a:pt x="519840" y="4520460"/>
                      <a:pt x="516671" y="4520748"/>
                      <a:pt x="514080" y="4519788"/>
                    </a:cubicBezTo>
                    <a:cubicBezTo>
                      <a:pt x="489020" y="4510570"/>
                      <a:pt x="463575" y="4503561"/>
                      <a:pt x="436404" y="4508361"/>
                    </a:cubicBezTo>
                    <a:cubicBezTo>
                      <a:pt x="433908" y="4508842"/>
                      <a:pt x="431123" y="4507786"/>
                      <a:pt x="428626" y="4507114"/>
                    </a:cubicBezTo>
                    <a:cubicBezTo>
                      <a:pt x="416432" y="4503657"/>
                      <a:pt x="404526" y="4498184"/>
                      <a:pt x="392141" y="4496936"/>
                    </a:cubicBezTo>
                    <a:cubicBezTo>
                      <a:pt x="361608" y="4493864"/>
                      <a:pt x="330884" y="4492615"/>
                      <a:pt x="300157" y="4490599"/>
                    </a:cubicBezTo>
                    <a:cubicBezTo>
                      <a:pt x="298237" y="4490503"/>
                      <a:pt x="296221" y="4490503"/>
                      <a:pt x="294493" y="4489831"/>
                    </a:cubicBezTo>
                    <a:cubicBezTo>
                      <a:pt x="283163" y="4485702"/>
                      <a:pt x="273274" y="4487047"/>
                      <a:pt x="263671" y="4494919"/>
                    </a:cubicBezTo>
                    <a:cubicBezTo>
                      <a:pt x="259447" y="4498376"/>
                      <a:pt x="253686" y="4500200"/>
                      <a:pt x="248406" y="4502121"/>
                    </a:cubicBezTo>
                    <a:cubicBezTo>
                      <a:pt x="240628" y="4505002"/>
                      <a:pt x="232659" y="4507786"/>
                      <a:pt x="224594" y="4509610"/>
                    </a:cubicBezTo>
                    <a:cubicBezTo>
                      <a:pt x="216624" y="4511338"/>
                      <a:pt x="208079" y="4513738"/>
                      <a:pt x="200398" y="4512395"/>
                    </a:cubicBezTo>
                    <a:cubicBezTo>
                      <a:pt x="186572" y="4509994"/>
                      <a:pt x="173417" y="4504618"/>
                      <a:pt x="159783" y="4501064"/>
                    </a:cubicBezTo>
                    <a:cubicBezTo>
                      <a:pt x="155079" y="4499816"/>
                      <a:pt x="149893" y="4500009"/>
                      <a:pt x="144997" y="4499912"/>
                    </a:cubicBezTo>
                    <a:cubicBezTo>
                      <a:pt x="133763" y="4499625"/>
                      <a:pt x="122241" y="4502409"/>
                      <a:pt x="112064" y="4494440"/>
                    </a:cubicBezTo>
                    <a:cubicBezTo>
                      <a:pt x="102655" y="4486951"/>
                      <a:pt x="93148" y="4489158"/>
                      <a:pt x="83259" y="4494824"/>
                    </a:cubicBezTo>
                    <a:cubicBezTo>
                      <a:pt x="76154" y="4498857"/>
                      <a:pt x="68090" y="4502025"/>
                      <a:pt x="60120" y="4503561"/>
                    </a:cubicBezTo>
                    <a:cubicBezTo>
                      <a:pt x="49174" y="4505673"/>
                      <a:pt x="38324" y="4506538"/>
                      <a:pt x="26514" y="4505289"/>
                    </a:cubicBezTo>
                    <a:cubicBezTo>
                      <a:pt x="18161" y="4504425"/>
                      <a:pt x="11343" y="4504041"/>
                      <a:pt x="4814" y="4498952"/>
                    </a:cubicBezTo>
                    <a:cubicBezTo>
                      <a:pt x="3759" y="4498184"/>
                      <a:pt x="1839" y="4497992"/>
                      <a:pt x="398" y="4498089"/>
                    </a:cubicBezTo>
                    <a:lnTo>
                      <a:pt x="0" y="4498087"/>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nvGrpSpPr>
            <p:cNvPr id="13" name="Group 12">
              <a:extLst>
                <a:ext uri="{FF2B5EF4-FFF2-40B4-BE49-F238E27FC236}">
                  <a16:creationId xmlns:a16="http://schemas.microsoft.com/office/drawing/2014/main" id="{6359003A-C3CD-4E9D-A057-5F79D7288631}"/>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6096000" y="4138312"/>
              <a:ext cx="5260975" cy="1410656"/>
              <a:chOff x="6096000" y="4138312"/>
              <a:chExt cx="5260975" cy="1410656"/>
            </a:xfrm>
          </p:grpSpPr>
          <p:sp>
            <p:nvSpPr>
              <p:cNvPr id="14" name="Freeform: Shape 13">
                <a:extLst>
                  <a:ext uri="{FF2B5EF4-FFF2-40B4-BE49-F238E27FC236}">
                    <a16:creationId xmlns:a16="http://schemas.microsoft.com/office/drawing/2014/main" id="{434D2648-A050-4B2F-B866-6F9AC8F0C0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4138312"/>
                <a:ext cx="5260975" cy="1410656"/>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7C7806EE-99C0-43D0-B14B-CC29145800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4138312"/>
                <a:ext cx="5260975" cy="1410656"/>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blipFill dpi="0" rotWithShape="1">
                <a:blip r:embed="rId2">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pic>
        <p:nvPicPr>
          <p:cNvPr id="4" name="Picture 3">
            <a:extLst>
              <a:ext uri="{FF2B5EF4-FFF2-40B4-BE49-F238E27FC236}">
                <a16:creationId xmlns:a16="http://schemas.microsoft.com/office/drawing/2014/main" id="{7CEBFEF0-FB5C-5B54-160A-3BAB1DDAC99E}"/>
              </a:ext>
            </a:extLst>
          </p:cNvPr>
          <p:cNvPicPr>
            <a:picLocks noChangeAspect="1"/>
          </p:cNvPicPr>
          <p:nvPr/>
        </p:nvPicPr>
        <p:blipFill>
          <a:blip r:embed="rId3"/>
          <a:stretch>
            <a:fillRect/>
          </a:stretch>
        </p:blipFill>
        <p:spPr>
          <a:xfrm>
            <a:off x="1745067" y="2008057"/>
            <a:ext cx="3425159" cy="3063347"/>
          </a:xfrm>
          <a:prstGeom prst="rect">
            <a:avLst/>
          </a:prstGeom>
        </p:spPr>
      </p:pic>
    </p:spTree>
    <p:extLst>
      <p:ext uri="{BB962C8B-B14F-4D97-AF65-F5344CB8AC3E}">
        <p14:creationId xmlns:p14="http://schemas.microsoft.com/office/powerpoint/2010/main" val="754598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80" name="Rectangle 54279">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010" name="Title 1">
            <a:extLst>
              <a:ext uri="{FF2B5EF4-FFF2-40B4-BE49-F238E27FC236}">
                <a16:creationId xmlns:a16="http://schemas.microsoft.com/office/drawing/2014/main" id="{25061B04-FEC7-ADC1-57DA-9E65FDDE998C}"/>
              </a:ext>
            </a:extLst>
          </p:cNvPr>
          <p:cNvSpPr>
            <a:spLocks noGrp="1" noChangeArrowheads="1"/>
          </p:cNvSpPr>
          <p:nvPr>
            <p:ph type="title"/>
          </p:nvPr>
        </p:nvSpPr>
        <p:spPr>
          <a:xfrm>
            <a:off x="1156851" y="637762"/>
            <a:ext cx="9888496" cy="900131"/>
          </a:xfrm>
        </p:spPr>
        <p:txBody>
          <a:bodyPr anchor="t">
            <a:normAutofit/>
          </a:bodyPr>
          <a:lstStyle/>
          <a:p>
            <a:r>
              <a:rPr lang="en-US" altLang="en-US" sz="4000">
                <a:solidFill>
                  <a:schemeClr val="bg1"/>
                </a:solidFill>
              </a:rPr>
              <a:t>Wrestle Offs</a:t>
            </a:r>
          </a:p>
        </p:txBody>
      </p:sp>
      <p:sp>
        <p:nvSpPr>
          <p:cNvPr id="54282" name="Rectangle 54281">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284" name="Rectangle 54283">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275" name="Content Placeholder 2">
            <a:extLst>
              <a:ext uri="{FF2B5EF4-FFF2-40B4-BE49-F238E27FC236}">
                <a16:creationId xmlns:a16="http://schemas.microsoft.com/office/drawing/2014/main" id="{BB822181-DCAD-E754-2E0C-F63E1B1A1AD1}"/>
              </a:ext>
            </a:extLst>
          </p:cNvPr>
          <p:cNvSpPr>
            <a:spLocks noGrp="1" noChangeArrowheads="1"/>
          </p:cNvSpPr>
          <p:nvPr>
            <p:ph idx="1"/>
          </p:nvPr>
        </p:nvSpPr>
        <p:spPr>
          <a:xfrm>
            <a:off x="1155548" y="2217343"/>
            <a:ext cx="9880893" cy="3959619"/>
          </a:xfrm>
        </p:spPr>
        <p:txBody>
          <a:bodyPr>
            <a:normAutofit/>
          </a:bodyPr>
          <a:lstStyle/>
          <a:p>
            <a:pPr>
              <a:buFont typeface="Wingdings" panose="05000000000000000000" pitchFamily="2" charset="2"/>
              <a:buChar char="§"/>
              <a:defRPr/>
            </a:pPr>
            <a:r>
              <a:rPr lang="en-US" altLang="en-US" sz="1300" dirty="0"/>
              <a:t>Wrestle offs will take place when two wrestlers are so close it is deemed necessary and before big tournaments/Individual Sections.  Wrestle offs will work as follows:</a:t>
            </a:r>
          </a:p>
          <a:p>
            <a:pPr>
              <a:buFont typeface="Wingdings" panose="05000000000000000000" pitchFamily="2" charset="2"/>
              <a:buChar char="§"/>
              <a:defRPr/>
            </a:pPr>
            <a:endParaRPr lang="en-US" altLang="en-US" sz="1300" dirty="0"/>
          </a:p>
          <a:p>
            <a:pPr>
              <a:buFont typeface="Wingdings" panose="05000000000000000000" pitchFamily="2" charset="2"/>
              <a:buChar char="§"/>
              <a:defRPr/>
            </a:pPr>
            <a:r>
              <a:rPr lang="en-US" altLang="en-US" sz="1300" dirty="0"/>
              <a:t>The first wrestle-off to establish the varsity wrestler will be best of three unless the first match is won by five or more points – in which case it will be best of one.</a:t>
            </a:r>
          </a:p>
          <a:p>
            <a:pPr>
              <a:buFont typeface="Wingdings" panose="05000000000000000000" pitchFamily="2" charset="2"/>
              <a:buChar char="§"/>
              <a:defRPr/>
            </a:pPr>
            <a:endParaRPr lang="en-US" altLang="en-US" sz="1300" dirty="0"/>
          </a:p>
          <a:p>
            <a:pPr>
              <a:buFont typeface="Wingdings" panose="05000000000000000000" pitchFamily="2" charset="2"/>
              <a:buChar char="§"/>
              <a:defRPr/>
            </a:pPr>
            <a:r>
              <a:rPr lang="en-US" altLang="en-US" sz="1300" dirty="0"/>
              <a:t>107 – 127 must be within four pounds of weight to wrestle off.  133 – 152 within five pounds.  160 – </a:t>
            </a:r>
            <a:r>
              <a:rPr lang="en-US" altLang="en-US" sz="1300" dirty="0" err="1"/>
              <a:t>Hwt</a:t>
            </a:r>
            <a:r>
              <a:rPr lang="en-US" altLang="en-US" sz="1300" dirty="0"/>
              <a:t>. within six pounds.</a:t>
            </a:r>
          </a:p>
          <a:p>
            <a:pPr>
              <a:buFont typeface="Wingdings" panose="05000000000000000000" pitchFamily="2" charset="2"/>
              <a:buChar char="§"/>
              <a:defRPr/>
            </a:pPr>
            <a:endParaRPr lang="en-US" altLang="en-US" sz="1300" dirty="0"/>
          </a:p>
          <a:p>
            <a:pPr>
              <a:buFont typeface="Wingdings" panose="05000000000000000000" pitchFamily="2" charset="2"/>
              <a:buChar char="§"/>
              <a:defRPr/>
            </a:pPr>
            <a:r>
              <a:rPr lang="en-US" altLang="en-US" sz="1300" dirty="0"/>
              <a:t>Once the varsity wrestler has been established (I.E. Beaten his opponent) for a weight class, in future matches the challenger must defeat the varsity wrestler in the first match to earn a best two out of three scenario.  (A challenger must win the first tryout match or it’s over).</a:t>
            </a:r>
          </a:p>
          <a:p>
            <a:pPr>
              <a:buFont typeface="Wingdings" panose="05000000000000000000" pitchFamily="2" charset="2"/>
              <a:buChar char="§"/>
              <a:defRPr/>
            </a:pPr>
            <a:endParaRPr lang="en-US" altLang="en-US" sz="1300" dirty="0"/>
          </a:p>
          <a:p>
            <a:pPr>
              <a:buFont typeface="Wingdings" panose="05000000000000000000" pitchFamily="2" charset="2"/>
              <a:buChar char="§"/>
              <a:defRPr/>
            </a:pPr>
            <a:r>
              <a:rPr lang="en-US" altLang="en-US" sz="1300" dirty="0"/>
              <a:t>Coaches reserve the right to make decisions without or despite the tryouts – as they feel is best for the team. </a:t>
            </a:r>
          </a:p>
          <a:p>
            <a:pPr marL="609600" indent="-609600">
              <a:defRPr/>
            </a:pPr>
            <a:endParaRPr lang="en-US" altLang="en-US" sz="1300" dirty="0"/>
          </a:p>
        </p:txBody>
      </p:sp>
      <p:pic>
        <p:nvPicPr>
          <p:cNvPr id="2" name="Picture 1">
            <a:extLst>
              <a:ext uri="{FF2B5EF4-FFF2-40B4-BE49-F238E27FC236}">
                <a16:creationId xmlns:a16="http://schemas.microsoft.com/office/drawing/2014/main" id="{4E3153AF-0BC3-41C5-ACC4-D33AD15BD3FA}"/>
              </a:ext>
            </a:extLst>
          </p:cNvPr>
          <p:cNvPicPr>
            <a:picLocks noChangeAspect="1"/>
          </p:cNvPicPr>
          <p:nvPr/>
        </p:nvPicPr>
        <p:blipFill>
          <a:blip r:embed="rId3"/>
          <a:stretch>
            <a:fillRect/>
          </a:stretch>
        </p:blipFill>
        <p:spPr>
          <a:xfrm>
            <a:off x="10854727" y="5622237"/>
            <a:ext cx="1337262" cy="1196002"/>
          </a:xfrm>
          <a:prstGeom prst="rect">
            <a:avLst/>
          </a:prstGeom>
        </p:spPr>
      </p:pic>
    </p:spTree>
  </p:cSld>
  <p:clrMapOvr>
    <a:masterClrMapping/>
  </p:clrMapOvr>
  <p:transition>
    <p:zoom dir="in"/>
    <p:sndAc>
      <p:stSnd>
        <p:snd r:embed="rId2" name="whoosh.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945" name="Rectangle 39944">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938" name="Title 1">
            <a:extLst>
              <a:ext uri="{FF2B5EF4-FFF2-40B4-BE49-F238E27FC236}">
                <a16:creationId xmlns:a16="http://schemas.microsoft.com/office/drawing/2014/main" id="{69E4663F-C2C3-9C62-737F-599E104B8C0F}"/>
              </a:ext>
            </a:extLst>
          </p:cNvPr>
          <p:cNvSpPr>
            <a:spLocks noGrp="1" noChangeArrowheads="1"/>
          </p:cNvSpPr>
          <p:nvPr>
            <p:ph type="title"/>
          </p:nvPr>
        </p:nvSpPr>
        <p:spPr>
          <a:xfrm>
            <a:off x="838201" y="365125"/>
            <a:ext cx="5251316" cy="1807305"/>
          </a:xfrm>
        </p:spPr>
        <p:txBody>
          <a:bodyPr>
            <a:normAutofit/>
          </a:bodyPr>
          <a:lstStyle/>
          <a:p>
            <a:r>
              <a:rPr lang="en-US" altLang="en-US" dirty="0"/>
              <a:t>Common Questions</a:t>
            </a:r>
          </a:p>
        </p:txBody>
      </p:sp>
      <p:sp>
        <p:nvSpPr>
          <p:cNvPr id="15363" name="Content Placeholder 2">
            <a:extLst>
              <a:ext uri="{FF2B5EF4-FFF2-40B4-BE49-F238E27FC236}">
                <a16:creationId xmlns:a16="http://schemas.microsoft.com/office/drawing/2014/main" id="{7FC623E1-3389-C1E5-2CCB-B01207F2B291}"/>
              </a:ext>
            </a:extLst>
          </p:cNvPr>
          <p:cNvSpPr>
            <a:spLocks noGrp="1" noChangeArrowheads="1"/>
          </p:cNvSpPr>
          <p:nvPr>
            <p:ph idx="1"/>
          </p:nvPr>
        </p:nvSpPr>
        <p:spPr>
          <a:xfrm>
            <a:off x="838200" y="2333297"/>
            <a:ext cx="4619621" cy="3843666"/>
          </a:xfrm>
        </p:spPr>
        <p:txBody>
          <a:bodyPr>
            <a:normAutofit/>
          </a:bodyPr>
          <a:lstStyle/>
          <a:p>
            <a:pPr>
              <a:defRPr/>
            </a:pPr>
            <a:r>
              <a:rPr lang="en-US" altLang="en-US" sz="1700" dirty="0"/>
              <a:t>Q:  Do I have to cut weight?</a:t>
            </a:r>
          </a:p>
          <a:p>
            <a:pPr>
              <a:defRPr/>
            </a:pPr>
            <a:r>
              <a:rPr lang="en-US" altLang="en-US" sz="1700" dirty="0"/>
              <a:t>A:  You will not be asked or encouraged to cut weight.  We do encourage you to eat healthy to perform at your best.  “Fueling the Tank with Premium” is an important aspect of reaching your potential.</a:t>
            </a:r>
          </a:p>
          <a:p>
            <a:pPr>
              <a:defRPr/>
            </a:pPr>
            <a:endParaRPr lang="en-US" altLang="en-US" sz="1700" dirty="0"/>
          </a:p>
          <a:p>
            <a:pPr>
              <a:defRPr/>
            </a:pPr>
            <a:r>
              <a:rPr lang="en-US" altLang="en-US" sz="1700" dirty="0"/>
              <a:t>Q:  Do a lot of wrestlers get cauliflower ear?</a:t>
            </a:r>
          </a:p>
          <a:p>
            <a:pPr>
              <a:defRPr/>
            </a:pPr>
            <a:r>
              <a:rPr lang="en-US" altLang="en-US" sz="1700" dirty="0"/>
              <a:t>A:  This is not a concern if you wear your head gear.  Head Gear are available to check out.</a:t>
            </a:r>
          </a:p>
          <a:p>
            <a:pPr>
              <a:defRPr/>
            </a:pPr>
            <a:endParaRPr lang="en-US" altLang="en-US" sz="1700" dirty="0"/>
          </a:p>
          <a:p>
            <a:pPr>
              <a:buFontTx/>
              <a:buNone/>
              <a:defRPr/>
            </a:pPr>
            <a:endParaRPr lang="en-US" altLang="en-US" sz="1700" dirty="0"/>
          </a:p>
        </p:txBody>
      </p:sp>
      <p:pic>
        <p:nvPicPr>
          <p:cNvPr id="39940" name="Picture 1087">
            <a:extLst>
              <a:ext uri="{FF2B5EF4-FFF2-40B4-BE49-F238E27FC236}">
                <a16:creationId xmlns:a16="http://schemas.microsoft.com/office/drawing/2014/main" id="{47C10764-E28B-86ED-47A1-6BB7B365E8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7925" r="5129"/>
          <a:stretch>
            <a:fillRect/>
          </a:stretch>
        </p:blipFill>
        <p:spPr bwMode="auto">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plus/>
    <p:sndAc>
      <p:stSnd>
        <p:snd r:embed="rId2" name="whoosh.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5" name="Rectangle 48134">
            <a:extLst>
              <a:ext uri="{FF2B5EF4-FFF2-40B4-BE49-F238E27FC236}">
                <a16:creationId xmlns:a16="http://schemas.microsoft.com/office/drawing/2014/main" id="{A7AE9375-4664-4DB2-922D-2782A6E439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8130" name="Rectangle 2">
            <a:extLst>
              <a:ext uri="{FF2B5EF4-FFF2-40B4-BE49-F238E27FC236}">
                <a16:creationId xmlns:a16="http://schemas.microsoft.com/office/drawing/2014/main" id="{7F5CB58C-2926-D867-45D9-CB0833D7B1BD}"/>
              </a:ext>
            </a:extLst>
          </p:cNvPr>
          <p:cNvSpPr>
            <a:spLocks noGrp="1" noChangeArrowheads="1"/>
          </p:cNvSpPr>
          <p:nvPr>
            <p:ph type="title"/>
          </p:nvPr>
        </p:nvSpPr>
        <p:spPr>
          <a:xfrm>
            <a:off x="546546" y="669925"/>
            <a:ext cx="4650862" cy="4812755"/>
          </a:xfrm>
        </p:spPr>
        <p:txBody>
          <a:bodyPr anchor="b">
            <a:normAutofit/>
          </a:bodyPr>
          <a:lstStyle/>
          <a:p>
            <a:pPr algn="r"/>
            <a:r>
              <a:rPr lang="en-US" altLang="en-US" sz="7200">
                <a:solidFill>
                  <a:schemeClr val="bg1"/>
                </a:solidFill>
              </a:rPr>
              <a:t>MGSH Varsity Letter Criteria</a:t>
            </a:r>
          </a:p>
        </p:txBody>
      </p:sp>
      <p:cxnSp>
        <p:nvCxnSpPr>
          <p:cNvPr id="48137" name="Straight Connector 48136">
            <a:extLst>
              <a:ext uri="{FF2B5EF4-FFF2-40B4-BE49-F238E27FC236}">
                <a16:creationId xmlns:a16="http://schemas.microsoft.com/office/drawing/2014/main" id="{EE504C98-6397-41C1-A8D8-2D9C4ED307E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6206" y="5597879"/>
            <a:ext cx="5102006"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2291" name="Rectangle 3">
            <a:extLst>
              <a:ext uri="{FF2B5EF4-FFF2-40B4-BE49-F238E27FC236}">
                <a16:creationId xmlns:a16="http://schemas.microsoft.com/office/drawing/2014/main" id="{F1C3AEAA-B52E-1B69-A0BD-61740FDA27C9}"/>
              </a:ext>
            </a:extLst>
          </p:cNvPr>
          <p:cNvSpPr>
            <a:spLocks noGrp="1" noChangeArrowheads="1"/>
          </p:cNvSpPr>
          <p:nvPr>
            <p:ph type="body" idx="1"/>
          </p:nvPr>
        </p:nvSpPr>
        <p:spPr>
          <a:xfrm>
            <a:off x="6096000" y="842970"/>
            <a:ext cx="5701686" cy="5172060"/>
          </a:xfrm>
        </p:spPr>
        <p:txBody>
          <a:bodyPr anchor="ctr">
            <a:normAutofit/>
          </a:bodyPr>
          <a:lstStyle/>
          <a:p>
            <a:pPr marL="0" indent="0">
              <a:buNone/>
              <a:defRPr/>
            </a:pPr>
            <a:r>
              <a:rPr lang="en-US" altLang="en-US" sz="1300" b="1" dirty="0">
                <a:solidFill>
                  <a:schemeClr val="bg1"/>
                </a:solidFill>
              </a:rPr>
              <a:t>EXPECTATIONS</a:t>
            </a:r>
          </a:p>
          <a:p>
            <a:pPr>
              <a:buFont typeface="Wingdings" panose="05000000000000000000" pitchFamily="2" charset="2"/>
              <a:buChar char="Ø"/>
              <a:defRPr/>
            </a:pPr>
            <a:r>
              <a:rPr lang="en-US" altLang="en-US" sz="1300" b="1" dirty="0">
                <a:solidFill>
                  <a:schemeClr val="bg1"/>
                </a:solidFill>
              </a:rPr>
              <a:t>Varsity letter-winners must finish the season to the State Tournament. </a:t>
            </a:r>
          </a:p>
          <a:p>
            <a:pPr>
              <a:buFont typeface="Wingdings" panose="05000000000000000000" pitchFamily="2" charset="2"/>
              <a:buChar char="Ø"/>
              <a:defRPr/>
            </a:pPr>
            <a:r>
              <a:rPr lang="en-US" altLang="en-US" sz="1300" b="1" dirty="0">
                <a:solidFill>
                  <a:schemeClr val="bg1"/>
                </a:solidFill>
              </a:rPr>
              <a:t> If a wrestler has more than 5 unexcused absences during the season they will not be eligible to letter.</a:t>
            </a:r>
          </a:p>
          <a:p>
            <a:pPr>
              <a:buFont typeface="Wingdings" panose="05000000000000000000" pitchFamily="2" charset="2"/>
              <a:buChar char="Ø"/>
              <a:defRPr/>
            </a:pPr>
            <a:r>
              <a:rPr lang="en-US" altLang="en-US" sz="1300" b="1" dirty="0">
                <a:solidFill>
                  <a:schemeClr val="bg1"/>
                </a:solidFill>
              </a:rPr>
              <a:t>All Wrestlers are expected to volunteer at least two youth practices throughout the course of the season.</a:t>
            </a:r>
          </a:p>
          <a:p>
            <a:pPr>
              <a:buFont typeface="Wingdings" panose="05000000000000000000" pitchFamily="2" charset="2"/>
              <a:buChar char="Ø"/>
              <a:defRPr/>
            </a:pPr>
            <a:endParaRPr lang="en-US" altLang="en-US" sz="1300" b="1" dirty="0">
              <a:solidFill>
                <a:schemeClr val="bg1"/>
              </a:solidFill>
            </a:endParaRPr>
          </a:p>
          <a:p>
            <a:pPr marL="0" indent="0">
              <a:buNone/>
              <a:defRPr/>
            </a:pPr>
            <a:endParaRPr lang="en-US" altLang="en-US" sz="1300" b="1" dirty="0">
              <a:solidFill>
                <a:schemeClr val="bg1"/>
              </a:solidFill>
            </a:endParaRPr>
          </a:p>
          <a:p>
            <a:pPr marL="0" indent="0">
              <a:buNone/>
              <a:defRPr/>
            </a:pPr>
            <a:r>
              <a:rPr lang="en-US" altLang="en-US" sz="1300" b="1" dirty="0">
                <a:solidFill>
                  <a:schemeClr val="bg1"/>
                </a:solidFill>
              </a:rPr>
              <a:t>CRITERIA</a:t>
            </a:r>
          </a:p>
          <a:p>
            <a:pPr lvl="1">
              <a:buFont typeface="Wingdings" panose="05000000000000000000" pitchFamily="2" charset="2"/>
              <a:buChar char="Ø"/>
              <a:defRPr/>
            </a:pPr>
            <a:r>
              <a:rPr lang="en-US" altLang="en-US" sz="1300" dirty="0">
                <a:solidFill>
                  <a:schemeClr val="bg1"/>
                </a:solidFill>
              </a:rPr>
              <a:t>18 varsity team points (not to include more than six points received via forfeits) = Varsity Letter.</a:t>
            </a:r>
          </a:p>
          <a:p>
            <a:pPr lvl="1">
              <a:buFont typeface="Wingdings" panose="05000000000000000000" pitchFamily="2" charset="2"/>
              <a:buChar char="Ø"/>
              <a:defRPr/>
            </a:pPr>
            <a:r>
              <a:rPr lang="en-US" altLang="en-US" sz="1300" dirty="0">
                <a:solidFill>
                  <a:schemeClr val="bg1"/>
                </a:solidFill>
              </a:rPr>
              <a:t>Or ‘Top Six’ (Medalist) finisher in section individuals = Varsity Letter.</a:t>
            </a:r>
          </a:p>
          <a:p>
            <a:pPr lvl="1">
              <a:buFont typeface="Wingdings" panose="05000000000000000000" pitchFamily="2" charset="2"/>
              <a:buChar char="Ø"/>
              <a:defRPr/>
            </a:pPr>
            <a:r>
              <a:rPr lang="en-US" altLang="en-US" sz="1300" dirty="0">
                <a:solidFill>
                  <a:schemeClr val="bg1"/>
                </a:solidFill>
              </a:rPr>
              <a:t>Or seniors out for (2) consecutive seasons = Varsity Letter.</a:t>
            </a:r>
          </a:p>
          <a:p>
            <a:pPr lvl="1">
              <a:buFont typeface="Wingdings" panose="05000000000000000000" pitchFamily="2" charset="2"/>
              <a:buChar char="Ø"/>
              <a:defRPr/>
            </a:pPr>
            <a:r>
              <a:rPr lang="en-US" altLang="en-US" sz="1300" dirty="0">
                <a:solidFill>
                  <a:schemeClr val="bg1"/>
                </a:solidFill>
              </a:rPr>
              <a:t>Wrestlers who wrestle at least 20 varsity matches AND give up less than six team points in half of their matches = Varsity Letter. </a:t>
            </a:r>
          </a:p>
          <a:p>
            <a:pPr lvl="1">
              <a:buFont typeface="Wingdings" panose="05000000000000000000" pitchFamily="2" charset="2"/>
              <a:buChar char="Ø"/>
              <a:defRPr/>
            </a:pPr>
            <a:r>
              <a:rPr lang="en-US" altLang="en-US" sz="1300" dirty="0">
                <a:solidFill>
                  <a:schemeClr val="bg1"/>
                </a:solidFill>
              </a:rPr>
              <a:t>Student Managers = coaches discretion.</a:t>
            </a:r>
          </a:p>
          <a:p>
            <a:pPr lvl="1">
              <a:buFont typeface="Wingdings" panose="05000000000000000000" pitchFamily="2" charset="2"/>
              <a:buChar char="Ø"/>
              <a:defRPr/>
            </a:pPr>
            <a:r>
              <a:rPr lang="en-US" altLang="en-US" sz="1300" dirty="0">
                <a:solidFill>
                  <a:schemeClr val="bg1"/>
                </a:solidFill>
              </a:rPr>
              <a:t>*Coaches reserve the right to letter or not letter any individual.</a:t>
            </a:r>
          </a:p>
        </p:txBody>
      </p:sp>
      <p:sp>
        <p:nvSpPr>
          <p:cNvPr id="48139" name="Rectangle 48138">
            <a:extLst>
              <a:ext uri="{FF2B5EF4-FFF2-40B4-BE49-F238E27FC236}">
                <a16:creationId xmlns:a16="http://schemas.microsoft.com/office/drawing/2014/main" id="{9DD005C1-8C51-42D6-9BEE-B9B838497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206" y="115193"/>
            <a:ext cx="11939588" cy="6627614"/>
          </a:xfrm>
          <a:prstGeom prst="rect">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EEB304C6-C840-72D5-5595-800284673093}"/>
              </a:ext>
            </a:extLst>
          </p:cNvPr>
          <p:cNvPicPr>
            <a:picLocks noChangeAspect="1"/>
          </p:cNvPicPr>
          <p:nvPr/>
        </p:nvPicPr>
        <p:blipFill>
          <a:blip r:embed="rId4"/>
          <a:stretch>
            <a:fillRect/>
          </a:stretch>
        </p:blipFill>
        <p:spPr>
          <a:xfrm>
            <a:off x="10980933" y="5774863"/>
            <a:ext cx="1211067" cy="1083137"/>
          </a:xfrm>
          <a:prstGeom prst="rect">
            <a:avLst/>
          </a:prstGeom>
        </p:spPr>
      </p:pic>
    </p:spTree>
  </p:cSld>
  <p:clrMapOvr>
    <a:masterClrMapping/>
  </p:clrMapOvr>
  <p:transition>
    <p:diamond/>
    <p:sndAc>
      <p:stSnd>
        <p:snd r:embed="rId3"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anim calcmode="lin" valueType="num">
                                      <p:cBhvr additive="base">
                                        <p:cTn id="7" dur="500" fill="hold"/>
                                        <p:tgtEl>
                                          <p:spTgt spid="12291">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29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2291">
                                            <p:txEl>
                                              <p:pRg st="2" end="2"/>
                                            </p:txEl>
                                          </p:spTgt>
                                        </p:tgtEl>
                                        <p:attrNameLst>
                                          <p:attrName>style.visibility</p:attrName>
                                        </p:attrNameLst>
                                      </p:cBhvr>
                                      <p:to>
                                        <p:strVal val="visible"/>
                                      </p:to>
                                    </p:set>
                                    <p:anim calcmode="lin" valueType="num">
                                      <p:cBhvr additive="base">
                                        <p:cTn id="13" dur="500" fill="hold"/>
                                        <p:tgtEl>
                                          <p:spTgt spid="12291">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29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12291">
                                            <p:txEl>
                                              <p:pRg st="0" end="0"/>
                                            </p:txEl>
                                          </p:spTgt>
                                        </p:tgtEl>
                                        <p:attrNameLst>
                                          <p:attrName>style.visibility</p:attrName>
                                        </p:attrNameLst>
                                      </p:cBhvr>
                                      <p:to>
                                        <p:strVal val="visible"/>
                                      </p:to>
                                    </p:set>
                                    <p:anim calcmode="lin" valueType="num">
                                      <p:cBhvr additive="base">
                                        <p:cTn id="19" dur="500" fill="hold"/>
                                        <p:tgtEl>
                                          <p:spTgt spid="12291">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2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12291">
                                            <p:txEl>
                                              <p:pRg st="3" end="3"/>
                                            </p:txEl>
                                          </p:spTgt>
                                        </p:tgtEl>
                                        <p:attrNameLst>
                                          <p:attrName>style.visibility</p:attrName>
                                        </p:attrNameLst>
                                      </p:cBhvr>
                                      <p:to>
                                        <p:strVal val="visible"/>
                                      </p:to>
                                    </p:set>
                                    <p:anim calcmode="lin" valueType="num">
                                      <p:cBhvr additive="base">
                                        <p:cTn id="25" dur="500" fill="hold"/>
                                        <p:tgtEl>
                                          <p:spTgt spid="1229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229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12291">
                                            <p:txEl>
                                              <p:pRg st="6" end="6"/>
                                            </p:txEl>
                                          </p:spTgt>
                                        </p:tgtEl>
                                        <p:attrNameLst>
                                          <p:attrName>style.visibility</p:attrName>
                                        </p:attrNameLst>
                                      </p:cBhvr>
                                      <p:to>
                                        <p:strVal val="visible"/>
                                      </p:to>
                                    </p:set>
                                    <p:anim calcmode="lin" valueType="num">
                                      <p:cBhvr additive="base">
                                        <p:cTn id="31" dur="500" fill="hold"/>
                                        <p:tgtEl>
                                          <p:spTgt spid="12291">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229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12291">
                                            <p:txEl>
                                              <p:pRg st="7" end="7"/>
                                            </p:txEl>
                                          </p:spTgt>
                                        </p:tgtEl>
                                        <p:attrNameLst>
                                          <p:attrName>style.visibility</p:attrName>
                                        </p:attrNameLst>
                                      </p:cBhvr>
                                      <p:to>
                                        <p:strVal val="visible"/>
                                      </p:to>
                                    </p:set>
                                    <p:anim calcmode="lin" valueType="num">
                                      <p:cBhvr additive="base">
                                        <p:cTn id="37" dur="500" fill="hold"/>
                                        <p:tgtEl>
                                          <p:spTgt spid="12291">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2291">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nodeType="clickEffect">
                                  <p:stCondLst>
                                    <p:cond delay="0"/>
                                  </p:stCondLst>
                                  <p:childTnLst>
                                    <p:set>
                                      <p:cBhvr>
                                        <p:cTn id="42" dur="1" fill="hold">
                                          <p:stCondLst>
                                            <p:cond delay="0"/>
                                          </p:stCondLst>
                                        </p:cTn>
                                        <p:tgtEl>
                                          <p:spTgt spid="12291">
                                            <p:txEl>
                                              <p:pRg st="8" end="8"/>
                                            </p:txEl>
                                          </p:spTgt>
                                        </p:tgtEl>
                                        <p:attrNameLst>
                                          <p:attrName>style.visibility</p:attrName>
                                        </p:attrNameLst>
                                      </p:cBhvr>
                                      <p:to>
                                        <p:strVal val="visible"/>
                                      </p:to>
                                    </p:set>
                                    <p:anim calcmode="lin" valueType="num">
                                      <p:cBhvr additive="base">
                                        <p:cTn id="43" dur="500" fill="hold"/>
                                        <p:tgtEl>
                                          <p:spTgt spid="12291">
                                            <p:txEl>
                                              <p:pRg st="8" end="8"/>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2291">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nodeType="clickEffect">
                                  <p:stCondLst>
                                    <p:cond delay="0"/>
                                  </p:stCondLst>
                                  <p:childTnLst>
                                    <p:set>
                                      <p:cBhvr>
                                        <p:cTn id="48" dur="1" fill="hold">
                                          <p:stCondLst>
                                            <p:cond delay="0"/>
                                          </p:stCondLst>
                                        </p:cTn>
                                        <p:tgtEl>
                                          <p:spTgt spid="12291">
                                            <p:txEl>
                                              <p:pRg st="9" end="9"/>
                                            </p:txEl>
                                          </p:spTgt>
                                        </p:tgtEl>
                                        <p:attrNameLst>
                                          <p:attrName>style.visibility</p:attrName>
                                        </p:attrNameLst>
                                      </p:cBhvr>
                                      <p:to>
                                        <p:strVal val="visible"/>
                                      </p:to>
                                    </p:set>
                                    <p:anim calcmode="lin" valueType="num">
                                      <p:cBhvr additive="base">
                                        <p:cTn id="49" dur="500" fill="hold"/>
                                        <p:tgtEl>
                                          <p:spTgt spid="12291">
                                            <p:txEl>
                                              <p:pRg st="9" end="9"/>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12291">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nodeType="clickEffect">
                                  <p:stCondLst>
                                    <p:cond delay="0"/>
                                  </p:stCondLst>
                                  <p:childTnLst>
                                    <p:set>
                                      <p:cBhvr>
                                        <p:cTn id="54" dur="1" fill="hold">
                                          <p:stCondLst>
                                            <p:cond delay="0"/>
                                          </p:stCondLst>
                                        </p:cTn>
                                        <p:tgtEl>
                                          <p:spTgt spid="12291">
                                            <p:txEl>
                                              <p:pRg st="10" end="10"/>
                                            </p:txEl>
                                          </p:spTgt>
                                        </p:tgtEl>
                                        <p:attrNameLst>
                                          <p:attrName>style.visibility</p:attrName>
                                        </p:attrNameLst>
                                      </p:cBhvr>
                                      <p:to>
                                        <p:strVal val="visible"/>
                                      </p:to>
                                    </p:set>
                                    <p:anim calcmode="lin" valueType="num">
                                      <p:cBhvr additive="base">
                                        <p:cTn id="55" dur="500" fill="hold"/>
                                        <p:tgtEl>
                                          <p:spTgt spid="12291">
                                            <p:txEl>
                                              <p:pRg st="10" end="10"/>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12291">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nodeType="clickEffect">
                                  <p:stCondLst>
                                    <p:cond delay="0"/>
                                  </p:stCondLst>
                                  <p:childTnLst>
                                    <p:set>
                                      <p:cBhvr>
                                        <p:cTn id="60" dur="1" fill="hold">
                                          <p:stCondLst>
                                            <p:cond delay="0"/>
                                          </p:stCondLst>
                                        </p:cTn>
                                        <p:tgtEl>
                                          <p:spTgt spid="12291">
                                            <p:txEl>
                                              <p:pRg st="11" end="11"/>
                                            </p:txEl>
                                          </p:spTgt>
                                        </p:tgtEl>
                                        <p:attrNameLst>
                                          <p:attrName>style.visibility</p:attrName>
                                        </p:attrNameLst>
                                      </p:cBhvr>
                                      <p:to>
                                        <p:strVal val="visible"/>
                                      </p:to>
                                    </p:set>
                                    <p:anim calcmode="lin" valueType="num">
                                      <p:cBhvr additive="base">
                                        <p:cTn id="61" dur="500" fill="hold"/>
                                        <p:tgtEl>
                                          <p:spTgt spid="12291">
                                            <p:txEl>
                                              <p:pRg st="11" end="11"/>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12291">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8" fill="hold" nodeType="clickEffect">
                                  <p:stCondLst>
                                    <p:cond delay="0"/>
                                  </p:stCondLst>
                                  <p:childTnLst>
                                    <p:set>
                                      <p:cBhvr>
                                        <p:cTn id="66" dur="1" fill="hold">
                                          <p:stCondLst>
                                            <p:cond delay="0"/>
                                          </p:stCondLst>
                                        </p:cTn>
                                        <p:tgtEl>
                                          <p:spTgt spid="12291">
                                            <p:txEl>
                                              <p:pRg st="12" end="12"/>
                                            </p:txEl>
                                          </p:spTgt>
                                        </p:tgtEl>
                                        <p:attrNameLst>
                                          <p:attrName>style.visibility</p:attrName>
                                        </p:attrNameLst>
                                      </p:cBhvr>
                                      <p:to>
                                        <p:strVal val="visible"/>
                                      </p:to>
                                    </p:set>
                                    <p:anim calcmode="lin" valueType="num">
                                      <p:cBhvr additive="base">
                                        <p:cTn id="67" dur="500" fill="hold"/>
                                        <p:tgtEl>
                                          <p:spTgt spid="12291">
                                            <p:txEl>
                                              <p:pRg st="12" end="12"/>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12291">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0220" name="Picture 50219">
            <a:extLst>
              <a:ext uri="{FF2B5EF4-FFF2-40B4-BE49-F238E27FC236}">
                <a16:creationId xmlns:a16="http://schemas.microsoft.com/office/drawing/2014/main" id="{FBCE6FB1-2CB0-F01D-2EAD-29C3BDCC5BAE}"/>
              </a:ext>
            </a:extLst>
          </p:cNvPr>
          <p:cNvPicPr>
            <a:picLocks noChangeAspect="1"/>
          </p:cNvPicPr>
          <p:nvPr/>
        </p:nvPicPr>
        <p:blipFill>
          <a:blip r:embed="rId4">
            <a:duotone>
              <a:schemeClr val="bg2">
                <a:shade val="45000"/>
                <a:satMod val="135000"/>
              </a:schemeClr>
              <a:prstClr val="white"/>
            </a:duotone>
          </a:blip>
          <a:srcRect/>
          <a:stretch>
            <a:fillRect/>
          </a:stretch>
        </p:blipFill>
        <p:spPr>
          <a:xfrm>
            <a:off x="20" y="10"/>
            <a:ext cx="12191980" cy="6857990"/>
          </a:xfrm>
          <a:prstGeom prst="rect">
            <a:avLst/>
          </a:prstGeom>
        </p:spPr>
      </p:pic>
      <p:sp>
        <p:nvSpPr>
          <p:cNvPr id="50224" name="Rectangle 50223">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178" name="Rectangle 2">
            <a:extLst>
              <a:ext uri="{FF2B5EF4-FFF2-40B4-BE49-F238E27FC236}">
                <a16:creationId xmlns:a16="http://schemas.microsoft.com/office/drawing/2014/main" id="{8E3EFE3B-3E49-4CC9-A56B-5D26DEF6DA8B}"/>
              </a:ext>
            </a:extLst>
          </p:cNvPr>
          <p:cNvSpPr>
            <a:spLocks noGrp="1" noChangeArrowheads="1"/>
          </p:cNvSpPr>
          <p:nvPr>
            <p:ph type="title"/>
          </p:nvPr>
        </p:nvSpPr>
        <p:spPr>
          <a:xfrm>
            <a:off x="838200" y="365125"/>
            <a:ext cx="10515600" cy="1325563"/>
          </a:xfrm>
        </p:spPr>
        <p:txBody>
          <a:bodyPr>
            <a:normAutofit/>
          </a:bodyPr>
          <a:lstStyle/>
          <a:p>
            <a:r>
              <a:rPr lang="en-US" altLang="en-US"/>
              <a:t>MGHS Banquet Awards</a:t>
            </a:r>
          </a:p>
        </p:txBody>
      </p:sp>
      <p:graphicFrame>
        <p:nvGraphicFramePr>
          <p:cNvPr id="50219" name="Rectangle 3">
            <a:extLst>
              <a:ext uri="{FF2B5EF4-FFF2-40B4-BE49-F238E27FC236}">
                <a16:creationId xmlns:a16="http://schemas.microsoft.com/office/drawing/2014/main" id="{03497B2B-4342-BB8A-E49C-AB3012829335}"/>
              </a:ext>
            </a:extLst>
          </p:cNvPr>
          <p:cNvGraphicFramePr/>
          <p:nvPr>
            <p:extLst>
              <p:ext uri="{D42A27DB-BD31-4B8C-83A1-F6EECF244321}">
                <p14:modId xmlns:p14="http://schemas.microsoft.com/office/powerpoint/2010/main" val="234667680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2" name="Picture 1">
            <a:extLst>
              <a:ext uri="{FF2B5EF4-FFF2-40B4-BE49-F238E27FC236}">
                <a16:creationId xmlns:a16="http://schemas.microsoft.com/office/drawing/2014/main" id="{030BB78D-125A-AA33-6608-84EE8ABC36EC}"/>
              </a:ext>
            </a:extLst>
          </p:cNvPr>
          <p:cNvPicPr>
            <a:picLocks noChangeAspect="1"/>
          </p:cNvPicPr>
          <p:nvPr/>
        </p:nvPicPr>
        <p:blipFill>
          <a:blip r:embed="rId10"/>
          <a:stretch>
            <a:fillRect/>
          </a:stretch>
        </p:blipFill>
        <p:spPr>
          <a:xfrm>
            <a:off x="10854738" y="5661988"/>
            <a:ext cx="1337262" cy="1196002"/>
          </a:xfrm>
          <a:prstGeom prst="rect">
            <a:avLst/>
          </a:prstGeom>
        </p:spPr>
      </p:pic>
    </p:spTree>
  </p:cSld>
  <p:clrMapOvr>
    <a:masterClrMapping/>
  </p:clrMapOvr>
  <p:transition>
    <p:pull dir="r"/>
    <p:sndAc>
      <p:stSnd>
        <p:snd r:embed="rId3" name="whoosh.wav"/>
      </p:stSnd>
    </p:sndAc>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2252" name="Rectangle 52251">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2254" name="Rectangle 5225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256" name="Rectangle 5225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258" name="Rectangle 5225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260" name="Rectangle 5225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262" name="Freeform: Shape 5226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2264" name="Rectangle 5226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226" name="Title 1">
            <a:extLst>
              <a:ext uri="{FF2B5EF4-FFF2-40B4-BE49-F238E27FC236}">
                <a16:creationId xmlns:a16="http://schemas.microsoft.com/office/drawing/2014/main" id="{A958A9A2-6BDB-4A88-0830-15128B5FF446}"/>
              </a:ext>
            </a:extLst>
          </p:cNvPr>
          <p:cNvSpPr>
            <a:spLocks noGrp="1" noChangeArrowheads="1"/>
          </p:cNvSpPr>
          <p:nvPr>
            <p:ph type="title"/>
          </p:nvPr>
        </p:nvSpPr>
        <p:spPr>
          <a:xfrm>
            <a:off x="466722" y="586855"/>
            <a:ext cx="3201366" cy="3387497"/>
          </a:xfrm>
        </p:spPr>
        <p:txBody>
          <a:bodyPr anchor="b">
            <a:normAutofit/>
          </a:bodyPr>
          <a:lstStyle/>
          <a:p>
            <a:pPr algn="r"/>
            <a:r>
              <a:rPr lang="en-US" altLang="en-US" sz="4000">
                <a:solidFill>
                  <a:srgbClr val="FFFFFF"/>
                </a:solidFill>
              </a:rPr>
              <a:t>Maple Grove Poster Picture Requirements</a:t>
            </a:r>
          </a:p>
        </p:txBody>
      </p:sp>
      <p:sp>
        <p:nvSpPr>
          <p:cNvPr id="52227" name="Content Placeholder 2">
            <a:extLst>
              <a:ext uri="{FF2B5EF4-FFF2-40B4-BE49-F238E27FC236}">
                <a16:creationId xmlns:a16="http://schemas.microsoft.com/office/drawing/2014/main" id="{1AEA5D31-B363-C2D5-D33A-235B832431A2}"/>
              </a:ext>
            </a:extLst>
          </p:cNvPr>
          <p:cNvSpPr>
            <a:spLocks noGrp="1" noChangeArrowheads="1"/>
          </p:cNvSpPr>
          <p:nvPr>
            <p:ph idx="1"/>
          </p:nvPr>
        </p:nvSpPr>
        <p:spPr>
          <a:xfrm>
            <a:off x="4810259" y="649480"/>
            <a:ext cx="6555347" cy="5546047"/>
          </a:xfrm>
        </p:spPr>
        <p:txBody>
          <a:bodyPr anchor="ctr">
            <a:normAutofit/>
          </a:bodyPr>
          <a:lstStyle/>
          <a:p>
            <a:pPr marL="0" indent="0">
              <a:buNone/>
            </a:pPr>
            <a:r>
              <a:rPr lang="en-US" altLang="en-US" sz="2000"/>
              <a:t>The Poster Picture is earned based on the previous season.  It is NOT the team picture. </a:t>
            </a:r>
          </a:p>
          <a:p>
            <a:pPr marL="0" indent="0">
              <a:buNone/>
            </a:pPr>
            <a:endParaRPr lang="en-US" altLang="en-US" sz="2000"/>
          </a:p>
          <a:p>
            <a:pPr marL="0" indent="0">
              <a:buNone/>
            </a:pPr>
            <a:r>
              <a:rPr lang="en-US" altLang="en-US" sz="2000"/>
              <a:t>Here are the requirements to earn being in the poster:</a:t>
            </a:r>
          </a:p>
          <a:p>
            <a:pPr lvl="1">
              <a:buFont typeface="Wingdings" panose="05000000000000000000" pitchFamily="2" charset="2"/>
              <a:buChar char="§"/>
            </a:pPr>
            <a:r>
              <a:rPr lang="en-US" altLang="en-US" sz="2000"/>
              <a:t>Must have finished through the completion of the previous season (through the state tournament) to be considered for the poster.</a:t>
            </a:r>
          </a:p>
          <a:p>
            <a:pPr lvl="1">
              <a:buFont typeface="Wingdings" panose="05000000000000000000" pitchFamily="2" charset="2"/>
              <a:buChar char="§"/>
            </a:pPr>
            <a:r>
              <a:rPr lang="en-US" altLang="en-US" sz="2000"/>
              <a:t>Must also meet at least one of the following criteria:</a:t>
            </a:r>
          </a:p>
          <a:p>
            <a:pPr lvl="2">
              <a:buFont typeface="Wingdings" panose="05000000000000000000" pitchFamily="2" charset="2"/>
              <a:buChar char="v"/>
            </a:pPr>
            <a:r>
              <a:rPr lang="en-US" altLang="en-US"/>
              <a:t>Varsity Letter Winner</a:t>
            </a:r>
          </a:p>
          <a:p>
            <a:pPr lvl="2">
              <a:buFont typeface="Wingdings" panose="05000000000000000000" pitchFamily="2" charset="2"/>
              <a:buChar char="v"/>
            </a:pPr>
            <a:r>
              <a:rPr lang="en-US" altLang="en-US"/>
              <a:t>Competed at Varsity Sections</a:t>
            </a:r>
          </a:p>
          <a:p>
            <a:pPr lvl="2">
              <a:buFont typeface="Wingdings" panose="05000000000000000000" pitchFamily="2" charset="2"/>
              <a:buChar char="v"/>
            </a:pPr>
            <a:r>
              <a:rPr lang="en-US" altLang="en-US"/>
              <a:t>Wrestled 5 or more Varsity matches</a:t>
            </a:r>
          </a:p>
          <a:p>
            <a:pPr lvl="2">
              <a:buFont typeface="Wingdings" panose="05000000000000000000" pitchFamily="2" charset="2"/>
              <a:buChar char="v"/>
            </a:pPr>
            <a:r>
              <a:rPr lang="en-US" altLang="en-US"/>
              <a:t>9</a:t>
            </a:r>
            <a:r>
              <a:rPr lang="en-US" altLang="en-US" baseline="30000"/>
              <a:t>th</a:t>
            </a:r>
            <a:r>
              <a:rPr lang="en-US" altLang="en-US"/>
              <a:t> grade individual state tournament competitor</a:t>
            </a:r>
          </a:p>
          <a:p>
            <a:pPr lvl="2">
              <a:buFont typeface="Wingdings" panose="05000000000000000000" pitchFamily="2" charset="2"/>
              <a:buChar char="v"/>
            </a:pPr>
            <a:r>
              <a:rPr lang="en-US" altLang="en-US"/>
              <a:t>Seniors who wrestled as Juniors.</a:t>
            </a:r>
          </a:p>
          <a:p>
            <a:pPr lvl="2">
              <a:buFont typeface="Wingdings" panose="05000000000000000000" pitchFamily="2" charset="2"/>
              <a:buChar char="v"/>
            </a:pPr>
            <a:r>
              <a:rPr lang="en-US" altLang="en-US"/>
              <a:t>Considered:  Wrestlers who won 10 or more matches (any level).   </a:t>
            </a:r>
          </a:p>
        </p:txBody>
      </p:sp>
      <p:pic>
        <p:nvPicPr>
          <p:cNvPr id="2" name="Picture 1">
            <a:extLst>
              <a:ext uri="{FF2B5EF4-FFF2-40B4-BE49-F238E27FC236}">
                <a16:creationId xmlns:a16="http://schemas.microsoft.com/office/drawing/2014/main" id="{0A8A3B29-C732-AB5C-B3CA-7C3AE9907E37}"/>
              </a:ext>
            </a:extLst>
          </p:cNvPr>
          <p:cNvPicPr>
            <a:picLocks noChangeAspect="1"/>
          </p:cNvPicPr>
          <p:nvPr/>
        </p:nvPicPr>
        <p:blipFill>
          <a:blip r:embed="rId2"/>
          <a:stretch>
            <a:fillRect/>
          </a:stretch>
        </p:blipFill>
        <p:spPr>
          <a:xfrm>
            <a:off x="10863985" y="5661998"/>
            <a:ext cx="1337262" cy="119600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046" name="Rectangle 44045">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4048" name="Rectangle 44047">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050" name="Rectangle 44049">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052" name="Rectangle 44051">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054" name="Rectangle 44053">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056" name="Freeform: Shape 44055">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4058" name="Rectangle 44057">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034" name="Rectangle 2">
            <a:extLst>
              <a:ext uri="{FF2B5EF4-FFF2-40B4-BE49-F238E27FC236}">
                <a16:creationId xmlns:a16="http://schemas.microsoft.com/office/drawing/2014/main" id="{D8D5AE8B-150F-5D58-3AD4-58894CDA57BD}"/>
              </a:ext>
            </a:extLst>
          </p:cNvPr>
          <p:cNvSpPr>
            <a:spLocks noGrp="1" noChangeArrowheads="1"/>
          </p:cNvSpPr>
          <p:nvPr>
            <p:ph type="title"/>
          </p:nvPr>
        </p:nvSpPr>
        <p:spPr>
          <a:xfrm>
            <a:off x="466722" y="586855"/>
            <a:ext cx="3201366" cy="3387497"/>
          </a:xfrm>
        </p:spPr>
        <p:txBody>
          <a:bodyPr anchor="b">
            <a:normAutofit/>
          </a:bodyPr>
          <a:lstStyle/>
          <a:p>
            <a:pPr algn="r"/>
            <a:r>
              <a:rPr lang="en-US" altLang="en-US" sz="4000">
                <a:solidFill>
                  <a:srgbClr val="FFFFFF"/>
                </a:solidFill>
              </a:rPr>
              <a:t>Wrestler Code of Conduct:</a:t>
            </a:r>
          </a:p>
        </p:txBody>
      </p:sp>
      <p:sp>
        <p:nvSpPr>
          <p:cNvPr id="5123" name="Rectangle 3">
            <a:extLst>
              <a:ext uri="{FF2B5EF4-FFF2-40B4-BE49-F238E27FC236}">
                <a16:creationId xmlns:a16="http://schemas.microsoft.com/office/drawing/2014/main" id="{7E491912-73E9-F7F9-5C8D-F3CC5B7F5C16}"/>
              </a:ext>
            </a:extLst>
          </p:cNvPr>
          <p:cNvSpPr>
            <a:spLocks noGrp="1" noChangeArrowheads="1"/>
          </p:cNvSpPr>
          <p:nvPr>
            <p:ph type="body" idx="1"/>
          </p:nvPr>
        </p:nvSpPr>
        <p:spPr>
          <a:xfrm>
            <a:off x="4810259" y="649480"/>
            <a:ext cx="6555347" cy="5546047"/>
          </a:xfrm>
        </p:spPr>
        <p:txBody>
          <a:bodyPr anchor="ctr">
            <a:normAutofit/>
          </a:bodyPr>
          <a:lstStyle/>
          <a:p>
            <a:pPr>
              <a:buFont typeface="Arial" panose="020B0604020202020204" pitchFamily="34" charset="0"/>
              <a:buChar char="•"/>
            </a:pPr>
            <a:r>
              <a:rPr lang="en-US" sz="2000" dirty="0"/>
              <a:t>Expect success by staying confident and positive.</a:t>
            </a:r>
          </a:p>
          <a:p>
            <a:pPr>
              <a:buFont typeface="Arial" panose="020B0604020202020204" pitchFamily="34" charset="0"/>
              <a:buChar char="•"/>
            </a:pPr>
            <a:r>
              <a:rPr lang="en-US" sz="2000" dirty="0"/>
              <a:t>Correct errors promptly to avoid mistakes.</a:t>
            </a:r>
          </a:p>
          <a:p>
            <a:pPr>
              <a:buFont typeface="Arial" panose="020B0604020202020204" pitchFamily="34" charset="0"/>
              <a:buChar char="•"/>
            </a:pPr>
            <a:r>
              <a:rPr lang="en-US" sz="2000" dirty="0"/>
              <a:t>Be a role model on and off the mat for younger wrestlers.</a:t>
            </a:r>
          </a:p>
          <a:p>
            <a:pPr>
              <a:buFont typeface="Arial" panose="020B0604020202020204" pitchFamily="34" charset="0"/>
              <a:buChar char="•"/>
            </a:pPr>
            <a:r>
              <a:rPr lang="en-US" sz="2000" dirty="0"/>
              <a:t>Accept both praise and criticism as opportunities to grow.</a:t>
            </a:r>
          </a:p>
          <a:p>
            <a:pPr>
              <a:buFont typeface="Arial" panose="020B0604020202020204" pitchFamily="34" charset="0"/>
              <a:buChar char="•"/>
            </a:pPr>
            <a:r>
              <a:rPr lang="en-US" sz="2000" dirty="0"/>
              <a:t>Avoid making excuses and arguing with officials.</a:t>
            </a:r>
          </a:p>
          <a:p>
            <a:pPr>
              <a:buFont typeface="Arial" panose="020B0604020202020204" pitchFamily="34" charset="0"/>
              <a:buChar char="•"/>
            </a:pPr>
            <a:r>
              <a:rPr lang="en-US" sz="2000" dirty="0"/>
              <a:t>Focus on improving, not past achievements.</a:t>
            </a:r>
          </a:p>
          <a:p>
            <a:pPr>
              <a:buFont typeface="Arial" panose="020B0604020202020204" pitchFamily="34" charset="0"/>
              <a:buChar char="•"/>
            </a:pPr>
            <a:r>
              <a:rPr lang="en-US" sz="2000" dirty="0"/>
              <a:t>Set goals based on wrestling skills, not weight class.</a:t>
            </a:r>
          </a:p>
          <a:p>
            <a:pPr>
              <a:buFont typeface="Arial" panose="020B0604020202020204" pitchFamily="34" charset="0"/>
              <a:buChar char="•"/>
            </a:pPr>
            <a:r>
              <a:rPr lang="en-US" sz="2000" dirty="0"/>
              <a:t>Attend all school sessions; unexcused absences mean no wrestling.</a:t>
            </a:r>
          </a:p>
          <a:p>
            <a:pPr>
              <a:buFont typeface="Arial" panose="020B0604020202020204" pitchFamily="34" charset="0"/>
              <a:buChar char="•"/>
            </a:pPr>
            <a:r>
              <a:rPr lang="en-US" sz="2000" dirty="0"/>
              <a:t>Maintain good grades and behavior.</a:t>
            </a:r>
          </a:p>
          <a:p>
            <a:pPr>
              <a:buFont typeface="Arial" panose="020B0604020202020204" pitchFamily="34" charset="0"/>
              <a:buChar char="•"/>
            </a:pPr>
            <a:r>
              <a:rPr lang="en-US" sz="2000" dirty="0"/>
              <a:t>Remember, your actions reflect on the entire wrestling program.</a:t>
            </a:r>
          </a:p>
          <a:p>
            <a:pPr>
              <a:buFont typeface="Arial" panose="020B0604020202020204" pitchFamily="34" charset="0"/>
              <a:buChar char="•"/>
            </a:pPr>
            <a:r>
              <a:rPr lang="en-US" altLang="en-US" sz="2000" dirty="0"/>
              <a:t>Review MSHSL Student Athlete Code of Conduct</a:t>
            </a:r>
          </a:p>
        </p:txBody>
      </p:sp>
      <p:pic>
        <p:nvPicPr>
          <p:cNvPr id="2" name="Picture 1">
            <a:extLst>
              <a:ext uri="{FF2B5EF4-FFF2-40B4-BE49-F238E27FC236}">
                <a16:creationId xmlns:a16="http://schemas.microsoft.com/office/drawing/2014/main" id="{EB1F1060-5D44-5D8D-A752-1FE48F8BEB92}"/>
              </a:ext>
            </a:extLst>
          </p:cNvPr>
          <p:cNvPicPr>
            <a:picLocks noChangeAspect="1"/>
          </p:cNvPicPr>
          <p:nvPr/>
        </p:nvPicPr>
        <p:blipFill>
          <a:blip r:embed="rId4"/>
          <a:stretch>
            <a:fillRect/>
          </a:stretch>
        </p:blipFill>
        <p:spPr>
          <a:xfrm>
            <a:off x="10793559" y="5655526"/>
            <a:ext cx="1337262" cy="1196002"/>
          </a:xfrm>
          <a:prstGeom prst="rect">
            <a:avLst/>
          </a:prstGeom>
        </p:spPr>
      </p:pic>
    </p:spTree>
  </p:cSld>
  <p:clrMapOvr>
    <a:masterClrMapping/>
  </p:clrMapOvr>
  <p:transition>
    <p:strips/>
    <p:sndAc>
      <p:stSnd>
        <p:snd r:embed="rId3"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123">
                                            <p:txEl>
                                              <p:pRg st="1" end="1"/>
                                            </p:txEl>
                                          </p:spTgt>
                                        </p:tgtEl>
                                        <p:attrNameLst>
                                          <p:attrName>style.visibility</p:attrName>
                                        </p:attrNameLst>
                                      </p:cBhvr>
                                      <p:to>
                                        <p:strVal val="visible"/>
                                      </p:to>
                                    </p:set>
                                    <p:anim calcmode="lin" valueType="num">
                                      <p:cBhvr additive="base">
                                        <p:cTn id="13" dur="500" fill="hold"/>
                                        <p:tgtEl>
                                          <p:spTgt spid="51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12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123">
                                            <p:txEl>
                                              <p:pRg st="2" end="2"/>
                                            </p:txEl>
                                          </p:spTgt>
                                        </p:tgtEl>
                                        <p:attrNameLst>
                                          <p:attrName>style.visibility</p:attrName>
                                        </p:attrNameLst>
                                      </p:cBhvr>
                                      <p:to>
                                        <p:strVal val="visible"/>
                                      </p:to>
                                    </p:set>
                                    <p:anim calcmode="lin" valueType="num">
                                      <p:cBhvr additive="base">
                                        <p:cTn id="19" dur="500" fill="hold"/>
                                        <p:tgtEl>
                                          <p:spTgt spid="512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1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5123">
                                            <p:txEl>
                                              <p:pRg st="3" end="3"/>
                                            </p:txEl>
                                          </p:spTgt>
                                        </p:tgtEl>
                                        <p:attrNameLst>
                                          <p:attrName>style.visibility</p:attrName>
                                        </p:attrNameLst>
                                      </p:cBhvr>
                                      <p:to>
                                        <p:strVal val="visible"/>
                                      </p:to>
                                    </p:set>
                                    <p:anim calcmode="lin" valueType="num">
                                      <p:cBhvr additive="base">
                                        <p:cTn id="25" dur="500" fill="hold"/>
                                        <p:tgtEl>
                                          <p:spTgt spid="512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1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5123">
                                            <p:txEl>
                                              <p:pRg st="4" end="4"/>
                                            </p:txEl>
                                          </p:spTgt>
                                        </p:tgtEl>
                                        <p:attrNameLst>
                                          <p:attrName>style.visibility</p:attrName>
                                        </p:attrNameLst>
                                      </p:cBhvr>
                                      <p:to>
                                        <p:strVal val="visible"/>
                                      </p:to>
                                    </p:set>
                                    <p:anim calcmode="lin" valueType="num">
                                      <p:cBhvr additive="base">
                                        <p:cTn id="31" dur="500" fill="hold"/>
                                        <p:tgtEl>
                                          <p:spTgt spid="512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12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5123">
                                            <p:txEl>
                                              <p:pRg st="5" end="5"/>
                                            </p:txEl>
                                          </p:spTgt>
                                        </p:tgtEl>
                                        <p:attrNameLst>
                                          <p:attrName>style.visibility</p:attrName>
                                        </p:attrNameLst>
                                      </p:cBhvr>
                                      <p:to>
                                        <p:strVal val="visible"/>
                                      </p:to>
                                    </p:set>
                                    <p:anim calcmode="lin" valueType="num">
                                      <p:cBhvr additive="base">
                                        <p:cTn id="37" dur="500" fill="hold"/>
                                        <p:tgtEl>
                                          <p:spTgt spid="512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12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5123">
                                            <p:txEl>
                                              <p:pRg st="6" end="6"/>
                                            </p:txEl>
                                          </p:spTgt>
                                        </p:tgtEl>
                                        <p:attrNameLst>
                                          <p:attrName>style.visibility</p:attrName>
                                        </p:attrNameLst>
                                      </p:cBhvr>
                                      <p:to>
                                        <p:strVal val="visible"/>
                                      </p:to>
                                    </p:set>
                                    <p:anim calcmode="lin" valueType="num">
                                      <p:cBhvr additive="base">
                                        <p:cTn id="43" dur="500" fill="hold"/>
                                        <p:tgtEl>
                                          <p:spTgt spid="5123">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512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5123">
                                            <p:txEl>
                                              <p:pRg st="7" end="7"/>
                                            </p:txEl>
                                          </p:spTgt>
                                        </p:tgtEl>
                                        <p:attrNameLst>
                                          <p:attrName>style.visibility</p:attrName>
                                        </p:attrNameLst>
                                      </p:cBhvr>
                                      <p:to>
                                        <p:strVal val="visible"/>
                                      </p:to>
                                    </p:set>
                                    <p:anim calcmode="lin" valueType="num">
                                      <p:cBhvr additive="base">
                                        <p:cTn id="49" dur="500" fill="hold"/>
                                        <p:tgtEl>
                                          <p:spTgt spid="5123">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512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p:cTn id="54" dur="1" fill="hold">
                                          <p:stCondLst>
                                            <p:cond delay="0"/>
                                          </p:stCondLst>
                                        </p:cTn>
                                        <p:tgtEl>
                                          <p:spTgt spid="5123">
                                            <p:txEl>
                                              <p:pRg st="8" end="8"/>
                                            </p:txEl>
                                          </p:spTgt>
                                        </p:tgtEl>
                                        <p:attrNameLst>
                                          <p:attrName>style.visibility</p:attrName>
                                        </p:attrNameLst>
                                      </p:cBhvr>
                                      <p:to>
                                        <p:strVal val="visible"/>
                                      </p:to>
                                    </p:set>
                                    <p:anim calcmode="lin" valueType="num">
                                      <p:cBhvr additive="base">
                                        <p:cTn id="55" dur="500" fill="hold"/>
                                        <p:tgtEl>
                                          <p:spTgt spid="5123">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512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nodeType="clickEffect">
                                  <p:stCondLst>
                                    <p:cond delay="0"/>
                                  </p:stCondLst>
                                  <p:childTnLst>
                                    <p:set>
                                      <p:cBhvr>
                                        <p:cTn id="60" dur="1" fill="hold">
                                          <p:stCondLst>
                                            <p:cond delay="0"/>
                                          </p:stCondLst>
                                        </p:cTn>
                                        <p:tgtEl>
                                          <p:spTgt spid="5123">
                                            <p:txEl>
                                              <p:pRg st="9" end="9"/>
                                            </p:txEl>
                                          </p:spTgt>
                                        </p:tgtEl>
                                        <p:attrNameLst>
                                          <p:attrName>style.visibility</p:attrName>
                                        </p:attrNameLst>
                                      </p:cBhvr>
                                      <p:to>
                                        <p:strVal val="visible"/>
                                      </p:to>
                                    </p:set>
                                    <p:anim calcmode="lin" valueType="num">
                                      <p:cBhvr additive="base">
                                        <p:cTn id="61" dur="500" fill="hold"/>
                                        <p:tgtEl>
                                          <p:spTgt spid="5123">
                                            <p:txEl>
                                              <p:pRg st="9" end="9"/>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512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nodeType="clickEffect">
                                  <p:stCondLst>
                                    <p:cond delay="0"/>
                                  </p:stCondLst>
                                  <p:childTnLst>
                                    <p:set>
                                      <p:cBhvr>
                                        <p:cTn id="66" dur="1" fill="hold">
                                          <p:stCondLst>
                                            <p:cond delay="0"/>
                                          </p:stCondLst>
                                        </p:cTn>
                                        <p:tgtEl>
                                          <p:spTgt spid="5123">
                                            <p:txEl>
                                              <p:pRg st="10" end="10"/>
                                            </p:txEl>
                                          </p:spTgt>
                                        </p:tgtEl>
                                        <p:attrNameLst>
                                          <p:attrName>style.visibility</p:attrName>
                                        </p:attrNameLst>
                                      </p:cBhvr>
                                      <p:to>
                                        <p:strVal val="visible"/>
                                      </p:to>
                                    </p:set>
                                    <p:anim calcmode="lin" valueType="num">
                                      <p:cBhvr additive="base">
                                        <p:cTn id="67" dur="500" fill="hold"/>
                                        <p:tgtEl>
                                          <p:spTgt spid="5123">
                                            <p:txEl>
                                              <p:pRg st="10" end="10"/>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5123">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264" name="Rectangle 10263">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66" name="Rectangle 10265">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68" name="Rectangle 10267">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70" name="Rectangle 10269">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72" name="Rectangle 10271">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2" name="Title 1">
            <a:extLst>
              <a:ext uri="{FF2B5EF4-FFF2-40B4-BE49-F238E27FC236}">
                <a16:creationId xmlns:a16="http://schemas.microsoft.com/office/drawing/2014/main" id="{27D4CE40-A4A0-DFF5-09F0-9CF1F30B5EAB}"/>
              </a:ext>
            </a:extLst>
          </p:cNvPr>
          <p:cNvSpPr>
            <a:spLocks noGrp="1" noChangeArrowheads="1"/>
          </p:cNvSpPr>
          <p:nvPr>
            <p:ph type="title"/>
          </p:nvPr>
        </p:nvSpPr>
        <p:spPr>
          <a:xfrm>
            <a:off x="1371599" y="294538"/>
            <a:ext cx="9895951" cy="1033669"/>
          </a:xfrm>
        </p:spPr>
        <p:txBody>
          <a:bodyPr>
            <a:normAutofit/>
          </a:bodyPr>
          <a:lstStyle/>
          <a:p>
            <a:r>
              <a:rPr lang="en-US" altLang="en-US" sz="4000">
                <a:solidFill>
                  <a:srgbClr val="FFFFFF"/>
                </a:solidFill>
              </a:rPr>
              <a:t>Wrestling – What makes it great</a:t>
            </a:r>
          </a:p>
        </p:txBody>
      </p:sp>
      <p:sp>
        <p:nvSpPr>
          <p:cNvPr id="9219" name="Content Placeholder 4">
            <a:extLst>
              <a:ext uri="{FF2B5EF4-FFF2-40B4-BE49-F238E27FC236}">
                <a16:creationId xmlns:a16="http://schemas.microsoft.com/office/drawing/2014/main" id="{D728A2BE-A776-6DAF-6595-E871BC3D697B}"/>
              </a:ext>
            </a:extLst>
          </p:cNvPr>
          <p:cNvSpPr>
            <a:spLocks noGrp="1" noChangeArrowheads="1"/>
          </p:cNvSpPr>
          <p:nvPr>
            <p:ph idx="1"/>
          </p:nvPr>
        </p:nvSpPr>
        <p:spPr>
          <a:xfrm>
            <a:off x="1371599" y="2318197"/>
            <a:ext cx="9724031" cy="3683358"/>
          </a:xfrm>
        </p:spPr>
        <p:txBody>
          <a:bodyPr anchor="ctr">
            <a:normAutofit/>
          </a:bodyPr>
          <a:lstStyle/>
          <a:p>
            <a:pPr>
              <a:defRPr/>
            </a:pPr>
            <a:r>
              <a:rPr lang="en-US" altLang="en-US" sz="2000" dirty="0"/>
              <a:t>Fun</a:t>
            </a:r>
          </a:p>
          <a:p>
            <a:pPr>
              <a:defRPr/>
            </a:pPr>
            <a:r>
              <a:rPr lang="en-US" altLang="en-US" sz="2000" dirty="0"/>
              <a:t>Challenging</a:t>
            </a:r>
          </a:p>
          <a:p>
            <a:pPr>
              <a:defRPr/>
            </a:pPr>
            <a:r>
              <a:rPr lang="en-US" altLang="en-US" sz="2000" dirty="0"/>
              <a:t>Compete and succeed as an individual and as a team</a:t>
            </a:r>
          </a:p>
          <a:p>
            <a:pPr>
              <a:defRPr/>
            </a:pPr>
            <a:r>
              <a:rPr lang="en-US" altLang="en-US" sz="2000" dirty="0"/>
              <a:t>Improved Athleticism/Physical Fitness</a:t>
            </a:r>
          </a:p>
          <a:p>
            <a:pPr>
              <a:defRPr/>
            </a:pPr>
            <a:r>
              <a:rPr lang="en-US" altLang="en-US" sz="2000" dirty="0"/>
              <a:t>Be part of a success bigger than any individual – where every athlete makes a difference</a:t>
            </a:r>
          </a:p>
          <a:p>
            <a:pPr>
              <a:defRPr/>
            </a:pPr>
            <a:r>
              <a:rPr lang="en-US" altLang="en-US" sz="2000" dirty="0"/>
              <a:t>Create lifelong friendships with a great group of like-minded athletes.</a:t>
            </a:r>
          </a:p>
          <a:p>
            <a:pPr>
              <a:defRPr/>
            </a:pPr>
            <a:r>
              <a:rPr lang="en-US" altLang="en-US" sz="2000" dirty="0"/>
              <a:t>Character Building and Life Skills…</a:t>
            </a:r>
          </a:p>
          <a:p>
            <a:pPr marL="0" indent="0">
              <a:buNone/>
              <a:defRPr/>
            </a:pPr>
            <a:endParaRPr lang="en-US" altLang="en-US" sz="2000" dirty="0"/>
          </a:p>
          <a:p>
            <a:pPr>
              <a:defRPr/>
            </a:pPr>
            <a:endParaRPr lang="en-US" altLang="en-US" sz="2000" dirty="0"/>
          </a:p>
        </p:txBody>
      </p:sp>
      <p:pic>
        <p:nvPicPr>
          <p:cNvPr id="2" name="Picture 1">
            <a:extLst>
              <a:ext uri="{FF2B5EF4-FFF2-40B4-BE49-F238E27FC236}">
                <a16:creationId xmlns:a16="http://schemas.microsoft.com/office/drawing/2014/main" id="{0FE67592-F718-51EB-4536-A8531F4112B3}"/>
              </a:ext>
            </a:extLst>
          </p:cNvPr>
          <p:cNvPicPr>
            <a:picLocks noChangeAspect="1"/>
          </p:cNvPicPr>
          <p:nvPr/>
        </p:nvPicPr>
        <p:blipFill>
          <a:blip r:embed="rId3"/>
          <a:stretch>
            <a:fillRect/>
          </a:stretch>
        </p:blipFill>
        <p:spPr>
          <a:xfrm>
            <a:off x="10734292" y="5492220"/>
            <a:ext cx="1337262" cy="1196002"/>
          </a:xfrm>
          <a:prstGeom prst="rect">
            <a:avLst/>
          </a:prstGeom>
        </p:spPr>
      </p:pic>
    </p:spTree>
  </p:cSld>
  <p:clrMapOvr>
    <a:masterClrMapping/>
  </p:clrMapOvr>
  <p:transition>
    <p:newsflash/>
    <p:sndAc>
      <p:stSnd>
        <p:snd r:embed="rId2" name="whoosh.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272" name="Rectangle 11271">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74" name="Rectangle 11273">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76" name="Rectangle 11275">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78" name="Rectangle 11277">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80" name="Rectangle 11279">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82" name="Oval 11281">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66" name="Title 4">
            <a:extLst>
              <a:ext uri="{FF2B5EF4-FFF2-40B4-BE49-F238E27FC236}">
                <a16:creationId xmlns:a16="http://schemas.microsoft.com/office/drawing/2014/main" id="{374943FE-7457-23C8-8A87-84084DC78F6B}"/>
              </a:ext>
            </a:extLst>
          </p:cNvPr>
          <p:cNvSpPr>
            <a:spLocks noGrp="1" noChangeArrowheads="1"/>
          </p:cNvSpPr>
          <p:nvPr>
            <p:ph type="title"/>
          </p:nvPr>
        </p:nvSpPr>
        <p:spPr>
          <a:xfrm>
            <a:off x="826396" y="586855"/>
            <a:ext cx="4230100" cy="3387497"/>
          </a:xfrm>
        </p:spPr>
        <p:txBody>
          <a:bodyPr anchor="b">
            <a:normAutofit/>
          </a:bodyPr>
          <a:lstStyle/>
          <a:p>
            <a:pPr algn="r"/>
            <a:r>
              <a:rPr lang="en-US" altLang="en-US" sz="4000">
                <a:solidFill>
                  <a:srgbClr val="FFFFFF"/>
                </a:solidFill>
              </a:rPr>
              <a:t>How will wrestling help me??? </a:t>
            </a:r>
          </a:p>
        </p:txBody>
      </p:sp>
      <p:sp>
        <p:nvSpPr>
          <p:cNvPr id="11267" name="Content Placeholder 5">
            <a:extLst>
              <a:ext uri="{FF2B5EF4-FFF2-40B4-BE49-F238E27FC236}">
                <a16:creationId xmlns:a16="http://schemas.microsoft.com/office/drawing/2014/main" id="{0372A99A-96C3-6604-5FCA-F6CB4431774C}"/>
              </a:ext>
            </a:extLst>
          </p:cNvPr>
          <p:cNvSpPr>
            <a:spLocks noGrp="1" noChangeArrowheads="1"/>
          </p:cNvSpPr>
          <p:nvPr>
            <p:ph idx="1"/>
          </p:nvPr>
        </p:nvSpPr>
        <p:spPr>
          <a:xfrm>
            <a:off x="6503158" y="649480"/>
            <a:ext cx="4862447" cy="5546047"/>
          </a:xfrm>
        </p:spPr>
        <p:txBody>
          <a:bodyPr anchor="ctr">
            <a:normAutofit/>
          </a:bodyPr>
          <a:lstStyle/>
          <a:p>
            <a:pPr marL="0" indent="0">
              <a:buNone/>
            </a:pPr>
            <a:r>
              <a:rPr lang="en-US" altLang="en-US" sz="2000" dirty="0"/>
              <a:t>Character Building and Life Skills:</a:t>
            </a:r>
          </a:p>
          <a:p>
            <a:pPr lvl="1">
              <a:buFont typeface="Wingdings" panose="05000000000000000000" pitchFamily="2" charset="2"/>
              <a:buChar char="§"/>
            </a:pPr>
            <a:r>
              <a:rPr lang="en-US" altLang="en-US" sz="2000" dirty="0"/>
              <a:t>Improved priorities/academics</a:t>
            </a:r>
          </a:p>
          <a:p>
            <a:pPr lvl="1">
              <a:buFont typeface="Wingdings" panose="05000000000000000000" pitchFamily="2" charset="2"/>
              <a:buChar char="§"/>
            </a:pPr>
            <a:r>
              <a:rPr lang="en-US" altLang="en-US" sz="2000" dirty="0"/>
              <a:t>Develop (or improve on) a strong work ethic and experience the relationship between effort and success</a:t>
            </a:r>
          </a:p>
          <a:p>
            <a:pPr lvl="1">
              <a:buFont typeface="Wingdings" panose="05000000000000000000" pitchFamily="2" charset="2"/>
              <a:buChar char="§"/>
            </a:pPr>
            <a:r>
              <a:rPr lang="en-US" altLang="en-US" sz="2000" dirty="0"/>
              <a:t>Improve accountability and commitment skills</a:t>
            </a:r>
          </a:p>
          <a:p>
            <a:pPr lvl="1">
              <a:buFont typeface="Wingdings" panose="05000000000000000000" pitchFamily="2" charset="2"/>
              <a:buChar char="§"/>
            </a:pPr>
            <a:r>
              <a:rPr lang="en-US" altLang="en-US" sz="2000" dirty="0"/>
              <a:t>Learn to handle adversity and be an overcomer </a:t>
            </a:r>
          </a:p>
          <a:p>
            <a:pPr lvl="1">
              <a:buFont typeface="Wingdings" panose="05000000000000000000" pitchFamily="2" charset="2"/>
              <a:buChar char="§"/>
            </a:pPr>
            <a:r>
              <a:rPr lang="en-US" altLang="en-US" sz="2000" dirty="0"/>
              <a:t>Develop teamwork skills as well as respect for others (opponents, referees, etc.)</a:t>
            </a:r>
          </a:p>
          <a:p>
            <a:pPr lvl="1">
              <a:buFont typeface="Wingdings" panose="05000000000000000000" pitchFamily="2" charset="2"/>
              <a:buChar char="§"/>
            </a:pPr>
            <a:r>
              <a:rPr lang="en-US" altLang="en-US" sz="2000" dirty="0"/>
              <a:t>Spend time in a positive atmosphere as part of the  Crimson Wrestling Family</a:t>
            </a:r>
          </a:p>
        </p:txBody>
      </p:sp>
      <p:pic>
        <p:nvPicPr>
          <p:cNvPr id="2" name="Picture 1">
            <a:extLst>
              <a:ext uri="{FF2B5EF4-FFF2-40B4-BE49-F238E27FC236}">
                <a16:creationId xmlns:a16="http://schemas.microsoft.com/office/drawing/2014/main" id="{A7A9DFE6-789A-8F60-CF92-B0D1FCEE8C8A}"/>
              </a:ext>
            </a:extLst>
          </p:cNvPr>
          <p:cNvPicPr>
            <a:picLocks noChangeAspect="1"/>
          </p:cNvPicPr>
          <p:nvPr/>
        </p:nvPicPr>
        <p:blipFill>
          <a:blip r:embed="rId3"/>
          <a:stretch>
            <a:fillRect/>
          </a:stretch>
        </p:blipFill>
        <p:spPr>
          <a:xfrm>
            <a:off x="10853973" y="5614676"/>
            <a:ext cx="1337262" cy="1196002"/>
          </a:xfrm>
          <a:prstGeom prst="rect">
            <a:avLst/>
          </a:prstGeom>
        </p:spPr>
      </p:pic>
    </p:spTree>
  </p:cSld>
  <p:clrMapOvr>
    <a:masterClrMapping/>
  </p:clrMapOvr>
  <p:transition>
    <p:wedge/>
    <p:sndAc>
      <p:stSnd>
        <p:snd r:embed="rId2" name="whoosh.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6" name="Rectangle 12295">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90" name="Title 1">
            <a:extLst>
              <a:ext uri="{FF2B5EF4-FFF2-40B4-BE49-F238E27FC236}">
                <a16:creationId xmlns:a16="http://schemas.microsoft.com/office/drawing/2014/main" id="{21386FD8-822F-11EA-4118-1A07F1411DA8}"/>
              </a:ext>
            </a:extLst>
          </p:cNvPr>
          <p:cNvSpPr>
            <a:spLocks noGrp="1" noChangeArrowheads="1"/>
          </p:cNvSpPr>
          <p:nvPr>
            <p:ph type="title"/>
          </p:nvPr>
        </p:nvSpPr>
        <p:spPr>
          <a:xfrm>
            <a:off x="1156851" y="637762"/>
            <a:ext cx="9888496" cy="900131"/>
          </a:xfrm>
        </p:spPr>
        <p:txBody>
          <a:bodyPr vert="horz" lIns="91440" tIns="45720" rIns="91440" bIns="45720" rtlCol="0" anchor="t">
            <a:normAutofit/>
          </a:bodyPr>
          <a:lstStyle/>
          <a:p>
            <a:r>
              <a:rPr lang="en-US" altLang="en-US" sz="4000" kern="1200">
                <a:solidFill>
                  <a:schemeClr val="bg1"/>
                </a:solidFill>
                <a:latin typeface="+mj-lt"/>
                <a:ea typeface="+mj-ea"/>
                <a:cs typeface="+mj-cs"/>
              </a:rPr>
              <a:t>I’m new to wrestling…What to expect</a:t>
            </a:r>
          </a:p>
        </p:txBody>
      </p:sp>
      <p:sp>
        <p:nvSpPr>
          <p:cNvPr id="12298" name="Rectangle 12297">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00" name="Rectangle 12299">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91" name="Content Placeholder 2">
            <a:extLst>
              <a:ext uri="{FF2B5EF4-FFF2-40B4-BE49-F238E27FC236}">
                <a16:creationId xmlns:a16="http://schemas.microsoft.com/office/drawing/2014/main" id="{DB553B8C-F624-5B24-9A85-70B263F3C560}"/>
              </a:ext>
            </a:extLst>
          </p:cNvPr>
          <p:cNvSpPr>
            <a:spLocks noGrp="1" noChangeArrowheads="1"/>
          </p:cNvSpPr>
          <p:nvPr>
            <p:ph sz="half" idx="1"/>
          </p:nvPr>
        </p:nvSpPr>
        <p:spPr>
          <a:xfrm>
            <a:off x="1155548" y="2217343"/>
            <a:ext cx="9880893" cy="3959619"/>
          </a:xfrm>
        </p:spPr>
        <p:txBody>
          <a:bodyPr vert="horz" lIns="91440" tIns="45720" rIns="91440" bIns="45720" rtlCol="0">
            <a:normAutofit fontScale="92500" lnSpcReduction="10000"/>
          </a:bodyPr>
          <a:lstStyle/>
          <a:p>
            <a:pPr>
              <a:buFont typeface="Arial" panose="020B0604020202020204" pitchFamily="34" charset="0"/>
              <a:buChar char="•"/>
            </a:pPr>
            <a:r>
              <a:rPr lang="en-US"/>
              <a:t>To challenge yourself and work toward self-improvement</a:t>
            </a:r>
          </a:p>
          <a:p>
            <a:pPr>
              <a:buFont typeface="Arial" panose="020B0604020202020204" pitchFamily="34" charset="0"/>
              <a:buChar char="•"/>
            </a:pPr>
            <a:r>
              <a:rPr lang="en-US"/>
              <a:t>To build friendships within a supportive team environment</a:t>
            </a:r>
          </a:p>
          <a:p>
            <a:pPr>
              <a:buFont typeface="Arial" panose="020B0604020202020204" pitchFamily="34" charset="0"/>
              <a:buChar char="•"/>
            </a:pPr>
            <a:r>
              <a:rPr lang="en-US"/>
              <a:t>To stay fit and enhance athletic skills throughout the season</a:t>
            </a:r>
          </a:p>
          <a:p>
            <a:pPr>
              <a:buFont typeface="Arial" panose="020B0604020202020204" pitchFamily="34" charset="0"/>
              <a:buChar char="•"/>
            </a:pPr>
            <a:r>
              <a:rPr lang="en-US"/>
              <a:t>To develop physical and mental resilience applicable beyond sports</a:t>
            </a:r>
          </a:p>
          <a:p>
            <a:pPr>
              <a:buFont typeface="Arial" panose="020B0604020202020204" pitchFamily="34" charset="0"/>
              <a:buChar char="•"/>
            </a:pPr>
            <a:r>
              <a:rPr lang="en-US"/>
              <a:t>To learn and improve in the sport over time</a:t>
            </a:r>
          </a:p>
          <a:p>
            <a:pPr>
              <a:buFont typeface="Arial" panose="020B0604020202020204" pitchFamily="34" charset="0"/>
              <a:buChar char="•"/>
            </a:pPr>
            <a:r>
              <a:rPr lang="en-US"/>
              <a:t>To achieve personal successes regardless of outcomes</a:t>
            </a:r>
          </a:p>
          <a:p>
            <a:pPr>
              <a:buFont typeface="Arial" panose="020B0604020202020204" pitchFamily="34" charset="0"/>
              <a:buChar char="•"/>
            </a:pPr>
            <a:r>
              <a:rPr lang="en-US"/>
              <a:t>To enjoy the experience</a:t>
            </a:r>
          </a:p>
          <a:p>
            <a:pPr>
              <a:buFont typeface="Arial" panose="020B0604020202020204" pitchFamily="34" charset="0"/>
              <a:buChar char="•"/>
            </a:pPr>
            <a:r>
              <a:rPr lang="en-US"/>
              <a:t>To take part in unique opportunities with the team</a:t>
            </a:r>
            <a:endParaRPr lang="en-US" altLang="en-US" sz="2200" dirty="0"/>
          </a:p>
        </p:txBody>
      </p:sp>
      <p:pic>
        <p:nvPicPr>
          <p:cNvPr id="2" name="Picture 1">
            <a:extLst>
              <a:ext uri="{FF2B5EF4-FFF2-40B4-BE49-F238E27FC236}">
                <a16:creationId xmlns:a16="http://schemas.microsoft.com/office/drawing/2014/main" id="{2F0A3D3E-78AC-A35D-D938-1A925073D67E}"/>
              </a:ext>
            </a:extLst>
          </p:cNvPr>
          <p:cNvPicPr>
            <a:picLocks noChangeAspect="1"/>
          </p:cNvPicPr>
          <p:nvPr/>
        </p:nvPicPr>
        <p:blipFill>
          <a:blip r:embed="rId3"/>
          <a:stretch>
            <a:fillRect/>
          </a:stretch>
        </p:blipFill>
        <p:spPr>
          <a:xfrm>
            <a:off x="10854727" y="5622237"/>
            <a:ext cx="1337262" cy="1196002"/>
          </a:xfrm>
          <a:prstGeom prst="rect">
            <a:avLst/>
          </a:prstGeom>
        </p:spPr>
      </p:pic>
    </p:spTree>
  </p:cSld>
  <p:clrMapOvr>
    <a:masterClrMapping/>
  </p:clrMapOvr>
  <p:transition>
    <p:wheel/>
    <p:sndAc>
      <p:stSnd>
        <p:snd r:embed="rId2" name="whoosh.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9" name="Rectangle 23558">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54" name="Rectangle 2">
            <a:extLst>
              <a:ext uri="{FF2B5EF4-FFF2-40B4-BE49-F238E27FC236}">
                <a16:creationId xmlns:a16="http://schemas.microsoft.com/office/drawing/2014/main" id="{34D11E1D-E05B-4777-8A34-47DEFDA66E9F}"/>
              </a:ext>
            </a:extLst>
          </p:cNvPr>
          <p:cNvSpPr>
            <a:spLocks noGrp="1" noChangeArrowheads="1"/>
          </p:cNvSpPr>
          <p:nvPr>
            <p:ph type="title"/>
          </p:nvPr>
        </p:nvSpPr>
        <p:spPr>
          <a:xfrm>
            <a:off x="1156851" y="637762"/>
            <a:ext cx="9888496" cy="900131"/>
          </a:xfrm>
        </p:spPr>
        <p:txBody>
          <a:bodyPr anchor="t">
            <a:normAutofit/>
          </a:bodyPr>
          <a:lstStyle/>
          <a:p>
            <a:r>
              <a:rPr lang="en-US" altLang="en-US" sz="4000">
                <a:solidFill>
                  <a:schemeClr val="bg1"/>
                </a:solidFill>
              </a:rPr>
              <a:t>Practice Schedule</a:t>
            </a:r>
          </a:p>
        </p:txBody>
      </p:sp>
      <p:sp>
        <p:nvSpPr>
          <p:cNvPr id="23570" name="Rectangle 2356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71" name="Rectangle 23570">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71" name="Rectangle 3">
            <a:extLst>
              <a:ext uri="{FF2B5EF4-FFF2-40B4-BE49-F238E27FC236}">
                <a16:creationId xmlns:a16="http://schemas.microsoft.com/office/drawing/2014/main" id="{6F5C7C37-036D-DF66-3B9D-E89E13AA9835}"/>
              </a:ext>
            </a:extLst>
          </p:cNvPr>
          <p:cNvSpPr>
            <a:spLocks noGrp="1" noChangeArrowheads="1"/>
          </p:cNvSpPr>
          <p:nvPr>
            <p:ph type="body" idx="1"/>
          </p:nvPr>
        </p:nvSpPr>
        <p:spPr>
          <a:xfrm>
            <a:off x="1155548" y="2217343"/>
            <a:ext cx="9880893" cy="3959619"/>
          </a:xfrm>
        </p:spPr>
        <p:txBody>
          <a:bodyPr>
            <a:normAutofit/>
          </a:bodyPr>
          <a:lstStyle/>
          <a:p>
            <a:pPr marL="609600" indent="-609600">
              <a:defRPr/>
            </a:pPr>
            <a:r>
              <a:rPr lang="en-US" altLang="en-US" sz="1500" dirty="0"/>
              <a:t>Practice is Daily (Monday-Friday) unless there is a meet. There can be some Saturday AM practices as well throughout the season.</a:t>
            </a:r>
          </a:p>
          <a:p>
            <a:pPr marL="0" indent="0">
              <a:buNone/>
              <a:defRPr/>
            </a:pPr>
            <a:endParaRPr lang="en-US" altLang="en-US" sz="1500" dirty="0"/>
          </a:p>
          <a:p>
            <a:pPr marL="609600" indent="-609600">
              <a:defRPr/>
            </a:pPr>
            <a:r>
              <a:rPr lang="en-US" altLang="en-US" sz="1500" dirty="0"/>
              <a:t>Wrestling practice starts at 3:10p </a:t>
            </a:r>
          </a:p>
          <a:p>
            <a:pPr marL="1085850" lvl="2" indent="-285750">
              <a:buFont typeface="Wingdings" panose="05000000000000000000" pitchFamily="2" charset="2"/>
              <a:buChar char="§"/>
              <a:defRPr/>
            </a:pPr>
            <a:r>
              <a:rPr lang="en-US" altLang="en-US" sz="1500" dirty="0"/>
              <a:t>Monday – Wednesday we’ll often be lifting at 2:10p on school days.  Non-school days are typically at 9am or 3p (check calendar on this).  </a:t>
            </a:r>
          </a:p>
          <a:p>
            <a:pPr marL="800100" lvl="2" indent="0">
              <a:buNone/>
              <a:defRPr/>
            </a:pPr>
            <a:endParaRPr lang="en-US" altLang="en-US" sz="1500" dirty="0"/>
          </a:p>
          <a:p>
            <a:pPr marL="609600" indent="-609600">
              <a:defRPr/>
            </a:pPr>
            <a:r>
              <a:rPr lang="en-US" altLang="en-US" sz="1500" dirty="0"/>
              <a:t>Be ready to go when practice starts unless you have contacted Coach Troy via text or call (763-913-0601).</a:t>
            </a:r>
          </a:p>
          <a:p>
            <a:pPr marL="0" indent="0">
              <a:buNone/>
              <a:defRPr/>
            </a:pPr>
            <a:endParaRPr lang="en-US" altLang="en-US" sz="1500" dirty="0"/>
          </a:p>
          <a:p>
            <a:pPr marL="609600" indent="-609600">
              <a:defRPr/>
            </a:pPr>
            <a:r>
              <a:rPr lang="en-US" altLang="en-US" sz="1500" dirty="0"/>
              <a:t>Any wrestler missing practice or a meet should inform Coach Troy prior to missing the event (via text or call). </a:t>
            </a:r>
          </a:p>
          <a:p>
            <a:pPr marL="0" indent="0">
              <a:buNone/>
              <a:defRPr/>
            </a:pPr>
            <a:endParaRPr lang="en-US" altLang="en-US" sz="1500" dirty="0"/>
          </a:p>
          <a:p>
            <a:pPr marL="609600" indent="-609600">
              <a:defRPr/>
            </a:pPr>
            <a:r>
              <a:rPr lang="en-US" altLang="en-US" sz="1500" dirty="0"/>
              <a:t>If you need to take the activity bus home let a coach know so that we can make sure you get out of practice with enough time to shower before catching the bus.</a:t>
            </a:r>
          </a:p>
        </p:txBody>
      </p:sp>
      <p:pic>
        <p:nvPicPr>
          <p:cNvPr id="2" name="Picture 1">
            <a:extLst>
              <a:ext uri="{FF2B5EF4-FFF2-40B4-BE49-F238E27FC236}">
                <a16:creationId xmlns:a16="http://schemas.microsoft.com/office/drawing/2014/main" id="{89BC7CF1-5589-7AED-04C7-A66984FF5829}"/>
              </a:ext>
            </a:extLst>
          </p:cNvPr>
          <p:cNvPicPr>
            <a:picLocks noChangeAspect="1"/>
          </p:cNvPicPr>
          <p:nvPr/>
        </p:nvPicPr>
        <p:blipFill>
          <a:blip r:embed="rId4"/>
          <a:stretch>
            <a:fillRect/>
          </a:stretch>
        </p:blipFill>
        <p:spPr>
          <a:xfrm>
            <a:off x="10854727" y="5661998"/>
            <a:ext cx="1337262" cy="1196002"/>
          </a:xfrm>
          <a:prstGeom prst="rect">
            <a:avLst/>
          </a:prstGeom>
        </p:spPr>
      </p:pic>
    </p:spTree>
  </p:cSld>
  <p:clrMapOvr>
    <a:masterClrMapping/>
  </p:clrMapOvr>
  <p:transition>
    <p:pull dir="r"/>
    <p:sndAc>
      <p:stSnd>
        <p:snd r:embed="rId3"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7171">
                                            <p:txEl>
                                              <p:pRg st="2" end="2"/>
                                            </p:txEl>
                                          </p:spTgt>
                                        </p:tgtEl>
                                        <p:attrNameLst>
                                          <p:attrName>style.visibility</p:attrName>
                                        </p:attrNameLst>
                                      </p:cBhvr>
                                      <p:to>
                                        <p:strVal val="visible"/>
                                      </p:to>
                                    </p:set>
                                    <p:anim calcmode="lin" valueType="num">
                                      <p:cBhvr additive="base">
                                        <p:cTn id="7" dur="500" fill="hold"/>
                                        <p:tgtEl>
                                          <p:spTgt spid="7171">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17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7171">
                                            <p:txEl>
                                              <p:pRg st="3" end="3"/>
                                            </p:txEl>
                                          </p:spTgt>
                                        </p:tgtEl>
                                        <p:attrNameLst>
                                          <p:attrName>style.visibility</p:attrName>
                                        </p:attrNameLst>
                                      </p:cBhvr>
                                      <p:to>
                                        <p:strVal val="visible"/>
                                      </p:to>
                                    </p:set>
                                    <p:anim calcmode="lin" valueType="num">
                                      <p:cBhvr additive="base">
                                        <p:cTn id="13" dur="500" fill="hold"/>
                                        <p:tgtEl>
                                          <p:spTgt spid="7171">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17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7171">
                                            <p:txEl>
                                              <p:pRg st="5" end="5"/>
                                            </p:txEl>
                                          </p:spTgt>
                                        </p:tgtEl>
                                        <p:attrNameLst>
                                          <p:attrName>style.visibility</p:attrName>
                                        </p:attrNameLst>
                                      </p:cBhvr>
                                      <p:to>
                                        <p:strVal val="visible"/>
                                      </p:to>
                                    </p:set>
                                    <p:anim calcmode="lin" valueType="num">
                                      <p:cBhvr additive="base">
                                        <p:cTn id="19" dur="500" fill="hold"/>
                                        <p:tgtEl>
                                          <p:spTgt spid="7171">
                                            <p:txEl>
                                              <p:pRg st="5" end="5"/>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17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7171">
                                            <p:txEl>
                                              <p:pRg st="0" end="0"/>
                                            </p:txEl>
                                          </p:spTgt>
                                        </p:tgtEl>
                                        <p:attrNameLst>
                                          <p:attrName>style.visibility</p:attrName>
                                        </p:attrNameLst>
                                      </p:cBhvr>
                                      <p:to>
                                        <p:strVal val="visible"/>
                                      </p:to>
                                    </p:set>
                                    <p:anim calcmode="lin" valueType="num">
                                      <p:cBhvr additive="base">
                                        <p:cTn id="25" dur="500" fill="hold"/>
                                        <p:tgtEl>
                                          <p:spTgt spid="7171">
                                            <p:txEl>
                                              <p:pRg st="0" end="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1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7171">
                                            <p:txEl>
                                              <p:pRg st="7" end="7"/>
                                            </p:txEl>
                                          </p:spTgt>
                                        </p:tgtEl>
                                        <p:attrNameLst>
                                          <p:attrName>style.visibility</p:attrName>
                                        </p:attrNameLst>
                                      </p:cBhvr>
                                      <p:to>
                                        <p:strVal val="visible"/>
                                      </p:to>
                                    </p:set>
                                    <p:anim calcmode="lin" valueType="num">
                                      <p:cBhvr additive="base">
                                        <p:cTn id="31" dur="500" fill="hold"/>
                                        <p:tgtEl>
                                          <p:spTgt spid="7171">
                                            <p:txEl>
                                              <p:pRg st="7" end="7"/>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171">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7171">
                                            <p:txEl>
                                              <p:pRg st="9" end="9"/>
                                            </p:txEl>
                                          </p:spTgt>
                                        </p:tgtEl>
                                        <p:attrNameLst>
                                          <p:attrName>style.visibility</p:attrName>
                                        </p:attrNameLst>
                                      </p:cBhvr>
                                      <p:to>
                                        <p:strVal val="visible"/>
                                      </p:to>
                                    </p:set>
                                    <p:anim calcmode="lin" valueType="num">
                                      <p:cBhvr additive="base">
                                        <p:cTn id="37" dur="500" fill="hold"/>
                                        <p:tgtEl>
                                          <p:spTgt spid="7171">
                                            <p:txEl>
                                              <p:pRg st="9" end="9"/>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7171">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8677" name="Picture 28676" descr="A blue and green background&#10;&#10;AI-generated content may be incorrect.">
            <a:extLst>
              <a:ext uri="{FF2B5EF4-FFF2-40B4-BE49-F238E27FC236}">
                <a16:creationId xmlns:a16="http://schemas.microsoft.com/office/drawing/2014/main" id="{2AB1F7E3-4FD8-DB7B-F6D4-EE4875094D29}"/>
              </a:ext>
            </a:extLst>
          </p:cNvPr>
          <p:cNvPicPr>
            <a:picLocks noChangeAspect="1"/>
          </p:cNvPicPr>
          <p:nvPr/>
        </p:nvPicPr>
        <p:blipFill>
          <a:blip r:embed="rId3">
            <a:duotone>
              <a:schemeClr val="bg2">
                <a:shade val="45000"/>
                <a:satMod val="135000"/>
              </a:schemeClr>
              <a:prstClr val="white"/>
            </a:duotone>
          </a:blip>
          <a:srcRect t="3859" b="11872"/>
          <a:stretch>
            <a:fillRect/>
          </a:stretch>
        </p:blipFill>
        <p:spPr>
          <a:xfrm>
            <a:off x="20" y="10"/>
            <a:ext cx="12191980" cy="6857990"/>
          </a:xfrm>
          <a:prstGeom prst="rect">
            <a:avLst/>
          </a:prstGeom>
        </p:spPr>
      </p:pic>
      <p:sp>
        <p:nvSpPr>
          <p:cNvPr id="28681" name="Rectangle 28680">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674" name="Title 1">
            <a:extLst>
              <a:ext uri="{FF2B5EF4-FFF2-40B4-BE49-F238E27FC236}">
                <a16:creationId xmlns:a16="http://schemas.microsoft.com/office/drawing/2014/main" id="{28B3AEE5-7761-9E87-E06E-9A74BB3D89D6}"/>
              </a:ext>
            </a:extLst>
          </p:cNvPr>
          <p:cNvSpPr>
            <a:spLocks noGrp="1" noChangeArrowheads="1"/>
          </p:cNvSpPr>
          <p:nvPr>
            <p:ph type="title"/>
          </p:nvPr>
        </p:nvSpPr>
        <p:spPr>
          <a:xfrm>
            <a:off x="838200" y="365125"/>
            <a:ext cx="10515600" cy="1325563"/>
          </a:xfrm>
        </p:spPr>
        <p:txBody>
          <a:bodyPr>
            <a:normAutofit/>
          </a:bodyPr>
          <a:lstStyle/>
          <a:p>
            <a:r>
              <a:rPr lang="en-US" altLang="en-US" dirty="0">
                <a:highlight>
                  <a:srgbClr val="C0C0C0"/>
                </a:highlight>
              </a:rPr>
              <a:t>HYGIENE REQUIREMENTS</a:t>
            </a:r>
          </a:p>
        </p:txBody>
      </p:sp>
      <p:graphicFrame>
        <p:nvGraphicFramePr>
          <p:cNvPr id="28676" name="Content Placeholder 2">
            <a:extLst>
              <a:ext uri="{FF2B5EF4-FFF2-40B4-BE49-F238E27FC236}">
                <a16:creationId xmlns:a16="http://schemas.microsoft.com/office/drawing/2014/main" id="{548BC841-104A-7B4A-6CDB-499A74D7042C}"/>
              </a:ext>
            </a:extLst>
          </p:cNvPr>
          <p:cNvGraphicFramePr>
            <a:graphicFrameLocks noGrp="1"/>
          </p:cNvGraphicFramePr>
          <p:nvPr>
            <p:ph idx="1"/>
            <p:extLst>
              <p:ext uri="{D42A27DB-BD31-4B8C-83A1-F6EECF244321}">
                <p14:modId xmlns:p14="http://schemas.microsoft.com/office/powerpoint/2010/main" val="91509130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p:strips/>
    <p:sndAc>
      <p:stSnd>
        <p:snd r:embed="rId2" name="whoosh.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53" name="Rectangle 35852">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842" name="Rectangle 2">
            <a:extLst>
              <a:ext uri="{FF2B5EF4-FFF2-40B4-BE49-F238E27FC236}">
                <a16:creationId xmlns:a16="http://schemas.microsoft.com/office/drawing/2014/main" id="{0974A854-79CF-03FA-C74C-2DC3901274A6}"/>
              </a:ext>
            </a:extLst>
          </p:cNvPr>
          <p:cNvSpPr>
            <a:spLocks noGrp="1" noChangeArrowheads="1"/>
          </p:cNvSpPr>
          <p:nvPr>
            <p:ph type="title"/>
          </p:nvPr>
        </p:nvSpPr>
        <p:spPr>
          <a:xfrm>
            <a:off x="1156851" y="637762"/>
            <a:ext cx="9888496" cy="900131"/>
          </a:xfrm>
        </p:spPr>
        <p:txBody>
          <a:bodyPr anchor="t">
            <a:normAutofit/>
          </a:bodyPr>
          <a:lstStyle/>
          <a:p>
            <a:r>
              <a:rPr lang="en-US" altLang="en-US" sz="4000" dirty="0">
                <a:solidFill>
                  <a:schemeClr val="bg1"/>
                </a:solidFill>
              </a:rPr>
              <a:t>Meet Procedure and Expectations</a:t>
            </a:r>
          </a:p>
        </p:txBody>
      </p:sp>
      <p:sp>
        <p:nvSpPr>
          <p:cNvPr id="35854" name="Rectangle 35853">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855" name="Rectangle 35854">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3" name="Rectangle 3">
            <a:extLst>
              <a:ext uri="{FF2B5EF4-FFF2-40B4-BE49-F238E27FC236}">
                <a16:creationId xmlns:a16="http://schemas.microsoft.com/office/drawing/2014/main" id="{A5538255-0EA7-F137-A057-DC093767AA26}"/>
              </a:ext>
            </a:extLst>
          </p:cNvPr>
          <p:cNvSpPr>
            <a:spLocks noGrp="1" noChangeArrowheads="1"/>
          </p:cNvSpPr>
          <p:nvPr>
            <p:ph type="body" idx="1"/>
          </p:nvPr>
        </p:nvSpPr>
        <p:spPr>
          <a:xfrm>
            <a:off x="1155548" y="2217343"/>
            <a:ext cx="9880893" cy="3959619"/>
          </a:xfrm>
        </p:spPr>
        <p:txBody>
          <a:bodyPr>
            <a:normAutofit fontScale="92500" lnSpcReduction="10000"/>
          </a:bodyPr>
          <a:lstStyle/>
          <a:p>
            <a:pPr>
              <a:buFont typeface="Arial" panose="020B0604020202020204" pitchFamily="34" charset="0"/>
              <a:buChar char="•"/>
            </a:pPr>
            <a:r>
              <a:rPr lang="en-US" dirty="0"/>
              <a:t>Home dual meets: </a:t>
            </a:r>
          </a:p>
          <a:p>
            <a:pPr lvl="1"/>
            <a:r>
              <a:rPr lang="en-US" dirty="0"/>
              <a:t>JV and Varsity set up after weigh-ins and put mats away after the meet.</a:t>
            </a:r>
          </a:p>
          <a:p>
            <a:pPr>
              <a:buFont typeface="Arial" panose="020B0604020202020204" pitchFamily="34" charset="0"/>
              <a:buChar char="•"/>
            </a:pPr>
            <a:r>
              <a:rPr lang="en-US" dirty="0"/>
              <a:t>Crimson Invitational: </a:t>
            </a:r>
          </a:p>
          <a:p>
            <a:pPr lvl="1"/>
            <a:r>
              <a:rPr lang="en-US" dirty="0"/>
              <a:t>All wrestlers help with setup and takedown (details TBD).</a:t>
            </a:r>
          </a:p>
          <a:p>
            <a:pPr>
              <a:buFont typeface="Arial" panose="020B0604020202020204" pitchFamily="34" charset="0"/>
              <a:buChar char="•"/>
            </a:pPr>
            <a:r>
              <a:rPr lang="en-US" dirty="0"/>
              <a:t>Away events: </a:t>
            </a:r>
          </a:p>
          <a:p>
            <a:pPr lvl="1"/>
            <a:r>
              <a:rPr lang="en-US" dirty="0"/>
              <a:t>Bus departure info announced at practice and posted in the wrestling room; also emailed.</a:t>
            </a:r>
          </a:p>
          <a:p>
            <a:pPr marL="457200" lvl="1" indent="0">
              <a:buNone/>
            </a:pPr>
            <a:endParaRPr lang="en-US" dirty="0"/>
          </a:p>
          <a:p>
            <a:pPr>
              <a:buFont typeface="Arial" panose="020B0604020202020204" pitchFamily="34" charset="0"/>
              <a:buChar char="•"/>
            </a:pPr>
            <a:r>
              <a:rPr lang="en-US" dirty="0"/>
              <a:t>All wrestlers must ride the bus to and from away meets unless pre-excused by a parent or guardian using the coaches' form.</a:t>
            </a:r>
            <a:endParaRPr lang="en-US" altLang="en-US" sz="1300" i="1" dirty="0"/>
          </a:p>
        </p:txBody>
      </p:sp>
      <p:pic>
        <p:nvPicPr>
          <p:cNvPr id="2" name="Picture 1">
            <a:extLst>
              <a:ext uri="{FF2B5EF4-FFF2-40B4-BE49-F238E27FC236}">
                <a16:creationId xmlns:a16="http://schemas.microsoft.com/office/drawing/2014/main" id="{F6ED3372-4ECC-58BF-B063-F47997B176C1}"/>
              </a:ext>
            </a:extLst>
          </p:cNvPr>
          <p:cNvPicPr>
            <a:picLocks noChangeAspect="1"/>
          </p:cNvPicPr>
          <p:nvPr/>
        </p:nvPicPr>
        <p:blipFill>
          <a:blip r:embed="rId4"/>
          <a:stretch>
            <a:fillRect/>
          </a:stretch>
        </p:blipFill>
        <p:spPr>
          <a:xfrm>
            <a:off x="10854727" y="5622237"/>
            <a:ext cx="1337262" cy="1196002"/>
          </a:xfrm>
          <a:prstGeom prst="rect">
            <a:avLst/>
          </a:prstGeom>
        </p:spPr>
      </p:pic>
    </p:spTree>
  </p:cSld>
  <p:clrMapOvr>
    <a:masterClrMapping/>
  </p:clrMapOvr>
  <p:transition>
    <p:dissolve/>
    <p:sndAc>
      <p:stSnd>
        <p:snd r:embed="rId3"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additive="base">
                                        <p:cTn id="13" dur="500" fill="hold"/>
                                        <p:tgtEl>
                                          <p:spTgt spid="1024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024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additive="base">
                                        <p:cTn id="19" dur="500" fill="hold"/>
                                        <p:tgtEl>
                                          <p:spTgt spid="1024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024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0243">
                                            <p:txEl>
                                              <p:pRg st="3" end="3"/>
                                            </p:txEl>
                                          </p:spTgt>
                                        </p:tgtEl>
                                        <p:attrNameLst>
                                          <p:attrName>style.visibility</p:attrName>
                                        </p:attrNameLst>
                                      </p:cBhvr>
                                      <p:to>
                                        <p:strVal val="visible"/>
                                      </p:to>
                                    </p:set>
                                    <p:anim calcmode="lin" valueType="num">
                                      <p:cBhvr additive="base">
                                        <p:cTn id="25" dur="500" fill="hold"/>
                                        <p:tgtEl>
                                          <p:spTgt spid="1024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024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10243">
                                            <p:txEl>
                                              <p:pRg st="4" end="4"/>
                                            </p:txEl>
                                          </p:spTgt>
                                        </p:tgtEl>
                                        <p:attrNameLst>
                                          <p:attrName>style.visibility</p:attrName>
                                        </p:attrNameLst>
                                      </p:cBhvr>
                                      <p:to>
                                        <p:strVal val="visible"/>
                                      </p:to>
                                    </p:set>
                                    <p:anim calcmode="lin" valueType="num">
                                      <p:cBhvr additive="base">
                                        <p:cTn id="31" dur="500" fill="hold"/>
                                        <p:tgtEl>
                                          <p:spTgt spid="1024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024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10243">
                                            <p:txEl>
                                              <p:pRg st="5" end="5"/>
                                            </p:txEl>
                                          </p:spTgt>
                                        </p:tgtEl>
                                        <p:attrNameLst>
                                          <p:attrName>style.visibility</p:attrName>
                                        </p:attrNameLst>
                                      </p:cBhvr>
                                      <p:to>
                                        <p:strVal val="visible"/>
                                      </p:to>
                                    </p:set>
                                    <p:anim calcmode="lin" valueType="num">
                                      <p:cBhvr additive="base">
                                        <p:cTn id="37" dur="500" fill="hold"/>
                                        <p:tgtEl>
                                          <p:spTgt spid="1024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024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10243">
                                            <p:txEl>
                                              <p:pRg st="7" end="7"/>
                                            </p:txEl>
                                          </p:spTgt>
                                        </p:tgtEl>
                                        <p:attrNameLst>
                                          <p:attrName>style.visibility</p:attrName>
                                        </p:attrNameLst>
                                      </p:cBhvr>
                                      <p:to>
                                        <p:strVal val="visible"/>
                                      </p:to>
                                    </p:set>
                                    <p:anim calcmode="lin" valueType="num">
                                      <p:cBhvr additive="base">
                                        <p:cTn id="43" dur="500" fill="hold"/>
                                        <p:tgtEl>
                                          <p:spTgt spid="10243">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024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5" name="Rectangle 37894">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890" name="Rectangle 2">
            <a:extLst>
              <a:ext uri="{FF2B5EF4-FFF2-40B4-BE49-F238E27FC236}">
                <a16:creationId xmlns:a16="http://schemas.microsoft.com/office/drawing/2014/main" id="{09A0B475-742A-5D77-4E80-403C45998FB6}"/>
              </a:ext>
            </a:extLst>
          </p:cNvPr>
          <p:cNvSpPr>
            <a:spLocks noGrp="1" noChangeArrowheads="1"/>
          </p:cNvSpPr>
          <p:nvPr>
            <p:ph type="title"/>
          </p:nvPr>
        </p:nvSpPr>
        <p:spPr>
          <a:xfrm>
            <a:off x="1156851" y="637762"/>
            <a:ext cx="9888496" cy="900131"/>
          </a:xfrm>
        </p:spPr>
        <p:txBody>
          <a:bodyPr anchor="t">
            <a:normAutofit/>
          </a:bodyPr>
          <a:lstStyle/>
          <a:p>
            <a:r>
              <a:rPr lang="en-US" altLang="en-US" sz="4000">
                <a:solidFill>
                  <a:schemeClr val="bg1"/>
                </a:solidFill>
              </a:rPr>
              <a:t>Weight Classes</a:t>
            </a:r>
          </a:p>
        </p:txBody>
      </p:sp>
      <p:sp>
        <p:nvSpPr>
          <p:cNvPr id="37897" name="Rectangle 37896">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899" name="Rectangle 37898">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19" name="Rectangle 3">
            <a:extLst>
              <a:ext uri="{FF2B5EF4-FFF2-40B4-BE49-F238E27FC236}">
                <a16:creationId xmlns:a16="http://schemas.microsoft.com/office/drawing/2014/main" id="{07C64564-9666-9073-FCB7-23768012AA36}"/>
              </a:ext>
            </a:extLst>
          </p:cNvPr>
          <p:cNvSpPr>
            <a:spLocks noGrp="1" noChangeArrowheads="1"/>
          </p:cNvSpPr>
          <p:nvPr>
            <p:ph type="body" idx="1"/>
          </p:nvPr>
        </p:nvSpPr>
        <p:spPr>
          <a:xfrm>
            <a:off x="1155548" y="2217343"/>
            <a:ext cx="9880893" cy="3959619"/>
          </a:xfrm>
        </p:spPr>
        <p:txBody>
          <a:bodyPr>
            <a:normAutofit/>
          </a:bodyPr>
          <a:lstStyle/>
          <a:p>
            <a:pPr>
              <a:buFont typeface="Wingdings" panose="05000000000000000000" pitchFamily="2" charset="2"/>
              <a:buChar char="§"/>
            </a:pPr>
            <a:r>
              <a:rPr lang="en-US" altLang="en-US" sz="2000" dirty="0"/>
              <a:t>High School (Varsity/JV)   *107 lbs.  *114 lbs.  *121 lbs.  *127 lbs.  *133 lbs.  *139 lbs.  *145 lbs.  *152 lbs.  *160 lbs.  *172 lbs.  *189lbs. *215 lbs.  *</a:t>
            </a:r>
            <a:r>
              <a:rPr lang="en-US" altLang="en-US" sz="2000" dirty="0" err="1"/>
              <a:t>Hwt</a:t>
            </a:r>
            <a:r>
              <a:rPr lang="en-US" altLang="en-US" sz="2000" dirty="0"/>
              <a:t>. (285 </a:t>
            </a:r>
            <a:r>
              <a:rPr lang="en-US" altLang="en-US" sz="2000" dirty="0" err="1"/>
              <a:t>lbs</a:t>
            </a:r>
            <a:r>
              <a:rPr lang="en-US" altLang="en-US" sz="2000" dirty="0"/>
              <a:t>).</a:t>
            </a:r>
          </a:p>
          <a:p>
            <a:pPr>
              <a:buFont typeface="Wingdings" panose="05000000000000000000" pitchFamily="2" charset="2"/>
              <a:buChar char="§"/>
            </a:pPr>
            <a:endParaRPr lang="en-US" altLang="en-US" sz="2000" dirty="0"/>
          </a:p>
          <a:p>
            <a:pPr>
              <a:buFont typeface="Wingdings" panose="05000000000000000000" pitchFamily="2" charset="2"/>
              <a:buChar char="§"/>
            </a:pPr>
            <a:r>
              <a:rPr lang="en-US" altLang="en-US" sz="2000" dirty="0"/>
              <a:t>9th grade team (7th/8th/9th)  *88 </a:t>
            </a:r>
            <a:r>
              <a:rPr lang="en-US" altLang="en-US" sz="2000" dirty="0" err="1"/>
              <a:t>lbs</a:t>
            </a:r>
            <a:r>
              <a:rPr lang="en-US" altLang="en-US" sz="2000" dirty="0"/>
              <a:t>, *94 lbs. *100 lbs.  *107 lbs.  *114 lbs.  *121 lbs.  *127 lbs.  *133 lbs.  *139 lbs.  *145 lbs.         *152 lbs.  *160lbs.  *172 lbs.  *189 lbs.  *</a:t>
            </a:r>
            <a:r>
              <a:rPr lang="en-US" altLang="en-US" sz="2000" dirty="0" err="1"/>
              <a:t>Hwt</a:t>
            </a:r>
            <a:r>
              <a:rPr lang="en-US" altLang="en-US" sz="2000" dirty="0"/>
              <a:t>. (188 min. </a:t>
            </a:r>
            <a:r>
              <a:rPr lang="en-US" altLang="en-US" sz="2000" dirty="0" err="1"/>
              <a:t>lbs</a:t>
            </a:r>
            <a:r>
              <a:rPr lang="en-US" altLang="en-US" sz="2000" dirty="0"/>
              <a:t>). </a:t>
            </a:r>
          </a:p>
          <a:p>
            <a:pPr>
              <a:buFont typeface="Wingdings" panose="05000000000000000000" pitchFamily="2" charset="2"/>
              <a:buChar char="§"/>
            </a:pPr>
            <a:endParaRPr lang="en-US" altLang="en-US" sz="2000" dirty="0"/>
          </a:p>
          <a:p>
            <a:pPr marL="0" indent="0">
              <a:buNone/>
            </a:pPr>
            <a:r>
              <a:rPr lang="en-US" altLang="en-US" sz="2000" b="1" dirty="0"/>
              <a:t>No wrestler will be required to make a certain weight.  </a:t>
            </a:r>
          </a:p>
          <a:p>
            <a:pPr marL="0" indent="0">
              <a:buNone/>
            </a:pPr>
            <a:r>
              <a:rPr lang="en-US" altLang="en-US" sz="2000" dirty="0"/>
              <a:t>They will need to choose a weight for most events.  Once THEY commit to a weight they are expected to make the weight.  </a:t>
            </a:r>
          </a:p>
          <a:p>
            <a:pPr marL="0" indent="0">
              <a:buNone/>
            </a:pPr>
            <a:r>
              <a:rPr lang="en-US" altLang="en-US" sz="2000" dirty="0"/>
              <a:t>There is no need to commit to a weight that you aren’t sure you’ll make.</a:t>
            </a:r>
          </a:p>
          <a:p>
            <a:endParaRPr lang="en-US" altLang="en-US" sz="2000" dirty="0"/>
          </a:p>
        </p:txBody>
      </p:sp>
    </p:spTree>
  </p:cSld>
  <p:clrMapOvr>
    <a:masterClrMapping/>
  </p:clrMapOvr>
  <p:transition>
    <p:wipe dir="r"/>
    <p:sndAc>
      <p:stSnd>
        <p:snd r:embed="rId3"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p:cTn id="7" dur="500" fill="hold"/>
                                        <p:tgtEl>
                                          <p:spTgt spid="921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21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9219">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nodeType="clickEffect">
                                  <p:stCondLst>
                                    <p:cond delay="0"/>
                                  </p:stCondLst>
                                  <p:childTnLst>
                                    <p:set>
                                      <p:cBhvr>
                                        <p:cTn id="13" dur="1" fill="hold">
                                          <p:stCondLst>
                                            <p:cond delay="0"/>
                                          </p:stCondLst>
                                        </p:cTn>
                                        <p:tgtEl>
                                          <p:spTgt spid="9219">
                                            <p:txEl>
                                              <p:pRg st="2" end="2"/>
                                            </p:txEl>
                                          </p:spTgt>
                                        </p:tgtEl>
                                        <p:attrNameLst>
                                          <p:attrName>style.visibility</p:attrName>
                                        </p:attrNameLst>
                                      </p:cBhvr>
                                      <p:to>
                                        <p:strVal val="visible"/>
                                      </p:to>
                                    </p:set>
                                    <p:anim calcmode="lin" valueType="num">
                                      <p:cBhvr>
                                        <p:cTn id="14" dur="500" fill="hold"/>
                                        <p:tgtEl>
                                          <p:spTgt spid="9219">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9219">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9219">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nodeType="clickEffect">
                                  <p:stCondLst>
                                    <p:cond delay="0"/>
                                  </p:stCondLst>
                                  <p:childTnLst>
                                    <p:set>
                                      <p:cBhvr>
                                        <p:cTn id="20" dur="1" fill="hold">
                                          <p:stCondLst>
                                            <p:cond delay="0"/>
                                          </p:stCondLst>
                                        </p:cTn>
                                        <p:tgtEl>
                                          <p:spTgt spid="9219">
                                            <p:txEl>
                                              <p:pRg st="4" end="4"/>
                                            </p:txEl>
                                          </p:spTgt>
                                        </p:tgtEl>
                                        <p:attrNameLst>
                                          <p:attrName>style.visibility</p:attrName>
                                        </p:attrNameLst>
                                      </p:cBhvr>
                                      <p:to>
                                        <p:strVal val="visible"/>
                                      </p:to>
                                    </p:set>
                                    <p:anim calcmode="lin" valueType="num">
                                      <p:cBhvr>
                                        <p:cTn id="21" dur="500" fill="hold"/>
                                        <p:tgtEl>
                                          <p:spTgt spid="9219">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9219">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9219">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9219">
                                            <p:txEl>
                                              <p:pRg st="5" end="5"/>
                                            </p:txEl>
                                          </p:spTgt>
                                        </p:tgtEl>
                                        <p:attrNameLst>
                                          <p:attrName>style.visibility</p:attrName>
                                        </p:attrNameLst>
                                      </p:cBhvr>
                                      <p:to>
                                        <p:strVal val="visible"/>
                                      </p:to>
                                    </p:set>
                                    <p:anim calcmode="lin" valueType="num">
                                      <p:cBhvr>
                                        <p:cTn id="28" dur="500" fill="hold"/>
                                        <p:tgtEl>
                                          <p:spTgt spid="9219">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9219">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9219">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9219">
                                            <p:txEl>
                                              <p:pRg st="6" end="6"/>
                                            </p:txEl>
                                          </p:spTgt>
                                        </p:tgtEl>
                                        <p:attrNameLst>
                                          <p:attrName>style.visibility</p:attrName>
                                        </p:attrNameLst>
                                      </p:cBhvr>
                                      <p:to>
                                        <p:strVal val="visible"/>
                                      </p:to>
                                    </p:set>
                                    <p:anim calcmode="lin" valueType="num">
                                      <p:cBhvr>
                                        <p:cTn id="35" dur="500" fill="hold"/>
                                        <p:tgtEl>
                                          <p:spTgt spid="9219">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9219">
                                            <p:txEl>
                                              <p:pRg st="6" end="6"/>
                                            </p:txEl>
                                          </p:spTgt>
                                        </p:tgtEl>
                                        <p:attrNameLst>
                                          <p:attrName>ppt_h</p:attrName>
                                        </p:attrNameLst>
                                      </p:cBhvr>
                                      <p:tavLst>
                                        <p:tav tm="0">
                                          <p:val>
                                            <p:fltVal val="0"/>
                                          </p:val>
                                        </p:tav>
                                        <p:tav tm="100000">
                                          <p:val>
                                            <p:strVal val="#ppt_h"/>
                                          </p:val>
                                        </p:tav>
                                      </p:tavLst>
                                    </p:anim>
                                    <p:animEffect transition="in" filter="fade">
                                      <p:cBhvr>
                                        <p:cTn id="37" dur="500"/>
                                        <p:tgtEl>
                                          <p:spTgt spid="921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126</TotalTime>
  <Words>1436</Words>
  <Application>Microsoft Office PowerPoint</Application>
  <PresentationFormat>Widescreen</PresentationFormat>
  <Paragraphs>143</Paragraphs>
  <Slides>14</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Aptos Display</vt:lpstr>
      <vt:lpstr>Arial</vt:lpstr>
      <vt:lpstr>Wingdings</vt:lpstr>
      <vt:lpstr>Office Theme</vt:lpstr>
      <vt:lpstr>Maple Grove Crimson HS Wrestling </vt:lpstr>
      <vt:lpstr>Wrestler Code of Conduct:</vt:lpstr>
      <vt:lpstr>Wrestling – What makes it great</vt:lpstr>
      <vt:lpstr>How will wrestling help me??? </vt:lpstr>
      <vt:lpstr>I’m new to wrestling…What to expect</vt:lpstr>
      <vt:lpstr>Practice Schedule</vt:lpstr>
      <vt:lpstr>HYGIENE REQUIREMENTS</vt:lpstr>
      <vt:lpstr>Meet Procedure and Expectations</vt:lpstr>
      <vt:lpstr>Weight Classes</vt:lpstr>
      <vt:lpstr>Wrestle Offs</vt:lpstr>
      <vt:lpstr>Common Questions</vt:lpstr>
      <vt:lpstr>MGSH Varsity Letter Criteria</vt:lpstr>
      <vt:lpstr>MGHS Banquet Awards</vt:lpstr>
      <vt:lpstr>Maple Grove Poster Picture Requirements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Seubert, Lynsey</dc:creator>
  <cp:lastModifiedBy>Bielat, Ryan</cp:lastModifiedBy>
  <cp:revision>4</cp:revision>
  <dcterms:created xsi:type="dcterms:W3CDTF">2025-11-09T17:51:37Z</dcterms:created>
  <dcterms:modified xsi:type="dcterms:W3CDTF">2025-11-12T17:16:07Z</dcterms:modified>
</cp:coreProperties>
</file>