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0" r:id="rId1"/>
    <p:sldMasterId id="2147483671" r:id="rId2"/>
  </p:sldMasterIdLst>
  <p:notesMasterIdLst>
    <p:notesMasterId r:id="rId30"/>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Lst>
  <p:sldSz cx="12192000" cy="6858000"/>
  <p:notesSz cx="6858000" cy="9144000"/>
  <p:embeddedFontLst>
    <p:embeddedFont>
      <p:font typeface="Play" panose="020B0604020202020204" charset="0"/>
      <p:regular r:id="rId31"/>
      <p:bold r:id="rId32"/>
    </p:embeddedFont>
    <p:embeddedFont>
      <p:font typeface="Rockwell" panose="02060603020205020403" pitchFamily="18" charset="0"/>
      <p:regular r:id="rId33"/>
      <p:bold r:id="rId34"/>
      <p:italic r:id="rId35"/>
      <p:boldItalic r:id="rId3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21" Type="http://schemas.openxmlformats.org/officeDocument/2006/relationships/slide" Target="slides/slide19.xml"/><Relationship Id="rId34" Type="http://schemas.openxmlformats.org/officeDocument/2006/relationships/font" Target="fonts/font4.fntdata"/><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font" Target="fonts/font3.fntdata"/><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font" Target="fonts/font2.fntdata"/><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font" Target="fonts/font6.fntdata"/><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font" Target="fonts/font1.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35" Type="http://schemas.openxmlformats.org/officeDocument/2006/relationships/font" Target="fonts/font5.fntdata"/><Relationship Id="rId8" Type="http://schemas.openxmlformats.org/officeDocument/2006/relationships/slide" Target="slides/slide6.xml"/><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200"/>
              <a:buFont typeface="Arial"/>
              <a:buNone/>
            </a:pPr>
            <a:endParaRPr/>
          </a:p>
        </p:txBody>
      </p:sp>
      <p:sp>
        <p:nvSpPr>
          <p:cNvPr id="181" name="Google Shape;181;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0"/>
        <p:cNvGrpSpPr/>
        <p:nvPr/>
      </p:nvGrpSpPr>
      <p:grpSpPr>
        <a:xfrm>
          <a:off x="0" y="0"/>
          <a:ext cx="0" cy="0"/>
          <a:chOff x="0" y="0"/>
          <a:chExt cx="0" cy="0"/>
        </a:xfrm>
      </p:grpSpPr>
      <p:sp>
        <p:nvSpPr>
          <p:cNvPr id="301" name="Google Shape;301;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02" name="Google Shape;302;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Image source: Microsoft 365 content library</a:t>
            </a:r>
            <a:br>
              <a:rPr lang="en-US"/>
            </a:br>
            <a:r>
              <a:rPr lang="en-US"/>
              <a:t>Students have shown remarkable progress in the classroom, excelling in assessments and active participation. On the mat, achievements include improved teamwork, discipline, and mastery of skills during practice sessions. These combined successes reflect dedication, positive attitude, and a supportive learning environment encouraging growth both academically and athletically.</a:t>
            </a:r>
            <a:endParaRPr/>
          </a:p>
        </p:txBody>
      </p:sp>
      <p:sp>
        <p:nvSpPr>
          <p:cNvPr id="303" name="Google Shape;303;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8"/>
        <p:cNvGrpSpPr/>
        <p:nvPr/>
      </p:nvGrpSpPr>
      <p:grpSpPr>
        <a:xfrm>
          <a:off x="0" y="0"/>
          <a:ext cx="0" cy="0"/>
          <a:chOff x="0" y="0"/>
          <a:chExt cx="0" cy="0"/>
        </a:xfrm>
      </p:grpSpPr>
      <p:sp>
        <p:nvSpPr>
          <p:cNvPr id="309" name="Google Shape;309;p1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10" name="Google Shape;310;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8"/>
        <p:cNvGrpSpPr/>
        <p:nvPr/>
      </p:nvGrpSpPr>
      <p:grpSpPr>
        <a:xfrm>
          <a:off x="0" y="0"/>
          <a:ext cx="0" cy="0"/>
          <a:chOff x="0" y="0"/>
          <a:chExt cx="0" cy="0"/>
        </a:xfrm>
      </p:grpSpPr>
      <p:sp>
        <p:nvSpPr>
          <p:cNvPr id="339" name="Google Shape;339;p1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40" name="Google Shape;340;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0"/>
        <p:cNvGrpSpPr/>
        <p:nvPr/>
      </p:nvGrpSpPr>
      <p:grpSpPr>
        <a:xfrm>
          <a:off x="0" y="0"/>
          <a:ext cx="0" cy="0"/>
          <a:chOff x="0" y="0"/>
          <a:chExt cx="0" cy="0"/>
        </a:xfrm>
      </p:grpSpPr>
      <p:sp>
        <p:nvSpPr>
          <p:cNvPr id="361" name="Google Shape;361;p1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rgbClr val="000000"/>
                </a:solidFill>
                <a:latin typeface="Arial"/>
                <a:ea typeface="Arial"/>
                <a:cs typeface="Arial"/>
                <a:sym typeface="Arial"/>
              </a:rPr>
              <a:t>13</a:t>
            </a:fld>
            <a:endParaRPr sz="1200" b="0" i="0" u="none" strike="noStrike" cap="none">
              <a:solidFill>
                <a:srgbClr val="000000"/>
              </a:solidFill>
              <a:latin typeface="Arial"/>
              <a:ea typeface="Arial"/>
              <a:cs typeface="Arial"/>
              <a:sym typeface="Arial"/>
            </a:endParaRPr>
          </a:p>
        </p:txBody>
      </p:sp>
      <p:sp>
        <p:nvSpPr>
          <p:cNvPr id="362" name="Google Shape;362;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363" name="Google Shape;363;p1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latin typeface="Arial"/>
              <a:ea typeface="Arial"/>
              <a:cs typeface="Arial"/>
              <a:sym typeface="Aria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6"/>
        <p:cNvGrpSpPr/>
        <p:nvPr/>
      </p:nvGrpSpPr>
      <p:grpSpPr>
        <a:xfrm>
          <a:off x="0" y="0"/>
          <a:ext cx="0" cy="0"/>
          <a:chOff x="0" y="0"/>
          <a:chExt cx="0" cy="0"/>
        </a:xfrm>
      </p:grpSpPr>
      <p:sp>
        <p:nvSpPr>
          <p:cNvPr id="377" name="Google Shape;377;p1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78" name="Google Shape;378;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3"/>
        <p:cNvGrpSpPr/>
        <p:nvPr/>
      </p:nvGrpSpPr>
      <p:grpSpPr>
        <a:xfrm>
          <a:off x="0" y="0"/>
          <a:ext cx="0" cy="0"/>
          <a:chOff x="0" y="0"/>
          <a:chExt cx="0" cy="0"/>
        </a:xfrm>
      </p:grpSpPr>
      <p:sp>
        <p:nvSpPr>
          <p:cNvPr id="384" name="Google Shape;384;p1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85" name="Google Shape;385;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0"/>
        <p:cNvGrpSpPr/>
        <p:nvPr/>
      </p:nvGrpSpPr>
      <p:grpSpPr>
        <a:xfrm>
          <a:off x="0" y="0"/>
          <a:ext cx="0" cy="0"/>
          <a:chOff x="0" y="0"/>
          <a:chExt cx="0" cy="0"/>
        </a:xfrm>
      </p:grpSpPr>
      <p:sp>
        <p:nvSpPr>
          <p:cNvPr id="391" name="Google Shape;391;p1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92" name="Google Shape;392;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7"/>
        <p:cNvGrpSpPr/>
        <p:nvPr/>
      </p:nvGrpSpPr>
      <p:grpSpPr>
        <a:xfrm>
          <a:off x="0" y="0"/>
          <a:ext cx="0" cy="0"/>
          <a:chOff x="0" y="0"/>
          <a:chExt cx="0" cy="0"/>
        </a:xfrm>
      </p:grpSpPr>
      <p:sp>
        <p:nvSpPr>
          <p:cNvPr id="398" name="Google Shape;398;p1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99" name="Google Shape;399;p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4"/>
        <p:cNvGrpSpPr/>
        <p:nvPr/>
      </p:nvGrpSpPr>
      <p:grpSpPr>
        <a:xfrm>
          <a:off x="0" y="0"/>
          <a:ext cx="0" cy="0"/>
          <a:chOff x="0" y="0"/>
          <a:chExt cx="0" cy="0"/>
        </a:xfrm>
      </p:grpSpPr>
      <p:sp>
        <p:nvSpPr>
          <p:cNvPr id="405" name="Google Shape;405;p1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6" name="Google Shape;406;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0"/>
        <p:cNvGrpSpPr/>
        <p:nvPr/>
      </p:nvGrpSpPr>
      <p:grpSpPr>
        <a:xfrm>
          <a:off x="0" y="0"/>
          <a:ext cx="0" cy="0"/>
          <a:chOff x="0" y="0"/>
          <a:chExt cx="0" cy="0"/>
        </a:xfrm>
      </p:grpSpPr>
      <p:sp>
        <p:nvSpPr>
          <p:cNvPr id="411" name="Google Shape;411;p1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200"/>
              <a:buFont typeface="Arial"/>
              <a:buNone/>
            </a:pPr>
            <a:endParaRPr/>
          </a:p>
        </p:txBody>
      </p:sp>
      <p:sp>
        <p:nvSpPr>
          <p:cNvPr id="412" name="Google Shape;412;p1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200"/>
              <a:buFont typeface="Arial"/>
              <a:buNone/>
            </a:pPr>
            <a:endParaRPr/>
          </a:p>
        </p:txBody>
      </p:sp>
      <p:sp>
        <p:nvSpPr>
          <p:cNvPr id="190" name="Google Shape;190;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7"/>
        <p:cNvGrpSpPr/>
        <p:nvPr/>
      </p:nvGrpSpPr>
      <p:grpSpPr>
        <a:xfrm>
          <a:off x="0" y="0"/>
          <a:ext cx="0" cy="0"/>
          <a:chOff x="0" y="0"/>
          <a:chExt cx="0" cy="0"/>
        </a:xfrm>
      </p:grpSpPr>
      <p:sp>
        <p:nvSpPr>
          <p:cNvPr id="418" name="Google Shape;418;p2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19" name="Google Shape;419;p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6"/>
        <p:cNvGrpSpPr/>
        <p:nvPr/>
      </p:nvGrpSpPr>
      <p:grpSpPr>
        <a:xfrm>
          <a:off x="0" y="0"/>
          <a:ext cx="0" cy="0"/>
          <a:chOff x="0" y="0"/>
          <a:chExt cx="0" cy="0"/>
        </a:xfrm>
      </p:grpSpPr>
      <p:sp>
        <p:nvSpPr>
          <p:cNvPr id="427" name="Google Shape;427;p2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28" name="Google Shape;428;p2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4"/>
        <p:cNvGrpSpPr/>
        <p:nvPr/>
      </p:nvGrpSpPr>
      <p:grpSpPr>
        <a:xfrm>
          <a:off x="0" y="0"/>
          <a:ext cx="0" cy="0"/>
          <a:chOff x="0" y="0"/>
          <a:chExt cx="0" cy="0"/>
        </a:xfrm>
      </p:grpSpPr>
      <p:sp>
        <p:nvSpPr>
          <p:cNvPr id="435" name="Google Shape;435;p2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36" name="Google Shape;436;p2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200"/>
              <a:buFont typeface="Arial"/>
              <a:buNone/>
            </a:pPr>
            <a:endParaRPr/>
          </a:p>
        </p:txBody>
      </p:sp>
      <p:sp>
        <p:nvSpPr>
          <p:cNvPr id="437" name="Google Shape;437;p2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Clr>
                <a:schemeClr val="dk1"/>
              </a:buClr>
              <a:buSzPts val="1200"/>
              <a:buFont typeface="Arial"/>
              <a:buNone/>
            </a:pPr>
            <a:fld id="{00000000-1234-1234-1234-123412341234}" type="slidenum">
              <a:rPr lang="en-US"/>
              <a:t>22</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5"/>
        <p:cNvGrpSpPr/>
        <p:nvPr/>
      </p:nvGrpSpPr>
      <p:grpSpPr>
        <a:xfrm>
          <a:off x="0" y="0"/>
          <a:ext cx="0" cy="0"/>
          <a:chOff x="0" y="0"/>
          <a:chExt cx="0" cy="0"/>
        </a:xfrm>
      </p:grpSpPr>
      <p:sp>
        <p:nvSpPr>
          <p:cNvPr id="446" name="Google Shape;446;p2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200"/>
              <a:buFont typeface="Arial"/>
              <a:buNone/>
            </a:pPr>
            <a:endParaRPr/>
          </a:p>
        </p:txBody>
      </p:sp>
      <p:sp>
        <p:nvSpPr>
          <p:cNvPr id="447" name="Google Shape;447;p2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3"/>
        <p:cNvGrpSpPr/>
        <p:nvPr/>
      </p:nvGrpSpPr>
      <p:grpSpPr>
        <a:xfrm>
          <a:off x="0" y="0"/>
          <a:ext cx="0" cy="0"/>
          <a:chOff x="0" y="0"/>
          <a:chExt cx="0" cy="0"/>
        </a:xfrm>
      </p:grpSpPr>
      <p:sp>
        <p:nvSpPr>
          <p:cNvPr id="454" name="Google Shape;454;p2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200"/>
              <a:buFont typeface="Arial"/>
              <a:buNone/>
            </a:pPr>
            <a:endParaRPr/>
          </a:p>
        </p:txBody>
      </p:sp>
      <p:sp>
        <p:nvSpPr>
          <p:cNvPr id="455" name="Google Shape;455;p2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1"/>
        <p:cNvGrpSpPr/>
        <p:nvPr/>
      </p:nvGrpSpPr>
      <p:grpSpPr>
        <a:xfrm>
          <a:off x="0" y="0"/>
          <a:ext cx="0" cy="0"/>
          <a:chOff x="0" y="0"/>
          <a:chExt cx="0" cy="0"/>
        </a:xfrm>
      </p:grpSpPr>
      <p:sp>
        <p:nvSpPr>
          <p:cNvPr id="462" name="Google Shape;462;p2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63" name="Google Shape;463;p2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9"/>
        <p:cNvGrpSpPr/>
        <p:nvPr/>
      </p:nvGrpSpPr>
      <p:grpSpPr>
        <a:xfrm>
          <a:off x="0" y="0"/>
          <a:ext cx="0" cy="0"/>
          <a:chOff x="0" y="0"/>
          <a:chExt cx="0" cy="0"/>
        </a:xfrm>
      </p:grpSpPr>
      <p:sp>
        <p:nvSpPr>
          <p:cNvPr id="470" name="Google Shape;470;p2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a:solidFill>
                  <a:schemeClr val="dk1"/>
                </a:solidFill>
                <a:latin typeface="Arial"/>
                <a:ea typeface="Arial"/>
                <a:cs typeface="Arial"/>
                <a:sym typeface="Arial"/>
              </a:rPr>
              <a:t>26</a:t>
            </a:fld>
            <a:endParaRPr sz="1200">
              <a:solidFill>
                <a:schemeClr val="dk1"/>
              </a:solidFill>
              <a:latin typeface="Arial"/>
              <a:ea typeface="Arial"/>
              <a:cs typeface="Arial"/>
              <a:sym typeface="Arial"/>
            </a:endParaRPr>
          </a:p>
        </p:txBody>
      </p:sp>
      <p:sp>
        <p:nvSpPr>
          <p:cNvPr id="471" name="Google Shape;471;p2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72" name="Google Shape;472;p2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latin typeface="Arial"/>
              <a:ea typeface="Arial"/>
              <a:cs typeface="Arial"/>
              <a:sym typeface="Arial"/>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6"/>
        <p:cNvGrpSpPr/>
        <p:nvPr/>
      </p:nvGrpSpPr>
      <p:grpSpPr>
        <a:xfrm>
          <a:off x="0" y="0"/>
          <a:ext cx="0" cy="0"/>
          <a:chOff x="0" y="0"/>
          <a:chExt cx="0" cy="0"/>
        </a:xfrm>
      </p:grpSpPr>
      <p:sp>
        <p:nvSpPr>
          <p:cNvPr id="477" name="Google Shape;477;p2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78" name="Google Shape;478;p2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2" name="Google Shape;202;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7" name="Google Shape;237;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
        <p:cNvGrpSpPr/>
        <p:nvPr/>
      </p:nvGrpSpPr>
      <p:grpSpPr>
        <a:xfrm>
          <a:off x="0" y="0"/>
          <a:ext cx="0" cy="0"/>
          <a:chOff x="0" y="0"/>
          <a:chExt cx="0" cy="0"/>
        </a:xfrm>
      </p:grpSpPr>
      <p:sp>
        <p:nvSpPr>
          <p:cNvPr id="242" name="Google Shape;242;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5</a:t>
            </a:fld>
            <a:endParaRPr sz="1200" b="0" i="0" u="none" strike="noStrike" cap="none">
              <a:solidFill>
                <a:schemeClr val="dk1"/>
              </a:solidFill>
              <a:latin typeface="Arial"/>
              <a:ea typeface="Arial"/>
              <a:cs typeface="Arial"/>
              <a:sym typeface="Arial"/>
            </a:endParaRPr>
          </a:p>
        </p:txBody>
      </p:sp>
      <p:sp>
        <p:nvSpPr>
          <p:cNvPr id="243" name="Google Shape;243;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44" name="Google Shape;244;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latin typeface="Arial"/>
              <a:ea typeface="Arial"/>
              <a:cs typeface="Arial"/>
              <a:sym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Google Shape;251;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6</a:t>
            </a:fld>
            <a:endParaRPr sz="1200" b="0" i="0" u="none" strike="noStrike" cap="none">
              <a:solidFill>
                <a:schemeClr val="dk1"/>
              </a:solidFill>
              <a:latin typeface="Arial"/>
              <a:ea typeface="Arial"/>
              <a:cs typeface="Arial"/>
              <a:sym typeface="Arial"/>
            </a:endParaRPr>
          </a:p>
        </p:txBody>
      </p:sp>
      <p:sp>
        <p:nvSpPr>
          <p:cNvPr id="252" name="Google Shape;252;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53" name="Google Shape;253;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latin typeface="Arial"/>
              <a:ea typeface="Arial"/>
              <a:cs typeface="Arial"/>
              <a:sym typeface="Aria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2"/>
        <p:cNvGrpSpPr/>
        <p:nvPr/>
      </p:nvGrpSpPr>
      <p:grpSpPr>
        <a:xfrm>
          <a:off x="0" y="0"/>
          <a:ext cx="0" cy="0"/>
          <a:chOff x="0" y="0"/>
          <a:chExt cx="0" cy="0"/>
        </a:xfrm>
      </p:grpSpPr>
      <p:sp>
        <p:nvSpPr>
          <p:cNvPr id="263" name="Google Shape;263;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4" name="Google Shape;264;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6"/>
        <p:cNvGrpSpPr/>
        <p:nvPr/>
      </p:nvGrpSpPr>
      <p:grpSpPr>
        <a:xfrm>
          <a:off x="0" y="0"/>
          <a:ext cx="0" cy="0"/>
          <a:chOff x="0" y="0"/>
          <a:chExt cx="0" cy="0"/>
        </a:xfrm>
      </p:grpSpPr>
      <p:sp>
        <p:nvSpPr>
          <p:cNvPr id="287" name="Google Shape;287;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88" name="Google Shape;288;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3"/>
        <p:cNvGrpSpPr/>
        <p:nvPr/>
      </p:nvGrpSpPr>
      <p:grpSpPr>
        <a:xfrm>
          <a:off x="0" y="0"/>
          <a:ext cx="0" cy="0"/>
          <a:chOff x="0" y="0"/>
          <a:chExt cx="0" cy="0"/>
        </a:xfrm>
      </p:grpSpPr>
      <p:sp>
        <p:nvSpPr>
          <p:cNvPr id="294" name="Google Shape;294;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95" name="Google Shape;295;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spTree>
      <p:nvGrpSpPr>
        <p:cNvPr id="1" name="Shape 18"/>
        <p:cNvGrpSpPr/>
        <p:nvPr/>
      </p:nvGrpSpPr>
      <p:grpSpPr>
        <a:xfrm>
          <a:off x="0" y="0"/>
          <a:ext cx="0" cy="0"/>
          <a:chOff x="0" y="0"/>
          <a:chExt cx="0" cy="0"/>
        </a:xfrm>
      </p:grpSpPr>
      <p:sp>
        <p:nvSpPr>
          <p:cNvPr id="19" name="Google Shape;19;p2"/>
          <p:cNvSpPr/>
          <p:nvPr/>
        </p:nvSpPr>
        <p:spPr>
          <a:xfrm>
            <a:off x="920834" y="1346946"/>
            <a:ext cx="10222992" cy="80683"/>
          </a:xfrm>
          <a:prstGeom prst="rect">
            <a:avLst/>
          </a:prstGeom>
          <a:blipFill rotWithShape="1">
            <a:blip r:embed="rId2">
              <a:alphaModFix amt="85000"/>
            </a:blip>
            <a:tile tx="0" ty="-762000" sx="92000" sy="89000" flip="xy" algn="ctr"/>
          </a:blip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 name="Google Shape;20;p2"/>
          <p:cNvSpPr/>
          <p:nvPr/>
        </p:nvSpPr>
        <p:spPr>
          <a:xfrm>
            <a:off x="920834" y="4299696"/>
            <a:ext cx="10222992" cy="80683"/>
          </a:xfrm>
          <a:prstGeom prst="rect">
            <a:avLst/>
          </a:prstGeom>
          <a:blipFill rotWithShape="1">
            <a:blip r:embed="rId2">
              <a:alphaModFix amt="85000"/>
            </a:blip>
            <a:tile tx="0" ty="-717550" sx="92000" sy="89000" flip="xy" algn="ctr"/>
          </a:blip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 name="Google Shape;21;p2"/>
          <p:cNvSpPr/>
          <p:nvPr/>
        </p:nvSpPr>
        <p:spPr>
          <a:xfrm>
            <a:off x="920834" y="1484779"/>
            <a:ext cx="10222992" cy="2743200"/>
          </a:xfrm>
          <a:prstGeom prst="rect">
            <a:avLst/>
          </a:prstGeom>
          <a:blipFill rotWithShape="1">
            <a:blip r:embed="rId2">
              <a:alphaModFix amt="85000"/>
            </a:blip>
            <a:tile tx="0" ty="-704850" sx="92000" sy="89000" flip="xy" algn="ctr"/>
          </a:blip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22" name="Google Shape;22;p2"/>
          <p:cNvGrpSpPr/>
          <p:nvPr/>
        </p:nvGrpSpPr>
        <p:grpSpPr>
          <a:xfrm>
            <a:off x="9649215" y="4068923"/>
            <a:ext cx="1080904" cy="1080902"/>
            <a:chOff x="9685338" y="4460675"/>
            <a:chExt cx="1080904" cy="1080902"/>
          </a:xfrm>
        </p:grpSpPr>
        <p:sp>
          <p:nvSpPr>
            <p:cNvPr id="23" name="Google Shape;23;p2"/>
            <p:cNvSpPr/>
            <p:nvPr/>
          </p:nvSpPr>
          <p:spPr>
            <a:xfrm>
              <a:off x="9685338" y="4460675"/>
              <a:ext cx="1080904" cy="1080902"/>
            </a:xfrm>
            <a:prstGeom prst="ellipse">
              <a:avLst/>
            </a:prstGeom>
            <a:blipFill rotWithShape="1">
              <a:blip r:embed="rId3">
                <a:alphaModFix/>
              </a:blip>
              <a:tile tx="0" ty="0" sx="85000" sy="85000" flip="none" algn="tl"/>
            </a:blip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 name="Google Shape;24;p2"/>
            <p:cNvSpPr/>
            <p:nvPr/>
          </p:nvSpPr>
          <p:spPr>
            <a:xfrm>
              <a:off x="9793429" y="4568765"/>
              <a:ext cx="864723" cy="864722"/>
            </a:xfrm>
            <a:prstGeom prst="ellipse">
              <a:avLst/>
            </a:prstGeom>
            <a:noFill/>
            <a:ln w="254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25" name="Google Shape;25;p2"/>
          <p:cNvSpPr txBox="1">
            <a:spLocks noGrp="1"/>
          </p:cNvSpPr>
          <p:nvPr>
            <p:ph type="ctrTitle"/>
          </p:nvPr>
        </p:nvSpPr>
        <p:spPr>
          <a:xfrm>
            <a:off x="1051560" y="1432223"/>
            <a:ext cx="9966960" cy="3035808"/>
          </a:xfrm>
          <a:prstGeom prst="rect">
            <a:avLst/>
          </a:prstGeom>
          <a:noFill/>
          <a:ln>
            <a:noFill/>
          </a:ln>
        </p:spPr>
        <p:txBody>
          <a:bodyPr spcFirstLastPara="1" wrap="square" lIns="91425" tIns="45700" rIns="91425" bIns="45700" anchor="ctr" anchorCtr="0">
            <a:noAutofit/>
          </a:bodyPr>
          <a:lstStyle>
            <a:lvl1pPr lvl="0" algn="l">
              <a:lnSpc>
                <a:spcPct val="80000"/>
              </a:lnSpc>
              <a:spcBef>
                <a:spcPts val="0"/>
              </a:spcBef>
              <a:spcAft>
                <a:spcPts val="0"/>
              </a:spcAft>
              <a:buSzPts val="9600"/>
              <a:buFont typeface="Rockwell"/>
              <a:buNone/>
              <a:defRPr sz="96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2"/>
          <p:cNvSpPr txBox="1">
            <a:spLocks noGrp="1"/>
          </p:cNvSpPr>
          <p:nvPr>
            <p:ph type="subTitle" idx="1"/>
          </p:nvPr>
        </p:nvSpPr>
        <p:spPr>
          <a:xfrm>
            <a:off x="1069848" y="4389120"/>
            <a:ext cx="7891272" cy="1069848"/>
          </a:xfrm>
          <a:prstGeom prst="rect">
            <a:avLst/>
          </a:prstGeom>
          <a:noFill/>
          <a:ln>
            <a:noFill/>
          </a:ln>
        </p:spPr>
        <p:txBody>
          <a:bodyPr spcFirstLastPara="1" wrap="square" lIns="91425" tIns="45700" rIns="91425" bIns="45700" anchor="t" anchorCtr="0">
            <a:normAutofit/>
          </a:bodyPr>
          <a:lstStyle>
            <a:lvl1pPr lvl="0" algn="l">
              <a:lnSpc>
                <a:spcPct val="90000"/>
              </a:lnSpc>
              <a:spcBef>
                <a:spcPts val="1200"/>
              </a:spcBef>
              <a:spcAft>
                <a:spcPts val="0"/>
              </a:spcAft>
              <a:buSzPts val="1870"/>
              <a:buNone/>
              <a:defRPr sz="2200">
                <a:solidFill>
                  <a:schemeClr val="dk1"/>
                </a:solidFill>
              </a:defRPr>
            </a:lvl1pPr>
            <a:lvl2pPr lvl="1" algn="ctr">
              <a:lnSpc>
                <a:spcPct val="90000"/>
              </a:lnSpc>
              <a:spcBef>
                <a:spcPts val="400"/>
              </a:spcBef>
              <a:spcAft>
                <a:spcPts val="0"/>
              </a:spcAft>
              <a:buSzPts val="1870"/>
              <a:buNone/>
              <a:defRPr sz="2200"/>
            </a:lvl2pPr>
            <a:lvl3pPr lvl="2" algn="ctr">
              <a:lnSpc>
                <a:spcPct val="90000"/>
              </a:lnSpc>
              <a:spcBef>
                <a:spcPts val="400"/>
              </a:spcBef>
              <a:spcAft>
                <a:spcPts val="0"/>
              </a:spcAft>
              <a:buSzPts val="1870"/>
              <a:buNone/>
              <a:defRPr sz="2200"/>
            </a:lvl3pPr>
            <a:lvl4pPr lvl="3" algn="ctr">
              <a:lnSpc>
                <a:spcPct val="90000"/>
              </a:lnSpc>
              <a:spcBef>
                <a:spcPts val="400"/>
              </a:spcBef>
              <a:spcAft>
                <a:spcPts val="0"/>
              </a:spcAft>
              <a:buSzPts val="1700"/>
              <a:buNone/>
              <a:defRPr sz="2000"/>
            </a:lvl4pPr>
            <a:lvl5pPr lvl="4" algn="ctr">
              <a:lnSpc>
                <a:spcPct val="90000"/>
              </a:lnSpc>
              <a:spcBef>
                <a:spcPts val="400"/>
              </a:spcBef>
              <a:spcAft>
                <a:spcPts val="0"/>
              </a:spcAft>
              <a:buSzPts val="1700"/>
              <a:buNone/>
              <a:defRPr sz="2000"/>
            </a:lvl5pPr>
            <a:lvl6pPr lvl="5" algn="ctr">
              <a:lnSpc>
                <a:spcPct val="90000"/>
              </a:lnSpc>
              <a:spcBef>
                <a:spcPts val="400"/>
              </a:spcBef>
              <a:spcAft>
                <a:spcPts val="0"/>
              </a:spcAft>
              <a:buSzPts val="1700"/>
              <a:buNone/>
              <a:defRPr sz="2000"/>
            </a:lvl6pPr>
            <a:lvl7pPr lvl="6" algn="ctr">
              <a:lnSpc>
                <a:spcPct val="90000"/>
              </a:lnSpc>
              <a:spcBef>
                <a:spcPts val="400"/>
              </a:spcBef>
              <a:spcAft>
                <a:spcPts val="0"/>
              </a:spcAft>
              <a:buSzPts val="1700"/>
              <a:buNone/>
              <a:defRPr sz="2000"/>
            </a:lvl7pPr>
            <a:lvl8pPr lvl="7" algn="ctr">
              <a:lnSpc>
                <a:spcPct val="90000"/>
              </a:lnSpc>
              <a:spcBef>
                <a:spcPts val="400"/>
              </a:spcBef>
              <a:spcAft>
                <a:spcPts val="0"/>
              </a:spcAft>
              <a:buSzPts val="1700"/>
              <a:buNone/>
              <a:defRPr sz="2000"/>
            </a:lvl8pPr>
            <a:lvl9pPr lvl="8" algn="ctr">
              <a:lnSpc>
                <a:spcPct val="90000"/>
              </a:lnSpc>
              <a:spcBef>
                <a:spcPts val="400"/>
              </a:spcBef>
              <a:spcAft>
                <a:spcPts val="200"/>
              </a:spcAft>
              <a:buSzPts val="1700"/>
              <a:buNone/>
              <a:defRPr sz="2000"/>
            </a:lvl9pPr>
          </a:lstStyle>
          <a:p>
            <a:endParaRPr/>
          </a:p>
        </p:txBody>
      </p:sp>
      <p:sp>
        <p:nvSpPr>
          <p:cNvPr id="27" name="Google Shape;27;p2"/>
          <p:cNvSpPr txBox="1">
            <a:spLocks noGrp="1"/>
          </p:cNvSpPr>
          <p:nvPr>
            <p:ph type="dt" idx="10"/>
          </p:nvPr>
        </p:nvSpPr>
        <p:spPr>
          <a:xfrm>
            <a:off x="7964424" y="6272784"/>
            <a:ext cx="3273552"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Clr>
                <a:schemeClr val="dk2"/>
              </a:buClr>
              <a:buSzPts val="1400"/>
              <a:buFont typeface="Rockwell"/>
              <a:buNone/>
              <a:defRPr/>
            </a:lvl1pPr>
            <a:lvl2pPr lvl="1" algn="l">
              <a:spcBef>
                <a:spcPts val="0"/>
              </a:spcBef>
              <a:spcAft>
                <a:spcPts val="0"/>
              </a:spcAft>
              <a:buClr>
                <a:schemeClr val="dk1"/>
              </a:buClr>
              <a:buSzPts val="1400"/>
              <a:buFont typeface="Rockwell"/>
              <a:buNone/>
              <a:defRPr/>
            </a:lvl2pPr>
            <a:lvl3pPr lvl="2" algn="l">
              <a:spcBef>
                <a:spcPts val="0"/>
              </a:spcBef>
              <a:spcAft>
                <a:spcPts val="0"/>
              </a:spcAft>
              <a:buClr>
                <a:schemeClr val="dk1"/>
              </a:buClr>
              <a:buSzPts val="1400"/>
              <a:buFont typeface="Rockwell"/>
              <a:buNone/>
              <a:defRPr/>
            </a:lvl3pPr>
            <a:lvl4pPr lvl="3" algn="l">
              <a:spcBef>
                <a:spcPts val="0"/>
              </a:spcBef>
              <a:spcAft>
                <a:spcPts val="0"/>
              </a:spcAft>
              <a:buClr>
                <a:schemeClr val="dk1"/>
              </a:buClr>
              <a:buSzPts val="1400"/>
              <a:buFont typeface="Rockwell"/>
              <a:buNone/>
              <a:defRPr/>
            </a:lvl4pPr>
            <a:lvl5pPr lvl="4" algn="l">
              <a:spcBef>
                <a:spcPts val="0"/>
              </a:spcBef>
              <a:spcAft>
                <a:spcPts val="0"/>
              </a:spcAft>
              <a:buClr>
                <a:schemeClr val="dk1"/>
              </a:buClr>
              <a:buSzPts val="1400"/>
              <a:buFont typeface="Rockwell"/>
              <a:buNone/>
              <a:defRPr/>
            </a:lvl5pPr>
            <a:lvl6pPr lvl="5" algn="l">
              <a:spcBef>
                <a:spcPts val="0"/>
              </a:spcBef>
              <a:spcAft>
                <a:spcPts val="0"/>
              </a:spcAft>
              <a:buClr>
                <a:schemeClr val="dk1"/>
              </a:buClr>
              <a:buSzPts val="1400"/>
              <a:buFont typeface="Rockwell"/>
              <a:buNone/>
              <a:defRPr/>
            </a:lvl6pPr>
            <a:lvl7pPr lvl="6" algn="l">
              <a:spcBef>
                <a:spcPts val="0"/>
              </a:spcBef>
              <a:spcAft>
                <a:spcPts val="0"/>
              </a:spcAft>
              <a:buClr>
                <a:schemeClr val="dk1"/>
              </a:buClr>
              <a:buSzPts val="1400"/>
              <a:buFont typeface="Rockwell"/>
              <a:buNone/>
              <a:defRPr/>
            </a:lvl7pPr>
            <a:lvl8pPr lvl="7" algn="l">
              <a:spcBef>
                <a:spcPts val="0"/>
              </a:spcBef>
              <a:spcAft>
                <a:spcPts val="0"/>
              </a:spcAft>
              <a:buClr>
                <a:schemeClr val="dk1"/>
              </a:buClr>
              <a:buSzPts val="1400"/>
              <a:buFont typeface="Rockwell"/>
              <a:buNone/>
              <a:defRPr/>
            </a:lvl8pPr>
            <a:lvl9pPr lvl="8" algn="l">
              <a:spcBef>
                <a:spcPts val="0"/>
              </a:spcBef>
              <a:spcAft>
                <a:spcPts val="0"/>
              </a:spcAft>
              <a:buClr>
                <a:schemeClr val="dk1"/>
              </a:buClr>
              <a:buSzPts val="1400"/>
              <a:buFont typeface="Rockwell"/>
              <a:buNone/>
              <a:defRPr/>
            </a:lvl9pPr>
          </a:lstStyle>
          <a:p>
            <a:endParaRPr/>
          </a:p>
        </p:txBody>
      </p:sp>
      <p:sp>
        <p:nvSpPr>
          <p:cNvPr id="28" name="Google Shape;28;p2"/>
          <p:cNvSpPr txBox="1">
            <a:spLocks noGrp="1"/>
          </p:cNvSpPr>
          <p:nvPr>
            <p:ph type="ftr" idx="11"/>
          </p:nvPr>
        </p:nvSpPr>
        <p:spPr>
          <a:xfrm>
            <a:off x="1088136" y="6272784"/>
            <a:ext cx="6327648"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Clr>
                <a:schemeClr val="dk2"/>
              </a:buClr>
              <a:buSzPts val="1400"/>
              <a:buFont typeface="Rockwell"/>
              <a:buNone/>
              <a:defRPr/>
            </a:lvl1pPr>
            <a:lvl2pPr lvl="1" algn="l">
              <a:spcBef>
                <a:spcPts val="0"/>
              </a:spcBef>
              <a:spcAft>
                <a:spcPts val="0"/>
              </a:spcAft>
              <a:buClr>
                <a:schemeClr val="dk1"/>
              </a:buClr>
              <a:buSzPts val="1400"/>
              <a:buFont typeface="Rockwell"/>
              <a:buNone/>
              <a:defRPr/>
            </a:lvl2pPr>
            <a:lvl3pPr lvl="2" algn="l">
              <a:spcBef>
                <a:spcPts val="0"/>
              </a:spcBef>
              <a:spcAft>
                <a:spcPts val="0"/>
              </a:spcAft>
              <a:buClr>
                <a:schemeClr val="dk1"/>
              </a:buClr>
              <a:buSzPts val="1400"/>
              <a:buFont typeface="Rockwell"/>
              <a:buNone/>
              <a:defRPr/>
            </a:lvl3pPr>
            <a:lvl4pPr lvl="3" algn="l">
              <a:spcBef>
                <a:spcPts val="0"/>
              </a:spcBef>
              <a:spcAft>
                <a:spcPts val="0"/>
              </a:spcAft>
              <a:buClr>
                <a:schemeClr val="dk1"/>
              </a:buClr>
              <a:buSzPts val="1400"/>
              <a:buFont typeface="Rockwell"/>
              <a:buNone/>
              <a:defRPr/>
            </a:lvl4pPr>
            <a:lvl5pPr lvl="4" algn="l">
              <a:spcBef>
                <a:spcPts val="0"/>
              </a:spcBef>
              <a:spcAft>
                <a:spcPts val="0"/>
              </a:spcAft>
              <a:buClr>
                <a:schemeClr val="dk1"/>
              </a:buClr>
              <a:buSzPts val="1400"/>
              <a:buFont typeface="Rockwell"/>
              <a:buNone/>
              <a:defRPr/>
            </a:lvl5pPr>
            <a:lvl6pPr lvl="5" algn="l">
              <a:spcBef>
                <a:spcPts val="0"/>
              </a:spcBef>
              <a:spcAft>
                <a:spcPts val="0"/>
              </a:spcAft>
              <a:buClr>
                <a:schemeClr val="dk1"/>
              </a:buClr>
              <a:buSzPts val="1400"/>
              <a:buFont typeface="Rockwell"/>
              <a:buNone/>
              <a:defRPr/>
            </a:lvl6pPr>
            <a:lvl7pPr lvl="6" algn="l">
              <a:spcBef>
                <a:spcPts val="0"/>
              </a:spcBef>
              <a:spcAft>
                <a:spcPts val="0"/>
              </a:spcAft>
              <a:buClr>
                <a:schemeClr val="dk1"/>
              </a:buClr>
              <a:buSzPts val="1400"/>
              <a:buFont typeface="Rockwell"/>
              <a:buNone/>
              <a:defRPr/>
            </a:lvl7pPr>
            <a:lvl8pPr lvl="7" algn="l">
              <a:spcBef>
                <a:spcPts val="0"/>
              </a:spcBef>
              <a:spcAft>
                <a:spcPts val="0"/>
              </a:spcAft>
              <a:buClr>
                <a:schemeClr val="dk1"/>
              </a:buClr>
              <a:buSzPts val="1400"/>
              <a:buFont typeface="Rockwell"/>
              <a:buNone/>
              <a:defRPr/>
            </a:lvl8pPr>
            <a:lvl9pPr lvl="8" algn="l">
              <a:spcBef>
                <a:spcPts val="0"/>
              </a:spcBef>
              <a:spcAft>
                <a:spcPts val="0"/>
              </a:spcAft>
              <a:buClr>
                <a:schemeClr val="dk1"/>
              </a:buClr>
              <a:buSzPts val="1400"/>
              <a:buFont typeface="Rockwell"/>
              <a:buNone/>
              <a:defRPr/>
            </a:lvl9pPr>
          </a:lstStyle>
          <a:p>
            <a:endParaRPr/>
          </a:p>
        </p:txBody>
      </p:sp>
      <p:sp>
        <p:nvSpPr>
          <p:cNvPr id="29" name="Google Shape;29;p2"/>
          <p:cNvSpPr txBox="1">
            <a:spLocks noGrp="1"/>
          </p:cNvSpPr>
          <p:nvPr>
            <p:ph type="sldNum" idx="12"/>
          </p:nvPr>
        </p:nvSpPr>
        <p:spPr>
          <a:xfrm>
            <a:off x="9592733" y="4289334"/>
            <a:ext cx="1193868" cy="640080"/>
          </a:xfrm>
          <a:prstGeom prst="rect">
            <a:avLst/>
          </a:prstGeom>
          <a:noFill/>
          <a:ln>
            <a:noFill/>
          </a:ln>
        </p:spPr>
        <p:txBody>
          <a:bodyPr spcFirstLastPara="1" wrap="square" lIns="91425" tIns="45700" rIns="91425" bIns="45700" anchor="ctr" anchorCtr="0">
            <a:noAutofit/>
          </a:bodyPr>
          <a:lstStyle>
            <a:lvl1pPr marL="0" marR="0" lvl="0" indent="0" algn="ctr">
              <a:spcBef>
                <a:spcPts val="0"/>
              </a:spcBef>
              <a:spcAft>
                <a:spcPts val="0"/>
              </a:spcAft>
              <a:buClr>
                <a:srgbClr val="FFFFFF"/>
              </a:buClr>
              <a:buSzPts val="2800"/>
              <a:buFont typeface="Rockwell"/>
              <a:buNone/>
              <a:defRPr sz="2800" b="1" i="0" u="none" strike="noStrike" cap="none">
                <a:solidFill>
                  <a:srgbClr val="FFFFFF"/>
                </a:solidFill>
                <a:latin typeface="Rockwell"/>
                <a:ea typeface="Rockwell"/>
                <a:cs typeface="Rockwell"/>
                <a:sym typeface="Rockwell"/>
              </a:defRPr>
            </a:lvl1pPr>
            <a:lvl2pPr marL="0" marR="0" lvl="1" indent="0" algn="ctr">
              <a:spcBef>
                <a:spcPts val="0"/>
              </a:spcBef>
              <a:spcAft>
                <a:spcPts val="0"/>
              </a:spcAft>
              <a:buClr>
                <a:srgbClr val="FFFFFF"/>
              </a:buClr>
              <a:buSzPts val="2800"/>
              <a:buFont typeface="Rockwell"/>
              <a:buNone/>
              <a:defRPr sz="2800" b="1" i="0" u="none" strike="noStrike" cap="none">
                <a:solidFill>
                  <a:srgbClr val="FFFFFF"/>
                </a:solidFill>
                <a:latin typeface="Rockwell"/>
                <a:ea typeface="Rockwell"/>
                <a:cs typeface="Rockwell"/>
                <a:sym typeface="Rockwell"/>
              </a:defRPr>
            </a:lvl2pPr>
            <a:lvl3pPr marL="0" marR="0" lvl="2" indent="0" algn="ctr">
              <a:spcBef>
                <a:spcPts val="0"/>
              </a:spcBef>
              <a:spcAft>
                <a:spcPts val="0"/>
              </a:spcAft>
              <a:buClr>
                <a:srgbClr val="FFFFFF"/>
              </a:buClr>
              <a:buSzPts val="2800"/>
              <a:buFont typeface="Rockwell"/>
              <a:buNone/>
              <a:defRPr sz="2800" b="1" i="0" u="none" strike="noStrike" cap="none">
                <a:solidFill>
                  <a:srgbClr val="FFFFFF"/>
                </a:solidFill>
                <a:latin typeface="Rockwell"/>
                <a:ea typeface="Rockwell"/>
                <a:cs typeface="Rockwell"/>
                <a:sym typeface="Rockwell"/>
              </a:defRPr>
            </a:lvl3pPr>
            <a:lvl4pPr marL="0" marR="0" lvl="3" indent="0" algn="ctr">
              <a:spcBef>
                <a:spcPts val="0"/>
              </a:spcBef>
              <a:spcAft>
                <a:spcPts val="0"/>
              </a:spcAft>
              <a:buClr>
                <a:srgbClr val="FFFFFF"/>
              </a:buClr>
              <a:buSzPts val="2800"/>
              <a:buFont typeface="Rockwell"/>
              <a:buNone/>
              <a:defRPr sz="2800" b="1" i="0" u="none" strike="noStrike" cap="none">
                <a:solidFill>
                  <a:srgbClr val="FFFFFF"/>
                </a:solidFill>
                <a:latin typeface="Rockwell"/>
                <a:ea typeface="Rockwell"/>
                <a:cs typeface="Rockwell"/>
                <a:sym typeface="Rockwell"/>
              </a:defRPr>
            </a:lvl4pPr>
            <a:lvl5pPr marL="0" marR="0" lvl="4" indent="0" algn="ctr">
              <a:spcBef>
                <a:spcPts val="0"/>
              </a:spcBef>
              <a:spcAft>
                <a:spcPts val="0"/>
              </a:spcAft>
              <a:buClr>
                <a:srgbClr val="FFFFFF"/>
              </a:buClr>
              <a:buSzPts val="2800"/>
              <a:buFont typeface="Rockwell"/>
              <a:buNone/>
              <a:defRPr sz="2800" b="1" i="0" u="none" strike="noStrike" cap="none">
                <a:solidFill>
                  <a:srgbClr val="FFFFFF"/>
                </a:solidFill>
                <a:latin typeface="Rockwell"/>
                <a:ea typeface="Rockwell"/>
                <a:cs typeface="Rockwell"/>
                <a:sym typeface="Rockwell"/>
              </a:defRPr>
            </a:lvl5pPr>
            <a:lvl6pPr marL="0" marR="0" lvl="5" indent="0" algn="ctr">
              <a:spcBef>
                <a:spcPts val="0"/>
              </a:spcBef>
              <a:spcAft>
                <a:spcPts val="0"/>
              </a:spcAft>
              <a:buClr>
                <a:srgbClr val="FFFFFF"/>
              </a:buClr>
              <a:buSzPts val="2800"/>
              <a:buFont typeface="Rockwell"/>
              <a:buNone/>
              <a:defRPr sz="2800" b="1" i="0" u="none" strike="noStrike" cap="none">
                <a:solidFill>
                  <a:srgbClr val="FFFFFF"/>
                </a:solidFill>
                <a:latin typeface="Rockwell"/>
                <a:ea typeface="Rockwell"/>
                <a:cs typeface="Rockwell"/>
                <a:sym typeface="Rockwell"/>
              </a:defRPr>
            </a:lvl6pPr>
            <a:lvl7pPr marL="0" marR="0" lvl="6" indent="0" algn="ctr">
              <a:spcBef>
                <a:spcPts val="0"/>
              </a:spcBef>
              <a:spcAft>
                <a:spcPts val="0"/>
              </a:spcAft>
              <a:buClr>
                <a:srgbClr val="FFFFFF"/>
              </a:buClr>
              <a:buSzPts val="2800"/>
              <a:buFont typeface="Rockwell"/>
              <a:buNone/>
              <a:defRPr sz="2800" b="1" i="0" u="none" strike="noStrike" cap="none">
                <a:solidFill>
                  <a:srgbClr val="FFFFFF"/>
                </a:solidFill>
                <a:latin typeface="Rockwell"/>
                <a:ea typeface="Rockwell"/>
                <a:cs typeface="Rockwell"/>
                <a:sym typeface="Rockwell"/>
              </a:defRPr>
            </a:lvl7pPr>
            <a:lvl8pPr marL="0" marR="0" lvl="7" indent="0" algn="ctr">
              <a:spcBef>
                <a:spcPts val="0"/>
              </a:spcBef>
              <a:spcAft>
                <a:spcPts val="0"/>
              </a:spcAft>
              <a:buClr>
                <a:srgbClr val="FFFFFF"/>
              </a:buClr>
              <a:buSzPts val="2800"/>
              <a:buFont typeface="Rockwell"/>
              <a:buNone/>
              <a:defRPr sz="2800" b="1" i="0" u="none" strike="noStrike" cap="none">
                <a:solidFill>
                  <a:srgbClr val="FFFFFF"/>
                </a:solidFill>
                <a:latin typeface="Rockwell"/>
                <a:ea typeface="Rockwell"/>
                <a:cs typeface="Rockwell"/>
                <a:sym typeface="Rockwell"/>
              </a:defRPr>
            </a:lvl8pPr>
            <a:lvl9pPr marL="0" marR="0" lvl="8" indent="0" algn="ctr">
              <a:spcBef>
                <a:spcPts val="0"/>
              </a:spcBef>
              <a:spcAft>
                <a:spcPts val="0"/>
              </a:spcAft>
              <a:buClr>
                <a:srgbClr val="FFFFFF"/>
              </a:buClr>
              <a:buSzPts val="2800"/>
              <a:buFont typeface="Rockwell"/>
              <a:buNone/>
              <a:defRPr sz="2800" b="1" i="0" u="none" strike="noStrike" cap="none">
                <a:solidFill>
                  <a:srgbClr val="FFFFFF"/>
                </a:solidFill>
                <a:latin typeface="Rockwell"/>
                <a:ea typeface="Rockwell"/>
                <a:cs typeface="Rockwell"/>
                <a:sym typeface="Rockwell"/>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92"/>
        <p:cNvGrpSpPr/>
        <p:nvPr/>
      </p:nvGrpSpPr>
      <p:grpSpPr>
        <a:xfrm>
          <a:off x="0" y="0"/>
          <a:ext cx="0" cy="0"/>
          <a:chOff x="0" y="0"/>
          <a:chExt cx="0" cy="0"/>
        </a:xfrm>
      </p:grpSpPr>
      <p:sp>
        <p:nvSpPr>
          <p:cNvPr id="93" name="Google Shape;93;p11"/>
          <p:cNvSpPr txBox="1">
            <a:spLocks noGrp="1"/>
          </p:cNvSpPr>
          <p:nvPr>
            <p:ph type="title"/>
          </p:nvPr>
        </p:nvSpPr>
        <p:spPr>
          <a:xfrm>
            <a:off x="1069848" y="484632"/>
            <a:ext cx="10058400" cy="160934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4" name="Google Shape;94;p11"/>
          <p:cNvSpPr txBox="1">
            <a:spLocks noGrp="1"/>
          </p:cNvSpPr>
          <p:nvPr>
            <p:ph type="body" idx="1"/>
          </p:nvPr>
        </p:nvSpPr>
        <p:spPr>
          <a:xfrm rot="5400000">
            <a:off x="4073652" y="-882396"/>
            <a:ext cx="4050792" cy="10058400"/>
          </a:xfrm>
          <a:prstGeom prst="rect">
            <a:avLst/>
          </a:prstGeom>
          <a:noFill/>
          <a:ln>
            <a:noFill/>
          </a:ln>
        </p:spPr>
        <p:txBody>
          <a:bodyPr spcFirstLastPara="1" wrap="square" lIns="91425" tIns="45700" rIns="91425" bIns="45700" anchor="t" anchorCtr="0">
            <a:normAutofit/>
          </a:bodyPr>
          <a:lstStyle>
            <a:lvl1pPr marL="457200" lvl="0" indent="-325755" algn="l">
              <a:lnSpc>
                <a:spcPct val="90000"/>
              </a:lnSpc>
              <a:spcBef>
                <a:spcPts val="1200"/>
              </a:spcBef>
              <a:spcAft>
                <a:spcPts val="0"/>
              </a:spcAft>
              <a:buSzPts val="1530"/>
              <a:buChar char="▪"/>
              <a:defRPr/>
            </a:lvl1pPr>
            <a:lvl2pPr marL="914400" lvl="1" indent="-325755" algn="l">
              <a:lnSpc>
                <a:spcPct val="90000"/>
              </a:lnSpc>
              <a:spcBef>
                <a:spcPts val="400"/>
              </a:spcBef>
              <a:spcAft>
                <a:spcPts val="0"/>
              </a:spcAft>
              <a:buSzPts val="1530"/>
              <a:buChar char="▪"/>
              <a:defRPr/>
            </a:lvl2pPr>
            <a:lvl3pPr marL="1371600" lvl="2" indent="-325755" algn="l">
              <a:lnSpc>
                <a:spcPct val="90000"/>
              </a:lnSpc>
              <a:spcBef>
                <a:spcPts val="400"/>
              </a:spcBef>
              <a:spcAft>
                <a:spcPts val="0"/>
              </a:spcAft>
              <a:buSzPts val="1530"/>
              <a:buChar char="▪"/>
              <a:defRPr/>
            </a:lvl3pPr>
            <a:lvl4pPr marL="1828800" lvl="3" indent="-325755" algn="l">
              <a:lnSpc>
                <a:spcPct val="90000"/>
              </a:lnSpc>
              <a:spcBef>
                <a:spcPts val="400"/>
              </a:spcBef>
              <a:spcAft>
                <a:spcPts val="0"/>
              </a:spcAft>
              <a:buSzPts val="1530"/>
              <a:buChar char="▪"/>
              <a:defRPr/>
            </a:lvl4pPr>
            <a:lvl5pPr marL="2286000" lvl="4" indent="-325754" algn="l">
              <a:lnSpc>
                <a:spcPct val="90000"/>
              </a:lnSpc>
              <a:spcBef>
                <a:spcPts val="400"/>
              </a:spcBef>
              <a:spcAft>
                <a:spcPts val="0"/>
              </a:spcAft>
              <a:buSzPts val="1530"/>
              <a:buChar char="▪"/>
              <a:defRPr/>
            </a:lvl5pPr>
            <a:lvl6pPr marL="2743200" lvl="5" indent="-325754" algn="l">
              <a:lnSpc>
                <a:spcPct val="90000"/>
              </a:lnSpc>
              <a:spcBef>
                <a:spcPts val="400"/>
              </a:spcBef>
              <a:spcAft>
                <a:spcPts val="0"/>
              </a:spcAft>
              <a:buSzPts val="1530"/>
              <a:buChar char="▪"/>
              <a:defRPr/>
            </a:lvl6pPr>
            <a:lvl7pPr marL="3200400" lvl="6" indent="-325754" algn="l">
              <a:lnSpc>
                <a:spcPct val="90000"/>
              </a:lnSpc>
              <a:spcBef>
                <a:spcPts val="400"/>
              </a:spcBef>
              <a:spcAft>
                <a:spcPts val="0"/>
              </a:spcAft>
              <a:buSzPts val="1530"/>
              <a:buChar char="▪"/>
              <a:defRPr/>
            </a:lvl7pPr>
            <a:lvl8pPr marL="3657600" lvl="7" indent="-325754" algn="l">
              <a:lnSpc>
                <a:spcPct val="90000"/>
              </a:lnSpc>
              <a:spcBef>
                <a:spcPts val="400"/>
              </a:spcBef>
              <a:spcAft>
                <a:spcPts val="0"/>
              </a:spcAft>
              <a:buSzPts val="1530"/>
              <a:buChar char="▪"/>
              <a:defRPr/>
            </a:lvl8pPr>
            <a:lvl9pPr marL="4114800" lvl="8" indent="-325754" algn="l">
              <a:lnSpc>
                <a:spcPct val="90000"/>
              </a:lnSpc>
              <a:spcBef>
                <a:spcPts val="400"/>
              </a:spcBef>
              <a:spcAft>
                <a:spcPts val="200"/>
              </a:spcAft>
              <a:buSzPts val="1530"/>
              <a:buChar char="▪"/>
              <a:defRPr/>
            </a:lvl9pPr>
          </a:lstStyle>
          <a:p>
            <a:endParaRPr/>
          </a:p>
        </p:txBody>
      </p:sp>
      <p:sp>
        <p:nvSpPr>
          <p:cNvPr id="95" name="Google Shape;95;p11"/>
          <p:cNvSpPr txBox="1">
            <a:spLocks noGrp="1"/>
          </p:cNvSpPr>
          <p:nvPr>
            <p:ph type="dt" idx="10"/>
          </p:nvPr>
        </p:nvSpPr>
        <p:spPr>
          <a:xfrm>
            <a:off x="7964424" y="6272784"/>
            <a:ext cx="3273552"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Clr>
                <a:schemeClr val="dk2"/>
              </a:buClr>
              <a:buSzPts val="1400"/>
              <a:buFont typeface="Rockwell"/>
              <a:buNone/>
              <a:defRPr/>
            </a:lvl1pPr>
            <a:lvl2pPr lvl="1" algn="l">
              <a:spcBef>
                <a:spcPts val="0"/>
              </a:spcBef>
              <a:spcAft>
                <a:spcPts val="0"/>
              </a:spcAft>
              <a:buClr>
                <a:schemeClr val="dk1"/>
              </a:buClr>
              <a:buSzPts val="1400"/>
              <a:buFont typeface="Rockwell"/>
              <a:buNone/>
              <a:defRPr/>
            </a:lvl2pPr>
            <a:lvl3pPr lvl="2" algn="l">
              <a:spcBef>
                <a:spcPts val="0"/>
              </a:spcBef>
              <a:spcAft>
                <a:spcPts val="0"/>
              </a:spcAft>
              <a:buClr>
                <a:schemeClr val="dk1"/>
              </a:buClr>
              <a:buSzPts val="1400"/>
              <a:buFont typeface="Rockwell"/>
              <a:buNone/>
              <a:defRPr/>
            </a:lvl3pPr>
            <a:lvl4pPr lvl="3" algn="l">
              <a:spcBef>
                <a:spcPts val="0"/>
              </a:spcBef>
              <a:spcAft>
                <a:spcPts val="0"/>
              </a:spcAft>
              <a:buClr>
                <a:schemeClr val="dk1"/>
              </a:buClr>
              <a:buSzPts val="1400"/>
              <a:buFont typeface="Rockwell"/>
              <a:buNone/>
              <a:defRPr/>
            </a:lvl4pPr>
            <a:lvl5pPr lvl="4" algn="l">
              <a:spcBef>
                <a:spcPts val="0"/>
              </a:spcBef>
              <a:spcAft>
                <a:spcPts val="0"/>
              </a:spcAft>
              <a:buClr>
                <a:schemeClr val="dk1"/>
              </a:buClr>
              <a:buSzPts val="1400"/>
              <a:buFont typeface="Rockwell"/>
              <a:buNone/>
              <a:defRPr/>
            </a:lvl5pPr>
            <a:lvl6pPr lvl="5" algn="l">
              <a:spcBef>
                <a:spcPts val="0"/>
              </a:spcBef>
              <a:spcAft>
                <a:spcPts val="0"/>
              </a:spcAft>
              <a:buClr>
                <a:schemeClr val="dk1"/>
              </a:buClr>
              <a:buSzPts val="1400"/>
              <a:buFont typeface="Rockwell"/>
              <a:buNone/>
              <a:defRPr/>
            </a:lvl6pPr>
            <a:lvl7pPr lvl="6" algn="l">
              <a:spcBef>
                <a:spcPts val="0"/>
              </a:spcBef>
              <a:spcAft>
                <a:spcPts val="0"/>
              </a:spcAft>
              <a:buClr>
                <a:schemeClr val="dk1"/>
              </a:buClr>
              <a:buSzPts val="1400"/>
              <a:buFont typeface="Rockwell"/>
              <a:buNone/>
              <a:defRPr/>
            </a:lvl7pPr>
            <a:lvl8pPr lvl="7" algn="l">
              <a:spcBef>
                <a:spcPts val="0"/>
              </a:spcBef>
              <a:spcAft>
                <a:spcPts val="0"/>
              </a:spcAft>
              <a:buClr>
                <a:schemeClr val="dk1"/>
              </a:buClr>
              <a:buSzPts val="1400"/>
              <a:buFont typeface="Rockwell"/>
              <a:buNone/>
              <a:defRPr/>
            </a:lvl8pPr>
            <a:lvl9pPr lvl="8" algn="l">
              <a:spcBef>
                <a:spcPts val="0"/>
              </a:spcBef>
              <a:spcAft>
                <a:spcPts val="0"/>
              </a:spcAft>
              <a:buClr>
                <a:schemeClr val="dk1"/>
              </a:buClr>
              <a:buSzPts val="1400"/>
              <a:buFont typeface="Rockwell"/>
              <a:buNone/>
              <a:defRPr/>
            </a:lvl9pPr>
          </a:lstStyle>
          <a:p>
            <a:endParaRPr/>
          </a:p>
        </p:txBody>
      </p:sp>
      <p:sp>
        <p:nvSpPr>
          <p:cNvPr id="96" name="Google Shape;96;p11"/>
          <p:cNvSpPr txBox="1">
            <a:spLocks noGrp="1"/>
          </p:cNvSpPr>
          <p:nvPr>
            <p:ph type="ftr" idx="11"/>
          </p:nvPr>
        </p:nvSpPr>
        <p:spPr>
          <a:xfrm>
            <a:off x="1088136" y="6272784"/>
            <a:ext cx="6327648"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Clr>
                <a:schemeClr val="dk2"/>
              </a:buClr>
              <a:buSzPts val="1400"/>
              <a:buFont typeface="Rockwell"/>
              <a:buNone/>
              <a:defRPr/>
            </a:lvl1pPr>
            <a:lvl2pPr lvl="1" algn="l">
              <a:spcBef>
                <a:spcPts val="0"/>
              </a:spcBef>
              <a:spcAft>
                <a:spcPts val="0"/>
              </a:spcAft>
              <a:buClr>
                <a:schemeClr val="dk1"/>
              </a:buClr>
              <a:buSzPts val="1400"/>
              <a:buFont typeface="Rockwell"/>
              <a:buNone/>
              <a:defRPr/>
            </a:lvl2pPr>
            <a:lvl3pPr lvl="2" algn="l">
              <a:spcBef>
                <a:spcPts val="0"/>
              </a:spcBef>
              <a:spcAft>
                <a:spcPts val="0"/>
              </a:spcAft>
              <a:buClr>
                <a:schemeClr val="dk1"/>
              </a:buClr>
              <a:buSzPts val="1400"/>
              <a:buFont typeface="Rockwell"/>
              <a:buNone/>
              <a:defRPr/>
            </a:lvl3pPr>
            <a:lvl4pPr lvl="3" algn="l">
              <a:spcBef>
                <a:spcPts val="0"/>
              </a:spcBef>
              <a:spcAft>
                <a:spcPts val="0"/>
              </a:spcAft>
              <a:buClr>
                <a:schemeClr val="dk1"/>
              </a:buClr>
              <a:buSzPts val="1400"/>
              <a:buFont typeface="Rockwell"/>
              <a:buNone/>
              <a:defRPr/>
            </a:lvl4pPr>
            <a:lvl5pPr lvl="4" algn="l">
              <a:spcBef>
                <a:spcPts val="0"/>
              </a:spcBef>
              <a:spcAft>
                <a:spcPts val="0"/>
              </a:spcAft>
              <a:buClr>
                <a:schemeClr val="dk1"/>
              </a:buClr>
              <a:buSzPts val="1400"/>
              <a:buFont typeface="Rockwell"/>
              <a:buNone/>
              <a:defRPr/>
            </a:lvl5pPr>
            <a:lvl6pPr lvl="5" algn="l">
              <a:spcBef>
                <a:spcPts val="0"/>
              </a:spcBef>
              <a:spcAft>
                <a:spcPts val="0"/>
              </a:spcAft>
              <a:buClr>
                <a:schemeClr val="dk1"/>
              </a:buClr>
              <a:buSzPts val="1400"/>
              <a:buFont typeface="Rockwell"/>
              <a:buNone/>
              <a:defRPr/>
            </a:lvl6pPr>
            <a:lvl7pPr lvl="6" algn="l">
              <a:spcBef>
                <a:spcPts val="0"/>
              </a:spcBef>
              <a:spcAft>
                <a:spcPts val="0"/>
              </a:spcAft>
              <a:buClr>
                <a:schemeClr val="dk1"/>
              </a:buClr>
              <a:buSzPts val="1400"/>
              <a:buFont typeface="Rockwell"/>
              <a:buNone/>
              <a:defRPr/>
            </a:lvl7pPr>
            <a:lvl8pPr lvl="7" algn="l">
              <a:spcBef>
                <a:spcPts val="0"/>
              </a:spcBef>
              <a:spcAft>
                <a:spcPts val="0"/>
              </a:spcAft>
              <a:buClr>
                <a:schemeClr val="dk1"/>
              </a:buClr>
              <a:buSzPts val="1400"/>
              <a:buFont typeface="Rockwell"/>
              <a:buNone/>
              <a:defRPr/>
            </a:lvl8pPr>
            <a:lvl9pPr lvl="8" algn="l">
              <a:spcBef>
                <a:spcPts val="0"/>
              </a:spcBef>
              <a:spcAft>
                <a:spcPts val="0"/>
              </a:spcAft>
              <a:buClr>
                <a:schemeClr val="dk1"/>
              </a:buClr>
              <a:buSzPts val="1400"/>
              <a:buFont typeface="Rockwell"/>
              <a:buNone/>
              <a:defRPr/>
            </a:lvl9pPr>
          </a:lstStyle>
          <a:p>
            <a:endParaRPr/>
          </a:p>
        </p:txBody>
      </p:sp>
      <p:sp>
        <p:nvSpPr>
          <p:cNvPr id="97" name="Google Shape;97;p11"/>
          <p:cNvSpPr txBox="1">
            <a:spLocks noGrp="1"/>
          </p:cNvSpPr>
          <p:nvPr>
            <p:ph type="sldNum" idx="12"/>
          </p:nvPr>
        </p:nvSpPr>
        <p:spPr>
          <a:xfrm>
            <a:off x="11311128" y="6272784"/>
            <a:ext cx="640080" cy="365125"/>
          </a:xfrm>
          <a:prstGeom prst="rect">
            <a:avLst/>
          </a:prstGeom>
          <a:noFill/>
          <a:ln>
            <a:noFill/>
          </a:ln>
        </p:spPr>
        <p:txBody>
          <a:bodyPr spcFirstLastPara="1" wrap="square" lIns="91425" tIns="45700" rIns="91425" bIns="45700" anchor="ctr" anchorCtr="0">
            <a:noAutofit/>
          </a:bodyPr>
          <a:lstStyle>
            <a:lvl1pPr marL="0" marR="0" lvl="0"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1pPr>
            <a:lvl2pPr marL="0" marR="0" lvl="1"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2pPr>
            <a:lvl3pPr marL="0" marR="0" lvl="2"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3pPr>
            <a:lvl4pPr marL="0" marR="0" lvl="3"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4pPr>
            <a:lvl5pPr marL="0" marR="0" lvl="4"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5pPr>
            <a:lvl6pPr marL="0" marR="0" lvl="5"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6pPr>
            <a:lvl7pPr marL="0" marR="0" lvl="6"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7pPr>
            <a:lvl8pPr marL="0" marR="0" lvl="7"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8pPr>
            <a:lvl9pPr marL="0" marR="0" lvl="8"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98"/>
        <p:cNvGrpSpPr/>
        <p:nvPr/>
      </p:nvGrpSpPr>
      <p:grpSpPr>
        <a:xfrm>
          <a:off x="0" y="0"/>
          <a:ext cx="0" cy="0"/>
          <a:chOff x="0" y="0"/>
          <a:chExt cx="0" cy="0"/>
        </a:xfrm>
      </p:grpSpPr>
      <p:sp>
        <p:nvSpPr>
          <p:cNvPr id="99" name="Google Shape;99;p12"/>
          <p:cNvSpPr txBox="1">
            <a:spLocks noGrp="1"/>
          </p:cNvSpPr>
          <p:nvPr>
            <p:ph type="title"/>
          </p:nvPr>
        </p:nvSpPr>
        <p:spPr>
          <a:xfrm rot="5400000">
            <a:off x="7181850" y="2076450"/>
            <a:ext cx="5638800" cy="25527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0" name="Google Shape;100;p12"/>
          <p:cNvSpPr txBox="1">
            <a:spLocks noGrp="1"/>
          </p:cNvSpPr>
          <p:nvPr>
            <p:ph type="body" idx="1"/>
          </p:nvPr>
        </p:nvSpPr>
        <p:spPr>
          <a:xfrm rot="5400000">
            <a:off x="2000250" y="-400050"/>
            <a:ext cx="5638800" cy="7505700"/>
          </a:xfrm>
          <a:prstGeom prst="rect">
            <a:avLst/>
          </a:prstGeom>
          <a:noFill/>
          <a:ln>
            <a:noFill/>
          </a:ln>
        </p:spPr>
        <p:txBody>
          <a:bodyPr spcFirstLastPara="1" wrap="square" lIns="91425" tIns="45700" rIns="91425" bIns="45700" anchor="t" anchorCtr="0">
            <a:normAutofit/>
          </a:bodyPr>
          <a:lstStyle>
            <a:lvl1pPr marL="457200" lvl="0" indent="-325755" algn="l">
              <a:lnSpc>
                <a:spcPct val="90000"/>
              </a:lnSpc>
              <a:spcBef>
                <a:spcPts val="1200"/>
              </a:spcBef>
              <a:spcAft>
                <a:spcPts val="0"/>
              </a:spcAft>
              <a:buSzPts val="1530"/>
              <a:buChar char="▪"/>
              <a:defRPr/>
            </a:lvl1pPr>
            <a:lvl2pPr marL="914400" lvl="1" indent="-325755" algn="l">
              <a:lnSpc>
                <a:spcPct val="90000"/>
              </a:lnSpc>
              <a:spcBef>
                <a:spcPts val="400"/>
              </a:spcBef>
              <a:spcAft>
                <a:spcPts val="0"/>
              </a:spcAft>
              <a:buSzPts val="1530"/>
              <a:buChar char="▪"/>
              <a:defRPr/>
            </a:lvl2pPr>
            <a:lvl3pPr marL="1371600" lvl="2" indent="-325755" algn="l">
              <a:lnSpc>
                <a:spcPct val="90000"/>
              </a:lnSpc>
              <a:spcBef>
                <a:spcPts val="400"/>
              </a:spcBef>
              <a:spcAft>
                <a:spcPts val="0"/>
              </a:spcAft>
              <a:buSzPts val="1530"/>
              <a:buChar char="▪"/>
              <a:defRPr/>
            </a:lvl3pPr>
            <a:lvl4pPr marL="1828800" lvl="3" indent="-325755" algn="l">
              <a:lnSpc>
                <a:spcPct val="90000"/>
              </a:lnSpc>
              <a:spcBef>
                <a:spcPts val="400"/>
              </a:spcBef>
              <a:spcAft>
                <a:spcPts val="0"/>
              </a:spcAft>
              <a:buSzPts val="1530"/>
              <a:buChar char="▪"/>
              <a:defRPr/>
            </a:lvl4pPr>
            <a:lvl5pPr marL="2286000" lvl="4" indent="-325754" algn="l">
              <a:lnSpc>
                <a:spcPct val="90000"/>
              </a:lnSpc>
              <a:spcBef>
                <a:spcPts val="400"/>
              </a:spcBef>
              <a:spcAft>
                <a:spcPts val="0"/>
              </a:spcAft>
              <a:buSzPts val="1530"/>
              <a:buChar char="▪"/>
              <a:defRPr/>
            </a:lvl5pPr>
            <a:lvl6pPr marL="2743200" lvl="5" indent="-325754" algn="l">
              <a:lnSpc>
                <a:spcPct val="90000"/>
              </a:lnSpc>
              <a:spcBef>
                <a:spcPts val="400"/>
              </a:spcBef>
              <a:spcAft>
                <a:spcPts val="0"/>
              </a:spcAft>
              <a:buSzPts val="1530"/>
              <a:buChar char="▪"/>
              <a:defRPr/>
            </a:lvl6pPr>
            <a:lvl7pPr marL="3200400" lvl="6" indent="-325754" algn="l">
              <a:lnSpc>
                <a:spcPct val="90000"/>
              </a:lnSpc>
              <a:spcBef>
                <a:spcPts val="400"/>
              </a:spcBef>
              <a:spcAft>
                <a:spcPts val="0"/>
              </a:spcAft>
              <a:buSzPts val="1530"/>
              <a:buChar char="▪"/>
              <a:defRPr/>
            </a:lvl7pPr>
            <a:lvl8pPr marL="3657600" lvl="7" indent="-325754" algn="l">
              <a:lnSpc>
                <a:spcPct val="90000"/>
              </a:lnSpc>
              <a:spcBef>
                <a:spcPts val="400"/>
              </a:spcBef>
              <a:spcAft>
                <a:spcPts val="0"/>
              </a:spcAft>
              <a:buSzPts val="1530"/>
              <a:buChar char="▪"/>
              <a:defRPr/>
            </a:lvl8pPr>
            <a:lvl9pPr marL="4114800" lvl="8" indent="-325754" algn="l">
              <a:lnSpc>
                <a:spcPct val="90000"/>
              </a:lnSpc>
              <a:spcBef>
                <a:spcPts val="400"/>
              </a:spcBef>
              <a:spcAft>
                <a:spcPts val="200"/>
              </a:spcAft>
              <a:buSzPts val="1530"/>
              <a:buChar char="▪"/>
              <a:defRPr/>
            </a:lvl9pPr>
          </a:lstStyle>
          <a:p>
            <a:endParaRPr/>
          </a:p>
        </p:txBody>
      </p:sp>
      <p:sp>
        <p:nvSpPr>
          <p:cNvPr id="101" name="Google Shape;101;p12"/>
          <p:cNvSpPr txBox="1">
            <a:spLocks noGrp="1"/>
          </p:cNvSpPr>
          <p:nvPr>
            <p:ph type="dt" idx="10"/>
          </p:nvPr>
        </p:nvSpPr>
        <p:spPr>
          <a:xfrm>
            <a:off x="7964424" y="6272784"/>
            <a:ext cx="3273552"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Clr>
                <a:schemeClr val="dk2"/>
              </a:buClr>
              <a:buSzPts val="1400"/>
              <a:buFont typeface="Rockwell"/>
              <a:buNone/>
              <a:defRPr/>
            </a:lvl1pPr>
            <a:lvl2pPr lvl="1" algn="l">
              <a:spcBef>
                <a:spcPts val="0"/>
              </a:spcBef>
              <a:spcAft>
                <a:spcPts val="0"/>
              </a:spcAft>
              <a:buClr>
                <a:schemeClr val="dk1"/>
              </a:buClr>
              <a:buSzPts val="1400"/>
              <a:buFont typeface="Rockwell"/>
              <a:buNone/>
              <a:defRPr/>
            </a:lvl2pPr>
            <a:lvl3pPr lvl="2" algn="l">
              <a:spcBef>
                <a:spcPts val="0"/>
              </a:spcBef>
              <a:spcAft>
                <a:spcPts val="0"/>
              </a:spcAft>
              <a:buClr>
                <a:schemeClr val="dk1"/>
              </a:buClr>
              <a:buSzPts val="1400"/>
              <a:buFont typeface="Rockwell"/>
              <a:buNone/>
              <a:defRPr/>
            </a:lvl3pPr>
            <a:lvl4pPr lvl="3" algn="l">
              <a:spcBef>
                <a:spcPts val="0"/>
              </a:spcBef>
              <a:spcAft>
                <a:spcPts val="0"/>
              </a:spcAft>
              <a:buClr>
                <a:schemeClr val="dk1"/>
              </a:buClr>
              <a:buSzPts val="1400"/>
              <a:buFont typeface="Rockwell"/>
              <a:buNone/>
              <a:defRPr/>
            </a:lvl4pPr>
            <a:lvl5pPr lvl="4" algn="l">
              <a:spcBef>
                <a:spcPts val="0"/>
              </a:spcBef>
              <a:spcAft>
                <a:spcPts val="0"/>
              </a:spcAft>
              <a:buClr>
                <a:schemeClr val="dk1"/>
              </a:buClr>
              <a:buSzPts val="1400"/>
              <a:buFont typeface="Rockwell"/>
              <a:buNone/>
              <a:defRPr/>
            </a:lvl5pPr>
            <a:lvl6pPr lvl="5" algn="l">
              <a:spcBef>
                <a:spcPts val="0"/>
              </a:spcBef>
              <a:spcAft>
                <a:spcPts val="0"/>
              </a:spcAft>
              <a:buClr>
                <a:schemeClr val="dk1"/>
              </a:buClr>
              <a:buSzPts val="1400"/>
              <a:buFont typeface="Rockwell"/>
              <a:buNone/>
              <a:defRPr/>
            </a:lvl6pPr>
            <a:lvl7pPr lvl="6" algn="l">
              <a:spcBef>
                <a:spcPts val="0"/>
              </a:spcBef>
              <a:spcAft>
                <a:spcPts val="0"/>
              </a:spcAft>
              <a:buClr>
                <a:schemeClr val="dk1"/>
              </a:buClr>
              <a:buSzPts val="1400"/>
              <a:buFont typeface="Rockwell"/>
              <a:buNone/>
              <a:defRPr/>
            </a:lvl7pPr>
            <a:lvl8pPr lvl="7" algn="l">
              <a:spcBef>
                <a:spcPts val="0"/>
              </a:spcBef>
              <a:spcAft>
                <a:spcPts val="0"/>
              </a:spcAft>
              <a:buClr>
                <a:schemeClr val="dk1"/>
              </a:buClr>
              <a:buSzPts val="1400"/>
              <a:buFont typeface="Rockwell"/>
              <a:buNone/>
              <a:defRPr/>
            </a:lvl8pPr>
            <a:lvl9pPr lvl="8" algn="l">
              <a:spcBef>
                <a:spcPts val="0"/>
              </a:spcBef>
              <a:spcAft>
                <a:spcPts val="0"/>
              </a:spcAft>
              <a:buClr>
                <a:schemeClr val="dk1"/>
              </a:buClr>
              <a:buSzPts val="1400"/>
              <a:buFont typeface="Rockwell"/>
              <a:buNone/>
              <a:defRPr/>
            </a:lvl9pPr>
          </a:lstStyle>
          <a:p>
            <a:endParaRPr/>
          </a:p>
        </p:txBody>
      </p:sp>
      <p:sp>
        <p:nvSpPr>
          <p:cNvPr id="102" name="Google Shape;102;p12"/>
          <p:cNvSpPr txBox="1">
            <a:spLocks noGrp="1"/>
          </p:cNvSpPr>
          <p:nvPr>
            <p:ph type="ftr" idx="11"/>
          </p:nvPr>
        </p:nvSpPr>
        <p:spPr>
          <a:xfrm>
            <a:off x="1088136" y="6272784"/>
            <a:ext cx="6327648"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Clr>
                <a:schemeClr val="dk2"/>
              </a:buClr>
              <a:buSzPts val="1400"/>
              <a:buFont typeface="Rockwell"/>
              <a:buNone/>
              <a:defRPr/>
            </a:lvl1pPr>
            <a:lvl2pPr lvl="1" algn="l">
              <a:spcBef>
                <a:spcPts val="0"/>
              </a:spcBef>
              <a:spcAft>
                <a:spcPts val="0"/>
              </a:spcAft>
              <a:buClr>
                <a:schemeClr val="dk1"/>
              </a:buClr>
              <a:buSzPts val="1400"/>
              <a:buFont typeface="Rockwell"/>
              <a:buNone/>
              <a:defRPr/>
            </a:lvl2pPr>
            <a:lvl3pPr lvl="2" algn="l">
              <a:spcBef>
                <a:spcPts val="0"/>
              </a:spcBef>
              <a:spcAft>
                <a:spcPts val="0"/>
              </a:spcAft>
              <a:buClr>
                <a:schemeClr val="dk1"/>
              </a:buClr>
              <a:buSzPts val="1400"/>
              <a:buFont typeface="Rockwell"/>
              <a:buNone/>
              <a:defRPr/>
            </a:lvl3pPr>
            <a:lvl4pPr lvl="3" algn="l">
              <a:spcBef>
                <a:spcPts val="0"/>
              </a:spcBef>
              <a:spcAft>
                <a:spcPts val="0"/>
              </a:spcAft>
              <a:buClr>
                <a:schemeClr val="dk1"/>
              </a:buClr>
              <a:buSzPts val="1400"/>
              <a:buFont typeface="Rockwell"/>
              <a:buNone/>
              <a:defRPr/>
            </a:lvl4pPr>
            <a:lvl5pPr lvl="4" algn="l">
              <a:spcBef>
                <a:spcPts val="0"/>
              </a:spcBef>
              <a:spcAft>
                <a:spcPts val="0"/>
              </a:spcAft>
              <a:buClr>
                <a:schemeClr val="dk1"/>
              </a:buClr>
              <a:buSzPts val="1400"/>
              <a:buFont typeface="Rockwell"/>
              <a:buNone/>
              <a:defRPr/>
            </a:lvl5pPr>
            <a:lvl6pPr lvl="5" algn="l">
              <a:spcBef>
                <a:spcPts val="0"/>
              </a:spcBef>
              <a:spcAft>
                <a:spcPts val="0"/>
              </a:spcAft>
              <a:buClr>
                <a:schemeClr val="dk1"/>
              </a:buClr>
              <a:buSzPts val="1400"/>
              <a:buFont typeface="Rockwell"/>
              <a:buNone/>
              <a:defRPr/>
            </a:lvl6pPr>
            <a:lvl7pPr lvl="6" algn="l">
              <a:spcBef>
                <a:spcPts val="0"/>
              </a:spcBef>
              <a:spcAft>
                <a:spcPts val="0"/>
              </a:spcAft>
              <a:buClr>
                <a:schemeClr val="dk1"/>
              </a:buClr>
              <a:buSzPts val="1400"/>
              <a:buFont typeface="Rockwell"/>
              <a:buNone/>
              <a:defRPr/>
            </a:lvl7pPr>
            <a:lvl8pPr lvl="7" algn="l">
              <a:spcBef>
                <a:spcPts val="0"/>
              </a:spcBef>
              <a:spcAft>
                <a:spcPts val="0"/>
              </a:spcAft>
              <a:buClr>
                <a:schemeClr val="dk1"/>
              </a:buClr>
              <a:buSzPts val="1400"/>
              <a:buFont typeface="Rockwell"/>
              <a:buNone/>
              <a:defRPr/>
            </a:lvl8pPr>
            <a:lvl9pPr lvl="8" algn="l">
              <a:spcBef>
                <a:spcPts val="0"/>
              </a:spcBef>
              <a:spcAft>
                <a:spcPts val="0"/>
              </a:spcAft>
              <a:buClr>
                <a:schemeClr val="dk1"/>
              </a:buClr>
              <a:buSzPts val="1400"/>
              <a:buFont typeface="Rockwell"/>
              <a:buNone/>
              <a:defRPr/>
            </a:lvl9pPr>
          </a:lstStyle>
          <a:p>
            <a:endParaRPr/>
          </a:p>
        </p:txBody>
      </p:sp>
      <p:sp>
        <p:nvSpPr>
          <p:cNvPr id="103" name="Google Shape;103;p12"/>
          <p:cNvSpPr txBox="1">
            <a:spLocks noGrp="1"/>
          </p:cNvSpPr>
          <p:nvPr>
            <p:ph type="sldNum" idx="12"/>
          </p:nvPr>
        </p:nvSpPr>
        <p:spPr>
          <a:xfrm>
            <a:off x="11311128" y="6272784"/>
            <a:ext cx="640080" cy="365125"/>
          </a:xfrm>
          <a:prstGeom prst="rect">
            <a:avLst/>
          </a:prstGeom>
          <a:noFill/>
          <a:ln>
            <a:noFill/>
          </a:ln>
        </p:spPr>
        <p:txBody>
          <a:bodyPr spcFirstLastPara="1" wrap="square" lIns="91425" tIns="45700" rIns="91425" bIns="45700" anchor="ctr" anchorCtr="0">
            <a:noAutofit/>
          </a:bodyPr>
          <a:lstStyle>
            <a:lvl1pPr marL="0" marR="0" lvl="0"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1pPr>
            <a:lvl2pPr marL="0" marR="0" lvl="1"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2pPr>
            <a:lvl3pPr marL="0" marR="0" lvl="2"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3pPr>
            <a:lvl4pPr marL="0" marR="0" lvl="3"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4pPr>
            <a:lvl5pPr marL="0" marR="0" lvl="4"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5pPr>
            <a:lvl6pPr marL="0" marR="0" lvl="5"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6pPr>
            <a:lvl7pPr marL="0" marR="0" lvl="6"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7pPr>
            <a:lvl8pPr marL="0" marR="0" lvl="7"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8pPr>
            <a:lvl9pPr marL="0" marR="0" lvl="8"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10"/>
        <p:cNvGrpSpPr/>
        <p:nvPr/>
      </p:nvGrpSpPr>
      <p:grpSpPr>
        <a:xfrm>
          <a:off x="0" y="0"/>
          <a:ext cx="0" cy="0"/>
          <a:chOff x="0" y="0"/>
          <a:chExt cx="0" cy="0"/>
        </a:xfrm>
      </p:grpSpPr>
      <p:sp>
        <p:nvSpPr>
          <p:cNvPr id="111" name="Google Shape;111;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2" name="Google Shape;112;p1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3" name="Google Shape;113;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4" name="Google Shape;114;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5" name="Google Shape;115;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6"/>
        <p:cNvGrpSpPr/>
        <p:nvPr/>
      </p:nvGrpSpPr>
      <p:grpSpPr>
        <a:xfrm>
          <a:off x="0" y="0"/>
          <a:ext cx="0" cy="0"/>
          <a:chOff x="0" y="0"/>
          <a:chExt cx="0" cy="0"/>
        </a:xfrm>
      </p:grpSpPr>
      <p:sp>
        <p:nvSpPr>
          <p:cNvPr id="117" name="Google Shape;117;p1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8" name="Google Shape;118;p1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19" name="Google Shape;119;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0" name="Google Shape;120;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1" name="Google Shape;121;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22"/>
        <p:cNvGrpSpPr/>
        <p:nvPr/>
      </p:nvGrpSpPr>
      <p:grpSpPr>
        <a:xfrm>
          <a:off x="0" y="0"/>
          <a:ext cx="0" cy="0"/>
          <a:chOff x="0" y="0"/>
          <a:chExt cx="0" cy="0"/>
        </a:xfrm>
      </p:grpSpPr>
      <p:sp>
        <p:nvSpPr>
          <p:cNvPr id="123" name="Google Shape;123;p16"/>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24" name="Google Shape;124;p16"/>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757575"/>
              </a:buClr>
              <a:buSzPts val="2400"/>
              <a:buNone/>
              <a:defRPr sz="2400">
                <a:solidFill>
                  <a:srgbClr val="757575"/>
                </a:solidFill>
              </a:defRPr>
            </a:lvl1pPr>
            <a:lvl2pPr marL="914400" lvl="1" indent="-228600" algn="l">
              <a:lnSpc>
                <a:spcPct val="90000"/>
              </a:lnSpc>
              <a:spcBef>
                <a:spcPts val="500"/>
              </a:spcBef>
              <a:spcAft>
                <a:spcPts val="0"/>
              </a:spcAft>
              <a:buClr>
                <a:srgbClr val="757575"/>
              </a:buClr>
              <a:buSzPts val="2000"/>
              <a:buNone/>
              <a:defRPr sz="2000">
                <a:solidFill>
                  <a:srgbClr val="757575"/>
                </a:solidFill>
              </a:defRPr>
            </a:lvl2pPr>
            <a:lvl3pPr marL="1371600" lvl="2" indent="-228600" algn="l">
              <a:lnSpc>
                <a:spcPct val="90000"/>
              </a:lnSpc>
              <a:spcBef>
                <a:spcPts val="500"/>
              </a:spcBef>
              <a:spcAft>
                <a:spcPts val="0"/>
              </a:spcAft>
              <a:buClr>
                <a:srgbClr val="757575"/>
              </a:buClr>
              <a:buSzPts val="1800"/>
              <a:buNone/>
              <a:defRPr sz="1800">
                <a:solidFill>
                  <a:srgbClr val="757575"/>
                </a:solidFill>
              </a:defRPr>
            </a:lvl3pPr>
            <a:lvl4pPr marL="1828800" lvl="3" indent="-228600" algn="l">
              <a:lnSpc>
                <a:spcPct val="90000"/>
              </a:lnSpc>
              <a:spcBef>
                <a:spcPts val="500"/>
              </a:spcBef>
              <a:spcAft>
                <a:spcPts val="0"/>
              </a:spcAft>
              <a:buClr>
                <a:srgbClr val="757575"/>
              </a:buClr>
              <a:buSzPts val="1600"/>
              <a:buNone/>
              <a:defRPr sz="1600">
                <a:solidFill>
                  <a:srgbClr val="757575"/>
                </a:solidFill>
              </a:defRPr>
            </a:lvl4pPr>
            <a:lvl5pPr marL="2286000" lvl="4" indent="-228600" algn="l">
              <a:lnSpc>
                <a:spcPct val="90000"/>
              </a:lnSpc>
              <a:spcBef>
                <a:spcPts val="500"/>
              </a:spcBef>
              <a:spcAft>
                <a:spcPts val="0"/>
              </a:spcAft>
              <a:buClr>
                <a:srgbClr val="757575"/>
              </a:buClr>
              <a:buSzPts val="1600"/>
              <a:buNone/>
              <a:defRPr sz="1600">
                <a:solidFill>
                  <a:srgbClr val="757575"/>
                </a:solidFill>
              </a:defRPr>
            </a:lvl5pPr>
            <a:lvl6pPr marL="2743200" lvl="5" indent="-228600" algn="l">
              <a:lnSpc>
                <a:spcPct val="90000"/>
              </a:lnSpc>
              <a:spcBef>
                <a:spcPts val="500"/>
              </a:spcBef>
              <a:spcAft>
                <a:spcPts val="0"/>
              </a:spcAft>
              <a:buClr>
                <a:srgbClr val="757575"/>
              </a:buClr>
              <a:buSzPts val="1600"/>
              <a:buNone/>
              <a:defRPr sz="1600">
                <a:solidFill>
                  <a:srgbClr val="757575"/>
                </a:solidFill>
              </a:defRPr>
            </a:lvl6pPr>
            <a:lvl7pPr marL="3200400" lvl="6" indent="-228600" algn="l">
              <a:lnSpc>
                <a:spcPct val="90000"/>
              </a:lnSpc>
              <a:spcBef>
                <a:spcPts val="500"/>
              </a:spcBef>
              <a:spcAft>
                <a:spcPts val="0"/>
              </a:spcAft>
              <a:buClr>
                <a:srgbClr val="757575"/>
              </a:buClr>
              <a:buSzPts val="1600"/>
              <a:buNone/>
              <a:defRPr sz="1600">
                <a:solidFill>
                  <a:srgbClr val="757575"/>
                </a:solidFill>
              </a:defRPr>
            </a:lvl7pPr>
            <a:lvl8pPr marL="3657600" lvl="7" indent="-228600" algn="l">
              <a:lnSpc>
                <a:spcPct val="90000"/>
              </a:lnSpc>
              <a:spcBef>
                <a:spcPts val="500"/>
              </a:spcBef>
              <a:spcAft>
                <a:spcPts val="0"/>
              </a:spcAft>
              <a:buClr>
                <a:srgbClr val="757575"/>
              </a:buClr>
              <a:buSzPts val="1600"/>
              <a:buNone/>
              <a:defRPr sz="1600">
                <a:solidFill>
                  <a:srgbClr val="757575"/>
                </a:solidFill>
              </a:defRPr>
            </a:lvl8pPr>
            <a:lvl9pPr marL="4114800" lvl="8" indent="-228600" algn="l">
              <a:lnSpc>
                <a:spcPct val="90000"/>
              </a:lnSpc>
              <a:spcBef>
                <a:spcPts val="500"/>
              </a:spcBef>
              <a:spcAft>
                <a:spcPts val="0"/>
              </a:spcAft>
              <a:buClr>
                <a:srgbClr val="757575"/>
              </a:buClr>
              <a:buSzPts val="1600"/>
              <a:buNone/>
              <a:defRPr sz="1600">
                <a:solidFill>
                  <a:srgbClr val="757575"/>
                </a:solidFill>
              </a:defRPr>
            </a:lvl9pPr>
          </a:lstStyle>
          <a:p>
            <a:endParaRPr/>
          </a:p>
        </p:txBody>
      </p:sp>
      <p:sp>
        <p:nvSpPr>
          <p:cNvPr id="125" name="Google Shape;125;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6" name="Google Shape;126;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7" name="Google Shape;127;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128"/>
        <p:cNvGrpSpPr/>
        <p:nvPr/>
      </p:nvGrpSpPr>
      <p:grpSpPr>
        <a:xfrm>
          <a:off x="0" y="0"/>
          <a:ext cx="0" cy="0"/>
          <a:chOff x="0" y="0"/>
          <a:chExt cx="0" cy="0"/>
        </a:xfrm>
      </p:grpSpPr>
      <p:sp>
        <p:nvSpPr>
          <p:cNvPr id="129" name="Google Shape;129;p1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0" name="Google Shape;130;p17"/>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31" name="Google Shape;131;p17"/>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32" name="Google Shape;132;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3" name="Google Shape;133;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4" name="Google Shape;134;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135"/>
        <p:cNvGrpSpPr/>
        <p:nvPr/>
      </p:nvGrpSpPr>
      <p:grpSpPr>
        <a:xfrm>
          <a:off x="0" y="0"/>
          <a:ext cx="0" cy="0"/>
          <a:chOff x="0" y="0"/>
          <a:chExt cx="0" cy="0"/>
        </a:xfrm>
      </p:grpSpPr>
      <p:sp>
        <p:nvSpPr>
          <p:cNvPr id="136" name="Google Shape;136;p18"/>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7" name="Google Shape;137;p18"/>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138" name="Google Shape;138;p18"/>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39" name="Google Shape;139;p18"/>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140" name="Google Shape;140;p18"/>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41" name="Google Shape;141;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2" name="Google Shape;142;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3" name="Google Shape;143;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44"/>
        <p:cNvGrpSpPr/>
        <p:nvPr/>
      </p:nvGrpSpPr>
      <p:grpSpPr>
        <a:xfrm>
          <a:off x="0" y="0"/>
          <a:ext cx="0" cy="0"/>
          <a:chOff x="0" y="0"/>
          <a:chExt cx="0" cy="0"/>
        </a:xfrm>
      </p:grpSpPr>
      <p:sp>
        <p:nvSpPr>
          <p:cNvPr id="145" name="Google Shape;145;p1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46" name="Google Shape;146;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7" name="Google Shape;147;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8" name="Google Shape;148;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49"/>
        <p:cNvGrpSpPr/>
        <p:nvPr/>
      </p:nvGrpSpPr>
      <p:grpSpPr>
        <a:xfrm>
          <a:off x="0" y="0"/>
          <a:ext cx="0" cy="0"/>
          <a:chOff x="0" y="0"/>
          <a:chExt cx="0" cy="0"/>
        </a:xfrm>
      </p:grpSpPr>
      <p:sp>
        <p:nvSpPr>
          <p:cNvPr id="150" name="Google Shape;150;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1" name="Google Shape;151;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2" name="Google Shape;152;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153"/>
        <p:cNvGrpSpPr/>
        <p:nvPr/>
      </p:nvGrpSpPr>
      <p:grpSpPr>
        <a:xfrm>
          <a:off x="0" y="0"/>
          <a:ext cx="0" cy="0"/>
          <a:chOff x="0" y="0"/>
          <a:chExt cx="0" cy="0"/>
        </a:xfrm>
      </p:grpSpPr>
      <p:sp>
        <p:nvSpPr>
          <p:cNvPr id="154" name="Google Shape;154;p2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55" name="Google Shape;155;p21"/>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156" name="Google Shape;156;p21"/>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157" name="Google Shape;157;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8" name="Google Shape;158;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9" name="Google Shape;159;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30"/>
        <p:cNvGrpSpPr/>
        <p:nvPr/>
      </p:nvGrpSpPr>
      <p:grpSpPr>
        <a:xfrm>
          <a:off x="0" y="0"/>
          <a:ext cx="0" cy="0"/>
          <a:chOff x="0" y="0"/>
          <a:chExt cx="0" cy="0"/>
        </a:xfrm>
      </p:grpSpPr>
      <p:sp>
        <p:nvSpPr>
          <p:cNvPr id="31" name="Google Shape;31;p3"/>
          <p:cNvSpPr txBox="1">
            <a:spLocks noGrp="1"/>
          </p:cNvSpPr>
          <p:nvPr>
            <p:ph type="title"/>
          </p:nvPr>
        </p:nvSpPr>
        <p:spPr>
          <a:xfrm>
            <a:off x="1069848" y="484632"/>
            <a:ext cx="10058400" cy="160934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3"/>
          <p:cNvSpPr txBox="1">
            <a:spLocks noGrp="1"/>
          </p:cNvSpPr>
          <p:nvPr>
            <p:ph type="body" idx="1"/>
          </p:nvPr>
        </p:nvSpPr>
        <p:spPr>
          <a:xfrm>
            <a:off x="1069848" y="2121408"/>
            <a:ext cx="10058400" cy="4050792"/>
          </a:xfrm>
          <a:prstGeom prst="rect">
            <a:avLst/>
          </a:prstGeom>
          <a:noFill/>
          <a:ln>
            <a:noFill/>
          </a:ln>
        </p:spPr>
        <p:txBody>
          <a:bodyPr spcFirstLastPara="1" wrap="square" lIns="91425" tIns="45700" rIns="91425" bIns="45700" anchor="t" anchorCtr="0">
            <a:normAutofit/>
          </a:bodyPr>
          <a:lstStyle>
            <a:lvl1pPr marL="457200" lvl="0" indent="-325755" algn="l">
              <a:lnSpc>
                <a:spcPct val="90000"/>
              </a:lnSpc>
              <a:spcBef>
                <a:spcPts val="1200"/>
              </a:spcBef>
              <a:spcAft>
                <a:spcPts val="0"/>
              </a:spcAft>
              <a:buSzPts val="1530"/>
              <a:buChar char="▪"/>
              <a:defRPr/>
            </a:lvl1pPr>
            <a:lvl2pPr marL="914400" lvl="1" indent="-325755" algn="l">
              <a:lnSpc>
                <a:spcPct val="90000"/>
              </a:lnSpc>
              <a:spcBef>
                <a:spcPts val="400"/>
              </a:spcBef>
              <a:spcAft>
                <a:spcPts val="0"/>
              </a:spcAft>
              <a:buSzPts val="1530"/>
              <a:buChar char="▪"/>
              <a:defRPr/>
            </a:lvl2pPr>
            <a:lvl3pPr marL="1371600" lvl="2" indent="-325755" algn="l">
              <a:lnSpc>
                <a:spcPct val="90000"/>
              </a:lnSpc>
              <a:spcBef>
                <a:spcPts val="400"/>
              </a:spcBef>
              <a:spcAft>
                <a:spcPts val="0"/>
              </a:spcAft>
              <a:buSzPts val="1530"/>
              <a:buChar char="▪"/>
              <a:defRPr/>
            </a:lvl3pPr>
            <a:lvl4pPr marL="1828800" lvl="3" indent="-325755" algn="l">
              <a:lnSpc>
                <a:spcPct val="90000"/>
              </a:lnSpc>
              <a:spcBef>
                <a:spcPts val="400"/>
              </a:spcBef>
              <a:spcAft>
                <a:spcPts val="0"/>
              </a:spcAft>
              <a:buSzPts val="1530"/>
              <a:buChar char="▪"/>
              <a:defRPr/>
            </a:lvl4pPr>
            <a:lvl5pPr marL="2286000" lvl="4" indent="-325754" algn="l">
              <a:lnSpc>
                <a:spcPct val="90000"/>
              </a:lnSpc>
              <a:spcBef>
                <a:spcPts val="400"/>
              </a:spcBef>
              <a:spcAft>
                <a:spcPts val="0"/>
              </a:spcAft>
              <a:buSzPts val="1530"/>
              <a:buChar char="▪"/>
              <a:defRPr/>
            </a:lvl5pPr>
            <a:lvl6pPr marL="2743200" lvl="5" indent="-325754" algn="l">
              <a:lnSpc>
                <a:spcPct val="90000"/>
              </a:lnSpc>
              <a:spcBef>
                <a:spcPts val="400"/>
              </a:spcBef>
              <a:spcAft>
                <a:spcPts val="0"/>
              </a:spcAft>
              <a:buSzPts val="1530"/>
              <a:buChar char="▪"/>
              <a:defRPr/>
            </a:lvl6pPr>
            <a:lvl7pPr marL="3200400" lvl="6" indent="-325754" algn="l">
              <a:lnSpc>
                <a:spcPct val="90000"/>
              </a:lnSpc>
              <a:spcBef>
                <a:spcPts val="400"/>
              </a:spcBef>
              <a:spcAft>
                <a:spcPts val="0"/>
              </a:spcAft>
              <a:buSzPts val="1530"/>
              <a:buChar char="▪"/>
              <a:defRPr/>
            </a:lvl7pPr>
            <a:lvl8pPr marL="3657600" lvl="7" indent="-325754" algn="l">
              <a:lnSpc>
                <a:spcPct val="90000"/>
              </a:lnSpc>
              <a:spcBef>
                <a:spcPts val="400"/>
              </a:spcBef>
              <a:spcAft>
                <a:spcPts val="0"/>
              </a:spcAft>
              <a:buSzPts val="1530"/>
              <a:buChar char="▪"/>
              <a:defRPr/>
            </a:lvl8pPr>
            <a:lvl9pPr marL="4114800" lvl="8" indent="-325754" algn="l">
              <a:lnSpc>
                <a:spcPct val="90000"/>
              </a:lnSpc>
              <a:spcBef>
                <a:spcPts val="400"/>
              </a:spcBef>
              <a:spcAft>
                <a:spcPts val="200"/>
              </a:spcAft>
              <a:buSzPts val="1530"/>
              <a:buChar char="▪"/>
              <a:defRPr/>
            </a:lvl9pPr>
          </a:lstStyle>
          <a:p>
            <a:endParaRPr/>
          </a:p>
        </p:txBody>
      </p:sp>
      <p:sp>
        <p:nvSpPr>
          <p:cNvPr id="33" name="Google Shape;33;p3"/>
          <p:cNvSpPr txBox="1">
            <a:spLocks noGrp="1"/>
          </p:cNvSpPr>
          <p:nvPr>
            <p:ph type="dt" idx="10"/>
          </p:nvPr>
        </p:nvSpPr>
        <p:spPr>
          <a:xfrm>
            <a:off x="7964424" y="6272784"/>
            <a:ext cx="3273552"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Clr>
                <a:schemeClr val="dk2"/>
              </a:buClr>
              <a:buSzPts val="1400"/>
              <a:buFont typeface="Rockwell"/>
              <a:buNone/>
              <a:defRPr/>
            </a:lvl1pPr>
            <a:lvl2pPr lvl="1" algn="l">
              <a:spcBef>
                <a:spcPts val="0"/>
              </a:spcBef>
              <a:spcAft>
                <a:spcPts val="0"/>
              </a:spcAft>
              <a:buClr>
                <a:schemeClr val="dk1"/>
              </a:buClr>
              <a:buSzPts val="1400"/>
              <a:buFont typeface="Rockwell"/>
              <a:buNone/>
              <a:defRPr/>
            </a:lvl2pPr>
            <a:lvl3pPr lvl="2" algn="l">
              <a:spcBef>
                <a:spcPts val="0"/>
              </a:spcBef>
              <a:spcAft>
                <a:spcPts val="0"/>
              </a:spcAft>
              <a:buClr>
                <a:schemeClr val="dk1"/>
              </a:buClr>
              <a:buSzPts val="1400"/>
              <a:buFont typeface="Rockwell"/>
              <a:buNone/>
              <a:defRPr/>
            </a:lvl3pPr>
            <a:lvl4pPr lvl="3" algn="l">
              <a:spcBef>
                <a:spcPts val="0"/>
              </a:spcBef>
              <a:spcAft>
                <a:spcPts val="0"/>
              </a:spcAft>
              <a:buClr>
                <a:schemeClr val="dk1"/>
              </a:buClr>
              <a:buSzPts val="1400"/>
              <a:buFont typeface="Rockwell"/>
              <a:buNone/>
              <a:defRPr/>
            </a:lvl4pPr>
            <a:lvl5pPr lvl="4" algn="l">
              <a:spcBef>
                <a:spcPts val="0"/>
              </a:spcBef>
              <a:spcAft>
                <a:spcPts val="0"/>
              </a:spcAft>
              <a:buClr>
                <a:schemeClr val="dk1"/>
              </a:buClr>
              <a:buSzPts val="1400"/>
              <a:buFont typeface="Rockwell"/>
              <a:buNone/>
              <a:defRPr/>
            </a:lvl5pPr>
            <a:lvl6pPr lvl="5" algn="l">
              <a:spcBef>
                <a:spcPts val="0"/>
              </a:spcBef>
              <a:spcAft>
                <a:spcPts val="0"/>
              </a:spcAft>
              <a:buClr>
                <a:schemeClr val="dk1"/>
              </a:buClr>
              <a:buSzPts val="1400"/>
              <a:buFont typeface="Rockwell"/>
              <a:buNone/>
              <a:defRPr/>
            </a:lvl6pPr>
            <a:lvl7pPr lvl="6" algn="l">
              <a:spcBef>
                <a:spcPts val="0"/>
              </a:spcBef>
              <a:spcAft>
                <a:spcPts val="0"/>
              </a:spcAft>
              <a:buClr>
                <a:schemeClr val="dk1"/>
              </a:buClr>
              <a:buSzPts val="1400"/>
              <a:buFont typeface="Rockwell"/>
              <a:buNone/>
              <a:defRPr/>
            </a:lvl7pPr>
            <a:lvl8pPr lvl="7" algn="l">
              <a:spcBef>
                <a:spcPts val="0"/>
              </a:spcBef>
              <a:spcAft>
                <a:spcPts val="0"/>
              </a:spcAft>
              <a:buClr>
                <a:schemeClr val="dk1"/>
              </a:buClr>
              <a:buSzPts val="1400"/>
              <a:buFont typeface="Rockwell"/>
              <a:buNone/>
              <a:defRPr/>
            </a:lvl8pPr>
            <a:lvl9pPr lvl="8" algn="l">
              <a:spcBef>
                <a:spcPts val="0"/>
              </a:spcBef>
              <a:spcAft>
                <a:spcPts val="0"/>
              </a:spcAft>
              <a:buClr>
                <a:schemeClr val="dk1"/>
              </a:buClr>
              <a:buSzPts val="1400"/>
              <a:buFont typeface="Rockwell"/>
              <a:buNone/>
              <a:defRPr/>
            </a:lvl9pPr>
          </a:lstStyle>
          <a:p>
            <a:endParaRPr/>
          </a:p>
        </p:txBody>
      </p:sp>
      <p:sp>
        <p:nvSpPr>
          <p:cNvPr id="34" name="Google Shape;34;p3"/>
          <p:cNvSpPr txBox="1">
            <a:spLocks noGrp="1"/>
          </p:cNvSpPr>
          <p:nvPr>
            <p:ph type="ftr" idx="11"/>
          </p:nvPr>
        </p:nvSpPr>
        <p:spPr>
          <a:xfrm>
            <a:off x="1088136" y="6272784"/>
            <a:ext cx="6327648"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Clr>
                <a:schemeClr val="dk2"/>
              </a:buClr>
              <a:buSzPts val="1400"/>
              <a:buFont typeface="Rockwell"/>
              <a:buNone/>
              <a:defRPr/>
            </a:lvl1pPr>
            <a:lvl2pPr lvl="1" algn="l">
              <a:spcBef>
                <a:spcPts val="0"/>
              </a:spcBef>
              <a:spcAft>
                <a:spcPts val="0"/>
              </a:spcAft>
              <a:buClr>
                <a:schemeClr val="dk1"/>
              </a:buClr>
              <a:buSzPts val="1400"/>
              <a:buFont typeface="Rockwell"/>
              <a:buNone/>
              <a:defRPr/>
            </a:lvl2pPr>
            <a:lvl3pPr lvl="2" algn="l">
              <a:spcBef>
                <a:spcPts val="0"/>
              </a:spcBef>
              <a:spcAft>
                <a:spcPts val="0"/>
              </a:spcAft>
              <a:buClr>
                <a:schemeClr val="dk1"/>
              </a:buClr>
              <a:buSzPts val="1400"/>
              <a:buFont typeface="Rockwell"/>
              <a:buNone/>
              <a:defRPr/>
            </a:lvl3pPr>
            <a:lvl4pPr lvl="3" algn="l">
              <a:spcBef>
                <a:spcPts val="0"/>
              </a:spcBef>
              <a:spcAft>
                <a:spcPts val="0"/>
              </a:spcAft>
              <a:buClr>
                <a:schemeClr val="dk1"/>
              </a:buClr>
              <a:buSzPts val="1400"/>
              <a:buFont typeface="Rockwell"/>
              <a:buNone/>
              <a:defRPr/>
            </a:lvl4pPr>
            <a:lvl5pPr lvl="4" algn="l">
              <a:spcBef>
                <a:spcPts val="0"/>
              </a:spcBef>
              <a:spcAft>
                <a:spcPts val="0"/>
              </a:spcAft>
              <a:buClr>
                <a:schemeClr val="dk1"/>
              </a:buClr>
              <a:buSzPts val="1400"/>
              <a:buFont typeface="Rockwell"/>
              <a:buNone/>
              <a:defRPr/>
            </a:lvl5pPr>
            <a:lvl6pPr lvl="5" algn="l">
              <a:spcBef>
                <a:spcPts val="0"/>
              </a:spcBef>
              <a:spcAft>
                <a:spcPts val="0"/>
              </a:spcAft>
              <a:buClr>
                <a:schemeClr val="dk1"/>
              </a:buClr>
              <a:buSzPts val="1400"/>
              <a:buFont typeface="Rockwell"/>
              <a:buNone/>
              <a:defRPr/>
            </a:lvl6pPr>
            <a:lvl7pPr lvl="6" algn="l">
              <a:spcBef>
                <a:spcPts val="0"/>
              </a:spcBef>
              <a:spcAft>
                <a:spcPts val="0"/>
              </a:spcAft>
              <a:buClr>
                <a:schemeClr val="dk1"/>
              </a:buClr>
              <a:buSzPts val="1400"/>
              <a:buFont typeface="Rockwell"/>
              <a:buNone/>
              <a:defRPr/>
            </a:lvl7pPr>
            <a:lvl8pPr lvl="7" algn="l">
              <a:spcBef>
                <a:spcPts val="0"/>
              </a:spcBef>
              <a:spcAft>
                <a:spcPts val="0"/>
              </a:spcAft>
              <a:buClr>
                <a:schemeClr val="dk1"/>
              </a:buClr>
              <a:buSzPts val="1400"/>
              <a:buFont typeface="Rockwell"/>
              <a:buNone/>
              <a:defRPr/>
            </a:lvl8pPr>
            <a:lvl9pPr lvl="8" algn="l">
              <a:spcBef>
                <a:spcPts val="0"/>
              </a:spcBef>
              <a:spcAft>
                <a:spcPts val="0"/>
              </a:spcAft>
              <a:buClr>
                <a:schemeClr val="dk1"/>
              </a:buClr>
              <a:buSzPts val="1400"/>
              <a:buFont typeface="Rockwell"/>
              <a:buNone/>
              <a:defRPr/>
            </a:lvl9pPr>
          </a:lstStyle>
          <a:p>
            <a:endParaRPr/>
          </a:p>
        </p:txBody>
      </p:sp>
      <p:sp>
        <p:nvSpPr>
          <p:cNvPr id="35" name="Google Shape;35;p3"/>
          <p:cNvSpPr txBox="1">
            <a:spLocks noGrp="1"/>
          </p:cNvSpPr>
          <p:nvPr>
            <p:ph type="sldNum" idx="12"/>
          </p:nvPr>
        </p:nvSpPr>
        <p:spPr>
          <a:xfrm>
            <a:off x="11311128" y="6272784"/>
            <a:ext cx="640080" cy="365125"/>
          </a:xfrm>
          <a:prstGeom prst="rect">
            <a:avLst/>
          </a:prstGeom>
          <a:noFill/>
          <a:ln>
            <a:noFill/>
          </a:ln>
        </p:spPr>
        <p:txBody>
          <a:bodyPr spcFirstLastPara="1" wrap="square" lIns="91425" tIns="45700" rIns="91425" bIns="45700" anchor="ctr" anchorCtr="0">
            <a:noAutofit/>
          </a:bodyPr>
          <a:lstStyle>
            <a:lvl1pPr marL="0" marR="0" lvl="0"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1pPr>
            <a:lvl2pPr marL="0" marR="0" lvl="1"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2pPr>
            <a:lvl3pPr marL="0" marR="0" lvl="2"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3pPr>
            <a:lvl4pPr marL="0" marR="0" lvl="3"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4pPr>
            <a:lvl5pPr marL="0" marR="0" lvl="4"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5pPr>
            <a:lvl6pPr marL="0" marR="0" lvl="5"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6pPr>
            <a:lvl7pPr marL="0" marR="0" lvl="6"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7pPr>
            <a:lvl8pPr marL="0" marR="0" lvl="7"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8pPr>
            <a:lvl9pPr marL="0" marR="0" lvl="8"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60"/>
        <p:cNvGrpSpPr/>
        <p:nvPr/>
      </p:nvGrpSpPr>
      <p:grpSpPr>
        <a:xfrm>
          <a:off x="0" y="0"/>
          <a:ext cx="0" cy="0"/>
          <a:chOff x="0" y="0"/>
          <a:chExt cx="0" cy="0"/>
        </a:xfrm>
      </p:grpSpPr>
      <p:sp>
        <p:nvSpPr>
          <p:cNvPr id="161" name="Google Shape;161;p2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2" name="Google Shape;162;p22"/>
          <p:cNvSpPr>
            <a:spLocks noGrp="1"/>
          </p:cNvSpPr>
          <p:nvPr>
            <p:ph type="pic" idx="2"/>
          </p:nvPr>
        </p:nvSpPr>
        <p:spPr>
          <a:xfrm>
            <a:off x="5183188" y="987425"/>
            <a:ext cx="6172200" cy="4873625"/>
          </a:xfrm>
          <a:prstGeom prst="rect">
            <a:avLst/>
          </a:prstGeom>
          <a:noFill/>
          <a:ln>
            <a:noFill/>
          </a:ln>
        </p:spPr>
      </p:sp>
      <p:sp>
        <p:nvSpPr>
          <p:cNvPr id="163" name="Google Shape;163;p22"/>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164" name="Google Shape;164;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5" name="Google Shape;165;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6" name="Google Shape;166;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67"/>
        <p:cNvGrpSpPr/>
        <p:nvPr/>
      </p:nvGrpSpPr>
      <p:grpSpPr>
        <a:xfrm>
          <a:off x="0" y="0"/>
          <a:ext cx="0" cy="0"/>
          <a:chOff x="0" y="0"/>
          <a:chExt cx="0" cy="0"/>
        </a:xfrm>
      </p:grpSpPr>
      <p:sp>
        <p:nvSpPr>
          <p:cNvPr id="168" name="Google Shape;168;p2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9" name="Google Shape;169;p23"/>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70" name="Google Shape;170;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1" name="Google Shape;171;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2" name="Google Shape;172;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73"/>
        <p:cNvGrpSpPr/>
        <p:nvPr/>
      </p:nvGrpSpPr>
      <p:grpSpPr>
        <a:xfrm>
          <a:off x="0" y="0"/>
          <a:ext cx="0" cy="0"/>
          <a:chOff x="0" y="0"/>
          <a:chExt cx="0" cy="0"/>
        </a:xfrm>
      </p:grpSpPr>
      <p:sp>
        <p:nvSpPr>
          <p:cNvPr id="174" name="Google Shape;174;p24"/>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5" name="Google Shape;175;p24"/>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76" name="Google Shape;176;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7" name="Google Shape;177;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8" name="Google Shape;178;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6"/>
        <p:cNvGrpSpPr/>
        <p:nvPr/>
      </p:nvGrpSpPr>
      <p:grpSpPr>
        <a:xfrm>
          <a:off x="0" y="0"/>
          <a:ext cx="0" cy="0"/>
          <a:chOff x="0" y="0"/>
          <a:chExt cx="0" cy="0"/>
        </a:xfrm>
      </p:grpSpPr>
      <p:sp>
        <p:nvSpPr>
          <p:cNvPr id="37" name="Google Shape;37;p4"/>
          <p:cNvSpPr txBox="1">
            <a:spLocks noGrp="1"/>
          </p:cNvSpPr>
          <p:nvPr>
            <p:ph type="title"/>
          </p:nvPr>
        </p:nvSpPr>
        <p:spPr>
          <a:xfrm>
            <a:off x="1069848" y="484632"/>
            <a:ext cx="10058400" cy="160934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4"/>
          <p:cNvSpPr txBox="1">
            <a:spLocks noGrp="1"/>
          </p:cNvSpPr>
          <p:nvPr>
            <p:ph type="dt" idx="10"/>
          </p:nvPr>
        </p:nvSpPr>
        <p:spPr>
          <a:xfrm>
            <a:off x="7964424" y="6272784"/>
            <a:ext cx="3273552"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Clr>
                <a:schemeClr val="dk2"/>
              </a:buClr>
              <a:buSzPts val="1400"/>
              <a:buFont typeface="Rockwell"/>
              <a:buNone/>
              <a:defRPr/>
            </a:lvl1pPr>
            <a:lvl2pPr lvl="1" algn="l">
              <a:spcBef>
                <a:spcPts val="0"/>
              </a:spcBef>
              <a:spcAft>
                <a:spcPts val="0"/>
              </a:spcAft>
              <a:buClr>
                <a:schemeClr val="dk1"/>
              </a:buClr>
              <a:buSzPts val="1400"/>
              <a:buFont typeface="Rockwell"/>
              <a:buNone/>
              <a:defRPr/>
            </a:lvl2pPr>
            <a:lvl3pPr lvl="2" algn="l">
              <a:spcBef>
                <a:spcPts val="0"/>
              </a:spcBef>
              <a:spcAft>
                <a:spcPts val="0"/>
              </a:spcAft>
              <a:buClr>
                <a:schemeClr val="dk1"/>
              </a:buClr>
              <a:buSzPts val="1400"/>
              <a:buFont typeface="Rockwell"/>
              <a:buNone/>
              <a:defRPr/>
            </a:lvl3pPr>
            <a:lvl4pPr lvl="3" algn="l">
              <a:spcBef>
                <a:spcPts val="0"/>
              </a:spcBef>
              <a:spcAft>
                <a:spcPts val="0"/>
              </a:spcAft>
              <a:buClr>
                <a:schemeClr val="dk1"/>
              </a:buClr>
              <a:buSzPts val="1400"/>
              <a:buFont typeface="Rockwell"/>
              <a:buNone/>
              <a:defRPr/>
            </a:lvl4pPr>
            <a:lvl5pPr lvl="4" algn="l">
              <a:spcBef>
                <a:spcPts val="0"/>
              </a:spcBef>
              <a:spcAft>
                <a:spcPts val="0"/>
              </a:spcAft>
              <a:buClr>
                <a:schemeClr val="dk1"/>
              </a:buClr>
              <a:buSzPts val="1400"/>
              <a:buFont typeface="Rockwell"/>
              <a:buNone/>
              <a:defRPr/>
            </a:lvl5pPr>
            <a:lvl6pPr lvl="5" algn="l">
              <a:spcBef>
                <a:spcPts val="0"/>
              </a:spcBef>
              <a:spcAft>
                <a:spcPts val="0"/>
              </a:spcAft>
              <a:buClr>
                <a:schemeClr val="dk1"/>
              </a:buClr>
              <a:buSzPts val="1400"/>
              <a:buFont typeface="Rockwell"/>
              <a:buNone/>
              <a:defRPr/>
            </a:lvl6pPr>
            <a:lvl7pPr lvl="6" algn="l">
              <a:spcBef>
                <a:spcPts val="0"/>
              </a:spcBef>
              <a:spcAft>
                <a:spcPts val="0"/>
              </a:spcAft>
              <a:buClr>
                <a:schemeClr val="dk1"/>
              </a:buClr>
              <a:buSzPts val="1400"/>
              <a:buFont typeface="Rockwell"/>
              <a:buNone/>
              <a:defRPr/>
            </a:lvl7pPr>
            <a:lvl8pPr lvl="7" algn="l">
              <a:spcBef>
                <a:spcPts val="0"/>
              </a:spcBef>
              <a:spcAft>
                <a:spcPts val="0"/>
              </a:spcAft>
              <a:buClr>
                <a:schemeClr val="dk1"/>
              </a:buClr>
              <a:buSzPts val="1400"/>
              <a:buFont typeface="Rockwell"/>
              <a:buNone/>
              <a:defRPr/>
            </a:lvl8pPr>
            <a:lvl9pPr lvl="8" algn="l">
              <a:spcBef>
                <a:spcPts val="0"/>
              </a:spcBef>
              <a:spcAft>
                <a:spcPts val="0"/>
              </a:spcAft>
              <a:buClr>
                <a:schemeClr val="dk1"/>
              </a:buClr>
              <a:buSzPts val="1400"/>
              <a:buFont typeface="Rockwell"/>
              <a:buNone/>
              <a:defRPr/>
            </a:lvl9pPr>
          </a:lstStyle>
          <a:p>
            <a:endParaRPr/>
          </a:p>
        </p:txBody>
      </p:sp>
      <p:sp>
        <p:nvSpPr>
          <p:cNvPr id="39" name="Google Shape;39;p4"/>
          <p:cNvSpPr txBox="1">
            <a:spLocks noGrp="1"/>
          </p:cNvSpPr>
          <p:nvPr>
            <p:ph type="ftr" idx="11"/>
          </p:nvPr>
        </p:nvSpPr>
        <p:spPr>
          <a:xfrm>
            <a:off x="1088136" y="6272784"/>
            <a:ext cx="6327648"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Clr>
                <a:schemeClr val="dk2"/>
              </a:buClr>
              <a:buSzPts val="1400"/>
              <a:buFont typeface="Rockwell"/>
              <a:buNone/>
              <a:defRPr/>
            </a:lvl1pPr>
            <a:lvl2pPr lvl="1" algn="l">
              <a:spcBef>
                <a:spcPts val="0"/>
              </a:spcBef>
              <a:spcAft>
                <a:spcPts val="0"/>
              </a:spcAft>
              <a:buClr>
                <a:schemeClr val="dk1"/>
              </a:buClr>
              <a:buSzPts val="1400"/>
              <a:buFont typeface="Rockwell"/>
              <a:buNone/>
              <a:defRPr/>
            </a:lvl2pPr>
            <a:lvl3pPr lvl="2" algn="l">
              <a:spcBef>
                <a:spcPts val="0"/>
              </a:spcBef>
              <a:spcAft>
                <a:spcPts val="0"/>
              </a:spcAft>
              <a:buClr>
                <a:schemeClr val="dk1"/>
              </a:buClr>
              <a:buSzPts val="1400"/>
              <a:buFont typeface="Rockwell"/>
              <a:buNone/>
              <a:defRPr/>
            </a:lvl3pPr>
            <a:lvl4pPr lvl="3" algn="l">
              <a:spcBef>
                <a:spcPts val="0"/>
              </a:spcBef>
              <a:spcAft>
                <a:spcPts val="0"/>
              </a:spcAft>
              <a:buClr>
                <a:schemeClr val="dk1"/>
              </a:buClr>
              <a:buSzPts val="1400"/>
              <a:buFont typeface="Rockwell"/>
              <a:buNone/>
              <a:defRPr/>
            </a:lvl4pPr>
            <a:lvl5pPr lvl="4" algn="l">
              <a:spcBef>
                <a:spcPts val="0"/>
              </a:spcBef>
              <a:spcAft>
                <a:spcPts val="0"/>
              </a:spcAft>
              <a:buClr>
                <a:schemeClr val="dk1"/>
              </a:buClr>
              <a:buSzPts val="1400"/>
              <a:buFont typeface="Rockwell"/>
              <a:buNone/>
              <a:defRPr/>
            </a:lvl5pPr>
            <a:lvl6pPr lvl="5" algn="l">
              <a:spcBef>
                <a:spcPts val="0"/>
              </a:spcBef>
              <a:spcAft>
                <a:spcPts val="0"/>
              </a:spcAft>
              <a:buClr>
                <a:schemeClr val="dk1"/>
              </a:buClr>
              <a:buSzPts val="1400"/>
              <a:buFont typeface="Rockwell"/>
              <a:buNone/>
              <a:defRPr/>
            </a:lvl6pPr>
            <a:lvl7pPr lvl="6" algn="l">
              <a:spcBef>
                <a:spcPts val="0"/>
              </a:spcBef>
              <a:spcAft>
                <a:spcPts val="0"/>
              </a:spcAft>
              <a:buClr>
                <a:schemeClr val="dk1"/>
              </a:buClr>
              <a:buSzPts val="1400"/>
              <a:buFont typeface="Rockwell"/>
              <a:buNone/>
              <a:defRPr/>
            </a:lvl7pPr>
            <a:lvl8pPr lvl="7" algn="l">
              <a:spcBef>
                <a:spcPts val="0"/>
              </a:spcBef>
              <a:spcAft>
                <a:spcPts val="0"/>
              </a:spcAft>
              <a:buClr>
                <a:schemeClr val="dk1"/>
              </a:buClr>
              <a:buSzPts val="1400"/>
              <a:buFont typeface="Rockwell"/>
              <a:buNone/>
              <a:defRPr/>
            </a:lvl8pPr>
            <a:lvl9pPr lvl="8" algn="l">
              <a:spcBef>
                <a:spcPts val="0"/>
              </a:spcBef>
              <a:spcAft>
                <a:spcPts val="0"/>
              </a:spcAft>
              <a:buClr>
                <a:schemeClr val="dk1"/>
              </a:buClr>
              <a:buSzPts val="1400"/>
              <a:buFont typeface="Rockwell"/>
              <a:buNone/>
              <a:defRPr/>
            </a:lvl9pPr>
          </a:lstStyle>
          <a:p>
            <a:endParaRPr/>
          </a:p>
        </p:txBody>
      </p:sp>
      <p:sp>
        <p:nvSpPr>
          <p:cNvPr id="40" name="Google Shape;40;p4"/>
          <p:cNvSpPr txBox="1">
            <a:spLocks noGrp="1"/>
          </p:cNvSpPr>
          <p:nvPr>
            <p:ph type="sldNum" idx="12"/>
          </p:nvPr>
        </p:nvSpPr>
        <p:spPr>
          <a:xfrm>
            <a:off x="11311128" y="6272784"/>
            <a:ext cx="640080" cy="365125"/>
          </a:xfrm>
          <a:prstGeom prst="rect">
            <a:avLst/>
          </a:prstGeom>
          <a:noFill/>
          <a:ln>
            <a:noFill/>
          </a:ln>
        </p:spPr>
        <p:txBody>
          <a:bodyPr spcFirstLastPara="1" wrap="square" lIns="91425" tIns="45700" rIns="91425" bIns="45700" anchor="ctr" anchorCtr="0">
            <a:noAutofit/>
          </a:bodyPr>
          <a:lstStyle>
            <a:lvl1pPr marL="0" marR="0" lvl="0"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1pPr>
            <a:lvl2pPr marL="0" marR="0" lvl="1"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2pPr>
            <a:lvl3pPr marL="0" marR="0" lvl="2"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3pPr>
            <a:lvl4pPr marL="0" marR="0" lvl="3"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4pPr>
            <a:lvl5pPr marL="0" marR="0" lvl="4"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5pPr>
            <a:lvl6pPr marL="0" marR="0" lvl="5"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6pPr>
            <a:lvl7pPr marL="0" marR="0" lvl="6"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7pPr>
            <a:lvl8pPr marL="0" marR="0" lvl="7"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8pPr>
            <a:lvl9pPr marL="0" marR="0" lvl="8"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41"/>
        <p:cNvGrpSpPr/>
        <p:nvPr/>
      </p:nvGrpSpPr>
      <p:grpSpPr>
        <a:xfrm>
          <a:off x="0" y="0"/>
          <a:ext cx="0" cy="0"/>
          <a:chOff x="0" y="0"/>
          <a:chExt cx="0" cy="0"/>
        </a:xfrm>
      </p:grpSpPr>
      <p:sp>
        <p:nvSpPr>
          <p:cNvPr id="42" name="Google Shape;42;p5"/>
          <p:cNvSpPr txBox="1">
            <a:spLocks noGrp="1"/>
          </p:cNvSpPr>
          <p:nvPr>
            <p:ph type="title"/>
          </p:nvPr>
        </p:nvSpPr>
        <p:spPr>
          <a:xfrm>
            <a:off x="1069848" y="484632"/>
            <a:ext cx="10058400" cy="160934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5"/>
          <p:cNvSpPr txBox="1">
            <a:spLocks noGrp="1"/>
          </p:cNvSpPr>
          <p:nvPr>
            <p:ph type="body" idx="1"/>
          </p:nvPr>
        </p:nvSpPr>
        <p:spPr>
          <a:xfrm>
            <a:off x="1069848" y="2194560"/>
            <a:ext cx="4754880" cy="3977640"/>
          </a:xfrm>
          <a:prstGeom prst="rect">
            <a:avLst/>
          </a:prstGeom>
          <a:noFill/>
          <a:ln>
            <a:noFill/>
          </a:ln>
        </p:spPr>
        <p:txBody>
          <a:bodyPr spcFirstLastPara="1" wrap="square" lIns="91425" tIns="45700" rIns="91425" bIns="45700" anchor="t" anchorCtr="0">
            <a:normAutofit/>
          </a:bodyPr>
          <a:lstStyle>
            <a:lvl1pPr marL="457200" lvl="0" indent="-336550" algn="l">
              <a:lnSpc>
                <a:spcPct val="90000"/>
              </a:lnSpc>
              <a:spcBef>
                <a:spcPts val="1200"/>
              </a:spcBef>
              <a:spcAft>
                <a:spcPts val="0"/>
              </a:spcAft>
              <a:buSzPts val="1700"/>
              <a:buChar char="▪"/>
              <a:defRPr sz="2000"/>
            </a:lvl1pPr>
            <a:lvl2pPr marL="914400" lvl="1" indent="-325755" algn="l">
              <a:lnSpc>
                <a:spcPct val="90000"/>
              </a:lnSpc>
              <a:spcBef>
                <a:spcPts val="400"/>
              </a:spcBef>
              <a:spcAft>
                <a:spcPts val="0"/>
              </a:spcAft>
              <a:buSzPts val="1530"/>
              <a:buChar char="▪"/>
              <a:defRPr sz="1800"/>
            </a:lvl2pPr>
            <a:lvl3pPr marL="1371600" lvl="2" indent="-314960" algn="l">
              <a:lnSpc>
                <a:spcPct val="90000"/>
              </a:lnSpc>
              <a:spcBef>
                <a:spcPts val="400"/>
              </a:spcBef>
              <a:spcAft>
                <a:spcPts val="0"/>
              </a:spcAft>
              <a:buSzPts val="1360"/>
              <a:buChar char="▪"/>
              <a:defRPr sz="1600"/>
            </a:lvl3pPr>
            <a:lvl4pPr marL="1828800" lvl="3" indent="-314960" algn="l">
              <a:lnSpc>
                <a:spcPct val="90000"/>
              </a:lnSpc>
              <a:spcBef>
                <a:spcPts val="400"/>
              </a:spcBef>
              <a:spcAft>
                <a:spcPts val="0"/>
              </a:spcAft>
              <a:buSzPts val="1360"/>
              <a:buChar char="▪"/>
              <a:defRPr sz="1600"/>
            </a:lvl4pPr>
            <a:lvl5pPr marL="2286000" lvl="4" indent="-314960" algn="l">
              <a:lnSpc>
                <a:spcPct val="90000"/>
              </a:lnSpc>
              <a:spcBef>
                <a:spcPts val="400"/>
              </a:spcBef>
              <a:spcAft>
                <a:spcPts val="0"/>
              </a:spcAft>
              <a:buSzPts val="1360"/>
              <a:buChar char="▪"/>
              <a:defRPr sz="1600"/>
            </a:lvl5pPr>
            <a:lvl6pPr marL="2743200" lvl="5" indent="-314960" algn="l">
              <a:lnSpc>
                <a:spcPct val="90000"/>
              </a:lnSpc>
              <a:spcBef>
                <a:spcPts val="400"/>
              </a:spcBef>
              <a:spcAft>
                <a:spcPts val="0"/>
              </a:spcAft>
              <a:buSzPts val="1360"/>
              <a:buChar char="▪"/>
              <a:defRPr sz="1600"/>
            </a:lvl6pPr>
            <a:lvl7pPr marL="3200400" lvl="6" indent="-314960" algn="l">
              <a:lnSpc>
                <a:spcPct val="90000"/>
              </a:lnSpc>
              <a:spcBef>
                <a:spcPts val="400"/>
              </a:spcBef>
              <a:spcAft>
                <a:spcPts val="0"/>
              </a:spcAft>
              <a:buSzPts val="1360"/>
              <a:buChar char="▪"/>
              <a:defRPr sz="1600"/>
            </a:lvl7pPr>
            <a:lvl8pPr marL="3657600" lvl="7" indent="-314959" algn="l">
              <a:lnSpc>
                <a:spcPct val="90000"/>
              </a:lnSpc>
              <a:spcBef>
                <a:spcPts val="400"/>
              </a:spcBef>
              <a:spcAft>
                <a:spcPts val="0"/>
              </a:spcAft>
              <a:buSzPts val="1360"/>
              <a:buChar char="▪"/>
              <a:defRPr sz="1600"/>
            </a:lvl8pPr>
            <a:lvl9pPr marL="4114800" lvl="8" indent="-314959" algn="l">
              <a:lnSpc>
                <a:spcPct val="90000"/>
              </a:lnSpc>
              <a:spcBef>
                <a:spcPts val="400"/>
              </a:spcBef>
              <a:spcAft>
                <a:spcPts val="200"/>
              </a:spcAft>
              <a:buSzPts val="1360"/>
              <a:buChar char="▪"/>
              <a:defRPr sz="1600"/>
            </a:lvl9pPr>
          </a:lstStyle>
          <a:p>
            <a:endParaRPr/>
          </a:p>
        </p:txBody>
      </p:sp>
      <p:sp>
        <p:nvSpPr>
          <p:cNvPr id="44" name="Google Shape;44;p5"/>
          <p:cNvSpPr txBox="1">
            <a:spLocks noGrp="1"/>
          </p:cNvSpPr>
          <p:nvPr>
            <p:ph type="body" idx="2"/>
          </p:nvPr>
        </p:nvSpPr>
        <p:spPr>
          <a:xfrm>
            <a:off x="6364224" y="2194560"/>
            <a:ext cx="4754880" cy="3977640"/>
          </a:xfrm>
          <a:prstGeom prst="rect">
            <a:avLst/>
          </a:prstGeom>
          <a:noFill/>
          <a:ln>
            <a:noFill/>
          </a:ln>
        </p:spPr>
        <p:txBody>
          <a:bodyPr spcFirstLastPara="1" wrap="square" lIns="91425" tIns="45700" rIns="91425" bIns="45700" anchor="t" anchorCtr="0">
            <a:normAutofit/>
          </a:bodyPr>
          <a:lstStyle>
            <a:lvl1pPr marL="457200" lvl="0" indent="-336550" algn="l">
              <a:lnSpc>
                <a:spcPct val="90000"/>
              </a:lnSpc>
              <a:spcBef>
                <a:spcPts val="1200"/>
              </a:spcBef>
              <a:spcAft>
                <a:spcPts val="0"/>
              </a:spcAft>
              <a:buSzPts val="1700"/>
              <a:buChar char="▪"/>
              <a:defRPr sz="2000"/>
            </a:lvl1pPr>
            <a:lvl2pPr marL="914400" lvl="1" indent="-325755" algn="l">
              <a:lnSpc>
                <a:spcPct val="90000"/>
              </a:lnSpc>
              <a:spcBef>
                <a:spcPts val="400"/>
              </a:spcBef>
              <a:spcAft>
                <a:spcPts val="0"/>
              </a:spcAft>
              <a:buSzPts val="1530"/>
              <a:buChar char="▪"/>
              <a:defRPr sz="1800"/>
            </a:lvl2pPr>
            <a:lvl3pPr marL="1371600" lvl="2" indent="-314960" algn="l">
              <a:lnSpc>
                <a:spcPct val="90000"/>
              </a:lnSpc>
              <a:spcBef>
                <a:spcPts val="400"/>
              </a:spcBef>
              <a:spcAft>
                <a:spcPts val="0"/>
              </a:spcAft>
              <a:buSzPts val="1360"/>
              <a:buChar char="▪"/>
              <a:defRPr sz="1600"/>
            </a:lvl3pPr>
            <a:lvl4pPr marL="1828800" lvl="3" indent="-314960" algn="l">
              <a:lnSpc>
                <a:spcPct val="90000"/>
              </a:lnSpc>
              <a:spcBef>
                <a:spcPts val="400"/>
              </a:spcBef>
              <a:spcAft>
                <a:spcPts val="0"/>
              </a:spcAft>
              <a:buSzPts val="1360"/>
              <a:buChar char="▪"/>
              <a:defRPr sz="1600"/>
            </a:lvl4pPr>
            <a:lvl5pPr marL="2286000" lvl="4" indent="-314960" algn="l">
              <a:lnSpc>
                <a:spcPct val="90000"/>
              </a:lnSpc>
              <a:spcBef>
                <a:spcPts val="400"/>
              </a:spcBef>
              <a:spcAft>
                <a:spcPts val="0"/>
              </a:spcAft>
              <a:buSzPts val="1360"/>
              <a:buChar char="▪"/>
              <a:defRPr sz="1600"/>
            </a:lvl5pPr>
            <a:lvl6pPr marL="2743200" lvl="5" indent="-314960" algn="l">
              <a:lnSpc>
                <a:spcPct val="90000"/>
              </a:lnSpc>
              <a:spcBef>
                <a:spcPts val="400"/>
              </a:spcBef>
              <a:spcAft>
                <a:spcPts val="0"/>
              </a:spcAft>
              <a:buSzPts val="1360"/>
              <a:buChar char="▪"/>
              <a:defRPr sz="1600"/>
            </a:lvl6pPr>
            <a:lvl7pPr marL="3200400" lvl="6" indent="-314960" algn="l">
              <a:lnSpc>
                <a:spcPct val="90000"/>
              </a:lnSpc>
              <a:spcBef>
                <a:spcPts val="400"/>
              </a:spcBef>
              <a:spcAft>
                <a:spcPts val="0"/>
              </a:spcAft>
              <a:buSzPts val="1360"/>
              <a:buChar char="▪"/>
              <a:defRPr sz="1600"/>
            </a:lvl7pPr>
            <a:lvl8pPr marL="3657600" lvl="7" indent="-314959" algn="l">
              <a:lnSpc>
                <a:spcPct val="90000"/>
              </a:lnSpc>
              <a:spcBef>
                <a:spcPts val="400"/>
              </a:spcBef>
              <a:spcAft>
                <a:spcPts val="0"/>
              </a:spcAft>
              <a:buSzPts val="1360"/>
              <a:buChar char="▪"/>
              <a:defRPr sz="1600"/>
            </a:lvl8pPr>
            <a:lvl9pPr marL="4114800" lvl="8" indent="-314959" algn="l">
              <a:lnSpc>
                <a:spcPct val="90000"/>
              </a:lnSpc>
              <a:spcBef>
                <a:spcPts val="400"/>
              </a:spcBef>
              <a:spcAft>
                <a:spcPts val="200"/>
              </a:spcAft>
              <a:buSzPts val="1360"/>
              <a:buChar char="▪"/>
              <a:defRPr sz="1600"/>
            </a:lvl9pPr>
          </a:lstStyle>
          <a:p>
            <a:endParaRPr/>
          </a:p>
        </p:txBody>
      </p:sp>
      <p:sp>
        <p:nvSpPr>
          <p:cNvPr id="45" name="Google Shape;45;p5"/>
          <p:cNvSpPr txBox="1">
            <a:spLocks noGrp="1"/>
          </p:cNvSpPr>
          <p:nvPr>
            <p:ph type="dt" idx="10"/>
          </p:nvPr>
        </p:nvSpPr>
        <p:spPr>
          <a:xfrm>
            <a:off x="7964424" y="6272784"/>
            <a:ext cx="3273552"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Clr>
                <a:schemeClr val="dk2"/>
              </a:buClr>
              <a:buSzPts val="1400"/>
              <a:buFont typeface="Rockwell"/>
              <a:buNone/>
              <a:defRPr/>
            </a:lvl1pPr>
            <a:lvl2pPr lvl="1" algn="l">
              <a:spcBef>
                <a:spcPts val="0"/>
              </a:spcBef>
              <a:spcAft>
                <a:spcPts val="0"/>
              </a:spcAft>
              <a:buClr>
                <a:schemeClr val="dk1"/>
              </a:buClr>
              <a:buSzPts val="1400"/>
              <a:buFont typeface="Rockwell"/>
              <a:buNone/>
              <a:defRPr/>
            </a:lvl2pPr>
            <a:lvl3pPr lvl="2" algn="l">
              <a:spcBef>
                <a:spcPts val="0"/>
              </a:spcBef>
              <a:spcAft>
                <a:spcPts val="0"/>
              </a:spcAft>
              <a:buClr>
                <a:schemeClr val="dk1"/>
              </a:buClr>
              <a:buSzPts val="1400"/>
              <a:buFont typeface="Rockwell"/>
              <a:buNone/>
              <a:defRPr/>
            </a:lvl3pPr>
            <a:lvl4pPr lvl="3" algn="l">
              <a:spcBef>
                <a:spcPts val="0"/>
              </a:spcBef>
              <a:spcAft>
                <a:spcPts val="0"/>
              </a:spcAft>
              <a:buClr>
                <a:schemeClr val="dk1"/>
              </a:buClr>
              <a:buSzPts val="1400"/>
              <a:buFont typeface="Rockwell"/>
              <a:buNone/>
              <a:defRPr/>
            </a:lvl4pPr>
            <a:lvl5pPr lvl="4" algn="l">
              <a:spcBef>
                <a:spcPts val="0"/>
              </a:spcBef>
              <a:spcAft>
                <a:spcPts val="0"/>
              </a:spcAft>
              <a:buClr>
                <a:schemeClr val="dk1"/>
              </a:buClr>
              <a:buSzPts val="1400"/>
              <a:buFont typeface="Rockwell"/>
              <a:buNone/>
              <a:defRPr/>
            </a:lvl5pPr>
            <a:lvl6pPr lvl="5" algn="l">
              <a:spcBef>
                <a:spcPts val="0"/>
              </a:spcBef>
              <a:spcAft>
                <a:spcPts val="0"/>
              </a:spcAft>
              <a:buClr>
                <a:schemeClr val="dk1"/>
              </a:buClr>
              <a:buSzPts val="1400"/>
              <a:buFont typeface="Rockwell"/>
              <a:buNone/>
              <a:defRPr/>
            </a:lvl6pPr>
            <a:lvl7pPr lvl="6" algn="l">
              <a:spcBef>
                <a:spcPts val="0"/>
              </a:spcBef>
              <a:spcAft>
                <a:spcPts val="0"/>
              </a:spcAft>
              <a:buClr>
                <a:schemeClr val="dk1"/>
              </a:buClr>
              <a:buSzPts val="1400"/>
              <a:buFont typeface="Rockwell"/>
              <a:buNone/>
              <a:defRPr/>
            </a:lvl7pPr>
            <a:lvl8pPr lvl="7" algn="l">
              <a:spcBef>
                <a:spcPts val="0"/>
              </a:spcBef>
              <a:spcAft>
                <a:spcPts val="0"/>
              </a:spcAft>
              <a:buClr>
                <a:schemeClr val="dk1"/>
              </a:buClr>
              <a:buSzPts val="1400"/>
              <a:buFont typeface="Rockwell"/>
              <a:buNone/>
              <a:defRPr/>
            </a:lvl8pPr>
            <a:lvl9pPr lvl="8" algn="l">
              <a:spcBef>
                <a:spcPts val="0"/>
              </a:spcBef>
              <a:spcAft>
                <a:spcPts val="0"/>
              </a:spcAft>
              <a:buClr>
                <a:schemeClr val="dk1"/>
              </a:buClr>
              <a:buSzPts val="1400"/>
              <a:buFont typeface="Rockwell"/>
              <a:buNone/>
              <a:defRPr/>
            </a:lvl9pPr>
          </a:lstStyle>
          <a:p>
            <a:endParaRPr/>
          </a:p>
        </p:txBody>
      </p:sp>
      <p:sp>
        <p:nvSpPr>
          <p:cNvPr id="46" name="Google Shape;46;p5"/>
          <p:cNvSpPr txBox="1">
            <a:spLocks noGrp="1"/>
          </p:cNvSpPr>
          <p:nvPr>
            <p:ph type="ftr" idx="11"/>
          </p:nvPr>
        </p:nvSpPr>
        <p:spPr>
          <a:xfrm>
            <a:off x="1088136" y="6272784"/>
            <a:ext cx="6327648"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Clr>
                <a:schemeClr val="dk2"/>
              </a:buClr>
              <a:buSzPts val="1400"/>
              <a:buFont typeface="Rockwell"/>
              <a:buNone/>
              <a:defRPr/>
            </a:lvl1pPr>
            <a:lvl2pPr lvl="1" algn="l">
              <a:spcBef>
                <a:spcPts val="0"/>
              </a:spcBef>
              <a:spcAft>
                <a:spcPts val="0"/>
              </a:spcAft>
              <a:buClr>
                <a:schemeClr val="dk1"/>
              </a:buClr>
              <a:buSzPts val="1400"/>
              <a:buFont typeface="Rockwell"/>
              <a:buNone/>
              <a:defRPr/>
            </a:lvl2pPr>
            <a:lvl3pPr lvl="2" algn="l">
              <a:spcBef>
                <a:spcPts val="0"/>
              </a:spcBef>
              <a:spcAft>
                <a:spcPts val="0"/>
              </a:spcAft>
              <a:buClr>
                <a:schemeClr val="dk1"/>
              </a:buClr>
              <a:buSzPts val="1400"/>
              <a:buFont typeface="Rockwell"/>
              <a:buNone/>
              <a:defRPr/>
            </a:lvl3pPr>
            <a:lvl4pPr lvl="3" algn="l">
              <a:spcBef>
                <a:spcPts val="0"/>
              </a:spcBef>
              <a:spcAft>
                <a:spcPts val="0"/>
              </a:spcAft>
              <a:buClr>
                <a:schemeClr val="dk1"/>
              </a:buClr>
              <a:buSzPts val="1400"/>
              <a:buFont typeface="Rockwell"/>
              <a:buNone/>
              <a:defRPr/>
            </a:lvl4pPr>
            <a:lvl5pPr lvl="4" algn="l">
              <a:spcBef>
                <a:spcPts val="0"/>
              </a:spcBef>
              <a:spcAft>
                <a:spcPts val="0"/>
              </a:spcAft>
              <a:buClr>
                <a:schemeClr val="dk1"/>
              </a:buClr>
              <a:buSzPts val="1400"/>
              <a:buFont typeface="Rockwell"/>
              <a:buNone/>
              <a:defRPr/>
            </a:lvl5pPr>
            <a:lvl6pPr lvl="5" algn="l">
              <a:spcBef>
                <a:spcPts val="0"/>
              </a:spcBef>
              <a:spcAft>
                <a:spcPts val="0"/>
              </a:spcAft>
              <a:buClr>
                <a:schemeClr val="dk1"/>
              </a:buClr>
              <a:buSzPts val="1400"/>
              <a:buFont typeface="Rockwell"/>
              <a:buNone/>
              <a:defRPr/>
            </a:lvl6pPr>
            <a:lvl7pPr lvl="6" algn="l">
              <a:spcBef>
                <a:spcPts val="0"/>
              </a:spcBef>
              <a:spcAft>
                <a:spcPts val="0"/>
              </a:spcAft>
              <a:buClr>
                <a:schemeClr val="dk1"/>
              </a:buClr>
              <a:buSzPts val="1400"/>
              <a:buFont typeface="Rockwell"/>
              <a:buNone/>
              <a:defRPr/>
            </a:lvl7pPr>
            <a:lvl8pPr lvl="7" algn="l">
              <a:spcBef>
                <a:spcPts val="0"/>
              </a:spcBef>
              <a:spcAft>
                <a:spcPts val="0"/>
              </a:spcAft>
              <a:buClr>
                <a:schemeClr val="dk1"/>
              </a:buClr>
              <a:buSzPts val="1400"/>
              <a:buFont typeface="Rockwell"/>
              <a:buNone/>
              <a:defRPr/>
            </a:lvl8pPr>
            <a:lvl9pPr lvl="8" algn="l">
              <a:spcBef>
                <a:spcPts val="0"/>
              </a:spcBef>
              <a:spcAft>
                <a:spcPts val="0"/>
              </a:spcAft>
              <a:buClr>
                <a:schemeClr val="dk1"/>
              </a:buClr>
              <a:buSzPts val="1400"/>
              <a:buFont typeface="Rockwell"/>
              <a:buNone/>
              <a:defRPr/>
            </a:lvl9pPr>
          </a:lstStyle>
          <a:p>
            <a:endParaRPr/>
          </a:p>
        </p:txBody>
      </p:sp>
      <p:sp>
        <p:nvSpPr>
          <p:cNvPr id="47" name="Google Shape;47;p5"/>
          <p:cNvSpPr txBox="1">
            <a:spLocks noGrp="1"/>
          </p:cNvSpPr>
          <p:nvPr>
            <p:ph type="sldNum" idx="12"/>
          </p:nvPr>
        </p:nvSpPr>
        <p:spPr>
          <a:xfrm>
            <a:off x="11311128" y="6272784"/>
            <a:ext cx="640080" cy="365125"/>
          </a:xfrm>
          <a:prstGeom prst="rect">
            <a:avLst/>
          </a:prstGeom>
          <a:noFill/>
          <a:ln>
            <a:noFill/>
          </a:ln>
        </p:spPr>
        <p:txBody>
          <a:bodyPr spcFirstLastPara="1" wrap="square" lIns="91425" tIns="45700" rIns="91425" bIns="45700" anchor="ctr" anchorCtr="0">
            <a:noAutofit/>
          </a:bodyPr>
          <a:lstStyle>
            <a:lvl1pPr marL="0" marR="0" lvl="0"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1pPr>
            <a:lvl2pPr marL="0" marR="0" lvl="1"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2pPr>
            <a:lvl3pPr marL="0" marR="0" lvl="2"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3pPr>
            <a:lvl4pPr marL="0" marR="0" lvl="3"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4pPr>
            <a:lvl5pPr marL="0" marR="0" lvl="4"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5pPr>
            <a:lvl6pPr marL="0" marR="0" lvl="5"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6pPr>
            <a:lvl7pPr marL="0" marR="0" lvl="6"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7pPr>
            <a:lvl8pPr marL="0" marR="0" lvl="7"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8pPr>
            <a:lvl9pPr marL="0" marR="0" lvl="8"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matchingName="Picture with Caption" type="picTx">
  <p:cSld name="PICTURE_WITH_CAPTION_TEXT">
    <p:spTree>
      <p:nvGrpSpPr>
        <p:cNvPr id="1" name="Shape 48"/>
        <p:cNvGrpSpPr/>
        <p:nvPr/>
      </p:nvGrpSpPr>
      <p:grpSpPr>
        <a:xfrm>
          <a:off x="0" y="0"/>
          <a:ext cx="0" cy="0"/>
          <a:chOff x="0" y="0"/>
          <a:chExt cx="0" cy="0"/>
        </a:xfrm>
      </p:grpSpPr>
      <p:sp>
        <p:nvSpPr>
          <p:cNvPr id="49" name="Google Shape;49;p6"/>
          <p:cNvSpPr/>
          <p:nvPr/>
        </p:nvSpPr>
        <p:spPr>
          <a:xfrm>
            <a:off x="8303740" y="0"/>
            <a:ext cx="3888259" cy="6857999"/>
          </a:xfrm>
          <a:prstGeom prst="rect">
            <a:avLst/>
          </a:prstGeom>
          <a:blipFill rotWithShape="1">
            <a:blip r:embed="rId2">
              <a:alphaModFix amt="60000"/>
            </a:blip>
            <a:tile tx="0" ty="-704850" sx="92000" sy="89000" flip="xy" algn="ctr"/>
          </a:blip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 name="Google Shape;50;p6"/>
          <p:cNvSpPr txBox="1">
            <a:spLocks noGrp="1"/>
          </p:cNvSpPr>
          <p:nvPr>
            <p:ph type="title"/>
          </p:nvPr>
        </p:nvSpPr>
        <p:spPr>
          <a:xfrm>
            <a:off x="8549640" y="685800"/>
            <a:ext cx="3200400" cy="17373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SzPts val="3200"/>
              <a:buFont typeface="Rockwell"/>
              <a:buNone/>
              <a:defRPr sz="3200" b="1"/>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6"/>
          <p:cNvSpPr>
            <a:spLocks noGrp="1"/>
          </p:cNvSpPr>
          <p:nvPr>
            <p:ph type="pic" idx="2"/>
          </p:nvPr>
        </p:nvSpPr>
        <p:spPr>
          <a:xfrm>
            <a:off x="0" y="0"/>
            <a:ext cx="8303740" cy="6858000"/>
          </a:xfrm>
          <a:prstGeom prst="rect">
            <a:avLst/>
          </a:prstGeom>
          <a:solidFill>
            <a:srgbClr val="E1DFDF"/>
          </a:solidFill>
          <a:ln>
            <a:noFill/>
          </a:ln>
        </p:spPr>
      </p:sp>
      <p:sp>
        <p:nvSpPr>
          <p:cNvPr id="52" name="Google Shape;52;p6"/>
          <p:cNvSpPr txBox="1">
            <a:spLocks noGrp="1"/>
          </p:cNvSpPr>
          <p:nvPr>
            <p:ph type="body" idx="1"/>
          </p:nvPr>
        </p:nvSpPr>
        <p:spPr>
          <a:xfrm>
            <a:off x="8549640" y="2423160"/>
            <a:ext cx="3200400" cy="3291840"/>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1000"/>
              </a:spcBef>
              <a:spcAft>
                <a:spcPts val="0"/>
              </a:spcAft>
              <a:buSzPts val="1190"/>
              <a:buNone/>
              <a:defRPr sz="1400">
                <a:solidFill>
                  <a:srgbClr val="571811"/>
                </a:solidFill>
              </a:defRPr>
            </a:lvl1pPr>
            <a:lvl2pPr marL="914400" lvl="1" indent="-228600" algn="l">
              <a:lnSpc>
                <a:spcPct val="90000"/>
              </a:lnSpc>
              <a:spcBef>
                <a:spcPts val="400"/>
              </a:spcBef>
              <a:spcAft>
                <a:spcPts val="0"/>
              </a:spcAft>
              <a:buSzPts val="1020"/>
              <a:buNone/>
              <a:defRPr sz="1200"/>
            </a:lvl2pPr>
            <a:lvl3pPr marL="1371600" lvl="2" indent="-228600" algn="l">
              <a:lnSpc>
                <a:spcPct val="90000"/>
              </a:lnSpc>
              <a:spcBef>
                <a:spcPts val="400"/>
              </a:spcBef>
              <a:spcAft>
                <a:spcPts val="0"/>
              </a:spcAft>
              <a:buSzPts val="850"/>
              <a:buNone/>
              <a:defRPr sz="1000"/>
            </a:lvl3pPr>
            <a:lvl4pPr marL="1828800" lvl="3" indent="-228600" algn="l">
              <a:lnSpc>
                <a:spcPct val="90000"/>
              </a:lnSpc>
              <a:spcBef>
                <a:spcPts val="400"/>
              </a:spcBef>
              <a:spcAft>
                <a:spcPts val="0"/>
              </a:spcAft>
              <a:buSzPts val="765"/>
              <a:buNone/>
              <a:defRPr sz="900"/>
            </a:lvl4pPr>
            <a:lvl5pPr marL="2286000" lvl="4" indent="-228600" algn="l">
              <a:lnSpc>
                <a:spcPct val="90000"/>
              </a:lnSpc>
              <a:spcBef>
                <a:spcPts val="400"/>
              </a:spcBef>
              <a:spcAft>
                <a:spcPts val="0"/>
              </a:spcAft>
              <a:buSzPts val="765"/>
              <a:buNone/>
              <a:defRPr sz="900"/>
            </a:lvl5pPr>
            <a:lvl6pPr marL="2743200" lvl="5" indent="-228600" algn="l">
              <a:lnSpc>
                <a:spcPct val="90000"/>
              </a:lnSpc>
              <a:spcBef>
                <a:spcPts val="400"/>
              </a:spcBef>
              <a:spcAft>
                <a:spcPts val="0"/>
              </a:spcAft>
              <a:buSzPts val="765"/>
              <a:buNone/>
              <a:defRPr sz="900"/>
            </a:lvl6pPr>
            <a:lvl7pPr marL="3200400" lvl="6" indent="-228600" algn="l">
              <a:lnSpc>
                <a:spcPct val="90000"/>
              </a:lnSpc>
              <a:spcBef>
                <a:spcPts val="400"/>
              </a:spcBef>
              <a:spcAft>
                <a:spcPts val="0"/>
              </a:spcAft>
              <a:buSzPts val="765"/>
              <a:buNone/>
              <a:defRPr sz="900"/>
            </a:lvl7pPr>
            <a:lvl8pPr marL="3657600" lvl="7" indent="-228600" algn="l">
              <a:lnSpc>
                <a:spcPct val="90000"/>
              </a:lnSpc>
              <a:spcBef>
                <a:spcPts val="400"/>
              </a:spcBef>
              <a:spcAft>
                <a:spcPts val="0"/>
              </a:spcAft>
              <a:buSzPts val="765"/>
              <a:buNone/>
              <a:defRPr sz="900"/>
            </a:lvl8pPr>
            <a:lvl9pPr marL="4114800" lvl="8" indent="-228600" algn="l">
              <a:lnSpc>
                <a:spcPct val="90000"/>
              </a:lnSpc>
              <a:spcBef>
                <a:spcPts val="400"/>
              </a:spcBef>
              <a:spcAft>
                <a:spcPts val="200"/>
              </a:spcAft>
              <a:buSzPts val="765"/>
              <a:buNone/>
              <a:defRPr sz="900"/>
            </a:lvl9pPr>
          </a:lstStyle>
          <a:p>
            <a:endParaRPr/>
          </a:p>
        </p:txBody>
      </p:sp>
      <p:sp>
        <p:nvSpPr>
          <p:cNvPr id="53" name="Google Shape;53;p6"/>
          <p:cNvSpPr txBox="1">
            <a:spLocks noGrp="1"/>
          </p:cNvSpPr>
          <p:nvPr>
            <p:ph type="dt" idx="10"/>
          </p:nvPr>
        </p:nvSpPr>
        <p:spPr>
          <a:xfrm>
            <a:off x="7964424" y="6272784"/>
            <a:ext cx="3273552"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Clr>
                <a:schemeClr val="dk2"/>
              </a:buClr>
              <a:buSzPts val="1400"/>
              <a:buFont typeface="Rockwell"/>
              <a:buNone/>
              <a:defRPr/>
            </a:lvl1pPr>
            <a:lvl2pPr lvl="1" algn="l">
              <a:spcBef>
                <a:spcPts val="0"/>
              </a:spcBef>
              <a:spcAft>
                <a:spcPts val="0"/>
              </a:spcAft>
              <a:buClr>
                <a:schemeClr val="dk1"/>
              </a:buClr>
              <a:buSzPts val="1400"/>
              <a:buFont typeface="Rockwell"/>
              <a:buNone/>
              <a:defRPr/>
            </a:lvl2pPr>
            <a:lvl3pPr lvl="2" algn="l">
              <a:spcBef>
                <a:spcPts val="0"/>
              </a:spcBef>
              <a:spcAft>
                <a:spcPts val="0"/>
              </a:spcAft>
              <a:buClr>
                <a:schemeClr val="dk1"/>
              </a:buClr>
              <a:buSzPts val="1400"/>
              <a:buFont typeface="Rockwell"/>
              <a:buNone/>
              <a:defRPr/>
            </a:lvl3pPr>
            <a:lvl4pPr lvl="3" algn="l">
              <a:spcBef>
                <a:spcPts val="0"/>
              </a:spcBef>
              <a:spcAft>
                <a:spcPts val="0"/>
              </a:spcAft>
              <a:buClr>
                <a:schemeClr val="dk1"/>
              </a:buClr>
              <a:buSzPts val="1400"/>
              <a:buFont typeface="Rockwell"/>
              <a:buNone/>
              <a:defRPr/>
            </a:lvl4pPr>
            <a:lvl5pPr lvl="4" algn="l">
              <a:spcBef>
                <a:spcPts val="0"/>
              </a:spcBef>
              <a:spcAft>
                <a:spcPts val="0"/>
              </a:spcAft>
              <a:buClr>
                <a:schemeClr val="dk1"/>
              </a:buClr>
              <a:buSzPts val="1400"/>
              <a:buFont typeface="Rockwell"/>
              <a:buNone/>
              <a:defRPr/>
            </a:lvl5pPr>
            <a:lvl6pPr lvl="5" algn="l">
              <a:spcBef>
                <a:spcPts val="0"/>
              </a:spcBef>
              <a:spcAft>
                <a:spcPts val="0"/>
              </a:spcAft>
              <a:buClr>
                <a:schemeClr val="dk1"/>
              </a:buClr>
              <a:buSzPts val="1400"/>
              <a:buFont typeface="Rockwell"/>
              <a:buNone/>
              <a:defRPr/>
            </a:lvl6pPr>
            <a:lvl7pPr lvl="6" algn="l">
              <a:spcBef>
                <a:spcPts val="0"/>
              </a:spcBef>
              <a:spcAft>
                <a:spcPts val="0"/>
              </a:spcAft>
              <a:buClr>
                <a:schemeClr val="dk1"/>
              </a:buClr>
              <a:buSzPts val="1400"/>
              <a:buFont typeface="Rockwell"/>
              <a:buNone/>
              <a:defRPr/>
            </a:lvl7pPr>
            <a:lvl8pPr lvl="7" algn="l">
              <a:spcBef>
                <a:spcPts val="0"/>
              </a:spcBef>
              <a:spcAft>
                <a:spcPts val="0"/>
              </a:spcAft>
              <a:buClr>
                <a:schemeClr val="dk1"/>
              </a:buClr>
              <a:buSzPts val="1400"/>
              <a:buFont typeface="Rockwell"/>
              <a:buNone/>
              <a:defRPr/>
            </a:lvl8pPr>
            <a:lvl9pPr lvl="8" algn="l">
              <a:spcBef>
                <a:spcPts val="0"/>
              </a:spcBef>
              <a:spcAft>
                <a:spcPts val="0"/>
              </a:spcAft>
              <a:buClr>
                <a:schemeClr val="dk1"/>
              </a:buClr>
              <a:buSzPts val="1400"/>
              <a:buFont typeface="Rockwell"/>
              <a:buNone/>
              <a:defRPr/>
            </a:lvl9pPr>
          </a:lstStyle>
          <a:p>
            <a:endParaRPr/>
          </a:p>
        </p:txBody>
      </p:sp>
      <p:grpSp>
        <p:nvGrpSpPr>
          <p:cNvPr id="54" name="Google Shape;54;p6"/>
          <p:cNvGrpSpPr/>
          <p:nvPr/>
        </p:nvGrpSpPr>
        <p:grpSpPr>
          <a:xfrm>
            <a:off x="11401725" y="6229681"/>
            <a:ext cx="457200" cy="457200"/>
            <a:chOff x="11361456" y="6195813"/>
            <a:chExt cx="548640" cy="548640"/>
          </a:xfrm>
        </p:grpSpPr>
        <p:sp>
          <p:nvSpPr>
            <p:cNvPr id="55" name="Google Shape;55;p6"/>
            <p:cNvSpPr/>
            <p:nvPr/>
          </p:nvSpPr>
          <p:spPr>
            <a:xfrm>
              <a:off x="11361456" y="6195813"/>
              <a:ext cx="548640" cy="548640"/>
            </a:xfrm>
            <a:prstGeom prst="ellipse">
              <a:avLst/>
            </a:prstGeom>
            <a:blipFill rotWithShape="1">
              <a:blip r:embed="rId3">
                <a:alphaModFix/>
              </a:blip>
              <a:tile tx="50800" ty="0" sx="85000" sy="85000" flip="none" algn="tl"/>
            </a:blip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6" name="Google Shape;56;p6"/>
            <p:cNvSpPr/>
            <p:nvPr/>
          </p:nvSpPr>
          <p:spPr>
            <a:xfrm>
              <a:off x="11396488" y="6230844"/>
              <a:ext cx="478576" cy="478578"/>
            </a:xfrm>
            <a:prstGeom prst="ellipse">
              <a:avLst/>
            </a:prstGeom>
            <a:noFill/>
            <a:ln w="127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57" name="Google Shape;57;p6"/>
          <p:cNvSpPr txBox="1">
            <a:spLocks noGrp="1"/>
          </p:cNvSpPr>
          <p:nvPr>
            <p:ph type="sldNum" idx="12"/>
          </p:nvPr>
        </p:nvSpPr>
        <p:spPr>
          <a:xfrm>
            <a:off x="11311128" y="6272784"/>
            <a:ext cx="640080" cy="365125"/>
          </a:xfrm>
          <a:prstGeom prst="rect">
            <a:avLst/>
          </a:prstGeom>
          <a:noFill/>
          <a:ln>
            <a:noFill/>
          </a:ln>
        </p:spPr>
        <p:txBody>
          <a:bodyPr spcFirstLastPara="1" wrap="square" lIns="91425" tIns="45700" rIns="91425" bIns="45700" anchor="ctr" anchorCtr="0">
            <a:noAutofit/>
          </a:bodyPr>
          <a:lstStyle>
            <a:lvl1pPr marL="0" marR="0" lvl="0"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1pPr>
            <a:lvl2pPr marL="0" marR="0" lvl="1"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2pPr>
            <a:lvl3pPr marL="0" marR="0" lvl="2"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3pPr>
            <a:lvl4pPr marL="0" marR="0" lvl="3"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4pPr>
            <a:lvl5pPr marL="0" marR="0" lvl="4"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5pPr>
            <a:lvl6pPr marL="0" marR="0" lvl="5"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6pPr>
            <a:lvl7pPr marL="0" marR="0" lvl="6"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7pPr>
            <a:lvl8pPr marL="0" marR="0" lvl="7"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8pPr>
            <a:lvl9pPr marL="0" marR="0" lvl="8"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matchingName="Content with Caption" type="objTx">
  <p:cSld name="OBJECT_WITH_CAPTION_TEXT">
    <p:spTree>
      <p:nvGrpSpPr>
        <p:cNvPr id="1" name="Shape 58"/>
        <p:cNvGrpSpPr/>
        <p:nvPr/>
      </p:nvGrpSpPr>
      <p:grpSpPr>
        <a:xfrm>
          <a:off x="0" y="0"/>
          <a:ext cx="0" cy="0"/>
          <a:chOff x="0" y="0"/>
          <a:chExt cx="0" cy="0"/>
        </a:xfrm>
      </p:grpSpPr>
      <p:sp>
        <p:nvSpPr>
          <p:cNvPr id="59" name="Google Shape;59;p7"/>
          <p:cNvSpPr/>
          <p:nvPr/>
        </p:nvSpPr>
        <p:spPr>
          <a:xfrm>
            <a:off x="8303740" y="0"/>
            <a:ext cx="3888259" cy="6857999"/>
          </a:xfrm>
          <a:prstGeom prst="rect">
            <a:avLst/>
          </a:prstGeom>
          <a:blipFill rotWithShape="1">
            <a:blip r:embed="rId2">
              <a:alphaModFix amt="60000"/>
            </a:blip>
            <a:tile tx="0" ty="-704850" sx="92000" sy="89000" flip="xy" algn="ctr"/>
          </a:blip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0" name="Google Shape;60;p7"/>
          <p:cNvSpPr txBox="1">
            <a:spLocks noGrp="1"/>
          </p:cNvSpPr>
          <p:nvPr>
            <p:ph type="title"/>
          </p:nvPr>
        </p:nvSpPr>
        <p:spPr>
          <a:xfrm>
            <a:off x="8549640" y="685800"/>
            <a:ext cx="3200400" cy="17373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SzPts val="3200"/>
              <a:buFont typeface="Rockwell"/>
              <a:buNone/>
              <a:defRPr sz="3200" b="1"/>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7"/>
          <p:cNvSpPr txBox="1">
            <a:spLocks noGrp="1"/>
          </p:cNvSpPr>
          <p:nvPr>
            <p:ph type="body" idx="1"/>
          </p:nvPr>
        </p:nvSpPr>
        <p:spPr>
          <a:xfrm>
            <a:off x="838200" y="685800"/>
            <a:ext cx="6711696" cy="5020056"/>
          </a:xfrm>
          <a:prstGeom prst="rect">
            <a:avLst/>
          </a:prstGeom>
          <a:noFill/>
          <a:ln>
            <a:noFill/>
          </a:ln>
        </p:spPr>
        <p:txBody>
          <a:bodyPr spcFirstLastPara="1" wrap="square" lIns="91425" tIns="45700" rIns="91425" bIns="45700" anchor="t" anchorCtr="0">
            <a:normAutofit/>
          </a:bodyPr>
          <a:lstStyle>
            <a:lvl1pPr marL="457200" lvl="0" indent="-336550" algn="l">
              <a:lnSpc>
                <a:spcPct val="90000"/>
              </a:lnSpc>
              <a:spcBef>
                <a:spcPts val="1200"/>
              </a:spcBef>
              <a:spcAft>
                <a:spcPts val="0"/>
              </a:spcAft>
              <a:buSzPts val="1700"/>
              <a:buChar char="▪"/>
              <a:defRPr sz="2000"/>
            </a:lvl1pPr>
            <a:lvl2pPr marL="914400" lvl="1" indent="-325755" algn="l">
              <a:lnSpc>
                <a:spcPct val="90000"/>
              </a:lnSpc>
              <a:spcBef>
                <a:spcPts val="400"/>
              </a:spcBef>
              <a:spcAft>
                <a:spcPts val="0"/>
              </a:spcAft>
              <a:buSzPts val="1530"/>
              <a:buChar char="▪"/>
              <a:defRPr sz="1800"/>
            </a:lvl2pPr>
            <a:lvl3pPr marL="1371600" lvl="2" indent="-314960" algn="l">
              <a:lnSpc>
                <a:spcPct val="90000"/>
              </a:lnSpc>
              <a:spcBef>
                <a:spcPts val="400"/>
              </a:spcBef>
              <a:spcAft>
                <a:spcPts val="0"/>
              </a:spcAft>
              <a:buSzPts val="1360"/>
              <a:buChar char="▪"/>
              <a:defRPr sz="1600"/>
            </a:lvl3pPr>
            <a:lvl4pPr marL="1828800" lvl="3" indent="-314960" algn="l">
              <a:lnSpc>
                <a:spcPct val="90000"/>
              </a:lnSpc>
              <a:spcBef>
                <a:spcPts val="400"/>
              </a:spcBef>
              <a:spcAft>
                <a:spcPts val="0"/>
              </a:spcAft>
              <a:buSzPts val="1360"/>
              <a:buChar char="▪"/>
              <a:defRPr sz="1600"/>
            </a:lvl4pPr>
            <a:lvl5pPr marL="2286000" lvl="4" indent="-314960" algn="l">
              <a:lnSpc>
                <a:spcPct val="90000"/>
              </a:lnSpc>
              <a:spcBef>
                <a:spcPts val="400"/>
              </a:spcBef>
              <a:spcAft>
                <a:spcPts val="0"/>
              </a:spcAft>
              <a:buSzPts val="1360"/>
              <a:buChar char="▪"/>
              <a:defRPr sz="1600"/>
            </a:lvl5pPr>
            <a:lvl6pPr marL="2743200" lvl="5" indent="-314960" algn="l">
              <a:lnSpc>
                <a:spcPct val="90000"/>
              </a:lnSpc>
              <a:spcBef>
                <a:spcPts val="400"/>
              </a:spcBef>
              <a:spcAft>
                <a:spcPts val="0"/>
              </a:spcAft>
              <a:buSzPts val="1360"/>
              <a:buChar char="▪"/>
              <a:defRPr sz="1600"/>
            </a:lvl6pPr>
            <a:lvl7pPr marL="3200400" lvl="6" indent="-314960" algn="l">
              <a:lnSpc>
                <a:spcPct val="90000"/>
              </a:lnSpc>
              <a:spcBef>
                <a:spcPts val="400"/>
              </a:spcBef>
              <a:spcAft>
                <a:spcPts val="0"/>
              </a:spcAft>
              <a:buSzPts val="1360"/>
              <a:buChar char="▪"/>
              <a:defRPr sz="1600"/>
            </a:lvl7pPr>
            <a:lvl8pPr marL="3657600" lvl="7" indent="-314959" algn="l">
              <a:lnSpc>
                <a:spcPct val="90000"/>
              </a:lnSpc>
              <a:spcBef>
                <a:spcPts val="400"/>
              </a:spcBef>
              <a:spcAft>
                <a:spcPts val="0"/>
              </a:spcAft>
              <a:buSzPts val="1360"/>
              <a:buChar char="▪"/>
              <a:defRPr sz="1600"/>
            </a:lvl8pPr>
            <a:lvl9pPr marL="4114800" lvl="8" indent="-314959" algn="l">
              <a:lnSpc>
                <a:spcPct val="90000"/>
              </a:lnSpc>
              <a:spcBef>
                <a:spcPts val="400"/>
              </a:spcBef>
              <a:spcAft>
                <a:spcPts val="200"/>
              </a:spcAft>
              <a:buSzPts val="1360"/>
              <a:buChar char="▪"/>
              <a:defRPr sz="1600"/>
            </a:lvl9pPr>
          </a:lstStyle>
          <a:p>
            <a:endParaRPr/>
          </a:p>
        </p:txBody>
      </p:sp>
      <p:sp>
        <p:nvSpPr>
          <p:cNvPr id="62" name="Google Shape;62;p7"/>
          <p:cNvSpPr txBox="1">
            <a:spLocks noGrp="1"/>
          </p:cNvSpPr>
          <p:nvPr>
            <p:ph type="body" idx="2"/>
          </p:nvPr>
        </p:nvSpPr>
        <p:spPr>
          <a:xfrm>
            <a:off x="8549640" y="2423160"/>
            <a:ext cx="3200400" cy="3291840"/>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1000"/>
              </a:spcBef>
              <a:spcAft>
                <a:spcPts val="0"/>
              </a:spcAft>
              <a:buSzPts val="1190"/>
              <a:buNone/>
              <a:defRPr sz="1400">
                <a:solidFill>
                  <a:srgbClr val="571811"/>
                </a:solidFill>
              </a:defRPr>
            </a:lvl1pPr>
            <a:lvl2pPr marL="914400" lvl="1" indent="-228600" algn="l">
              <a:lnSpc>
                <a:spcPct val="90000"/>
              </a:lnSpc>
              <a:spcBef>
                <a:spcPts val="400"/>
              </a:spcBef>
              <a:spcAft>
                <a:spcPts val="0"/>
              </a:spcAft>
              <a:buSzPts val="1020"/>
              <a:buNone/>
              <a:defRPr sz="1200"/>
            </a:lvl2pPr>
            <a:lvl3pPr marL="1371600" lvl="2" indent="-228600" algn="l">
              <a:lnSpc>
                <a:spcPct val="90000"/>
              </a:lnSpc>
              <a:spcBef>
                <a:spcPts val="400"/>
              </a:spcBef>
              <a:spcAft>
                <a:spcPts val="0"/>
              </a:spcAft>
              <a:buSzPts val="850"/>
              <a:buNone/>
              <a:defRPr sz="1000"/>
            </a:lvl3pPr>
            <a:lvl4pPr marL="1828800" lvl="3" indent="-228600" algn="l">
              <a:lnSpc>
                <a:spcPct val="90000"/>
              </a:lnSpc>
              <a:spcBef>
                <a:spcPts val="400"/>
              </a:spcBef>
              <a:spcAft>
                <a:spcPts val="0"/>
              </a:spcAft>
              <a:buSzPts val="765"/>
              <a:buNone/>
              <a:defRPr sz="900"/>
            </a:lvl4pPr>
            <a:lvl5pPr marL="2286000" lvl="4" indent="-228600" algn="l">
              <a:lnSpc>
                <a:spcPct val="90000"/>
              </a:lnSpc>
              <a:spcBef>
                <a:spcPts val="400"/>
              </a:spcBef>
              <a:spcAft>
                <a:spcPts val="0"/>
              </a:spcAft>
              <a:buSzPts val="765"/>
              <a:buNone/>
              <a:defRPr sz="900"/>
            </a:lvl5pPr>
            <a:lvl6pPr marL="2743200" lvl="5" indent="-228600" algn="l">
              <a:lnSpc>
                <a:spcPct val="90000"/>
              </a:lnSpc>
              <a:spcBef>
                <a:spcPts val="400"/>
              </a:spcBef>
              <a:spcAft>
                <a:spcPts val="0"/>
              </a:spcAft>
              <a:buSzPts val="765"/>
              <a:buNone/>
              <a:defRPr sz="900"/>
            </a:lvl6pPr>
            <a:lvl7pPr marL="3200400" lvl="6" indent="-228600" algn="l">
              <a:lnSpc>
                <a:spcPct val="90000"/>
              </a:lnSpc>
              <a:spcBef>
                <a:spcPts val="400"/>
              </a:spcBef>
              <a:spcAft>
                <a:spcPts val="0"/>
              </a:spcAft>
              <a:buSzPts val="765"/>
              <a:buNone/>
              <a:defRPr sz="900"/>
            </a:lvl7pPr>
            <a:lvl8pPr marL="3657600" lvl="7" indent="-228600" algn="l">
              <a:lnSpc>
                <a:spcPct val="90000"/>
              </a:lnSpc>
              <a:spcBef>
                <a:spcPts val="400"/>
              </a:spcBef>
              <a:spcAft>
                <a:spcPts val="0"/>
              </a:spcAft>
              <a:buSzPts val="765"/>
              <a:buNone/>
              <a:defRPr sz="900"/>
            </a:lvl8pPr>
            <a:lvl9pPr marL="4114800" lvl="8" indent="-228600" algn="l">
              <a:lnSpc>
                <a:spcPct val="90000"/>
              </a:lnSpc>
              <a:spcBef>
                <a:spcPts val="400"/>
              </a:spcBef>
              <a:spcAft>
                <a:spcPts val="200"/>
              </a:spcAft>
              <a:buSzPts val="765"/>
              <a:buNone/>
              <a:defRPr sz="900"/>
            </a:lvl9pPr>
          </a:lstStyle>
          <a:p>
            <a:endParaRPr/>
          </a:p>
        </p:txBody>
      </p:sp>
      <p:sp>
        <p:nvSpPr>
          <p:cNvPr id="63" name="Google Shape;63;p7"/>
          <p:cNvSpPr txBox="1">
            <a:spLocks noGrp="1"/>
          </p:cNvSpPr>
          <p:nvPr>
            <p:ph type="dt" idx="10"/>
          </p:nvPr>
        </p:nvSpPr>
        <p:spPr>
          <a:xfrm>
            <a:off x="7964424" y="6272784"/>
            <a:ext cx="3273552"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Clr>
                <a:schemeClr val="dk2"/>
              </a:buClr>
              <a:buSzPts val="1400"/>
              <a:buFont typeface="Rockwell"/>
              <a:buNone/>
              <a:defRPr/>
            </a:lvl1pPr>
            <a:lvl2pPr lvl="1" algn="l">
              <a:spcBef>
                <a:spcPts val="0"/>
              </a:spcBef>
              <a:spcAft>
                <a:spcPts val="0"/>
              </a:spcAft>
              <a:buClr>
                <a:schemeClr val="dk1"/>
              </a:buClr>
              <a:buSzPts val="1400"/>
              <a:buFont typeface="Rockwell"/>
              <a:buNone/>
              <a:defRPr/>
            </a:lvl2pPr>
            <a:lvl3pPr lvl="2" algn="l">
              <a:spcBef>
                <a:spcPts val="0"/>
              </a:spcBef>
              <a:spcAft>
                <a:spcPts val="0"/>
              </a:spcAft>
              <a:buClr>
                <a:schemeClr val="dk1"/>
              </a:buClr>
              <a:buSzPts val="1400"/>
              <a:buFont typeface="Rockwell"/>
              <a:buNone/>
              <a:defRPr/>
            </a:lvl3pPr>
            <a:lvl4pPr lvl="3" algn="l">
              <a:spcBef>
                <a:spcPts val="0"/>
              </a:spcBef>
              <a:spcAft>
                <a:spcPts val="0"/>
              </a:spcAft>
              <a:buClr>
                <a:schemeClr val="dk1"/>
              </a:buClr>
              <a:buSzPts val="1400"/>
              <a:buFont typeface="Rockwell"/>
              <a:buNone/>
              <a:defRPr/>
            </a:lvl4pPr>
            <a:lvl5pPr lvl="4" algn="l">
              <a:spcBef>
                <a:spcPts val="0"/>
              </a:spcBef>
              <a:spcAft>
                <a:spcPts val="0"/>
              </a:spcAft>
              <a:buClr>
                <a:schemeClr val="dk1"/>
              </a:buClr>
              <a:buSzPts val="1400"/>
              <a:buFont typeface="Rockwell"/>
              <a:buNone/>
              <a:defRPr/>
            </a:lvl5pPr>
            <a:lvl6pPr lvl="5" algn="l">
              <a:spcBef>
                <a:spcPts val="0"/>
              </a:spcBef>
              <a:spcAft>
                <a:spcPts val="0"/>
              </a:spcAft>
              <a:buClr>
                <a:schemeClr val="dk1"/>
              </a:buClr>
              <a:buSzPts val="1400"/>
              <a:buFont typeface="Rockwell"/>
              <a:buNone/>
              <a:defRPr/>
            </a:lvl6pPr>
            <a:lvl7pPr lvl="6" algn="l">
              <a:spcBef>
                <a:spcPts val="0"/>
              </a:spcBef>
              <a:spcAft>
                <a:spcPts val="0"/>
              </a:spcAft>
              <a:buClr>
                <a:schemeClr val="dk1"/>
              </a:buClr>
              <a:buSzPts val="1400"/>
              <a:buFont typeface="Rockwell"/>
              <a:buNone/>
              <a:defRPr/>
            </a:lvl7pPr>
            <a:lvl8pPr lvl="7" algn="l">
              <a:spcBef>
                <a:spcPts val="0"/>
              </a:spcBef>
              <a:spcAft>
                <a:spcPts val="0"/>
              </a:spcAft>
              <a:buClr>
                <a:schemeClr val="dk1"/>
              </a:buClr>
              <a:buSzPts val="1400"/>
              <a:buFont typeface="Rockwell"/>
              <a:buNone/>
              <a:defRPr/>
            </a:lvl8pPr>
            <a:lvl9pPr lvl="8" algn="l">
              <a:spcBef>
                <a:spcPts val="0"/>
              </a:spcBef>
              <a:spcAft>
                <a:spcPts val="0"/>
              </a:spcAft>
              <a:buClr>
                <a:schemeClr val="dk1"/>
              </a:buClr>
              <a:buSzPts val="1400"/>
              <a:buFont typeface="Rockwell"/>
              <a:buNone/>
              <a:defRPr/>
            </a:lvl9pPr>
          </a:lstStyle>
          <a:p>
            <a:endParaRPr/>
          </a:p>
        </p:txBody>
      </p:sp>
      <p:sp>
        <p:nvSpPr>
          <p:cNvPr id="64" name="Google Shape;64;p7"/>
          <p:cNvSpPr txBox="1">
            <a:spLocks noGrp="1"/>
          </p:cNvSpPr>
          <p:nvPr>
            <p:ph type="ftr" idx="11"/>
          </p:nvPr>
        </p:nvSpPr>
        <p:spPr>
          <a:xfrm>
            <a:off x="1088136" y="6272784"/>
            <a:ext cx="6327648"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Clr>
                <a:schemeClr val="dk2"/>
              </a:buClr>
              <a:buSzPts val="1400"/>
              <a:buFont typeface="Rockwell"/>
              <a:buNone/>
              <a:defRPr/>
            </a:lvl1pPr>
            <a:lvl2pPr lvl="1" algn="l">
              <a:spcBef>
                <a:spcPts val="0"/>
              </a:spcBef>
              <a:spcAft>
                <a:spcPts val="0"/>
              </a:spcAft>
              <a:buClr>
                <a:schemeClr val="dk1"/>
              </a:buClr>
              <a:buSzPts val="1400"/>
              <a:buFont typeface="Rockwell"/>
              <a:buNone/>
              <a:defRPr/>
            </a:lvl2pPr>
            <a:lvl3pPr lvl="2" algn="l">
              <a:spcBef>
                <a:spcPts val="0"/>
              </a:spcBef>
              <a:spcAft>
                <a:spcPts val="0"/>
              </a:spcAft>
              <a:buClr>
                <a:schemeClr val="dk1"/>
              </a:buClr>
              <a:buSzPts val="1400"/>
              <a:buFont typeface="Rockwell"/>
              <a:buNone/>
              <a:defRPr/>
            </a:lvl3pPr>
            <a:lvl4pPr lvl="3" algn="l">
              <a:spcBef>
                <a:spcPts val="0"/>
              </a:spcBef>
              <a:spcAft>
                <a:spcPts val="0"/>
              </a:spcAft>
              <a:buClr>
                <a:schemeClr val="dk1"/>
              </a:buClr>
              <a:buSzPts val="1400"/>
              <a:buFont typeface="Rockwell"/>
              <a:buNone/>
              <a:defRPr/>
            </a:lvl4pPr>
            <a:lvl5pPr lvl="4" algn="l">
              <a:spcBef>
                <a:spcPts val="0"/>
              </a:spcBef>
              <a:spcAft>
                <a:spcPts val="0"/>
              </a:spcAft>
              <a:buClr>
                <a:schemeClr val="dk1"/>
              </a:buClr>
              <a:buSzPts val="1400"/>
              <a:buFont typeface="Rockwell"/>
              <a:buNone/>
              <a:defRPr/>
            </a:lvl5pPr>
            <a:lvl6pPr lvl="5" algn="l">
              <a:spcBef>
                <a:spcPts val="0"/>
              </a:spcBef>
              <a:spcAft>
                <a:spcPts val="0"/>
              </a:spcAft>
              <a:buClr>
                <a:schemeClr val="dk1"/>
              </a:buClr>
              <a:buSzPts val="1400"/>
              <a:buFont typeface="Rockwell"/>
              <a:buNone/>
              <a:defRPr/>
            </a:lvl6pPr>
            <a:lvl7pPr lvl="6" algn="l">
              <a:spcBef>
                <a:spcPts val="0"/>
              </a:spcBef>
              <a:spcAft>
                <a:spcPts val="0"/>
              </a:spcAft>
              <a:buClr>
                <a:schemeClr val="dk1"/>
              </a:buClr>
              <a:buSzPts val="1400"/>
              <a:buFont typeface="Rockwell"/>
              <a:buNone/>
              <a:defRPr/>
            </a:lvl7pPr>
            <a:lvl8pPr lvl="7" algn="l">
              <a:spcBef>
                <a:spcPts val="0"/>
              </a:spcBef>
              <a:spcAft>
                <a:spcPts val="0"/>
              </a:spcAft>
              <a:buClr>
                <a:schemeClr val="dk1"/>
              </a:buClr>
              <a:buSzPts val="1400"/>
              <a:buFont typeface="Rockwell"/>
              <a:buNone/>
              <a:defRPr/>
            </a:lvl8pPr>
            <a:lvl9pPr lvl="8" algn="l">
              <a:spcBef>
                <a:spcPts val="0"/>
              </a:spcBef>
              <a:spcAft>
                <a:spcPts val="0"/>
              </a:spcAft>
              <a:buClr>
                <a:schemeClr val="dk1"/>
              </a:buClr>
              <a:buSzPts val="1400"/>
              <a:buFont typeface="Rockwell"/>
              <a:buNone/>
              <a:defRPr/>
            </a:lvl9pPr>
          </a:lstStyle>
          <a:p>
            <a:endParaRPr/>
          </a:p>
        </p:txBody>
      </p:sp>
      <p:grpSp>
        <p:nvGrpSpPr>
          <p:cNvPr id="65" name="Google Shape;65;p7"/>
          <p:cNvGrpSpPr/>
          <p:nvPr/>
        </p:nvGrpSpPr>
        <p:grpSpPr>
          <a:xfrm>
            <a:off x="11401725" y="6229681"/>
            <a:ext cx="457200" cy="457200"/>
            <a:chOff x="11361456" y="6195813"/>
            <a:chExt cx="548640" cy="548640"/>
          </a:xfrm>
        </p:grpSpPr>
        <p:sp>
          <p:nvSpPr>
            <p:cNvPr id="66" name="Google Shape;66;p7"/>
            <p:cNvSpPr/>
            <p:nvPr/>
          </p:nvSpPr>
          <p:spPr>
            <a:xfrm>
              <a:off x="11361456" y="6195813"/>
              <a:ext cx="548640" cy="548640"/>
            </a:xfrm>
            <a:prstGeom prst="ellipse">
              <a:avLst/>
            </a:prstGeom>
            <a:blipFill rotWithShape="1">
              <a:blip r:embed="rId3">
                <a:alphaModFix/>
              </a:blip>
              <a:tile tx="50800" ty="0" sx="85000" sy="85000" flip="none" algn="tl"/>
            </a:blip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 name="Google Shape;67;p7"/>
            <p:cNvSpPr/>
            <p:nvPr/>
          </p:nvSpPr>
          <p:spPr>
            <a:xfrm>
              <a:off x="11396488" y="6230844"/>
              <a:ext cx="478576" cy="478578"/>
            </a:xfrm>
            <a:prstGeom prst="ellipse">
              <a:avLst/>
            </a:prstGeom>
            <a:noFill/>
            <a:ln w="127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68" name="Google Shape;68;p7"/>
          <p:cNvSpPr txBox="1">
            <a:spLocks noGrp="1"/>
          </p:cNvSpPr>
          <p:nvPr>
            <p:ph type="sldNum" idx="12"/>
          </p:nvPr>
        </p:nvSpPr>
        <p:spPr>
          <a:xfrm>
            <a:off x="11311128" y="6272784"/>
            <a:ext cx="640080" cy="365125"/>
          </a:xfrm>
          <a:prstGeom prst="rect">
            <a:avLst/>
          </a:prstGeom>
          <a:noFill/>
          <a:ln>
            <a:noFill/>
          </a:ln>
        </p:spPr>
        <p:txBody>
          <a:bodyPr spcFirstLastPara="1" wrap="square" lIns="91425" tIns="45700" rIns="91425" bIns="45700" anchor="ctr" anchorCtr="0">
            <a:noAutofit/>
          </a:bodyPr>
          <a:lstStyle>
            <a:lvl1pPr marL="0" marR="0" lvl="0"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1pPr>
            <a:lvl2pPr marL="0" marR="0" lvl="1"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2pPr>
            <a:lvl3pPr marL="0" marR="0" lvl="2"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3pPr>
            <a:lvl4pPr marL="0" marR="0" lvl="3"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4pPr>
            <a:lvl5pPr marL="0" marR="0" lvl="4"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5pPr>
            <a:lvl6pPr marL="0" marR="0" lvl="5"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6pPr>
            <a:lvl7pPr marL="0" marR="0" lvl="6"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7pPr>
            <a:lvl8pPr marL="0" marR="0" lvl="7"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8pPr>
            <a:lvl9pPr marL="0" marR="0" lvl="8"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matchingName="Section Header" type="secHead">
  <p:cSld name="SECTION_HEADER">
    <p:spTree>
      <p:nvGrpSpPr>
        <p:cNvPr id="1" name="Shape 69"/>
        <p:cNvGrpSpPr/>
        <p:nvPr/>
      </p:nvGrpSpPr>
      <p:grpSpPr>
        <a:xfrm>
          <a:off x="0" y="0"/>
          <a:ext cx="0" cy="0"/>
          <a:chOff x="0" y="0"/>
          <a:chExt cx="0" cy="0"/>
        </a:xfrm>
      </p:grpSpPr>
      <p:sp>
        <p:nvSpPr>
          <p:cNvPr id="70" name="Google Shape;70;p8"/>
          <p:cNvSpPr/>
          <p:nvPr/>
        </p:nvSpPr>
        <p:spPr>
          <a:xfrm>
            <a:off x="0" y="4917989"/>
            <a:ext cx="12192000" cy="1940010"/>
          </a:xfrm>
          <a:prstGeom prst="rect">
            <a:avLst/>
          </a:prstGeom>
          <a:blipFill rotWithShape="1">
            <a:blip r:embed="rId2">
              <a:alphaModFix amt="85000"/>
            </a:blip>
            <a:tile tx="0" ty="-704850" sx="92000" sy="89000" flip="xy" algn="ctr"/>
          </a:blip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1" name="Google Shape;71;p8"/>
          <p:cNvSpPr txBox="1">
            <a:spLocks noGrp="1"/>
          </p:cNvSpPr>
          <p:nvPr>
            <p:ph type="title"/>
          </p:nvPr>
        </p:nvSpPr>
        <p:spPr>
          <a:xfrm>
            <a:off x="2167128" y="1225296"/>
            <a:ext cx="9281160" cy="3520440"/>
          </a:xfrm>
          <a:prstGeom prst="rect">
            <a:avLst/>
          </a:prstGeom>
          <a:noFill/>
          <a:ln>
            <a:noFill/>
          </a:ln>
        </p:spPr>
        <p:txBody>
          <a:bodyPr spcFirstLastPara="1" wrap="square" lIns="91425" tIns="45700" rIns="91425" bIns="45700" anchor="ctr" anchorCtr="0">
            <a:normAutofit/>
          </a:bodyPr>
          <a:lstStyle>
            <a:lvl1pPr lvl="0" algn="l">
              <a:lnSpc>
                <a:spcPct val="80000"/>
              </a:lnSpc>
              <a:spcBef>
                <a:spcPts val="0"/>
              </a:spcBef>
              <a:spcAft>
                <a:spcPts val="0"/>
              </a:spcAft>
              <a:buSzPts val="8000"/>
              <a:buFont typeface="Rockwell"/>
              <a:buNone/>
              <a:defRPr sz="8000" b="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8"/>
          <p:cNvSpPr txBox="1">
            <a:spLocks noGrp="1"/>
          </p:cNvSpPr>
          <p:nvPr>
            <p:ph type="body" idx="1"/>
          </p:nvPr>
        </p:nvSpPr>
        <p:spPr>
          <a:xfrm>
            <a:off x="2165774" y="5020056"/>
            <a:ext cx="9052560" cy="10668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200"/>
              </a:spcBef>
              <a:spcAft>
                <a:spcPts val="0"/>
              </a:spcAft>
              <a:buSzPts val="1700"/>
              <a:buNone/>
              <a:defRPr sz="2000">
                <a:solidFill>
                  <a:schemeClr val="dk1"/>
                </a:solidFill>
              </a:defRPr>
            </a:lvl1pPr>
            <a:lvl2pPr marL="914400" lvl="1" indent="-228600" algn="l">
              <a:lnSpc>
                <a:spcPct val="90000"/>
              </a:lnSpc>
              <a:spcBef>
                <a:spcPts val="400"/>
              </a:spcBef>
              <a:spcAft>
                <a:spcPts val="0"/>
              </a:spcAft>
              <a:buSzPts val="1530"/>
              <a:buNone/>
              <a:defRPr sz="1800">
                <a:solidFill>
                  <a:srgbClr val="888888"/>
                </a:solidFill>
              </a:defRPr>
            </a:lvl2pPr>
            <a:lvl3pPr marL="1371600" lvl="2" indent="-228600" algn="l">
              <a:lnSpc>
                <a:spcPct val="90000"/>
              </a:lnSpc>
              <a:spcBef>
                <a:spcPts val="400"/>
              </a:spcBef>
              <a:spcAft>
                <a:spcPts val="0"/>
              </a:spcAft>
              <a:buSzPts val="1360"/>
              <a:buNone/>
              <a:defRPr sz="1600">
                <a:solidFill>
                  <a:srgbClr val="888888"/>
                </a:solidFill>
              </a:defRPr>
            </a:lvl3pPr>
            <a:lvl4pPr marL="1828800" lvl="3" indent="-228600" algn="l">
              <a:lnSpc>
                <a:spcPct val="90000"/>
              </a:lnSpc>
              <a:spcBef>
                <a:spcPts val="400"/>
              </a:spcBef>
              <a:spcAft>
                <a:spcPts val="0"/>
              </a:spcAft>
              <a:buSzPts val="1190"/>
              <a:buNone/>
              <a:defRPr sz="1400">
                <a:solidFill>
                  <a:srgbClr val="888888"/>
                </a:solidFill>
              </a:defRPr>
            </a:lvl4pPr>
            <a:lvl5pPr marL="2286000" lvl="4" indent="-228600" algn="l">
              <a:lnSpc>
                <a:spcPct val="90000"/>
              </a:lnSpc>
              <a:spcBef>
                <a:spcPts val="400"/>
              </a:spcBef>
              <a:spcAft>
                <a:spcPts val="0"/>
              </a:spcAft>
              <a:buSzPts val="1190"/>
              <a:buNone/>
              <a:defRPr sz="1400">
                <a:solidFill>
                  <a:srgbClr val="888888"/>
                </a:solidFill>
              </a:defRPr>
            </a:lvl5pPr>
            <a:lvl6pPr marL="2743200" lvl="5" indent="-228600" algn="l">
              <a:lnSpc>
                <a:spcPct val="90000"/>
              </a:lnSpc>
              <a:spcBef>
                <a:spcPts val="400"/>
              </a:spcBef>
              <a:spcAft>
                <a:spcPts val="0"/>
              </a:spcAft>
              <a:buSzPts val="1190"/>
              <a:buNone/>
              <a:defRPr sz="1400">
                <a:solidFill>
                  <a:srgbClr val="888888"/>
                </a:solidFill>
              </a:defRPr>
            </a:lvl6pPr>
            <a:lvl7pPr marL="3200400" lvl="6" indent="-228600" algn="l">
              <a:lnSpc>
                <a:spcPct val="90000"/>
              </a:lnSpc>
              <a:spcBef>
                <a:spcPts val="400"/>
              </a:spcBef>
              <a:spcAft>
                <a:spcPts val="0"/>
              </a:spcAft>
              <a:buSzPts val="1190"/>
              <a:buNone/>
              <a:defRPr sz="1400">
                <a:solidFill>
                  <a:srgbClr val="888888"/>
                </a:solidFill>
              </a:defRPr>
            </a:lvl7pPr>
            <a:lvl8pPr marL="3657600" lvl="7" indent="-228600" algn="l">
              <a:lnSpc>
                <a:spcPct val="90000"/>
              </a:lnSpc>
              <a:spcBef>
                <a:spcPts val="400"/>
              </a:spcBef>
              <a:spcAft>
                <a:spcPts val="0"/>
              </a:spcAft>
              <a:buSzPts val="1190"/>
              <a:buNone/>
              <a:defRPr sz="1400">
                <a:solidFill>
                  <a:srgbClr val="888888"/>
                </a:solidFill>
              </a:defRPr>
            </a:lvl8pPr>
            <a:lvl9pPr marL="4114800" lvl="8" indent="-228600" algn="l">
              <a:lnSpc>
                <a:spcPct val="90000"/>
              </a:lnSpc>
              <a:spcBef>
                <a:spcPts val="400"/>
              </a:spcBef>
              <a:spcAft>
                <a:spcPts val="200"/>
              </a:spcAft>
              <a:buSzPts val="1190"/>
              <a:buNone/>
              <a:defRPr sz="1400">
                <a:solidFill>
                  <a:srgbClr val="888888"/>
                </a:solidFill>
              </a:defRPr>
            </a:lvl9pPr>
          </a:lstStyle>
          <a:p>
            <a:endParaRPr/>
          </a:p>
        </p:txBody>
      </p:sp>
      <p:sp>
        <p:nvSpPr>
          <p:cNvPr id="73" name="Google Shape;73;p8"/>
          <p:cNvSpPr txBox="1">
            <a:spLocks noGrp="1"/>
          </p:cNvSpPr>
          <p:nvPr>
            <p:ph type="dt" idx="10"/>
          </p:nvPr>
        </p:nvSpPr>
        <p:spPr>
          <a:xfrm>
            <a:off x="8593667" y="6272784"/>
            <a:ext cx="2644309"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Clr>
                <a:schemeClr val="dk2"/>
              </a:buClr>
              <a:buSzPts val="1400"/>
              <a:buFont typeface="Rockwell"/>
              <a:buNone/>
              <a:defRPr/>
            </a:lvl1pPr>
            <a:lvl2pPr lvl="1" algn="l">
              <a:spcBef>
                <a:spcPts val="0"/>
              </a:spcBef>
              <a:spcAft>
                <a:spcPts val="0"/>
              </a:spcAft>
              <a:buClr>
                <a:schemeClr val="dk1"/>
              </a:buClr>
              <a:buSzPts val="1400"/>
              <a:buFont typeface="Rockwell"/>
              <a:buNone/>
              <a:defRPr/>
            </a:lvl2pPr>
            <a:lvl3pPr lvl="2" algn="l">
              <a:spcBef>
                <a:spcPts val="0"/>
              </a:spcBef>
              <a:spcAft>
                <a:spcPts val="0"/>
              </a:spcAft>
              <a:buClr>
                <a:schemeClr val="dk1"/>
              </a:buClr>
              <a:buSzPts val="1400"/>
              <a:buFont typeface="Rockwell"/>
              <a:buNone/>
              <a:defRPr/>
            </a:lvl3pPr>
            <a:lvl4pPr lvl="3" algn="l">
              <a:spcBef>
                <a:spcPts val="0"/>
              </a:spcBef>
              <a:spcAft>
                <a:spcPts val="0"/>
              </a:spcAft>
              <a:buClr>
                <a:schemeClr val="dk1"/>
              </a:buClr>
              <a:buSzPts val="1400"/>
              <a:buFont typeface="Rockwell"/>
              <a:buNone/>
              <a:defRPr/>
            </a:lvl4pPr>
            <a:lvl5pPr lvl="4" algn="l">
              <a:spcBef>
                <a:spcPts val="0"/>
              </a:spcBef>
              <a:spcAft>
                <a:spcPts val="0"/>
              </a:spcAft>
              <a:buClr>
                <a:schemeClr val="dk1"/>
              </a:buClr>
              <a:buSzPts val="1400"/>
              <a:buFont typeface="Rockwell"/>
              <a:buNone/>
              <a:defRPr/>
            </a:lvl5pPr>
            <a:lvl6pPr lvl="5" algn="l">
              <a:spcBef>
                <a:spcPts val="0"/>
              </a:spcBef>
              <a:spcAft>
                <a:spcPts val="0"/>
              </a:spcAft>
              <a:buClr>
                <a:schemeClr val="dk1"/>
              </a:buClr>
              <a:buSzPts val="1400"/>
              <a:buFont typeface="Rockwell"/>
              <a:buNone/>
              <a:defRPr/>
            </a:lvl6pPr>
            <a:lvl7pPr lvl="6" algn="l">
              <a:spcBef>
                <a:spcPts val="0"/>
              </a:spcBef>
              <a:spcAft>
                <a:spcPts val="0"/>
              </a:spcAft>
              <a:buClr>
                <a:schemeClr val="dk1"/>
              </a:buClr>
              <a:buSzPts val="1400"/>
              <a:buFont typeface="Rockwell"/>
              <a:buNone/>
              <a:defRPr/>
            </a:lvl7pPr>
            <a:lvl8pPr lvl="7" algn="l">
              <a:spcBef>
                <a:spcPts val="0"/>
              </a:spcBef>
              <a:spcAft>
                <a:spcPts val="0"/>
              </a:spcAft>
              <a:buClr>
                <a:schemeClr val="dk1"/>
              </a:buClr>
              <a:buSzPts val="1400"/>
              <a:buFont typeface="Rockwell"/>
              <a:buNone/>
              <a:defRPr/>
            </a:lvl8pPr>
            <a:lvl9pPr lvl="8" algn="l">
              <a:spcBef>
                <a:spcPts val="0"/>
              </a:spcBef>
              <a:spcAft>
                <a:spcPts val="0"/>
              </a:spcAft>
              <a:buClr>
                <a:schemeClr val="dk1"/>
              </a:buClr>
              <a:buSzPts val="1400"/>
              <a:buFont typeface="Rockwell"/>
              <a:buNone/>
              <a:defRPr/>
            </a:lvl9pPr>
          </a:lstStyle>
          <a:p>
            <a:endParaRPr/>
          </a:p>
        </p:txBody>
      </p:sp>
      <p:sp>
        <p:nvSpPr>
          <p:cNvPr id="74" name="Google Shape;74;p8"/>
          <p:cNvSpPr txBox="1">
            <a:spLocks noGrp="1"/>
          </p:cNvSpPr>
          <p:nvPr>
            <p:ph type="ftr" idx="11"/>
          </p:nvPr>
        </p:nvSpPr>
        <p:spPr>
          <a:xfrm>
            <a:off x="2182708" y="6272784"/>
            <a:ext cx="6327648"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Clr>
                <a:schemeClr val="dk2"/>
              </a:buClr>
              <a:buSzPts val="1400"/>
              <a:buFont typeface="Rockwell"/>
              <a:buNone/>
              <a:defRPr/>
            </a:lvl1pPr>
            <a:lvl2pPr lvl="1" algn="l">
              <a:spcBef>
                <a:spcPts val="0"/>
              </a:spcBef>
              <a:spcAft>
                <a:spcPts val="0"/>
              </a:spcAft>
              <a:buClr>
                <a:schemeClr val="dk1"/>
              </a:buClr>
              <a:buSzPts val="1400"/>
              <a:buFont typeface="Rockwell"/>
              <a:buNone/>
              <a:defRPr/>
            </a:lvl2pPr>
            <a:lvl3pPr lvl="2" algn="l">
              <a:spcBef>
                <a:spcPts val="0"/>
              </a:spcBef>
              <a:spcAft>
                <a:spcPts val="0"/>
              </a:spcAft>
              <a:buClr>
                <a:schemeClr val="dk1"/>
              </a:buClr>
              <a:buSzPts val="1400"/>
              <a:buFont typeface="Rockwell"/>
              <a:buNone/>
              <a:defRPr/>
            </a:lvl3pPr>
            <a:lvl4pPr lvl="3" algn="l">
              <a:spcBef>
                <a:spcPts val="0"/>
              </a:spcBef>
              <a:spcAft>
                <a:spcPts val="0"/>
              </a:spcAft>
              <a:buClr>
                <a:schemeClr val="dk1"/>
              </a:buClr>
              <a:buSzPts val="1400"/>
              <a:buFont typeface="Rockwell"/>
              <a:buNone/>
              <a:defRPr/>
            </a:lvl4pPr>
            <a:lvl5pPr lvl="4" algn="l">
              <a:spcBef>
                <a:spcPts val="0"/>
              </a:spcBef>
              <a:spcAft>
                <a:spcPts val="0"/>
              </a:spcAft>
              <a:buClr>
                <a:schemeClr val="dk1"/>
              </a:buClr>
              <a:buSzPts val="1400"/>
              <a:buFont typeface="Rockwell"/>
              <a:buNone/>
              <a:defRPr/>
            </a:lvl5pPr>
            <a:lvl6pPr lvl="5" algn="l">
              <a:spcBef>
                <a:spcPts val="0"/>
              </a:spcBef>
              <a:spcAft>
                <a:spcPts val="0"/>
              </a:spcAft>
              <a:buClr>
                <a:schemeClr val="dk1"/>
              </a:buClr>
              <a:buSzPts val="1400"/>
              <a:buFont typeface="Rockwell"/>
              <a:buNone/>
              <a:defRPr/>
            </a:lvl6pPr>
            <a:lvl7pPr lvl="6" algn="l">
              <a:spcBef>
                <a:spcPts val="0"/>
              </a:spcBef>
              <a:spcAft>
                <a:spcPts val="0"/>
              </a:spcAft>
              <a:buClr>
                <a:schemeClr val="dk1"/>
              </a:buClr>
              <a:buSzPts val="1400"/>
              <a:buFont typeface="Rockwell"/>
              <a:buNone/>
              <a:defRPr/>
            </a:lvl7pPr>
            <a:lvl8pPr lvl="7" algn="l">
              <a:spcBef>
                <a:spcPts val="0"/>
              </a:spcBef>
              <a:spcAft>
                <a:spcPts val="0"/>
              </a:spcAft>
              <a:buClr>
                <a:schemeClr val="dk1"/>
              </a:buClr>
              <a:buSzPts val="1400"/>
              <a:buFont typeface="Rockwell"/>
              <a:buNone/>
              <a:defRPr/>
            </a:lvl8pPr>
            <a:lvl9pPr lvl="8" algn="l">
              <a:spcBef>
                <a:spcPts val="0"/>
              </a:spcBef>
              <a:spcAft>
                <a:spcPts val="0"/>
              </a:spcAft>
              <a:buClr>
                <a:schemeClr val="dk1"/>
              </a:buClr>
              <a:buSzPts val="1400"/>
              <a:buFont typeface="Rockwell"/>
              <a:buNone/>
              <a:defRPr/>
            </a:lvl9pPr>
          </a:lstStyle>
          <a:p>
            <a:endParaRPr/>
          </a:p>
        </p:txBody>
      </p:sp>
      <p:grpSp>
        <p:nvGrpSpPr>
          <p:cNvPr id="75" name="Google Shape;75;p8"/>
          <p:cNvGrpSpPr/>
          <p:nvPr/>
        </p:nvGrpSpPr>
        <p:grpSpPr>
          <a:xfrm>
            <a:off x="897399" y="2325848"/>
            <a:ext cx="1080904" cy="1080902"/>
            <a:chOff x="9685338" y="4460675"/>
            <a:chExt cx="1080904" cy="1080902"/>
          </a:xfrm>
        </p:grpSpPr>
        <p:sp>
          <p:nvSpPr>
            <p:cNvPr id="76" name="Google Shape;76;p8"/>
            <p:cNvSpPr/>
            <p:nvPr/>
          </p:nvSpPr>
          <p:spPr>
            <a:xfrm>
              <a:off x="9685338" y="4460675"/>
              <a:ext cx="1080904" cy="1080902"/>
            </a:xfrm>
            <a:prstGeom prst="ellipse">
              <a:avLst/>
            </a:prstGeom>
            <a:blipFill rotWithShape="1">
              <a:blip r:embed="rId3">
                <a:alphaModFix/>
              </a:blip>
              <a:tile tx="0" ty="0" sx="85000" sy="85000" flip="none" algn="tl"/>
            </a:blip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 name="Google Shape;77;p8"/>
            <p:cNvSpPr/>
            <p:nvPr/>
          </p:nvSpPr>
          <p:spPr>
            <a:xfrm>
              <a:off x="9793429" y="4568765"/>
              <a:ext cx="864723" cy="864722"/>
            </a:xfrm>
            <a:prstGeom prst="ellipse">
              <a:avLst/>
            </a:prstGeom>
            <a:noFill/>
            <a:ln w="254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78" name="Google Shape;78;p8"/>
          <p:cNvSpPr txBox="1">
            <a:spLocks noGrp="1"/>
          </p:cNvSpPr>
          <p:nvPr>
            <p:ph type="sldNum" idx="12"/>
          </p:nvPr>
        </p:nvSpPr>
        <p:spPr>
          <a:xfrm>
            <a:off x="843702" y="2506133"/>
            <a:ext cx="1188298" cy="720332"/>
          </a:xfrm>
          <a:prstGeom prst="rect">
            <a:avLst/>
          </a:prstGeom>
          <a:noFill/>
          <a:ln>
            <a:noFill/>
          </a:ln>
        </p:spPr>
        <p:txBody>
          <a:bodyPr spcFirstLastPara="1" wrap="square" lIns="91425" tIns="45700" rIns="91425" bIns="45700" anchor="ctr" anchorCtr="0">
            <a:noAutofit/>
          </a:bodyPr>
          <a:lstStyle>
            <a:lvl1pPr marL="0" marR="0" lvl="0" indent="0" algn="ctr">
              <a:spcBef>
                <a:spcPts val="0"/>
              </a:spcBef>
              <a:spcAft>
                <a:spcPts val="0"/>
              </a:spcAft>
              <a:buClr>
                <a:srgbClr val="FFFFFF"/>
              </a:buClr>
              <a:buSzPts val="2800"/>
              <a:buFont typeface="Rockwell"/>
              <a:buNone/>
              <a:defRPr sz="2800" b="1" i="0" u="none" strike="noStrike" cap="none">
                <a:solidFill>
                  <a:srgbClr val="FFFFFF"/>
                </a:solidFill>
                <a:latin typeface="Rockwell"/>
                <a:ea typeface="Rockwell"/>
                <a:cs typeface="Rockwell"/>
                <a:sym typeface="Rockwell"/>
              </a:defRPr>
            </a:lvl1pPr>
            <a:lvl2pPr marL="0" marR="0" lvl="1" indent="0" algn="ctr">
              <a:spcBef>
                <a:spcPts val="0"/>
              </a:spcBef>
              <a:spcAft>
                <a:spcPts val="0"/>
              </a:spcAft>
              <a:buClr>
                <a:srgbClr val="FFFFFF"/>
              </a:buClr>
              <a:buSzPts val="2800"/>
              <a:buFont typeface="Rockwell"/>
              <a:buNone/>
              <a:defRPr sz="2800" b="1" i="0" u="none" strike="noStrike" cap="none">
                <a:solidFill>
                  <a:srgbClr val="FFFFFF"/>
                </a:solidFill>
                <a:latin typeface="Rockwell"/>
                <a:ea typeface="Rockwell"/>
                <a:cs typeface="Rockwell"/>
                <a:sym typeface="Rockwell"/>
              </a:defRPr>
            </a:lvl2pPr>
            <a:lvl3pPr marL="0" marR="0" lvl="2" indent="0" algn="ctr">
              <a:spcBef>
                <a:spcPts val="0"/>
              </a:spcBef>
              <a:spcAft>
                <a:spcPts val="0"/>
              </a:spcAft>
              <a:buClr>
                <a:srgbClr val="FFFFFF"/>
              </a:buClr>
              <a:buSzPts val="2800"/>
              <a:buFont typeface="Rockwell"/>
              <a:buNone/>
              <a:defRPr sz="2800" b="1" i="0" u="none" strike="noStrike" cap="none">
                <a:solidFill>
                  <a:srgbClr val="FFFFFF"/>
                </a:solidFill>
                <a:latin typeface="Rockwell"/>
                <a:ea typeface="Rockwell"/>
                <a:cs typeface="Rockwell"/>
                <a:sym typeface="Rockwell"/>
              </a:defRPr>
            </a:lvl3pPr>
            <a:lvl4pPr marL="0" marR="0" lvl="3" indent="0" algn="ctr">
              <a:spcBef>
                <a:spcPts val="0"/>
              </a:spcBef>
              <a:spcAft>
                <a:spcPts val="0"/>
              </a:spcAft>
              <a:buClr>
                <a:srgbClr val="FFFFFF"/>
              </a:buClr>
              <a:buSzPts val="2800"/>
              <a:buFont typeface="Rockwell"/>
              <a:buNone/>
              <a:defRPr sz="2800" b="1" i="0" u="none" strike="noStrike" cap="none">
                <a:solidFill>
                  <a:srgbClr val="FFFFFF"/>
                </a:solidFill>
                <a:latin typeface="Rockwell"/>
                <a:ea typeface="Rockwell"/>
                <a:cs typeface="Rockwell"/>
                <a:sym typeface="Rockwell"/>
              </a:defRPr>
            </a:lvl4pPr>
            <a:lvl5pPr marL="0" marR="0" lvl="4" indent="0" algn="ctr">
              <a:spcBef>
                <a:spcPts val="0"/>
              </a:spcBef>
              <a:spcAft>
                <a:spcPts val="0"/>
              </a:spcAft>
              <a:buClr>
                <a:srgbClr val="FFFFFF"/>
              </a:buClr>
              <a:buSzPts val="2800"/>
              <a:buFont typeface="Rockwell"/>
              <a:buNone/>
              <a:defRPr sz="2800" b="1" i="0" u="none" strike="noStrike" cap="none">
                <a:solidFill>
                  <a:srgbClr val="FFFFFF"/>
                </a:solidFill>
                <a:latin typeface="Rockwell"/>
                <a:ea typeface="Rockwell"/>
                <a:cs typeface="Rockwell"/>
                <a:sym typeface="Rockwell"/>
              </a:defRPr>
            </a:lvl5pPr>
            <a:lvl6pPr marL="0" marR="0" lvl="5" indent="0" algn="ctr">
              <a:spcBef>
                <a:spcPts val="0"/>
              </a:spcBef>
              <a:spcAft>
                <a:spcPts val="0"/>
              </a:spcAft>
              <a:buClr>
                <a:srgbClr val="FFFFFF"/>
              </a:buClr>
              <a:buSzPts val="2800"/>
              <a:buFont typeface="Rockwell"/>
              <a:buNone/>
              <a:defRPr sz="2800" b="1" i="0" u="none" strike="noStrike" cap="none">
                <a:solidFill>
                  <a:srgbClr val="FFFFFF"/>
                </a:solidFill>
                <a:latin typeface="Rockwell"/>
                <a:ea typeface="Rockwell"/>
                <a:cs typeface="Rockwell"/>
                <a:sym typeface="Rockwell"/>
              </a:defRPr>
            </a:lvl6pPr>
            <a:lvl7pPr marL="0" marR="0" lvl="6" indent="0" algn="ctr">
              <a:spcBef>
                <a:spcPts val="0"/>
              </a:spcBef>
              <a:spcAft>
                <a:spcPts val="0"/>
              </a:spcAft>
              <a:buClr>
                <a:srgbClr val="FFFFFF"/>
              </a:buClr>
              <a:buSzPts val="2800"/>
              <a:buFont typeface="Rockwell"/>
              <a:buNone/>
              <a:defRPr sz="2800" b="1" i="0" u="none" strike="noStrike" cap="none">
                <a:solidFill>
                  <a:srgbClr val="FFFFFF"/>
                </a:solidFill>
                <a:latin typeface="Rockwell"/>
                <a:ea typeface="Rockwell"/>
                <a:cs typeface="Rockwell"/>
                <a:sym typeface="Rockwell"/>
              </a:defRPr>
            </a:lvl7pPr>
            <a:lvl8pPr marL="0" marR="0" lvl="7" indent="0" algn="ctr">
              <a:spcBef>
                <a:spcPts val="0"/>
              </a:spcBef>
              <a:spcAft>
                <a:spcPts val="0"/>
              </a:spcAft>
              <a:buClr>
                <a:srgbClr val="FFFFFF"/>
              </a:buClr>
              <a:buSzPts val="2800"/>
              <a:buFont typeface="Rockwell"/>
              <a:buNone/>
              <a:defRPr sz="2800" b="1" i="0" u="none" strike="noStrike" cap="none">
                <a:solidFill>
                  <a:srgbClr val="FFFFFF"/>
                </a:solidFill>
                <a:latin typeface="Rockwell"/>
                <a:ea typeface="Rockwell"/>
                <a:cs typeface="Rockwell"/>
                <a:sym typeface="Rockwell"/>
              </a:defRPr>
            </a:lvl8pPr>
            <a:lvl9pPr marL="0" marR="0" lvl="8" indent="0" algn="ctr">
              <a:spcBef>
                <a:spcPts val="0"/>
              </a:spcBef>
              <a:spcAft>
                <a:spcPts val="0"/>
              </a:spcAft>
              <a:buClr>
                <a:srgbClr val="FFFFFF"/>
              </a:buClr>
              <a:buSzPts val="2800"/>
              <a:buFont typeface="Rockwell"/>
              <a:buNone/>
              <a:defRPr sz="2800" b="1" i="0" u="none" strike="noStrike" cap="none">
                <a:solidFill>
                  <a:srgbClr val="FFFFFF"/>
                </a:solidFill>
                <a:latin typeface="Rockwell"/>
                <a:ea typeface="Rockwell"/>
                <a:cs typeface="Rockwell"/>
                <a:sym typeface="Rockwell"/>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79"/>
        <p:cNvGrpSpPr/>
        <p:nvPr/>
      </p:nvGrpSpPr>
      <p:grpSpPr>
        <a:xfrm>
          <a:off x="0" y="0"/>
          <a:ext cx="0" cy="0"/>
          <a:chOff x="0" y="0"/>
          <a:chExt cx="0" cy="0"/>
        </a:xfrm>
      </p:grpSpPr>
      <p:sp>
        <p:nvSpPr>
          <p:cNvPr id="80" name="Google Shape;80;p9"/>
          <p:cNvSpPr txBox="1">
            <a:spLocks noGrp="1"/>
          </p:cNvSpPr>
          <p:nvPr>
            <p:ph type="title"/>
          </p:nvPr>
        </p:nvSpPr>
        <p:spPr>
          <a:xfrm>
            <a:off x="1069848" y="484632"/>
            <a:ext cx="10058400" cy="160934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1" name="Google Shape;81;p9"/>
          <p:cNvSpPr txBox="1">
            <a:spLocks noGrp="1"/>
          </p:cNvSpPr>
          <p:nvPr>
            <p:ph type="body" idx="1"/>
          </p:nvPr>
        </p:nvSpPr>
        <p:spPr>
          <a:xfrm>
            <a:off x="1066800" y="2048256"/>
            <a:ext cx="4754880" cy="640080"/>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1200"/>
              </a:spcBef>
              <a:spcAft>
                <a:spcPts val="0"/>
              </a:spcAft>
              <a:buSzPts val="1700"/>
              <a:buNone/>
              <a:defRPr sz="2000" b="1">
                <a:solidFill>
                  <a:srgbClr val="571811"/>
                </a:solidFill>
              </a:defRPr>
            </a:lvl1pPr>
            <a:lvl2pPr marL="914400" lvl="1" indent="-228600" algn="l">
              <a:lnSpc>
                <a:spcPct val="90000"/>
              </a:lnSpc>
              <a:spcBef>
                <a:spcPts val="400"/>
              </a:spcBef>
              <a:spcAft>
                <a:spcPts val="0"/>
              </a:spcAft>
              <a:buSzPts val="1700"/>
              <a:buNone/>
              <a:defRPr sz="2000" b="1"/>
            </a:lvl2pPr>
            <a:lvl3pPr marL="1371600" lvl="2" indent="-228600" algn="l">
              <a:lnSpc>
                <a:spcPct val="90000"/>
              </a:lnSpc>
              <a:spcBef>
                <a:spcPts val="400"/>
              </a:spcBef>
              <a:spcAft>
                <a:spcPts val="0"/>
              </a:spcAft>
              <a:buSzPts val="1530"/>
              <a:buNone/>
              <a:defRPr sz="1800" b="1"/>
            </a:lvl3pPr>
            <a:lvl4pPr marL="1828800" lvl="3" indent="-228600" algn="l">
              <a:lnSpc>
                <a:spcPct val="90000"/>
              </a:lnSpc>
              <a:spcBef>
                <a:spcPts val="400"/>
              </a:spcBef>
              <a:spcAft>
                <a:spcPts val="0"/>
              </a:spcAft>
              <a:buSzPts val="1360"/>
              <a:buNone/>
              <a:defRPr sz="1600" b="1"/>
            </a:lvl4pPr>
            <a:lvl5pPr marL="2286000" lvl="4" indent="-228600" algn="l">
              <a:lnSpc>
                <a:spcPct val="90000"/>
              </a:lnSpc>
              <a:spcBef>
                <a:spcPts val="400"/>
              </a:spcBef>
              <a:spcAft>
                <a:spcPts val="0"/>
              </a:spcAft>
              <a:buSzPts val="1360"/>
              <a:buNone/>
              <a:defRPr sz="1600" b="1"/>
            </a:lvl5pPr>
            <a:lvl6pPr marL="2743200" lvl="5" indent="-228600" algn="l">
              <a:lnSpc>
                <a:spcPct val="90000"/>
              </a:lnSpc>
              <a:spcBef>
                <a:spcPts val="400"/>
              </a:spcBef>
              <a:spcAft>
                <a:spcPts val="0"/>
              </a:spcAft>
              <a:buSzPts val="1360"/>
              <a:buNone/>
              <a:defRPr sz="1600" b="1"/>
            </a:lvl6pPr>
            <a:lvl7pPr marL="3200400" lvl="6" indent="-228600" algn="l">
              <a:lnSpc>
                <a:spcPct val="90000"/>
              </a:lnSpc>
              <a:spcBef>
                <a:spcPts val="400"/>
              </a:spcBef>
              <a:spcAft>
                <a:spcPts val="0"/>
              </a:spcAft>
              <a:buSzPts val="1360"/>
              <a:buNone/>
              <a:defRPr sz="1600" b="1"/>
            </a:lvl7pPr>
            <a:lvl8pPr marL="3657600" lvl="7" indent="-228600" algn="l">
              <a:lnSpc>
                <a:spcPct val="90000"/>
              </a:lnSpc>
              <a:spcBef>
                <a:spcPts val="400"/>
              </a:spcBef>
              <a:spcAft>
                <a:spcPts val="0"/>
              </a:spcAft>
              <a:buSzPts val="1360"/>
              <a:buNone/>
              <a:defRPr sz="1600" b="1"/>
            </a:lvl8pPr>
            <a:lvl9pPr marL="4114800" lvl="8" indent="-228600" algn="l">
              <a:lnSpc>
                <a:spcPct val="90000"/>
              </a:lnSpc>
              <a:spcBef>
                <a:spcPts val="400"/>
              </a:spcBef>
              <a:spcAft>
                <a:spcPts val="200"/>
              </a:spcAft>
              <a:buSzPts val="1360"/>
              <a:buNone/>
              <a:defRPr sz="1600" b="1"/>
            </a:lvl9pPr>
          </a:lstStyle>
          <a:p>
            <a:endParaRPr/>
          </a:p>
        </p:txBody>
      </p:sp>
      <p:sp>
        <p:nvSpPr>
          <p:cNvPr id="82" name="Google Shape;82;p9"/>
          <p:cNvSpPr txBox="1">
            <a:spLocks noGrp="1"/>
          </p:cNvSpPr>
          <p:nvPr>
            <p:ph type="body" idx="2"/>
          </p:nvPr>
        </p:nvSpPr>
        <p:spPr>
          <a:xfrm>
            <a:off x="1069848" y="2743200"/>
            <a:ext cx="4754880" cy="3291840"/>
          </a:xfrm>
          <a:prstGeom prst="rect">
            <a:avLst/>
          </a:prstGeom>
          <a:noFill/>
          <a:ln>
            <a:noFill/>
          </a:ln>
        </p:spPr>
        <p:txBody>
          <a:bodyPr spcFirstLastPara="1" wrap="square" lIns="91425" tIns="45700" rIns="91425" bIns="45700" anchor="t" anchorCtr="0">
            <a:normAutofit/>
          </a:bodyPr>
          <a:lstStyle>
            <a:lvl1pPr marL="457200" lvl="0" indent="-336550" algn="l">
              <a:lnSpc>
                <a:spcPct val="90000"/>
              </a:lnSpc>
              <a:spcBef>
                <a:spcPts val="1200"/>
              </a:spcBef>
              <a:spcAft>
                <a:spcPts val="0"/>
              </a:spcAft>
              <a:buSzPts val="1700"/>
              <a:buChar char="▪"/>
              <a:defRPr sz="2000"/>
            </a:lvl1pPr>
            <a:lvl2pPr marL="914400" lvl="1" indent="-325755" algn="l">
              <a:lnSpc>
                <a:spcPct val="90000"/>
              </a:lnSpc>
              <a:spcBef>
                <a:spcPts val="400"/>
              </a:spcBef>
              <a:spcAft>
                <a:spcPts val="0"/>
              </a:spcAft>
              <a:buSzPts val="1530"/>
              <a:buChar char="▪"/>
              <a:defRPr sz="1800"/>
            </a:lvl2pPr>
            <a:lvl3pPr marL="1371600" lvl="2" indent="-314960" algn="l">
              <a:lnSpc>
                <a:spcPct val="90000"/>
              </a:lnSpc>
              <a:spcBef>
                <a:spcPts val="400"/>
              </a:spcBef>
              <a:spcAft>
                <a:spcPts val="0"/>
              </a:spcAft>
              <a:buSzPts val="1360"/>
              <a:buChar char="▪"/>
              <a:defRPr sz="1600"/>
            </a:lvl3pPr>
            <a:lvl4pPr marL="1828800" lvl="3" indent="-314960" algn="l">
              <a:lnSpc>
                <a:spcPct val="90000"/>
              </a:lnSpc>
              <a:spcBef>
                <a:spcPts val="400"/>
              </a:spcBef>
              <a:spcAft>
                <a:spcPts val="0"/>
              </a:spcAft>
              <a:buSzPts val="1360"/>
              <a:buChar char="▪"/>
              <a:defRPr sz="1600"/>
            </a:lvl4pPr>
            <a:lvl5pPr marL="2286000" lvl="4" indent="-314960" algn="l">
              <a:lnSpc>
                <a:spcPct val="90000"/>
              </a:lnSpc>
              <a:spcBef>
                <a:spcPts val="400"/>
              </a:spcBef>
              <a:spcAft>
                <a:spcPts val="0"/>
              </a:spcAft>
              <a:buSzPts val="1360"/>
              <a:buChar char="▪"/>
              <a:defRPr sz="1600"/>
            </a:lvl5pPr>
            <a:lvl6pPr marL="2743200" lvl="5" indent="-314960" algn="l">
              <a:lnSpc>
                <a:spcPct val="90000"/>
              </a:lnSpc>
              <a:spcBef>
                <a:spcPts val="400"/>
              </a:spcBef>
              <a:spcAft>
                <a:spcPts val="0"/>
              </a:spcAft>
              <a:buSzPts val="1360"/>
              <a:buChar char="▪"/>
              <a:defRPr sz="1600"/>
            </a:lvl6pPr>
            <a:lvl7pPr marL="3200400" lvl="6" indent="-314960" algn="l">
              <a:lnSpc>
                <a:spcPct val="90000"/>
              </a:lnSpc>
              <a:spcBef>
                <a:spcPts val="400"/>
              </a:spcBef>
              <a:spcAft>
                <a:spcPts val="0"/>
              </a:spcAft>
              <a:buSzPts val="1360"/>
              <a:buChar char="▪"/>
              <a:defRPr sz="1600"/>
            </a:lvl7pPr>
            <a:lvl8pPr marL="3657600" lvl="7" indent="-314959" algn="l">
              <a:lnSpc>
                <a:spcPct val="90000"/>
              </a:lnSpc>
              <a:spcBef>
                <a:spcPts val="400"/>
              </a:spcBef>
              <a:spcAft>
                <a:spcPts val="0"/>
              </a:spcAft>
              <a:buSzPts val="1360"/>
              <a:buChar char="▪"/>
              <a:defRPr sz="1600"/>
            </a:lvl8pPr>
            <a:lvl9pPr marL="4114800" lvl="8" indent="-314959" algn="l">
              <a:lnSpc>
                <a:spcPct val="90000"/>
              </a:lnSpc>
              <a:spcBef>
                <a:spcPts val="400"/>
              </a:spcBef>
              <a:spcAft>
                <a:spcPts val="200"/>
              </a:spcAft>
              <a:buSzPts val="1360"/>
              <a:buChar char="▪"/>
              <a:defRPr sz="1600"/>
            </a:lvl9pPr>
          </a:lstStyle>
          <a:p>
            <a:endParaRPr/>
          </a:p>
        </p:txBody>
      </p:sp>
      <p:sp>
        <p:nvSpPr>
          <p:cNvPr id="83" name="Google Shape;83;p9"/>
          <p:cNvSpPr txBox="1">
            <a:spLocks noGrp="1"/>
          </p:cNvSpPr>
          <p:nvPr>
            <p:ph type="body" idx="3"/>
          </p:nvPr>
        </p:nvSpPr>
        <p:spPr>
          <a:xfrm>
            <a:off x="6364224" y="2048256"/>
            <a:ext cx="4754880" cy="640080"/>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1200"/>
              </a:spcBef>
              <a:spcAft>
                <a:spcPts val="0"/>
              </a:spcAft>
              <a:buSzPts val="1700"/>
              <a:buNone/>
              <a:defRPr sz="2000" b="1">
                <a:solidFill>
                  <a:srgbClr val="571811"/>
                </a:solidFill>
              </a:defRPr>
            </a:lvl1pPr>
            <a:lvl2pPr marL="914400" lvl="1" indent="-228600" algn="l">
              <a:lnSpc>
                <a:spcPct val="90000"/>
              </a:lnSpc>
              <a:spcBef>
                <a:spcPts val="400"/>
              </a:spcBef>
              <a:spcAft>
                <a:spcPts val="0"/>
              </a:spcAft>
              <a:buSzPts val="1700"/>
              <a:buNone/>
              <a:defRPr sz="2000" b="1"/>
            </a:lvl2pPr>
            <a:lvl3pPr marL="1371600" lvl="2" indent="-228600" algn="l">
              <a:lnSpc>
                <a:spcPct val="90000"/>
              </a:lnSpc>
              <a:spcBef>
                <a:spcPts val="400"/>
              </a:spcBef>
              <a:spcAft>
                <a:spcPts val="0"/>
              </a:spcAft>
              <a:buSzPts val="1530"/>
              <a:buNone/>
              <a:defRPr sz="1800" b="1"/>
            </a:lvl3pPr>
            <a:lvl4pPr marL="1828800" lvl="3" indent="-228600" algn="l">
              <a:lnSpc>
                <a:spcPct val="90000"/>
              </a:lnSpc>
              <a:spcBef>
                <a:spcPts val="400"/>
              </a:spcBef>
              <a:spcAft>
                <a:spcPts val="0"/>
              </a:spcAft>
              <a:buSzPts val="1360"/>
              <a:buNone/>
              <a:defRPr sz="1600" b="1"/>
            </a:lvl4pPr>
            <a:lvl5pPr marL="2286000" lvl="4" indent="-228600" algn="l">
              <a:lnSpc>
                <a:spcPct val="90000"/>
              </a:lnSpc>
              <a:spcBef>
                <a:spcPts val="400"/>
              </a:spcBef>
              <a:spcAft>
                <a:spcPts val="0"/>
              </a:spcAft>
              <a:buSzPts val="1360"/>
              <a:buNone/>
              <a:defRPr sz="1600" b="1"/>
            </a:lvl5pPr>
            <a:lvl6pPr marL="2743200" lvl="5" indent="-228600" algn="l">
              <a:lnSpc>
                <a:spcPct val="90000"/>
              </a:lnSpc>
              <a:spcBef>
                <a:spcPts val="400"/>
              </a:spcBef>
              <a:spcAft>
                <a:spcPts val="0"/>
              </a:spcAft>
              <a:buSzPts val="1360"/>
              <a:buNone/>
              <a:defRPr sz="1600" b="1"/>
            </a:lvl6pPr>
            <a:lvl7pPr marL="3200400" lvl="6" indent="-228600" algn="l">
              <a:lnSpc>
                <a:spcPct val="90000"/>
              </a:lnSpc>
              <a:spcBef>
                <a:spcPts val="400"/>
              </a:spcBef>
              <a:spcAft>
                <a:spcPts val="0"/>
              </a:spcAft>
              <a:buSzPts val="1360"/>
              <a:buNone/>
              <a:defRPr sz="1600" b="1"/>
            </a:lvl7pPr>
            <a:lvl8pPr marL="3657600" lvl="7" indent="-228600" algn="l">
              <a:lnSpc>
                <a:spcPct val="90000"/>
              </a:lnSpc>
              <a:spcBef>
                <a:spcPts val="400"/>
              </a:spcBef>
              <a:spcAft>
                <a:spcPts val="0"/>
              </a:spcAft>
              <a:buSzPts val="1360"/>
              <a:buNone/>
              <a:defRPr sz="1600" b="1"/>
            </a:lvl8pPr>
            <a:lvl9pPr marL="4114800" lvl="8" indent="-228600" algn="l">
              <a:lnSpc>
                <a:spcPct val="90000"/>
              </a:lnSpc>
              <a:spcBef>
                <a:spcPts val="400"/>
              </a:spcBef>
              <a:spcAft>
                <a:spcPts val="200"/>
              </a:spcAft>
              <a:buSzPts val="1360"/>
              <a:buNone/>
              <a:defRPr sz="1600" b="1"/>
            </a:lvl9pPr>
          </a:lstStyle>
          <a:p>
            <a:endParaRPr/>
          </a:p>
        </p:txBody>
      </p:sp>
      <p:sp>
        <p:nvSpPr>
          <p:cNvPr id="84" name="Google Shape;84;p9"/>
          <p:cNvSpPr txBox="1">
            <a:spLocks noGrp="1"/>
          </p:cNvSpPr>
          <p:nvPr>
            <p:ph type="body" idx="4"/>
          </p:nvPr>
        </p:nvSpPr>
        <p:spPr>
          <a:xfrm>
            <a:off x="6364224" y="2743200"/>
            <a:ext cx="4754880" cy="3291840"/>
          </a:xfrm>
          <a:prstGeom prst="rect">
            <a:avLst/>
          </a:prstGeom>
          <a:noFill/>
          <a:ln>
            <a:noFill/>
          </a:ln>
        </p:spPr>
        <p:txBody>
          <a:bodyPr spcFirstLastPara="1" wrap="square" lIns="91425" tIns="45700" rIns="91425" bIns="45700" anchor="t" anchorCtr="0">
            <a:normAutofit/>
          </a:bodyPr>
          <a:lstStyle>
            <a:lvl1pPr marL="457200" lvl="0" indent="-336550" algn="l">
              <a:lnSpc>
                <a:spcPct val="90000"/>
              </a:lnSpc>
              <a:spcBef>
                <a:spcPts val="1200"/>
              </a:spcBef>
              <a:spcAft>
                <a:spcPts val="0"/>
              </a:spcAft>
              <a:buSzPts val="1700"/>
              <a:buChar char="▪"/>
              <a:defRPr sz="2000"/>
            </a:lvl1pPr>
            <a:lvl2pPr marL="914400" lvl="1" indent="-325755" algn="l">
              <a:lnSpc>
                <a:spcPct val="90000"/>
              </a:lnSpc>
              <a:spcBef>
                <a:spcPts val="400"/>
              </a:spcBef>
              <a:spcAft>
                <a:spcPts val="0"/>
              </a:spcAft>
              <a:buSzPts val="1530"/>
              <a:buChar char="▪"/>
              <a:defRPr sz="1800"/>
            </a:lvl2pPr>
            <a:lvl3pPr marL="1371600" lvl="2" indent="-314960" algn="l">
              <a:lnSpc>
                <a:spcPct val="90000"/>
              </a:lnSpc>
              <a:spcBef>
                <a:spcPts val="400"/>
              </a:spcBef>
              <a:spcAft>
                <a:spcPts val="0"/>
              </a:spcAft>
              <a:buSzPts val="1360"/>
              <a:buChar char="▪"/>
              <a:defRPr sz="1600"/>
            </a:lvl3pPr>
            <a:lvl4pPr marL="1828800" lvl="3" indent="-314960" algn="l">
              <a:lnSpc>
                <a:spcPct val="90000"/>
              </a:lnSpc>
              <a:spcBef>
                <a:spcPts val="400"/>
              </a:spcBef>
              <a:spcAft>
                <a:spcPts val="0"/>
              </a:spcAft>
              <a:buSzPts val="1360"/>
              <a:buChar char="▪"/>
              <a:defRPr sz="1600"/>
            </a:lvl4pPr>
            <a:lvl5pPr marL="2286000" lvl="4" indent="-314960" algn="l">
              <a:lnSpc>
                <a:spcPct val="90000"/>
              </a:lnSpc>
              <a:spcBef>
                <a:spcPts val="400"/>
              </a:spcBef>
              <a:spcAft>
                <a:spcPts val="0"/>
              </a:spcAft>
              <a:buSzPts val="1360"/>
              <a:buChar char="▪"/>
              <a:defRPr sz="1600"/>
            </a:lvl5pPr>
            <a:lvl6pPr marL="2743200" lvl="5" indent="-314960" algn="l">
              <a:lnSpc>
                <a:spcPct val="90000"/>
              </a:lnSpc>
              <a:spcBef>
                <a:spcPts val="400"/>
              </a:spcBef>
              <a:spcAft>
                <a:spcPts val="0"/>
              </a:spcAft>
              <a:buSzPts val="1360"/>
              <a:buChar char="▪"/>
              <a:defRPr sz="1600"/>
            </a:lvl6pPr>
            <a:lvl7pPr marL="3200400" lvl="6" indent="-314960" algn="l">
              <a:lnSpc>
                <a:spcPct val="90000"/>
              </a:lnSpc>
              <a:spcBef>
                <a:spcPts val="400"/>
              </a:spcBef>
              <a:spcAft>
                <a:spcPts val="0"/>
              </a:spcAft>
              <a:buSzPts val="1360"/>
              <a:buChar char="▪"/>
              <a:defRPr sz="1600"/>
            </a:lvl7pPr>
            <a:lvl8pPr marL="3657600" lvl="7" indent="-314959" algn="l">
              <a:lnSpc>
                <a:spcPct val="90000"/>
              </a:lnSpc>
              <a:spcBef>
                <a:spcPts val="400"/>
              </a:spcBef>
              <a:spcAft>
                <a:spcPts val="0"/>
              </a:spcAft>
              <a:buSzPts val="1360"/>
              <a:buChar char="▪"/>
              <a:defRPr sz="1600"/>
            </a:lvl8pPr>
            <a:lvl9pPr marL="4114800" lvl="8" indent="-314959" algn="l">
              <a:lnSpc>
                <a:spcPct val="90000"/>
              </a:lnSpc>
              <a:spcBef>
                <a:spcPts val="400"/>
              </a:spcBef>
              <a:spcAft>
                <a:spcPts val="200"/>
              </a:spcAft>
              <a:buSzPts val="1360"/>
              <a:buChar char="▪"/>
              <a:defRPr sz="1600"/>
            </a:lvl9pPr>
          </a:lstStyle>
          <a:p>
            <a:endParaRPr/>
          </a:p>
        </p:txBody>
      </p:sp>
      <p:sp>
        <p:nvSpPr>
          <p:cNvPr id="85" name="Google Shape;85;p9"/>
          <p:cNvSpPr txBox="1">
            <a:spLocks noGrp="1"/>
          </p:cNvSpPr>
          <p:nvPr>
            <p:ph type="dt" idx="10"/>
          </p:nvPr>
        </p:nvSpPr>
        <p:spPr>
          <a:xfrm>
            <a:off x="7964424" y="6272784"/>
            <a:ext cx="3273552"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Clr>
                <a:schemeClr val="dk2"/>
              </a:buClr>
              <a:buSzPts val="1400"/>
              <a:buFont typeface="Rockwell"/>
              <a:buNone/>
              <a:defRPr/>
            </a:lvl1pPr>
            <a:lvl2pPr lvl="1" algn="l">
              <a:spcBef>
                <a:spcPts val="0"/>
              </a:spcBef>
              <a:spcAft>
                <a:spcPts val="0"/>
              </a:spcAft>
              <a:buClr>
                <a:schemeClr val="dk1"/>
              </a:buClr>
              <a:buSzPts val="1400"/>
              <a:buFont typeface="Rockwell"/>
              <a:buNone/>
              <a:defRPr/>
            </a:lvl2pPr>
            <a:lvl3pPr lvl="2" algn="l">
              <a:spcBef>
                <a:spcPts val="0"/>
              </a:spcBef>
              <a:spcAft>
                <a:spcPts val="0"/>
              </a:spcAft>
              <a:buClr>
                <a:schemeClr val="dk1"/>
              </a:buClr>
              <a:buSzPts val="1400"/>
              <a:buFont typeface="Rockwell"/>
              <a:buNone/>
              <a:defRPr/>
            </a:lvl3pPr>
            <a:lvl4pPr lvl="3" algn="l">
              <a:spcBef>
                <a:spcPts val="0"/>
              </a:spcBef>
              <a:spcAft>
                <a:spcPts val="0"/>
              </a:spcAft>
              <a:buClr>
                <a:schemeClr val="dk1"/>
              </a:buClr>
              <a:buSzPts val="1400"/>
              <a:buFont typeface="Rockwell"/>
              <a:buNone/>
              <a:defRPr/>
            </a:lvl4pPr>
            <a:lvl5pPr lvl="4" algn="l">
              <a:spcBef>
                <a:spcPts val="0"/>
              </a:spcBef>
              <a:spcAft>
                <a:spcPts val="0"/>
              </a:spcAft>
              <a:buClr>
                <a:schemeClr val="dk1"/>
              </a:buClr>
              <a:buSzPts val="1400"/>
              <a:buFont typeface="Rockwell"/>
              <a:buNone/>
              <a:defRPr/>
            </a:lvl5pPr>
            <a:lvl6pPr lvl="5" algn="l">
              <a:spcBef>
                <a:spcPts val="0"/>
              </a:spcBef>
              <a:spcAft>
                <a:spcPts val="0"/>
              </a:spcAft>
              <a:buClr>
                <a:schemeClr val="dk1"/>
              </a:buClr>
              <a:buSzPts val="1400"/>
              <a:buFont typeface="Rockwell"/>
              <a:buNone/>
              <a:defRPr/>
            </a:lvl6pPr>
            <a:lvl7pPr lvl="6" algn="l">
              <a:spcBef>
                <a:spcPts val="0"/>
              </a:spcBef>
              <a:spcAft>
                <a:spcPts val="0"/>
              </a:spcAft>
              <a:buClr>
                <a:schemeClr val="dk1"/>
              </a:buClr>
              <a:buSzPts val="1400"/>
              <a:buFont typeface="Rockwell"/>
              <a:buNone/>
              <a:defRPr/>
            </a:lvl7pPr>
            <a:lvl8pPr lvl="7" algn="l">
              <a:spcBef>
                <a:spcPts val="0"/>
              </a:spcBef>
              <a:spcAft>
                <a:spcPts val="0"/>
              </a:spcAft>
              <a:buClr>
                <a:schemeClr val="dk1"/>
              </a:buClr>
              <a:buSzPts val="1400"/>
              <a:buFont typeface="Rockwell"/>
              <a:buNone/>
              <a:defRPr/>
            </a:lvl8pPr>
            <a:lvl9pPr lvl="8" algn="l">
              <a:spcBef>
                <a:spcPts val="0"/>
              </a:spcBef>
              <a:spcAft>
                <a:spcPts val="0"/>
              </a:spcAft>
              <a:buClr>
                <a:schemeClr val="dk1"/>
              </a:buClr>
              <a:buSzPts val="1400"/>
              <a:buFont typeface="Rockwell"/>
              <a:buNone/>
              <a:defRPr/>
            </a:lvl9pPr>
          </a:lstStyle>
          <a:p>
            <a:endParaRPr/>
          </a:p>
        </p:txBody>
      </p:sp>
      <p:sp>
        <p:nvSpPr>
          <p:cNvPr id="86" name="Google Shape;86;p9"/>
          <p:cNvSpPr txBox="1">
            <a:spLocks noGrp="1"/>
          </p:cNvSpPr>
          <p:nvPr>
            <p:ph type="ftr" idx="11"/>
          </p:nvPr>
        </p:nvSpPr>
        <p:spPr>
          <a:xfrm>
            <a:off x="1088136" y="6272784"/>
            <a:ext cx="6327648"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Clr>
                <a:schemeClr val="dk2"/>
              </a:buClr>
              <a:buSzPts val="1400"/>
              <a:buFont typeface="Rockwell"/>
              <a:buNone/>
              <a:defRPr/>
            </a:lvl1pPr>
            <a:lvl2pPr lvl="1" algn="l">
              <a:spcBef>
                <a:spcPts val="0"/>
              </a:spcBef>
              <a:spcAft>
                <a:spcPts val="0"/>
              </a:spcAft>
              <a:buClr>
                <a:schemeClr val="dk1"/>
              </a:buClr>
              <a:buSzPts val="1400"/>
              <a:buFont typeface="Rockwell"/>
              <a:buNone/>
              <a:defRPr/>
            </a:lvl2pPr>
            <a:lvl3pPr lvl="2" algn="l">
              <a:spcBef>
                <a:spcPts val="0"/>
              </a:spcBef>
              <a:spcAft>
                <a:spcPts val="0"/>
              </a:spcAft>
              <a:buClr>
                <a:schemeClr val="dk1"/>
              </a:buClr>
              <a:buSzPts val="1400"/>
              <a:buFont typeface="Rockwell"/>
              <a:buNone/>
              <a:defRPr/>
            </a:lvl3pPr>
            <a:lvl4pPr lvl="3" algn="l">
              <a:spcBef>
                <a:spcPts val="0"/>
              </a:spcBef>
              <a:spcAft>
                <a:spcPts val="0"/>
              </a:spcAft>
              <a:buClr>
                <a:schemeClr val="dk1"/>
              </a:buClr>
              <a:buSzPts val="1400"/>
              <a:buFont typeface="Rockwell"/>
              <a:buNone/>
              <a:defRPr/>
            </a:lvl4pPr>
            <a:lvl5pPr lvl="4" algn="l">
              <a:spcBef>
                <a:spcPts val="0"/>
              </a:spcBef>
              <a:spcAft>
                <a:spcPts val="0"/>
              </a:spcAft>
              <a:buClr>
                <a:schemeClr val="dk1"/>
              </a:buClr>
              <a:buSzPts val="1400"/>
              <a:buFont typeface="Rockwell"/>
              <a:buNone/>
              <a:defRPr/>
            </a:lvl5pPr>
            <a:lvl6pPr lvl="5" algn="l">
              <a:spcBef>
                <a:spcPts val="0"/>
              </a:spcBef>
              <a:spcAft>
                <a:spcPts val="0"/>
              </a:spcAft>
              <a:buClr>
                <a:schemeClr val="dk1"/>
              </a:buClr>
              <a:buSzPts val="1400"/>
              <a:buFont typeface="Rockwell"/>
              <a:buNone/>
              <a:defRPr/>
            </a:lvl6pPr>
            <a:lvl7pPr lvl="6" algn="l">
              <a:spcBef>
                <a:spcPts val="0"/>
              </a:spcBef>
              <a:spcAft>
                <a:spcPts val="0"/>
              </a:spcAft>
              <a:buClr>
                <a:schemeClr val="dk1"/>
              </a:buClr>
              <a:buSzPts val="1400"/>
              <a:buFont typeface="Rockwell"/>
              <a:buNone/>
              <a:defRPr/>
            </a:lvl7pPr>
            <a:lvl8pPr lvl="7" algn="l">
              <a:spcBef>
                <a:spcPts val="0"/>
              </a:spcBef>
              <a:spcAft>
                <a:spcPts val="0"/>
              </a:spcAft>
              <a:buClr>
                <a:schemeClr val="dk1"/>
              </a:buClr>
              <a:buSzPts val="1400"/>
              <a:buFont typeface="Rockwell"/>
              <a:buNone/>
              <a:defRPr/>
            </a:lvl8pPr>
            <a:lvl9pPr lvl="8" algn="l">
              <a:spcBef>
                <a:spcPts val="0"/>
              </a:spcBef>
              <a:spcAft>
                <a:spcPts val="0"/>
              </a:spcAft>
              <a:buClr>
                <a:schemeClr val="dk1"/>
              </a:buClr>
              <a:buSzPts val="1400"/>
              <a:buFont typeface="Rockwell"/>
              <a:buNone/>
              <a:defRPr/>
            </a:lvl9pPr>
          </a:lstStyle>
          <a:p>
            <a:endParaRPr/>
          </a:p>
        </p:txBody>
      </p:sp>
      <p:sp>
        <p:nvSpPr>
          <p:cNvPr id="87" name="Google Shape;87;p9"/>
          <p:cNvSpPr txBox="1">
            <a:spLocks noGrp="1"/>
          </p:cNvSpPr>
          <p:nvPr>
            <p:ph type="sldNum" idx="12"/>
          </p:nvPr>
        </p:nvSpPr>
        <p:spPr>
          <a:xfrm>
            <a:off x="11311128" y="6272784"/>
            <a:ext cx="640080" cy="365125"/>
          </a:xfrm>
          <a:prstGeom prst="rect">
            <a:avLst/>
          </a:prstGeom>
          <a:noFill/>
          <a:ln>
            <a:noFill/>
          </a:ln>
        </p:spPr>
        <p:txBody>
          <a:bodyPr spcFirstLastPara="1" wrap="square" lIns="91425" tIns="45700" rIns="91425" bIns="45700" anchor="ctr" anchorCtr="0">
            <a:noAutofit/>
          </a:bodyPr>
          <a:lstStyle>
            <a:lvl1pPr marL="0" marR="0" lvl="0"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1pPr>
            <a:lvl2pPr marL="0" marR="0" lvl="1"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2pPr>
            <a:lvl3pPr marL="0" marR="0" lvl="2"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3pPr>
            <a:lvl4pPr marL="0" marR="0" lvl="3"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4pPr>
            <a:lvl5pPr marL="0" marR="0" lvl="4"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5pPr>
            <a:lvl6pPr marL="0" marR="0" lvl="5"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6pPr>
            <a:lvl7pPr marL="0" marR="0" lvl="6"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7pPr>
            <a:lvl8pPr marL="0" marR="0" lvl="7"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8pPr>
            <a:lvl9pPr marL="0" marR="0" lvl="8"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88"/>
        <p:cNvGrpSpPr/>
        <p:nvPr/>
      </p:nvGrpSpPr>
      <p:grpSpPr>
        <a:xfrm>
          <a:off x="0" y="0"/>
          <a:ext cx="0" cy="0"/>
          <a:chOff x="0" y="0"/>
          <a:chExt cx="0" cy="0"/>
        </a:xfrm>
      </p:grpSpPr>
      <p:sp>
        <p:nvSpPr>
          <p:cNvPr id="89" name="Google Shape;89;p10"/>
          <p:cNvSpPr txBox="1">
            <a:spLocks noGrp="1"/>
          </p:cNvSpPr>
          <p:nvPr>
            <p:ph type="dt" idx="10"/>
          </p:nvPr>
        </p:nvSpPr>
        <p:spPr>
          <a:xfrm>
            <a:off x="7964424" y="6272784"/>
            <a:ext cx="3273552"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Clr>
                <a:schemeClr val="dk2"/>
              </a:buClr>
              <a:buSzPts val="1400"/>
              <a:buFont typeface="Rockwell"/>
              <a:buNone/>
              <a:defRPr/>
            </a:lvl1pPr>
            <a:lvl2pPr lvl="1" algn="l">
              <a:spcBef>
                <a:spcPts val="0"/>
              </a:spcBef>
              <a:spcAft>
                <a:spcPts val="0"/>
              </a:spcAft>
              <a:buClr>
                <a:schemeClr val="dk1"/>
              </a:buClr>
              <a:buSzPts val="1400"/>
              <a:buFont typeface="Rockwell"/>
              <a:buNone/>
              <a:defRPr/>
            </a:lvl2pPr>
            <a:lvl3pPr lvl="2" algn="l">
              <a:spcBef>
                <a:spcPts val="0"/>
              </a:spcBef>
              <a:spcAft>
                <a:spcPts val="0"/>
              </a:spcAft>
              <a:buClr>
                <a:schemeClr val="dk1"/>
              </a:buClr>
              <a:buSzPts val="1400"/>
              <a:buFont typeface="Rockwell"/>
              <a:buNone/>
              <a:defRPr/>
            </a:lvl3pPr>
            <a:lvl4pPr lvl="3" algn="l">
              <a:spcBef>
                <a:spcPts val="0"/>
              </a:spcBef>
              <a:spcAft>
                <a:spcPts val="0"/>
              </a:spcAft>
              <a:buClr>
                <a:schemeClr val="dk1"/>
              </a:buClr>
              <a:buSzPts val="1400"/>
              <a:buFont typeface="Rockwell"/>
              <a:buNone/>
              <a:defRPr/>
            </a:lvl4pPr>
            <a:lvl5pPr lvl="4" algn="l">
              <a:spcBef>
                <a:spcPts val="0"/>
              </a:spcBef>
              <a:spcAft>
                <a:spcPts val="0"/>
              </a:spcAft>
              <a:buClr>
                <a:schemeClr val="dk1"/>
              </a:buClr>
              <a:buSzPts val="1400"/>
              <a:buFont typeface="Rockwell"/>
              <a:buNone/>
              <a:defRPr/>
            </a:lvl5pPr>
            <a:lvl6pPr lvl="5" algn="l">
              <a:spcBef>
                <a:spcPts val="0"/>
              </a:spcBef>
              <a:spcAft>
                <a:spcPts val="0"/>
              </a:spcAft>
              <a:buClr>
                <a:schemeClr val="dk1"/>
              </a:buClr>
              <a:buSzPts val="1400"/>
              <a:buFont typeface="Rockwell"/>
              <a:buNone/>
              <a:defRPr/>
            </a:lvl6pPr>
            <a:lvl7pPr lvl="6" algn="l">
              <a:spcBef>
                <a:spcPts val="0"/>
              </a:spcBef>
              <a:spcAft>
                <a:spcPts val="0"/>
              </a:spcAft>
              <a:buClr>
                <a:schemeClr val="dk1"/>
              </a:buClr>
              <a:buSzPts val="1400"/>
              <a:buFont typeface="Rockwell"/>
              <a:buNone/>
              <a:defRPr/>
            </a:lvl7pPr>
            <a:lvl8pPr lvl="7" algn="l">
              <a:spcBef>
                <a:spcPts val="0"/>
              </a:spcBef>
              <a:spcAft>
                <a:spcPts val="0"/>
              </a:spcAft>
              <a:buClr>
                <a:schemeClr val="dk1"/>
              </a:buClr>
              <a:buSzPts val="1400"/>
              <a:buFont typeface="Rockwell"/>
              <a:buNone/>
              <a:defRPr/>
            </a:lvl8pPr>
            <a:lvl9pPr lvl="8" algn="l">
              <a:spcBef>
                <a:spcPts val="0"/>
              </a:spcBef>
              <a:spcAft>
                <a:spcPts val="0"/>
              </a:spcAft>
              <a:buClr>
                <a:schemeClr val="dk1"/>
              </a:buClr>
              <a:buSzPts val="1400"/>
              <a:buFont typeface="Rockwell"/>
              <a:buNone/>
              <a:defRPr/>
            </a:lvl9pPr>
          </a:lstStyle>
          <a:p>
            <a:endParaRPr/>
          </a:p>
        </p:txBody>
      </p:sp>
      <p:sp>
        <p:nvSpPr>
          <p:cNvPr id="90" name="Google Shape;90;p10"/>
          <p:cNvSpPr txBox="1">
            <a:spLocks noGrp="1"/>
          </p:cNvSpPr>
          <p:nvPr>
            <p:ph type="ftr" idx="11"/>
          </p:nvPr>
        </p:nvSpPr>
        <p:spPr>
          <a:xfrm>
            <a:off x="1088136" y="6272784"/>
            <a:ext cx="6327648"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Clr>
                <a:schemeClr val="dk2"/>
              </a:buClr>
              <a:buSzPts val="1400"/>
              <a:buFont typeface="Rockwell"/>
              <a:buNone/>
              <a:defRPr/>
            </a:lvl1pPr>
            <a:lvl2pPr lvl="1" algn="l">
              <a:spcBef>
                <a:spcPts val="0"/>
              </a:spcBef>
              <a:spcAft>
                <a:spcPts val="0"/>
              </a:spcAft>
              <a:buClr>
                <a:schemeClr val="dk1"/>
              </a:buClr>
              <a:buSzPts val="1400"/>
              <a:buFont typeface="Rockwell"/>
              <a:buNone/>
              <a:defRPr/>
            </a:lvl2pPr>
            <a:lvl3pPr lvl="2" algn="l">
              <a:spcBef>
                <a:spcPts val="0"/>
              </a:spcBef>
              <a:spcAft>
                <a:spcPts val="0"/>
              </a:spcAft>
              <a:buClr>
                <a:schemeClr val="dk1"/>
              </a:buClr>
              <a:buSzPts val="1400"/>
              <a:buFont typeface="Rockwell"/>
              <a:buNone/>
              <a:defRPr/>
            </a:lvl3pPr>
            <a:lvl4pPr lvl="3" algn="l">
              <a:spcBef>
                <a:spcPts val="0"/>
              </a:spcBef>
              <a:spcAft>
                <a:spcPts val="0"/>
              </a:spcAft>
              <a:buClr>
                <a:schemeClr val="dk1"/>
              </a:buClr>
              <a:buSzPts val="1400"/>
              <a:buFont typeface="Rockwell"/>
              <a:buNone/>
              <a:defRPr/>
            </a:lvl4pPr>
            <a:lvl5pPr lvl="4" algn="l">
              <a:spcBef>
                <a:spcPts val="0"/>
              </a:spcBef>
              <a:spcAft>
                <a:spcPts val="0"/>
              </a:spcAft>
              <a:buClr>
                <a:schemeClr val="dk1"/>
              </a:buClr>
              <a:buSzPts val="1400"/>
              <a:buFont typeface="Rockwell"/>
              <a:buNone/>
              <a:defRPr/>
            </a:lvl5pPr>
            <a:lvl6pPr lvl="5" algn="l">
              <a:spcBef>
                <a:spcPts val="0"/>
              </a:spcBef>
              <a:spcAft>
                <a:spcPts val="0"/>
              </a:spcAft>
              <a:buClr>
                <a:schemeClr val="dk1"/>
              </a:buClr>
              <a:buSzPts val="1400"/>
              <a:buFont typeface="Rockwell"/>
              <a:buNone/>
              <a:defRPr/>
            </a:lvl6pPr>
            <a:lvl7pPr lvl="6" algn="l">
              <a:spcBef>
                <a:spcPts val="0"/>
              </a:spcBef>
              <a:spcAft>
                <a:spcPts val="0"/>
              </a:spcAft>
              <a:buClr>
                <a:schemeClr val="dk1"/>
              </a:buClr>
              <a:buSzPts val="1400"/>
              <a:buFont typeface="Rockwell"/>
              <a:buNone/>
              <a:defRPr/>
            </a:lvl7pPr>
            <a:lvl8pPr lvl="7" algn="l">
              <a:spcBef>
                <a:spcPts val="0"/>
              </a:spcBef>
              <a:spcAft>
                <a:spcPts val="0"/>
              </a:spcAft>
              <a:buClr>
                <a:schemeClr val="dk1"/>
              </a:buClr>
              <a:buSzPts val="1400"/>
              <a:buFont typeface="Rockwell"/>
              <a:buNone/>
              <a:defRPr/>
            </a:lvl8pPr>
            <a:lvl9pPr lvl="8" algn="l">
              <a:spcBef>
                <a:spcPts val="0"/>
              </a:spcBef>
              <a:spcAft>
                <a:spcPts val="0"/>
              </a:spcAft>
              <a:buClr>
                <a:schemeClr val="dk1"/>
              </a:buClr>
              <a:buSzPts val="1400"/>
              <a:buFont typeface="Rockwell"/>
              <a:buNone/>
              <a:defRPr/>
            </a:lvl9pPr>
          </a:lstStyle>
          <a:p>
            <a:endParaRPr/>
          </a:p>
        </p:txBody>
      </p:sp>
      <p:sp>
        <p:nvSpPr>
          <p:cNvPr id="91" name="Google Shape;91;p10"/>
          <p:cNvSpPr txBox="1">
            <a:spLocks noGrp="1"/>
          </p:cNvSpPr>
          <p:nvPr>
            <p:ph type="sldNum" idx="12"/>
          </p:nvPr>
        </p:nvSpPr>
        <p:spPr>
          <a:xfrm>
            <a:off x="11311128" y="6272784"/>
            <a:ext cx="640080" cy="365125"/>
          </a:xfrm>
          <a:prstGeom prst="rect">
            <a:avLst/>
          </a:prstGeom>
          <a:noFill/>
          <a:ln>
            <a:noFill/>
          </a:ln>
        </p:spPr>
        <p:txBody>
          <a:bodyPr spcFirstLastPara="1" wrap="square" lIns="91425" tIns="45700" rIns="91425" bIns="45700" anchor="ctr" anchorCtr="0">
            <a:noAutofit/>
          </a:bodyPr>
          <a:lstStyle>
            <a:lvl1pPr marL="0" marR="0" lvl="0"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1pPr>
            <a:lvl2pPr marL="0" marR="0" lvl="1"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2pPr>
            <a:lvl3pPr marL="0" marR="0" lvl="2"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3pPr>
            <a:lvl4pPr marL="0" marR="0" lvl="3"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4pPr>
            <a:lvl5pPr marL="0" marR="0" lvl="4"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5pPr>
            <a:lvl6pPr marL="0" marR="0" lvl="5"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6pPr>
            <a:lvl7pPr marL="0" marR="0" lvl="6"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7pPr>
            <a:lvl8pPr marL="0" marR="0" lvl="7"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8pPr>
            <a:lvl9pPr marL="0" marR="0" lvl="8" indent="0" algn="ctr">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1069848" y="484632"/>
            <a:ext cx="10058400" cy="1609344"/>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rgbClr val="000000"/>
              </a:buClr>
              <a:buSzPts val="5400"/>
              <a:buFont typeface="Rockwell"/>
              <a:buNone/>
              <a:defRPr sz="5400" b="0" i="0" u="none" strike="noStrike" cap="none">
                <a:solidFill>
                  <a:srgbClr val="000000"/>
                </a:solidFill>
                <a:latin typeface="Rockwell"/>
                <a:ea typeface="Rockwell"/>
                <a:cs typeface="Rockwell"/>
                <a:sym typeface="Rockwel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
          <p:cNvSpPr txBox="1">
            <a:spLocks noGrp="1"/>
          </p:cNvSpPr>
          <p:nvPr>
            <p:ph type="body" idx="1"/>
          </p:nvPr>
        </p:nvSpPr>
        <p:spPr>
          <a:xfrm>
            <a:off x="1069848" y="2121408"/>
            <a:ext cx="10058400" cy="4050792"/>
          </a:xfrm>
          <a:prstGeom prst="rect">
            <a:avLst/>
          </a:prstGeom>
          <a:noFill/>
          <a:ln>
            <a:noFill/>
          </a:ln>
        </p:spPr>
        <p:txBody>
          <a:bodyPr spcFirstLastPara="1" wrap="square" lIns="91425" tIns="45700" rIns="91425" bIns="45700" anchor="t" anchorCtr="0">
            <a:normAutofit/>
          </a:bodyPr>
          <a:lstStyle>
            <a:lvl1pPr marL="457200" marR="0" lvl="0" indent="-336550" algn="l" rtl="0">
              <a:lnSpc>
                <a:spcPct val="90000"/>
              </a:lnSpc>
              <a:spcBef>
                <a:spcPts val="1200"/>
              </a:spcBef>
              <a:spcAft>
                <a:spcPts val="0"/>
              </a:spcAft>
              <a:buClr>
                <a:srgbClr val="571811"/>
              </a:buClr>
              <a:buSzPts val="1700"/>
              <a:buFont typeface="Noto Sans Symbols"/>
              <a:buChar char="▪"/>
              <a:defRPr sz="2000" b="0" i="0" u="none" strike="noStrike" cap="none">
                <a:solidFill>
                  <a:schemeClr val="dk1"/>
                </a:solidFill>
                <a:latin typeface="Rockwell"/>
                <a:ea typeface="Rockwell"/>
                <a:cs typeface="Rockwell"/>
                <a:sym typeface="Rockwell"/>
              </a:defRPr>
            </a:lvl1pPr>
            <a:lvl2pPr marL="914400" marR="0" lvl="1" indent="-325755" algn="l" rtl="0">
              <a:lnSpc>
                <a:spcPct val="90000"/>
              </a:lnSpc>
              <a:spcBef>
                <a:spcPts val="400"/>
              </a:spcBef>
              <a:spcAft>
                <a:spcPts val="0"/>
              </a:spcAft>
              <a:buClr>
                <a:srgbClr val="571811"/>
              </a:buClr>
              <a:buSzPts val="1530"/>
              <a:buFont typeface="Noto Sans Symbols"/>
              <a:buChar char="▪"/>
              <a:defRPr sz="1800" b="0" i="0" u="none" strike="noStrike" cap="none">
                <a:solidFill>
                  <a:schemeClr val="dk1"/>
                </a:solidFill>
                <a:latin typeface="Rockwell"/>
                <a:ea typeface="Rockwell"/>
                <a:cs typeface="Rockwell"/>
                <a:sym typeface="Rockwell"/>
              </a:defRPr>
            </a:lvl2pPr>
            <a:lvl3pPr marL="1371600" marR="0" lvl="2" indent="-314960" algn="l" rtl="0">
              <a:lnSpc>
                <a:spcPct val="90000"/>
              </a:lnSpc>
              <a:spcBef>
                <a:spcPts val="400"/>
              </a:spcBef>
              <a:spcAft>
                <a:spcPts val="0"/>
              </a:spcAft>
              <a:buClr>
                <a:srgbClr val="571811"/>
              </a:buClr>
              <a:buSzPts val="1360"/>
              <a:buFont typeface="Noto Sans Symbols"/>
              <a:buChar char="▪"/>
              <a:defRPr sz="1600" b="0" i="0" u="none" strike="noStrike" cap="none">
                <a:solidFill>
                  <a:schemeClr val="dk1"/>
                </a:solidFill>
                <a:latin typeface="Rockwell"/>
                <a:ea typeface="Rockwell"/>
                <a:cs typeface="Rockwell"/>
                <a:sym typeface="Rockwell"/>
              </a:defRPr>
            </a:lvl3pPr>
            <a:lvl4pPr marL="1828800" marR="0" lvl="3" indent="-314960" algn="l" rtl="0">
              <a:lnSpc>
                <a:spcPct val="90000"/>
              </a:lnSpc>
              <a:spcBef>
                <a:spcPts val="400"/>
              </a:spcBef>
              <a:spcAft>
                <a:spcPts val="0"/>
              </a:spcAft>
              <a:buClr>
                <a:srgbClr val="571811"/>
              </a:buClr>
              <a:buSzPts val="1360"/>
              <a:buFont typeface="Noto Sans Symbols"/>
              <a:buChar char="▪"/>
              <a:defRPr sz="1600" b="0" i="0" u="none" strike="noStrike" cap="none">
                <a:solidFill>
                  <a:schemeClr val="dk1"/>
                </a:solidFill>
                <a:latin typeface="Rockwell"/>
                <a:ea typeface="Rockwell"/>
                <a:cs typeface="Rockwell"/>
                <a:sym typeface="Rockwell"/>
              </a:defRPr>
            </a:lvl4pPr>
            <a:lvl5pPr marL="2286000" marR="0" lvl="4" indent="-314960" algn="l" rtl="0">
              <a:lnSpc>
                <a:spcPct val="90000"/>
              </a:lnSpc>
              <a:spcBef>
                <a:spcPts val="400"/>
              </a:spcBef>
              <a:spcAft>
                <a:spcPts val="0"/>
              </a:spcAft>
              <a:buClr>
                <a:srgbClr val="571811"/>
              </a:buClr>
              <a:buSzPts val="1360"/>
              <a:buFont typeface="Noto Sans Symbols"/>
              <a:buChar char="▪"/>
              <a:defRPr sz="1600" b="0" i="0" u="none" strike="noStrike" cap="none">
                <a:solidFill>
                  <a:schemeClr val="dk1"/>
                </a:solidFill>
                <a:latin typeface="Rockwell"/>
                <a:ea typeface="Rockwell"/>
                <a:cs typeface="Rockwell"/>
                <a:sym typeface="Rockwell"/>
              </a:defRPr>
            </a:lvl5pPr>
            <a:lvl6pPr marL="2743200" marR="0" lvl="5" indent="-314960" algn="l" rtl="0">
              <a:lnSpc>
                <a:spcPct val="90000"/>
              </a:lnSpc>
              <a:spcBef>
                <a:spcPts val="400"/>
              </a:spcBef>
              <a:spcAft>
                <a:spcPts val="0"/>
              </a:spcAft>
              <a:buClr>
                <a:srgbClr val="571811"/>
              </a:buClr>
              <a:buSzPts val="1360"/>
              <a:buFont typeface="Noto Sans Symbols"/>
              <a:buChar char="▪"/>
              <a:defRPr sz="1600" b="0" i="0" u="none" strike="noStrike" cap="none">
                <a:solidFill>
                  <a:schemeClr val="dk1"/>
                </a:solidFill>
                <a:latin typeface="Rockwell"/>
                <a:ea typeface="Rockwell"/>
                <a:cs typeface="Rockwell"/>
                <a:sym typeface="Rockwell"/>
              </a:defRPr>
            </a:lvl6pPr>
            <a:lvl7pPr marL="3200400" marR="0" lvl="6" indent="-314960" algn="l" rtl="0">
              <a:lnSpc>
                <a:spcPct val="90000"/>
              </a:lnSpc>
              <a:spcBef>
                <a:spcPts val="400"/>
              </a:spcBef>
              <a:spcAft>
                <a:spcPts val="0"/>
              </a:spcAft>
              <a:buClr>
                <a:srgbClr val="571811"/>
              </a:buClr>
              <a:buSzPts val="1360"/>
              <a:buFont typeface="Noto Sans Symbols"/>
              <a:buChar char="▪"/>
              <a:defRPr sz="1600" b="0" i="0" u="none" strike="noStrike" cap="none">
                <a:solidFill>
                  <a:schemeClr val="dk1"/>
                </a:solidFill>
                <a:latin typeface="Rockwell"/>
                <a:ea typeface="Rockwell"/>
                <a:cs typeface="Rockwell"/>
                <a:sym typeface="Rockwell"/>
              </a:defRPr>
            </a:lvl7pPr>
            <a:lvl8pPr marL="3657600" marR="0" lvl="7" indent="-314959" algn="l" rtl="0">
              <a:lnSpc>
                <a:spcPct val="90000"/>
              </a:lnSpc>
              <a:spcBef>
                <a:spcPts val="400"/>
              </a:spcBef>
              <a:spcAft>
                <a:spcPts val="0"/>
              </a:spcAft>
              <a:buClr>
                <a:srgbClr val="571811"/>
              </a:buClr>
              <a:buSzPts val="1360"/>
              <a:buFont typeface="Noto Sans Symbols"/>
              <a:buChar char="▪"/>
              <a:defRPr sz="1600" b="0" i="0" u="none" strike="noStrike" cap="none">
                <a:solidFill>
                  <a:schemeClr val="dk1"/>
                </a:solidFill>
                <a:latin typeface="Rockwell"/>
                <a:ea typeface="Rockwell"/>
                <a:cs typeface="Rockwell"/>
                <a:sym typeface="Rockwell"/>
              </a:defRPr>
            </a:lvl8pPr>
            <a:lvl9pPr marL="4114800" marR="0" lvl="8" indent="-314959" algn="l" rtl="0">
              <a:lnSpc>
                <a:spcPct val="90000"/>
              </a:lnSpc>
              <a:spcBef>
                <a:spcPts val="400"/>
              </a:spcBef>
              <a:spcAft>
                <a:spcPts val="200"/>
              </a:spcAft>
              <a:buClr>
                <a:srgbClr val="571811"/>
              </a:buClr>
              <a:buSzPts val="1360"/>
              <a:buFont typeface="Noto Sans Symbols"/>
              <a:buChar char="▪"/>
              <a:defRPr sz="1600" b="0" i="0" u="none" strike="noStrike" cap="none">
                <a:solidFill>
                  <a:schemeClr val="dk1"/>
                </a:solidFill>
                <a:latin typeface="Rockwell"/>
                <a:ea typeface="Rockwell"/>
                <a:cs typeface="Rockwell"/>
                <a:sym typeface="Rockwell"/>
              </a:defRPr>
            </a:lvl9pPr>
          </a:lstStyle>
          <a:p>
            <a:endParaRPr/>
          </a:p>
        </p:txBody>
      </p:sp>
      <p:sp>
        <p:nvSpPr>
          <p:cNvPr id="12" name="Google Shape;12;p1"/>
          <p:cNvSpPr txBox="1">
            <a:spLocks noGrp="1"/>
          </p:cNvSpPr>
          <p:nvPr>
            <p:ph type="dt" idx="10"/>
          </p:nvPr>
        </p:nvSpPr>
        <p:spPr>
          <a:xfrm>
            <a:off x="7964424" y="6272784"/>
            <a:ext cx="3273552" cy="365125"/>
          </a:xfrm>
          <a:prstGeom prst="rect">
            <a:avLst/>
          </a:prstGeom>
          <a:noFill/>
          <a:ln>
            <a:noFill/>
          </a:ln>
        </p:spPr>
        <p:txBody>
          <a:bodyPr spcFirstLastPara="1" wrap="square" lIns="91425" tIns="45700" rIns="91425" bIns="45700" anchor="ctr" anchorCtr="0">
            <a:noAutofit/>
          </a:bodyPr>
          <a:lstStyle>
            <a:lvl1pPr marR="0" lvl="0" algn="r" rtl="0">
              <a:spcBef>
                <a:spcPts val="0"/>
              </a:spcBef>
              <a:spcAft>
                <a:spcPts val="0"/>
              </a:spcAft>
              <a:buClr>
                <a:schemeClr val="dk2"/>
              </a:buClr>
              <a:buSzPts val="1400"/>
              <a:buFont typeface="Rockwell"/>
              <a:buNone/>
              <a:defRPr sz="1100" b="0" i="0" u="none" strike="noStrike" cap="none">
                <a:solidFill>
                  <a:schemeClr val="dk2"/>
                </a:solidFill>
                <a:latin typeface="Rockwell"/>
                <a:ea typeface="Rockwell"/>
                <a:cs typeface="Rockwell"/>
                <a:sym typeface="Rockwell"/>
              </a:defRPr>
            </a:lvl1pPr>
            <a:lvl2pPr marR="0" lvl="1" algn="l" rtl="0">
              <a:spcBef>
                <a:spcPts val="0"/>
              </a:spcBef>
              <a:spcAft>
                <a:spcPts val="0"/>
              </a:spcAft>
              <a:buClr>
                <a:schemeClr val="dk1"/>
              </a:buClr>
              <a:buSzPts val="1400"/>
              <a:buFont typeface="Rockwell"/>
              <a:buNone/>
              <a:defRPr sz="1800" b="0" i="0" u="none" strike="noStrike" cap="none">
                <a:solidFill>
                  <a:schemeClr val="dk1"/>
                </a:solidFill>
                <a:latin typeface="Rockwell"/>
                <a:ea typeface="Rockwell"/>
                <a:cs typeface="Rockwell"/>
                <a:sym typeface="Rockwell"/>
              </a:defRPr>
            </a:lvl2pPr>
            <a:lvl3pPr marR="0" lvl="2" algn="l" rtl="0">
              <a:spcBef>
                <a:spcPts val="0"/>
              </a:spcBef>
              <a:spcAft>
                <a:spcPts val="0"/>
              </a:spcAft>
              <a:buClr>
                <a:schemeClr val="dk1"/>
              </a:buClr>
              <a:buSzPts val="1400"/>
              <a:buFont typeface="Rockwell"/>
              <a:buNone/>
              <a:defRPr sz="1800" b="0" i="0" u="none" strike="noStrike" cap="none">
                <a:solidFill>
                  <a:schemeClr val="dk1"/>
                </a:solidFill>
                <a:latin typeface="Rockwell"/>
                <a:ea typeface="Rockwell"/>
                <a:cs typeface="Rockwell"/>
                <a:sym typeface="Rockwell"/>
              </a:defRPr>
            </a:lvl3pPr>
            <a:lvl4pPr marR="0" lvl="3" algn="l" rtl="0">
              <a:spcBef>
                <a:spcPts val="0"/>
              </a:spcBef>
              <a:spcAft>
                <a:spcPts val="0"/>
              </a:spcAft>
              <a:buClr>
                <a:schemeClr val="dk1"/>
              </a:buClr>
              <a:buSzPts val="1400"/>
              <a:buFont typeface="Rockwell"/>
              <a:buNone/>
              <a:defRPr sz="1800" b="0" i="0" u="none" strike="noStrike" cap="none">
                <a:solidFill>
                  <a:schemeClr val="dk1"/>
                </a:solidFill>
                <a:latin typeface="Rockwell"/>
                <a:ea typeface="Rockwell"/>
                <a:cs typeface="Rockwell"/>
                <a:sym typeface="Rockwell"/>
              </a:defRPr>
            </a:lvl4pPr>
            <a:lvl5pPr marR="0" lvl="4" algn="l" rtl="0">
              <a:spcBef>
                <a:spcPts val="0"/>
              </a:spcBef>
              <a:spcAft>
                <a:spcPts val="0"/>
              </a:spcAft>
              <a:buClr>
                <a:schemeClr val="dk1"/>
              </a:buClr>
              <a:buSzPts val="1400"/>
              <a:buFont typeface="Rockwell"/>
              <a:buNone/>
              <a:defRPr sz="1800" b="0" i="0" u="none" strike="noStrike" cap="none">
                <a:solidFill>
                  <a:schemeClr val="dk1"/>
                </a:solidFill>
                <a:latin typeface="Rockwell"/>
                <a:ea typeface="Rockwell"/>
                <a:cs typeface="Rockwell"/>
                <a:sym typeface="Rockwell"/>
              </a:defRPr>
            </a:lvl5pPr>
            <a:lvl6pPr marR="0" lvl="5" algn="l" rtl="0">
              <a:spcBef>
                <a:spcPts val="0"/>
              </a:spcBef>
              <a:spcAft>
                <a:spcPts val="0"/>
              </a:spcAft>
              <a:buClr>
                <a:schemeClr val="dk1"/>
              </a:buClr>
              <a:buSzPts val="1400"/>
              <a:buFont typeface="Rockwell"/>
              <a:buNone/>
              <a:defRPr sz="1800" b="0" i="0" u="none" strike="noStrike" cap="none">
                <a:solidFill>
                  <a:schemeClr val="dk1"/>
                </a:solidFill>
                <a:latin typeface="Rockwell"/>
                <a:ea typeface="Rockwell"/>
                <a:cs typeface="Rockwell"/>
                <a:sym typeface="Rockwell"/>
              </a:defRPr>
            </a:lvl6pPr>
            <a:lvl7pPr marR="0" lvl="6" algn="l" rtl="0">
              <a:spcBef>
                <a:spcPts val="0"/>
              </a:spcBef>
              <a:spcAft>
                <a:spcPts val="0"/>
              </a:spcAft>
              <a:buClr>
                <a:schemeClr val="dk1"/>
              </a:buClr>
              <a:buSzPts val="1400"/>
              <a:buFont typeface="Rockwell"/>
              <a:buNone/>
              <a:defRPr sz="1800" b="0" i="0" u="none" strike="noStrike" cap="none">
                <a:solidFill>
                  <a:schemeClr val="dk1"/>
                </a:solidFill>
                <a:latin typeface="Rockwell"/>
                <a:ea typeface="Rockwell"/>
                <a:cs typeface="Rockwell"/>
                <a:sym typeface="Rockwell"/>
              </a:defRPr>
            </a:lvl7pPr>
            <a:lvl8pPr marR="0" lvl="7" algn="l" rtl="0">
              <a:spcBef>
                <a:spcPts val="0"/>
              </a:spcBef>
              <a:spcAft>
                <a:spcPts val="0"/>
              </a:spcAft>
              <a:buClr>
                <a:schemeClr val="dk1"/>
              </a:buClr>
              <a:buSzPts val="1400"/>
              <a:buFont typeface="Rockwell"/>
              <a:buNone/>
              <a:defRPr sz="1800" b="0" i="0" u="none" strike="noStrike" cap="none">
                <a:solidFill>
                  <a:schemeClr val="dk1"/>
                </a:solidFill>
                <a:latin typeface="Rockwell"/>
                <a:ea typeface="Rockwell"/>
                <a:cs typeface="Rockwell"/>
                <a:sym typeface="Rockwell"/>
              </a:defRPr>
            </a:lvl8pPr>
            <a:lvl9pPr marR="0" lvl="8" algn="l" rtl="0">
              <a:spcBef>
                <a:spcPts val="0"/>
              </a:spcBef>
              <a:spcAft>
                <a:spcPts val="0"/>
              </a:spcAft>
              <a:buClr>
                <a:schemeClr val="dk1"/>
              </a:buClr>
              <a:buSzPts val="1400"/>
              <a:buFont typeface="Rockwell"/>
              <a:buNone/>
              <a:defRPr sz="1800" b="0" i="0" u="none" strike="noStrike" cap="none">
                <a:solidFill>
                  <a:schemeClr val="dk1"/>
                </a:solidFill>
                <a:latin typeface="Rockwell"/>
                <a:ea typeface="Rockwell"/>
                <a:cs typeface="Rockwell"/>
                <a:sym typeface="Rockwell"/>
              </a:defRPr>
            </a:lvl9pPr>
          </a:lstStyle>
          <a:p>
            <a:endParaRPr/>
          </a:p>
        </p:txBody>
      </p:sp>
      <p:sp>
        <p:nvSpPr>
          <p:cNvPr id="13" name="Google Shape;13;p1"/>
          <p:cNvSpPr txBox="1">
            <a:spLocks noGrp="1"/>
          </p:cNvSpPr>
          <p:nvPr>
            <p:ph type="ftr" idx="11"/>
          </p:nvPr>
        </p:nvSpPr>
        <p:spPr>
          <a:xfrm>
            <a:off x="1088136" y="6272784"/>
            <a:ext cx="6327648"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Clr>
                <a:schemeClr val="dk2"/>
              </a:buClr>
              <a:buSzPts val="1400"/>
              <a:buFont typeface="Rockwell"/>
              <a:buNone/>
              <a:defRPr sz="1100" b="0" i="0" u="none" strike="noStrike" cap="none">
                <a:solidFill>
                  <a:schemeClr val="dk2"/>
                </a:solidFill>
                <a:latin typeface="Rockwell"/>
                <a:ea typeface="Rockwell"/>
                <a:cs typeface="Rockwell"/>
                <a:sym typeface="Rockwell"/>
              </a:defRPr>
            </a:lvl1pPr>
            <a:lvl2pPr marR="0" lvl="1" algn="l" rtl="0">
              <a:spcBef>
                <a:spcPts val="0"/>
              </a:spcBef>
              <a:spcAft>
                <a:spcPts val="0"/>
              </a:spcAft>
              <a:buClr>
                <a:schemeClr val="dk1"/>
              </a:buClr>
              <a:buSzPts val="1400"/>
              <a:buFont typeface="Rockwell"/>
              <a:buNone/>
              <a:defRPr sz="1800" b="0" i="0" u="none" strike="noStrike" cap="none">
                <a:solidFill>
                  <a:schemeClr val="dk1"/>
                </a:solidFill>
                <a:latin typeface="Rockwell"/>
                <a:ea typeface="Rockwell"/>
                <a:cs typeface="Rockwell"/>
                <a:sym typeface="Rockwell"/>
              </a:defRPr>
            </a:lvl2pPr>
            <a:lvl3pPr marR="0" lvl="2" algn="l" rtl="0">
              <a:spcBef>
                <a:spcPts val="0"/>
              </a:spcBef>
              <a:spcAft>
                <a:spcPts val="0"/>
              </a:spcAft>
              <a:buClr>
                <a:schemeClr val="dk1"/>
              </a:buClr>
              <a:buSzPts val="1400"/>
              <a:buFont typeface="Rockwell"/>
              <a:buNone/>
              <a:defRPr sz="1800" b="0" i="0" u="none" strike="noStrike" cap="none">
                <a:solidFill>
                  <a:schemeClr val="dk1"/>
                </a:solidFill>
                <a:latin typeface="Rockwell"/>
                <a:ea typeface="Rockwell"/>
                <a:cs typeface="Rockwell"/>
                <a:sym typeface="Rockwell"/>
              </a:defRPr>
            </a:lvl3pPr>
            <a:lvl4pPr marR="0" lvl="3" algn="l" rtl="0">
              <a:spcBef>
                <a:spcPts val="0"/>
              </a:spcBef>
              <a:spcAft>
                <a:spcPts val="0"/>
              </a:spcAft>
              <a:buClr>
                <a:schemeClr val="dk1"/>
              </a:buClr>
              <a:buSzPts val="1400"/>
              <a:buFont typeface="Rockwell"/>
              <a:buNone/>
              <a:defRPr sz="1800" b="0" i="0" u="none" strike="noStrike" cap="none">
                <a:solidFill>
                  <a:schemeClr val="dk1"/>
                </a:solidFill>
                <a:latin typeface="Rockwell"/>
                <a:ea typeface="Rockwell"/>
                <a:cs typeface="Rockwell"/>
                <a:sym typeface="Rockwell"/>
              </a:defRPr>
            </a:lvl4pPr>
            <a:lvl5pPr marR="0" lvl="4" algn="l" rtl="0">
              <a:spcBef>
                <a:spcPts val="0"/>
              </a:spcBef>
              <a:spcAft>
                <a:spcPts val="0"/>
              </a:spcAft>
              <a:buClr>
                <a:schemeClr val="dk1"/>
              </a:buClr>
              <a:buSzPts val="1400"/>
              <a:buFont typeface="Rockwell"/>
              <a:buNone/>
              <a:defRPr sz="1800" b="0" i="0" u="none" strike="noStrike" cap="none">
                <a:solidFill>
                  <a:schemeClr val="dk1"/>
                </a:solidFill>
                <a:latin typeface="Rockwell"/>
                <a:ea typeface="Rockwell"/>
                <a:cs typeface="Rockwell"/>
                <a:sym typeface="Rockwell"/>
              </a:defRPr>
            </a:lvl5pPr>
            <a:lvl6pPr marR="0" lvl="5" algn="l" rtl="0">
              <a:spcBef>
                <a:spcPts val="0"/>
              </a:spcBef>
              <a:spcAft>
                <a:spcPts val="0"/>
              </a:spcAft>
              <a:buClr>
                <a:schemeClr val="dk1"/>
              </a:buClr>
              <a:buSzPts val="1400"/>
              <a:buFont typeface="Rockwell"/>
              <a:buNone/>
              <a:defRPr sz="1800" b="0" i="0" u="none" strike="noStrike" cap="none">
                <a:solidFill>
                  <a:schemeClr val="dk1"/>
                </a:solidFill>
                <a:latin typeface="Rockwell"/>
                <a:ea typeface="Rockwell"/>
                <a:cs typeface="Rockwell"/>
                <a:sym typeface="Rockwell"/>
              </a:defRPr>
            </a:lvl6pPr>
            <a:lvl7pPr marR="0" lvl="6" algn="l" rtl="0">
              <a:spcBef>
                <a:spcPts val="0"/>
              </a:spcBef>
              <a:spcAft>
                <a:spcPts val="0"/>
              </a:spcAft>
              <a:buClr>
                <a:schemeClr val="dk1"/>
              </a:buClr>
              <a:buSzPts val="1400"/>
              <a:buFont typeface="Rockwell"/>
              <a:buNone/>
              <a:defRPr sz="1800" b="0" i="0" u="none" strike="noStrike" cap="none">
                <a:solidFill>
                  <a:schemeClr val="dk1"/>
                </a:solidFill>
                <a:latin typeface="Rockwell"/>
                <a:ea typeface="Rockwell"/>
                <a:cs typeface="Rockwell"/>
                <a:sym typeface="Rockwell"/>
              </a:defRPr>
            </a:lvl7pPr>
            <a:lvl8pPr marR="0" lvl="7" algn="l" rtl="0">
              <a:spcBef>
                <a:spcPts val="0"/>
              </a:spcBef>
              <a:spcAft>
                <a:spcPts val="0"/>
              </a:spcAft>
              <a:buClr>
                <a:schemeClr val="dk1"/>
              </a:buClr>
              <a:buSzPts val="1400"/>
              <a:buFont typeface="Rockwell"/>
              <a:buNone/>
              <a:defRPr sz="1800" b="0" i="0" u="none" strike="noStrike" cap="none">
                <a:solidFill>
                  <a:schemeClr val="dk1"/>
                </a:solidFill>
                <a:latin typeface="Rockwell"/>
                <a:ea typeface="Rockwell"/>
                <a:cs typeface="Rockwell"/>
                <a:sym typeface="Rockwell"/>
              </a:defRPr>
            </a:lvl8pPr>
            <a:lvl9pPr marR="0" lvl="8" algn="l" rtl="0">
              <a:spcBef>
                <a:spcPts val="0"/>
              </a:spcBef>
              <a:spcAft>
                <a:spcPts val="0"/>
              </a:spcAft>
              <a:buClr>
                <a:schemeClr val="dk1"/>
              </a:buClr>
              <a:buSzPts val="1400"/>
              <a:buFont typeface="Rockwell"/>
              <a:buNone/>
              <a:defRPr sz="1800" b="0" i="0" u="none" strike="noStrike" cap="none">
                <a:solidFill>
                  <a:schemeClr val="dk1"/>
                </a:solidFill>
                <a:latin typeface="Rockwell"/>
                <a:ea typeface="Rockwell"/>
                <a:cs typeface="Rockwell"/>
                <a:sym typeface="Rockwell"/>
              </a:defRPr>
            </a:lvl9pPr>
          </a:lstStyle>
          <a:p>
            <a:endParaRPr/>
          </a:p>
        </p:txBody>
      </p:sp>
      <p:grpSp>
        <p:nvGrpSpPr>
          <p:cNvPr id="14" name="Google Shape;14;p1"/>
          <p:cNvGrpSpPr/>
          <p:nvPr/>
        </p:nvGrpSpPr>
        <p:grpSpPr>
          <a:xfrm>
            <a:off x="11401725" y="6229681"/>
            <a:ext cx="457200" cy="457200"/>
            <a:chOff x="11361456" y="6195813"/>
            <a:chExt cx="548640" cy="548640"/>
          </a:xfrm>
        </p:grpSpPr>
        <p:sp>
          <p:nvSpPr>
            <p:cNvPr id="15" name="Google Shape;15;p1"/>
            <p:cNvSpPr/>
            <p:nvPr/>
          </p:nvSpPr>
          <p:spPr>
            <a:xfrm>
              <a:off x="11361456" y="6195813"/>
              <a:ext cx="548640" cy="548640"/>
            </a:xfrm>
            <a:prstGeom prst="ellipse">
              <a:avLst/>
            </a:prstGeom>
            <a:blipFill rotWithShape="1">
              <a:blip r:embed="rId13">
                <a:alphaModFix/>
              </a:blip>
              <a:tile tx="50800" ty="0" sx="85000" sy="85000" flip="none" algn="tl"/>
            </a:blip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 name="Google Shape;16;p1"/>
            <p:cNvSpPr/>
            <p:nvPr/>
          </p:nvSpPr>
          <p:spPr>
            <a:xfrm>
              <a:off x="11396488" y="6230844"/>
              <a:ext cx="478576" cy="478578"/>
            </a:xfrm>
            <a:prstGeom prst="ellipse">
              <a:avLst/>
            </a:prstGeom>
            <a:noFill/>
            <a:ln w="127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17" name="Google Shape;17;p1"/>
          <p:cNvSpPr txBox="1">
            <a:spLocks noGrp="1"/>
          </p:cNvSpPr>
          <p:nvPr>
            <p:ph type="sldNum" idx="12"/>
          </p:nvPr>
        </p:nvSpPr>
        <p:spPr>
          <a:xfrm>
            <a:off x="11311128" y="6272784"/>
            <a:ext cx="640080" cy="365125"/>
          </a:xfrm>
          <a:prstGeom prst="rect">
            <a:avLst/>
          </a:prstGeom>
          <a:noFill/>
          <a:ln>
            <a:noFill/>
          </a:ln>
        </p:spPr>
        <p:txBody>
          <a:bodyPr spcFirstLastPara="1" wrap="square" lIns="91425" tIns="45700" rIns="91425" bIns="45700" anchor="ctr" anchorCtr="0">
            <a:noAutofit/>
          </a:bodyPr>
          <a:lstStyle>
            <a:lvl1pPr marL="0" marR="0" lvl="0" indent="0" algn="ctr" rtl="0">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1pPr>
            <a:lvl2pPr marL="0" marR="0" lvl="1" indent="0" algn="ctr" rtl="0">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2pPr>
            <a:lvl3pPr marL="0" marR="0" lvl="2" indent="0" algn="ctr" rtl="0">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3pPr>
            <a:lvl4pPr marL="0" marR="0" lvl="3" indent="0" algn="ctr" rtl="0">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4pPr>
            <a:lvl5pPr marL="0" marR="0" lvl="4" indent="0" algn="ctr" rtl="0">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5pPr>
            <a:lvl6pPr marL="0" marR="0" lvl="5" indent="0" algn="ctr" rtl="0">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6pPr>
            <a:lvl7pPr marL="0" marR="0" lvl="6" indent="0" algn="ctr" rtl="0">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7pPr>
            <a:lvl8pPr marL="0" marR="0" lvl="7" indent="0" algn="ctr" rtl="0">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8pPr>
            <a:lvl9pPr marL="0" marR="0" lvl="8" indent="0" algn="ctr" rtl="0">
              <a:spcBef>
                <a:spcPts val="0"/>
              </a:spcBef>
              <a:spcAft>
                <a:spcPts val="0"/>
              </a:spcAft>
              <a:buClr>
                <a:srgbClr val="FFFFFF"/>
              </a:buClr>
              <a:buSzPts val="1400"/>
              <a:buFont typeface="Rockwell"/>
              <a:buNone/>
              <a:defRPr sz="1400" b="1" i="0" u="none" strike="noStrike" cap="none">
                <a:solidFill>
                  <a:srgbClr val="FFFFFF"/>
                </a:solidFill>
                <a:latin typeface="Rockwell"/>
                <a:ea typeface="Rockwell"/>
                <a:cs typeface="Rockwell"/>
                <a:sym typeface="Rockwell"/>
              </a:defRPr>
            </a:lvl9pPr>
          </a:lstStyle>
          <a:p>
            <a:pPr marL="0" lvl="0" indent="0" algn="ct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04"/>
        <p:cNvGrpSpPr/>
        <p:nvPr/>
      </p:nvGrpSpPr>
      <p:grpSpPr>
        <a:xfrm>
          <a:off x="0" y="0"/>
          <a:ext cx="0" cy="0"/>
          <a:chOff x="0" y="0"/>
          <a:chExt cx="0" cy="0"/>
        </a:xfrm>
      </p:grpSpPr>
      <p:sp>
        <p:nvSpPr>
          <p:cNvPr id="105" name="Google Shape;105;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Play"/>
              <a:buNone/>
              <a:defRPr sz="4400" b="0" i="0" u="none" strike="noStrike" cap="non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06" name="Google Shape;106;p1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07" name="Google Shape;107;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8" name="Google Shape;108;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9" name="Google Shape;109;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757575"/>
                </a:solidFill>
                <a:latin typeface="Arial"/>
                <a:ea typeface="Arial"/>
                <a:cs typeface="Arial"/>
                <a:sym typeface="Arial"/>
              </a:defRPr>
            </a:lvl1pPr>
            <a:lvl2pPr marL="0" marR="0" lvl="1" indent="0" algn="r" rtl="0">
              <a:spcBef>
                <a:spcPts val="0"/>
              </a:spcBef>
              <a:buNone/>
              <a:defRPr sz="1200">
                <a:solidFill>
                  <a:srgbClr val="757575"/>
                </a:solidFill>
                <a:latin typeface="Arial"/>
                <a:ea typeface="Arial"/>
                <a:cs typeface="Arial"/>
                <a:sym typeface="Arial"/>
              </a:defRPr>
            </a:lvl2pPr>
            <a:lvl3pPr marL="0" marR="0" lvl="2" indent="0" algn="r" rtl="0">
              <a:spcBef>
                <a:spcPts val="0"/>
              </a:spcBef>
              <a:buNone/>
              <a:defRPr sz="1200">
                <a:solidFill>
                  <a:srgbClr val="757575"/>
                </a:solidFill>
                <a:latin typeface="Arial"/>
                <a:ea typeface="Arial"/>
                <a:cs typeface="Arial"/>
                <a:sym typeface="Arial"/>
              </a:defRPr>
            </a:lvl3pPr>
            <a:lvl4pPr marL="0" marR="0" lvl="3" indent="0" algn="r" rtl="0">
              <a:spcBef>
                <a:spcPts val="0"/>
              </a:spcBef>
              <a:buNone/>
              <a:defRPr sz="1200">
                <a:solidFill>
                  <a:srgbClr val="757575"/>
                </a:solidFill>
                <a:latin typeface="Arial"/>
                <a:ea typeface="Arial"/>
                <a:cs typeface="Arial"/>
                <a:sym typeface="Arial"/>
              </a:defRPr>
            </a:lvl4pPr>
            <a:lvl5pPr marL="0" marR="0" lvl="4" indent="0" algn="r" rtl="0">
              <a:spcBef>
                <a:spcPts val="0"/>
              </a:spcBef>
              <a:buNone/>
              <a:defRPr sz="1200">
                <a:solidFill>
                  <a:srgbClr val="757575"/>
                </a:solidFill>
                <a:latin typeface="Arial"/>
                <a:ea typeface="Arial"/>
                <a:cs typeface="Arial"/>
                <a:sym typeface="Arial"/>
              </a:defRPr>
            </a:lvl5pPr>
            <a:lvl6pPr marL="0" marR="0" lvl="5" indent="0" algn="r" rtl="0">
              <a:spcBef>
                <a:spcPts val="0"/>
              </a:spcBef>
              <a:buNone/>
              <a:defRPr sz="1200">
                <a:solidFill>
                  <a:srgbClr val="757575"/>
                </a:solidFill>
                <a:latin typeface="Arial"/>
                <a:ea typeface="Arial"/>
                <a:cs typeface="Arial"/>
                <a:sym typeface="Arial"/>
              </a:defRPr>
            </a:lvl6pPr>
            <a:lvl7pPr marL="0" marR="0" lvl="6" indent="0" algn="r" rtl="0">
              <a:spcBef>
                <a:spcPts val="0"/>
              </a:spcBef>
              <a:buNone/>
              <a:defRPr sz="1200">
                <a:solidFill>
                  <a:srgbClr val="757575"/>
                </a:solidFill>
                <a:latin typeface="Arial"/>
                <a:ea typeface="Arial"/>
                <a:cs typeface="Arial"/>
                <a:sym typeface="Arial"/>
              </a:defRPr>
            </a:lvl7pPr>
            <a:lvl8pPr marL="0" marR="0" lvl="7" indent="0" algn="r" rtl="0">
              <a:spcBef>
                <a:spcPts val="0"/>
              </a:spcBef>
              <a:buNone/>
              <a:defRPr sz="1200">
                <a:solidFill>
                  <a:srgbClr val="757575"/>
                </a:solidFill>
                <a:latin typeface="Arial"/>
                <a:ea typeface="Arial"/>
                <a:cs typeface="Arial"/>
                <a:sym typeface="Arial"/>
              </a:defRPr>
            </a:lvl8pPr>
            <a:lvl9pPr marL="0" marR="0" lvl="8" indent="0" algn="r" rtl="0">
              <a:spcBef>
                <a:spcPts val="0"/>
              </a:spcBef>
              <a:buNone/>
              <a:defRPr sz="1200">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0.xml"/><Relationship Id="rId1" Type="http://schemas.openxmlformats.org/officeDocument/2006/relationships/slideLayout" Target="../slideLayouts/slideLayout6.xml"/><Relationship Id="rId4" Type="http://schemas.openxmlformats.org/officeDocument/2006/relationships/image" Target="../media/image5.png"/></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hyperlink" Target="http://www.crimson-wrestling.com/"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25"/>
          <p:cNvSpPr/>
          <p:nvPr/>
        </p:nvSpPr>
        <p:spPr>
          <a:xfrm>
            <a:off x="0" y="0"/>
            <a:ext cx="12191695" cy="6858000"/>
          </a:xfrm>
          <a:prstGeom prst="rect">
            <a:avLst/>
          </a:prstGeom>
          <a:blipFill rotWithShape="1">
            <a:blip r:embed="rId3">
              <a:alphaModFix/>
            </a:blip>
            <a:tile tx="0" ty="0" sx="100000" sy="100000" flip="none" algn="tl"/>
          </a:bli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Arial"/>
              <a:buNone/>
            </a:pPr>
            <a:endParaRPr sz="1800" b="0" i="0" u="none" strike="noStrike" cap="none">
              <a:solidFill>
                <a:schemeClr val="lt1"/>
              </a:solidFill>
              <a:latin typeface="Rockwell"/>
              <a:ea typeface="Rockwell"/>
              <a:cs typeface="Rockwell"/>
              <a:sym typeface="Rockwell"/>
            </a:endParaRPr>
          </a:p>
        </p:txBody>
      </p:sp>
      <p:sp>
        <p:nvSpPr>
          <p:cNvPr id="184" name="Google Shape;184;p25"/>
          <p:cNvSpPr txBox="1">
            <a:spLocks noGrp="1"/>
          </p:cNvSpPr>
          <p:nvPr>
            <p:ph type="ctrTitle"/>
          </p:nvPr>
        </p:nvSpPr>
        <p:spPr>
          <a:xfrm>
            <a:off x="6556100" y="1360493"/>
            <a:ext cx="4972511" cy="3106732"/>
          </a:xfrm>
          <a:prstGeom prst="rect">
            <a:avLst/>
          </a:prstGeom>
          <a:noFill/>
          <a:ln>
            <a:noFill/>
          </a:ln>
        </p:spPr>
        <p:txBody>
          <a:bodyPr spcFirstLastPara="1" wrap="square" lIns="91425" tIns="45700" rIns="91425" bIns="45700" anchor="b" anchorCtr="0">
            <a:noAutofit/>
          </a:bodyPr>
          <a:lstStyle/>
          <a:p>
            <a:pPr marL="0" lvl="0" indent="0" algn="l" rtl="0">
              <a:lnSpc>
                <a:spcPct val="80000"/>
              </a:lnSpc>
              <a:spcBef>
                <a:spcPts val="0"/>
              </a:spcBef>
              <a:spcAft>
                <a:spcPts val="0"/>
              </a:spcAft>
              <a:buClr>
                <a:schemeClr val="lt1"/>
              </a:buClr>
              <a:buSzPts val="7200"/>
              <a:buFont typeface="Rockwell"/>
              <a:buNone/>
            </a:pPr>
            <a:r>
              <a:rPr lang="en-US" sz="6400">
                <a:solidFill>
                  <a:schemeClr val="lt1"/>
                </a:solidFill>
              </a:rPr>
              <a:t>MAPLE GROVE WRESTLING </a:t>
            </a:r>
            <a:endParaRPr sz="8800"/>
          </a:p>
        </p:txBody>
      </p:sp>
      <p:sp>
        <p:nvSpPr>
          <p:cNvPr id="185" name="Google Shape;185;p25"/>
          <p:cNvSpPr txBox="1">
            <a:spLocks noGrp="1"/>
          </p:cNvSpPr>
          <p:nvPr>
            <p:ph type="subTitle" idx="1"/>
          </p:nvPr>
        </p:nvSpPr>
        <p:spPr>
          <a:xfrm>
            <a:off x="6556100" y="4687316"/>
            <a:ext cx="4972512" cy="151708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SzPts val="1870"/>
              <a:buNone/>
            </a:pPr>
            <a:r>
              <a:rPr lang="en-US">
                <a:solidFill>
                  <a:srgbClr val="FFFFFF"/>
                </a:solidFill>
              </a:rPr>
              <a:t>2025-2026 Season Update</a:t>
            </a:r>
            <a:endParaRPr/>
          </a:p>
        </p:txBody>
      </p:sp>
      <p:sp>
        <p:nvSpPr>
          <p:cNvPr id="186" name="Google Shape;186;p25"/>
          <p:cNvSpPr/>
          <p:nvPr/>
        </p:nvSpPr>
        <p:spPr>
          <a:xfrm>
            <a:off x="2" y="3"/>
            <a:ext cx="6095695" cy="6857997"/>
          </a:xfrm>
          <a:custGeom>
            <a:avLst/>
            <a:gdLst/>
            <a:ahLst/>
            <a:cxnLst/>
            <a:rect l="l" t="t" r="r" b="b"/>
            <a:pathLst>
              <a:path w="6095695" h="6857997" extrusionOk="0">
                <a:moveTo>
                  <a:pt x="3435036" y="0"/>
                </a:moveTo>
                <a:lnTo>
                  <a:pt x="4198562" y="0"/>
                </a:lnTo>
                <a:lnTo>
                  <a:pt x="4365987" y="128761"/>
                </a:lnTo>
                <a:cubicBezTo>
                  <a:pt x="5422363" y="981944"/>
                  <a:pt x="6095695" y="2273123"/>
                  <a:pt x="6095695" y="3718209"/>
                </a:cubicBezTo>
                <a:cubicBezTo>
                  <a:pt x="6095695" y="4922447"/>
                  <a:pt x="5628104" y="6019805"/>
                  <a:pt x="4860911" y="6845880"/>
                </a:cubicBezTo>
                <a:lnTo>
                  <a:pt x="4849107" y="6857997"/>
                </a:lnTo>
                <a:lnTo>
                  <a:pt x="4253869" y="6857997"/>
                </a:lnTo>
                <a:lnTo>
                  <a:pt x="4409441" y="6719623"/>
                </a:lnTo>
                <a:cubicBezTo>
                  <a:pt x="5194330" y="5951494"/>
                  <a:pt x="5679794" y="4890334"/>
                  <a:pt x="5679794" y="3718209"/>
                </a:cubicBezTo>
                <a:cubicBezTo>
                  <a:pt x="5679794" y="2179795"/>
                  <a:pt x="4843506" y="832535"/>
                  <a:pt x="3591563" y="88079"/>
                </a:cubicBezTo>
                <a:close/>
                <a:moveTo>
                  <a:pt x="0" y="0"/>
                </a:moveTo>
                <a:lnTo>
                  <a:pt x="3177466" y="0"/>
                </a:lnTo>
                <a:lnTo>
                  <a:pt x="3353291" y="88129"/>
                </a:lnTo>
                <a:cubicBezTo>
                  <a:pt x="4668281" y="787221"/>
                  <a:pt x="5560965" y="2150692"/>
                  <a:pt x="5560965" y="3718209"/>
                </a:cubicBezTo>
                <a:cubicBezTo>
                  <a:pt x="5560965" y="4858221"/>
                  <a:pt x="5088802" y="5890308"/>
                  <a:pt x="4325417" y="6637392"/>
                </a:cubicBezTo>
                <a:lnTo>
                  <a:pt x="4077394" y="6857997"/>
                </a:lnTo>
                <a:lnTo>
                  <a:pt x="0" y="6857997"/>
                </a:lnTo>
                <a:close/>
              </a:path>
            </a:pathLst>
          </a:cu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Arial"/>
              <a:buNone/>
            </a:pPr>
            <a:endParaRPr sz="1800" b="0" i="0" u="none" strike="noStrike" cap="none">
              <a:solidFill>
                <a:schemeClr val="lt1"/>
              </a:solidFill>
              <a:latin typeface="Rockwell"/>
              <a:ea typeface="Rockwell"/>
              <a:cs typeface="Rockwell"/>
              <a:sym typeface="Rockwell"/>
            </a:endParaRPr>
          </a:p>
        </p:txBody>
      </p:sp>
      <p:pic>
        <p:nvPicPr>
          <p:cNvPr id="187" name="Google Shape;187;p25"/>
          <p:cNvPicPr preferRelativeResize="0"/>
          <p:nvPr/>
        </p:nvPicPr>
        <p:blipFill rotWithShape="1">
          <a:blip r:embed="rId4">
            <a:alphaModFix/>
          </a:blip>
          <a:srcRect/>
          <a:stretch/>
        </p:blipFill>
        <p:spPr>
          <a:xfrm>
            <a:off x="996230" y="1901006"/>
            <a:ext cx="2869315" cy="2566219"/>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2000"/>
                                  </p:stCondLst>
                                  <p:childTnLst>
                                    <p:set>
                                      <p:cBhvr>
                                        <p:cTn id="6" dur="1" fill="hold">
                                          <p:stCondLst>
                                            <p:cond delay="0"/>
                                          </p:stCondLst>
                                        </p:cTn>
                                        <p:tgtEl>
                                          <p:spTgt spid="185">
                                            <p:txEl>
                                              <p:pRg st="0" end="0"/>
                                            </p:txEl>
                                          </p:spTgt>
                                        </p:tgtEl>
                                        <p:attrNameLst>
                                          <p:attrName>style.visibility</p:attrName>
                                        </p:attrNameLst>
                                      </p:cBhvr>
                                      <p:to>
                                        <p:strVal val="visible"/>
                                      </p:to>
                                    </p:set>
                                    <p:animEffect transition="in" filter="fade">
                                      <p:cBhvr>
                                        <p:cTn id="7" dur="400"/>
                                        <p:tgtEl>
                                          <p:spTgt spid="185">
                                            <p:txEl>
                                              <p:pRg st="0" end="0"/>
                                            </p:txEl>
                                          </p:spTgt>
                                        </p:tgtEl>
                                      </p:cBhvr>
                                    </p:animEffect>
                                  </p:childTnLst>
                                </p:cTn>
                              </p:par>
                              <p:par>
                                <p:cTn id="8" presetID="10" presetClass="entr" presetSubtype="0" fill="hold" nodeType="withEffect">
                                  <p:stCondLst>
                                    <p:cond delay="1000"/>
                                  </p:stCondLst>
                                  <p:childTnLst>
                                    <p:set>
                                      <p:cBhvr>
                                        <p:cTn id="9" dur="1" fill="hold">
                                          <p:stCondLst>
                                            <p:cond delay="0"/>
                                          </p:stCondLst>
                                        </p:cTn>
                                        <p:tgtEl>
                                          <p:spTgt spid="184"/>
                                        </p:tgtEl>
                                        <p:attrNameLst>
                                          <p:attrName>style.visibility</p:attrName>
                                        </p:attrNameLst>
                                      </p:cBhvr>
                                      <p:to>
                                        <p:strVal val="visible"/>
                                      </p:to>
                                    </p:set>
                                    <p:animEffect transition="in" filter="fade">
                                      <p:cBhvr>
                                        <p:cTn id="10" dur="400"/>
                                        <p:tgtEl>
                                          <p:spTgt spid="1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04"/>
        <p:cNvGrpSpPr/>
        <p:nvPr/>
      </p:nvGrpSpPr>
      <p:grpSpPr>
        <a:xfrm>
          <a:off x="0" y="0"/>
          <a:ext cx="0" cy="0"/>
          <a:chOff x="0" y="0"/>
          <a:chExt cx="0" cy="0"/>
        </a:xfrm>
      </p:grpSpPr>
      <p:sp>
        <p:nvSpPr>
          <p:cNvPr id="305" name="Google Shape;305;p34"/>
          <p:cNvSpPr txBox="1">
            <a:spLocks noGrp="1"/>
          </p:cNvSpPr>
          <p:nvPr>
            <p:ph type="title"/>
          </p:nvPr>
        </p:nvSpPr>
        <p:spPr>
          <a:xfrm>
            <a:off x="8900369" y="2163871"/>
            <a:ext cx="3200400" cy="1737360"/>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SzPct val="111111"/>
              <a:buFont typeface="Rockwell"/>
              <a:buNone/>
            </a:pPr>
            <a:r>
              <a:rPr lang="en-US" b="1" i="0" u="none" strike="noStrike" cap="none">
                <a:latin typeface="Rockwell"/>
                <a:ea typeface="Rockwell"/>
                <a:cs typeface="Rockwell"/>
                <a:sym typeface="Rockwell"/>
              </a:rPr>
              <a:t>Celebrating Recent Success</a:t>
            </a:r>
            <a:br>
              <a:rPr lang="en-US" b="1" i="0" u="none" strike="noStrike" cap="none">
                <a:latin typeface="Rockwell"/>
                <a:ea typeface="Rockwell"/>
                <a:cs typeface="Rockwell"/>
                <a:sym typeface="Rockwell"/>
              </a:rPr>
            </a:br>
            <a:br>
              <a:rPr lang="en-US" b="1" i="0" u="none" strike="noStrike" cap="none">
                <a:latin typeface="Rockwell"/>
                <a:ea typeface="Rockwell"/>
                <a:cs typeface="Rockwell"/>
                <a:sym typeface="Rockwell"/>
              </a:rPr>
            </a:br>
            <a:r>
              <a:rPr lang="en-US" b="1" i="0" u="none" strike="noStrike" cap="none">
                <a:latin typeface="Rockwell"/>
                <a:ea typeface="Rockwell"/>
                <a:cs typeface="Rockwell"/>
                <a:sym typeface="Rockwell"/>
              </a:rPr>
              <a:t>WE ARE CRIMSON WRESTLING</a:t>
            </a:r>
            <a:endParaRPr/>
          </a:p>
        </p:txBody>
      </p:sp>
      <p:sp>
        <p:nvSpPr>
          <p:cNvPr id="306" name="Google Shape;306;p34"/>
          <p:cNvSpPr txBox="1"/>
          <p:nvPr/>
        </p:nvSpPr>
        <p:spPr>
          <a:xfrm>
            <a:off x="801667" y="538619"/>
            <a:ext cx="6989522" cy="4750496"/>
          </a:xfrm>
          <a:prstGeom prst="rect">
            <a:avLst/>
          </a:prstGeom>
          <a:noFill/>
          <a:ln>
            <a:noFill/>
          </a:ln>
        </p:spPr>
        <p:txBody>
          <a:bodyPr spcFirstLastPara="1" wrap="square" lIns="91425" tIns="45700" rIns="91425" bIns="45700" anchor="t" anchorCtr="0">
            <a:normAutofit/>
          </a:bodyPr>
          <a:lstStyle/>
          <a:p>
            <a:pPr marL="0" marR="0" lvl="0" indent="0" algn="l" rtl="0">
              <a:lnSpc>
                <a:spcPct val="90000"/>
              </a:lnSpc>
              <a:spcBef>
                <a:spcPts val="0"/>
              </a:spcBef>
              <a:spcAft>
                <a:spcPts val="0"/>
              </a:spcAft>
              <a:buClr>
                <a:srgbClr val="571811"/>
              </a:buClr>
              <a:buSzPts val="1190"/>
              <a:buFont typeface="Arial"/>
              <a:buNone/>
            </a:pPr>
            <a:r>
              <a:rPr lang="en-US" sz="1800" b="1" i="0" u="none" strike="noStrike" cap="none">
                <a:solidFill>
                  <a:schemeClr val="dk1"/>
                </a:solidFill>
                <a:latin typeface="Arial"/>
                <a:ea typeface="Arial"/>
                <a:cs typeface="Arial"/>
                <a:sym typeface="Arial"/>
              </a:rPr>
              <a:t>Academic Progress</a:t>
            </a:r>
            <a:endParaRPr/>
          </a:p>
          <a:p>
            <a:pPr marL="0" marR="0" lvl="1" indent="0" algn="l" rtl="0">
              <a:lnSpc>
                <a:spcPct val="90000"/>
              </a:lnSpc>
              <a:spcBef>
                <a:spcPts val="1000"/>
              </a:spcBef>
              <a:spcAft>
                <a:spcPts val="0"/>
              </a:spcAft>
              <a:buClr>
                <a:srgbClr val="571811"/>
              </a:buClr>
              <a:buSzPts val="1190"/>
              <a:buFont typeface="Arial"/>
              <a:buNone/>
            </a:pPr>
            <a:r>
              <a:rPr lang="en-US" sz="1800" b="0" i="0" u="none" strike="noStrike" cap="none">
                <a:solidFill>
                  <a:schemeClr val="dk1"/>
                </a:solidFill>
                <a:latin typeface="Arial"/>
                <a:ea typeface="Arial"/>
                <a:cs typeface="Arial"/>
                <a:sym typeface="Arial"/>
              </a:rPr>
              <a:t>2019 - 202</a:t>
            </a:r>
            <a:r>
              <a:rPr lang="en-US" sz="1800">
                <a:solidFill>
                  <a:schemeClr val="dk1"/>
                </a:solidFill>
              </a:rPr>
              <a:t>5</a:t>
            </a:r>
            <a:r>
              <a:rPr lang="en-US" sz="1800" b="0" i="0" u="none" strike="noStrike" cap="none">
                <a:solidFill>
                  <a:schemeClr val="dk1"/>
                </a:solidFill>
                <a:latin typeface="Arial"/>
                <a:ea typeface="Arial"/>
                <a:cs typeface="Arial"/>
                <a:sym typeface="Arial"/>
              </a:rPr>
              <a:t> Recognized as a Gold Standard Academic Team with a GPA between 3.5 and 4.0</a:t>
            </a:r>
            <a:endParaRPr/>
          </a:p>
          <a:p>
            <a:pPr marL="0" marR="0" lvl="1" indent="0" algn="l" rtl="0">
              <a:lnSpc>
                <a:spcPct val="90000"/>
              </a:lnSpc>
              <a:spcBef>
                <a:spcPts val="1000"/>
              </a:spcBef>
              <a:spcAft>
                <a:spcPts val="0"/>
              </a:spcAft>
              <a:buClr>
                <a:srgbClr val="571811"/>
              </a:buClr>
              <a:buSzPts val="1190"/>
              <a:buFont typeface="Arial"/>
              <a:buNone/>
            </a:pPr>
            <a:endParaRPr sz="1800" b="0" i="0" u="none" strike="noStrike" cap="none">
              <a:solidFill>
                <a:schemeClr val="dk1"/>
              </a:solidFill>
              <a:latin typeface="Arial"/>
              <a:ea typeface="Arial"/>
              <a:cs typeface="Arial"/>
              <a:sym typeface="Arial"/>
            </a:endParaRPr>
          </a:p>
          <a:p>
            <a:pPr marL="0" marR="0" lvl="1" indent="0" algn="l" rtl="0">
              <a:lnSpc>
                <a:spcPct val="90000"/>
              </a:lnSpc>
              <a:spcBef>
                <a:spcPts val="1000"/>
              </a:spcBef>
              <a:spcAft>
                <a:spcPts val="0"/>
              </a:spcAft>
              <a:buClr>
                <a:srgbClr val="571811"/>
              </a:buClr>
              <a:buSzPts val="1190"/>
              <a:buFont typeface="Arial"/>
              <a:buNone/>
            </a:pPr>
            <a:endParaRPr sz="1800" b="0" i="0" u="none" strike="noStrike" cap="none">
              <a:solidFill>
                <a:schemeClr val="dk1"/>
              </a:solidFill>
              <a:latin typeface="Arial"/>
              <a:ea typeface="Arial"/>
              <a:cs typeface="Arial"/>
              <a:sym typeface="Arial"/>
            </a:endParaRPr>
          </a:p>
          <a:p>
            <a:pPr marL="0" marR="0" lvl="1" indent="0" algn="l" rtl="0">
              <a:lnSpc>
                <a:spcPct val="90000"/>
              </a:lnSpc>
              <a:spcBef>
                <a:spcPts val="1000"/>
              </a:spcBef>
              <a:spcAft>
                <a:spcPts val="0"/>
              </a:spcAft>
              <a:buClr>
                <a:srgbClr val="571811"/>
              </a:buClr>
              <a:buSzPts val="1190"/>
              <a:buFont typeface="Arial"/>
              <a:buNone/>
            </a:pPr>
            <a:r>
              <a:rPr lang="en-US" sz="1800" b="1" i="0" u="none" strike="noStrike" cap="none">
                <a:solidFill>
                  <a:schemeClr val="dk1"/>
                </a:solidFill>
                <a:latin typeface="Arial"/>
                <a:ea typeface="Arial"/>
                <a:cs typeface="Arial"/>
                <a:sym typeface="Arial"/>
              </a:rPr>
              <a:t>Athletic Achievements</a:t>
            </a:r>
            <a:endParaRPr/>
          </a:p>
          <a:p>
            <a:pPr marL="0" marR="0" lvl="0" indent="0" algn="l" rtl="0">
              <a:spcBef>
                <a:spcPts val="0"/>
              </a:spcBef>
              <a:spcAft>
                <a:spcPts val="0"/>
              </a:spcAft>
              <a:buNone/>
            </a:pPr>
            <a:r>
              <a:rPr lang="en-US" sz="1800" b="0" i="1" u="none" strike="noStrike" cap="none">
                <a:solidFill>
                  <a:schemeClr val="dk1"/>
                </a:solidFill>
                <a:latin typeface="Arial"/>
                <a:ea typeface="Arial"/>
                <a:cs typeface="Arial"/>
                <a:sym typeface="Arial"/>
              </a:rPr>
              <a:t>On the mat, 38 state qualifiers (avg team gets about 3 per year) and 49 All Conference the last 10 years. </a:t>
            </a:r>
            <a:endParaRPr i="1"/>
          </a:p>
          <a:p>
            <a:pPr marL="0" marR="0" lvl="0" indent="0" algn="l" rtl="0">
              <a:spcBef>
                <a:spcPts val="0"/>
              </a:spcBef>
              <a:spcAft>
                <a:spcPts val="0"/>
              </a:spcAft>
              <a:buNone/>
            </a:pPr>
            <a:endParaRPr sz="1800">
              <a:solidFill>
                <a:schemeClr val="dk1"/>
              </a:solidFill>
              <a:latin typeface="Arial"/>
              <a:ea typeface="Arial"/>
              <a:cs typeface="Arial"/>
              <a:sym typeface="Arial"/>
            </a:endParaRPr>
          </a:p>
          <a:p>
            <a:pPr marL="0" marR="0" lvl="0" indent="0" algn="l" rtl="0">
              <a:spcBef>
                <a:spcPts val="0"/>
              </a:spcBef>
              <a:spcAft>
                <a:spcPts val="0"/>
              </a:spcAft>
              <a:buNone/>
            </a:pPr>
            <a:endParaRPr sz="1800">
              <a:solidFill>
                <a:schemeClr val="dk1"/>
              </a:solidFill>
              <a:latin typeface="Arial"/>
              <a:ea typeface="Arial"/>
              <a:cs typeface="Arial"/>
              <a:sym typeface="Arial"/>
            </a:endParaRPr>
          </a:p>
          <a:p>
            <a:pPr marL="0" marR="0" lvl="0" indent="0" algn="l" rtl="0">
              <a:spcBef>
                <a:spcPts val="0"/>
              </a:spcBef>
              <a:spcAft>
                <a:spcPts val="0"/>
              </a:spcAft>
              <a:buNone/>
            </a:pPr>
            <a:endParaRPr sz="1800">
              <a:solidFill>
                <a:schemeClr val="dk1"/>
              </a:solidFill>
              <a:latin typeface="Arial"/>
              <a:ea typeface="Arial"/>
              <a:cs typeface="Arial"/>
              <a:sym typeface="Arial"/>
            </a:endParaRPr>
          </a:p>
          <a:p>
            <a:pPr marL="0" marR="0" lvl="0" indent="0" algn="l" rtl="0">
              <a:lnSpc>
                <a:spcPct val="90000"/>
              </a:lnSpc>
              <a:spcBef>
                <a:spcPts val="2500"/>
              </a:spcBef>
              <a:spcAft>
                <a:spcPts val="0"/>
              </a:spcAft>
              <a:buClr>
                <a:srgbClr val="571811"/>
              </a:buClr>
              <a:buSzPts val="1190"/>
              <a:buFont typeface="Arial"/>
              <a:buNone/>
            </a:pPr>
            <a:r>
              <a:rPr lang="en-US" sz="1800" b="1">
                <a:solidFill>
                  <a:schemeClr val="dk1"/>
                </a:solidFill>
                <a:latin typeface="Arial"/>
                <a:ea typeface="Arial"/>
                <a:cs typeface="Arial"/>
                <a:sym typeface="Arial"/>
              </a:rPr>
              <a:t>Supportive Learning Environment</a:t>
            </a:r>
            <a:endParaRPr/>
          </a:p>
          <a:p>
            <a:pPr marL="0" marR="0" lvl="1" indent="0" algn="l" rtl="0">
              <a:lnSpc>
                <a:spcPct val="90000"/>
              </a:lnSpc>
              <a:spcBef>
                <a:spcPts val="1000"/>
              </a:spcBef>
              <a:spcAft>
                <a:spcPts val="0"/>
              </a:spcAft>
              <a:buClr>
                <a:srgbClr val="571811"/>
              </a:buClr>
              <a:buSzPts val="1190"/>
              <a:buFont typeface="Arial"/>
              <a:buNone/>
            </a:pPr>
            <a:r>
              <a:rPr lang="en-US" sz="1800" b="0" i="0" u="none" strike="noStrike" cap="none">
                <a:solidFill>
                  <a:schemeClr val="dk1"/>
                </a:solidFill>
                <a:latin typeface="Arial"/>
                <a:ea typeface="Arial"/>
                <a:cs typeface="Arial"/>
                <a:sym typeface="Arial"/>
              </a:rPr>
              <a:t>Dedication and a positive attitude, fostered by a supportive environment, fuel both academic and athletic growth.</a:t>
            </a:r>
            <a:endParaRPr/>
          </a:p>
        </p:txBody>
      </p:sp>
      <p:pic>
        <p:nvPicPr>
          <p:cNvPr id="307" name="Google Shape;307;p34"/>
          <p:cNvPicPr preferRelativeResize="0"/>
          <p:nvPr/>
        </p:nvPicPr>
        <p:blipFill rotWithShape="1">
          <a:blip r:embed="rId3">
            <a:alphaModFix/>
          </a:blip>
          <a:srcRect/>
          <a:stretch/>
        </p:blipFill>
        <p:spPr>
          <a:xfrm>
            <a:off x="10895561" y="5698508"/>
            <a:ext cx="1296439" cy="1159492"/>
          </a:xfrm>
          <a:prstGeom prst="rect">
            <a:avLst/>
          </a:prstGeom>
          <a:noFill/>
          <a:ln>
            <a:noFill/>
          </a:ln>
        </p:spPr>
      </p:pic>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11"/>
        <p:cNvGrpSpPr/>
        <p:nvPr/>
      </p:nvGrpSpPr>
      <p:grpSpPr>
        <a:xfrm>
          <a:off x="0" y="0"/>
          <a:ext cx="0" cy="0"/>
          <a:chOff x="0" y="0"/>
          <a:chExt cx="0" cy="0"/>
        </a:xfrm>
      </p:grpSpPr>
      <p:sp>
        <p:nvSpPr>
          <p:cNvPr id="312" name="Google Shape;312;p35"/>
          <p:cNvSpPr txBox="1">
            <a:spLocks noGrp="1"/>
          </p:cNvSpPr>
          <p:nvPr>
            <p:ph type="title"/>
          </p:nvPr>
        </p:nvSpPr>
        <p:spPr>
          <a:xfrm>
            <a:off x="1069848" y="484632"/>
            <a:ext cx="10058400" cy="1609344"/>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r>
              <a:rPr lang="en-US"/>
              <a:t>Key Details for Wrestling Season</a:t>
            </a:r>
            <a:endParaRPr/>
          </a:p>
        </p:txBody>
      </p:sp>
      <p:grpSp>
        <p:nvGrpSpPr>
          <p:cNvPr id="313" name="Google Shape;313;p35"/>
          <p:cNvGrpSpPr/>
          <p:nvPr/>
        </p:nvGrpSpPr>
        <p:grpSpPr>
          <a:xfrm>
            <a:off x="1069848" y="2285007"/>
            <a:ext cx="10058400" cy="4351481"/>
            <a:chOff x="0" y="531"/>
            <a:chExt cx="10058400" cy="4351481"/>
          </a:xfrm>
        </p:grpSpPr>
        <p:sp>
          <p:nvSpPr>
            <p:cNvPr id="314" name="Google Shape;314;p35"/>
            <p:cNvSpPr/>
            <p:nvPr/>
          </p:nvSpPr>
          <p:spPr>
            <a:xfrm>
              <a:off x="2011680" y="531"/>
              <a:ext cx="8046720" cy="690711"/>
            </a:xfrm>
            <a:prstGeom prst="rect">
              <a:avLst/>
            </a:prstGeom>
            <a:gradFill>
              <a:gsLst>
                <a:gs pos="0">
                  <a:srgbClr val="821407"/>
                </a:gs>
                <a:gs pos="100000">
                  <a:srgbClr val="D9ACA8"/>
                </a:gs>
              </a:gsLst>
              <a:lin ang="16200000" scaled="0"/>
            </a:gradFill>
            <a:ln w="9525" cap="flat" cmpd="sng">
              <a:solidFill>
                <a:srgbClr val="74201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35"/>
            <p:cNvSpPr txBox="1"/>
            <p:nvPr/>
          </p:nvSpPr>
          <p:spPr>
            <a:xfrm>
              <a:off x="2011680" y="531"/>
              <a:ext cx="8046720" cy="690711"/>
            </a:xfrm>
            <a:prstGeom prst="rect">
              <a:avLst/>
            </a:prstGeom>
            <a:noFill/>
            <a:ln>
              <a:noFill/>
            </a:ln>
          </p:spPr>
          <p:txBody>
            <a:bodyPr spcFirstLastPara="1" wrap="square" lIns="156125" tIns="175425" rIns="156125" bIns="175425" anchor="ctr" anchorCtr="0">
              <a:noAutofit/>
            </a:bodyPr>
            <a:lstStyle/>
            <a:p>
              <a:pPr marL="0" marR="0" lvl="0" indent="0" algn="l" rtl="0">
                <a:lnSpc>
                  <a:spcPct val="90000"/>
                </a:lnSpc>
                <a:spcBef>
                  <a:spcPts val="0"/>
                </a:spcBef>
                <a:spcAft>
                  <a:spcPts val="0"/>
                </a:spcAft>
                <a:buClr>
                  <a:schemeClr val="lt1"/>
                </a:buClr>
                <a:buSzPts val="1100"/>
                <a:buFont typeface="Arial"/>
                <a:buNone/>
              </a:pPr>
              <a:r>
                <a:rPr lang="en-US" sz="1100">
                  <a:solidFill>
                    <a:schemeClr val="lt1"/>
                  </a:solidFill>
                  <a:latin typeface="Arial"/>
                  <a:ea typeface="Arial"/>
                  <a:cs typeface="Arial"/>
                  <a:sym typeface="Arial"/>
                </a:rPr>
                <a:t>Wrestling Shoes, head gear, knee pad (optional), </a:t>
              </a:r>
              <a:r>
                <a:rPr lang="en-US" sz="1100">
                  <a:solidFill>
                    <a:schemeClr val="lt1"/>
                  </a:solidFill>
                </a:rPr>
                <a:t>mouth guard (optional), </a:t>
              </a:r>
              <a:r>
                <a:rPr lang="en-US" sz="1100" i="1">
                  <a:solidFill>
                    <a:schemeClr val="lt1"/>
                  </a:solidFill>
                  <a:latin typeface="Arial"/>
                  <a:ea typeface="Arial"/>
                  <a:cs typeface="Arial"/>
                  <a:sym typeface="Arial"/>
                </a:rPr>
                <a:t>clean</a:t>
              </a:r>
              <a:r>
                <a:rPr lang="en-US" sz="1100">
                  <a:solidFill>
                    <a:schemeClr val="lt1"/>
                  </a:solidFill>
                  <a:latin typeface="Arial"/>
                  <a:ea typeface="Arial"/>
                  <a:cs typeface="Arial"/>
                  <a:sym typeface="Arial"/>
                </a:rPr>
                <a:t> shorts and t-shirt daily.</a:t>
              </a:r>
              <a:endParaRPr/>
            </a:p>
          </p:txBody>
        </p:sp>
        <p:sp>
          <p:nvSpPr>
            <p:cNvPr id="316" name="Google Shape;316;p35"/>
            <p:cNvSpPr/>
            <p:nvPr/>
          </p:nvSpPr>
          <p:spPr>
            <a:xfrm>
              <a:off x="0" y="531"/>
              <a:ext cx="2011680" cy="690711"/>
            </a:xfrm>
            <a:prstGeom prst="rect">
              <a:avLst/>
            </a:prstGeom>
            <a:solidFill>
              <a:schemeClr val="lt1"/>
            </a:solidFill>
            <a:ln w="9525" cap="flat" cmpd="sng">
              <a:solidFill>
                <a:srgbClr val="74201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35"/>
            <p:cNvSpPr txBox="1"/>
            <p:nvPr/>
          </p:nvSpPr>
          <p:spPr>
            <a:xfrm>
              <a:off x="0" y="531"/>
              <a:ext cx="2011680" cy="690711"/>
            </a:xfrm>
            <a:prstGeom prst="rect">
              <a:avLst/>
            </a:prstGeom>
            <a:noFill/>
            <a:ln>
              <a:noFill/>
            </a:ln>
          </p:spPr>
          <p:txBody>
            <a:bodyPr spcFirstLastPara="1" wrap="square" lIns="106450" tIns="68225" rIns="106450" bIns="68225" anchor="ctr" anchorCtr="0">
              <a:noAutofit/>
            </a:bodyPr>
            <a:lstStyle/>
            <a:p>
              <a:pPr marL="0" marR="0" lvl="0" indent="0" algn="ctr" rtl="0">
                <a:lnSpc>
                  <a:spcPct val="90000"/>
                </a:lnSpc>
                <a:spcBef>
                  <a:spcPts val="0"/>
                </a:spcBef>
                <a:spcAft>
                  <a:spcPts val="0"/>
                </a:spcAft>
                <a:buClr>
                  <a:schemeClr val="dk1"/>
                </a:buClr>
                <a:buSzPts val="1400"/>
                <a:buFont typeface="Arial"/>
                <a:buNone/>
              </a:pPr>
              <a:r>
                <a:rPr lang="en-US" sz="1400">
                  <a:solidFill>
                    <a:schemeClr val="dk1"/>
                  </a:solidFill>
                  <a:latin typeface="Arial"/>
                  <a:ea typeface="Arial"/>
                  <a:cs typeface="Arial"/>
                  <a:sym typeface="Arial"/>
                </a:rPr>
                <a:t>Equipment</a:t>
              </a:r>
              <a:endParaRPr/>
            </a:p>
          </p:txBody>
        </p:sp>
        <p:sp>
          <p:nvSpPr>
            <p:cNvPr id="318" name="Google Shape;318;p35"/>
            <p:cNvSpPr/>
            <p:nvPr/>
          </p:nvSpPr>
          <p:spPr>
            <a:xfrm>
              <a:off x="2011680" y="732685"/>
              <a:ext cx="8046720" cy="690711"/>
            </a:xfrm>
            <a:prstGeom prst="rect">
              <a:avLst/>
            </a:prstGeom>
            <a:gradFill>
              <a:gsLst>
                <a:gs pos="0">
                  <a:srgbClr val="821407"/>
                </a:gs>
                <a:gs pos="100000">
                  <a:srgbClr val="D9ACA8"/>
                </a:gs>
              </a:gsLst>
              <a:lin ang="16200000" scaled="0"/>
            </a:gradFill>
            <a:ln w="9525" cap="flat" cmpd="sng">
              <a:solidFill>
                <a:srgbClr val="74201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35"/>
            <p:cNvSpPr txBox="1"/>
            <p:nvPr/>
          </p:nvSpPr>
          <p:spPr>
            <a:xfrm>
              <a:off x="2011680" y="732685"/>
              <a:ext cx="8046720" cy="690711"/>
            </a:xfrm>
            <a:prstGeom prst="rect">
              <a:avLst/>
            </a:prstGeom>
            <a:noFill/>
            <a:ln>
              <a:noFill/>
            </a:ln>
          </p:spPr>
          <p:txBody>
            <a:bodyPr spcFirstLastPara="1" wrap="square" lIns="156125" tIns="175425" rIns="156125" bIns="175425" anchor="ctr" anchorCtr="0">
              <a:noAutofit/>
            </a:bodyPr>
            <a:lstStyle/>
            <a:p>
              <a:pPr marL="0" marR="0" lvl="0" indent="0" algn="l" rtl="0">
                <a:lnSpc>
                  <a:spcPct val="90000"/>
                </a:lnSpc>
                <a:spcBef>
                  <a:spcPts val="0"/>
                </a:spcBef>
                <a:spcAft>
                  <a:spcPts val="0"/>
                </a:spcAft>
                <a:buClr>
                  <a:schemeClr val="lt1"/>
                </a:buClr>
                <a:buSzPts val="1100"/>
                <a:buFont typeface="Arial"/>
                <a:buNone/>
              </a:pPr>
              <a:r>
                <a:rPr lang="en-US" sz="1100">
                  <a:solidFill>
                    <a:schemeClr val="lt1"/>
                  </a:solidFill>
                  <a:latin typeface="Arial"/>
                  <a:ea typeface="Arial"/>
                  <a:cs typeface="Arial"/>
                  <a:sym typeface="Arial"/>
                </a:rPr>
                <a:t>Registration can only be done through Edutrak.com. A current physical will have to be completed and submitted before it will allow you to complete the process. The rest is as easy as putting money on a lunch account.  Register on CrossBar as well for in season schedule and communication.  www.crimson-wrestling.com</a:t>
              </a:r>
              <a:endParaRPr/>
            </a:p>
          </p:txBody>
        </p:sp>
        <p:sp>
          <p:nvSpPr>
            <p:cNvPr id="320" name="Google Shape;320;p35"/>
            <p:cNvSpPr/>
            <p:nvPr/>
          </p:nvSpPr>
          <p:spPr>
            <a:xfrm>
              <a:off x="0" y="732685"/>
              <a:ext cx="2011680" cy="690711"/>
            </a:xfrm>
            <a:prstGeom prst="rect">
              <a:avLst/>
            </a:prstGeom>
            <a:solidFill>
              <a:schemeClr val="lt1"/>
            </a:solidFill>
            <a:ln w="9525" cap="flat" cmpd="sng">
              <a:solidFill>
                <a:srgbClr val="74201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35"/>
            <p:cNvSpPr txBox="1"/>
            <p:nvPr/>
          </p:nvSpPr>
          <p:spPr>
            <a:xfrm>
              <a:off x="0" y="732685"/>
              <a:ext cx="2011680" cy="690711"/>
            </a:xfrm>
            <a:prstGeom prst="rect">
              <a:avLst/>
            </a:prstGeom>
            <a:noFill/>
            <a:ln>
              <a:noFill/>
            </a:ln>
          </p:spPr>
          <p:txBody>
            <a:bodyPr spcFirstLastPara="1" wrap="square" lIns="106450" tIns="68225" rIns="106450" bIns="68225" anchor="ctr" anchorCtr="0">
              <a:noAutofit/>
            </a:bodyPr>
            <a:lstStyle/>
            <a:p>
              <a:pPr marL="0" marR="0" lvl="0" indent="0" algn="ctr" rtl="0">
                <a:lnSpc>
                  <a:spcPct val="90000"/>
                </a:lnSpc>
                <a:spcBef>
                  <a:spcPts val="0"/>
                </a:spcBef>
                <a:spcAft>
                  <a:spcPts val="0"/>
                </a:spcAft>
                <a:buClr>
                  <a:schemeClr val="dk1"/>
                </a:buClr>
                <a:buSzPts val="1400"/>
                <a:buFont typeface="Arial"/>
                <a:buNone/>
              </a:pPr>
              <a:r>
                <a:rPr lang="en-US" sz="1400">
                  <a:solidFill>
                    <a:schemeClr val="dk1"/>
                  </a:solidFill>
                  <a:latin typeface="Arial"/>
                  <a:ea typeface="Arial"/>
                  <a:cs typeface="Arial"/>
                  <a:sym typeface="Arial"/>
                </a:rPr>
                <a:t>Register</a:t>
              </a:r>
              <a:endParaRPr/>
            </a:p>
          </p:txBody>
        </p:sp>
        <p:sp>
          <p:nvSpPr>
            <p:cNvPr id="322" name="Google Shape;322;p35"/>
            <p:cNvSpPr/>
            <p:nvPr/>
          </p:nvSpPr>
          <p:spPr>
            <a:xfrm>
              <a:off x="2011680" y="1464839"/>
              <a:ext cx="8046720" cy="690711"/>
            </a:xfrm>
            <a:prstGeom prst="rect">
              <a:avLst/>
            </a:prstGeom>
            <a:gradFill>
              <a:gsLst>
                <a:gs pos="0">
                  <a:srgbClr val="821407"/>
                </a:gs>
                <a:gs pos="100000">
                  <a:srgbClr val="D9ACA8"/>
                </a:gs>
              </a:gsLst>
              <a:lin ang="16200000" scaled="0"/>
            </a:gradFill>
            <a:ln w="9525" cap="flat" cmpd="sng">
              <a:solidFill>
                <a:srgbClr val="74201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 name="Google Shape;323;p35"/>
            <p:cNvSpPr txBox="1"/>
            <p:nvPr/>
          </p:nvSpPr>
          <p:spPr>
            <a:xfrm>
              <a:off x="2011680" y="1464839"/>
              <a:ext cx="8046720" cy="690711"/>
            </a:xfrm>
            <a:prstGeom prst="rect">
              <a:avLst/>
            </a:prstGeom>
            <a:noFill/>
            <a:ln>
              <a:noFill/>
            </a:ln>
          </p:spPr>
          <p:txBody>
            <a:bodyPr spcFirstLastPara="1" wrap="square" lIns="156125" tIns="175425" rIns="156125" bIns="175425" anchor="ctr" anchorCtr="0">
              <a:noAutofit/>
            </a:bodyPr>
            <a:lstStyle/>
            <a:p>
              <a:pPr marL="0" marR="0" lvl="0" indent="0" algn="l" rtl="0">
                <a:lnSpc>
                  <a:spcPct val="90000"/>
                </a:lnSpc>
                <a:spcBef>
                  <a:spcPts val="0"/>
                </a:spcBef>
                <a:spcAft>
                  <a:spcPts val="0"/>
                </a:spcAft>
                <a:buClr>
                  <a:schemeClr val="lt1"/>
                </a:buClr>
                <a:buSzPts val="1100"/>
                <a:buFont typeface="Arial"/>
                <a:buNone/>
              </a:pPr>
              <a:r>
                <a:rPr lang="en-US" sz="1100">
                  <a:solidFill>
                    <a:schemeClr val="lt1"/>
                  </a:solidFill>
                  <a:latin typeface="Arial"/>
                  <a:ea typeface="Arial"/>
                  <a:cs typeface="Arial"/>
                  <a:sym typeface="Arial"/>
                </a:rPr>
                <a:t>Junior high to the high schoo - MGMS Bus </a:t>
              </a:r>
              <a:r>
                <a:rPr lang="en-US" sz="1100">
                  <a:solidFill>
                    <a:schemeClr val="lt1"/>
                  </a:solidFill>
                </a:rPr>
                <a:t>#270 and 276; OMS Bus #373</a:t>
              </a:r>
              <a:r>
                <a:rPr lang="en-US" sz="1100">
                  <a:solidFill>
                    <a:schemeClr val="lt1"/>
                  </a:solidFill>
                  <a:latin typeface="Arial"/>
                  <a:ea typeface="Arial"/>
                  <a:cs typeface="Arial"/>
                  <a:sym typeface="Arial"/>
                </a:rPr>
                <a:t>l</a:t>
              </a:r>
              <a:endParaRPr/>
            </a:p>
            <a:p>
              <a:pPr marL="0" marR="0" lvl="0" indent="0" algn="l" rtl="0">
                <a:lnSpc>
                  <a:spcPct val="90000"/>
                </a:lnSpc>
                <a:spcBef>
                  <a:spcPts val="385"/>
                </a:spcBef>
                <a:spcAft>
                  <a:spcPts val="0"/>
                </a:spcAft>
                <a:buClr>
                  <a:schemeClr val="lt1"/>
                </a:buClr>
                <a:buSzPts val="1100"/>
                <a:buFont typeface="Arial"/>
                <a:buNone/>
              </a:pPr>
              <a:r>
                <a:rPr lang="en-US" sz="1100">
                  <a:solidFill>
                    <a:schemeClr val="lt1"/>
                  </a:solidFill>
                  <a:latin typeface="Arial"/>
                  <a:ea typeface="Arial"/>
                  <a:cs typeface="Arial"/>
                  <a:sym typeface="Arial"/>
                </a:rPr>
                <a:t>Activity bus after practice</a:t>
              </a:r>
              <a:endParaRPr/>
            </a:p>
          </p:txBody>
        </p:sp>
        <p:sp>
          <p:nvSpPr>
            <p:cNvPr id="324" name="Google Shape;324;p35"/>
            <p:cNvSpPr/>
            <p:nvPr/>
          </p:nvSpPr>
          <p:spPr>
            <a:xfrm>
              <a:off x="0" y="1464839"/>
              <a:ext cx="2011680" cy="690711"/>
            </a:xfrm>
            <a:prstGeom prst="rect">
              <a:avLst/>
            </a:prstGeom>
            <a:solidFill>
              <a:schemeClr val="lt1"/>
            </a:solidFill>
            <a:ln w="9525" cap="flat" cmpd="sng">
              <a:solidFill>
                <a:srgbClr val="74201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35"/>
            <p:cNvSpPr txBox="1"/>
            <p:nvPr/>
          </p:nvSpPr>
          <p:spPr>
            <a:xfrm>
              <a:off x="0" y="1464839"/>
              <a:ext cx="2011680" cy="690711"/>
            </a:xfrm>
            <a:prstGeom prst="rect">
              <a:avLst/>
            </a:prstGeom>
            <a:noFill/>
            <a:ln>
              <a:noFill/>
            </a:ln>
          </p:spPr>
          <p:txBody>
            <a:bodyPr spcFirstLastPara="1" wrap="square" lIns="106450" tIns="68225" rIns="106450" bIns="68225" anchor="ctr" anchorCtr="0">
              <a:noAutofit/>
            </a:bodyPr>
            <a:lstStyle/>
            <a:p>
              <a:pPr marL="0" marR="0" lvl="0" indent="0" algn="ctr" rtl="0">
                <a:lnSpc>
                  <a:spcPct val="90000"/>
                </a:lnSpc>
                <a:spcBef>
                  <a:spcPts val="0"/>
                </a:spcBef>
                <a:spcAft>
                  <a:spcPts val="0"/>
                </a:spcAft>
                <a:buClr>
                  <a:schemeClr val="dk1"/>
                </a:buClr>
                <a:buSzPts val="1400"/>
                <a:buFont typeface="Arial"/>
                <a:buNone/>
              </a:pPr>
              <a:r>
                <a:rPr lang="en-US" sz="1400">
                  <a:solidFill>
                    <a:schemeClr val="dk1"/>
                  </a:solidFill>
                  <a:latin typeface="Arial"/>
                  <a:ea typeface="Arial"/>
                  <a:cs typeface="Arial"/>
                  <a:sym typeface="Arial"/>
                </a:rPr>
                <a:t>Bussing</a:t>
              </a:r>
              <a:endParaRPr/>
            </a:p>
          </p:txBody>
        </p:sp>
        <p:sp>
          <p:nvSpPr>
            <p:cNvPr id="326" name="Google Shape;326;p35"/>
            <p:cNvSpPr/>
            <p:nvPr/>
          </p:nvSpPr>
          <p:spPr>
            <a:xfrm>
              <a:off x="2011680" y="2196993"/>
              <a:ext cx="8046720" cy="690711"/>
            </a:xfrm>
            <a:prstGeom prst="rect">
              <a:avLst/>
            </a:prstGeom>
            <a:gradFill>
              <a:gsLst>
                <a:gs pos="0">
                  <a:srgbClr val="821407"/>
                </a:gs>
                <a:gs pos="100000">
                  <a:srgbClr val="D9ACA8"/>
                </a:gs>
              </a:gsLst>
              <a:lin ang="16200000" scaled="0"/>
            </a:gradFill>
            <a:ln w="9525" cap="flat" cmpd="sng">
              <a:solidFill>
                <a:srgbClr val="74201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35"/>
            <p:cNvSpPr txBox="1"/>
            <p:nvPr/>
          </p:nvSpPr>
          <p:spPr>
            <a:xfrm>
              <a:off x="2011680" y="2196993"/>
              <a:ext cx="8046720" cy="690711"/>
            </a:xfrm>
            <a:prstGeom prst="rect">
              <a:avLst/>
            </a:prstGeom>
            <a:noFill/>
            <a:ln>
              <a:noFill/>
            </a:ln>
          </p:spPr>
          <p:txBody>
            <a:bodyPr spcFirstLastPara="1" wrap="square" lIns="156125" tIns="175425" rIns="156125" bIns="175425" anchor="ctr" anchorCtr="0">
              <a:noAutofit/>
            </a:bodyPr>
            <a:lstStyle/>
            <a:p>
              <a:pPr marL="0" marR="0" lvl="0" indent="0" algn="l" rtl="0">
                <a:lnSpc>
                  <a:spcPct val="90000"/>
                </a:lnSpc>
                <a:spcBef>
                  <a:spcPts val="0"/>
                </a:spcBef>
                <a:spcAft>
                  <a:spcPts val="0"/>
                </a:spcAft>
                <a:buClr>
                  <a:schemeClr val="lt1"/>
                </a:buClr>
                <a:buSzPts val="1100"/>
                <a:buFont typeface="Arial"/>
                <a:buNone/>
              </a:pPr>
              <a:r>
                <a:rPr lang="en-US" sz="1100">
                  <a:solidFill>
                    <a:schemeClr val="lt1"/>
                  </a:solidFill>
                  <a:latin typeface="Arial"/>
                  <a:ea typeface="Arial"/>
                  <a:cs typeface="Arial"/>
                  <a:sym typeface="Arial"/>
                </a:rPr>
                <a:t>Shower after every practice and meets</a:t>
              </a:r>
              <a:endParaRPr/>
            </a:p>
          </p:txBody>
        </p:sp>
        <p:sp>
          <p:nvSpPr>
            <p:cNvPr id="328" name="Google Shape;328;p35"/>
            <p:cNvSpPr/>
            <p:nvPr/>
          </p:nvSpPr>
          <p:spPr>
            <a:xfrm>
              <a:off x="0" y="2196993"/>
              <a:ext cx="2011680" cy="690711"/>
            </a:xfrm>
            <a:prstGeom prst="rect">
              <a:avLst/>
            </a:prstGeom>
            <a:solidFill>
              <a:schemeClr val="lt1"/>
            </a:solidFill>
            <a:ln w="9525" cap="flat" cmpd="sng">
              <a:solidFill>
                <a:srgbClr val="74201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 name="Google Shape;329;p35"/>
            <p:cNvSpPr txBox="1"/>
            <p:nvPr/>
          </p:nvSpPr>
          <p:spPr>
            <a:xfrm>
              <a:off x="0" y="2196993"/>
              <a:ext cx="2011680" cy="690711"/>
            </a:xfrm>
            <a:prstGeom prst="rect">
              <a:avLst/>
            </a:prstGeom>
            <a:noFill/>
            <a:ln>
              <a:noFill/>
            </a:ln>
          </p:spPr>
          <p:txBody>
            <a:bodyPr spcFirstLastPara="1" wrap="square" lIns="106450" tIns="68225" rIns="106450" bIns="68225" anchor="ctr" anchorCtr="0">
              <a:noAutofit/>
            </a:bodyPr>
            <a:lstStyle/>
            <a:p>
              <a:pPr marL="0" marR="0" lvl="0" indent="0" algn="ctr" rtl="0">
                <a:lnSpc>
                  <a:spcPct val="90000"/>
                </a:lnSpc>
                <a:spcBef>
                  <a:spcPts val="0"/>
                </a:spcBef>
                <a:spcAft>
                  <a:spcPts val="0"/>
                </a:spcAft>
                <a:buClr>
                  <a:schemeClr val="dk1"/>
                </a:buClr>
                <a:buSzPts val="1400"/>
                <a:buFont typeface="Arial"/>
                <a:buNone/>
              </a:pPr>
              <a:r>
                <a:rPr lang="en-US" sz="1400">
                  <a:solidFill>
                    <a:schemeClr val="dk1"/>
                  </a:solidFill>
                  <a:latin typeface="Arial"/>
                  <a:ea typeface="Arial"/>
                  <a:cs typeface="Arial"/>
                  <a:sym typeface="Arial"/>
                </a:rPr>
                <a:t>Hygiene</a:t>
              </a:r>
              <a:endParaRPr/>
            </a:p>
          </p:txBody>
        </p:sp>
        <p:sp>
          <p:nvSpPr>
            <p:cNvPr id="330" name="Google Shape;330;p35"/>
            <p:cNvSpPr/>
            <p:nvPr/>
          </p:nvSpPr>
          <p:spPr>
            <a:xfrm>
              <a:off x="2011680" y="2929147"/>
              <a:ext cx="8046720" cy="690711"/>
            </a:xfrm>
            <a:prstGeom prst="rect">
              <a:avLst/>
            </a:prstGeom>
            <a:gradFill>
              <a:gsLst>
                <a:gs pos="0">
                  <a:srgbClr val="821407"/>
                </a:gs>
                <a:gs pos="100000">
                  <a:srgbClr val="D9ACA8"/>
                </a:gs>
              </a:gsLst>
              <a:lin ang="16200000" scaled="0"/>
            </a:gradFill>
            <a:ln w="9525" cap="flat" cmpd="sng">
              <a:solidFill>
                <a:srgbClr val="74201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35"/>
            <p:cNvSpPr txBox="1"/>
            <p:nvPr/>
          </p:nvSpPr>
          <p:spPr>
            <a:xfrm>
              <a:off x="2011680" y="2929147"/>
              <a:ext cx="8046720" cy="690711"/>
            </a:xfrm>
            <a:prstGeom prst="rect">
              <a:avLst/>
            </a:prstGeom>
            <a:noFill/>
            <a:ln>
              <a:noFill/>
            </a:ln>
          </p:spPr>
          <p:txBody>
            <a:bodyPr spcFirstLastPara="1" wrap="square" lIns="156125" tIns="175425" rIns="156125" bIns="175425" anchor="ctr" anchorCtr="0">
              <a:noAutofit/>
            </a:bodyPr>
            <a:lstStyle/>
            <a:p>
              <a:pPr marL="0" marR="0" lvl="0" indent="0" algn="l" rtl="0">
                <a:lnSpc>
                  <a:spcPct val="90000"/>
                </a:lnSpc>
                <a:spcBef>
                  <a:spcPts val="0"/>
                </a:spcBef>
                <a:spcAft>
                  <a:spcPts val="0"/>
                </a:spcAft>
                <a:buClr>
                  <a:schemeClr val="lt1"/>
                </a:buClr>
                <a:buSzPts val="1100"/>
                <a:buFont typeface="Arial"/>
                <a:buNone/>
              </a:pPr>
              <a:r>
                <a:rPr lang="en-US" sz="1100">
                  <a:solidFill>
                    <a:schemeClr val="lt1"/>
                  </a:solidFill>
                  <a:latin typeface="Arial"/>
                  <a:ea typeface="Arial"/>
                  <a:cs typeface="Arial"/>
                  <a:sym typeface="Arial"/>
                </a:rPr>
                <a:t>What’s the 9</a:t>
              </a:r>
              <a:r>
                <a:rPr lang="en-US" sz="1100" baseline="30000">
                  <a:solidFill>
                    <a:schemeClr val="lt1"/>
                  </a:solidFill>
                  <a:latin typeface="Arial"/>
                  <a:ea typeface="Arial"/>
                  <a:cs typeface="Arial"/>
                  <a:sym typeface="Arial"/>
                </a:rPr>
                <a:t>th</a:t>
              </a:r>
              <a:r>
                <a:rPr lang="en-US" sz="1100">
                  <a:solidFill>
                    <a:schemeClr val="lt1"/>
                  </a:solidFill>
                  <a:latin typeface="Arial"/>
                  <a:ea typeface="Arial"/>
                  <a:cs typeface="Arial"/>
                  <a:sym typeface="Arial"/>
                </a:rPr>
                <a:t> grade league all about?  How does that work in relation to J.V. or Varsity meets?</a:t>
              </a:r>
              <a:endParaRPr/>
            </a:p>
          </p:txBody>
        </p:sp>
        <p:sp>
          <p:nvSpPr>
            <p:cNvPr id="332" name="Google Shape;332;p35"/>
            <p:cNvSpPr/>
            <p:nvPr/>
          </p:nvSpPr>
          <p:spPr>
            <a:xfrm>
              <a:off x="0" y="2929147"/>
              <a:ext cx="2011680" cy="690711"/>
            </a:xfrm>
            <a:prstGeom prst="rect">
              <a:avLst/>
            </a:prstGeom>
            <a:solidFill>
              <a:schemeClr val="lt1"/>
            </a:solidFill>
            <a:ln w="9525" cap="flat" cmpd="sng">
              <a:solidFill>
                <a:srgbClr val="74201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35"/>
            <p:cNvSpPr txBox="1"/>
            <p:nvPr/>
          </p:nvSpPr>
          <p:spPr>
            <a:xfrm>
              <a:off x="0" y="2929147"/>
              <a:ext cx="2011680" cy="690711"/>
            </a:xfrm>
            <a:prstGeom prst="rect">
              <a:avLst/>
            </a:prstGeom>
            <a:noFill/>
            <a:ln>
              <a:noFill/>
            </a:ln>
          </p:spPr>
          <p:txBody>
            <a:bodyPr spcFirstLastPara="1" wrap="square" lIns="106450" tIns="68225" rIns="106450" bIns="68225" anchor="ctr" anchorCtr="0">
              <a:noAutofit/>
            </a:bodyPr>
            <a:lstStyle/>
            <a:p>
              <a:pPr marL="0" marR="0" lvl="0" indent="0" algn="ctr" rtl="0">
                <a:lnSpc>
                  <a:spcPct val="90000"/>
                </a:lnSpc>
                <a:spcBef>
                  <a:spcPts val="0"/>
                </a:spcBef>
                <a:spcAft>
                  <a:spcPts val="0"/>
                </a:spcAft>
                <a:buClr>
                  <a:schemeClr val="dk1"/>
                </a:buClr>
                <a:buSzPts val="1400"/>
                <a:buFont typeface="Arial"/>
                <a:buNone/>
              </a:pPr>
              <a:r>
                <a:rPr lang="en-US" sz="1400">
                  <a:solidFill>
                    <a:schemeClr val="dk1"/>
                  </a:solidFill>
                  <a:latin typeface="Arial"/>
                  <a:ea typeface="Arial"/>
                  <a:cs typeface="Arial"/>
                  <a:sym typeface="Arial"/>
                </a:rPr>
                <a:t>9</a:t>
              </a:r>
              <a:r>
                <a:rPr lang="en-US" sz="1400" baseline="30000">
                  <a:solidFill>
                    <a:schemeClr val="dk1"/>
                  </a:solidFill>
                  <a:latin typeface="Arial"/>
                  <a:ea typeface="Arial"/>
                  <a:cs typeface="Arial"/>
                  <a:sym typeface="Arial"/>
                </a:rPr>
                <a:t>th</a:t>
              </a:r>
              <a:r>
                <a:rPr lang="en-US" sz="1400">
                  <a:solidFill>
                    <a:schemeClr val="dk1"/>
                  </a:solidFill>
                  <a:latin typeface="Arial"/>
                  <a:ea typeface="Arial"/>
                  <a:cs typeface="Arial"/>
                  <a:sym typeface="Arial"/>
                </a:rPr>
                <a:t> Grade, JV, and Varsity structure</a:t>
              </a:r>
              <a:endParaRPr/>
            </a:p>
          </p:txBody>
        </p:sp>
        <p:sp>
          <p:nvSpPr>
            <p:cNvPr id="334" name="Google Shape;334;p35"/>
            <p:cNvSpPr/>
            <p:nvPr/>
          </p:nvSpPr>
          <p:spPr>
            <a:xfrm>
              <a:off x="2011680" y="3661301"/>
              <a:ext cx="8046720" cy="690711"/>
            </a:xfrm>
            <a:prstGeom prst="rect">
              <a:avLst/>
            </a:prstGeom>
            <a:gradFill>
              <a:gsLst>
                <a:gs pos="0">
                  <a:srgbClr val="821407"/>
                </a:gs>
                <a:gs pos="100000">
                  <a:srgbClr val="D9ACA8"/>
                </a:gs>
              </a:gsLst>
              <a:lin ang="16200000" scaled="0"/>
            </a:gradFill>
            <a:ln w="9525" cap="flat" cmpd="sng">
              <a:solidFill>
                <a:srgbClr val="74201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35"/>
            <p:cNvSpPr txBox="1"/>
            <p:nvPr/>
          </p:nvSpPr>
          <p:spPr>
            <a:xfrm>
              <a:off x="2011680" y="3661301"/>
              <a:ext cx="8046720" cy="690711"/>
            </a:xfrm>
            <a:prstGeom prst="rect">
              <a:avLst/>
            </a:prstGeom>
            <a:noFill/>
            <a:ln>
              <a:noFill/>
            </a:ln>
          </p:spPr>
          <p:txBody>
            <a:bodyPr spcFirstLastPara="1" wrap="square" lIns="156125" tIns="175425" rIns="156125" bIns="175425" anchor="ctr" anchorCtr="0">
              <a:noAutofit/>
            </a:bodyPr>
            <a:lstStyle/>
            <a:p>
              <a:pPr marL="0" marR="0" lvl="0" indent="0" algn="l" rtl="0">
                <a:lnSpc>
                  <a:spcPct val="90000"/>
                </a:lnSpc>
                <a:spcBef>
                  <a:spcPts val="0"/>
                </a:spcBef>
                <a:spcAft>
                  <a:spcPts val="0"/>
                </a:spcAft>
                <a:buClr>
                  <a:schemeClr val="lt1"/>
                </a:buClr>
                <a:buSzPts val="1100"/>
                <a:buFont typeface="Arial"/>
                <a:buNone/>
              </a:pPr>
              <a:r>
                <a:rPr lang="en-US" sz="1100">
                  <a:solidFill>
                    <a:schemeClr val="lt1"/>
                  </a:solidFill>
                  <a:latin typeface="Arial"/>
                  <a:ea typeface="Arial"/>
                  <a:cs typeface="Arial"/>
                  <a:sym typeface="Arial"/>
                </a:rPr>
                <a:t>School comes before wrestling! If you are having trouble in school talk to a coach. </a:t>
              </a:r>
              <a:endParaRPr/>
            </a:p>
          </p:txBody>
        </p:sp>
        <p:sp>
          <p:nvSpPr>
            <p:cNvPr id="336" name="Google Shape;336;p35"/>
            <p:cNvSpPr/>
            <p:nvPr/>
          </p:nvSpPr>
          <p:spPr>
            <a:xfrm>
              <a:off x="0" y="3661301"/>
              <a:ext cx="2011680" cy="690711"/>
            </a:xfrm>
            <a:prstGeom prst="rect">
              <a:avLst/>
            </a:prstGeom>
            <a:solidFill>
              <a:schemeClr val="lt1"/>
            </a:solidFill>
            <a:ln w="9525" cap="flat" cmpd="sng">
              <a:solidFill>
                <a:srgbClr val="74201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 name="Google Shape;337;p35"/>
            <p:cNvSpPr txBox="1"/>
            <p:nvPr/>
          </p:nvSpPr>
          <p:spPr>
            <a:xfrm>
              <a:off x="0" y="3661301"/>
              <a:ext cx="2011680" cy="690711"/>
            </a:xfrm>
            <a:prstGeom prst="rect">
              <a:avLst/>
            </a:prstGeom>
            <a:noFill/>
            <a:ln>
              <a:noFill/>
            </a:ln>
          </p:spPr>
          <p:txBody>
            <a:bodyPr spcFirstLastPara="1" wrap="square" lIns="106450" tIns="68225" rIns="106450" bIns="68225" anchor="ctr" anchorCtr="0">
              <a:noAutofit/>
            </a:bodyPr>
            <a:lstStyle/>
            <a:p>
              <a:pPr marL="0" marR="0" lvl="0" indent="0" algn="ctr" rtl="0">
                <a:lnSpc>
                  <a:spcPct val="90000"/>
                </a:lnSpc>
                <a:spcBef>
                  <a:spcPts val="0"/>
                </a:spcBef>
                <a:spcAft>
                  <a:spcPts val="0"/>
                </a:spcAft>
                <a:buClr>
                  <a:schemeClr val="dk1"/>
                </a:buClr>
                <a:buSzPts val="1400"/>
                <a:buFont typeface="Arial"/>
                <a:buNone/>
              </a:pPr>
              <a:r>
                <a:rPr lang="en-US" sz="1400">
                  <a:solidFill>
                    <a:schemeClr val="dk1"/>
                  </a:solidFill>
                  <a:latin typeface="Arial"/>
                  <a:ea typeface="Arial"/>
                  <a:cs typeface="Arial"/>
                  <a:sym typeface="Arial"/>
                </a:rPr>
                <a:t>Academics</a:t>
              </a:r>
              <a:endParaRPr/>
            </a:p>
          </p:txBody>
        </p:sp>
      </p:grpSp>
    </p:spTree>
  </p:cSld>
  <p:clrMapOvr>
    <a:masterClrMapping/>
  </p:clrMapOvr>
  <p:transition>
    <p:push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41"/>
        <p:cNvGrpSpPr/>
        <p:nvPr/>
      </p:nvGrpSpPr>
      <p:grpSpPr>
        <a:xfrm>
          <a:off x="0" y="0"/>
          <a:ext cx="0" cy="0"/>
          <a:chOff x="0" y="0"/>
          <a:chExt cx="0" cy="0"/>
        </a:xfrm>
      </p:grpSpPr>
      <p:sp>
        <p:nvSpPr>
          <p:cNvPr id="342" name="Google Shape;342;p36"/>
          <p:cNvSpPr txBox="1">
            <a:spLocks noGrp="1"/>
          </p:cNvSpPr>
          <p:nvPr>
            <p:ph type="title"/>
          </p:nvPr>
        </p:nvSpPr>
        <p:spPr>
          <a:xfrm>
            <a:off x="1069848" y="484632"/>
            <a:ext cx="10058400" cy="1609344"/>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r>
              <a:rPr lang="en-US"/>
              <a:t>Maple Grove Wrestling Values</a:t>
            </a:r>
            <a:endParaRPr/>
          </a:p>
        </p:txBody>
      </p:sp>
      <p:grpSp>
        <p:nvGrpSpPr>
          <p:cNvPr id="343" name="Google Shape;343;p36"/>
          <p:cNvGrpSpPr/>
          <p:nvPr/>
        </p:nvGrpSpPr>
        <p:grpSpPr>
          <a:xfrm>
            <a:off x="4288535" y="2284648"/>
            <a:ext cx="3621024" cy="4352198"/>
            <a:chOff x="3218687" y="172"/>
            <a:chExt cx="3621024" cy="4352198"/>
          </a:xfrm>
        </p:grpSpPr>
        <p:sp>
          <p:nvSpPr>
            <p:cNvPr id="344" name="Google Shape;344;p36"/>
            <p:cNvSpPr/>
            <p:nvPr/>
          </p:nvSpPr>
          <p:spPr>
            <a:xfrm>
              <a:off x="3218687" y="172"/>
              <a:ext cx="3621024" cy="521221"/>
            </a:xfrm>
            <a:prstGeom prst="roundRect">
              <a:avLst>
                <a:gd name="adj" fmla="val 16667"/>
              </a:avLst>
            </a:prstGeom>
            <a:solidFill>
              <a:srgbClr val="742016"/>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36"/>
            <p:cNvSpPr txBox="1"/>
            <p:nvPr/>
          </p:nvSpPr>
          <p:spPr>
            <a:xfrm>
              <a:off x="3244131" y="25616"/>
              <a:ext cx="3570136" cy="470333"/>
            </a:xfrm>
            <a:prstGeom prst="rect">
              <a:avLst/>
            </a:prstGeom>
            <a:noFill/>
            <a:ln>
              <a:noFill/>
            </a:ln>
          </p:spPr>
          <p:txBody>
            <a:bodyPr spcFirstLastPara="1" wrap="square" lIns="57150" tIns="28575" rIns="57150" bIns="28575" anchor="ctr" anchorCtr="0">
              <a:noAutofit/>
            </a:bodyPr>
            <a:lstStyle/>
            <a:p>
              <a:pPr marL="0" marR="0" lvl="0" indent="0" algn="ctr" rtl="0">
                <a:lnSpc>
                  <a:spcPct val="90000"/>
                </a:lnSpc>
                <a:spcBef>
                  <a:spcPts val="0"/>
                </a:spcBef>
                <a:spcAft>
                  <a:spcPts val="0"/>
                </a:spcAft>
                <a:buClr>
                  <a:schemeClr val="lt1"/>
                </a:buClr>
                <a:buSzPts val="1500"/>
                <a:buFont typeface="Arial"/>
                <a:buNone/>
              </a:pPr>
              <a:r>
                <a:rPr lang="en-US" sz="1500" i="1">
                  <a:solidFill>
                    <a:schemeClr val="lt1"/>
                  </a:solidFill>
                  <a:latin typeface="Arial"/>
                  <a:ea typeface="Arial"/>
                  <a:cs typeface="Arial"/>
                  <a:sym typeface="Arial"/>
                </a:rPr>
                <a:t>Work ethic</a:t>
              </a:r>
              <a:endParaRPr sz="1500">
                <a:solidFill>
                  <a:schemeClr val="lt1"/>
                </a:solidFill>
                <a:latin typeface="Arial"/>
                <a:ea typeface="Arial"/>
                <a:cs typeface="Arial"/>
                <a:sym typeface="Arial"/>
              </a:endParaRPr>
            </a:p>
          </p:txBody>
        </p:sp>
        <p:sp>
          <p:nvSpPr>
            <p:cNvPr id="346" name="Google Shape;346;p36"/>
            <p:cNvSpPr/>
            <p:nvPr/>
          </p:nvSpPr>
          <p:spPr>
            <a:xfrm>
              <a:off x="3218687" y="547455"/>
              <a:ext cx="3621024" cy="521221"/>
            </a:xfrm>
            <a:prstGeom prst="roundRect">
              <a:avLst>
                <a:gd name="adj" fmla="val 16667"/>
              </a:avLst>
            </a:prstGeom>
            <a:solidFill>
              <a:srgbClr val="742016"/>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36"/>
            <p:cNvSpPr txBox="1"/>
            <p:nvPr/>
          </p:nvSpPr>
          <p:spPr>
            <a:xfrm>
              <a:off x="3244131" y="572899"/>
              <a:ext cx="3570136" cy="470333"/>
            </a:xfrm>
            <a:prstGeom prst="rect">
              <a:avLst/>
            </a:prstGeom>
            <a:noFill/>
            <a:ln>
              <a:noFill/>
            </a:ln>
          </p:spPr>
          <p:txBody>
            <a:bodyPr spcFirstLastPara="1" wrap="square" lIns="57150" tIns="28575" rIns="57150" bIns="28575" anchor="ctr" anchorCtr="0">
              <a:noAutofit/>
            </a:bodyPr>
            <a:lstStyle/>
            <a:p>
              <a:pPr marL="0" marR="0" lvl="0" indent="0" algn="ctr" rtl="0">
                <a:lnSpc>
                  <a:spcPct val="90000"/>
                </a:lnSpc>
                <a:spcBef>
                  <a:spcPts val="0"/>
                </a:spcBef>
                <a:spcAft>
                  <a:spcPts val="0"/>
                </a:spcAft>
                <a:buClr>
                  <a:schemeClr val="lt1"/>
                </a:buClr>
                <a:buSzPts val="1500"/>
                <a:buFont typeface="Arial"/>
                <a:buNone/>
              </a:pPr>
              <a:r>
                <a:rPr lang="en-US" sz="1500" i="1">
                  <a:solidFill>
                    <a:schemeClr val="lt1"/>
                  </a:solidFill>
                  <a:latin typeface="Arial"/>
                  <a:ea typeface="Arial"/>
                  <a:cs typeface="Arial"/>
                  <a:sym typeface="Arial"/>
                </a:rPr>
                <a:t>Team work</a:t>
              </a:r>
              <a:endParaRPr sz="1500">
                <a:solidFill>
                  <a:schemeClr val="lt1"/>
                </a:solidFill>
                <a:latin typeface="Arial"/>
                <a:ea typeface="Arial"/>
                <a:cs typeface="Arial"/>
                <a:sym typeface="Arial"/>
              </a:endParaRPr>
            </a:p>
          </p:txBody>
        </p:sp>
        <p:sp>
          <p:nvSpPr>
            <p:cNvPr id="348" name="Google Shape;348;p36"/>
            <p:cNvSpPr/>
            <p:nvPr/>
          </p:nvSpPr>
          <p:spPr>
            <a:xfrm>
              <a:off x="3218687" y="1094737"/>
              <a:ext cx="3621024" cy="521221"/>
            </a:xfrm>
            <a:prstGeom prst="roundRect">
              <a:avLst>
                <a:gd name="adj" fmla="val 16667"/>
              </a:avLst>
            </a:prstGeom>
            <a:solidFill>
              <a:srgbClr val="742016"/>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36"/>
            <p:cNvSpPr txBox="1"/>
            <p:nvPr/>
          </p:nvSpPr>
          <p:spPr>
            <a:xfrm>
              <a:off x="3244131" y="1120181"/>
              <a:ext cx="3570136" cy="470333"/>
            </a:xfrm>
            <a:prstGeom prst="rect">
              <a:avLst/>
            </a:prstGeom>
            <a:noFill/>
            <a:ln>
              <a:noFill/>
            </a:ln>
          </p:spPr>
          <p:txBody>
            <a:bodyPr spcFirstLastPara="1" wrap="square" lIns="57150" tIns="28575" rIns="57150" bIns="28575" anchor="ctr" anchorCtr="0">
              <a:noAutofit/>
            </a:bodyPr>
            <a:lstStyle/>
            <a:p>
              <a:pPr marL="0" marR="0" lvl="0" indent="0" algn="ctr" rtl="0">
                <a:lnSpc>
                  <a:spcPct val="90000"/>
                </a:lnSpc>
                <a:spcBef>
                  <a:spcPts val="0"/>
                </a:spcBef>
                <a:spcAft>
                  <a:spcPts val="0"/>
                </a:spcAft>
                <a:buClr>
                  <a:schemeClr val="lt1"/>
                </a:buClr>
                <a:buSzPts val="1500"/>
                <a:buFont typeface="Arial"/>
                <a:buNone/>
              </a:pPr>
              <a:r>
                <a:rPr lang="en-US" sz="1500" i="1">
                  <a:solidFill>
                    <a:schemeClr val="lt1"/>
                  </a:solidFill>
                  <a:latin typeface="Arial"/>
                  <a:ea typeface="Arial"/>
                  <a:cs typeface="Arial"/>
                  <a:sym typeface="Arial"/>
                </a:rPr>
                <a:t>Dedication</a:t>
              </a:r>
              <a:endParaRPr sz="1500">
                <a:solidFill>
                  <a:schemeClr val="lt1"/>
                </a:solidFill>
                <a:latin typeface="Arial"/>
                <a:ea typeface="Arial"/>
                <a:cs typeface="Arial"/>
                <a:sym typeface="Arial"/>
              </a:endParaRPr>
            </a:p>
          </p:txBody>
        </p:sp>
        <p:sp>
          <p:nvSpPr>
            <p:cNvPr id="350" name="Google Shape;350;p36"/>
            <p:cNvSpPr/>
            <p:nvPr/>
          </p:nvSpPr>
          <p:spPr>
            <a:xfrm>
              <a:off x="3218687" y="1642020"/>
              <a:ext cx="3621024" cy="521221"/>
            </a:xfrm>
            <a:prstGeom prst="roundRect">
              <a:avLst>
                <a:gd name="adj" fmla="val 16667"/>
              </a:avLst>
            </a:prstGeom>
            <a:solidFill>
              <a:srgbClr val="742016"/>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36"/>
            <p:cNvSpPr txBox="1"/>
            <p:nvPr/>
          </p:nvSpPr>
          <p:spPr>
            <a:xfrm>
              <a:off x="3244131" y="1667464"/>
              <a:ext cx="3570136" cy="470333"/>
            </a:xfrm>
            <a:prstGeom prst="rect">
              <a:avLst/>
            </a:prstGeom>
            <a:noFill/>
            <a:ln>
              <a:noFill/>
            </a:ln>
          </p:spPr>
          <p:txBody>
            <a:bodyPr spcFirstLastPara="1" wrap="square" lIns="57150" tIns="28575" rIns="57150" bIns="28575" anchor="ctr" anchorCtr="0">
              <a:noAutofit/>
            </a:bodyPr>
            <a:lstStyle/>
            <a:p>
              <a:pPr marL="0" marR="0" lvl="0" indent="0" algn="ctr" rtl="0">
                <a:lnSpc>
                  <a:spcPct val="90000"/>
                </a:lnSpc>
                <a:spcBef>
                  <a:spcPts val="0"/>
                </a:spcBef>
                <a:spcAft>
                  <a:spcPts val="0"/>
                </a:spcAft>
                <a:buClr>
                  <a:schemeClr val="lt1"/>
                </a:buClr>
                <a:buSzPts val="1500"/>
                <a:buFont typeface="Arial"/>
                <a:buNone/>
              </a:pPr>
              <a:r>
                <a:rPr lang="en-US" sz="1500" i="1" u="sng">
                  <a:solidFill>
                    <a:schemeClr val="lt1"/>
                  </a:solidFill>
                  <a:latin typeface="Arial"/>
                  <a:ea typeface="Arial"/>
                  <a:cs typeface="Arial"/>
                  <a:sym typeface="Arial"/>
                </a:rPr>
                <a:t>Accountability</a:t>
              </a:r>
              <a:endParaRPr sz="1500">
                <a:solidFill>
                  <a:schemeClr val="lt1"/>
                </a:solidFill>
                <a:latin typeface="Arial"/>
                <a:ea typeface="Arial"/>
                <a:cs typeface="Arial"/>
                <a:sym typeface="Arial"/>
              </a:endParaRPr>
            </a:p>
          </p:txBody>
        </p:sp>
        <p:sp>
          <p:nvSpPr>
            <p:cNvPr id="352" name="Google Shape;352;p36"/>
            <p:cNvSpPr/>
            <p:nvPr/>
          </p:nvSpPr>
          <p:spPr>
            <a:xfrm>
              <a:off x="3218687" y="2189302"/>
              <a:ext cx="3621024" cy="521221"/>
            </a:xfrm>
            <a:prstGeom prst="roundRect">
              <a:avLst>
                <a:gd name="adj" fmla="val 16667"/>
              </a:avLst>
            </a:prstGeom>
            <a:solidFill>
              <a:srgbClr val="742016"/>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36"/>
            <p:cNvSpPr txBox="1"/>
            <p:nvPr/>
          </p:nvSpPr>
          <p:spPr>
            <a:xfrm>
              <a:off x="3244131" y="2214746"/>
              <a:ext cx="3570136" cy="470333"/>
            </a:xfrm>
            <a:prstGeom prst="rect">
              <a:avLst/>
            </a:prstGeom>
            <a:noFill/>
            <a:ln>
              <a:noFill/>
            </a:ln>
          </p:spPr>
          <p:txBody>
            <a:bodyPr spcFirstLastPara="1" wrap="square" lIns="57150" tIns="28575" rIns="57150" bIns="28575" anchor="ctr" anchorCtr="0">
              <a:noAutofit/>
            </a:bodyPr>
            <a:lstStyle/>
            <a:p>
              <a:pPr marL="0" marR="0" lvl="0" indent="0" algn="ctr" rtl="0">
                <a:lnSpc>
                  <a:spcPct val="90000"/>
                </a:lnSpc>
                <a:spcBef>
                  <a:spcPts val="0"/>
                </a:spcBef>
                <a:spcAft>
                  <a:spcPts val="0"/>
                </a:spcAft>
                <a:buClr>
                  <a:schemeClr val="lt1"/>
                </a:buClr>
                <a:buSzPts val="1500"/>
                <a:buFont typeface="Arial"/>
                <a:buNone/>
              </a:pPr>
              <a:r>
                <a:rPr lang="en-US" sz="1500" i="1">
                  <a:solidFill>
                    <a:schemeClr val="lt1"/>
                  </a:solidFill>
                  <a:latin typeface="Arial"/>
                  <a:ea typeface="Arial"/>
                  <a:cs typeface="Arial"/>
                  <a:sym typeface="Arial"/>
                </a:rPr>
                <a:t>Commitment</a:t>
              </a:r>
              <a:endParaRPr sz="1500">
                <a:solidFill>
                  <a:schemeClr val="lt1"/>
                </a:solidFill>
                <a:latin typeface="Arial"/>
                <a:ea typeface="Arial"/>
                <a:cs typeface="Arial"/>
                <a:sym typeface="Arial"/>
              </a:endParaRPr>
            </a:p>
          </p:txBody>
        </p:sp>
        <p:sp>
          <p:nvSpPr>
            <p:cNvPr id="354" name="Google Shape;354;p36"/>
            <p:cNvSpPr/>
            <p:nvPr/>
          </p:nvSpPr>
          <p:spPr>
            <a:xfrm>
              <a:off x="3218687" y="2736584"/>
              <a:ext cx="3621024" cy="521221"/>
            </a:xfrm>
            <a:prstGeom prst="roundRect">
              <a:avLst>
                <a:gd name="adj" fmla="val 16667"/>
              </a:avLst>
            </a:prstGeom>
            <a:solidFill>
              <a:srgbClr val="742016"/>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 name="Google Shape;355;p36"/>
            <p:cNvSpPr txBox="1"/>
            <p:nvPr/>
          </p:nvSpPr>
          <p:spPr>
            <a:xfrm>
              <a:off x="3244131" y="2762028"/>
              <a:ext cx="3570136" cy="470333"/>
            </a:xfrm>
            <a:prstGeom prst="rect">
              <a:avLst/>
            </a:prstGeom>
            <a:noFill/>
            <a:ln>
              <a:noFill/>
            </a:ln>
          </p:spPr>
          <p:txBody>
            <a:bodyPr spcFirstLastPara="1" wrap="square" lIns="57150" tIns="28575" rIns="57150" bIns="28575" anchor="ctr" anchorCtr="0">
              <a:noAutofit/>
            </a:bodyPr>
            <a:lstStyle/>
            <a:p>
              <a:pPr marL="0" marR="0" lvl="0" indent="0" algn="ctr" rtl="0">
                <a:lnSpc>
                  <a:spcPct val="90000"/>
                </a:lnSpc>
                <a:spcBef>
                  <a:spcPts val="0"/>
                </a:spcBef>
                <a:spcAft>
                  <a:spcPts val="0"/>
                </a:spcAft>
                <a:buClr>
                  <a:schemeClr val="lt1"/>
                </a:buClr>
                <a:buSzPts val="1500"/>
                <a:buFont typeface="Arial"/>
                <a:buNone/>
              </a:pPr>
              <a:r>
                <a:rPr lang="en-US" sz="1500" i="1">
                  <a:solidFill>
                    <a:schemeClr val="lt1"/>
                  </a:solidFill>
                  <a:latin typeface="Arial"/>
                  <a:ea typeface="Arial"/>
                  <a:cs typeface="Arial"/>
                  <a:sym typeface="Arial"/>
                </a:rPr>
                <a:t>Self sacrifice</a:t>
              </a:r>
              <a:endParaRPr sz="1500">
                <a:solidFill>
                  <a:schemeClr val="lt1"/>
                </a:solidFill>
                <a:latin typeface="Arial"/>
                <a:ea typeface="Arial"/>
                <a:cs typeface="Arial"/>
                <a:sym typeface="Arial"/>
              </a:endParaRPr>
            </a:p>
          </p:txBody>
        </p:sp>
        <p:sp>
          <p:nvSpPr>
            <p:cNvPr id="356" name="Google Shape;356;p36"/>
            <p:cNvSpPr/>
            <p:nvPr/>
          </p:nvSpPr>
          <p:spPr>
            <a:xfrm>
              <a:off x="3218687" y="3283867"/>
              <a:ext cx="3621024" cy="521221"/>
            </a:xfrm>
            <a:prstGeom prst="roundRect">
              <a:avLst>
                <a:gd name="adj" fmla="val 16667"/>
              </a:avLst>
            </a:prstGeom>
            <a:solidFill>
              <a:srgbClr val="742016"/>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36"/>
            <p:cNvSpPr txBox="1"/>
            <p:nvPr/>
          </p:nvSpPr>
          <p:spPr>
            <a:xfrm>
              <a:off x="3244131" y="3309311"/>
              <a:ext cx="3570136" cy="470333"/>
            </a:xfrm>
            <a:prstGeom prst="rect">
              <a:avLst/>
            </a:prstGeom>
            <a:noFill/>
            <a:ln>
              <a:noFill/>
            </a:ln>
          </p:spPr>
          <p:txBody>
            <a:bodyPr spcFirstLastPara="1" wrap="square" lIns="57150" tIns="28575" rIns="57150" bIns="28575" anchor="ctr" anchorCtr="0">
              <a:noAutofit/>
            </a:bodyPr>
            <a:lstStyle/>
            <a:p>
              <a:pPr marL="0" marR="0" lvl="0" indent="0" algn="ctr" rtl="0">
                <a:lnSpc>
                  <a:spcPct val="90000"/>
                </a:lnSpc>
                <a:spcBef>
                  <a:spcPts val="0"/>
                </a:spcBef>
                <a:spcAft>
                  <a:spcPts val="0"/>
                </a:spcAft>
                <a:buClr>
                  <a:schemeClr val="lt1"/>
                </a:buClr>
                <a:buSzPts val="1500"/>
                <a:buFont typeface="Arial"/>
                <a:buNone/>
              </a:pPr>
              <a:r>
                <a:rPr lang="en-US" sz="1500" i="1">
                  <a:solidFill>
                    <a:schemeClr val="lt1"/>
                  </a:solidFill>
                  <a:latin typeface="Arial"/>
                  <a:ea typeface="Arial"/>
                  <a:cs typeface="Arial"/>
                  <a:sym typeface="Arial"/>
                </a:rPr>
                <a:t>Respect for teammates and opponents</a:t>
              </a:r>
              <a:endParaRPr sz="1500">
                <a:solidFill>
                  <a:schemeClr val="lt1"/>
                </a:solidFill>
                <a:latin typeface="Arial"/>
                <a:ea typeface="Arial"/>
                <a:cs typeface="Arial"/>
                <a:sym typeface="Arial"/>
              </a:endParaRPr>
            </a:p>
          </p:txBody>
        </p:sp>
        <p:sp>
          <p:nvSpPr>
            <p:cNvPr id="358" name="Google Shape;358;p36"/>
            <p:cNvSpPr/>
            <p:nvPr/>
          </p:nvSpPr>
          <p:spPr>
            <a:xfrm>
              <a:off x="3218687" y="3831149"/>
              <a:ext cx="3621024" cy="521221"/>
            </a:xfrm>
            <a:prstGeom prst="roundRect">
              <a:avLst>
                <a:gd name="adj" fmla="val 16667"/>
              </a:avLst>
            </a:prstGeom>
            <a:solidFill>
              <a:srgbClr val="742016"/>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 name="Google Shape;359;p36"/>
            <p:cNvSpPr txBox="1"/>
            <p:nvPr/>
          </p:nvSpPr>
          <p:spPr>
            <a:xfrm>
              <a:off x="3244131" y="3856593"/>
              <a:ext cx="3570136" cy="470333"/>
            </a:xfrm>
            <a:prstGeom prst="rect">
              <a:avLst/>
            </a:prstGeom>
            <a:noFill/>
            <a:ln>
              <a:noFill/>
            </a:ln>
          </p:spPr>
          <p:txBody>
            <a:bodyPr spcFirstLastPara="1" wrap="square" lIns="57150" tIns="28575" rIns="57150" bIns="28575" anchor="ctr" anchorCtr="0">
              <a:noAutofit/>
            </a:bodyPr>
            <a:lstStyle/>
            <a:p>
              <a:pPr marL="0" marR="0" lvl="0" indent="0" algn="ctr" rtl="0">
                <a:lnSpc>
                  <a:spcPct val="90000"/>
                </a:lnSpc>
                <a:spcBef>
                  <a:spcPts val="0"/>
                </a:spcBef>
                <a:spcAft>
                  <a:spcPts val="0"/>
                </a:spcAft>
                <a:buClr>
                  <a:schemeClr val="lt1"/>
                </a:buClr>
                <a:buSzPts val="1500"/>
                <a:buFont typeface="Arial"/>
                <a:buNone/>
              </a:pPr>
              <a:r>
                <a:rPr lang="en-US" sz="1500" i="1">
                  <a:solidFill>
                    <a:schemeClr val="lt1"/>
                  </a:solidFill>
                  <a:latin typeface="Arial"/>
                  <a:ea typeface="Arial"/>
                  <a:cs typeface="Arial"/>
                  <a:sym typeface="Arial"/>
                </a:rPr>
                <a:t>Ability to overcome adversity/challenges  </a:t>
              </a:r>
              <a:endParaRPr sz="1500">
                <a:solidFill>
                  <a:schemeClr val="lt1"/>
                </a:solidFill>
                <a:latin typeface="Arial"/>
                <a:ea typeface="Arial"/>
                <a:cs typeface="Arial"/>
                <a:sym typeface="Arial"/>
              </a:endParaRPr>
            </a:p>
          </p:txBody>
        </p:sp>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64"/>
        <p:cNvGrpSpPr/>
        <p:nvPr/>
      </p:nvGrpSpPr>
      <p:grpSpPr>
        <a:xfrm>
          <a:off x="0" y="0"/>
          <a:ext cx="0" cy="0"/>
          <a:chOff x="0" y="0"/>
          <a:chExt cx="0" cy="0"/>
        </a:xfrm>
      </p:grpSpPr>
      <p:sp>
        <p:nvSpPr>
          <p:cNvPr id="365" name="Google Shape;365;p37"/>
          <p:cNvSpPr/>
          <p:nvPr/>
        </p:nvSpPr>
        <p:spPr>
          <a:xfrm>
            <a:off x="0" y="0"/>
            <a:ext cx="12192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sz="1800" b="0" i="0" u="none" strike="noStrike" cap="none">
              <a:solidFill>
                <a:srgbClr val="FFFFFF"/>
              </a:solidFill>
              <a:latin typeface="Arial"/>
              <a:ea typeface="Arial"/>
              <a:cs typeface="Arial"/>
              <a:sym typeface="Arial"/>
            </a:endParaRPr>
          </a:p>
        </p:txBody>
      </p:sp>
      <p:sp>
        <p:nvSpPr>
          <p:cNvPr id="366" name="Google Shape;366;p37"/>
          <p:cNvSpPr/>
          <p:nvPr/>
        </p:nvSpPr>
        <p:spPr>
          <a:xfrm>
            <a:off x="0" y="0"/>
            <a:ext cx="12188952"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sz="1800" b="0" i="0" u="none" strike="noStrike" cap="none">
              <a:solidFill>
                <a:srgbClr val="FFFFFF"/>
              </a:solidFill>
              <a:latin typeface="Arial"/>
              <a:ea typeface="Arial"/>
              <a:cs typeface="Arial"/>
              <a:sym typeface="Arial"/>
            </a:endParaRPr>
          </a:p>
        </p:txBody>
      </p:sp>
      <p:sp>
        <p:nvSpPr>
          <p:cNvPr id="367" name="Google Shape;367;p37"/>
          <p:cNvSpPr/>
          <p:nvPr/>
        </p:nvSpPr>
        <p:spPr>
          <a:xfrm rot="5400000" flipH="1">
            <a:off x="-1410084" y="1410082"/>
            <a:ext cx="6858000" cy="4037836"/>
          </a:xfrm>
          <a:prstGeom prst="rect">
            <a:avLst/>
          </a:prstGeom>
          <a:gradFill>
            <a:gsLst>
              <a:gs pos="0">
                <a:srgbClr val="000000"/>
              </a:gs>
              <a:gs pos="8000">
                <a:srgbClr val="000000"/>
              </a:gs>
              <a:gs pos="100000">
                <a:srgbClr val="0F4861"/>
              </a:gs>
            </a:gsLst>
            <a:lin ang="30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sz="1800" b="0" i="0" u="none" strike="noStrike" cap="none">
              <a:solidFill>
                <a:srgbClr val="FFFFFF"/>
              </a:solidFill>
              <a:latin typeface="Arial"/>
              <a:ea typeface="Arial"/>
              <a:cs typeface="Arial"/>
              <a:sym typeface="Arial"/>
            </a:endParaRPr>
          </a:p>
        </p:txBody>
      </p:sp>
      <p:sp>
        <p:nvSpPr>
          <p:cNvPr id="368" name="Google Shape;368;p37"/>
          <p:cNvSpPr/>
          <p:nvPr/>
        </p:nvSpPr>
        <p:spPr>
          <a:xfrm rot="5400000" flipH="1">
            <a:off x="-1410085" y="1420219"/>
            <a:ext cx="6857999" cy="4037839"/>
          </a:xfrm>
          <a:prstGeom prst="rect">
            <a:avLst/>
          </a:prstGeom>
          <a:gradFill>
            <a:gsLst>
              <a:gs pos="0">
                <a:srgbClr val="000000">
                  <a:alpha val="0"/>
                </a:srgbClr>
              </a:gs>
              <a:gs pos="99000">
                <a:srgbClr val="156082">
                  <a:alpha val="45882"/>
                </a:srgbClr>
              </a:gs>
              <a:gs pos="100000">
                <a:srgbClr val="156082">
                  <a:alpha val="45882"/>
                </a:srgbClr>
              </a:gs>
            </a:gsLst>
            <a:lin ang="1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sz="1800" b="0" i="0" u="none" strike="noStrike" cap="none">
              <a:solidFill>
                <a:srgbClr val="FFFFFF"/>
              </a:solidFill>
              <a:latin typeface="Arial"/>
              <a:ea typeface="Arial"/>
              <a:cs typeface="Arial"/>
              <a:sym typeface="Arial"/>
            </a:endParaRPr>
          </a:p>
        </p:txBody>
      </p:sp>
      <p:sp>
        <p:nvSpPr>
          <p:cNvPr id="369" name="Google Shape;369;p37"/>
          <p:cNvSpPr/>
          <p:nvPr/>
        </p:nvSpPr>
        <p:spPr>
          <a:xfrm rot="5400000" flipH="1">
            <a:off x="767923" y="3588085"/>
            <a:ext cx="2501979" cy="4037841"/>
          </a:xfrm>
          <a:prstGeom prst="rect">
            <a:avLst/>
          </a:prstGeom>
          <a:gradFill>
            <a:gsLst>
              <a:gs pos="0">
                <a:srgbClr val="156082">
                  <a:alpha val="28627"/>
                </a:srgbClr>
              </a:gs>
              <a:gs pos="2000">
                <a:srgbClr val="156082">
                  <a:alpha val="28627"/>
                </a:srgbClr>
              </a:gs>
              <a:gs pos="100000">
                <a:srgbClr val="000000">
                  <a:alpha val="29803"/>
                </a:srgbClr>
              </a:gs>
            </a:gsLst>
            <a:lin ang="7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sz="1800" b="0" i="0" u="none" strike="noStrike" cap="none">
              <a:solidFill>
                <a:srgbClr val="FFFFFF"/>
              </a:solidFill>
              <a:latin typeface="Arial"/>
              <a:ea typeface="Arial"/>
              <a:cs typeface="Arial"/>
              <a:sym typeface="Arial"/>
            </a:endParaRPr>
          </a:p>
        </p:txBody>
      </p:sp>
      <p:sp>
        <p:nvSpPr>
          <p:cNvPr id="370" name="Google Shape;370;p37"/>
          <p:cNvSpPr/>
          <p:nvPr/>
        </p:nvSpPr>
        <p:spPr>
          <a:xfrm rot="-964587">
            <a:off x="-501737" y="969718"/>
            <a:ext cx="3900357" cy="4178958"/>
          </a:xfrm>
          <a:custGeom>
            <a:avLst/>
            <a:gdLst/>
            <a:ahLst/>
            <a:cxnLst/>
            <a:rect l="l" t="t" r="r" b="b"/>
            <a:pathLst>
              <a:path w="3900357" h="4178958" extrusionOk="0">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0">
                <a:srgbClr val="000000">
                  <a:alpha val="0"/>
                </a:srgbClr>
              </a:gs>
              <a:gs pos="29000">
                <a:srgbClr val="000000">
                  <a:alpha val="0"/>
                </a:srgbClr>
              </a:gs>
              <a:gs pos="100000">
                <a:srgbClr val="156082">
                  <a:alpha val="42745"/>
                </a:srgbClr>
              </a:gs>
            </a:gsLst>
            <a:lin ang="1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sz="1800" b="0" i="0" u="none" strike="noStrike" cap="none">
              <a:solidFill>
                <a:srgbClr val="FFFFFF"/>
              </a:solidFill>
              <a:latin typeface="Arial"/>
              <a:ea typeface="Arial"/>
              <a:cs typeface="Arial"/>
              <a:sym typeface="Arial"/>
            </a:endParaRPr>
          </a:p>
        </p:txBody>
      </p:sp>
      <p:sp>
        <p:nvSpPr>
          <p:cNvPr id="371" name="Google Shape;371;p37"/>
          <p:cNvSpPr/>
          <p:nvPr/>
        </p:nvSpPr>
        <p:spPr>
          <a:xfrm rot="5400000" flipH="1">
            <a:off x="-1410093" y="1399943"/>
            <a:ext cx="6858003" cy="4037835"/>
          </a:xfrm>
          <a:prstGeom prst="rect">
            <a:avLst/>
          </a:prstGeom>
          <a:gradFill>
            <a:gsLst>
              <a:gs pos="0">
                <a:srgbClr val="000000">
                  <a:alpha val="0"/>
                </a:srgbClr>
              </a:gs>
              <a:gs pos="99000">
                <a:srgbClr val="43AFE2">
                  <a:alpha val="10980"/>
                </a:srgbClr>
              </a:gs>
              <a:gs pos="100000">
                <a:srgbClr val="43AFE2">
                  <a:alpha val="10980"/>
                </a:srgbClr>
              </a:gs>
            </a:gsLst>
            <a:lin ang="72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sz="1800" b="0" i="0" u="none" strike="noStrike" cap="none">
              <a:solidFill>
                <a:srgbClr val="FFFFFF"/>
              </a:solidFill>
              <a:latin typeface="Arial"/>
              <a:ea typeface="Arial"/>
              <a:cs typeface="Arial"/>
              <a:sym typeface="Arial"/>
            </a:endParaRPr>
          </a:p>
        </p:txBody>
      </p:sp>
      <p:sp>
        <p:nvSpPr>
          <p:cNvPr id="372" name="Google Shape;372;p37"/>
          <p:cNvSpPr txBox="1">
            <a:spLocks noGrp="1"/>
          </p:cNvSpPr>
          <p:nvPr>
            <p:ph type="title"/>
          </p:nvPr>
        </p:nvSpPr>
        <p:spPr>
          <a:xfrm>
            <a:off x="276501" y="586850"/>
            <a:ext cx="3391500" cy="3387600"/>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FFFFFF"/>
              </a:buClr>
              <a:buSzPts val="4000"/>
              <a:buFont typeface="Play"/>
              <a:buNone/>
            </a:pPr>
            <a:r>
              <a:rPr lang="en-US" sz="4000">
                <a:solidFill>
                  <a:srgbClr val="FFFFFF"/>
                </a:solidFill>
              </a:rPr>
              <a:t>Wrestler Expectations:</a:t>
            </a:r>
            <a:endParaRPr/>
          </a:p>
        </p:txBody>
      </p:sp>
      <p:sp>
        <p:nvSpPr>
          <p:cNvPr id="373" name="Google Shape;373;p37"/>
          <p:cNvSpPr txBox="1">
            <a:spLocks noGrp="1"/>
          </p:cNvSpPr>
          <p:nvPr>
            <p:ph type="body" idx="1"/>
          </p:nvPr>
        </p:nvSpPr>
        <p:spPr>
          <a:xfrm>
            <a:off x="4810259" y="649480"/>
            <a:ext cx="6555347" cy="5546047"/>
          </a:xfrm>
          <a:prstGeom prst="rect">
            <a:avLst/>
          </a:prstGeom>
          <a:noFill/>
          <a:ln>
            <a:noFill/>
          </a:ln>
        </p:spPr>
        <p:txBody>
          <a:bodyPr spcFirstLastPara="1" wrap="square" lIns="91425" tIns="45700" rIns="91425" bIns="45700" anchor="ctr" anchorCtr="0">
            <a:normAutofit/>
          </a:bodyPr>
          <a:lstStyle/>
          <a:p>
            <a:pPr marL="228600" lvl="0" indent="-228600" algn="l" rtl="0">
              <a:lnSpc>
                <a:spcPct val="90000"/>
              </a:lnSpc>
              <a:spcBef>
                <a:spcPts val="0"/>
              </a:spcBef>
              <a:spcAft>
                <a:spcPts val="0"/>
              </a:spcAft>
              <a:buClr>
                <a:schemeClr val="dk1"/>
              </a:buClr>
              <a:buSzPts val="2000"/>
              <a:buFont typeface="Arial"/>
              <a:buChar char="•"/>
            </a:pPr>
            <a:r>
              <a:rPr lang="en-US" sz="2000"/>
              <a:t>Expect success by staying confident and positive.</a:t>
            </a:r>
            <a:endParaRPr/>
          </a:p>
          <a:p>
            <a:pPr marL="228600" lvl="0" indent="-228600" algn="l" rtl="0">
              <a:lnSpc>
                <a:spcPct val="90000"/>
              </a:lnSpc>
              <a:spcBef>
                <a:spcPts val="1000"/>
              </a:spcBef>
              <a:spcAft>
                <a:spcPts val="0"/>
              </a:spcAft>
              <a:buClr>
                <a:schemeClr val="dk1"/>
              </a:buClr>
              <a:buSzPts val="2000"/>
              <a:buFont typeface="Arial"/>
              <a:buChar char="•"/>
            </a:pPr>
            <a:r>
              <a:rPr lang="en-US" sz="2000"/>
              <a:t>Correct errors promptly to avoid mistakes.</a:t>
            </a:r>
            <a:endParaRPr/>
          </a:p>
          <a:p>
            <a:pPr marL="228600" lvl="0" indent="-228600" algn="l" rtl="0">
              <a:lnSpc>
                <a:spcPct val="90000"/>
              </a:lnSpc>
              <a:spcBef>
                <a:spcPts val="1000"/>
              </a:spcBef>
              <a:spcAft>
                <a:spcPts val="0"/>
              </a:spcAft>
              <a:buClr>
                <a:schemeClr val="dk1"/>
              </a:buClr>
              <a:buSzPts val="2000"/>
              <a:buFont typeface="Arial"/>
              <a:buChar char="•"/>
            </a:pPr>
            <a:r>
              <a:rPr lang="en-US" sz="2000"/>
              <a:t>Be a role model on and off the mat for younger wrestlers.</a:t>
            </a:r>
            <a:endParaRPr/>
          </a:p>
          <a:p>
            <a:pPr marL="228600" lvl="0" indent="-228600" algn="l" rtl="0">
              <a:lnSpc>
                <a:spcPct val="90000"/>
              </a:lnSpc>
              <a:spcBef>
                <a:spcPts val="1000"/>
              </a:spcBef>
              <a:spcAft>
                <a:spcPts val="0"/>
              </a:spcAft>
              <a:buClr>
                <a:schemeClr val="dk1"/>
              </a:buClr>
              <a:buSzPts val="2000"/>
              <a:buFont typeface="Arial"/>
              <a:buChar char="•"/>
            </a:pPr>
            <a:r>
              <a:rPr lang="en-US" sz="2000"/>
              <a:t>Accept both praise and criticism as opportunities to grow.</a:t>
            </a:r>
            <a:endParaRPr/>
          </a:p>
          <a:p>
            <a:pPr marL="228600" lvl="0" indent="-228600" algn="l" rtl="0">
              <a:lnSpc>
                <a:spcPct val="90000"/>
              </a:lnSpc>
              <a:spcBef>
                <a:spcPts val="1000"/>
              </a:spcBef>
              <a:spcAft>
                <a:spcPts val="0"/>
              </a:spcAft>
              <a:buClr>
                <a:schemeClr val="dk1"/>
              </a:buClr>
              <a:buSzPts val="2000"/>
              <a:buFont typeface="Arial"/>
              <a:buChar char="•"/>
            </a:pPr>
            <a:r>
              <a:rPr lang="en-US" sz="2000"/>
              <a:t>Avoid making excuses and arguing with officials.</a:t>
            </a:r>
            <a:endParaRPr/>
          </a:p>
          <a:p>
            <a:pPr marL="228600" lvl="0" indent="-228600" algn="l" rtl="0">
              <a:lnSpc>
                <a:spcPct val="90000"/>
              </a:lnSpc>
              <a:spcBef>
                <a:spcPts val="1000"/>
              </a:spcBef>
              <a:spcAft>
                <a:spcPts val="0"/>
              </a:spcAft>
              <a:buClr>
                <a:schemeClr val="dk1"/>
              </a:buClr>
              <a:buSzPts val="2000"/>
              <a:buFont typeface="Arial"/>
              <a:buChar char="•"/>
            </a:pPr>
            <a:r>
              <a:rPr lang="en-US" sz="2000"/>
              <a:t>Focus on improving, not past achievements.</a:t>
            </a:r>
            <a:endParaRPr/>
          </a:p>
          <a:p>
            <a:pPr marL="228600" lvl="0" indent="-228600" algn="l" rtl="0">
              <a:lnSpc>
                <a:spcPct val="90000"/>
              </a:lnSpc>
              <a:spcBef>
                <a:spcPts val="1000"/>
              </a:spcBef>
              <a:spcAft>
                <a:spcPts val="0"/>
              </a:spcAft>
              <a:buClr>
                <a:schemeClr val="dk1"/>
              </a:buClr>
              <a:buSzPts val="2000"/>
              <a:buFont typeface="Arial"/>
              <a:buChar char="•"/>
            </a:pPr>
            <a:r>
              <a:rPr lang="en-US" sz="2000"/>
              <a:t>Set goals based on wrestling skills, not weight class.</a:t>
            </a:r>
            <a:endParaRPr/>
          </a:p>
          <a:p>
            <a:pPr marL="228600" lvl="0" indent="-228600" algn="l" rtl="0">
              <a:lnSpc>
                <a:spcPct val="90000"/>
              </a:lnSpc>
              <a:spcBef>
                <a:spcPts val="1000"/>
              </a:spcBef>
              <a:spcAft>
                <a:spcPts val="0"/>
              </a:spcAft>
              <a:buClr>
                <a:schemeClr val="dk1"/>
              </a:buClr>
              <a:buSzPts val="2000"/>
              <a:buFont typeface="Arial"/>
              <a:buChar char="•"/>
            </a:pPr>
            <a:r>
              <a:rPr lang="en-US" sz="2000"/>
              <a:t>Attend all school sessions; unexcused absences mean no wrestling.</a:t>
            </a:r>
            <a:endParaRPr/>
          </a:p>
          <a:p>
            <a:pPr marL="228600" lvl="0" indent="-228600" algn="l" rtl="0">
              <a:lnSpc>
                <a:spcPct val="90000"/>
              </a:lnSpc>
              <a:spcBef>
                <a:spcPts val="1000"/>
              </a:spcBef>
              <a:spcAft>
                <a:spcPts val="0"/>
              </a:spcAft>
              <a:buClr>
                <a:schemeClr val="dk1"/>
              </a:buClr>
              <a:buSzPts val="2000"/>
              <a:buFont typeface="Arial"/>
              <a:buChar char="•"/>
            </a:pPr>
            <a:r>
              <a:rPr lang="en-US" sz="2000"/>
              <a:t>Maintain good grades and behavior.</a:t>
            </a:r>
            <a:endParaRPr/>
          </a:p>
          <a:p>
            <a:pPr marL="228600" lvl="0" indent="-228600" algn="l" rtl="0">
              <a:lnSpc>
                <a:spcPct val="90000"/>
              </a:lnSpc>
              <a:spcBef>
                <a:spcPts val="1000"/>
              </a:spcBef>
              <a:spcAft>
                <a:spcPts val="0"/>
              </a:spcAft>
              <a:buClr>
                <a:schemeClr val="dk1"/>
              </a:buClr>
              <a:buSzPts val="2000"/>
              <a:buFont typeface="Arial"/>
              <a:buChar char="•"/>
            </a:pPr>
            <a:r>
              <a:rPr lang="en-US" sz="2000"/>
              <a:t>Remember, your actions reflect on the entire wrestling program.</a:t>
            </a:r>
            <a:endParaRPr sz="2000"/>
          </a:p>
        </p:txBody>
      </p:sp>
      <p:pic>
        <p:nvPicPr>
          <p:cNvPr id="374" name="Google Shape;374;p37"/>
          <p:cNvPicPr preferRelativeResize="0"/>
          <p:nvPr/>
        </p:nvPicPr>
        <p:blipFill rotWithShape="1">
          <a:blip r:embed="rId3">
            <a:alphaModFix/>
          </a:blip>
          <a:srcRect/>
          <a:stretch/>
        </p:blipFill>
        <p:spPr>
          <a:xfrm>
            <a:off x="10793559" y="5655526"/>
            <a:ext cx="1337262" cy="1196002"/>
          </a:xfrm>
          <a:prstGeom prst="rect">
            <a:avLst/>
          </a:prstGeom>
          <a:noFill/>
          <a:ln>
            <a:noFill/>
          </a:ln>
        </p:spPr>
      </p:pic>
      <p:sp>
        <p:nvSpPr>
          <p:cNvPr id="375" name="Google Shape;375;p37"/>
          <p:cNvSpPr/>
          <p:nvPr/>
        </p:nvSpPr>
        <p:spPr>
          <a:xfrm>
            <a:off x="175364" y="5022937"/>
            <a:ext cx="3725609" cy="1465545"/>
          </a:xfrm>
          <a:prstGeom prst="ellipse">
            <a:avLst/>
          </a:prstGeom>
          <a:solidFill>
            <a:srgbClr val="8A0E1D"/>
          </a:solidFill>
          <a:ln w="19050" cap="flat" cmpd="sng">
            <a:solidFill>
              <a:srgbClr val="082836"/>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rial"/>
                <a:ea typeface="Arial"/>
                <a:cs typeface="Arial"/>
                <a:sym typeface="Arial"/>
              </a:rPr>
              <a:t>MSHSL Code of Conduct reviewed during Winter Sports Meeting</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73">
                                            <p:txEl>
                                              <p:pRg st="0" end="0"/>
                                            </p:txEl>
                                          </p:spTgt>
                                        </p:tgtEl>
                                        <p:attrNameLst>
                                          <p:attrName>style.visibility</p:attrName>
                                        </p:attrNameLst>
                                      </p:cBhvr>
                                      <p:to>
                                        <p:strVal val="visible"/>
                                      </p:to>
                                    </p:set>
                                    <p:anim calcmode="lin" valueType="num">
                                      <p:cBhvr additive="base">
                                        <p:cTn id="7" dur="500"/>
                                        <p:tgtEl>
                                          <p:spTgt spid="373">
                                            <p:txEl>
                                              <p:pRg st="0" end="0"/>
                                            </p:txEl>
                                          </p:spTgt>
                                        </p:tgtEl>
                                        <p:attrNameLst>
                                          <p:attrName>ppt_x</p:attrName>
                                        </p:attrNameLst>
                                      </p:cBhvr>
                                      <p:tavLst>
                                        <p:tav tm="0">
                                          <p:val>
                                            <p:strVal val="#ppt_x-1"/>
                                          </p:val>
                                        </p:tav>
                                        <p:tav tm="100000">
                                          <p:val>
                                            <p:strVal val="#ppt_x"/>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nodeType="clickEffect">
                                  <p:stCondLst>
                                    <p:cond delay="0"/>
                                  </p:stCondLst>
                                  <p:childTnLst>
                                    <p:set>
                                      <p:cBhvr>
                                        <p:cTn id="11" dur="1" fill="hold">
                                          <p:stCondLst>
                                            <p:cond delay="0"/>
                                          </p:stCondLst>
                                        </p:cTn>
                                        <p:tgtEl>
                                          <p:spTgt spid="373">
                                            <p:txEl>
                                              <p:pRg st="1" end="1"/>
                                            </p:txEl>
                                          </p:spTgt>
                                        </p:tgtEl>
                                        <p:attrNameLst>
                                          <p:attrName>style.visibility</p:attrName>
                                        </p:attrNameLst>
                                      </p:cBhvr>
                                      <p:to>
                                        <p:strVal val="visible"/>
                                      </p:to>
                                    </p:set>
                                    <p:anim calcmode="lin" valueType="num">
                                      <p:cBhvr additive="base">
                                        <p:cTn id="12" dur="500"/>
                                        <p:tgtEl>
                                          <p:spTgt spid="373">
                                            <p:txEl>
                                              <p:pRg st="1" end="1"/>
                                            </p:txEl>
                                          </p:spTgt>
                                        </p:tgtEl>
                                        <p:attrNameLst>
                                          <p:attrName>ppt_x</p:attrName>
                                        </p:attrNameLst>
                                      </p:cBhvr>
                                      <p:tavLst>
                                        <p:tav tm="0">
                                          <p:val>
                                            <p:strVal val="#ppt_x-1"/>
                                          </p:val>
                                        </p:tav>
                                        <p:tav tm="100000">
                                          <p:val>
                                            <p:strVal val="#ppt_x"/>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nodeType="clickEffect">
                                  <p:stCondLst>
                                    <p:cond delay="0"/>
                                  </p:stCondLst>
                                  <p:childTnLst>
                                    <p:set>
                                      <p:cBhvr>
                                        <p:cTn id="16" dur="1" fill="hold">
                                          <p:stCondLst>
                                            <p:cond delay="0"/>
                                          </p:stCondLst>
                                        </p:cTn>
                                        <p:tgtEl>
                                          <p:spTgt spid="373">
                                            <p:txEl>
                                              <p:pRg st="2" end="2"/>
                                            </p:txEl>
                                          </p:spTgt>
                                        </p:tgtEl>
                                        <p:attrNameLst>
                                          <p:attrName>style.visibility</p:attrName>
                                        </p:attrNameLst>
                                      </p:cBhvr>
                                      <p:to>
                                        <p:strVal val="visible"/>
                                      </p:to>
                                    </p:set>
                                    <p:anim calcmode="lin" valueType="num">
                                      <p:cBhvr additive="base">
                                        <p:cTn id="17" dur="500"/>
                                        <p:tgtEl>
                                          <p:spTgt spid="373">
                                            <p:txEl>
                                              <p:pRg st="2" end="2"/>
                                            </p:txEl>
                                          </p:spTgt>
                                        </p:tgtEl>
                                        <p:attrNameLst>
                                          <p:attrName>ppt_x</p:attrName>
                                        </p:attrNameLst>
                                      </p:cBhvr>
                                      <p:tavLst>
                                        <p:tav tm="0">
                                          <p:val>
                                            <p:strVal val="#ppt_x-1"/>
                                          </p:val>
                                        </p:tav>
                                        <p:tav tm="100000">
                                          <p:val>
                                            <p:strVal val="#ppt_x"/>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8" fill="hold" nodeType="clickEffect">
                                  <p:stCondLst>
                                    <p:cond delay="0"/>
                                  </p:stCondLst>
                                  <p:childTnLst>
                                    <p:set>
                                      <p:cBhvr>
                                        <p:cTn id="21" dur="1" fill="hold">
                                          <p:stCondLst>
                                            <p:cond delay="0"/>
                                          </p:stCondLst>
                                        </p:cTn>
                                        <p:tgtEl>
                                          <p:spTgt spid="373">
                                            <p:txEl>
                                              <p:pRg st="3" end="3"/>
                                            </p:txEl>
                                          </p:spTgt>
                                        </p:tgtEl>
                                        <p:attrNameLst>
                                          <p:attrName>style.visibility</p:attrName>
                                        </p:attrNameLst>
                                      </p:cBhvr>
                                      <p:to>
                                        <p:strVal val="visible"/>
                                      </p:to>
                                    </p:set>
                                    <p:anim calcmode="lin" valueType="num">
                                      <p:cBhvr additive="base">
                                        <p:cTn id="22" dur="500"/>
                                        <p:tgtEl>
                                          <p:spTgt spid="373">
                                            <p:txEl>
                                              <p:pRg st="3" end="3"/>
                                            </p:txEl>
                                          </p:spTgt>
                                        </p:tgtEl>
                                        <p:attrNameLst>
                                          <p:attrName>ppt_x</p:attrName>
                                        </p:attrNameLst>
                                      </p:cBhvr>
                                      <p:tavLst>
                                        <p:tav tm="0">
                                          <p:val>
                                            <p:strVal val="#ppt_x-1"/>
                                          </p:val>
                                        </p:tav>
                                        <p:tav tm="100000">
                                          <p:val>
                                            <p:strVal val="#ppt_x"/>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8" fill="hold" nodeType="clickEffect">
                                  <p:stCondLst>
                                    <p:cond delay="0"/>
                                  </p:stCondLst>
                                  <p:childTnLst>
                                    <p:set>
                                      <p:cBhvr>
                                        <p:cTn id="26" dur="1" fill="hold">
                                          <p:stCondLst>
                                            <p:cond delay="0"/>
                                          </p:stCondLst>
                                        </p:cTn>
                                        <p:tgtEl>
                                          <p:spTgt spid="373">
                                            <p:txEl>
                                              <p:pRg st="4" end="4"/>
                                            </p:txEl>
                                          </p:spTgt>
                                        </p:tgtEl>
                                        <p:attrNameLst>
                                          <p:attrName>style.visibility</p:attrName>
                                        </p:attrNameLst>
                                      </p:cBhvr>
                                      <p:to>
                                        <p:strVal val="visible"/>
                                      </p:to>
                                    </p:set>
                                    <p:anim calcmode="lin" valueType="num">
                                      <p:cBhvr additive="base">
                                        <p:cTn id="27" dur="500"/>
                                        <p:tgtEl>
                                          <p:spTgt spid="373">
                                            <p:txEl>
                                              <p:pRg st="4" end="4"/>
                                            </p:txEl>
                                          </p:spTgt>
                                        </p:tgtEl>
                                        <p:attrNameLst>
                                          <p:attrName>ppt_x</p:attrName>
                                        </p:attrNameLst>
                                      </p:cBhvr>
                                      <p:tavLst>
                                        <p:tav tm="0">
                                          <p:val>
                                            <p:strVal val="#ppt_x-1"/>
                                          </p:val>
                                        </p:tav>
                                        <p:tav tm="100000">
                                          <p:val>
                                            <p:strVal val="#ppt_x"/>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8" fill="hold" nodeType="clickEffect">
                                  <p:stCondLst>
                                    <p:cond delay="0"/>
                                  </p:stCondLst>
                                  <p:childTnLst>
                                    <p:set>
                                      <p:cBhvr>
                                        <p:cTn id="31" dur="1" fill="hold">
                                          <p:stCondLst>
                                            <p:cond delay="0"/>
                                          </p:stCondLst>
                                        </p:cTn>
                                        <p:tgtEl>
                                          <p:spTgt spid="373">
                                            <p:txEl>
                                              <p:pRg st="5" end="5"/>
                                            </p:txEl>
                                          </p:spTgt>
                                        </p:tgtEl>
                                        <p:attrNameLst>
                                          <p:attrName>style.visibility</p:attrName>
                                        </p:attrNameLst>
                                      </p:cBhvr>
                                      <p:to>
                                        <p:strVal val="visible"/>
                                      </p:to>
                                    </p:set>
                                    <p:anim calcmode="lin" valueType="num">
                                      <p:cBhvr additive="base">
                                        <p:cTn id="32" dur="500"/>
                                        <p:tgtEl>
                                          <p:spTgt spid="373">
                                            <p:txEl>
                                              <p:pRg st="5" end="5"/>
                                            </p:txEl>
                                          </p:spTgt>
                                        </p:tgtEl>
                                        <p:attrNameLst>
                                          <p:attrName>ppt_x</p:attrName>
                                        </p:attrNameLst>
                                      </p:cBhvr>
                                      <p:tavLst>
                                        <p:tav tm="0">
                                          <p:val>
                                            <p:strVal val="#ppt_x-1"/>
                                          </p:val>
                                        </p:tav>
                                        <p:tav tm="100000">
                                          <p:val>
                                            <p:strVal val="#ppt_x"/>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373">
                                            <p:txEl>
                                              <p:pRg st="6" end="6"/>
                                            </p:txEl>
                                          </p:spTgt>
                                        </p:tgtEl>
                                        <p:attrNameLst>
                                          <p:attrName>style.visibility</p:attrName>
                                        </p:attrNameLst>
                                      </p:cBhvr>
                                      <p:to>
                                        <p:strVal val="visible"/>
                                      </p:to>
                                    </p:set>
                                    <p:anim calcmode="lin" valueType="num">
                                      <p:cBhvr additive="base">
                                        <p:cTn id="37" dur="500"/>
                                        <p:tgtEl>
                                          <p:spTgt spid="373">
                                            <p:txEl>
                                              <p:pRg st="6" end="6"/>
                                            </p:txEl>
                                          </p:spTgt>
                                        </p:tgtEl>
                                        <p:attrNameLst>
                                          <p:attrName>ppt_x</p:attrName>
                                        </p:attrNameLst>
                                      </p:cBhvr>
                                      <p:tavLst>
                                        <p:tav tm="0">
                                          <p:val>
                                            <p:strVal val="#ppt_x-1"/>
                                          </p:val>
                                        </p:tav>
                                        <p:tav tm="100000">
                                          <p:val>
                                            <p:strVal val="#ppt_x"/>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8" fill="hold" nodeType="clickEffect">
                                  <p:stCondLst>
                                    <p:cond delay="0"/>
                                  </p:stCondLst>
                                  <p:childTnLst>
                                    <p:set>
                                      <p:cBhvr>
                                        <p:cTn id="41" dur="1" fill="hold">
                                          <p:stCondLst>
                                            <p:cond delay="0"/>
                                          </p:stCondLst>
                                        </p:cTn>
                                        <p:tgtEl>
                                          <p:spTgt spid="373">
                                            <p:txEl>
                                              <p:pRg st="7" end="7"/>
                                            </p:txEl>
                                          </p:spTgt>
                                        </p:tgtEl>
                                        <p:attrNameLst>
                                          <p:attrName>style.visibility</p:attrName>
                                        </p:attrNameLst>
                                      </p:cBhvr>
                                      <p:to>
                                        <p:strVal val="visible"/>
                                      </p:to>
                                    </p:set>
                                    <p:anim calcmode="lin" valueType="num">
                                      <p:cBhvr additive="base">
                                        <p:cTn id="42" dur="500"/>
                                        <p:tgtEl>
                                          <p:spTgt spid="373">
                                            <p:txEl>
                                              <p:pRg st="7" end="7"/>
                                            </p:txEl>
                                          </p:spTgt>
                                        </p:tgtEl>
                                        <p:attrNameLst>
                                          <p:attrName>ppt_x</p:attrName>
                                        </p:attrNameLst>
                                      </p:cBhvr>
                                      <p:tavLst>
                                        <p:tav tm="0">
                                          <p:val>
                                            <p:strVal val="#ppt_x-1"/>
                                          </p:val>
                                        </p:tav>
                                        <p:tav tm="100000">
                                          <p:val>
                                            <p:strVal val="#ppt_x"/>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8" fill="hold" nodeType="clickEffect">
                                  <p:stCondLst>
                                    <p:cond delay="0"/>
                                  </p:stCondLst>
                                  <p:childTnLst>
                                    <p:set>
                                      <p:cBhvr>
                                        <p:cTn id="46" dur="1" fill="hold">
                                          <p:stCondLst>
                                            <p:cond delay="0"/>
                                          </p:stCondLst>
                                        </p:cTn>
                                        <p:tgtEl>
                                          <p:spTgt spid="373">
                                            <p:txEl>
                                              <p:pRg st="8" end="8"/>
                                            </p:txEl>
                                          </p:spTgt>
                                        </p:tgtEl>
                                        <p:attrNameLst>
                                          <p:attrName>style.visibility</p:attrName>
                                        </p:attrNameLst>
                                      </p:cBhvr>
                                      <p:to>
                                        <p:strVal val="visible"/>
                                      </p:to>
                                    </p:set>
                                    <p:anim calcmode="lin" valueType="num">
                                      <p:cBhvr additive="base">
                                        <p:cTn id="47" dur="500"/>
                                        <p:tgtEl>
                                          <p:spTgt spid="373">
                                            <p:txEl>
                                              <p:pRg st="8" end="8"/>
                                            </p:txEl>
                                          </p:spTgt>
                                        </p:tgtEl>
                                        <p:attrNameLst>
                                          <p:attrName>ppt_x</p:attrName>
                                        </p:attrNameLst>
                                      </p:cBhvr>
                                      <p:tavLst>
                                        <p:tav tm="0">
                                          <p:val>
                                            <p:strVal val="#ppt_x-1"/>
                                          </p:val>
                                        </p:tav>
                                        <p:tav tm="100000">
                                          <p:val>
                                            <p:strVal val="#ppt_x"/>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8" fill="hold" nodeType="clickEffect">
                                  <p:stCondLst>
                                    <p:cond delay="0"/>
                                  </p:stCondLst>
                                  <p:childTnLst>
                                    <p:set>
                                      <p:cBhvr>
                                        <p:cTn id="51" dur="1" fill="hold">
                                          <p:stCondLst>
                                            <p:cond delay="0"/>
                                          </p:stCondLst>
                                        </p:cTn>
                                        <p:tgtEl>
                                          <p:spTgt spid="373">
                                            <p:txEl>
                                              <p:pRg st="9" end="9"/>
                                            </p:txEl>
                                          </p:spTgt>
                                        </p:tgtEl>
                                        <p:attrNameLst>
                                          <p:attrName>style.visibility</p:attrName>
                                        </p:attrNameLst>
                                      </p:cBhvr>
                                      <p:to>
                                        <p:strVal val="visible"/>
                                      </p:to>
                                    </p:set>
                                    <p:anim calcmode="lin" valueType="num">
                                      <p:cBhvr additive="base">
                                        <p:cTn id="52" dur="500"/>
                                        <p:tgtEl>
                                          <p:spTgt spid="373">
                                            <p:txEl>
                                              <p:pRg st="9" end="9"/>
                                            </p:txEl>
                                          </p:spTgt>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79"/>
        <p:cNvGrpSpPr/>
        <p:nvPr/>
      </p:nvGrpSpPr>
      <p:grpSpPr>
        <a:xfrm>
          <a:off x="0" y="0"/>
          <a:ext cx="0" cy="0"/>
          <a:chOff x="0" y="0"/>
          <a:chExt cx="0" cy="0"/>
        </a:xfrm>
      </p:grpSpPr>
      <p:sp>
        <p:nvSpPr>
          <p:cNvPr id="380" name="Google Shape;380;p38"/>
          <p:cNvSpPr txBox="1">
            <a:spLocks noGrp="1"/>
          </p:cNvSpPr>
          <p:nvPr>
            <p:ph type="title"/>
          </p:nvPr>
        </p:nvSpPr>
        <p:spPr>
          <a:xfrm>
            <a:off x="1069848" y="484632"/>
            <a:ext cx="10058400" cy="1609344"/>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r>
              <a:rPr lang="en-US"/>
              <a:t>Wrestling Room Guidelines</a:t>
            </a:r>
            <a:endParaRPr/>
          </a:p>
        </p:txBody>
      </p:sp>
      <p:sp>
        <p:nvSpPr>
          <p:cNvPr id="381" name="Google Shape;381;p38"/>
          <p:cNvSpPr txBox="1">
            <a:spLocks noGrp="1"/>
          </p:cNvSpPr>
          <p:nvPr>
            <p:ph type="body" idx="1"/>
          </p:nvPr>
        </p:nvSpPr>
        <p:spPr>
          <a:xfrm>
            <a:off x="1995488" y="1752601"/>
            <a:ext cx="8382000" cy="4708525"/>
          </a:xfrm>
          <a:prstGeom prst="rect">
            <a:avLst/>
          </a:prstGeom>
          <a:noFill/>
          <a:ln>
            <a:noFill/>
          </a:ln>
        </p:spPr>
        <p:txBody>
          <a:bodyPr spcFirstLastPara="1" wrap="square" lIns="91425" tIns="45700" rIns="91425" bIns="45700" anchor="t" anchorCtr="0">
            <a:normAutofit/>
          </a:bodyPr>
          <a:lstStyle/>
          <a:p>
            <a:pPr marL="457200" lvl="0" indent="-325755" algn="l" rtl="0">
              <a:lnSpc>
                <a:spcPct val="90000"/>
              </a:lnSpc>
              <a:spcBef>
                <a:spcPts val="1200"/>
              </a:spcBef>
              <a:spcAft>
                <a:spcPts val="0"/>
              </a:spcAft>
              <a:buSzPts val="1530"/>
              <a:buFont typeface="Arial"/>
              <a:buChar char="•"/>
            </a:pPr>
            <a:r>
              <a:rPr lang="en-US"/>
              <a:t>Show respect to coaches and teammates.</a:t>
            </a:r>
            <a:endParaRPr/>
          </a:p>
          <a:p>
            <a:pPr marL="457200" lvl="0" indent="-325755" algn="l" rtl="0">
              <a:lnSpc>
                <a:spcPct val="90000"/>
              </a:lnSpc>
              <a:spcBef>
                <a:spcPts val="1200"/>
              </a:spcBef>
              <a:spcAft>
                <a:spcPts val="0"/>
              </a:spcAft>
              <a:buSzPts val="1530"/>
              <a:buFont typeface="Arial"/>
              <a:buChar char="•"/>
            </a:pPr>
            <a:r>
              <a:rPr lang="en-US"/>
              <a:t>Listen when the coach is speaking (Learn the why not just the how)</a:t>
            </a:r>
            <a:endParaRPr/>
          </a:p>
          <a:p>
            <a:pPr marL="457200" lvl="0" indent="-325755" algn="l" rtl="0">
              <a:lnSpc>
                <a:spcPct val="90000"/>
              </a:lnSpc>
              <a:spcBef>
                <a:spcPts val="1200"/>
              </a:spcBef>
              <a:spcAft>
                <a:spcPts val="0"/>
              </a:spcAft>
              <a:buSzPts val="1530"/>
              <a:buFont typeface="Arial"/>
              <a:buChar char="•"/>
            </a:pPr>
            <a:r>
              <a:rPr lang="en-US"/>
              <a:t>No horseplay during practice; keep any off-practice fun positive.</a:t>
            </a:r>
            <a:endParaRPr/>
          </a:p>
          <a:p>
            <a:pPr marL="457200" lvl="0" indent="-325755" algn="l" rtl="0">
              <a:lnSpc>
                <a:spcPct val="90000"/>
              </a:lnSpc>
              <a:spcBef>
                <a:spcPts val="1200"/>
              </a:spcBef>
              <a:spcAft>
                <a:spcPts val="0"/>
              </a:spcAft>
              <a:buSzPts val="1530"/>
              <a:buFont typeface="Arial"/>
              <a:buChar char="•"/>
            </a:pPr>
            <a:r>
              <a:rPr lang="en-US"/>
              <a:t>Motivational music is allowed if appropriate; managers/coaches will handle music.</a:t>
            </a:r>
            <a:endParaRPr/>
          </a:p>
          <a:p>
            <a:pPr marL="457200" lvl="0" indent="-325755" algn="l" rtl="0">
              <a:lnSpc>
                <a:spcPct val="90000"/>
              </a:lnSpc>
              <a:spcBef>
                <a:spcPts val="1200"/>
              </a:spcBef>
              <a:spcAft>
                <a:spcPts val="0"/>
              </a:spcAft>
              <a:buSzPts val="1530"/>
              <a:buFont typeface="Arial"/>
              <a:buChar char="•"/>
            </a:pPr>
            <a:r>
              <a:rPr lang="en-US" b="1" i="1"/>
              <a:t>Disruptions will be warned; repeated offenses lead to removal from practice and meeting with the coach before returning.</a:t>
            </a:r>
            <a:endParaRPr sz="2100" b="1" i="1"/>
          </a:p>
        </p:txBody>
      </p:sp>
      <p:pic>
        <p:nvPicPr>
          <p:cNvPr id="382" name="Google Shape;382;p38"/>
          <p:cNvPicPr preferRelativeResize="0"/>
          <p:nvPr/>
        </p:nvPicPr>
        <p:blipFill rotWithShape="1">
          <a:blip r:embed="rId3">
            <a:alphaModFix/>
          </a:blip>
          <a:srcRect/>
          <a:stretch/>
        </p:blipFill>
        <p:spPr>
          <a:xfrm>
            <a:off x="11077912" y="5761389"/>
            <a:ext cx="1114088" cy="996403"/>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81">
                                            <p:txEl>
                                              <p:pRg st="0" end="0"/>
                                            </p:txEl>
                                          </p:spTgt>
                                        </p:tgtEl>
                                        <p:attrNameLst>
                                          <p:attrName>style.visibility</p:attrName>
                                        </p:attrNameLst>
                                      </p:cBhvr>
                                      <p:to>
                                        <p:strVal val="visible"/>
                                      </p:to>
                                    </p:set>
                                    <p:anim calcmode="lin" valueType="num">
                                      <p:cBhvr additive="base">
                                        <p:cTn id="7" dur="500"/>
                                        <p:tgtEl>
                                          <p:spTgt spid="381">
                                            <p:txEl>
                                              <p:pRg st="0" end="0"/>
                                            </p:txEl>
                                          </p:spTgt>
                                        </p:tgtEl>
                                        <p:attrNameLst>
                                          <p:attrName>ppt_x</p:attrName>
                                        </p:attrNameLst>
                                      </p:cBhvr>
                                      <p:tavLst>
                                        <p:tav tm="0">
                                          <p:val>
                                            <p:strVal val="#ppt_x-1"/>
                                          </p:val>
                                        </p:tav>
                                        <p:tav tm="100000">
                                          <p:val>
                                            <p:strVal val="#ppt_x"/>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nodeType="clickEffect">
                                  <p:stCondLst>
                                    <p:cond delay="0"/>
                                  </p:stCondLst>
                                  <p:childTnLst>
                                    <p:set>
                                      <p:cBhvr>
                                        <p:cTn id="11" dur="1" fill="hold">
                                          <p:stCondLst>
                                            <p:cond delay="0"/>
                                          </p:stCondLst>
                                        </p:cTn>
                                        <p:tgtEl>
                                          <p:spTgt spid="381">
                                            <p:txEl>
                                              <p:pRg st="1" end="1"/>
                                            </p:txEl>
                                          </p:spTgt>
                                        </p:tgtEl>
                                        <p:attrNameLst>
                                          <p:attrName>style.visibility</p:attrName>
                                        </p:attrNameLst>
                                      </p:cBhvr>
                                      <p:to>
                                        <p:strVal val="visible"/>
                                      </p:to>
                                    </p:set>
                                    <p:anim calcmode="lin" valueType="num">
                                      <p:cBhvr additive="base">
                                        <p:cTn id="12" dur="500"/>
                                        <p:tgtEl>
                                          <p:spTgt spid="381">
                                            <p:txEl>
                                              <p:pRg st="1" end="1"/>
                                            </p:txEl>
                                          </p:spTgt>
                                        </p:tgtEl>
                                        <p:attrNameLst>
                                          <p:attrName>ppt_x</p:attrName>
                                        </p:attrNameLst>
                                      </p:cBhvr>
                                      <p:tavLst>
                                        <p:tav tm="0">
                                          <p:val>
                                            <p:strVal val="#ppt_x-1"/>
                                          </p:val>
                                        </p:tav>
                                        <p:tav tm="100000">
                                          <p:val>
                                            <p:strVal val="#ppt_x"/>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nodeType="clickEffect">
                                  <p:stCondLst>
                                    <p:cond delay="0"/>
                                  </p:stCondLst>
                                  <p:childTnLst>
                                    <p:set>
                                      <p:cBhvr>
                                        <p:cTn id="16" dur="1" fill="hold">
                                          <p:stCondLst>
                                            <p:cond delay="0"/>
                                          </p:stCondLst>
                                        </p:cTn>
                                        <p:tgtEl>
                                          <p:spTgt spid="381">
                                            <p:txEl>
                                              <p:pRg st="2" end="2"/>
                                            </p:txEl>
                                          </p:spTgt>
                                        </p:tgtEl>
                                        <p:attrNameLst>
                                          <p:attrName>style.visibility</p:attrName>
                                        </p:attrNameLst>
                                      </p:cBhvr>
                                      <p:to>
                                        <p:strVal val="visible"/>
                                      </p:to>
                                    </p:set>
                                    <p:anim calcmode="lin" valueType="num">
                                      <p:cBhvr additive="base">
                                        <p:cTn id="17" dur="500"/>
                                        <p:tgtEl>
                                          <p:spTgt spid="381">
                                            <p:txEl>
                                              <p:pRg st="2" end="2"/>
                                            </p:txEl>
                                          </p:spTgt>
                                        </p:tgtEl>
                                        <p:attrNameLst>
                                          <p:attrName>ppt_x</p:attrName>
                                        </p:attrNameLst>
                                      </p:cBhvr>
                                      <p:tavLst>
                                        <p:tav tm="0">
                                          <p:val>
                                            <p:strVal val="#ppt_x-1"/>
                                          </p:val>
                                        </p:tav>
                                        <p:tav tm="100000">
                                          <p:val>
                                            <p:strVal val="#ppt_x"/>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8" fill="hold" nodeType="clickEffect">
                                  <p:stCondLst>
                                    <p:cond delay="0"/>
                                  </p:stCondLst>
                                  <p:childTnLst>
                                    <p:set>
                                      <p:cBhvr>
                                        <p:cTn id="21" dur="1" fill="hold">
                                          <p:stCondLst>
                                            <p:cond delay="0"/>
                                          </p:stCondLst>
                                        </p:cTn>
                                        <p:tgtEl>
                                          <p:spTgt spid="381">
                                            <p:txEl>
                                              <p:pRg st="3" end="3"/>
                                            </p:txEl>
                                          </p:spTgt>
                                        </p:tgtEl>
                                        <p:attrNameLst>
                                          <p:attrName>style.visibility</p:attrName>
                                        </p:attrNameLst>
                                      </p:cBhvr>
                                      <p:to>
                                        <p:strVal val="visible"/>
                                      </p:to>
                                    </p:set>
                                    <p:anim calcmode="lin" valueType="num">
                                      <p:cBhvr additive="base">
                                        <p:cTn id="22" dur="500"/>
                                        <p:tgtEl>
                                          <p:spTgt spid="381">
                                            <p:txEl>
                                              <p:pRg st="3" end="3"/>
                                            </p:txEl>
                                          </p:spTgt>
                                        </p:tgtEl>
                                        <p:attrNameLst>
                                          <p:attrName>ppt_x</p:attrName>
                                        </p:attrNameLst>
                                      </p:cBhvr>
                                      <p:tavLst>
                                        <p:tav tm="0">
                                          <p:val>
                                            <p:strVal val="#ppt_x-1"/>
                                          </p:val>
                                        </p:tav>
                                        <p:tav tm="100000">
                                          <p:val>
                                            <p:strVal val="#ppt_x"/>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8" fill="hold" nodeType="clickEffect">
                                  <p:stCondLst>
                                    <p:cond delay="0"/>
                                  </p:stCondLst>
                                  <p:childTnLst>
                                    <p:set>
                                      <p:cBhvr>
                                        <p:cTn id="26" dur="1" fill="hold">
                                          <p:stCondLst>
                                            <p:cond delay="0"/>
                                          </p:stCondLst>
                                        </p:cTn>
                                        <p:tgtEl>
                                          <p:spTgt spid="381">
                                            <p:txEl>
                                              <p:pRg st="4" end="4"/>
                                            </p:txEl>
                                          </p:spTgt>
                                        </p:tgtEl>
                                        <p:attrNameLst>
                                          <p:attrName>style.visibility</p:attrName>
                                        </p:attrNameLst>
                                      </p:cBhvr>
                                      <p:to>
                                        <p:strVal val="visible"/>
                                      </p:to>
                                    </p:set>
                                    <p:anim calcmode="lin" valueType="num">
                                      <p:cBhvr additive="base">
                                        <p:cTn id="27" dur="500"/>
                                        <p:tgtEl>
                                          <p:spTgt spid="381">
                                            <p:txEl>
                                              <p:pRg st="4" end="4"/>
                                            </p:txEl>
                                          </p:spTgt>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86"/>
        <p:cNvGrpSpPr/>
        <p:nvPr/>
      </p:nvGrpSpPr>
      <p:grpSpPr>
        <a:xfrm>
          <a:off x="0" y="0"/>
          <a:ext cx="0" cy="0"/>
          <a:chOff x="0" y="0"/>
          <a:chExt cx="0" cy="0"/>
        </a:xfrm>
      </p:grpSpPr>
      <p:sp>
        <p:nvSpPr>
          <p:cNvPr id="387" name="Google Shape;387;p39"/>
          <p:cNvSpPr txBox="1">
            <a:spLocks noGrp="1"/>
          </p:cNvSpPr>
          <p:nvPr>
            <p:ph type="title"/>
          </p:nvPr>
        </p:nvSpPr>
        <p:spPr>
          <a:xfrm>
            <a:off x="1981200" y="454025"/>
            <a:ext cx="8229600" cy="11430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SzPts val="1800"/>
              <a:buNone/>
            </a:pPr>
            <a:r>
              <a:rPr lang="en-US" sz="4000"/>
              <a:t>HYGIENE</a:t>
            </a:r>
            <a:endParaRPr/>
          </a:p>
        </p:txBody>
      </p:sp>
      <p:sp>
        <p:nvSpPr>
          <p:cNvPr id="388" name="Google Shape;388;p39"/>
          <p:cNvSpPr txBox="1">
            <a:spLocks noGrp="1"/>
          </p:cNvSpPr>
          <p:nvPr>
            <p:ph type="body" idx="1"/>
          </p:nvPr>
        </p:nvSpPr>
        <p:spPr>
          <a:xfrm>
            <a:off x="1069847" y="1597025"/>
            <a:ext cx="10491675" cy="4575175"/>
          </a:xfrm>
          <a:prstGeom prst="rect">
            <a:avLst/>
          </a:prstGeom>
          <a:noFill/>
          <a:ln>
            <a:noFill/>
          </a:ln>
        </p:spPr>
        <p:txBody>
          <a:bodyPr spcFirstLastPara="1" wrap="square" lIns="91425" tIns="45700" rIns="91425" bIns="45700" anchor="t" anchorCtr="0">
            <a:normAutofit/>
          </a:bodyPr>
          <a:lstStyle/>
          <a:p>
            <a:pPr marL="914400" lvl="1" indent="-325755" algn="l" rtl="0">
              <a:lnSpc>
                <a:spcPct val="90000"/>
              </a:lnSpc>
              <a:spcBef>
                <a:spcPts val="400"/>
              </a:spcBef>
              <a:spcAft>
                <a:spcPts val="0"/>
              </a:spcAft>
              <a:buSzPts val="1530"/>
              <a:buFont typeface="Noto Sans Symbols"/>
              <a:buChar char="▪"/>
            </a:pPr>
            <a:r>
              <a:rPr lang="en-US" sz="2400"/>
              <a:t>Shower after all practices and meets.</a:t>
            </a:r>
            <a:endParaRPr/>
          </a:p>
          <a:p>
            <a:pPr marL="588645" lvl="1" indent="0" algn="l" rtl="0">
              <a:lnSpc>
                <a:spcPct val="90000"/>
              </a:lnSpc>
              <a:spcBef>
                <a:spcPts val="400"/>
              </a:spcBef>
              <a:spcAft>
                <a:spcPts val="0"/>
              </a:spcAft>
              <a:buSzPts val="1530"/>
              <a:buNone/>
            </a:pPr>
            <a:endParaRPr sz="2400"/>
          </a:p>
          <a:p>
            <a:pPr marL="914400" lvl="1" indent="-325755" algn="l" rtl="0">
              <a:lnSpc>
                <a:spcPct val="90000"/>
              </a:lnSpc>
              <a:spcBef>
                <a:spcPts val="400"/>
              </a:spcBef>
              <a:spcAft>
                <a:spcPts val="0"/>
              </a:spcAft>
              <a:buSzPts val="1530"/>
              <a:buFont typeface="Noto Sans Symbols"/>
              <a:buChar char="▪"/>
            </a:pPr>
            <a:r>
              <a:rPr lang="en-US" sz="2400"/>
              <a:t>Only wrestle in clean clothes. Wash daily. (Parents)</a:t>
            </a:r>
            <a:endParaRPr/>
          </a:p>
          <a:p>
            <a:pPr marL="588645" lvl="1" indent="0" algn="l" rtl="0">
              <a:lnSpc>
                <a:spcPct val="90000"/>
              </a:lnSpc>
              <a:spcBef>
                <a:spcPts val="400"/>
              </a:spcBef>
              <a:spcAft>
                <a:spcPts val="0"/>
              </a:spcAft>
              <a:buSzPts val="1530"/>
              <a:buNone/>
            </a:pPr>
            <a:endParaRPr sz="2400"/>
          </a:p>
          <a:p>
            <a:pPr marL="914400" lvl="1" indent="-325755" algn="l" rtl="0">
              <a:lnSpc>
                <a:spcPct val="90000"/>
              </a:lnSpc>
              <a:spcBef>
                <a:spcPts val="400"/>
              </a:spcBef>
              <a:spcAft>
                <a:spcPts val="0"/>
              </a:spcAft>
              <a:buSzPts val="1530"/>
              <a:buFont typeface="Noto Sans Symbols"/>
              <a:buChar char="▪"/>
            </a:pPr>
            <a:r>
              <a:rPr lang="en-US" sz="2400"/>
              <a:t>Never wear your wrestling shoes outside.</a:t>
            </a:r>
            <a:endParaRPr/>
          </a:p>
          <a:p>
            <a:pPr marL="588645" lvl="1" indent="0" algn="l" rtl="0">
              <a:lnSpc>
                <a:spcPct val="90000"/>
              </a:lnSpc>
              <a:spcBef>
                <a:spcPts val="400"/>
              </a:spcBef>
              <a:spcAft>
                <a:spcPts val="0"/>
              </a:spcAft>
              <a:buSzPts val="1530"/>
              <a:buNone/>
            </a:pPr>
            <a:endParaRPr sz="2400"/>
          </a:p>
          <a:p>
            <a:pPr marL="914400" lvl="1" indent="-325755" algn="l" rtl="0">
              <a:lnSpc>
                <a:spcPct val="90000"/>
              </a:lnSpc>
              <a:spcBef>
                <a:spcPts val="400"/>
              </a:spcBef>
              <a:spcAft>
                <a:spcPts val="0"/>
              </a:spcAft>
              <a:buSzPts val="1530"/>
              <a:buFont typeface="Noto Sans Symbols"/>
              <a:buChar char="▪"/>
            </a:pPr>
            <a:r>
              <a:rPr lang="en-US" sz="2400"/>
              <a:t>Follow additional coaches' instruction regarding proper hygiene. </a:t>
            </a:r>
            <a:endParaRPr/>
          </a:p>
          <a:p>
            <a:pPr marL="457200" lvl="1" indent="0" algn="l" rtl="0">
              <a:lnSpc>
                <a:spcPct val="90000"/>
              </a:lnSpc>
              <a:spcBef>
                <a:spcPts val="400"/>
              </a:spcBef>
              <a:spcAft>
                <a:spcPts val="0"/>
              </a:spcAft>
              <a:buSzPts val="1530"/>
              <a:buNone/>
            </a:pPr>
            <a:endParaRPr/>
          </a:p>
        </p:txBody>
      </p:sp>
      <p:pic>
        <p:nvPicPr>
          <p:cNvPr id="389" name="Google Shape;389;p39"/>
          <p:cNvPicPr preferRelativeResize="0"/>
          <p:nvPr/>
        </p:nvPicPr>
        <p:blipFill rotWithShape="1">
          <a:blip r:embed="rId3">
            <a:alphaModFix/>
          </a:blip>
          <a:srcRect/>
          <a:stretch/>
        </p:blipFill>
        <p:spPr>
          <a:xfrm>
            <a:off x="11077912" y="5761389"/>
            <a:ext cx="1114088" cy="996403"/>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93"/>
        <p:cNvGrpSpPr/>
        <p:nvPr/>
      </p:nvGrpSpPr>
      <p:grpSpPr>
        <a:xfrm>
          <a:off x="0" y="0"/>
          <a:ext cx="0" cy="0"/>
          <a:chOff x="0" y="0"/>
          <a:chExt cx="0" cy="0"/>
        </a:xfrm>
      </p:grpSpPr>
      <p:sp>
        <p:nvSpPr>
          <p:cNvPr id="394" name="Google Shape;394;p40"/>
          <p:cNvSpPr txBox="1">
            <a:spLocks noGrp="1"/>
          </p:cNvSpPr>
          <p:nvPr>
            <p:ph type="title"/>
          </p:nvPr>
        </p:nvSpPr>
        <p:spPr>
          <a:xfrm>
            <a:off x="8699953" y="2327148"/>
            <a:ext cx="3200400" cy="173736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SzPts val="3200"/>
              <a:buFont typeface="Rockwell"/>
              <a:buNone/>
            </a:pPr>
            <a:r>
              <a:rPr lang="en-US"/>
              <a:t>Practice Philosophy</a:t>
            </a:r>
            <a:endParaRPr/>
          </a:p>
        </p:txBody>
      </p:sp>
      <p:sp>
        <p:nvSpPr>
          <p:cNvPr id="395" name="Google Shape;395;p40"/>
          <p:cNvSpPr txBox="1">
            <a:spLocks noGrp="1"/>
          </p:cNvSpPr>
          <p:nvPr>
            <p:ph type="body" idx="1"/>
          </p:nvPr>
        </p:nvSpPr>
        <p:spPr>
          <a:xfrm>
            <a:off x="291647" y="685800"/>
            <a:ext cx="7258249" cy="5852786"/>
          </a:xfrm>
          <a:prstGeom prst="rect">
            <a:avLst/>
          </a:prstGeom>
          <a:noFill/>
          <a:ln>
            <a:noFill/>
          </a:ln>
        </p:spPr>
        <p:txBody>
          <a:bodyPr spcFirstLastPara="1" wrap="square" lIns="91425" tIns="45700" rIns="91425" bIns="45700" anchor="t" anchorCtr="0">
            <a:normAutofit lnSpcReduction="10000"/>
          </a:bodyPr>
          <a:lstStyle/>
          <a:p>
            <a:pPr marL="0" lvl="0" indent="0" algn="l" rtl="0">
              <a:lnSpc>
                <a:spcPct val="90000"/>
              </a:lnSpc>
              <a:spcBef>
                <a:spcPts val="1200"/>
              </a:spcBef>
              <a:spcAft>
                <a:spcPts val="0"/>
              </a:spcAft>
              <a:buSzPts val="1700"/>
              <a:buNone/>
            </a:pPr>
            <a:r>
              <a:rPr lang="en-US" sz="1900"/>
              <a:t>Each wrestler can achieve great things. How talented you are matters but what matters most is how you practice.</a:t>
            </a:r>
            <a:endParaRPr/>
          </a:p>
          <a:p>
            <a:pPr marL="0" lvl="0" indent="0" algn="l" rtl="0">
              <a:lnSpc>
                <a:spcPct val="90000"/>
              </a:lnSpc>
              <a:spcBef>
                <a:spcPts val="1200"/>
              </a:spcBef>
              <a:spcAft>
                <a:spcPts val="0"/>
              </a:spcAft>
              <a:buSzPts val="1700"/>
              <a:buNone/>
            </a:pPr>
            <a:endParaRPr sz="1900"/>
          </a:p>
          <a:p>
            <a:pPr marL="914400" lvl="1" indent="-325755" algn="l" rtl="0">
              <a:lnSpc>
                <a:spcPct val="90000"/>
              </a:lnSpc>
              <a:spcBef>
                <a:spcPts val="400"/>
              </a:spcBef>
              <a:spcAft>
                <a:spcPts val="0"/>
              </a:spcAft>
              <a:buSzPts val="1530"/>
              <a:buFont typeface="Noto Sans Symbols"/>
              <a:buChar char="▪"/>
            </a:pPr>
            <a:r>
              <a:rPr lang="en-US" sz="1900"/>
              <a:t>Do you attend practices daily? </a:t>
            </a:r>
            <a:endParaRPr/>
          </a:p>
          <a:p>
            <a:pPr marL="914400" lvl="1" indent="-325755" algn="l" rtl="0">
              <a:lnSpc>
                <a:spcPct val="90000"/>
              </a:lnSpc>
              <a:spcBef>
                <a:spcPts val="400"/>
              </a:spcBef>
              <a:spcAft>
                <a:spcPts val="0"/>
              </a:spcAft>
              <a:buSzPts val="1530"/>
              <a:buFont typeface="Noto Sans Symbols"/>
              <a:buChar char="▪"/>
            </a:pPr>
            <a:r>
              <a:rPr lang="en-US" sz="1900"/>
              <a:t>Do you take the time to really learn the sport and the details of the technique?  </a:t>
            </a:r>
            <a:endParaRPr/>
          </a:p>
          <a:p>
            <a:pPr marL="914400" lvl="1" indent="-325755" algn="l" rtl="0">
              <a:lnSpc>
                <a:spcPct val="90000"/>
              </a:lnSpc>
              <a:spcBef>
                <a:spcPts val="400"/>
              </a:spcBef>
              <a:spcAft>
                <a:spcPts val="0"/>
              </a:spcAft>
              <a:buSzPts val="1530"/>
              <a:buFont typeface="Noto Sans Symbols"/>
              <a:buChar char="▪"/>
            </a:pPr>
            <a:r>
              <a:rPr lang="en-US" sz="1900"/>
              <a:t>How dedicated are you in your efforts?  If you put forth your best effort daily - you will see considerable improvement throughout the season.</a:t>
            </a:r>
            <a:endParaRPr/>
          </a:p>
          <a:p>
            <a:pPr marL="914400" lvl="1" indent="-325755" algn="l" rtl="0">
              <a:lnSpc>
                <a:spcPct val="90000"/>
              </a:lnSpc>
              <a:spcBef>
                <a:spcPts val="400"/>
              </a:spcBef>
              <a:spcAft>
                <a:spcPts val="0"/>
              </a:spcAft>
              <a:buSzPts val="1530"/>
              <a:buFont typeface="Noto Sans Symbols"/>
              <a:buChar char="▪"/>
            </a:pPr>
            <a:r>
              <a:rPr lang="en-US" sz="1900"/>
              <a:t>Are you a good practice partner?  Do you seek out good practice partners?</a:t>
            </a:r>
            <a:endParaRPr/>
          </a:p>
          <a:p>
            <a:pPr marL="914400" lvl="1" indent="-325755" algn="l" rtl="0">
              <a:lnSpc>
                <a:spcPct val="90000"/>
              </a:lnSpc>
              <a:spcBef>
                <a:spcPts val="400"/>
              </a:spcBef>
              <a:spcAft>
                <a:spcPts val="0"/>
              </a:spcAft>
              <a:buSzPts val="1530"/>
              <a:buFont typeface="Noto Sans Symbols"/>
              <a:buChar char="▪"/>
            </a:pPr>
            <a:r>
              <a:rPr lang="en-US" sz="1900"/>
              <a:t>Are you actively listening with your eyes and ears to the coaches?</a:t>
            </a:r>
            <a:endParaRPr/>
          </a:p>
          <a:p>
            <a:pPr marL="588645" lvl="1" indent="0" algn="l" rtl="0">
              <a:lnSpc>
                <a:spcPct val="90000"/>
              </a:lnSpc>
              <a:spcBef>
                <a:spcPts val="400"/>
              </a:spcBef>
              <a:spcAft>
                <a:spcPts val="0"/>
              </a:spcAft>
              <a:buSzPts val="1530"/>
              <a:buNone/>
            </a:pPr>
            <a:endParaRPr sz="1900"/>
          </a:p>
          <a:p>
            <a:pPr marL="457200" lvl="0" indent="-336550" algn="l" rtl="0">
              <a:lnSpc>
                <a:spcPct val="90000"/>
              </a:lnSpc>
              <a:spcBef>
                <a:spcPts val="1200"/>
              </a:spcBef>
              <a:spcAft>
                <a:spcPts val="0"/>
              </a:spcAft>
              <a:buSzPts val="1700"/>
              <a:buFont typeface="Noto Sans Symbols"/>
              <a:buChar char="▪"/>
            </a:pPr>
            <a:r>
              <a:rPr lang="en-US" sz="1900"/>
              <a:t>If you get injured– we take these seriously and you need to talk to Coach Troy and the trainer (meets and practices)</a:t>
            </a:r>
            <a:endParaRPr/>
          </a:p>
          <a:p>
            <a:pPr marL="457200" lvl="0" indent="-336550" algn="l" rtl="0">
              <a:lnSpc>
                <a:spcPct val="90000"/>
              </a:lnSpc>
              <a:spcBef>
                <a:spcPts val="1200"/>
              </a:spcBef>
              <a:spcAft>
                <a:spcPts val="0"/>
              </a:spcAft>
              <a:buSzPts val="1700"/>
              <a:buFont typeface="Noto Sans Symbols"/>
              <a:buChar char="▪"/>
            </a:pPr>
            <a:r>
              <a:rPr lang="en-US" sz="1900"/>
              <a:t>If you can’t make it to practice for some reason, please connect with Coach Troy and your personal coach directly, not the Team Chat in the CrossBar or Hello Teams app.</a:t>
            </a:r>
            <a:endParaRPr/>
          </a:p>
          <a:p>
            <a:pPr marL="120650" lvl="0" indent="0" algn="l" rtl="0">
              <a:lnSpc>
                <a:spcPct val="90000"/>
              </a:lnSpc>
              <a:spcBef>
                <a:spcPts val="1200"/>
              </a:spcBef>
              <a:spcAft>
                <a:spcPts val="0"/>
              </a:spcAft>
              <a:buSzPts val="1700"/>
              <a:buNone/>
            </a:pPr>
            <a:endParaRPr sz="1900"/>
          </a:p>
        </p:txBody>
      </p:sp>
      <p:pic>
        <p:nvPicPr>
          <p:cNvPr id="396" name="Google Shape;396;p40"/>
          <p:cNvPicPr preferRelativeResize="0"/>
          <p:nvPr/>
        </p:nvPicPr>
        <p:blipFill rotWithShape="1">
          <a:blip r:embed="rId3">
            <a:alphaModFix/>
          </a:blip>
          <a:srcRect/>
          <a:stretch/>
        </p:blipFill>
        <p:spPr>
          <a:xfrm>
            <a:off x="11031537" y="5861597"/>
            <a:ext cx="1114088" cy="996403"/>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400"/>
        <p:cNvGrpSpPr/>
        <p:nvPr/>
      </p:nvGrpSpPr>
      <p:grpSpPr>
        <a:xfrm>
          <a:off x="0" y="0"/>
          <a:ext cx="0" cy="0"/>
          <a:chOff x="0" y="0"/>
          <a:chExt cx="0" cy="0"/>
        </a:xfrm>
      </p:grpSpPr>
      <p:sp>
        <p:nvSpPr>
          <p:cNvPr id="401" name="Google Shape;401;p41"/>
          <p:cNvSpPr txBox="1">
            <a:spLocks noGrp="1"/>
          </p:cNvSpPr>
          <p:nvPr>
            <p:ph type="title"/>
          </p:nvPr>
        </p:nvSpPr>
        <p:spPr>
          <a:xfrm>
            <a:off x="814192" y="76200"/>
            <a:ext cx="10571968" cy="99060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SzPct val="60606"/>
              <a:buNone/>
            </a:pPr>
            <a:br>
              <a:rPr lang="en-US" sz="3300"/>
            </a:br>
            <a:r>
              <a:rPr lang="en-US" sz="3300"/>
              <a:t>Wrestling Injuries:  </a:t>
            </a:r>
            <a:r>
              <a:rPr lang="en-US" sz="3300" u="sng"/>
              <a:t>WE TAKE INJURIES SERIOUSLY </a:t>
            </a:r>
            <a:br>
              <a:rPr lang="en-US" u="sng"/>
            </a:br>
            <a:endParaRPr/>
          </a:p>
        </p:txBody>
      </p:sp>
      <p:sp>
        <p:nvSpPr>
          <p:cNvPr id="402" name="Google Shape;402;p41"/>
          <p:cNvSpPr txBox="1">
            <a:spLocks noGrp="1"/>
          </p:cNvSpPr>
          <p:nvPr>
            <p:ph type="body" idx="1"/>
          </p:nvPr>
        </p:nvSpPr>
        <p:spPr>
          <a:xfrm>
            <a:off x="425885" y="878910"/>
            <a:ext cx="10757248" cy="5638800"/>
          </a:xfrm>
          <a:prstGeom prst="rect">
            <a:avLst/>
          </a:prstGeom>
          <a:noFill/>
          <a:ln>
            <a:noFill/>
          </a:ln>
        </p:spPr>
        <p:txBody>
          <a:bodyPr spcFirstLastPara="1" wrap="square" lIns="91425" tIns="45700" rIns="91425" bIns="45700" anchor="t" anchorCtr="0">
            <a:normAutofit/>
          </a:bodyPr>
          <a:lstStyle/>
          <a:p>
            <a:pPr marL="0" lvl="0" indent="0" algn="l" rtl="0">
              <a:lnSpc>
                <a:spcPct val="80000"/>
              </a:lnSpc>
              <a:spcBef>
                <a:spcPts val="1200"/>
              </a:spcBef>
              <a:spcAft>
                <a:spcPts val="0"/>
              </a:spcAft>
              <a:buSzPts val="1530"/>
              <a:buNone/>
            </a:pPr>
            <a:endParaRPr sz="1800" u="sng"/>
          </a:p>
          <a:p>
            <a:pPr marL="457200" lvl="0" indent="-325755" algn="l" rtl="0">
              <a:lnSpc>
                <a:spcPct val="80000"/>
              </a:lnSpc>
              <a:spcBef>
                <a:spcPts val="1200"/>
              </a:spcBef>
              <a:spcAft>
                <a:spcPts val="0"/>
              </a:spcAft>
              <a:buSzPts val="1530"/>
              <a:buChar char="▪"/>
            </a:pPr>
            <a:r>
              <a:rPr lang="en-US" sz="1800"/>
              <a:t>If hurt, you will need to see the trainer and talk to Coach Troy.  </a:t>
            </a:r>
            <a:endParaRPr/>
          </a:p>
          <a:p>
            <a:pPr marL="457200" lvl="0" indent="-325755" algn="l" rtl="0">
              <a:lnSpc>
                <a:spcPct val="80000"/>
              </a:lnSpc>
              <a:spcBef>
                <a:spcPts val="1200"/>
              </a:spcBef>
              <a:spcAft>
                <a:spcPts val="0"/>
              </a:spcAft>
              <a:buSzPts val="1530"/>
              <a:buFont typeface="Rockwell"/>
              <a:buNone/>
            </a:pPr>
            <a:endParaRPr sz="1800"/>
          </a:p>
          <a:p>
            <a:pPr marL="457200" lvl="0" indent="-325755" algn="l" rtl="0">
              <a:lnSpc>
                <a:spcPct val="80000"/>
              </a:lnSpc>
              <a:spcBef>
                <a:spcPts val="1200"/>
              </a:spcBef>
              <a:spcAft>
                <a:spcPts val="0"/>
              </a:spcAft>
              <a:buSzPts val="1530"/>
              <a:buChar char="▪"/>
            </a:pPr>
            <a:r>
              <a:rPr lang="en-US" sz="1800"/>
              <a:t>Wrestlers are expected to participate in all parts of practice unless they have a note from a doctor or unless the trainer has excused them. Once excused the wrestler can’t come back to practice or competition until a coach verifies that the doctor or trainer has lifted the restrictions.</a:t>
            </a:r>
            <a:endParaRPr/>
          </a:p>
          <a:p>
            <a:pPr marL="457200" lvl="0" indent="-325755" algn="l" rtl="0">
              <a:lnSpc>
                <a:spcPct val="80000"/>
              </a:lnSpc>
              <a:spcBef>
                <a:spcPts val="1200"/>
              </a:spcBef>
              <a:spcAft>
                <a:spcPts val="0"/>
              </a:spcAft>
              <a:buSzPts val="1530"/>
              <a:buFont typeface="Rockwell"/>
              <a:buNone/>
            </a:pPr>
            <a:endParaRPr sz="1800"/>
          </a:p>
          <a:p>
            <a:pPr marL="457200" lvl="0" indent="-325755" algn="l" rtl="0">
              <a:lnSpc>
                <a:spcPct val="80000"/>
              </a:lnSpc>
              <a:spcBef>
                <a:spcPts val="1200"/>
              </a:spcBef>
              <a:spcAft>
                <a:spcPts val="0"/>
              </a:spcAft>
              <a:buSzPts val="1530"/>
              <a:buChar char="▪"/>
            </a:pPr>
            <a:r>
              <a:rPr lang="en-US" sz="1800"/>
              <a:t>Coach Troy/your personal coach will work with you to set up a practice routine that is within your restrictions and will make final decision as to when a wrestler can compete.</a:t>
            </a:r>
            <a:endParaRPr/>
          </a:p>
          <a:p>
            <a:pPr marL="457200" lvl="0" indent="-228600" algn="l" rtl="0">
              <a:lnSpc>
                <a:spcPct val="80000"/>
              </a:lnSpc>
              <a:spcBef>
                <a:spcPts val="1200"/>
              </a:spcBef>
              <a:spcAft>
                <a:spcPts val="0"/>
              </a:spcAft>
              <a:buSzPts val="1530"/>
              <a:buNone/>
            </a:pPr>
            <a:endParaRPr sz="1800"/>
          </a:p>
          <a:p>
            <a:pPr marL="457200" lvl="0" indent="-325755" algn="l" rtl="0">
              <a:lnSpc>
                <a:spcPct val="80000"/>
              </a:lnSpc>
              <a:spcBef>
                <a:spcPts val="1200"/>
              </a:spcBef>
              <a:spcAft>
                <a:spcPts val="0"/>
              </a:spcAft>
              <a:buSzPts val="1530"/>
              <a:buChar char="▪"/>
            </a:pPr>
            <a:r>
              <a:rPr lang="en-US" sz="1800"/>
              <a:t>Hurt wrestlers should not be in the wrestling room unless they are working out or strictly paying attention to the practice. </a:t>
            </a:r>
            <a:endParaRPr/>
          </a:p>
          <a:p>
            <a:pPr marL="457200" lvl="0" indent="-228600" algn="l" rtl="0">
              <a:lnSpc>
                <a:spcPct val="80000"/>
              </a:lnSpc>
              <a:spcBef>
                <a:spcPts val="1200"/>
              </a:spcBef>
              <a:spcAft>
                <a:spcPts val="0"/>
              </a:spcAft>
              <a:buSzPts val="1530"/>
              <a:buNone/>
            </a:pPr>
            <a:endParaRPr sz="1800"/>
          </a:p>
          <a:p>
            <a:pPr marL="457200" lvl="0" indent="-325755" algn="l" rtl="0">
              <a:lnSpc>
                <a:spcPct val="80000"/>
              </a:lnSpc>
              <a:spcBef>
                <a:spcPts val="1200"/>
              </a:spcBef>
              <a:spcAft>
                <a:spcPts val="0"/>
              </a:spcAft>
              <a:buSzPts val="1530"/>
              <a:buChar char="▪"/>
            </a:pPr>
            <a:r>
              <a:rPr lang="en-US" sz="1800"/>
              <a:t>The risk of injury is typically greater in a competition than in a practice. In general hurt wrestlers will be held out of competition if any of the following apply:</a:t>
            </a:r>
            <a:endParaRPr/>
          </a:p>
          <a:p>
            <a:pPr marL="914400" lvl="1" indent="-325755" algn="l" rtl="0">
              <a:lnSpc>
                <a:spcPct val="80000"/>
              </a:lnSpc>
              <a:spcBef>
                <a:spcPts val="400"/>
              </a:spcBef>
              <a:spcAft>
                <a:spcPts val="0"/>
              </a:spcAft>
              <a:buSzPts val="1530"/>
              <a:buChar char="▪"/>
            </a:pPr>
            <a:r>
              <a:rPr lang="en-US" sz="1800"/>
              <a:t>You don’t wrestle the overwhelming majority of the practice the day before the match.   </a:t>
            </a:r>
            <a:endParaRPr/>
          </a:p>
          <a:p>
            <a:pPr marL="914400" lvl="1" indent="-325755" algn="l" rtl="0">
              <a:lnSpc>
                <a:spcPct val="80000"/>
              </a:lnSpc>
              <a:spcBef>
                <a:spcPts val="400"/>
              </a:spcBef>
              <a:spcAft>
                <a:spcPts val="0"/>
              </a:spcAft>
              <a:buSzPts val="1530"/>
              <a:buChar char="▪"/>
            </a:pPr>
            <a:r>
              <a:rPr lang="en-US" sz="1800"/>
              <a:t>You don’t wrestle at least half of the practices the week of the match (live and drills).</a:t>
            </a:r>
            <a:endParaRPr/>
          </a:p>
        </p:txBody>
      </p:sp>
      <p:pic>
        <p:nvPicPr>
          <p:cNvPr id="403" name="Google Shape;403;p41"/>
          <p:cNvPicPr preferRelativeResize="0"/>
          <p:nvPr/>
        </p:nvPicPr>
        <p:blipFill rotWithShape="1">
          <a:blip r:embed="rId3">
            <a:alphaModFix/>
          </a:blip>
          <a:srcRect/>
          <a:stretch/>
        </p:blipFill>
        <p:spPr>
          <a:xfrm>
            <a:off x="11077912" y="5761389"/>
            <a:ext cx="1114088" cy="996403"/>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407"/>
        <p:cNvGrpSpPr/>
        <p:nvPr/>
      </p:nvGrpSpPr>
      <p:grpSpPr>
        <a:xfrm>
          <a:off x="0" y="0"/>
          <a:ext cx="0" cy="0"/>
          <a:chOff x="0" y="0"/>
          <a:chExt cx="0" cy="0"/>
        </a:xfrm>
      </p:grpSpPr>
      <p:sp>
        <p:nvSpPr>
          <p:cNvPr id="408" name="Google Shape;408;p42"/>
          <p:cNvSpPr txBox="1">
            <a:spLocks noGrp="1"/>
          </p:cNvSpPr>
          <p:nvPr>
            <p:ph type="title"/>
          </p:nvPr>
        </p:nvSpPr>
        <p:spPr>
          <a:xfrm>
            <a:off x="1069848" y="484632"/>
            <a:ext cx="10058400" cy="1609344"/>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r>
              <a:rPr lang="en-US"/>
              <a:t>Match Count and Line Up</a:t>
            </a:r>
            <a:endParaRPr/>
          </a:p>
        </p:txBody>
      </p:sp>
      <p:sp>
        <p:nvSpPr>
          <p:cNvPr id="409" name="Google Shape;409;p42"/>
          <p:cNvSpPr txBox="1">
            <a:spLocks noGrp="1"/>
          </p:cNvSpPr>
          <p:nvPr>
            <p:ph type="body" idx="1"/>
          </p:nvPr>
        </p:nvSpPr>
        <p:spPr>
          <a:xfrm>
            <a:off x="1069848" y="2121408"/>
            <a:ext cx="10058400" cy="4050792"/>
          </a:xfrm>
          <a:prstGeom prst="rect">
            <a:avLst/>
          </a:prstGeom>
          <a:noFill/>
          <a:ln>
            <a:noFill/>
          </a:ln>
        </p:spPr>
        <p:txBody>
          <a:bodyPr spcFirstLastPara="1" wrap="square" lIns="91425" tIns="45700" rIns="91425" bIns="45700" anchor="t" anchorCtr="0">
            <a:normAutofit lnSpcReduction="20000"/>
          </a:bodyPr>
          <a:lstStyle/>
          <a:p>
            <a:pPr marL="457200" lvl="0" indent="-325755" algn="l" rtl="0">
              <a:lnSpc>
                <a:spcPct val="90000"/>
              </a:lnSpc>
              <a:spcBef>
                <a:spcPts val="1200"/>
              </a:spcBef>
              <a:spcAft>
                <a:spcPts val="0"/>
              </a:spcAft>
              <a:buSzPts val="1530"/>
              <a:buFont typeface="Noto Sans Symbols"/>
              <a:buChar char="▪"/>
            </a:pPr>
            <a:r>
              <a:rPr lang="en-US" u="sng"/>
              <a:t>Match count rules: </a:t>
            </a:r>
            <a:endParaRPr/>
          </a:p>
          <a:p>
            <a:pPr marL="914400" lvl="1" indent="-325755" algn="l" rtl="0">
              <a:lnSpc>
                <a:spcPct val="90000"/>
              </a:lnSpc>
              <a:spcBef>
                <a:spcPts val="400"/>
              </a:spcBef>
              <a:spcAft>
                <a:spcPts val="0"/>
              </a:spcAft>
              <a:buSzPts val="1530"/>
              <a:buFont typeface="Noto Sans Symbols"/>
              <a:buChar char="▪"/>
            </a:pPr>
            <a:r>
              <a:rPr lang="en-US"/>
              <a:t>The MSHSL allows each wrestler up to 45 matches throughout the regular season.  Our schedule will allow healthy  wrestlers who consistently attend practices, duals, and tournaments to approach 45 matches.  Wrestlers who are able to take advantage of match opportunities typically improve considerably faster than those who don’t.  </a:t>
            </a:r>
            <a:endParaRPr/>
          </a:p>
          <a:p>
            <a:pPr marL="457200" lvl="0" indent="-228600" algn="l" rtl="0">
              <a:lnSpc>
                <a:spcPct val="90000"/>
              </a:lnSpc>
              <a:spcBef>
                <a:spcPts val="1200"/>
              </a:spcBef>
              <a:spcAft>
                <a:spcPts val="0"/>
              </a:spcAft>
              <a:buSzPts val="1530"/>
              <a:buFont typeface="Noto Sans Symbols"/>
              <a:buNone/>
            </a:pPr>
            <a:endParaRPr/>
          </a:p>
          <a:p>
            <a:pPr marL="457200" lvl="0" indent="-325755" algn="l" rtl="0">
              <a:lnSpc>
                <a:spcPct val="90000"/>
              </a:lnSpc>
              <a:spcBef>
                <a:spcPts val="1200"/>
              </a:spcBef>
              <a:spcAft>
                <a:spcPts val="0"/>
              </a:spcAft>
              <a:buSzPts val="1530"/>
              <a:buFont typeface="Noto Sans Symbols"/>
              <a:buChar char="▪"/>
            </a:pPr>
            <a:r>
              <a:rPr lang="en-US" u="sng"/>
              <a:t>Line Up Philosophy:</a:t>
            </a:r>
            <a:endParaRPr/>
          </a:p>
          <a:p>
            <a:pPr marL="914400" lvl="1" indent="-325755" algn="l" rtl="0">
              <a:lnSpc>
                <a:spcPct val="90000"/>
              </a:lnSpc>
              <a:spcBef>
                <a:spcPts val="400"/>
              </a:spcBef>
              <a:spcAft>
                <a:spcPts val="0"/>
              </a:spcAft>
              <a:buSzPts val="1530"/>
              <a:buFont typeface="Noto Sans Symbols"/>
              <a:buChar char="▪"/>
            </a:pPr>
            <a:r>
              <a:rPr lang="en-US"/>
              <a:t>There will be many opportunities for multiple wrestlers at each weight class to get varsity matches.  Match Count, match ups, sickness, etc. will lead to many opportunities to see a variety of wrestlers meet the challenge of competing at the highest level.</a:t>
            </a:r>
            <a:endParaRPr/>
          </a:p>
          <a:p>
            <a:pPr marL="914400" lvl="1" indent="-325755" algn="l" rtl="0">
              <a:lnSpc>
                <a:spcPct val="90000"/>
              </a:lnSpc>
              <a:spcBef>
                <a:spcPts val="400"/>
              </a:spcBef>
              <a:spcAft>
                <a:spcPts val="0"/>
              </a:spcAft>
              <a:buSzPts val="1530"/>
              <a:buFont typeface="Noto Sans Symbols"/>
              <a:buChar char="▪"/>
            </a:pPr>
            <a:r>
              <a:rPr lang="en-US"/>
              <a:t>Depth has been and will be key to the successes we have!  Some of our most vital members of our section championship teams WERE NOT Varsity wrestlers at the individual section tournament.  Every wrestler has a role to play and contributes to the success of the team.  </a:t>
            </a:r>
            <a:endParaRPr/>
          </a:p>
          <a:p>
            <a:pPr marL="131445" lvl="0" indent="0" algn="l" rtl="0">
              <a:lnSpc>
                <a:spcPct val="90000"/>
              </a:lnSpc>
              <a:spcBef>
                <a:spcPts val="1200"/>
              </a:spcBef>
              <a:spcAft>
                <a:spcPts val="0"/>
              </a:spcAft>
              <a:buSzPts val="1530"/>
              <a:buNone/>
            </a:pP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413"/>
        <p:cNvGrpSpPr/>
        <p:nvPr/>
      </p:nvGrpSpPr>
      <p:grpSpPr>
        <a:xfrm>
          <a:off x="0" y="0"/>
          <a:ext cx="0" cy="0"/>
          <a:chOff x="0" y="0"/>
          <a:chExt cx="0" cy="0"/>
        </a:xfrm>
      </p:grpSpPr>
      <p:sp>
        <p:nvSpPr>
          <p:cNvPr id="414" name="Google Shape;414;p43"/>
          <p:cNvSpPr txBox="1">
            <a:spLocks noGrp="1"/>
          </p:cNvSpPr>
          <p:nvPr>
            <p:ph type="title"/>
          </p:nvPr>
        </p:nvSpPr>
        <p:spPr>
          <a:xfrm>
            <a:off x="8549640" y="685800"/>
            <a:ext cx="3200400" cy="4587658"/>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4400"/>
              <a:buFont typeface="Rockwell"/>
              <a:buNone/>
            </a:pPr>
            <a:r>
              <a:rPr lang="en-US" sz="4400"/>
              <a:t>WRESTLE OFFS</a:t>
            </a:r>
            <a:br>
              <a:rPr lang="en-US" sz="4400"/>
            </a:br>
            <a:r>
              <a:rPr lang="en-US" sz="4400"/>
              <a:t>AND VARSITY LINE UP</a:t>
            </a:r>
            <a:br>
              <a:rPr lang="en-US" sz="4400"/>
            </a:br>
            <a:br>
              <a:rPr lang="en-US"/>
            </a:br>
            <a:endParaRPr sz="1600"/>
          </a:p>
        </p:txBody>
      </p:sp>
      <p:sp>
        <p:nvSpPr>
          <p:cNvPr id="415" name="Google Shape;415;p43"/>
          <p:cNvSpPr txBox="1">
            <a:spLocks noGrp="1"/>
          </p:cNvSpPr>
          <p:nvPr>
            <p:ph type="body" idx="1"/>
          </p:nvPr>
        </p:nvSpPr>
        <p:spPr>
          <a:xfrm>
            <a:off x="0" y="-125260"/>
            <a:ext cx="8292230" cy="6983260"/>
          </a:xfrm>
          <a:prstGeom prst="rect">
            <a:avLst/>
          </a:prstGeom>
          <a:noFill/>
          <a:ln>
            <a:noFill/>
          </a:ln>
        </p:spPr>
        <p:txBody>
          <a:bodyPr spcFirstLastPara="1" wrap="square" lIns="91425" tIns="45700" rIns="91425" bIns="45700" anchor="ctr" anchorCtr="0">
            <a:noAutofit/>
          </a:bodyPr>
          <a:lstStyle/>
          <a:p>
            <a:pPr marL="0" lvl="0" indent="0" algn="l" rtl="0">
              <a:lnSpc>
                <a:spcPct val="80000"/>
              </a:lnSpc>
              <a:spcBef>
                <a:spcPts val="1200"/>
              </a:spcBef>
              <a:spcAft>
                <a:spcPts val="0"/>
              </a:spcAft>
              <a:buSzPts val="1700"/>
              <a:buNone/>
            </a:pPr>
            <a:r>
              <a:rPr lang="en-US" sz="1700" b="1"/>
              <a:t>WRESTLE OFF PHILOSOPHY:</a:t>
            </a:r>
            <a:endParaRPr/>
          </a:p>
          <a:p>
            <a:pPr marL="0" lvl="0" indent="0" algn="l" rtl="0">
              <a:lnSpc>
                <a:spcPct val="80000"/>
              </a:lnSpc>
              <a:spcBef>
                <a:spcPts val="1200"/>
              </a:spcBef>
              <a:spcAft>
                <a:spcPts val="0"/>
              </a:spcAft>
              <a:buSzPts val="1700"/>
              <a:buFont typeface="Rockwell"/>
              <a:buNone/>
            </a:pPr>
            <a:r>
              <a:rPr lang="en-US" sz="1500"/>
              <a:t>When possible, we will limit early season wrestle-offs.  Regular season line-ups will be determined by a coaches’ decision based on the following factors:</a:t>
            </a:r>
            <a:endParaRPr/>
          </a:p>
          <a:p>
            <a:pPr marL="1009650" lvl="1" indent="-609600" algn="l" rtl="0">
              <a:lnSpc>
                <a:spcPct val="80000"/>
              </a:lnSpc>
              <a:spcBef>
                <a:spcPts val="400"/>
              </a:spcBef>
              <a:spcAft>
                <a:spcPts val="0"/>
              </a:spcAft>
              <a:buSzPts val="1530"/>
              <a:buFont typeface="Rockwell"/>
              <a:buNone/>
            </a:pPr>
            <a:r>
              <a:rPr lang="en-US" sz="1500"/>
              <a:t>~ Practice attendance/effort/results</a:t>
            </a:r>
            <a:endParaRPr/>
          </a:p>
          <a:p>
            <a:pPr marL="1009650" lvl="1" indent="-609600" algn="l" rtl="0">
              <a:lnSpc>
                <a:spcPct val="80000"/>
              </a:lnSpc>
              <a:spcBef>
                <a:spcPts val="400"/>
              </a:spcBef>
              <a:spcAft>
                <a:spcPts val="0"/>
              </a:spcAft>
              <a:buSzPts val="1530"/>
              <a:buFont typeface="Rockwell"/>
              <a:buNone/>
            </a:pPr>
            <a:r>
              <a:rPr lang="en-US" sz="1500"/>
              <a:t>~ Previous/recent match results</a:t>
            </a:r>
            <a:endParaRPr/>
          </a:p>
          <a:p>
            <a:pPr marL="1009650" lvl="1" indent="-609600" algn="l" rtl="0">
              <a:lnSpc>
                <a:spcPct val="80000"/>
              </a:lnSpc>
              <a:spcBef>
                <a:spcPts val="400"/>
              </a:spcBef>
              <a:spcAft>
                <a:spcPts val="0"/>
              </a:spcAft>
              <a:buSzPts val="1530"/>
              <a:buFont typeface="Rockwell"/>
              <a:buNone/>
            </a:pPr>
            <a:endParaRPr sz="1500"/>
          </a:p>
          <a:p>
            <a:pPr marL="552450" lvl="0" indent="-552450" algn="l" rtl="0">
              <a:lnSpc>
                <a:spcPct val="80000"/>
              </a:lnSpc>
              <a:spcBef>
                <a:spcPts val="1200"/>
              </a:spcBef>
              <a:spcAft>
                <a:spcPts val="0"/>
              </a:spcAft>
              <a:buSzPts val="1700"/>
              <a:buNone/>
            </a:pPr>
            <a:r>
              <a:rPr lang="en-US" sz="1700" b="1"/>
              <a:t>WRESTLE OFF PROCESS:</a:t>
            </a:r>
            <a:endParaRPr/>
          </a:p>
          <a:p>
            <a:pPr marL="457200" lvl="0" indent="-336550" algn="l" rtl="0">
              <a:lnSpc>
                <a:spcPct val="80000"/>
              </a:lnSpc>
              <a:spcBef>
                <a:spcPts val="1200"/>
              </a:spcBef>
              <a:spcAft>
                <a:spcPts val="0"/>
              </a:spcAft>
              <a:buSzPts val="1700"/>
              <a:buFont typeface="Noto Sans Symbols"/>
              <a:buChar char="▪"/>
            </a:pPr>
            <a:r>
              <a:rPr lang="en-US" sz="1400"/>
              <a:t>Wrestle offs will take place when two wrestlers are so close it is deemed necessary and before big tournaments/Individual Sections. </a:t>
            </a:r>
            <a:endParaRPr/>
          </a:p>
          <a:p>
            <a:pPr marL="457200" lvl="0" indent="-336550" algn="l" rtl="0">
              <a:lnSpc>
                <a:spcPct val="80000"/>
              </a:lnSpc>
              <a:spcBef>
                <a:spcPts val="1200"/>
              </a:spcBef>
              <a:spcAft>
                <a:spcPts val="0"/>
              </a:spcAft>
              <a:buSzPts val="1700"/>
              <a:buFont typeface="Noto Sans Symbols"/>
              <a:buChar char="▪"/>
            </a:pPr>
            <a:r>
              <a:rPr lang="en-US" sz="1400"/>
              <a:t>Wrestle offs will work as follows:</a:t>
            </a:r>
            <a:endParaRPr/>
          </a:p>
          <a:p>
            <a:pPr marL="914400" lvl="1" indent="-325755" algn="l" rtl="0">
              <a:lnSpc>
                <a:spcPct val="80000"/>
              </a:lnSpc>
              <a:spcBef>
                <a:spcPts val="400"/>
              </a:spcBef>
              <a:spcAft>
                <a:spcPts val="0"/>
              </a:spcAft>
              <a:buSzPts val="1530"/>
              <a:buFont typeface="Noto Sans Symbols"/>
              <a:buChar char="▪"/>
            </a:pPr>
            <a:r>
              <a:rPr lang="en-US" sz="1300"/>
              <a:t>The first wrestle-off to establish the varsity wrestler will be best of three unless the first match is won by five or more points – in which case it will be best of one.</a:t>
            </a:r>
            <a:endParaRPr/>
          </a:p>
          <a:p>
            <a:pPr marL="914400" lvl="1" indent="-325755" algn="l" rtl="0">
              <a:lnSpc>
                <a:spcPct val="80000"/>
              </a:lnSpc>
              <a:spcBef>
                <a:spcPts val="400"/>
              </a:spcBef>
              <a:spcAft>
                <a:spcPts val="0"/>
              </a:spcAft>
              <a:buSzPts val="1530"/>
              <a:buFont typeface="Noto Sans Symbols"/>
              <a:buChar char="▪"/>
            </a:pPr>
            <a:r>
              <a:rPr lang="en-US" sz="1300"/>
              <a:t>107 – 127 must be within four pounds of weight to wrestle off.  133 – 152 within five pounds.  160 – Hwt. within six pounds.</a:t>
            </a:r>
            <a:endParaRPr sz="1300"/>
          </a:p>
          <a:p>
            <a:pPr marL="914400" lvl="1" indent="-311150" algn="l" rtl="0">
              <a:lnSpc>
                <a:spcPct val="80000"/>
              </a:lnSpc>
              <a:spcBef>
                <a:spcPts val="400"/>
              </a:spcBef>
              <a:spcAft>
                <a:spcPts val="0"/>
              </a:spcAft>
              <a:buSzPts val="1300"/>
              <a:buChar char="▪"/>
            </a:pPr>
            <a:r>
              <a:rPr lang="en-US" sz="1300"/>
              <a:t>NOTE:  Head to Head matches at tournaments will function and count as a wrestle off.</a:t>
            </a:r>
            <a:endParaRPr sz="1300"/>
          </a:p>
          <a:p>
            <a:pPr marL="457200" lvl="0" indent="-336550" algn="l" rtl="0">
              <a:lnSpc>
                <a:spcPct val="80000"/>
              </a:lnSpc>
              <a:spcBef>
                <a:spcPts val="1200"/>
              </a:spcBef>
              <a:spcAft>
                <a:spcPts val="0"/>
              </a:spcAft>
              <a:buSzPts val="1700"/>
              <a:buFont typeface="Noto Sans Symbols"/>
              <a:buChar char="▪"/>
            </a:pPr>
            <a:r>
              <a:rPr lang="en-US" sz="1400"/>
              <a:t>Once the varsity wrestler has been established (I.E. One wrestler has won a head to head series) for a weight class, in future matches the challenger must defeat the varsity wrestler in the first match to earn a best two out of three scenario.  (A challenger must win the first tryout match or it’s over).</a:t>
            </a:r>
            <a:endParaRPr/>
          </a:p>
          <a:p>
            <a:pPr marL="120650" lvl="0" indent="0" algn="l" rtl="0">
              <a:lnSpc>
                <a:spcPct val="80000"/>
              </a:lnSpc>
              <a:spcBef>
                <a:spcPts val="1200"/>
              </a:spcBef>
              <a:spcAft>
                <a:spcPts val="0"/>
              </a:spcAft>
              <a:buSzPts val="1700"/>
              <a:buNone/>
            </a:pPr>
            <a:endParaRPr sz="1400"/>
          </a:p>
          <a:p>
            <a:pPr marL="552450" lvl="0" indent="-552450" algn="l" rtl="0">
              <a:lnSpc>
                <a:spcPct val="80000"/>
              </a:lnSpc>
              <a:spcBef>
                <a:spcPts val="1200"/>
              </a:spcBef>
              <a:spcAft>
                <a:spcPts val="0"/>
              </a:spcAft>
              <a:buSzPts val="1700"/>
              <a:buNone/>
            </a:pPr>
            <a:r>
              <a:rPr lang="en-US" sz="1600" b="1"/>
              <a:t>VARSITY LINE-UP DETERMINATION:</a:t>
            </a:r>
            <a:endParaRPr/>
          </a:p>
          <a:p>
            <a:pPr marL="457200" lvl="0" indent="-336550" algn="l" rtl="0">
              <a:lnSpc>
                <a:spcPct val="80000"/>
              </a:lnSpc>
              <a:spcBef>
                <a:spcPts val="1200"/>
              </a:spcBef>
              <a:spcAft>
                <a:spcPts val="0"/>
              </a:spcAft>
              <a:buSzPts val="1700"/>
              <a:buFont typeface="Noto Sans Symbols"/>
              <a:buChar char="▪"/>
            </a:pPr>
            <a:r>
              <a:rPr lang="en-US" sz="1400"/>
              <a:t>All dual meet line-up decisions throughout the season will be made by the coaching staff  as they see fit.  This applies to Varsity, J.V., and 9th grade dual line-ups. </a:t>
            </a:r>
            <a:endParaRPr/>
          </a:p>
          <a:p>
            <a:pPr marL="457200" lvl="0" indent="-336550" algn="l" rtl="0">
              <a:lnSpc>
                <a:spcPct val="80000"/>
              </a:lnSpc>
              <a:spcBef>
                <a:spcPts val="1200"/>
              </a:spcBef>
              <a:spcAft>
                <a:spcPts val="0"/>
              </a:spcAft>
              <a:buSzPts val="1700"/>
              <a:buFont typeface="Noto Sans Symbols"/>
              <a:buChar char="▪"/>
            </a:pPr>
            <a:r>
              <a:rPr lang="en-US" sz="1400"/>
              <a:t>Coaches reserve the right to make decisions without or despite the tryouts – as they feel is best for the team. </a:t>
            </a:r>
            <a:endParaRPr/>
          </a:p>
          <a:p>
            <a:pPr marL="182880" lvl="0" indent="-112711" algn="l" rtl="0">
              <a:lnSpc>
                <a:spcPct val="90000"/>
              </a:lnSpc>
              <a:spcBef>
                <a:spcPts val="1200"/>
              </a:spcBef>
              <a:spcAft>
                <a:spcPts val="0"/>
              </a:spcAft>
              <a:buSzPts val="1105"/>
              <a:buNone/>
            </a:pPr>
            <a:endParaRPr sz="1300"/>
          </a:p>
        </p:txBody>
      </p:sp>
      <p:pic>
        <p:nvPicPr>
          <p:cNvPr id="416" name="Google Shape;416;p43"/>
          <p:cNvPicPr preferRelativeResize="0"/>
          <p:nvPr/>
        </p:nvPicPr>
        <p:blipFill rotWithShape="1">
          <a:blip r:embed="rId3">
            <a:alphaModFix/>
          </a:blip>
          <a:srcRect/>
          <a:stretch/>
        </p:blipFill>
        <p:spPr>
          <a:xfrm>
            <a:off x="11045738" y="5832822"/>
            <a:ext cx="1146262" cy="1025178"/>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sp>
        <p:nvSpPr>
          <p:cNvPr id="192" name="Google Shape;192;p26"/>
          <p:cNvSpPr/>
          <p:nvPr/>
        </p:nvSpPr>
        <p:spPr>
          <a:xfrm>
            <a:off x="3048" y="0"/>
            <a:ext cx="12188952" cy="6858001"/>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Arial"/>
              <a:buNone/>
            </a:pPr>
            <a:endParaRPr sz="1800" b="0" i="0" u="none" strike="noStrike" cap="none">
              <a:solidFill>
                <a:schemeClr val="lt1"/>
              </a:solidFill>
              <a:latin typeface="Rockwell"/>
              <a:ea typeface="Rockwell"/>
              <a:cs typeface="Rockwell"/>
              <a:sym typeface="Rockwell"/>
            </a:endParaRPr>
          </a:p>
        </p:txBody>
      </p:sp>
      <p:grpSp>
        <p:nvGrpSpPr>
          <p:cNvPr id="193" name="Google Shape;193;p26"/>
          <p:cNvGrpSpPr/>
          <p:nvPr/>
        </p:nvGrpSpPr>
        <p:grpSpPr>
          <a:xfrm>
            <a:off x="1061035" y="1679569"/>
            <a:ext cx="3498864" cy="3498858"/>
            <a:chOff x="1061035" y="1679569"/>
            <a:chExt cx="3498864" cy="3498858"/>
          </a:xfrm>
        </p:grpSpPr>
        <p:sp>
          <p:nvSpPr>
            <p:cNvPr id="194" name="Google Shape;194;p26"/>
            <p:cNvSpPr/>
            <p:nvPr/>
          </p:nvSpPr>
          <p:spPr>
            <a:xfrm>
              <a:off x="1061035" y="1679569"/>
              <a:ext cx="3498864" cy="3498858"/>
            </a:xfrm>
            <a:prstGeom prst="ellipse">
              <a:avLst/>
            </a:prstGeom>
            <a:blipFill rotWithShape="1">
              <a:blip r:embed="rId3">
                <a:alphaModFix/>
              </a:blip>
              <a:tile tx="0" ty="0" sx="85000" sy="85000" flip="none" algn="tl"/>
            </a:blip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chemeClr val="dk1"/>
                </a:buClr>
                <a:buSzPts val="2000"/>
                <a:buFont typeface="Rockwell"/>
                <a:buNone/>
              </a:pPr>
              <a:endParaRPr sz="2000" b="1" i="0" u="none" strike="noStrike" cap="none">
                <a:solidFill>
                  <a:srgbClr val="FFFFFF"/>
                </a:solidFill>
                <a:latin typeface="Rockwell"/>
                <a:ea typeface="Rockwell"/>
                <a:cs typeface="Rockwell"/>
                <a:sym typeface="Rockwell"/>
              </a:endParaRPr>
            </a:p>
          </p:txBody>
        </p:sp>
        <p:sp>
          <p:nvSpPr>
            <p:cNvPr id="195" name="Google Shape;195;p26"/>
            <p:cNvSpPr/>
            <p:nvPr/>
          </p:nvSpPr>
          <p:spPr>
            <a:xfrm>
              <a:off x="1246134" y="1864667"/>
              <a:ext cx="3128666" cy="3128662"/>
            </a:xfrm>
            <a:prstGeom prst="ellipse">
              <a:avLst/>
            </a:prstGeom>
            <a:noFill/>
            <a:ln w="25400" cap="flat" cmpd="sng">
              <a:solidFill>
                <a:srgbClr val="FFFFF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1800"/>
                <a:buFont typeface="Rockwell"/>
                <a:buNone/>
              </a:pPr>
              <a:endParaRPr sz="1800" b="0" i="0" u="none" strike="noStrike" cap="none">
                <a:solidFill>
                  <a:srgbClr val="FFFFFF"/>
                </a:solidFill>
                <a:latin typeface="Calibri"/>
                <a:ea typeface="Calibri"/>
                <a:cs typeface="Calibri"/>
                <a:sym typeface="Calibri"/>
              </a:endParaRPr>
            </a:p>
          </p:txBody>
        </p:sp>
      </p:grpSp>
      <p:sp>
        <p:nvSpPr>
          <p:cNvPr id="196" name="Google Shape;196;p26"/>
          <p:cNvSpPr txBox="1">
            <a:spLocks noGrp="1"/>
          </p:cNvSpPr>
          <p:nvPr>
            <p:ph type="title"/>
          </p:nvPr>
        </p:nvSpPr>
        <p:spPr>
          <a:xfrm>
            <a:off x="1275513" y="2376900"/>
            <a:ext cx="3069900" cy="21042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5400"/>
              <a:buFont typeface="Rockwell"/>
              <a:buNone/>
            </a:pPr>
            <a:r>
              <a:rPr lang="en-US" sz="4600">
                <a:solidFill>
                  <a:schemeClr val="lt1"/>
                </a:solidFill>
              </a:rPr>
              <a:t>AGENDA</a:t>
            </a:r>
            <a:endParaRPr sz="4600">
              <a:solidFill>
                <a:schemeClr val="lt1"/>
              </a:solidFill>
            </a:endParaRPr>
          </a:p>
        </p:txBody>
      </p:sp>
      <p:sp>
        <p:nvSpPr>
          <p:cNvPr id="197" name="Google Shape;197;p26"/>
          <p:cNvSpPr txBox="1">
            <a:spLocks noGrp="1"/>
          </p:cNvSpPr>
          <p:nvPr>
            <p:ph type="body" idx="1"/>
          </p:nvPr>
        </p:nvSpPr>
        <p:spPr>
          <a:xfrm>
            <a:off x="5890611" y="515187"/>
            <a:ext cx="6024029" cy="5407212"/>
          </a:xfrm>
          <a:prstGeom prst="rect">
            <a:avLst/>
          </a:prstGeom>
          <a:noFill/>
          <a:ln>
            <a:noFill/>
          </a:ln>
        </p:spPr>
        <p:txBody>
          <a:bodyPr spcFirstLastPara="1" wrap="square" lIns="91425" tIns="45700" rIns="91425" bIns="45700" anchor="ctr" anchorCtr="0">
            <a:normAutofit fontScale="92500" lnSpcReduction="10000"/>
          </a:bodyPr>
          <a:lstStyle/>
          <a:p>
            <a:pPr marL="182880" lvl="0" indent="-74928" algn="l" rtl="0">
              <a:lnSpc>
                <a:spcPct val="90000"/>
              </a:lnSpc>
              <a:spcBef>
                <a:spcPts val="0"/>
              </a:spcBef>
              <a:spcAft>
                <a:spcPts val="0"/>
              </a:spcAft>
              <a:buSzPct val="91891"/>
              <a:buNone/>
            </a:pPr>
            <a:endParaRPr/>
          </a:p>
          <a:p>
            <a:pPr marL="182880" lvl="0" indent="-182880" algn="l" rtl="0">
              <a:lnSpc>
                <a:spcPct val="90000"/>
              </a:lnSpc>
              <a:spcBef>
                <a:spcPts val="1200"/>
              </a:spcBef>
              <a:spcAft>
                <a:spcPts val="0"/>
              </a:spcAft>
              <a:buSzPct val="91891"/>
              <a:buChar char="▪"/>
            </a:pPr>
            <a:r>
              <a:rPr lang="en-US"/>
              <a:t>Welcome by Board </a:t>
            </a:r>
            <a:endParaRPr/>
          </a:p>
          <a:p>
            <a:pPr marL="182880" lvl="0" indent="-182880" algn="l" rtl="0">
              <a:lnSpc>
                <a:spcPct val="90000"/>
              </a:lnSpc>
              <a:spcBef>
                <a:spcPts val="1200"/>
              </a:spcBef>
              <a:spcAft>
                <a:spcPts val="0"/>
              </a:spcAft>
              <a:buSzPct val="91891"/>
              <a:buChar char="▪"/>
            </a:pPr>
            <a:r>
              <a:rPr lang="en-US"/>
              <a:t>Introductions: Who’s Who</a:t>
            </a:r>
            <a:endParaRPr/>
          </a:p>
          <a:p>
            <a:pPr marL="182880" lvl="0" indent="-182880" algn="l" rtl="0">
              <a:lnSpc>
                <a:spcPct val="90000"/>
              </a:lnSpc>
              <a:spcBef>
                <a:spcPts val="1200"/>
              </a:spcBef>
              <a:spcAft>
                <a:spcPts val="0"/>
              </a:spcAft>
              <a:buSzPct val="91891"/>
              <a:buChar char="▪"/>
            </a:pPr>
            <a:r>
              <a:rPr lang="en-US"/>
              <a:t>Mission and Vision of MG Wrestling</a:t>
            </a:r>
            <a:endParaRPr/>
          </a:p>
          <a:p>
            <a:pPr marL="182880" lvl="0" indent="-182880" algn="l" rtl="0">
              <a:lnSpc>
                <a:spcPct val="90000"/>
              </a:lnSpc>
              <a:spcBef>
                <a:spcPts val="1200"/>
              </a:spcBef>
              <a:spcAft>
                <a:spcPts val="0"/>
              </a:spcAft>
              <a:buSzPct val="91891"/>
              <a:buChar char="▪"/>
            </a:pPr>
            <a:r>
              <a:rPr lang="en-US"/>
              <a:t>Why Wrestle</a:t>
            </a:r>
            <a:endParaRPr/>
          </a:p>
          <a:p>
            <a:pPr marL="182880" lvl="0" indent="-182880" algn="l" rtl="0">
              <a:lnSpc>
                <a:spcPct val="90000"/>
              </a:lnSpc>
              <a:spcBef>
                <a:spcPts val="1200"/>
              </a:spcBef>
              <a:spcAft>
                <a:spcPts val="0"/>
              </a:spcAft>
              <a:buSzPct val="91891"/>
              <a:buChar char="▪"/>
            </a:pPr>
            <a:r>
              <a:rPr lang="en-US"/>
              <a:t>Key Details for the Wrestling Season</a:t>
            </a:r>
            <a:endParaRPr/>
          </a:p>
          <a:p>
            <a:pPr marL="182880" lvl="0" indent="-182880" algn="l" rtl="0">
              <a:lnSpc>
                <a:spcPct val="90000"/>
              </a:lnSpc>
              <a:spcBef>
                <a:spcPts val="1200"/>
              </a:spcBef>
              <a:spcAft>
                <a:spcPts val="0"/>
              </a:spcAft>
              <a:buSzPct val="91891"/>
              <a:buChar char="▪"/>
            </a:pPr>
            <a:r>
              <a:rPr lang="en-US"/>
              <a:t>MG Values and Wrestler expectations</a:t>
            </a:r>
            <a:endParaRPr/>
          </a:p>
          <a:p>
            <a:pPr marL="182880" lvl="0" indent="-182880" algn="l" rtl="0">
              <a:lnSpc>
                <a:spcPct val="90000"/>
              </a:lnSpc>
              <a:spcBef>
                <a:spcPts val="1200"/>
              </a:spcBef>
              <a:spcAft>
                <a:spcPts val="0"/>
              </a:spcAft>
              <a:buSzPct val="91891"/>
              <a:buChar char="▪"/>
            </a:pPr>
            <a:r>
              <a:rPr lang="en-US"/>
              <a:t>Practice Philosophy</a:t>
            </a:r>
            <a:endParaRPr/>
          </a:p>
          <a:p>
            <a:pPr marL="182880" lvl="0" indent="-182880" algn="l" rtl="0">
              <a:lnSpc>
                <a:spcPct val="90000"/>
              </a:lnSpc>
              <a:spcBef>
                <a:spcPts val="1200"/>
              </a:spcBef>
              <a:spcAft>
                <a:spcPts val="0"/>
              </a:spcAft>
              <a:buSzPct val="91891"/>
              <a:buChar char="▪"/>
            </a:pPr>
            <a:r>
              <a:rPr lang="en-US"/>
              <a:t>Injuries</a:t>
            </a:r>
            <a:endParaRPr/>
          </a:p>
          <a:p>
            <a:pPr marL="182880" lvl="0" indent="-182880" algn="l" rtl="0">
              <a:lnSpc>
                <a:spcPct val="90000"/>
              </a:lnSpc>
              <a:spcBef>
                <a:spcPts val="1200"/>
              </a:spcBef>
              <a:spcAft>
                <a:spcPts val="0"/>
              </a:spcAft>
              <a:buSzPct val="91891"/>
              <a:buChar char="▪"/>
            </a:pPr>
            <a:r>
              <a:rPr lang="en-US"/>
              <a:t>Match Count and Varsity Line Up</a:t>
            </a:r>
            <a:endParaRPr/>
          </a:p>
          <a:p>
            <a:pPr marL="182880" lvl="0" indent="-182880" algn="l" rtl="0">
              <a:lnSpc>
                <a:spcPct val="90000"/>
              </a:lnSpc>
              <a:spcBef>
                <a:spcPts val="1200"/>
              </a:spcBef>
              <a:spcAft>
                <a:spcPts val="0"/>
              </a:spcAft>
              <a:buSzPct val="91891"/>
              <a:buChar char="▪"/>
            </a:pPr>
            <a:r>
              <a:rPr lang="en-US"/>
              <a:t>Communication apps</a:t>
            </a:r>
            <a:endParaRPr/>
          </a:p>
          <a:p>
            <a:pPr marL="182880" lvl="0" indent="-182880" algn="l" rtl="0">
              <a:lnSpc>
                <a:spcPct val="90000"/>
              </a:lnSpc>
              <a:spcBef>
                <a:spcPts val="1200"/>
              </a:spcBef>
              <a:spcAft>
                <a:spcPts val="0"/>
              </a:spcAft>
              <a:buSzPct val="91891"/>
              <a:buChar char="▪"/>
            </a:pPr>
            <a:r>
              <a:rPr lang="en-US"/>
              <a:t>Volunteer Opportunities</a:t>
            </a:r>
            <a:endParaRPr/>
          </a:p>
          <a:p>
            <a:pPr marL="182880" lvl="0" indent="-182880" algn="l" rtl="0">
              <a:lnSpc>
                <a:spcPct val="90000"/>
              </a:lnSpc>
              <a:spcBef>
                <a:spcPts val="1200"/>
              </a:spcBef>
              <a:spcAft>
                <a:spcPts val="0"/>
              </a:spcAft>
              <a:buSzPct val="91891"/>
              <a:buChar char="▪"/>
            </a:pPr>
            <a:r>
              <a:rPr lang="en-US"/>
              <a:t>Key Dates for the season</a:t>
            </a:r>
            <a:endParaRPr/>
          </a:p>
          <a:p>
            <a:pPr marL="182880" lvl="0" indent="-182880" algn="l" rtl="0">
              <a:lnSpc>
                <a:spcPct val="90000"/>
              </a:lnSpc>
              <a:spcBef>
                <a:spcPts val="1200"/>
              </a:spcBef>
              <a:spcAft>
                <a:spcPts val="0"/>
              </a:spcAft>
              <a:buSzPct val="91891"/>
              <a:buChar char="▪"/>
            </a:pPr>
            <a:r>
              <a:rPr lang="en-US"/>
              <a:t>Wrap Up</a:t>
            </a:r>
            <a:endParaRPr/>
          </a:p>
        </p:txBody>
      </p:sp>
      <p:sp>
        <p:nvSpPr>
          <p:cNvPr id="198" name="Google Shape;198;p26"/>
          <p:cNvSpPr/>
          <p:nvPr/>
        </p:nvSpPr>
        <p:spPr>
          <a:xfrm rot="5400000">
            <a:off x="3502277" y="3388659"/>
            <a:ext cx="3657600" cy="80683"/>
          </a:xfrm>
          <a:prstGeom prst="rect">
            <a:avLst/>
          </a:prstGeom>
          <a:blipFill rotWithShape="1">
            <a:blip r:embed="rId4">
              <a:alphaModFix amt="85000"/>
            </a:blip>
            <a:tile tx="0" ty="-717550" sx="92000" sy="89000" flip="xy" algn="ctr"/>
          </a:blip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lt1"/>
              </a:solidFill>
              <a:latin typeface="Rockwell"/>
              <a:ea typeface="Rockwell"/>
              <a:cs typeface="Rockwell"/>
              <a:sym typeface="Rockwell"/>
            </a:endParaRPr>
          </a:p>
        </p:txBody>
      </p:sp>
      <p:pic>
        <p:nvPicPr>
          <p:cNvPr id="199" name="Google Shape;199;p26"/>
          <p:cNvPicPr preferRelativeResize="0"/>
          <p:nvPr/>
        </p:nvPicPr>
        <p:blipFill rotWithShape="1">
          <a:blip r:embed="rId5">
            <a:alphaModFix/>
          </a:blip>
          <a:srcRect/>
          <a:stretch/>
        </p:blipFill>
        <p:spPr>
          <a:xfrm>
            <a:off x="10920248" y="5648156"/>
            <a:ext cx="1268704" cy="1134686"/>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420"/>
        <p:cNvGrpSpPr/>
        <p:nvPr/>
      </p:nvGrpSpPr>
      <p:grpSpPr>
        <a:xfrm>
          <a:off x="0" y="0"/>
          <a:ext cx="0" cy="0"/>
          <a:chOff x="0" y="0"/>
          <a:chExt cx="0" cy="0"/>
        </a:xfrm>
      </p:grpSpPr>
      <p:sp>
        <p:nvSpPr>
          <p:cNvPr id="421" name="Google Shape;421;p44"/>
          <p:cNvSpPr txBox="1">
            <a:spLocks noGrp="1"/>
          </p:cNvSpPr>
          <p:nvPr>
            <p:ph type="title"/>
          </p:nvPr>
        </p:nvSpPr>
        <p:spPr>
          <a:xfrm>
            <a:off x="8549640" y="685800"/>
            <a:ext cx="3200400" cy="173736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SzPts val="3200"/>
              <a:buFont typeface="Rockwell"/>
              <a:buNone/>
            </a:pPr>
            <a:r>
              <a:rPr lang="en-US"/>
              <a:t>CROSSBAR</a:t>
            </a:r>
            <a:endParaRPr/>
          </a:p>
        </p:txBody>
      </p:sp>
      <p:sp>
        <p:nvSpPr>
          <p:cNvPr id="422" name="Google Shape;422;p44"/>
          <p:cNvSpPr txBox="1">
            <a:spLocks noGrp="1"/>
          </p:cNvSpPr>
          <p:nvPr>
            <p:ph type="body" idx="1"/>
          </p:nvPr>
        </p:nvSpPr>
        <p:spPr>
          <a:xfrm>
            <a:off x="267154" y="205898"/>
            <a:ext cx="6711696" cy="5020056"/>
          </a:xfrm>
          <a:prstGeom prst="rect">
            <a:avLst/>
          </a:prstGeom>
          <a:noFill/>
          <a:ln>
            <a:noFill/>
          </a:ln>
        </p:spPr>
        <p:txBody>
          <a:bodyPr spcFirstLastPara="1" wrap="square" lIns="91425" tIns="45700" rIns="91425" bIns="45700" anchor="t" anchorCtr="0">
            <a:normAutofit/>
          </a:bodyPr>
          <a:lstStyle/>
          <a:p>
            <a:pPr marL="457200" lvl="0" indent="-336550" algn="l" rtl="0">
              <a:lnSpc>
                <a:spcPct val="90000"/>
              </a:lnSpc>
              <a:spcBef>
                <a:spcPts val="1200"/>
              </a:spcBef>
              <a:spcAft>
                <a:spcPts val="0"/>
              </a:spcAft>
              <a:buSzPts val="1700"/>
              <a:buChar char="▪"/>
            </a:pPr>
            <a:r>
              <a:rPr lang="en-US"/>
              <a:t>DON’T MISS INFORMATION</a:t>
            </a:r>
            <a:endParaRPr/>
          </a:p>
          <a:p>
            <a:pPr marL="914400" lvl="1" indent="-325755" algn="l" rtl="0">
              <a:lnSpc>
                <a:spcPct val="90000"/>
              </a:lnSpc>
              <a:spcBef>
                <a:spcPts val="400"/>
              </a:spcBef>
              <a:spcAft>
                <a:spcPts val="0"/>
              </a:spcAft>
              <a:buSzPts val="1530"/>
              <a:buChar char="▪"/>
            </a:pPr>
            <a:r>
              <a:rPr lang="en-US"/>
              <a:t>Adjust your settings in your profile so you stay connected throughout the season. </a:t>
            </a:r>
            <a:endParaRPr/>
          </a:p>
          <a:p>
            <a:pPr marL="914400" lvl="1" indent="-325755" algn="l" rtl="0">
              <a:lnSpc>
                <a:spcPct val="90000"/>
              </a:lnSpc>
              <a:spcBef>
                <a:spcPts val="400"/>
              </a:spcBef>
              <a:spcAft>
                <a:spcPts val="0"/>
              </a:spcAft>
              <a:buSzPts val="1530"/>
              <a:buChar char="▪"/>
            </a:pPr>
            <a:r>
              <a:rPr lang="en-US"/>
              <a:t>Register your athlete if you haven’t already </a:t>
            </a:r>
            <a:endParaRPr/>
          </a:p>
          <a:p>
            <a:pPr marL="914400" lvl="1" indent="-325755" algn="l" rtl="0">
              <a:lnSpc>
                <a:spcPct val="90000"/>
              </a:lnSpc>
              <a:spcBef>
                <a:spcPts val="400"/>
              </a:spcBef>
              <a:spcAft>
                <a:spcPts val="0"/>
              </a:spcAft>
              <a:buSzPts val="1530"/>
              <a:buChar char="▪"/>
            </a:pPr>
            <a:r>
              <a:rPr lang="en-US"/>
              <a:t>Communicate schedule conflicts to Coach Troy and your assigned personal coach directly (not the Team app)</a:t>
            </a:r>
            <a:endParaRPr/>
          </a:p>
        </p:txBody>
      </p:sp>
      <p:sp>
        <p:nvSpPr>
          <p:cNvPr id="423" name="Google Shape;423;p44"/>
          <p:cNvSpPr txBox="1">
            <a:spLocks noGrp="1"/>
          </p:cNvSpPr>
          <p:nvPr>
            <p:ph type="body" idx="2"/>
          </p:nvPr>
        </p:nvSpPr>
        <p:spPr>
          <a:xfrm>
            <a:off x="8549640" y="2423160"/>
            <a:ext cx="3642360" cy="3291840"/>
          </a:xfrm>
          <a:prstGeom prst="rect">
            <a:avLst/>
          </a:prstGeom>
          <a:noFill/>
          <a:ln>
            <a:noFill/>
          </a:ln>
        </p:spPr>
        <p:txBody>
          <a:bodyPr spcFirstLastPara="1" wrap="square" lIns="91425" tIns="45700" rIns="91425" bIns="45700" anchor="t" anchorCtr="0">
            <a:normAutofit/>
          </a:bodyPr>
          <a:lstStyle/>
          <a:p>
            <a:pPr marL="457200" lvl="0" indent="-228600" algn="l" rtl="0">
              <a:lnSpc>
                <a:spcPct val="100000"/>
              </a:lnSpc>
              <a:spcBef>
                <a:spcPts val="1000"/>
              </a:spcBef>
              <a:spcAft>
                <a:spcPts val="0"/>
              </a:spcAft>
              <a:buSzPts val="1190"/>
              <a:buNone/>
            </a:pPr>
            <a:r>
              <a:rPr lang="en-US"/>
              <a:t>Email Notifications</a:t>
            </a:r>
            <a:endParaRPr/>
          </a:p>
          <a:p>
            <a:pPr marL="457200" lvl="0" indent="-228600" algn="l" rtl="0">
              <a:lnSpc>
                <a:spcPct val="100000"/>
              </a:lnSpc>
              <a:spcBef>
                <a:spcPts val="1000"/>
              </a:spcBef>
              <a:spcAft>
                <a:spcPts val="0"/>
              </a:spcAft>
              <a:buSzPts val="1190"/>
              <a:buNone/>
            </a:pPr>
            <a:r>
              <a:rPr lang="en-US"/>
              <a:t>Schedule</a:t>
            </a:r>
            <a:endParaRPr/>
          </a:p>
          <a:p>
            <a:pPr marL="457200" lvl="0" indent="-228600" algn="l" rtl="0">
              <a:lnSpc>
                <a:spcPct val="100000"/>
              </a:lnSpc>
              <a:spcBef>
                <a:spcPts val="1000"/>
              </a:spcBef>
              <a:spcAft>
                <a:spcPts val="0"/>
              </a:spcAft>
              <a:buSzPts val="1190"/>
              <a:buNone/>
            </a:pPr>
            <a:endParaRPr/>
          </a:p>
          <a:p>
            <a:pPr marL="457200" lvl="0" indent="-228600" algn="l" rtl="0">
              <a:lnSpc>
                <a:spcPct val="100000"/>
              </a:lnSpc>
              <a:spcBef>
                <a:spcPts val="1000"/>
              </a:spcBef>
              <a:spcAft>
                <a:spcPts val="0"/>
              </a:spcAft>
              <a:buSzPts val="1190"/>
              <a:buNone/>
            </a:pPr>
            <a:endParaRPr/>
          </a:p>
          <a:p>
            <a:pPr marL="457200" lvl="0" indent="-228600" algn="l" rtl="0">
              <a:lnSpc>
                <a:spcPct val="100000"/>
              </a:lnSpc>
              <a:spcBef>
                <a:spcPts val="1000"/>
              </a:spcBef>
              <a:spcAft>
                <a:spcPts val="0"/>
              </a:spcAft>
              <a:buSzPts val="1190"/>
              <a:buNone/>
            </a:pPr>
            <a:r>
              <a:rPr lang="en-US" sz="1600" b="1"/>
              <a:t>www.crimson-wrestling.com</a:t>
            </a:r>
            <a:endParaRPr/>
          </a:p>
        </p:txBody>
      </p:sp>
      <p:pic>
        <p:nvPicPr>
          <p:cNvPr id="424" name="Google Shape;424;p44"/>
          <p:cNvPicPr preferRelativeResize="0"/>
          <p:nvPr/>
        </p:nvPicPr>
        <p:blipFill rotWithShape="1">
          <a:blip r:embed="rId3">
            <a:alphaModFix/>
          </a:blip>
          <a:srcRect/>
          <a:stretch/>
        </p:blipFill>
        <p:spPr>
          <a:xfrm>
            <a:off x="391856" y="2585101"/>
            <a:ext cx="7482506" cy="3593909"/>
          </a:xfrm>
          <a:prstGeom prst="rect">
            <a:avLst/>
          </a:prstGeom>
          <a:noFill/>
          <a:ln>
            <a:noFill/>
          </a:ln>
        </p:spPr>
      </p:pic>
      <p:pic>
        <p:nvPicPr>
          <p:cNvPr id="425" name="Google Shape;425;p44"/>
          <p:cNvPicPr preferRelativeResize="0"/>
          <p:nvPr/>
        </p:nvPicPr>
        <p:blipFill rotWithShape="1">
          <a:blip r:embed="rId4">
            <a:alphaModFix/>
          </a:blip>
          <a:srcRect/>
          <a:stretch/>
        </p:blipFill>
        <p:spPr>
          <a:xfrm>
            <a:off x="11045738" y="5832822"/>
            <a:ext cx="1146262" cy="1025178"/>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429"/>
        <p:cNvGrpSpPr/>
        <p:nvPr/>
      </p:nvGrpSpPr>
      <p:grpSpPr>
        <a:xfrm>
          <a:off x="0" y="0"/>
          <a:ext cx="0" cy="0"/>
          <a:chOff x="0" y="0"/>
          <a:chExt cx="0" cy="0"/>
        </a:xfrm>
      </p:grpSpPr>
      <p:sp>
        <p:nvSpPr>
          <p:cNvPr id="430" name="Google Shape;430;p45"/>
          <p:cNvSpPr txBox="1">
            <a:spLocks noGrp="1"/>
          </p:cNvSpPr>
          <p:nvPr>
            <p:ph type="ctrTitle"/>
          </p:nvPr>
        </p:nvSpPr>
        <p:spPr>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SzPts val="3200"/>
              <a:buFont typeface="Rockwell"/>
              <a:buNone/>
            </a:pPr>
            <a:r>
              <a:rPr lang="en-US"/>
              <a:t>HELLO TEAM </a:t>
            </a:r>
            <a:endParaRPr/>
          </a:p>
        </p:txBody>
      </p:sp>
      <p:sp>
        <p:nvSpPr>
          <p:cNvPr id="432" name="Google Shape;432;p45"/>
          <p:cNvSpPr txBox="1">
            <a:spLocks noGrp="1"/>
          </p:cNvSpPr>
          <p:nvPr>
            <p:ph type="subTitle" idx="1"/>
          </p:nvPr>
        </p:nvSpPr>
        <p:spPr>
          <a:prstGeom prst="rect">
            <a:avLst/>
          </a:prstGeom>
          <a:noFill/>
          <a:ln>
            <a:noFill/>
          </a:ln>
        </p:spPr>
        <p:txBody>
          <a:bodyPr spcFirstLastPara="1" wrap="square" lIns="91425" tIns="45700" rIns="91425" bIns="45700" anchor="t" anchorCtr="0">
            <a:normAutofit fontScale="77500" lnSpcReduction="20000"/>
          </a:bodyPr>
          <a:lstStyle/>
          <a:p>
            <a:pPr marL="457200" lvl="0" indent="-228600" algn="l" rtl="0">
              <a:lnSpc>
                <a:spcPct val="100000"/>
              </a:lnSpc>
              <a:spcBef>
                <a:spcPts val="1000"/>
              </a:spcBef>
              <a:spcAft>
                <a:spcPts val="0"/>
              </a:spcAft>
              <a:buSzPts val="1190"/>
              <a:buNone/>
            </a:pPr>
            <a:r>
              <a:rPr lang="en-US"/>
              <a:t>Communication from Coaches to athletes</a:t>
            </a:r>
            <a:endParaRPr/>
          </a:p>
          <a:p>
            <a:pPr marL="457200" lvl="0" indent="-228600" algn="l" rtl="0">
              <a:lnSpc>
                <a:spcPct val="100000"/>
              </a:lnSpc>
              <a:spcBef>
                <a:spcPts val="1000"/>
              </a:spcBef>
              <a:spcAft>
                <a:spcPts val="0"/>
              </a:spcAft>
              <a:buSzPts val="1190"/>
              <a:buNone/>
            </a:pPr>
            <a:endParaRPr/>
          </a:p>
          <a:p>
            <a:pPr marL="457200" lvl="0" indent="-228600" algn="l" rtl="0">
              <a:lnSpc>
                <a:spcPct val="100000"/>
              </a:lnSpc>
              <a:spcBef>
                <a:spcPts val="1000"/>
              </a:spcBef>
              <a:spcAft>
                <a:spcPts val="0"/>
              </a:spcAft>
              <a:buSzPts val="1190"/>
              <a:buNone/>
            </a:pPr>
            <a:r>
              <a:rPr lang="en-US" sz="1600" b="1"/>
              <a:t>www.crimson-wrestling.com</a:t>
            </a:r>
            <a:endParaRPr/>
          </a:p>
        </p:txBody>
      </p:sp>
      <p:pic>
        <p:nvPicPr>
          <p:cNvPr id="433" name="Google Shape;433;p45"/>
          <p:cNvPicPr preferRelativeResize="0"/>
          <p:nvPr/>
        </p:nvPicPr>
        <p:blipFill rotWithShape="1">
          <a:blip r:embed="rId3">
            <a:alphaModFix/>
          </a:blip>
          <a:srcRect/>
          <a:stretch/>
        </p:blipFill>
        <p:spPr>
          <a:xfrm>
            <a:off x="11045738" y="5832822"/>
            <a:ext cx="1146262" cy="1025178"/>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438"/>
        <p:cNvGrpSpPr/>
        <p:nvPr/>
      </p:nvGrpSpPr>
      <p:grpSpPr>
        <a:xfrm>
          <a:off x="0" y="0"/>
          <a:ext cx="0" cy="0"/>
          <a:chOff x="0" y="0"/>
          <a:chExt cx="0" cy="0"/>
        </a:xfrm>
      </p:grpSpPr>
      <p:sp>
        <p:nvSpPr>
          <p:cNvPr id="439" name="Google Shape;439;p46"/>
          <p:cNvSpPr/>
          <p:nvPr/>
        </p:nvSpPr>
        <p:spPr>
          <a:xfrm>
            <a:off x="0" y="0"/>
            <a:ext cx="12192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Arial"/>
              <a:buNone/>
            </a:pPr>
            <a:endParaRPr sz="1800">
              <a:solidFill>
                <a:schemeClr val="lt1"/>
              </a:solidFill>
              <a:latin typeface="Rockwell"/>
              <a:ea typeface="Rockwell"/>
              <a:cs typeface="Rockwell"/>
              <a:sym typeface="Rockwell"/>
            </a:endParaRPr>
          </a:p>
        </p:txBody>
      </p:sp>
      <p:sp>
        <p:nvSpPr>
          <p:cNvPr id="440" name="Google Shape;440;p46"/>
          <p:cNvSpPr/>
          <p:nvPr/>
        </p:nvSpPr>
        <p:spPr>
          <a:xfrm>
            <a:off x="641604" y="653241"/>
            <a:ext cx="10908792" cy="80683"/>
          </a:xfrm>
          <a:prstGeom prst="rect">
            <a:avLst/>
          </a:prstGeom>
          <a:blipFill rotWithShape="1">
            <a:blip r:embed="rId3">
              <a:alphaModFix amt="85000"/>
            </a:blip>
            <a:tile tx="0" ty="-762000" sx="92000" sy="89000" flip="xy" algn="ctr"/>
          </a:bli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Arial"/>
              <a:buNone/>
            </a:pPr>
            <a:endParaRPr sz="1800">
              <a:solidFill>
                <a:schemeClr val="lt1"/>
              </a:solidFill>
              <a:latin typeface="Rockwell"/>
              <a:ea typeface="Rockwell"/>
              <a:cs typeface="Rockwell"/>
              <a:sym typeface="Rockwell"/>
            </a:endParaRPr>
          </a:p>
        </p:txBody>
      </p:sp>
      <p:sp>
        <p:nvSpPr>
          <p:cNvPr id="441" name="Google Shape;441;p46"/>
          <p:cNvSpPr/>
          <p:nvPr/>
        </p:nvSpPr>
        <p:spPr>
          <a:xfrm>
            <a:off x="641602" y="822324"/>
            <a:ext cx="5149596" cy="5228279"/>
          </a:xfrm>
          <a:prstGeom prst="rect">
            <a:avLst/>
          </a:prstGeom>
          <a:blipFill rotWithShape="1">
            <a:blip r:embed="rId3">
              <a:alphaModFix amt="85000"/>
            </a:blip>
            <a:tile tx="0" ty="-704850" sx="92000" sy="89000" flip="xy" algn="ctr"/>
          </a:bli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Arial"/>
              <a:buNone/>
            </a:pPr>
            <a:endParaRPr sz="1800">
              <a:solidFill>
                <a:schemeClr val="lt1"/>
              </a:solidFill>
              <a:latin typeface="Rockwell"/>
              <a:ea typeface="Rockwell"/>
              <a:cs typeface="Rockwell"/>
              <a:sym typeface="Rockwell"/>
            </a:endParaRPr>
          </a:p>
        </p:txBody>
      </p:sp>
      <p:sp>
        <p:nvSpPr>
          <p:cNvPr id="442" name="Google Shape;442;p46"/>
          <p:cNvSpPr txBox="1">
            <a:spLocks noGrp="1"/>
          </p:cNvSpPr>
          <p:nvPr>
            <p:ph type="title"/>
          </p:nvPr>
        </p:nvSpPr>
        <p:spPr>
          <a:xfrm>
            <a:off x="1286934" y="1465790"/>
            <a:ext cx="3860798" cy="3941345"/>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5100"/>
              <a:buFont typeface="Rockwell"/>
              <a:buNone/>
            </a:pPr>
            <a:r>
              <a:rPr lang="en-US" sz="3700"/>
              <a:t>VOLUNTEER OPPORTUNITIES</a:t>
            </a:r>
            <a:br>
              <a:rPr lang="en-US" sz="3700"/>
            </a:br>
            <a:br>
              <a:rPr lang="en-US" sz="3700"/>
            </a:br>
            <a:br>
              <a:rPr lang="en-US" sz="3700"/>
            </a:br>
            <a:br>
              <a:rPr lang="en-US" sz="3700"/>
            </a:br>
            <a:r>
              <a:rPr lang="en-US" sz="3700" i="1"/>
              <a:t>No experience needed </a:t>
            </a:r>
            <a:endParaRPr sz="4000" i="1"/>
          </a:p>
        </p:txBody>
      </p:sp>
      <p:sp>
        <p:nvSpPr>
          <p:cNvPr id="443" name="Google Shape;443;p46"/>
          <p:cNvSpPr txBox="1">
            <a:spLocks noGrp="1"/>
          </p:cNvSpPr>
          <p:nvPr>
            <p:ph type="body" idx="1"/>
          </p:nvPr>
        </p:nvSpPr>
        <p:spPr>
          <a:xfrm>
            <a:off x="6417733" y="1359090"/>
            <a:ext cx="5191729" cy="4048046"/>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1200"/>
              </a:spcBef>
              <a:spcAft>
                <a:spcPts val="0"/>
              </a:spcAft>
              <a:buClr>
                <a:schemeClr val="dk1"/>
              </a:buClr>
              <a:buSzPts val="1190"/>
              <a:buNone/>
            </a:pPr>
            <a:r>
              <a:rPr lang="en-US" sz="1400"/>
              <a:t>Sign up Genius posted on website to find a shift!</a:t>
            </a:r>
            <a:endParaRPr/>
          </a:p>
          <a:p>
            <a:pPr marL="182880" lvl="0" indent="-107315" algn="l" rtl="0">
              <a:lnSpc>
                <a:spcPct val="90000"/>
              </a:lnSpc>
              <a:spcBef>
                <a:spcPts val="1200"/>
              </a:spcBef>
              <a:spcAft>
                <a:spcPts val="0"/>
              </a:spcAft>
              <a:buClr>
                <a:schemeClr val="dk1"/>
              </a:buClr>
              <a:buSzPts val="1190"/>
              <a:buNone/>
            </a:pPr>
            <a:endParaRPr sz="1400">
              <a:solidFill>
                <a:srgbClr val="9D1F35"/>
              </a:solidFill>
            </a:endParaRPr>
          </a:p>
          <a:p>
            <a:pPr marL="0" lvl="0" indent="0" algn="l" rtl="0">
              <a:lnSpc>
                <a:spcPct val="90000"/>
              </a:lnSpc>
              <a:spcBef>
                <a:spcPts val="1200"/>
              </a:spcBef>
              <a:spcAft>
                <a:spcPts val="0"/>
              </a:spcAft>
              <a:buClr>
                <a:schemeClr val="dk1"/>
              </a:buClr>
              <a:buSzPts val="1190"/>
              <a:buNone/>
            </a:pPr>
            <a:endParaRPr sz="1400">
              <a:solidFill>
                <a:srgbClr val="9D1F35"/>
              </a:solidFill>
            </a:endParaRPr>
          </a:p>
          <a:p>
            <a:pPr marL="457200" lvl="1" indent="-182880" algn="l" rtl="0">
              <a:lnSpc>
                <a:spcPct val="90000"/>
              </a:lnSpc>
              <a:spcBef>
                <a:spcPts val="400"/>
              </a:spcBef>
              <a:spcAft>
                <a:spcPts val="0"/>
              </a:spcAft>
              <a:buClr>
                <a:schemeClr val="dk1"/>
              </a:buClr>
              <a:buSzPts val="1190"/>
              <a:buChar char="▪"/>
            </a:pPr>
            <a:r>
              <a:rPr lang="en-US" sz="1400" b="1">
                <a:solidFill>
                  <a:schemeClr val="accent3"/>
                </a:solidFill>
              </a:rPr>
              <a:t>11/30 MG Youth Tournament </a:t>
            </a:r>
            <a:endParaRPr/>
          </a:p>
          <a:p>
            <a:pPr marL="457200" lvl="1" indent="-182880" algn="l" rtl="0">
              <a:lnSpc>
                <a:spcPct val="90000"/>
              </a:lnSpc>
              <a:spcBef>
                <a:spcPts val="400"/>
              </a:spcBef>
              <a:spcAft>
                <a:spcPts val="0"/>
              </a:spcAft>
              <a:buClr>
                <a:schemeClr val="dk1"/>
              </a:buClr>
              <a:buSzPts val="1190"/>
              <a:buChar char="▪"/>
            </a:pPr>
            <a:r>
              <a:rPr lang="en-US" sz="1400" b="1">
                <a:solidFill>
                  <a:schemeClr val="accent3"/>
                </a:solidFill>
              </a:rPr>
              <a:t>12/12 Girls &amp; JV dual tournament</a:t>
            </a:r>
            <a:endParaRPr/>
          </a:p>
          <a:p>
            <a:pPr marL="457200" lvl="1" indent="-182880" algn="l" rtl="0">
              <a:lnSpc>
                <a:spcPct val="90000"/>
              </a:lnSpc>
              <a:spcBef>
                <a:spcPts val="400"/>
              </a:spcBef>
              <a:spcAft>
                <a:spcPts val="0"/>
              </a:spcAft>
              <a:buClr>
                <a:schemeClr val="dk1"/>
              </a:buClr>
              <a:buSzPts val="1190"/>
              <a:buChar char="▪"/>
            </a:pPr>
            <a:r>
              <a:rPr lang="en-US" sz="1400" b="1">
                <a:solidFill>
                  <a:schemeClr val="accent3"/>
                </a:solidFill>
              </a:rPr>
              <a:t>12/13 MG tournament- All wrestlers</a:t>
            </a:r>
            <a:endParaRPr/>
          </a:p>
          <a:p>
            <a:pPr marL="457200" lvl="1" indent="-182880" algn="l" rtl="0">
              <a:lnSpc>
                <a:spcPct val="90000"/>
              </a:lnSpc>
              <a:spcBef>
                <a:spcPts val="600"/>
              </a:spcBef>
              <a:spcAft>
                <a:spcPts val="0"/>
              </a:spcAft>
              <a:buClr>
                <a:schemeClr val="dk1"/>
              </a:buClr>
              <a:buSzPts val="1190"/>
              <a:buChar char="▪"/>
            </a:pPr>
            <a:r>
              <a:rPr lang="en-US" sz="1400" b="1">
                <a:solidFill>
                  <a:schemeClr val="accent3"/>
                </a:solidFill>
              </a:rPr>
              <a:t>Concessions for home duals– Connect with Chris for shift opportunities</a:t>
            </a:r>
            <a:endParaRPr/>
          </a:p>
          <a:p>
            <a:pPr marL="274320" lvl="1" indent="0" algn="l" rtl="0">
              <a:lnSpc>
                <a:spcPct val="90000"/>
              </a:lnSpc>
              <a:spcBef>
                <a:spcPts val="600"/>
              </a:spcBef>
              <a:spcAft>
                <a:spcPts val="0"/>
              </a:spcAft>
              <a:buClr>
                <a:schemeClr val="dk1"/>
              </a:buClr>
              <a:buSzPts val="1190"/>
              <a:buNone/>
            </a:pPr>
            <a:endParaRPr/>
          </a:p>
          <a:p>
            <a:pPr marL="0" lvl="0" indent="0" algn="l" rtl="0">
              <a:lnSpc>
                <a:spcPct val="90000"/>
              </a:lnSpc>
              <a:spcBef>
                <a:spcPts val="1200"/>
              </a:spcBef>
              <a:spcAft>
                <a:spcPts val="0"/>
              </a:spcAft>
              <a:buSzPts val="1190"/>
              <a:buNone/>
            </a:pPr>
            <a:endParaRPr sz="1400"/>
          </a:p>
        </p:txBody>
      </p:sp>
      <p:sp>
        <p:nvSpPr>
          <p:cNvPr id="444" name="Google Shape;444;p46"/>
          <p:cNvSpPr/>
          <p:nvPr/>
        </p:nvSpPr>
        <p:spPr>
          <a:xfrm>
            <a:off x="641604" y="6121662"/>
            <a:ext cx="10908792" cy="80683"/>
          </a:xfrm>
          <a:prstGeom prst="rect">
            <a:avLst/>
          </a:prstGeom>
          <a:blipFill rotWithShape="1">
            <a:blip r:embed="rId3">
              <a:alphaModFix amt="85000"/>
            </a:blip>
            <a:tile tx="0" ty="-762000" sx="92000" sy="89000" flip="xy" algn="ctr"/>
          </a:bli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Arial"/>
              <a:buNone/>
            </a:pPr>
            <a:endParaRPr sz="1800">
              <a:solidFill>
                <a:schemeClr val="lt1"/>
              </a:solidFill>
              <a:latin typeface="Rockwell"/>
              <a:ea typeface="Rockwell"/>
              <a:cs typeface="Rockwell"/>
              <a:sym typeface="Rockwe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448"/>
        <p:cNvGrpSpPr/>
        <p:nvPr/>
      </p:nvGrpSpPr>
      <p:grpSpPr>
        <a:xfrm>
          <a:off x="0" y="0"/>
          <a:ext cx="0" cy="0"/>
          <a:chOff x="0" y="0"/>
          <a:chExt cx="0" cy="0"/>
        </a:xfrm>
      </p:grpSpPr>
      <p:sp>
        <p:nvSpPr>
          <p:cNvPr id="449" name="Google Shape;449;p47"/>
          <p:cNvSpPr txBox="1">
            <a:spLocks noGrp="1"/>
          </p:cNvSpPr>
          <p:nvPr>
            <p:ph type="title"/>
          </p:nvPr>
        </p:nvSpPr>
        <p:spPr>
          <a:xfrm>
            <a:off x="8549640" y="685800"/>
            <a:ext cx="3463684" cy="173736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SzPct val="100000"/>
              <a:buFont typeface="Rockwell"/>
              <a:buNone/>
            </a:pPr>
            <a:r>
              <a:rPr lang="en-US" sz="4400"/>
              <a:t>KEY WRESTLING EVENT DATES</a:t>
            </a:r>
            <a:br>
              <a:rPr lang="en-US"/>
            </a:br>
            <a:endParaRPr sz="1600"/>
          </a:p>
        </p:txBody>
      </p:sp>
      <p:sp>
        <p:nvSpPr>
          <p:cNvPr id="450" name="Google Shape;450;p47"/>
          <p:cNvSpPr txBox="1">
            <a:spLocks noGrp="1"/>
          </p:cNvSpPr>
          <p:nvPr>
            <p:ph type="body" idx="1"/>
          </p:nvPr>
        </p:nvSpPr>
        <p:spPr>
          <a:xfrm>
            <a:off x="441959" y="159488"/>
            <a:ext cx="7585622" cy="6624084"/>
          </a:xfrm>
          <a:prstGeom prst="rect">
            <a:avLst/>
          </a:prstGeom>
          <a:noFill/>
          <a:ln>
            <a:noFill/>
          </a:ln>
        </p:spPr>
        <p:txBody>
          <a:bodyPr spcFirstLastPara="1" wrap="square" lIns="91425" tIns="45700" rIns="91425" bIns="45700" anchor="ctr" anchorCtr="0">
            <a:noAutofit/>
          </a:bodyPr>
          <a:lstStyle/>
          <a:p>
            <a:pPr marL="182880" lvl="0" indent="-182880" algn="l" rtl="0">
              <a:lnSpc>
                <a:spcPct val="90000"/>
              </a:lnSpc>
              <a:spcBef>
                <a:spcPts val="1400"/>
              </a:spcBef>
              <a:spcAft>
                <a:spcPts val="0"/>
              </a:spcAft>
              <a:buSzPts val="1105"/>
              <a:buChar char="▪"/>
            </a:pPr>
            <a:r>
              <a:rPr lang="en-US" sz="1300"/>
              <a:t>First Tournament of the year (Need Weight Certifications by 11.26 in order to compete)  - 11.29.25 at Minnetonka</a:t>
            </a:r>
            <a:endParaRPr/>
          </a:p>
          <a:p>
            <a:pPr marL="182880" lvl="0" indent="-182880" algn="l" rtl="0">
              <a:lnSpc>
                <a:spcPct val="90000"/>
              </a:lnSpc>
              <a:spcBef>
                <a:spcPts val="1400"/>
              </a:spcBef>
              <a:spcAft>
                <a:spcPts val="0"/>
              </a:spcAft>
              <a:buSzPts val="1105"/>
              <a:buChar char="▪"/>
            </a:pPr>
            <a:r>
              <a:rPr lang="en-US" sz="1300"/>
              <a:t>MG Youth Tournament FUNDRAISER:  11.30.25</a:t>
            </a:r>
            <a:endParaRPr/>
          </a:p>
          <a:p>
            <a:pPr marL="182880" lvl="0" indent="-182880" algn="l" rtl="0">
              <a:lnSpc>
                <a:spcPct val="90000"/>
              </a:lnSpc>
              <a:spcBef>
                <a:spcPts val="1400"/>
              </a:spcBef>
              <a:spcAft>
                <a:spcPts val="0"/>
              </a:spcAft>
              <a:buSzPts val="1105"/>
              <a:buChar char="▪"/>
            </a:pPr>
            <a:r>
              <a:rPr lang="en-US" sz="1300"/>
              <a:t>Youth Night: 12.4.25</a:t>
            </a:r>
            <a:endParaRPr/>
          </a:p>
          <a:p>
            <a:pPr marL="182880" lvl="0" indent="-182880" algn="l" rtl="0">
              <a:lnSpc>
                <a:spcPct val="90000"/>
              </a:lnSpc>
              <a:spcBef>
                <a:spcPts val="1400"/>
              </a:spcBef>
              <a:spcAft>
                <a:spcPts val="0"/>
              </a:spcAft>
              <a:buSzPts val="1105"/>
              <a:buChar char="▪"/>
            </a:pPr>
            <a:r>
              <a:rPr lang="en-US" sz="1300"/>
              <a:t>MG Girls Tournament and JV Duals: 12.12.25</a:t>
            </a:r>
            <a:endParaRPr sz="1300"/>
          </a:p>
          <a:p>
            <a:pPr marL="182880" lvl="0" indent="-182880" algn="l" rtl="0">
              <a:lnSpc>
                <a:spcPct val="90000"/>
              </a:lnSpc>
              <a:spcBef>
                <a:spcPts val="1400"/>
              </a:spcBef>
              <a:spcAft>
                <a:spcPts val="0"/>
              </a:spcAft>
              <a:buSzPts val="1105"/>
              <a:buChar char="▪"/>
            </a:pPr>
            <a:r>
              <a:rPr lang="en-US" sz="1300"/>
              <a:t>MG HS Individual Tournament: 12.13.25</a:t>
            </a:r>
            <a:endParaRPr/>
          </a:p>
          <a:p>
            <a:pPr marL="182880" lvl="0" indent="-182880" algn="l" rtl="0">
              <a:lnSpc>
                <a:spcPct val="90000"/>
              </a:lnSpc>
              <a:spcBef>
                <a:spcPts val="1400"/>
              </a:spcBef>
              <a:spcAft>
                <a:spcPts val="0"/>
              </a:spcAft>
              <a:buSzPts val="1105"/>
              <a:buChar char="▪"/>
            </a:pPr>
            <a:r>
              <a:rPr lang="en-US" sz="1300"/>
              <a:t>Redwood Riot (Out of Town Tournament): 12.19.25 - 12.20.25</a:t>
            </a:r>
            <a:endParaRPr sz="1300"/>
          </a:p>
          <a:p>
            <a:pPr marL="182880" lvl="0" indent="-195262" algn="l" rtl="0">
              <a:lnSpc>
                <a:spcPct val="90000"/>
              </a:lnSpc>
              <a:spcBef>
                <a:spcPts val="1400"/>
              </a:spcBef>
              <a:spcAft>
                <a:spcPts val="0"/>
              </a:spcAft>
              <a:buSzPts val="1300"/>
              <a:buChar char="▪"/>
            </a:pPr>
            <a:r>
              <a:rPr lang="en-US" sz="1300"/>
              <a:t>9th Grade Team State: 1.17.26</a:t>
            </a:r>
            <a:endParaRPr sz="1300"/>
          </a:p>
          <a:p>
            <a:pPr marL="182880" lvl="0" indent="-182880" algn="l" rtl="0">
              <a:lnSpc>
                <a:spcPct val="90000"/>
              </a:lnSpc>
              <a:spcBef>
                <a:spcPts val="1400"/>
              </a:spcBef>
              <a:spcAft>
                <a:spcPts val="0"/>
              </a:spcAft>
              <a:buSzPts val="1105"/>
              <a:buChar char="▪"/>
            </a:pPr>
            <a:r>
              <a:rPr lang="en-US" sz="1300"/>
              <a:t>9</a:t>
            </a:r>
            <a:r>
              <a:rPr lang="en-US" sz="1300" baseline="30000"/>
              <a:t>th</a:t>
            </a:r>
            <a:r>
              <a:rPr lang="en-US" sz="1300"/>
              <a:t> Grade Individual Sections: 1.24.26</a:t>
            </a:r>
            <a:endParaRPr/>
          </a:p>
          <a:p>
            <a:pPr marL="182880" lvl="0" indent="-182880" algn="l" rtl="0">
              <a:lnSpc>
                <a:spcPct val="90000"/>
              </a:lnSpc>
              <a:spcBef>
                <a:spcPts val="1400"/>
              </a:spcBef>
              <a:spcAft>
                <a:spcPts val="0"/>
              </a:spcAft>
              <a:buSzPts val="1105"/>
              <a:buChar char="▪"/>
            </a:pPr>
            <a:r>
              <a:rPr lang="en-US" sz="1300"/>
              <a:t>9</a:t>
            </a:r>
            <a:r>
              <a:rPr lang="en-US" sz="1300" baseline="30000"/>
              <a:t>th</a:t>
            </a:r>
            <a:r>
              <a:rPr lang="en-US" sz="1300"/>
              <a:t> Grade Individual State: 1.31.26</a:t>
            </a:r>
            <a:endParaRPr sz="1300"/>
          </a:p>
          <a:p>
            <a:pPr marL="182880" lvl="0" indent="-195262" algn="l" rtl="0">
              <a:lnSpc>
                <a:spcPct val="90000"/>
              </a:lnSpc>
              <a:spcBef>
                <a:spcPts val="1400"/>
              </a:spcBef>
              <a:spcAft>
                <a:spcPts val="0"/>
              </a:spcAft>
              <a:buSzPts val="1300"/>
              <a:buChar char="▪"/>
            </a:pPr>
            <a:r>
              <a:rPr lang="en-US" sz="1300"/>
              <a:t>Girls Individual Sections: 2.6.26 - 2.7.26</a:t>
            </a:r>
            <a:endParaRPr sz="1300"/>
          </a:p>
          <a:p>
            <a:pPr marL="182880" lvl="0" indent="-182880" algn="l" rtl="0">
              <a:lnSpc>
                <a:spcPct val="90000"/>
              </a:lnSpc>
              <a:spcBef>
                <a:spcPts val="1400"/>
              </a:spcBef>
              <a:spcAft>
                <a:spcPts val="0"/>
              </a:spcAft>
              <a:buSzPts val="1105"/>
              <a:buChar char="▪"/>
            </a:pPr>
            <a:r>
              <a:rPr lang="en-US" sz="1300"/>
              <a:t>Boys Team Sections: 2.13.26</a:t>
            </a:r>
            <a:endParaRPr/>
          </a:p>
          <a:p>
            <a:pPr marL="182880" lvl="0" indent="-182880" algn="l" rtl="0">
              <a:lnSpc>
                <a:spcPct val="90000"/>
              </a:lnSpc>
              <a:spcBef>
                <a:spcPts val="1400"/>
              </a:spcBef>
              <a:spcAft>
                <a:spcPts val="0"/>
              </a:spcAft>
              <a:buSzPts val="1105"/>
              <a:buChar char="▪"/>
            </a:pPr>
            <a:r>
              <a:rPr lang="en-US" sz="1300"/>
              <a:t>Boys Individual Sections: 2.21.26 </a:t>
            </a:r>
            <a:endParaRPr/>
          </a:p>
          <a:p>
            <a:pPr marL="182880" lvl="0" indent="-182880" algn="l" rtl="0">
              <a:lnSpc>
                <a:spcPct val="90000"/>
              </a:lnSpc>
              <a:spcBef>
                <a:spcPts val="1400"/>
              </a:spcBef>
              <a:spcAft>
                <a:spcPts val="0"/>
              </a:spcAft>
              <a:buSzPts val="1105"/>
              <a:buChar char="▪"/>
            </a:pPr>
            <a:r>
              <a:rPr lang="en-US" sz="1300"/>
              <a:t>STATE TOURNAMENT: 2.25.26 - 2.28.26</a:t>
            </a:r>
            <a:endParaRPr sz="1300"/>
          </a:p>
          <a:p>
            <a:pPr marL="182880" lvl="0" indent="-182880" algn="l" rtl="0">
              <a:lnSpc>
                <a:spcPct val="100000"/>
              </a:lnSpc>
              <a:spcBef>
                <a:spcPts val="1200"/>
              </a:spcBef>
              <a:spcAft>
                <a:spcPts val="0"/>
              </a:spcAft>
              <a:buSzPts val="1190"/>
              <a:buChar char="▪"/>
            </a:pPr>
            <a:r>
              <a:rPr lang="en-US" sz="1400">
                <a:solidFill>
                  <a:schemeClr val="accent3"/>
                </a:solidFill>
              </a:rPr>
              <a:t>As always, please be mindful as we head into winter, if your athlete is sick/contagious, please keep them home.  </a:t>
            </a:r>
            <a:endParaRPr/>
          </a:p>
          <a:p>
            <a:pPr marL="182880" lvl="0" indent="-182880" algn="l" rtl="0">
              <a:lnSpc>
                <a:spcPct val="100000"/>
              </a:lnSpc>
              <a:spcBef>
                <a:spcPts val="1200"/>
              </a:spcBef>
              <a:spcAft>
                <a:spcPts val="0"/>
              </a:spcAft>
              <a:buSzPts val="1190"/>
              <a:buChar char="▪"/>
            </a:pPr>
            <a:r>
              <a:rPr lang="en-US" sz="1400">
                <a:solidFill>
                  <a:schemeClr val="accent3"/>
                </a:solidFill>
              </a:rPr>
              <a:t>If you notice anything from skin perspective, reach out to a coach and ask! </a:t>
            </a:r>
            <a:endParaRPr/>
          </a:p>
          <a:p>
            <a:pPr marL="182880" lvl="0" indent="-182880" algn="l" rtl="0">
              <a:lnSpc>
                <a:spcPct val="100000"/>
              </a:lnSpc>
              <a:spcBef>
                <a:spcPts val="1200"/>
              </a:spcBef>
              <a:spcAft>
                <a:spcPts val="0"/>
              </a:spcAft>
              <a:buSzPts val="1190"/>
              <a:buChar char="▪"/>
            </a:pPr>
            <a:r>
              <a:rPr lang="en-US" sz="1400">
                <a:solidFill>
                  <a:schemeClr val="accent3"/>
                </a:solidFill>
              </a:rPr>
              <a:t>Parent FAQ Resource Guide on the website- Under Resources for Parents</a:t>
            </a:r>
            <a:endParaRPr/>
          </a:p>
          <a:p>
            <a:pPr marL="182880" lvl="0" indent="-112711" algn="l" rtl="0">
              <a:lnSpc>
                <a:spcPct val="90000"/>
              </a:lnSpc>
              <a:spcBef>
                <a:spcPts val="1200"/>
              </a:spcBef>
              <a:spcAft>
                <a:spcPts val="0"/>
              </a:spcAft>
              <a:buSzPts val="1105"/>
              <a:buNone/>
            </a:pPr>
            <a:endParaRPr sz="1300"/>
          </a:p>
        </p:txBody>
      </p:sp>
      <p:sp>
        <p:nvSpPr>
          <p:cNvPr id="451" name="Google Shape;451;p47"/>
          <p:cNvSpPr txBox="1">
            <a:spLocks noGrp="1"/>
          </p:cNvSpPr>
          <p:nvPr>
            <p:ph type="body" idx="2"/>
          </p:nvPr>
        </p:nvSpPr>
        <p:spPr>
          <a:xfrm>
            <a:off x="8549641" y="2959187"/>
            <a:ext cx="3200400" cy="329184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190"/>
              <a:buNone/>
            </a:pPr>
            <a:r>
              <a:rPr lang="en-US" sz="1400"/>
              <a:t>Practice and other Fun events will be posted on CrossBar App </a:t>
            </a:r>
            <a:endParaRPr/>
          </a:p>
          <a:p>
            <a:pPr marL="0" lvl="0" indent="0" algn="l" rtl="0">
              <a:lnSpc>
                <a:spcPct val="100000"/>
              </a:lnSpc>
              <a:spcBef>
                <a:spcPts val="1200"/>
              </a:spcBef>
              <a:spcAft>
                <a:spcPts val="0"/>
              </a:spcAft>
              <a:buSzPts val="1190"/>
              <a:buNone/>
            </a:pPr>
            <a:r>
              <a:rPr lang="en-US">
                <a:solidFill>
                  <a:srgbClr val="571811"/>
                </a:solidFill>
              </a:rPr>
              <a:t>**Will be used to communicate (via Chat function) any changes to schedule which may happen last minute (weather, etc) **</a:t>
            </a:r>
            <a:endParaRPr/>
          </a:p>
        </p:txBody>
      </p:sp>
      <p:pic>
        <p:nvPicPr>
          <p:cNvPr id="452" name="Google Shape;452;p47"/>
          <p:cNvPicPr preferRelativeResize="0"/>
          <p:nvPr/>
        </p:nvPicPr>
        <p:blipFill rotWithShape="1">
          <a:blip r:embed="rId3">
            <a:alphaModFix/>
          </a:blip>
          <a:srcRect/>
          <a:stretch/>
        </p:blipFill>
        <p:spPr>
          <a:xfrm>
            <a:off x="11045738" y="5832822"/>
            <a:ext cx="1146262" cy="1025178"/>
          </a:xfrm>
          <a:prstGeom prst="rect">
            <a:avLst/>
          </a:prstGeom>
          <a:noFill/>
          <a:ln>
            <a:noFill/>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456"/>
        <p:cNvGrpSpPr/>
        <p:nvPr/>
      </p:nvGrpSpPr>
      <p:grpSpPr>
        <a:xfrm>
          <a:off x="0" y="0"/>
          <a:ext cx="0" cy="0"/>
          <a:chOff x="0" y="0"/>
          <a:chExt cx="0" cy="0"/>
        </a:xfrm>
      </p:grpSpPr>
      <p:sp>
        <p:nvSpPr>
          <p:cNvPr id="457" name="Google Shape;457;p48"/>
          <p:cNvSpPr txBox="1">
            <a:spLocks noGrp="1"/>
          </p:cNvSpPr>
          <p:nvPr>
            <p:ph type="title"/>
          </p:nvPr>
        </p:nvSpPr>
        <p:spPr>
          <a:xfrm>
            <a:off x="8549640" y="685800"/>
            <a:ext cx="3200400" cy="173736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SzPct val="100000"/>
              <a:buFont typeface="Rockwell"/>
              <a:buNone/>
            </a:pPr>
            <a:r>
              <a:rPr lang="en-US" sz="4400"/>
              <a:t>SEASON KEY DATES</a:t>
            </a:r>
            <a:br>
              <a:rPr lang="en-US"/>
            </a:br>
            <a:endParaRPr sz="1600"/>
          </a:p>
        </p:txBody>
      </p:sp>
      <p:sp>
        <p:nvSpPr>
          <p:cNvPr id="458" name="Google Shape;458;p48"/>
          <p:cNvSpPr txBox="1">
            <a:spLocks noGrp="1"/>
          </p:cNvSpPr>
          <p:nvPr>
            <p:ph type="body" idx="1"/>
          </p:nvPr>
        </p:nvSpPr>
        <p:spPr>
          <a:xfrm>
            <a:off x="441959" y="159488"/>
            <a:ext cx="7585622" cy="6624084"/>
          </a:xfrm>
          <a:prstGeom prst="rect">
            <a:avLst/>
          </a:prstGeom>
          <a:noFill/>
          <a:ln>
            <a:noFill/>
          </a:ln>
        </p:spPr>
        <p:txBody>
          <a:bodyPr spcFirstLastPara="1" wrap="square" lIns="91425" tIns="45700" rIns="91425" bIns="45700" anchor="ctr" anchorCtr="0">
            <a:noAutofit/>
          </a:bodyPr>
          <a:lstStyle/>
          <a:p>
            <a:pPr marL="182880" lvl="0" indent="-182880" algn="l" rtl="0">
              <a:lnSpc>
                <a:spcPct val="90000"/>
              </a:lnSpc>
              <a:spcBef>
                <a:spcPts val="0"/>
              </a:spcBef>
              <a:spcAft>
                <a:spcPts val="0"/>
              </a:spcAft>
              <a:buSzPts val="1105"/>
              <a:buChar char="▪"/>
            </a:pPr>
            <a:r>
              <a:rPr lang="en-US" sz="1300" b="1">
                <a:solidFill>
                  <a:srgbClr val="FF0000"/>
                </a:solidFill>
              </a:rPr>
              <a:t>EQUIPMENT CHECK-OUT - Nov 17</a:t>
            </a:r>
            <a:r>
              <a:rPr lang="en-US" sz="1300" b="1" baseline="30000">
                <a:solidFill>
                  <a:srgbClr val="FF0000"/>
                </a:solidFill>
              </a:rPr>
              <a:t>th</a:t>
            </a:r>
            <a:r>
              <a:rPr lang="en-US" sz="1300" b="1">
                <a:solidFill>
                  <a:srgbClr val="FF0000"/>
                </a:solidFill>
              </a:rPr>
              <a:t>.  Need to register prior to this date.</a:t>
            </a:r>
            <a:endParaRPr b="1">
              <a:solidFill>
                <a:srgbClr val="FF0000"/>
              </a:solidFill>
            </a:endParaRPr>
          </a:p>
          <a:p>
            <a:pPr marL="182880" lvl="0" indent="-182880" algn="l" rtl="0">
              <a:lnSpc>
                <a:spcPct val="90000"/>
              </a:lnSpc>
              <a:spcBef>
                <a:spcPts val="1200"/>
              </a:spcBef>
              <a:spcAft>
                <a:spcPts val="0"/>
              </a:spcAft>
              <a:buSzPts val="1105"/>
              <a:buChar char="▪"/>
            </a:pPr>
            <a:r>
              <a:rPr lang="en-US" sz="1300"/>
              <a:t>First Day of Practice:  Mon. 11.17.25</a:t>
            </a:r>
            <a:endParaRPr/>
          </a:p>
          <a:p>
            <a:pPr marL="182880" lvl="0" indent="-182880" algn="l" rtl="0">
              <a:lnSpc>
                <a:spcPct val="90000"/>
              </a:lnSpc>
              <a:spcBef>
                <a:spcPts val="1400"/>
              </a:spcBef>
              <a:spcAft>
                <a:spcPts val="0"/>
              </a:spcAft>
              <a:buSzPts val="1105"/>
              <a:buChar char="▪"/>
            </a:pPr>
            <a:r>
              <a:rPr lang="en-US" sz="1300"/>
              <a:t>Parent/Wrestler Kick off Potluck: 11.22.25 after practice in the MGSH Cafeteria</a:t>
            </a:r>
            <a:endParaRPr/>
          </a:p>
          <a:p>
            <a:pPr marL="182880" lvl="0" indent="-182880" algn="l" rtl="0">
              <a:lnSpc>
                <a:spcPct val="90000"/>
              </a:lnSpc>
              <a:spcBef>
                <a:spcPts val="1400"/>
              </a:spcBef>
              <a:spcAft>
                <a:spcPts val="0"/>
              </a:spcAft>
              <a:buSzPts val="1105"/>
              <a:buChar char="▪"/>
            </a:pPr>
            <a:r>
              <a:rPr lang="en-US" sz="1300"/>
              <a:t>Weigh-in Certifications start: 11.17.25 - 11.19.25 </a:t>
            </a:r>
            <a:endParaRPr/>
          </a:p>
          <a:p>
            <a:pPr marL="182880" lvl="0" indent="-182880" algn="l" rtl="0">
              <a:lnSpc>
                <a:spcPct val="90000"/>
              </a:lnSpc>
              <a:spcBef>
                <a:spcPts val="1400"/>
              </a:spcBef>
              <a:spcAft>
                <a:spcPts val="0"/>
              </a:spcAft>
              <a:buSzPts val="1105"/>
              <a:buChar char="▪"/>
            </a:pPr>
            <a:r>
              <a:rPr lang="en-US" sz="1300"/>
              <a:t>Team Pictures: 11.24.25 </a:t>
            </a:r>
            <a:endParaRPr/>
          </a:p>
          <a:p>
            <a:pPr marL="182880" lvl="0" indent="-182880" algn="l" rtl="0">
              <a:lnSpc>
                <a:spcPct val="90000"/>
              </a:lnSpc>
              <a:spcBef>
                <a:spcPts val="1400"/>
              </a:spcBef>
              <a:spcAft>
                <a:spcPts val="0"/>
              </a:spcAft>
              <a:buSzPts val="1105"/>
              <a:buChar char="▪"/>
            </a:pPr>
            <a:r>
              <a:rPr lang="en-US" sz="1300"/>
              <a:t>Optional Thanksgiving Day Football Game (Alumni vs Current): 11.27.25</a:t>
            </a:r>
            <a:endParaRPr/>
          </a:p>
          <a:p>
            <a:pPr marL="182880" lvl="0" indent="-182880" algn="l" rtl="0">
              <a:lnSpc>
                <a:spcPct val="90000"/>
              </a:lnSpc>
              <a:spcBef>
                <a:spcPts val="1400"/>
              </a:spcBef>
              <a:spcAft>
                <a:spcPts val="0"/>
              </a:spcAft>
              <a:buSzPts val="1105"/>
              <a:buChar char="▪"/>
            </a:pPr>
            <a:r>
              <a:rPr lang="en-US" sz="1300"/>
              <a:t>Alumni Night: 1.15.26</a:t>
            </a:r>
            <a:endParaRPr sz="1300"/>
          </a:p>
          <a:p>
            <a:pPr marL="182880" lvl="0" indent="-182880" algn="l" rtl="0">
              <a:lnSpc>
                <a:spcPct val="90000"/>
              </a:lnSpc>
              <a:spcBef>
                <a:spcPts val="1400"/>
              </a:spcBef>
              <a:spcAft>
                <a:spcPts val="0"/>
              </a:spcAft>
              <a:buSzPts val="1105"/>
              <a:buChar char="▪"/>
            </a:pPr>
            <a:r>
              <a:rPr lang="en-US" sz="1300"/>
              <a:t>Parent/Senior Night: TBD </a:t>
            </a:r>
            <a:endParaRPr/>
          </a:p>
          <a:p>
            <a:pPr marL="182880" lvl="0" indent="-182880" algn="l" rtl="0">
              <a:lnSpc>
                <a:spcPct val="90000"/>
              </a:lnSpc>
              <a:spcBef>
                <a:spcPts val="1400"/>
              </a:spcBef>
              <a:spcAft>
                <a:spcPts val="0"/>
              </a:spcAft>
              <a:buSzPts val="1105"/>
              <a:buChar char="▪"/>
            </a:pPr>
            <a:r>
              <a:rPr lang="en-US" sz="1300"/>
              <a:t>Teacher Appreciation Night:  TBD </a:t>
            </a:r>
            <a:endParaRPr/>
          </a:p>
          <a:p>
            <a:pPr marL="182880" lvl="0" indent="-182880" algn="l" rtl="0">
              <a:lnSpc>
                <a:spcPct val="90000"/>
              </a:lnSpc>
              <a:spcBef>
                <a:spcPts val="1200"/>
              </a:spcBef>
              <a:spcAft>
                <a:spcPts val="0"/>
              </a:spcAft>
              <a:buSzPts val="1105"/>
              <a:buChar char="▪"/>
            </a:pPr>
            <a:r>
              <a:rPr lang="en-US" sz="1300"/>
              <a:t>Family Socials:</a:t>
            </a:r>
            <a:endParaRPr/>
          </a:p>
          <a:p>
            <a:pPr marL="457200" lvl="1" indent="-182880" algn="l" rtl="0">
              <a:lnSpc>
                <a:spcPct val="90000"/>
              </a:lnSpc>
              <a:spcBef>
                <a:spcPts val="400"/>
              </a:spcBef>
              <a:spcAft>
                <a:spcPts val="0"/>
              </a:spcAft>
              <a:buSzPts val="1105"/>
              <a:buChar char="▪"/>
            </a:pPr>
            <a:r>
              <a:rPr lang="en-US" sz="1300"/>
              <a:t>Mom’s Day Out:  Bingo at Pints and Paddles 11.18.25</a:t>
            </a:r>
            <a:endParaRPr/>
          </a:p>
          <a:p>
            <a:pPr marL="457200" lvl="1" indent="-182880" algn="l" rtl="0">
              <a:lnSpc>
                <a:spcPct val="90000"/>
              </a:lnSpc>
              <a:spcBef>
                <a:spcPts val="400"/>
              </a:spcBef>
              <a:spcAft>
                <a:spcPts val="0"/>
              </a:spcAft>
              <a:buSzPts val="1105"/>
              <a:buChar char="▪"/>
            </a:pPr>
            <a:r>
              <a:rPr lang="en-US" sz="1300"/>
              <a:t>Dad’s Night Out: TBD</a:t>
            </a:r>
            <a:endParaRPr/>
          </a:p>
          <a:p>
            <a:pPr marL="457200" lvl="1" indent="-182880" algn="l" rtl="0">
              <a:lnSpc>
                <a:spcPct val="90000"/>
              </a:lnSpc>
              <a:spcBef>
                <a:spcPts val="600"/>
              </a:spcBef>
              <a:spcAft>
                <a:spcPts val="0"/>
              </a:spcAft>
              <a:buSzPts val="1105"/>
              <a:buChar char="▪"/>
            </a:pPr>
            <a:r>
              <a:rPr lang="en-US" sz="1300"/>
              <a:t>Parent’s Night Out w/Youth parents: </a:t>
            </a:r>
            <a:r>
              <a:rPr lang="en-US" sz="1300" i="1"/>
              <a:t>TBD</a:t>
            </a:r>
            <a:endParaRPr/>
          </a:p>
          <a:p>
            <a:pPr marL="182880" lvl="0" indent="-182880" algn="l" rtl="0">
              <a:lnSpc>
                <a:spcPct val="90000"/>
              </a:lnSpc>
              <a:spcBef>
                <a:spcPts val="1400"/>
              </a:spcBef>
              <a:spcAft>
                <a:spcPts val="0"/>
              </a:spcAft>
              <a:buSzPts val="1105"/>
              <a:buChar char="▪"/>
            </a:pPr>
            <a:r>
              <a:rPr lang="en-US" sz="1300"/>
              <a:t>Equipment Check In: 3.3.26.  </a:t>
            </a:r>
            <a:endParaRPr/>
          </a:p>
          <a:p>
            <a:pPr marL="182880" lvl="0" indent="-182880" algn="l" rtl="0">
              <a:lnSpc>
                <a:spcPct val="90000"/>
              </a:lnSpc>
              <a:spcBef>
                <a:spcPts val="1400"/>
              </a:spcBef>
              <a:spcAft>
                <a:spcPts val="0"/>
              </a:spcAft>
              <a:buSzPts val="1105"/>
              <a:buChar char="▪"/>
            </a:pPr>
            <a:r>
              <a:rPr lang="en-US" sz="1300"/>
              <a:t>End of Year Banquet: 3.16 at the Wellstead in Rogers</a:t>
            </a:r>
            <a:endParaRPr/>
          </a:p>
          <a:p>
            <a:pPr marL="182880" lvl="0" indent="-112711" algn="l" rtl="0">
              <a:lnSpc>
                <a:spcPct val="90000"/>
              </a:lnSpc>
              <a:spcBef>
                <a:spcPts val="1200"/>
              </a:spcBef>
              <a:spcAft>
                <a:spcPts val="0"/>
              </a:spcAft>
              <a:buSzPts val="1105"/>
              <a:buNone/>
            </a:pPr>
            <a:endParaRPr sz="1300"/>
          </a:p>
          <a:p>
            <a:pPr marL="457200" lvl="0" indent="-304165" algn="l" rtl="0">
              <a:lnSpc>
                <a:spcPct val="100000"/>
              </a:lnSpc>
              <a:spcBef>
                <a:spcPts val="1200"/>
              </a:spcBef>
              <a:spcAft>
                <a:spcPts val="0"/>
              </a:spcAft>
              <a:buSzPts val="1190"/>
              <a:buChar char="▪"/>
            </a:pPr>
            <a:r>
              <a:rPr lang="en-US" sz="1400">
                <a:solidFill>
                  <a:schemeClr val="accent3"/>
                </a:solidFill>
              </a:rPr>
              <a:t>As always, please be mindful as we head into winter, if your athlete is sick/contagious, please keep them home.  </a:t>
            </a:r>
            <a:endParaRPr/>
          </a:p>
          <a:p>
            <a:pPr marL="457200" lvl="0" indent="-304165" algn="l" rtl="0">
              <a:lnSpc>
                <a:spcPct val="100000"/>
              </a:lnSpc>
              <a:spcBef>
                <a:spcPts val="1200"/>
              </a:spcBef>
              <a:spcAft>
                <a:spcPts val="0"/>
              </a:spcAft>
              <a:buSzPts val="1190"/>
              <a:buChar char="▪"/>
            </a:pPr>
            <a:r>
              <a:rPr lang="en-US" sz="1400">
                <a:solidFill>
                  <a:schemeClr val="accent3"/>
                </a:solidFill>
              </a:rPr>
              <a:t>If you notice anything from skin perspective, reach out to a coach and ask! </a:t>
            </a:r>
            <a:endParaRPr/>
          </a:p>
          <a:p>
            <a:pPr marL="457200" lvl="0" indent="-304165" algn="l" rtl="0">
              <a:lnSpc>
                <a:spcPct val="100000"/>
              </a:lnSpc>
              <a:spcBef>
                <a:spcPts val="1200"/>
              </a:spcBef>
              <a:spcAft>
                <a:spcPts val="0"/>
              </a:spcAft>
              <a:buSzPts val="1190"/>
              <a:buChar char="▪"/>
            </a:pPr>
            <a:r>
              <a:rPr lang="en-US" sz="1400">
                <a:solidFill>
                  <a:schemeClr val="accent3"/>
                </a:solidFill>
              </a:rPr>
              <a:t>Parent FAQ Resource Guide on the website- Under Resources for Parents</a:t>
            </a:r>
            <a:endParaRPr sz="1400">
              <a:solidFill>
                <a:schemeClr val="accent3"/>
              </a:solidFill>
            </a:endParaRPr>
          </a:p>
          <a:p>
            <a:pPr marL="182880" lvl="0" indent="-112711" algn="l" rtl="0">
              <a:lnSpc>
                <a:spcPct val="90000"/>
              </a:lnSpc>
              <a:spcBef>
                <a:spcPts val="1200"/>
              </a:spcBef>
              <a:spcAft>
                <a:spcPts val="0"/>
              </a:spcAft>
              <a:buSzPts val="1105"/>
              <a:buNone/>
            </a:pPr>
            <a:endParaRPr sz="1300"/>
          </a:p>
        </p:txBody>
      </p:sp>
      <p:sp>
        <p:nvSpPr>
          <p:cNvPr id="459" name="Google Shape;459;p48"/>
          <p:cNvSpPr txBox="1">
            <a:spLocks noGrp="1"/>
          </p:cNvSpPr>
          <p:nvPr>
            <p:ph type="body" idx="2"/>
          </p:nvPr>
        </p:nvSpPr>
        <p:spPr>
          <a:xfrm>
            <a:off x="8549639" y="2423160"/>
            <a:ext cx="3547767" cy="3291840"/>
          </a:xfrm>
          <a:prstGeom prst="rect">
            <a:avLst/>
          </a:prstGeom>
          <a:noFill/>
          <a:ln>
            <a:noFill/>
          </a:ln>
        </p:spPr>
        <p:txBody>
          <a:bodyPr spcFirstLastPara="1" wrap="square" lIns="91425" tIns="45700" rIns="91425" bIns="45700" anchor="t" anchorCtr="0">
            <a:normAutofit/>
          </a:bodyPr>
          <a:lstStyle/>
          <a:p>
            <a:pPr marL="0" lvl="0" indent="0" algn="ctr" rtl="0">
              <a:lnSpc>
                <a:spcPct val="100000"/>
              </a:lnSpc>
              <a:spcBef>
                <a:spcPts val="0"/>
              </a:spcBef>
              <a:spcAft>
                <a:spcPts val="0"/>
              </a:spcAft>
              <a:buSzPts val="2550"/>
              <a:buNone/>
            </a:pPr>
            <a:r>
              <a:rPr lang="en-US" sz="3000"/>
              <a:t>NON- WRESTLING EVENTS </a:t>
            </a:r>
            <a:endParaRPr sz="3000"/>
          </a:p>
        </p:txBody>
      </p:sp>
      <p:pic>
        <p:nvPicPr>
          <p:cNvPr id="460" name="Google Shape;460;p48"/>
          <p:cNvPicPr preferRelativeResize="0"/>
          <p:nvPr/>
        </p:nvPicPr>
        <p:blipFill rotWithShape="1">
          <a:blip r:embed="rId3">
            <a:alphaModFix/>
          </a:blip>
          <a:srcRect/>
          <a:stretch/>
        </p:blipFill>
        <p:spPr>
          <a:xfrm>
            <a:off x="11045738" y="5832822"/>
            <a:ext cx="1146262" cy="1025178"/>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464"/>
        <p:cNvGrpSpPr/>
        <p:nvPr/>
      </p:nvGrpSpPr>
      <p:grpSpPr>
        <a:xfrm>
          <a:off x="0" y="0"/>
          <a:ext cx="0" cy="0"/>
          <a:chOff x="0" y="0"/>
          <a:chExt cx="0" cy="0"/>
        </a:xfrm>
      </p:grpSpPr>
      <p:sp>
        <p:nvSpPr>
          <p:cNvPr id="465" name="Google Shape;465;p49"/>
          <p:cNvSpPr txBox="1">
            <a:spLocks noGrp="1"/>
          </p:cNvSpPr>
          <p:nvPr>
            <p:ph type="title"/>
          </p:nvPr>
        </p:nvSpPr>
        <p:spPr>
          <a:xfrm>
            <a:off x="159488" y="484632"/>
            <a:ext cx="10968760" cy="1609344"/>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r>
              <a:rPr lang="en-US"/>
              <a:t>Crimson Wrestling Social Media</a:t>
            </a:r>
            <a:endParaRPr/>
          </a:p>
        </p:txBody>
      </p:sp>
      <p:sp>
        <p:nvSpPr>
          <p:cNvPr id="466" name="Google Shape;466;p49"/>
          <p:cNvSpPr txBox="1">
            <a:spLocks noGrp="1"/>
          </p:cNvSpPr>
          <p:nvPr>
            <p:ph type="body" idx="1"/>
          </p:nvPr>
        </p:nvSpPr>
        <p:spPr>
          <a:xfrm>
            <a:off x="325821" y="1457326"/>
            <a:ext cx="11277599" cy="4525963"/>
          </a:xfrm>
          <a:prstGeom prst="rect">
            <a:avLst/>
          </a:prstGeom>
          <a:noFill/>
          <a:ln>
            <a:noFill/>
          </a:ln>
        </p:spPr>
        <p:txBody>
          <a:bodyPr spcFirstLastPara="1" wrap="square" lIns="91425" tIns="45700" rIns="91425" bIns="45700" anchor="t" anchorCtr="0">
            <a:normAutofit/>
          </a:bodyPr>
          <a:lstStyle/>
          <a:p>
            <a:pPr marL="457200" lvl="0" indent="-228600" algn="l" rtl="0">
              <a:lnSpc>
                <a:spcPct val="90000"/>
              </a:lnSpc>
              <a:spcBef>
                <a:spcPts val="1200"/>
              </a:spcBef>
              <a:spcAft>
                <a:spcPts val="0"/>
              </a:spcAft>
              <a:buSzPts val="1530"/>
              <a:buFont typeface="Noto Sans Symbols"/>
              <a:buNone/>
            </a:pPr>
            <a:endParaRPr sz="2600"/>
          </a:p>
          <a:p>
            <a:pPr marL="457200" lvl="0" indent="-228600" algn="l" rtl="0">
              <a:lnSpc>
                <a:spcPct val="90000"/>
              </a:lnSpc>
              <a:spcBef>
                <a:spcPts val="1200"/>
              </a:spcBef>
              <a:spcAft>
                <a:spcPts val="0"/>
              </a:spcAft>
              <a:buSzPts val="1530"/>
              <a:buFont typeface="Noto Sans Symbols"/>
              <a:buNone/>
            </a:pPr>
            <a:endParaRPr sz="2600"/>
          </a:p>
          <a:p>
            <a:pPr marL="457200" lvl="0" indent="-325755" algn="l" rtl="0">
              <a:lnSpc>
                <a:spcPct val="90000"/>
              </a:lnSpc>
              <a:spcBef>
                <a:spcPts val="1200"/>
              </a:spcBef>
              <a:spcAft>
                <a:spcPts val="0"/>
              </a:spcAft>
              <a:buSzPts val="1530"/>
              <a:buFont typeface="Noto Sans Symbols"/>
              <a:buChar char="✔"/>
            </a:pPr>
            <a:r>
              <a:rPr lang="en-US" sz="2600"/>
              <a:t>Website:  </a:t>
            </a:r>
            <a:r>
              <a:rPr lang="en-US" sz="2600" u="sng">
                <a:solidFill>
                  <a:schemeClr val="hlink"/>
                </a:solidFill>
                <a:hlinkClick r:id="rId3"/>
              </a:rPr>
              <a:t>www.crimson-wrestling.com</a:t>
            </a:r>
            <a:endParaRPr sz="2600"/>
          </a:p>
          <a:p>
            <a:pPr marL="457200" lvl="0" indent="-325755" algn="l" rtl="0">
              <a:lnSpc>
                <a:spcPct val="90000"/>
              </a:lnSpc>
              <a:spcBef>
                <a:spcPts val="1200"/>
              </a:spcBef>
              <a:spcAft>
                <a:spcPts val="0"/>
              </a:spcAft>
              <a:buSzPts val="1530"/>
              <a:buFont typeface="Noto Sans Symbols"/>
              <a:buChar char="✔"/>
            </a:pPr>
            <a:r>
              <a:rPr lang="en-US" sz="2600"/>
              <a:t>Offseason Wrestling Opportunities: www.crimson-wrestling.com</a:t>
            </a:r>
            <a:endParaRPr/>
          </a:p>
          <a:p>
            <a:pPr marL="457200" lvl="0" indent="-325755" algn="l" rtl="0">
              <a:lnSpc>
                <a:spcPct val="90000"/>
              </a:lnSpc>
              <a:spcBef>
                <a:spcPts val="1200"/>
              </a:spcBef>
              <a:spcAft>
                <a:spcPts val="0"/>
              </a:spcAft>
              <a:buSzPts val="1530"/>
              <a:buFont typeface="Noto Sans Symbols"/>
              <a:buChar char="✔"/>
            </a:pPr>
            <a:r>
              <a:rPr lang="en-US" sz="2600"/>
              <a:t>Facebook:  Maple Grove High School Wrestling</a:t>
            </a:r>
            <a:endParaRPr/>
          </a:p>
          <a:p>
            <a:pPr marL="457200" lvl="0" indent="-325755" algn="l" rtl="0">
              <a:lnSpc>
                <a:spcPct val="90000"/>
              </a:lnSpc>
              <a:spcBef>
                <a:spcPts val="1200"/>
              </a:spcBef>
              <a:spcAft>
                <a:spcPts val="0"/>
              </a:spcAft>
              <a:buSzPts val="1530"/>
              <a:buFont typeface="Noto Sans Symbols"/>
              <a:buChar char="✔"/>
            </a:pPr>
            <a:r>
              <a:rPr lang="en-US" sz="2600"/>
              <a:t>Instagram:  maplegrovewrestling</a:t>
            </a:r>
            <a:endParaRPr sz="2600"/>
          </a:p>
          <a:p>
            <a:pPr marL="457200" lvl="0" indent="-325755" algn="l" rtl="0">
              <a:lnSpc>
                <a:spcPct val="90000"/>
              </a:lnSpc>
              <a:spcBef>
                <a:spcPts val="1200"/>
              </a:spcBef>
              <a:spcAft>
                <a:spcPts val="0"/>
              </a:spcAft>
              <a:buSzPts val="1530"/>
              <a:buFont typeface="Noto Sans Symbols"/>
              <a:buChar char="✔"/>
            </a:pPr>
            <a:r>
              <a:rPr lang="en-US" sz="2600"/>
              <a:t>Email:  </a:t>
            </a:r>
            <a:r>
              <a:rPr lang="en-US" sz="2600" u="sng"/>
              <a:t>info@crimson-wrestling.com</a:t>
            </a:r>
            <a:endParaRPr/>
          </a:p>
        </p:txBody>
      </p:sp>
      <p:pic>
        <p:nvPicPr>
          <p:cNvPr id="467" name="Google Shape;467;p49"/>
          <p:cNvPicPr preferRelativeResize="0"/>
          <p:nvPr/>
        </p:nvPicPr>
        <p:blipFill rotWithShape="1">
          <a:blip r:embed="rId4">
            <a:alphaModFix/>
          </a:blip>
          <a:srcRect/>
          <a:stretch/>
        </p:blipFill>
        <p:spPr>
          <a:xfrm>
            <a:off x="5964620" y="4093370"/>
            <a:ext cx="544513" cy="544512"/>
          </a:xfrm>
          <a:prstGeom prst="rect">
            <a:avLst/>
          </a:prstGeom>
          <a:noFill/>
          <a:ln>
            <a:noFill/>
          </a:ln>
        </p:spPr>
      </p:pic>
      <p:pic>
        <p:nvPicPr>
          <p:cNvPr id="468" name="Google Shape;468;p49"/>
          <p:cNvPicPr preferRelativeResize="0"/>
          <p:nvPr/>
        </p:nvPicPr>
        <p:blipFill rotWithShape="1">
          <a:blip r:embed="rId5">
            <a:alphaModFix/>
          </a:blip>
          <a:srcRect/>
          <a:stretch/>
        </p:blipFill>
        <p:spPr>
          <a:xfrm>
            <a:off x="6509133" y="4658123"/>
            <a:ext cx="546100" cy="434975"/>
          </a:xfrm>
          <a:prstGeom prst="rect">
            <a:avLst/>
          </a:prstGeom>
          <a:noFill/>
          <a:ln>
            <a:noFill/>
          </a:ln>
        </p:spPr>
      </p:pic>
    </p:spTree>
  </p:cSld>
  <p:clrMapOvr>
    <a:masterClrMapping/>
  </p:clrMapOvr>
  <p:transition>
    <p:push/>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473"/>
        <p:cNvGrpSpPr/>
        <p:nvPr/>
      </p:nvGrpSpPr>
      <p:grpSpPr>
        <a:xfrm>
          <a:off x="0" y="0"/>
          <a:ext cx="0" cy="0"/>
          <a:chOff x="0" y="0"/>
          <a:chExt cx="0" cy="0"/>
        </a:xfrm>
      </p:grpSpPr>
      <p:sp>
        <p:nvSpPr>
          <p:cNvPr id="474" name="Google Shape;474;p50"/>
          <p:cNvSpPr txBox="1">
            <a:spLocks noGrp="1"/>
          </p:cNvSpPr>
          <p:nvPr>
            <p:ph type="ctrTitle"/>
          </p:nvPr>
        </p:nvSpPr>
        <p:spPr>
          <a:xfrm>
            <a:off x="1051560" y="1432223"/>
            <a:ext cx="9966960" cy="3035808"/>
          </a:xfrm>
          <a:prstGeom prst="rect">
            <a:avLst/>
          </a:prstGeom>
          <a:noFill/>
          <a:ln>
            <a:noFill/>
          </a:ln>
        </p:spPr>
        <p:txBody>
          <a:bodyPr spcFirstLastPara="1" wrap="square" lIns="91425" tIns="45700" rIns="91425" bIns="45700" anchor="ctr" anchorCtr="0">
            <a:normAutofit/>
          </a:bodyPr>
          <a:lstStyle/>
          <a:p>
            <a:pPr marL="0" lvl="0" indent="0" algn="l" rtl="0">
              <a:lnSpc>
                <a:spcPct val="80000"/>
              </a:lnSpc>
              <a:spcBef>
                <a:spcPts val="0"/>
              </a:spcBef>
              <a:spcAft>
                <a:spcPts val="0"/>
              </a:spcAft>
              <a:buSzPts val="9600"/>
              <a:buFont typeface="Rockwell"/>
              <a:buNone/>
            </a:pPr>
            <a:r>
              <a:rPr lang="en-US"/>
              <a:t>WRAP-UP </a:t>
            </a:r>
            <a:endParaRPr/>
          </a:p>
        </p:txBody>
      </p:sp>
      <p:sp>
        <p:nvSpPr>
          <p:cNvPr id="475" name="Google Shape;475;p50"/>
          <p:cNvSpPr txBox="1">
            <a:spLocks noGrp="1"/>
          </p:cNvSpPr>
          <p:nvPr>
            <p:ph type="subTitle" idx="1"/>
          </p:nvPr>
        </p:nvSpPr>
        <p:spPr>
          <a:xfrm>
            <a:off x="1069848" y="4389120"/>
            <a:ext cx="7891272" cy="1069848"/>
          </a:xfrm>
          <a:prstGeom prst="rect">
            <a:avLst/>
          </a:prstGeom>
          <a:noFill/>
          <a:ln>
            <a:noFill/>
          </a:ln>
        </p:spPr>
        <p:txBody>
          <a:bodyPr spcFirstLastPara="1" wrap="square" lIns="91425" tIns="45700" rIns="91425" bIns="45700" anchor="t" anchorCtr="0">
            <a:normAutofit/>
          </a:bodyPr>
          <a:lstStyle/>
          <a:p>
            <a:pPr marL="457200" lvl="0" indent="-336550" algn="l" rtl="0">
              <a:lnSpc>
                <a:spcPct val="90000"/>
              </a:lnSpc>
              <a:spcBef>
                <a:spcPts val="1200"/>
              </a:spcBef>
              <a:spcAft>
                <a:spcPts val="0"/>
              </a:spcAft>
              <a:buSzPts val="1870"/>
              <a:buNone/>
            </a:pPr>
            <a:r>
              <a:rPr lang="en-US"/>
              <a:t>THANKS FOR COMING! </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479"/>
        <p:cNvGrpSpPr/>
        <p:nvPr/>
      </p:nvGrpSpPr>
      <p:grpSpPr>
        <a:xfrm>
          <a:off x="0" y="0"/>
          <a:ext cx="0" cy="0"/>
          <a:chOff x="0" y="0"/>
          <a:chExt cx="0" cy="0"/>
        </a:xfrm>
      </p:grpSpPr>
      <p:sp>
        <p:nvSpPr>
          <p:cNvPr id="480" name="Google Shape;480;p51"/>
          <p:cNvSpPr txBox="1">
            <a:spLocks noGrp="1"/>
          </p:cNvSpPr>
          <p:nvPr>
            <p:ph type="body" idx="1"/>
          </p:nvPr>
        </p:nvSpPr>
        <p:spPr>
          <a:xfrm>
            <a:off x="1981200" y="1422401"/>
            <a:ext cx="8229600" cy="4525963"/>
          </a:xfrm>
          <a:prstGeom prst="rect">
            <a:avLst/>
          </a:prstGeom>
          <a:noFill/>
          <a:ln>
            <a:noFill/>
          </a:ln>
        </p:spPr>
        <p:txBody>
          <a:bodyPr spcFirstLastPara="1" wrap="square" lIns="91425" tIns="45700" rIns="91425" bIns="45700" anchor="t" anchorCtr="0">
            <a:normAutofit/>
          </a:bodyPr>
          <a:lstStyle/>
          <a:p>
            <a:pPr marL="457200" lvl="0" indent="-325755" algn="ctr" rtl="0">
              <a:lnSpc>
                <a:spcPct val="90000"/>
              </a:lnSpc>
              <a:spcBef>
                <a:spcPts val="1200"/>
              </a:spcBef>
              <a:spcAft>
                <a:spcPts val="0"/>
              </a:spcAft>
              <a:buSzPts val="1530"/>
              <a:buFont typeface="Noto Sans Symbols"/>
              <a:buChar char="▪"/>
            </a:pPr>
            <a:r>
              <a:rPr lang="en-US"/>
              <a:t>Any questions?</a:t>
            </a:r>
            <a:endParaRPr/>
          </a:p>
          <a:p>
            <a:pPr marL="457200" lvl="0" indent="-228600" algn="ctr" rtl="0">
              <a:lnSpc>
                <a:spcPct val="90000"/>
              </a:lnSpc>
              <a:spcBef>
                <a:spcPts val="1200"/>
              </a:spcBef>
              <a:spcAft>
                <a:spcPts val="0"/>
              </a:spcAft>
              <a:buSzPts val="1530"/>
              <a:buFont typeface="Noto Sans Symbols"/>
              <a:buNone/>
            </a:pPr>
            <a:endParaRPr/>
          </a:p>
          <a:p>
            <a:pPr marL="457200" lvl="0" indent="-228600" algn="ctr" rtl="0">
              <a:lnSpc>
                <a:spcPct val="90000"/>
              </a:lnSpc>
              <a:spcBef>
                <a:spcPts val="1200"/>
              </a:spcBef>
              <a:spcAft>
                <a:spcPts val="0"/>
              </a:spcAft>
              <a:buSzPts val="1530"/>
              <a:buFont typeface="Noto Sans Symbols"/>
              <a:buNone/>
            </a:pPr>
            <a:endParaRPr/>
          </a:p>
          <a:p>
            <a:pPr marL="457200" lvl="0" indent="-228600" algn="ctr" rtl="0">
              <a:lnSpc>
                <a:spcPct val="90000"/>
              </a:lnSpc>
              <a:spcBef>
                <a:spcPts val="1200"/>
              </a:spcBef>
              <a:spcAft>
                <a:spcPts val="0"/>
              </a:spcAft>
              <a:buSzPts val="1530"/>
              <a:buFont typeface="Noto Sans Symbols"/>
              <a:buNone/>
            </a:pPr>
            <a:endParaRPr/>
          </a:p>
          <a:p>
            <a:pPr marL="457200" lvl="0" indent="-228600" algn="ctr" rtl="0">
              <a:lnSpc>
                <a:spcPct val="90000"/>
              </a:lnSpc>
              <a:spcBef>
                <a:spcPts val="1200"/>
              </a:spcBef>
              <a:spcAft>
                <a:spcPts val="0"/>
              </a:spcAft>
              <a:buSzPts val="1530"/>
              <a:buFont typeface="Noto Sans Symbols"/>
              <a:buNone/>
            </a:pPr>
            <a:endParaRPr/>
          </a:p>
          <a:p>
            <a:pPr marL="457200" lvl="0" indent="-228600" algn="ctr" rtl="0">
              <a:lnSpc>
                <a:spcPct val="90000"/>
              </a:lnSpc>
              <a:spcBef>
                <a:spcPts val="1200"/>
              </a:spcBef>
              <a:spcAft>
                <a:spcPts val="0"/>
              </a:spcAft>
              <a:buSzPts val="1530"/>
              <a:buFont typeface="Noto Sans Symbols"/>
              <a:buNone/>
            </a:pPr>
            <a:endParaRPr/>
          </a:p>
          <a:p>
            <a:pPr marL="457200" lvl="0" indent="-228600" algn="ctr" rtl="0">
              <a:lnSpc>
                <a:spcPct val="90000"/>
              </a:lnSpc>
              <a:spcBef>
                <a:spcPts val="1200"/>
              </a:spcBef>
              <a:spcAft>
                <a:spcPts val="0"/>
              </a:spcAft>
              <a:buSzPts val="1530"/>
              <a:buFont typeface="Noto Sans Symbols"/>
              <a:buNone/>
            </a:pPr>
            <a:endParaRPr sz="1800"/>
          </a:p>
          <a:p>
            <a:pPr marL="457200" lvl="0" indent="-228600" algn="ctr" rtl="0">
              <a:lnSpc>
                <a:spcPct val="90000"/>
              </a:lnSpc>
              <a:spcBef>
                <a:spcPts val="1200"/>
              </a:spcBef>
              <a:spcAft>
                <a:spcPts val="0"/>
              </a:spcAft>
              <a:buSzPts val="1530"/>
              <a:buFont typeface="Noto Sans Symbols"/>
              <a:buNone/>
            </a:pPr>
            <a:endParaRPr sz="1800"/>
          </a:p>
          <a:p>
            <a:pPr marL="457200" lvl="0" indent="-325755" algn="ctr" rtl="0">
              <a:lnSpc>
                <a:spcPct val="90000"/>
              </a:lnSpc>
              <a:spcBef>
                <a:spcPts val="1200"/>
              </a:spcBef>
              <a:spcAft>
                <a:spcPts val="0"/>
              </a:spcAft>
              <a:buSzPts val="1530"/>
              <a:buFont typeface="Noto Sans Symbols"/>
              <a:buChar char="▪"/>
            </a:pPr>
            <a:r>
              <a:rPr lang="en-US" sz="1800"/>
              <a:t>Specific situational questions I can answer after the meeting</a:t>
            </a:r>
            <a:endParaRPr/>
          </a:p>
        </p:txBody>
      </p:sp>
      <p:pic>
        <p:nvPicPr>
          <p:cNvPr id="481" name="Google Shape;481;p51"/>
          <p:cNvPicPr preferRelativeResize="0"/>
          <p:nvPr/>
        </p:nvPicPr>
        <p:blipFill rotWithShape="1">
          <a:blip r:embed="rId3">
            <a:alphaModFix/>
          </a:blip>
          <a:srcRect/>
          <a:stretch/>
        </p:blipFill>
        <p:spPr>
          <a:xfrm>
            <a:off x="2825750" y="504174"/>
            <a:ext cx="6540500" cy="409892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04" name="Google Shape;204;p27"/>
          <p:cNvSpPr txBox="1">
            <a:spLocks noGrp="1"/>
          </p:cNvSpPr>
          <p:nvPr>
            <p:ph type="title"/>
          </p:nvPr>
        </p:nvSpPr>
        <p:spPr>
          <a:xfrm>
            <a:off x="1069848" y="484632"/>
            <a:ext cx="10058400" cy="1609344"/>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r>
              <a:rPr lang="en-US"/>
              <a:t>Who’s Who</a:t>
            </a:r>
            <a:br>
              <a:rPr lang="en-US"/>
            </a:br>
            <a:endParaRPr/>
          </a:p>
        </p:txBody>
      </p:sp>
      <p:grpSp>
        <p:nvGrpSpPr>
          <p:cNvPr id="205" name="Google Shape;205;p27"/>
          <p:cNvGrpSpPr/>
          <p:nvPr/>
        </p:nvGrpSpPr>
        <p:grpSpPr>
          <a:xfrm>
            <a:off x="1069848" y="1503749"/>
            <a:ext cx="10754722" cy="5132770"/>
            <a:chOff x="0" y="626"/>
            <a:chExt cx="10754722" cy="5132770"/>
          </a:xfrm>
        </p:grpSpPr>
        <p:cxnSp>
          <p:nvCxnSpPr>
            <p:cNvPr id="206" name="Google Shape;206;p27"/>
            <p:cNvCxnSpPr/>
            <p:nvPr/>
          </p:nvCxnSpPr>
          <p:spPr>
            <a:xfrm>
              <a:off x="0" y="626"/>
              <a:ext cx="10754722" cy="0"/>
            </a:xfrm>
            <a:prstGeom prst="straightConnector1">
              <a:avLst/>
            </a:prstGeom>
            <a:solidFill>
              <a:srgbClr val="742016"/>
            </a:solidFill>
            <a:ln w="25400" cap="flat" cmpd="sng">
              <a:solidFill>
                <a:srgbClr val="742016"/>
              </a:solidFill>
              <a:prstDash val="solid"/>
              <a:round/>
              <a:headEnd type="none" w="sm" len="sm"/>
              <a:tailEnd type="none" w="sm" len="sm"/>
            </a:ln>
          </p:spPr>
        </p:cxnSp>
        <p:sp>
          <p:nvSpPr>
            <p:cNvPr id="207" name="Google Shape;207;p27"/>
            <p:cNvSpPr/>
            <p:nvPr/>
          </p:nvSpPr>
          <p:spPr>
            <a:xfrm>
              <a:off x="0" y="626"/>
              <a:ext cx="10754722" cy="513264"/>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27"/>
            <p:cNvSpPr txBox="1"/>
            <p:nvPr/>
          </p:nvSpPr>
          <p:spPr>
            <a:xfrm>
              <a:off x="0" y="626"/>
              <a:ext cx="10754722" cy="513264"/>
            </a:xfrm>
            <a:prstGeom prst="rect">
              <a:avLst/>
            </a:prstGeom>
            <a:noFill/>
            <a:ln>
              <a:noFill/>
            </a:ln>
          </p:spPr>
          <p:txBody>
            <a:bodyPr spcFirstLastPara="1" wrap="square" lIns="91425" tIns="91425" rIns="91425" bIns="91425" anchor="t" anchorCtr="0">
              <a:noAutofit/>
            </a:bodyPr>
            <a:lstStyle/>
            <a:p>
              <a:pPr marL="0" marR="0" lvl="0" indent="0" algn="l" rtl="0">
                <a:lnSpc>
                  <a:spcPct val="90000"/>
                </a:lnSpc>
                <a:spcBef>
                  <a:spcPts val="0"/>
                </a:spcBef>
                <a:spcAft>
                  <a:spcPts val="0"/>
                </a:spcAft>
                <a:buClr>
                  <a:schemeClr val="dk1"/>
                </a:buClr>
                <a:buSzPts val="2400"/>
                <a:buFont typeface="Arial"/>
                <a:buNone/>
              </a:pPr>
              <a:r>
                <a:rPr lang="en-US" sz="2400" b="0" i="0" u="none" strike="noStrike" cap="none">
                  <a:solidFill>
                    <a:schemeClr val="dk1"/>
                  </a:solidFill>
                  <a:latin typeface="Arial"/>
                  <a:ea typeface="Arial"/>
                  <a:cs typeface="Arial"/>
                  <a:sym typeface="Arial"/>
                </a:rPr>
                <a:t>Booster Club: </a:t>
              </a:r>
              <a:endParaRPr/>
            </a:p>
          </p:txBody>
        </p:sp>
        <p:cxnSp>
          <p:nvCxnSpPr>
            <p:cNvPr id="209" name="Google Shape;209;p27"/>
            <p:cNvCxnSpPr/>
            <p:nvPr/>
          </p:nvCxnSpPr>
          <p:spPr>
            <a:xfrm>
              <a:off x="0" y="513891"/>
              <a:ext cx="10754722" cy="0"/>
            </a:xfrm>
            <a:prstGeom prst="straightConnector1">
              <a:avLst/>
            </a:prstGeom>
            <a:solidFill>
              <a:srgbClr val="742016"/>
            </a:solidFill>
            <a:ln w="25400" cap="flat" cmpd="sng">
              <a:solidFill>
                <a:srgbClr val="742016"/>
              </a:solidFill>
              <a:prstDash val="solid"/>
              <a:round/>
              <a:headEnd type="none" w="sm" len="sm"/>
              <a:tailEnd type="none" w="sm" len="sm"/>
            </a:ln>
          </p:spPr>
        </p:cxnSp>
        <p:sp>
          <p:nvSpPr>
            <p:cNvPr id="210" name="Google Shape;210;p27"/>
            <p:cNvSpPr/>
            <p:nvPr/>
          </p:nvSpPr>
          <p:spPr>
            <a:xfrm>
              <a:off x="0" y="513891"/>
              <a:ext cx="10754722" cy="513264"/>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27"/>
            <p:cNvSpPr txBox="1"/>
            <p:nvPr/>
          </p:nvSpPr>
          <p:spPr>
            <a:xfrm>
              <a:off x="0" y="513891"/>
              <a:ext cx="10754722" cy="513264"/>
            </a:xfrm>
            <a:prstGeom prst="rect">
              <a:avLst/>
            </a:prstGeom>
            <a:noFill/>
            <a:ln>
              <a:noFill/>
            </a:ln>
          </p:spPr>
          <p:txBody>
            <a:bodyPr spcFirstLastPara="1" wrap="square" lIns="91425" tIns="91425" rIns="91425" bIns="91425" anchor="t" anchorCtr="0">
              <a:noAutofit/>
            </a:bodyPr>
            <a:lstStyle/>
            <a:p>
              <a:pPr marL="0" marR="0" lvl="0" indent="0" algn="l" rtl="0">
                <a:lnSpc>
                  <a:spcPct val="90000"/>
                </a:lnSpc>
                <a:spcBef>
                  <a:spcPts val="0"/>
                </a:spcBef>
                <a:spcAft>
                  <a:spcPts val="0"/>
                </a:spcAft>
                <a:buClr>
                  <a:schemeClr val="dk1"/>
                </a:buClr>
                <a:buSzPts val="2400"/>
                <a:buFont typeface="Arial"/>
                <a:buNone/>
              </a:pPr>
              <a:r>
                <a:rPr lang="en-US" sz="2400" b="0" i="0" u="none" strike="noStrike" cap="none">
                  <a:solidFill>
                    <a:schemeClr val="dk1"/>
                  </a:solidFill>
                  <a:latin typeface="Arial"/>
                  <a:ea typeface="Arial"/>
                  <a:cs typeface="Arial"/>
                  <a:sym typeface="Arial"/>
                </a:rPr>
                <a:t>Christina Fox – President  (Ryan Bielat in training)</a:t>
              </a:r>
              <a:endParaRPr/>
            </a:p>
          </p:txBody>
        </p:sp>
        <p:cxnSp>
          <p:nvCxnSpPr>
            <p:cNvPr id="212" name="Google Shape;212;p27"/>
            <p:cNvCxnSpPr/>
            <p:nvPr/>
          </p:nvCxnSpPr>
          <p:spPr>
            <a:xfrm>
              <a:off x="0" y="1027155"/>
              <a:ext cx="10754722" cy="0"/>
            </a:xfrm>
            <a:prstGeom prst="straightConnector1">
              <a:avLst/>
            </a:prstGeom>
            <a:solidFill>
              <a:srgbClr val="742016"/>
            </a:solidFill>
            <a:ln w="25400" cap="flat" cmpd="sng">
              <a:solidFill>
                <a:srgbClr val="742016"/>
              </a:solidFill>
              <a:prstDash val="solid"/>
              <a:round/>
              <a:headEnd type="none" w="sm" len="sm"/>
              <a:tailEnd type="none" w="sm" len="sm"/>
            </a:ln>
          </p:spPr>
        </p:cxnSp>
        <p:sp>
          <p:nvSpPr>
            <p:cNvPr id="213" name="Google Shape;213;p27"/>
            <p:cNvSpPr/>
            <p:nvPr/>
          </p:nvSpPr>
          <p:spPr>
            <a:xfrm>
              <a:off x="0" y="1027155"/>
              <a:ext cx="10754722" cy="513264"/>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14;p27"/>
            <p:cNvSpPr txBox="1"/>
            <p:nvPr/>
          </p:nvSpPr>
          <p:spPr>
            <a:xfrm>
              <a:off x="0" y="1027155"/>
              <a:ext cx="10754722" cy="513264"/>
            </a:xfrm>
            <a:prstGeom prst="rect">
              <a:avLst/>
            </a:prstGeom>
            <a:noFill/>
            <a:ln>
              <a:noFill/>
            </a:ln>
          </p:spPr>
          <p:txBody>
            <a:bodyPr spcFirstLastPara="1" wrap="square" lIns="91425" tIns="91425" rIns="91425" bIns="91425" anchor="t" anchorCtr="0">
              <a:noAutofit/>
            </a:bodyPr>
            <a:lstStyle/>
            <a:p>
              <a:pPr marL="0" marR="0" lvl="0" indent="0" algn="l" rtl="0">
                <a:lnSpc>
                  <a:spcPct val="90000"/>
                </a:lnSpc>
                <a:spcBef>
                  <a:spcPts val="0"/>
                </a:spcBef>
                <a:spcAft>
                  <a:spcPts val="0"/>
                </a:spcAft>
                <a:buClr>
                  <a:schemeClr val="dk1"/>
                </a:buClr>
                <a:buSzPts val="2400"/>
                <a:buFont typeface="Arial"/>
                <a:buNone/>
              </a:pPr>
              <a:r>
                <a:rPr lang="en-US" sz="2400" b="0" i="0" u="none" strike="noStrike" cap="none">
                  <a:solidFill>
                    <a:schemeClr val="dk1"/>
                  </a:solidFill>
                  <a:latin typeface="Arial"/>
                  <a:ea typeface="Arial"/>
                  <a:cs typeface="Arial"/>
                  <a:sym typeface="Arial"/>
                </a:rPr>
                <a:t>Brittany Clark– Vice President (Youth Parent)</a:t>
              </a:r>
              <a:endParaRPr/>
            </a:p>
          </p:txBody>
        </p:sp>
        <p:cxnSp>
          <p:nvCxnSpPr>
            <p:cNvPr id="215" name="Google Shape;215;p27"/>
            <p:cNvCxnSpPr/>
            <p:nvPr/>
          </p:nvCxnSpPr>
          <p:spPr>
            <a:xfrm>
              <a:off x="0" y="1540419"/>
              <a:ext cx="10754722" cy="0"/>
            </a:xfrm>
            <a:prstGeom prst="straightConnector1">
              <a:avLst/>
            </a:prstGeom>
            <a:solidFill>
              <a:srgbClr val="742016"/>
            </a:solidFill>
            <a:ln w="25400" cap="flat" cmpd="sng">
              <a:solidFill>
                <a:srgbClr val="742016"/>
              </a:solidFill>
              <a:prstDash val="solid"/>
              <a:round/>
              <a:headEnd type="none" w="sm" len="sm"/>
              <a:tailEnd type="none" w="sm" len="sm"/>
            </a:ln>
          </p:spPr>
        </p:cxnSp>
        <p:sp>
          <p:nvSpPr>
            <p:cNvPr id="216" name="Google Shape;216;p27"/>
            <p:cNvSpPr/>
            <p:nvPr/>
          </p:nvSpPr>
          <p:spPr>
            <a:xfrm>
              <a:off x="0" y="1540419"/>
              <a:ext cx="10754722" cy="513264"/>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27"/>
            <p:cNvSpPr txBox="1"/>
            <p:nvPr/>
          </p:nvSpPr>
          <p:spPr>
            <a:xfrm>
              <a:off x="0" y="1540419"/>
              <a:ext cx="10754722" cy="513264"/>
            </a:xfrm>
            <a:prstGeom prst="rect">
              <a:avLst/>
            </a:prstGeom>
            <a:noFill/>
            <a:ln>
              <a:noFill/>
            </a:ln>
          </p:spPr>
          <p:txBody>
            <a:bodyPr spcFirstLastPara="1" wrap="square" lIns="91425" tIns="91425" rIns="91425" bIns="91425" anchor="t" anchorCtr="0">
              <a:noAutofit/>
            </a:bodyPr>
            <a:lstStyle/>
            <a:p>
              <a:pPr marL="0" marR="0" lvl="0" indent="0" algn="l" rtl="0">
                <a:lnSpc>
                  <a:spcPct val="90000"/>
                </a:lnSpc>
                <a:spcBef>
                  <a:spcPts val="0"/>
                </a:spcBef>
                <a:spcAft>
                  <a:spcPts val="0"/>
                </a:spcAft>
                <a:buClr>
                  <a:schemeClr val="dk1"/>
                </a:buClr>
                <a:buSzPts val="2400"/>
                <a:buFont typeface="Arial"/>
                <a:buNone/>
              </a:pPr>
              <a:r>
                <a:rPr lang="en-US" sz="2400" b="0" i="0" u="none" strike="noStrike" cap="none">
                  <a:solidFill>
                    <a:schemeClr val="dk1"/>
                  </a:solidFill>
                  <a:latin typeface="Arial"/>
                  <a:ea typeface="Arial"/>
                  <a:cs typeface="Arial"/>
                  <a:sym typeface="Arial"/>
                </a:rPr>
                <a:t>Lindsey Renken – Treasurer (Youth Parent)</a:t>
              </a:r>
              <a:endParaRPr/>
            </a:p>
          </p:txBody>
        </p:sp>
        <p:cxnSp>
          <p:nvCxnSpPr>
            <p:cNvPr id="218" name="Google Shape;218;p27"/>
            <p:cNvCxnSpPr/>
            <p:nvPr/>
          </p:nvCxnSpPr>
          <p:spPr>
            <a:xfrm>
              <a:off x="0" y="2053684"/>
              <a:ext cx="10754722" cy="0"/>
            </a:xfrm>
            <a:prstGeom prst="straightConnector1">
              <a:avLst/>
            </a:prstGeom>
            <a:solidFill>
              <a:srgbClr val="742016"/>
            </a:solidFill>
            <a:ln w="25400" cap="flat" cmpd="sng">
              <a:solidFill>
                <a:srgbClr val="742016"/>
              </a:solidFill>
              <a:prstDash val="solid"/>
              <a:round/>
              <a:headEnd type="none" w="sm" len="sm"/>
              <a:tailEnd type="none" w="sm" len="sm"/>
            </a:ln>
          </p:spPr>
        </p:cxnSp>
        <p:sp>
          <p:nvSpPr>
            <p:cNvPr id="219" name="Google Shape;219;p27"/>
            <p:cNvSpPr/>
            <p:nvPr/>
          </p:nvSpPr>
          <p:spPr>
            <a:xfrm>
              <a:off x="0" y="2053684"/>
              <a:ext cx="10754722" cy="513264"/>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27"/>
            <p:cNvSpPr txBox="1"/>
            <p:nvPr/>
          </p:nvSpPr>
          <p:spPr>
            <a:xfrm>
              <a:off x="0" y="2053684"/>
              <a:ext cx="10754722" cy="513264"/>
            </a:xfrm>
            <a:prstGeom prst="rect">
              <a:avLst/>
            </a:prstGeom>
            <a:noFill/>
            <a:ln>
              <a:noFill/>
            </a:ln>
          </p:spPr>
          <p:txBody>
            <a:bodyPr spcFirstLastPara="1" wrap="square" lIns="91425" tIns="91425" rIns="91425" bIns="91425" anchor="t" anchorCtr="0">
              <a:noAutofit/>
            </a:bodyPr>
            <a:lstStyle/>
            <a:p>
              <a:pPr marL="0" marR="0" lvl="0" indent="0" algn="l" rtl="0">
                <a:lnSpc>
                  <a:spcPct val="90000"/>
                </a:lnSpc>
                <a:spcBef>
                  <a:spcPts val="0"/>
                </a:spcBef>
                <a:spcAft>
                  <a:spcPts val="0"/>
                </a:spcAft>
                <a:buClr>
                  <a:schemeClr val="dk1"/>
                </a:buClr>
                <a:buSzPts val="2400"/>
                <a:buFont typeface="Arial"/>
                <a:buNone/>
              </a:pPr>
              <a:r>
                <a:rPr lang="en-US" sz="2400" b="0" i="0" u="none" strike="noStrike" cap="none">
                  <a:solidFill>
                    <a:schemeClr val="dk1"/>
                  </a:solidFill>
                  <a:latin typeface="Arial"/>
                  <a:ea typeface="Arial"/>
                  <a:cs typeface="Arial"/>
                  <a:sym typeface="Arial"/>
                </a:rPr>
                <a:t>Jenae Hubbard and Lynsey Seubert–Secretary</a:t>
              </a:r>
              <a:endParaRPr/>
            </a:p>
          </p:txBody>
        </p:sp>
        <p:cxnSp>
          <p:nvCxnSpPr>
            <p:cNvPr id="221" name="Google Shape;221;p27"/>
            <p:cNvCxnSpPr/>
            <p:nvPr/>
          </p:nvCxnSpPr>
          <p:spPr>
            <a:xfrm>
              <a:off x="0" y="2566948"/>
              <a:ext cx="10754722" cy="0"/>
            </a:xfrm>
            <a:prstGeom prst="straightConnector1">
              <a:avLst/>
            </a:prstGeom>
            <a:solidFill>
              <a:srgbClr val="742016"/>
            </a:solidFill>
            <a:ln w="25400" cap="flat" cmpd="sng">
              <a:solidFill>
                <a:srgbClr val="742016"/>
              </a:solidFill>
              <a:prstDash val="solid"/>
              <a:round/>
              <a:headEnd type="none" w="sm" len="sm"/>
              <a:tailEnd type="none" w="sm" len="sm"/>
            </a:ln>
          </p:spPr>
        </p:cxnSp>
        <p:sp>
          <p:nvSpPr>
            <p:cNvPr id="222" name="Google Shape;222;p27"/>
            <p:cNvSpPr/>
            <p:nvPr/>
          </p:nvSpPr>
          <p:spPr>
            <a:xfrm>
              <a:off x="0" y="2566948"/>
              <a:ext cx="10754722" cy="513264"/>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27"/>
            <p:cNvSpPr txBox="1"/>
            <p:nvPr/>
          </p:nvSpPr>
          <p:spPr>
            <a:xfrm>
              <a:off x="0" y="2566948"/>
              <a:ext cx="10754722" cy="513264"/>
            </a:xfrm>
            <a:prstGeom prst="rect">
              <a:avLst/>
            </a:prstGeom>
            <a:noFill/>
            <a:ln>
              <a:noFill/>
            </a:ln>
          </p:spPr>
          <p:txBody>
            <a:bodyPr spcFirstLastPara="1" wrap="square" lIns="91425" tIns="91425" rIns="91425" bIns="91425" anchor="t" anchorCtr="0">
              <a:noAutofit/>
            </a:bodyPr>
            <a:lstStyle/>
            <a:p>
              <a:pPr marL="0" marR="0" lvl="0" indent="0" algn="l" rtl="0">
                <a:lnSpc>
                  <a:spcPct val="90000"/>
                </a:lnSpc>
                <a:spcBef>
                  <a:spcPts val="0"/>
                </a:spcBef>
                <a:spcAft>
                  <a:spcPts val="0"/>
                </a:spcAft>
                <a:buClr>
                  <a:schemeClr val="dk1"/>
                </a:buClr>
                <a:buSzPts val="2400"/>
                <a:buFont typeface="Arial"/>
                <a:buNone/>
              </a:pPr>
              <a:r>
                <a:rPr lang="en-US" sz="2400" b="0" i="0" u="none" strike="noStrike" cap="none">
                  <a:solidFill>
                    <a:schemeClr val="dk1"/>
                  </a:solidFill>
                  <a:latin typeface="Arial"/>
                  <a:ea typeface="Arial"/>
                  <a:cs typeface="Arial"/>
                  <a:sym typeface="Arial"/>
                </a:rPr>
                <a:t>Chris Thompson – Concessions Coordinator</a:t>
              </a:r>
              <a:endParaRPr/>
            </a:p>
          </p:txBody>
        </p:sp>
        <p:cxnSp>
          <p:nvCxnSpPr>
            <p:cNvPr id="224" name="Google Shape;224;p27"/>
            <p:cNvCxnSpPr/>
            <p:nvPr/>
          </p:nvCxnSpPr>
          <p:spPr>
            <a:xfrm>
              <a:off x="0" y="3080212"/>
              <a:ext cx="10754722" cy="0"/>
            </a:xfrm>
            <a:prstGeom prst="straightConnector1">
              <a:avLst/>
            </a:prstGeom>
            <a:solidFill>
              <a:srgbClr val="742016"/>
            </a:solidFill>
            <a:ln w="25400" cap="flat" cmpd="sng">
              <a:solidFill>
                <a:srgbClr val="742016"/>
              </a:solidFill>
              <a:prstDash val="solid"/>
              <a:round/>
              <a:headEnd type="none" w="sm" len="sm"/>
              <a:tailEnd type="none" w="sm" len="sm"/>
            </a:ln>
          </p:spPr>
        </p:cxnSp>
        <p:sp>
          <p:nvSpPr>
            <p:cNvPr id="225" name="Google Shape;225;p27"/>
            <p:cNvSpPr/>
            <p:nvPr/>
          </p:nvSpPr>
          <p:spPr>
            <a:xfrm>
              <a:off x="0" y="3080212"/>
              <a:ext cx="10754722" cy="513264"/>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27"/>
            <p:cNvSpPr txBox="1"/>
            <p:nvPr/>
          </p:nvSpPr>
          <p:spPr>
            <a:xfrm>
              <a:off x="0" y="3080212"/>
              <a:ext cx="10754722" cy="513264"/>
            </a:xfrm>
            <a:prstGeom prst="rect">
              <a:avLst/>
            </a:prstGeom>
            <a:noFill/>
            <a:ln>
              <a:noFill/>
            </a:ln>
          </p:spPr>
          <p:txBody>
            <a:bodyPr spcFirstLastPara="1" wrap="square" lIns="91425" tIns="91425" rIns="91425" bIns="91425" anchor="t" anchorCtr="0">
              <a:noAutofit/>
            </a:bodyPr>
            <a:lstStyle/>
            <a:p>
              <a:pPr marL="0" marR="0" lvl="0" indent="0" algn="l" rtl="0">
                <a:lnSpc>
                  <a:spcPct val="90000"/>
                </a:lnSpc>
                <a:spcBef>
                  <a:spcPts val="0"/>
                </a:spcBef>
                <a:spcAft>
                  <a:spcPts val="0"/>
                </a:spcAft>
                <a:buClr>
                  <a:schemeClr val="dk1"/>
                </a:buClr>
                <a:buSzPts val="2400"/>
                <a:buFont typeface="Arial"/>
                <a:buNone/>
              </a:pPr>
              <a:r>
                <a:rPr lang="en-US" sz="2400" b="0" i="0" u="none" strike="noStrike" cap="none">
                  <a:solidFill>
                    <a:schemeClr val="dk1"/>
                  </a:solidFill>
                  <a:latin typeface="Arial"/>
                  <a:ea typeface="Arial"/>
                  <a:cs typeface="Arial"/>
                  <a:sym typeface="Arial"/>
                </a:rPr>
                <a:t>Christina Fox-  Manager Coordinator</a:t>
              </a:r>
              <a:endParaRPr/>
            </a:p>
          </p:txBody>
        </p:sp>
        <p:cxnSp>
          <p:nvCxnSpPr>
            <p:cNvPr id="227" name="Google Shape;227;p27"/>
            <p:cNvCxnSpPr/>
            <p:nvPr/>
          </p:nvCxnSpPr>
          <p:spPr>
            <a:xfrm>
              <a:off x="0" y="3593477"/>
              <a:ext cx="10754722" cy="0"/>
            </a:xfrm>
            <a:prstGeom prst="straightConnector1">
              <a:avLst/>
            </a:prstGeom>
            <a:solidFill>
              <a:srgbClr val="742016"/>
            </a:solidFill>
            <a:ln w="25400" cap="flat" cmpd="sng">
              <a:solidFill>
                <a:srgbClr val="742016"/>
              </a:solidFill>
              <a:prstDash val="solid"/>
              <a:round/>
              <a:headEnd type="none" w="sm" len="sm"/>
              <a:tailEnd type="none" w="sm" len="sm"/>
            </a:ln>
          </p:spPr>
        </p:cxnSp>
        <p:sp>
          <p:nvSpPr>
            <p:cNvPr id="228" name="Google Shape;228;p27"/>
            <p:cNvSpPr/>
            <p:nvPr/>
          </p:nvSpPr>
          <p:spPr>
            <a:xfrm>
              <a:off x="0" y="3593477"/>
              <a:ext cx="10754722" cy="513264"/>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27"/>
            <p:cNvSpPr txBox="1"/>
            <p:nvPr/>
          </p:nvSpPr>
          <p:spPr>
            <a:xfrm>
              <a:off x="0" y="3593477"/>
              <a:ext cx="10754722" cy="513264"/>
            </a:xfrm>
            <a:prstGeom prst="rect">
              <a:avLst/>
            </a:prstGeom>
            <a:noFill/>
            <a:ln>
              <a:noFill/>
            </a:ln>
          </p:spPr>
          <p:txBody>
            <a:bodyPr spcFirstLastPara="1" wrap="square" lIns="91425" tIns="91425" rIns="91425" bIns="91425" anchor="t" anchorCtr="0">
              <a:noAutofit/>
            </a:bodyPr>
            <a:lstStyle/>
            <a:p>
              <a:pPr marL="0" marR="0" lvl="0" indent="0" algn="l" rtl="0">
                <a:lnSpc>
                  <a:spcPct val="90000"/>
                </a:lnSpc>
                <a:spcBef>
                  <a:spcPts val="0"/>
                </a:spcBef>
                <a:spcAft>
                  <a:spcPts val="0"/>
                </a:spcAft>
                <a:buClr>
                  <a:schemeClr val="dk1"/>
                </a:buClr>
                <a:buSzPts val="2400"/>
                <a:buFont typeface="Arial"/>
                <a:buNone/>
              </a:pPr>
              <a:r>
                <a:rPr lang="en-US" sz="2400" b="0" i="0" u="none" strike="noStrike" cap="none">
                  <a:solidFill>
                    <a:schemeClr val="dk1"/>
                  </a:solidFill>
                  <a:latin typeface="Arial"/>
                  <a:ea typeface="Arial"/>
                  <a:cs typeface="Arial"/>
                  <a:sym typeface="Arial"/>
                </a:rPr>
                <a:t>Kyle Palmer- Social Media Coordinator</a:t>
              </a:r>
              <a:endParaRPr/>
            </a:p>
          </p:txBody>
        </p:sp>
        <p:cxnSp>
          <p:nvCxnSpPr>
            <p:cNvPr id="230" name="Google Shape;230;p27"/>
            <p:cNvCxnSpPr/>
            <p:nvPr/>
          </p:nvCxnSpPr>
          <p:spPr>
            <a:xfrm>
              <a:off x="0" y="4106741"/>
              <a:ext cx="10754722" cy="0"/>
            </a:xfrm>
            <a:prstGeom prst="straightConnector1">
              <a:avLst/>
            </a:prstGeom>
            <a:solidFill>
              <a:srgbClr val="742016"/>
            </a:solidFill>
            <a:ln w="25400" cap="flat" cmpd="sng">
              <a:solidFill>
                <a:srgbClr val="742016"/>
              </a:solidFill>
              <a:prstDash val="solid"/>
              <a:round/>
              <a:headEnd type="none" w="sm" len="sm"/>
              <a:tailEnd type="none" w="sm" len="sm"/>
            </a:ln>
          </p:spPr>
        </p:cxnSp>
        <p:sp>
          <p:nvSpPr>
            <p:cNvPr id="231" name="Google Shape;231;p27"/>
            <p:cNvSpPr/>
            <p:nvPr/>
          </p:nvSpPr>
          <p:spPr>
            <a:xfrm>
              <a:off x="0" y="4106741"/>
              <a:ext cx="10754722" cy="513264"/>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27"/>
            <p:cNvSpPr txBox="1"/>
            <p:nvPr/>
          </p:nvSpPr>
          <p:spPr>
            <a:xfrm>
              <a:off x="2" y="4106760"/>
              <a:ext cx="10754700" cy="949500"/>
            </a:xfrm>
            <a:prstGeom prst="rect">
              <a:avLst/>
            </a:prstGeom>
            <a:noFill/>
            <a:ln>
              <a:noFill/>
            </a:ln>
          </p:spPr>
          <p:txBody>
            <a:bodyPr spcFirstLastPara="1" wrap="square" lIns="91425" tIns="91425" rIns="91425" bIns="91425" anchor="t" anchorCtr="0">
              <a:noAutofit/>
            </a:bodyPr>
            <a:lstStyle/>
            <a:p>
              <a:pPr marL="0" marR="0" lvl="0" indent="0" algn="l" rtl="0">
                <a:lnSpc>
                  <a:spcPct val="90000"/>
                </a:lnSpc>
                <a:spcBef>
                  <a:spcPts val="0"/>
                </a:spcBef>
                <a:spcAft>
                  <a:spcPts val="0"/>
                </a:spcAft>
                <a:buClr>
                  <a:schemeClr val="dk1"/>
                </a:buClr>
                <a:buSzPts val="2400"/>
                <a:buFont typeface="Arial"/>
                <a:buNone/>
              </a:pPr>
              <a:r>
                <a:rPr lang="en-US" sz="2400" b="0" i="0" u="none" strike="noStrike" cap="none">
                  <a:solidFill>
                    <a:schemeClr val="dk1"/>
                  </a:solidFill>
                  <a:latin typeface="Arial"/>
                  <a:ea typeface="Arial"/>
                  <a:cs typeface="Arial"/>
                  <a:sym typeface="Arial"/>
                </a:rPr>
                <a:t>OPEN POSITIONS: Fun Coordinator/Team Manager</a:t>
              </a:r>
              <a:r>
                <a:rPr lang="en-US" sz="2400">
                  <a:solidFill>
                    <a:schemeClr val="dk1"/>
                  </a:solidFill>
                </a:rPr>
                <a:t>/Trip Coordinator </a:t>
              </a:r>
              <a:endParaRPr/>
            </a:p>
          </p:txBody>
        </p:sp>
        <p:cxnSp>
          <p:nvCxnSpPr>
            <p:cNvPr id="233" name="Google Shape;233;p27"/>
            <p:cNvCxnSpPr/>
            <p:nvPr/>
          </p:nvCxnSpPr>
          <p:spPr>
            <a:xfrm>
              <a:off x="0" y="4620005"/>
              <a:ext cx="10754722" cy="0"/>
            </a:xfrm>
            <a:prstGeom prst="straightConnector1">
              <a:avLst/>
            </a:prstGeom>
            <a:solidFill>
              <a:srgbClr val="742016"/>
            </a:solidFill>
            <a:ln w="25400" cap="flat" cmpd="sng">
              <a:solidFill>
                <a:srgbClr val="742016"/>
              </a:solidFill>
              <a:prstDash val="solid"/>
              <a:round/>
              <a:headEnd type="none" w="sm" len="sm"/>
              <a:tailEnd type="none" w="sm" len="sm"/>
            </a:ln>
          </p:spPr>
        </p:cxnSp>
        <p:sp>
          <p:nvSpPr>
            <p:cNvPr id="234" name="Google Shape;234;p27"/>
            <p:cNvSpPr txBox="1"/>
            <p:nvPr/>
          </p:nvSpPr>
          <p:spPr>
            <a:xfrm>
              <a:off x="2" y="5056296"/>
              <a:ext cx="10754700" cy="77100"/>
            </a:xfrm>
            <a:prstGeom prst="rect">
              <a:avLst/>
            </a:prstGeom>
            <a:noFill/>
            <a:ln>
              <a:noFill/>
            </a:ln>
          </p:spPr>
          <p:txBody>
            <a:bodyPr spcFirstLastPara="1" wrap="square" lIns="91425" tIns="91425" rIns="91425" bIns="91425" anchor="t" anchorCtr="0">
              <a:noAutofit/>
            </a:bodyPr>
            <a:lstStyle/>
            <a:p>
              <a:pPr marL="0" marR="0" lvl="0" indent="0" algn="l" rtl="0">
                <a:lnSpc>
                  <a:spcPct val="90000"/>
                </a:lnSpc>
                <a:spcBef>
                  <a:spcPts val="0"/>
                </a:spcBef>
                <a:spcAft>
                  <a:spcPts val="0"/>
                </a:spcAft>
                <a:buClr>
                  <a:schemeClr val="dk1"/>
                </a:buClr>
                <a:buSzPts val="2400"/>
                <a:buFont typeface="Arial"/>
                <a:buNone/>
              </a:pPr>
              <a:endParaRPr sz="2400" b="0" i="0" u="none" strike="noStrike" cap="none">
                <a:solidFill>
                  <a:schemeClr val="dk1"/>
                </a:solidFill>
                <a:latin typeface="Arial"/>
                <a:ea typeface="Arial"/>
                <a:cs typeface="Arial"/>
                <a:sym typeface="Arial"/>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sp>
        <p:nvSpPr>
          <p:cNvPr id="239" name="Google Shape;239;p28"/>
          <p:cNvSpPr txBox="1">
            <a:spLocks noGrp="1"/>
          </p:cNvSpPr>
          <p:nvPr>
            <p:ph type="title"/>
          </p:nvPr>
        </p:nvSpPr>
        <p:spPr>
          <a:xfrm>
            <a:off x="1620838" y="163513"/>
            <a:ext cx="8228012" cy="11430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r>
              <a:rPr lang="en-US"/>
              <a:t>Meet your Captains</a:t>
            </a:r>
            <a:endParaRPr/>
          </a:p>
        </p:txBody>
      </p:sp>
      <p:sp>
        <p:nvSpPr>
          <p:cNvPr id="240" name="Google Shape;240;p28"/>
          <p:cNvSpPr txBox="1">
            <a:spLocks noGrp="1"/>
          </p:cNvSpPr>
          <p:nvPr>
            <p:ph type="body" idx="1"/>
          </p:nvPr>
        </p:nvSpPr>
        <p:spPr>
          <a:xfrm>
            <a:off x="1627189" y="977900"/>
            <a:ext cx="8943975" cy="5181600"/>
          </a:xfrm>
          <a:prstGeom prst="rect">
            <a:avLst/>
          </a:prstGeom>
          <a:noFill/>
          <a:ln>
            <a:noFill/>
          </a:ln>
        </p:spPr>
        <p:txBody>
          <a:bodyPr spcFirstLastPara="1" wrap="square" lIns="91425" tIns="45700" rIns="91425" bIns="45700" anchor="t" anchorCtr="0">
            <a:normAutofit fontScale="25000" lnSpcReduction="20000"/>
          </a:bodyPr>
          <a:lstStyle/>
          <a:p>
            <a:pPr marL="457200" lvl="0" indent="-336550" algn="l" rtl="0">
              <a:lnSpc>
                <a:spcPct val="90000"/>
              </a:lnSpc>
              <a:spcBef>
                <a:spcPts val="1200"/>
              </a:spcBef>
              <a:spcAft>
                <a:spcPts val="0"/>
              </a:spcAft>
              <a:buSzPts val="500"/>
              <a:buFont typeface="Rockwell"/>
              <a:buNone/>
            </a:pPr>
            <a:r>
              <a:rPr lang="en-US" sz="8400"/>
              <a:t> </a:t>
            </a:r>
            <a:endParaRPr sz="8400"/>
          </a:p>
          <a:p>
            <a:pPr marL="0" lvl="0" indent="0" algn="l" rtl="0">
              <a:lnSpc>
                <a:spcPct val="90000"/>
              </a:lnSpc>
              <a:spcBef>
                <a:spcPts val="1200"/>
              </a:spcBef>
              <a:spcAft>
                <a:spcPts val="0"/>
              </a:spcAft>
              <a:buSzPts val="500"/>
              <a:buFont typeface="Rockwell"/>
              <a:buNone/>
            </a:pPr>
            <a:r>
              <a:rPr lang="en-US" sz="8400"/>
              <a:t>Boys:</a:t>
            </a:r>
            <a:endParaRPr sz="7200"/>
          </a:p>
          <a:p>
            <a:pPr marL="0" lvl="0" indent="0" algn="l" rtl="0">
              <a:lnSpc>
                <a:spcPct val="90000"/>
              </a:lnSpc>
              <a:spcBef>
                <a:spcPts val="1200"/>
              </a:spcBef>
              <a:spcAft>
                <a:spcPts val="0"/>
              </a:spcAft>
              <a:buSzPct val="30303"/>
              <a:buNone/>
            </a:pPr>
            <a:endParaRPr sz="6600"/>
          </a:p>
          <a:p>
            <a:pPr marL="457200" lvl="0" indent="-336550" algn="l" rtl="0">
              <a:lnSpc>
                <a:spcPct val="90000"/>
              </a:lnSpc>
              <a:spcBef>
                <a:spcPts val="1200"/>
              </a:spcBef>
              <a:spcAft>
                <a:spcPts val="0"/>
              </a:spcAft>
              <a:buSzPct val="103030"/>
              <a:buFont typeface="Noto Sans Symbols"/>
              <a:buChar char="⮚"/>
            </a:pPr>
            <a:r>
              <a:rPr lang="en-US" sz="6600"/>
              <a:t>Connor Peterson, 12 – 5x State Entrant/2x All-State (finished 5</a:t>
            </a:r>
            <a:r>
              <a:rPr lang="en-US" sz="6600" baseline="30000"/>
              <a:t>th</a:t>
            </a:r>
            <a:r>
              <a:rPr lang="en-US" sz="6600"/>
              <a:t> is 2023 and 3rd in 2025), 5x All-Conference.  Fourth year captain.</a:t>
            </a:r>
            <a:endParaRPr sz="6600"/>
          </a:p>
          <a:p>
            <a:pPr marL="457200" lvl="0" indent="-333375" algn="l" rtl="0">
              <a:spcBef>
                <a:spcPts val="1200"/>
              </a:spcBef>
              <a:spcAft>
                <a:spcPts val="0"/>
              </a:spcAft>
              <a:buSzPct val="100000"/>
              <a:buChar char="⮚"/>
            </a:pPr>
            <a:r>
              <a:rPr lang="en-US" sz="6600"/>
              <a:t>Grady Mandle, 12 – 1X letter winner.  1st year Captain</a:t>
            </a:r>
            <a:endParaRPr sz="6600"/>
          </a:p>
          <a:p>
            <a:pPr marL="457200" lvl="0" indent="-336550" algn="l" rtl="0">
              <a:lnSpc>
                <a:spcPct val="90000"/>
              </a:lnSpc>
              <a:spcBef>
                <a:spcPts val="1200"/>
              </a:spcBef>
              <a:spcAft>
                <a:spcPts val="0"/>
              </a:spcAft>
              <a:buSzPct val="103030"/>
              <a:buFont typeface="Noto Sans Symbols"/>
              <a:buChar char="⮚"/>
            </a:pPr>
            <a:r>
              <a:rPr lang="en-US" sz="6600"/>
              <a:t>Jaeden Hubbard, 12 – 3X letter winner.  1st year Captain.</a:t>
            </a:r>
            <a:endParaRPr sz="6600"/>
          </a:p>
          <a:p>
            <a:pPr marL="457200" lvl="0" indent="-336550" algn="l" rtl="0">
              <a:lnSpc>
                <a:spcPct val="90000"/>
              </a:lnSpc>
              <a:spcBef>
                <a:spcPts val="1200"/>
              </a:spcBef>
              <a:spcAft>
                <a:spcPts val="0"/>
              </a:spcAft>
              <a:buSzPct val="103030"/>
              <a:buFont typeface="Noto Sans Symbols"/>
              <a:buChar char="⮚"/>
            </a:pPr>
            <a:r>
              <a:rPr lang="en-US" sz="6600"/>
              <a:t>Ethan Hong, 11 – 4X letter winner.  2025 State Entrant.  Second year Captain.</a:t>
            </a:r>
            <a:endParaRPr sz="6800"/>
          </a:p>
          <a:p>
            <a:pPr marL="457200" lvl="0" indent="-228600" algn="l" rtl="0">
              <a:lnSpc>
                <a:spcPct val="90000"/>
              </a:lnSpc>
              <a:spcBef>
                <a:spcPts val="1200"/>
              </a:spcBef>
              <a:spcAft>
                <a:spcPts val="0"/>
              </a:spcAft>
              <a:buSzPct val="30303"/>
              <a:buFont typeface="Noto Sans Symbols"/>
              <a:buNone/>
            </a:pPr>
            <a:endParaRPr sz="6600"/>
          </a:p>
          <a:p>
            <a:pPr marL="0" lvl="0" indent="0" algn="l" rtl="0">
              <a:lnSpc>
                <a:spcPct val="90000"/>
              </a:lnSpc>
              <a:spcBef>
                <a:spcPts val="1200"/>
              </a:spcBef>
              <a:spcAft>
                <a:spcPts val="0"/>
              </a:spcAft>
              <a:buSzPts val="500"/>
              <a:buNone/>
            </a:pPr>
            <a:r>
              <a:rPr lang="en-US" sz="8400"/>
              <a:t>Girls:</a:t>
            </a:r>
            <a:endParaRPr sz="8400"/>
          </a:p>
          <a:p>
            <a:pPr marL="0" lvl="0" indent="0" algn="l" rtl="0">
              <a:lnSpc>
                <a:spcPct val="90000"/>
              </a:lnSpc>
              <a:spcBef>
                <a:spcPts val="1200"/>
              </a:spcBef>
              <a:spcAft>
                <a:spcPts val="0"/>
              </a:spcAft>
              <a:buSzPts val="500"/>
              <a:buNone/>
            </a:pPr>
            <a:endParaRPr sz="8400"/>
          </a:p>
          <a:p>
            <a:pPr marL="457200" lvl="0" indent="-336550" algn="l" rtl="0">
              <a:lnSpc>
                <a:spcPct val="90000"/>
              </a:lnSpc>
              <a:spcBef>
                <a:spcPts val="1200"/>
              </a:spcBef>
              <a:spcAft>
                <a:spcPts val="0"/>
              </a:spcAft>
              <a:buSzPct val="103030"/>
              <a:buFont typeface="Noto Sans Symbols"/>
              <a:buChar char="⮚"/>
            </a:pPr>
            <a:r>
              <a:rPr lang="en-US" sz="6600"/>
              <a:t>Liz Ofuasia, 12 - 1X Maple Grove letter winner.  1st year Captain.</a:t>
            </a:r>
            <a:endParaRPr sz="6600"/>
          </a:p>
          <a:p>
            <a:pPr marL="457200" lvl="0" indent="-336550" algn="l" rtl="0">
              <a:lnSpc>
                <a:spcPct val="90000"/>
              </a:lnSpc>
              <a:spcBef>
                <a:spcPts val="1200"/>
              </a:spcBef>
              <a:spcAft>
                <a:spcPts val="0"/>
              </a:spcAft>
              <a:buSzPct val="103030"/>
              <a:buFont typeface="Noto Sans Symbols"/>
              <a:buChar char="⮚"/>
            </a:pPr>
            <a:r>
              <a:rPr lang="en-US" sz="6600"/>
              <a:t>Kathrine Melton, 12 - 2X letter winner.  1st year Captain.  </a:t>
            </a:r>
            <a:endParaRPr sz="6800"/>
          </a:p>
          <a:p>
            <a:pPr marL="457200" lvl="0" indent="-336550" algn="l" rtl="0">
              <a:lnSpc>
                <a:spcPct val="90000"/>
              </a:lnSpc>
              <a:spcBef>
                <a:spcPts val="1200"/>
              </a:spcBef>
              <a:spcAft>
                <a:spcPts val="0"/>
              </a:spcAft>
              <a:buSzPct val="103030"/>
              <a:buFont typeface="Noto Sans Symbols"/>
              <a:buChar char="⮚"/>
            </a:pPr>
            <a:r>
              <a:rPr lang="en-US" sz="6600"/>
              <a:t>Russo Capel, 12 - 2X letter winner.  1st year Captain.</a:t>
            </a:r>
            <a:endParaRPr sz="6800"/>
          </a:p>
          <a:p>
            <a:pPr marL="457200" lvl="0" indent="-228600" algn="l" rtl="0">
              <a:lnSpc>
                <a:spcPct val="90000"/>
              </a:lnSpc>
              <a:spcBef>
                <a:spcPts val="1200"/>
              </a:spcBef>
              <a:spcAft>
                <a:spcPts val="0"/>
              </a:spcAft>
              <a:buSzPct val="55555"/>
              <a:buNone/>
            </a:pPr>
            <a:endParaRPr sz="3600"/>
          </a:p>
          <a:p>
            <a:pPr marL="457200" lvl="0" indent="-228600" algn="l" rtl="0">
              <a:lnSpc>
                <a:spcPct val="90000"/>
              </a:lnSpc>
              <a:spcBef>
                <a:spcPts val="1200"/>
              </a:spcBef>
              <a:spcAft>
                <a:spcPts val="0"/>
              </a:spcAft>
              <a:buSzPct val="55555"/>
              <a:buNone/>
            </a:pPr>
            <a:endParaRPr sz="3600"/>
          </a:p>
          <a:p>
            <a:pPr marL="457200" lvl="0" indent="-228600" algn="l" rtl="0">
              <a:lnSpc>
                <a:spcPct val="90000"/>
              </a:lnSpc>
              <a:spcBef>
                <a:spcPts val="1200"/>
              </a:spcBef>
              <a:spcAft>
                <a:spcPts val="0"/>
              </a:spcAft>
              <a:buSzPct val="76923"/>
              <a:buNone/>
            </a:pPr>
            <a:endParaRPr sz="2600"/>
          </a:p>
          <a:p>
            <a:pPr marL="457200" lvl="0" indent="-228600" algn="l" rtl="0">
              <a:lnSpc>
                <a:spcPct val="90000"/>
              </a:lnSpc>
              <a:spcBef>
                <a:spcPts val="1200"/>
              </a:spcBef>
              <a:spcAft>
                <a:spcPts val="0"/>
              </a:spcAft>
              <a:buSzPct val="76923"/>
              <a:buNone/>
            </a:pPr>
            <a:endParaRPr sz="2600"/>
          </a:p>
          <a:p>
            <a:pPr marL="457200" lvl="0" indent="-336550" algn="l" rtl="0">
              <a:lnSpc>
                <a:spcPct val="90000"/>
              </a:lnSpc>
              <a:spcBef>
                <a:spcPts val="1200"/>
              </a:spcBef>
              <a:spcAft>
                <a:spcPts val="0"/>
              </a:spcAft>
              <a:buSzPct val="62500"/>
              <a:buFont typeface="Rockwell"/>
              <a:buNone/>
            </a:pPr>
            <a:endParaRPr sz="3200"/>
          </a:p>
          <a:p>
            <a:pPr marL="457200" lvl="0" indent="-228600" algn="l" rtl="0">
              <a:lnSpc>
                <a:spcPct val="90000"/>
              </a:lnSpc>
              <a:spcBef>
                <a:spcPts val="1200"/>
              </a:spcBef>
              <a:spcAft>
                <a:spcPts val="0"/>
              </a:spcAft>
              <a:buSzPct val="83333"/>
              <a:buNone/>
            </a:pPr>
            <a:endParaRPr sz="2400"/>
          </a:p>
          <a:p>
            <a:pPr marL="457200" lvl="0" indent="-228600" algn="l" rtl="0">
              <a:lnSpc>
                <a:spcPct val="90000"/>
              </a:lnSpc>
              <a:spcBef>
                <a:spcPts val="1200"/>
              </a:spcBef>
              <a:spcAft>
                <a:spcPts val="0"/>
              </a:spcAft>
              <a:buSzPct val="83333"/>
              <a:buNone/>
            </a:pPr>
            <a:endParaRPr sz="2400"/>
          </a:p>
          <a:p>
            <a:pPr marL="457200" lvl="0" indent="-228600" algn="l" rtl="0">
              <a:lnSpc>
                <a:spcPct val="90000"/>
              </a:lnSpc>
              <a:spcBef>
                <a:spcPts val="1200"/>
              </a:spcBef>
              <a:spcAft>
                <a:spcPts val="0"/>
              </a:spcAft>
              <a:buSzPct val="83333"/>
              <a:buNone/>
            </a:pPr>
            <a:endParaRPr sz="2400"/>
          </a:p>
          <a:p>
            <a:pPr marL="457200" lvl="0" indent="-228600" algn="l" rtl="0">
              <a:lnSpc>
                <a:spcPct val="90000"/>
              </a:lnSpc>
              <a:spcBef>
                <a:spcPts val="1200"/>
              </a:spcBef>
              <a:spcAft>
                <a:spcPts val="0"/>
              </a:spcAft>
              <a:buSzPct val="83333"/>
              <a:buNone/>
            </a:pPr>
            <a:endParaRPr sz="2400"/>
          </a:p>
          <a:p>
            <a:pPr marL="457200" lvl="0" indent="-336550" algn="l" rtl="0">
              <a:lnSpc>
                <a:spcPct val="90000"/>
              </a:lnSpc>
              <a:spcBef>
                <a:spcPts val="1200"/>
              </a:spcBef>
              <a:spcAft>
                <a:spcPts val="0"/>
              </a:spcAft>
              <a:buSzPct val="83333"/>
              <a:buFont typeface="Rockwell"/>
              <a:buNone/>
            </a:pPr>
            <a:endParaRPr sz="2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45"/>
        <p:cNvGrpSpPr/>
        <p:nvPr/>
      </p:nvGrpSpPr>
      <p:grpSpPr>
        <a:xfrm>
          <a:off x="0" y="0"/>
          <a:ext cx="0" cy="0"/>
          <a:chOff x="0" y="0"/>
          <a:chExt cx="0" cy="0"/>
        </a:xfrm>
      </p:grpSpPr>
      <p:sp>
        <p:nvSpPr>
          <p:cNvPr id="246" name="Google Shape;246;p29"/>
          <p:cNvSpPr txBox="1">
            <a:spLocks noGrp="1"/>
          </p:cNvSpPr>
          <p:nvPr>
            <p:ph type="title"/>
          </p:nvPr>
        </p:nvSpPr>
        <p:spPr>
          <a:xfrm>
            <a:off x="1069848" y="484632"/>
            <a:ext cx="10058400" cy="1609344"/>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r>
              <a:rPr lang="en-US"/>
              <a:t>2025 - 2026 Coaching Staff</a:t>
            </a:r>
            <a:endParaRPr/>
          </a:p>
        </p:txBody>
      </p:sp>
      <p:sp>
        <p:nvSpPr>
          <p:cNvPr id="247" name="Google Shape;247;p29"/>
          <p:cNvSpPr txBox="1">
            <a:spLocks noGrp="1"/>
          </p:cNvSpPr>
          <p:nvPr>
            <p:ph type="body" idx="1"/>
          </p:nvPr>
        </p:nvSpPr>
        <p:spPr>
          <a:xfrm>
            <a:off x="1981200" y="1600200"/>
            <a:ext cx="8077200" cy="5028600"/>
          </a:xfrm>
          <a:prstGeom prst="rect">
            <a:avLst/>
          </a:prstGeom>
          <a:noFill/>
          <a:ln>
            <a:noFill/>
          </a:ln>
        </p:spPr>
        <p:txBody>
          <a:bodyPr spcFirstLastPara="1" wrap="square" lIns="91425" tIns="45700" rIns="91425" bIns="45700" anchor="t" anchorCtr="0">
            <a:normAutofit fontScale="25000" lnSpcReduction="20000"/>
          </a:bodyPr>
          <a:lstStyle/>
          <a:p>
            <a:pPr marL="0" lvl="0" indent="0" algn="l" rtl="0">
              <a:lnSpc>
                <a:spcPct val="90000"/>
              </a:lnSpc>
              <a:spcBef>
                <a:spcPts val="1200"/>
              </a:spcBef>
              <a:spcAft>
                <a:spcPts val="0"/>
              </a:spcAft>
              <a:buNone/>
            </a:pPr>
            <a:endParaRPr sz="1800"/>
          </a:p>
          <a:p>
            <a:pPr marL="457200" lvl="0" indent="-303212" algn="l" rtl="0">
              <a:lnSpc>
                <a:spcPct val="90000"/>
              </a:lnSpc>
              <a:spcBef>
                <a:spcPts val="1200"/>
              </a:spcBef>
              <a:spcAft>
                <a:spcPts val="0"/>
              </a:spcAft>
              <a:buSzPct val="100000"/>
              <a:buFont typeface="Noto Sans Symbols"/>
              <a:buChar char="▪"/>
            </a:pPr>
            <a:r>
              <a:rPr lang="en-US" sz="4700"/>
              <a:t>Troy Seubert – Head Coach (20t</a:t>
            </a:r>
            <a:r>
              <a:rPr lang="en-US" sz="4700" baseline="30000"/>
              <a:t>h</a:t>
            </a:r>
            <a:r>
              <a:rPr lang="en-US" sz="4700"/>
              <a:t> yr. as Head Coach – 22</a:t>
            </a:r>
            <a:r>
              <a:rPr lang="en-US" sz="4700" baseline="30000"/>
              <a:t>nd</a:t>
            </a:r>
            <a:r>
              <a:rPr lang="en-US" sz="4700"/>
              <a:t> total) </a:t>
            </a:r>
            <a:endParaRPr sz="4700"/>
          </a:p>
          <a:p>
            <a:pPr marL="457200" lvl="0" indent="-303212" algn="l" rtl="0">
              <a:lnSpc>
                <a:spcPct val="90000"/>
              </a:lnSpc>
              <a:spcBef>
                <a:spcPts val="1200"/>
              </a:spcBef>
              <a:spcAft>
                <a:spcPts val="0"/>
              </a:spcAft>
              <a:buSzPct val="100000"/>
              <a:buFont typeface="Noto Sans Symbols"/>
              <a:buChar char="▪"/>
            </a:pPr>
            <a:r>
              <a:rPr lang="en-US" sz="4700"/>
              <a:t>Ron Seubert – Assistant Coach (20</a:t>
            </a:r>
            <a:r>
              <a:rPr lang="en-US" sz="4700" baseline="30000"/>
              <a:t>th</a:t>
            </a:r>
            <a:r>
              <a:rPr lang="en-US" sz="4700"/>
              <a:t> consecutive yr.)</a:t>
            </a:r>
            <a:endParaRPr sz="4700"/>
          </a:p>
          <a:p>
            <a:pPr marL="457200" lvl="0" indent="-303212" algn="l" rtl="0">
              <a:lnSpc>
                <a:spcPct val="90000"/>
              </a:lnSpc>
              <a:spcBef>
                <a:spcPts val="1200"/>
              </a:spcBef>
              <a:spcAft>
                <a:spcPts val="0"/>
              </a:spcAft>
              <a:buSzPct val="100000"/>
              <a:buFont typeface="Noto Sans Symbols"/>
              <a:buChar char="▪"/>
            </a:pPr>
            <a:r>
              <a:rPr lang="en-US" sz="4700"/>
              <a:t>Brad Holzerland – Assistant Coach (8</a:t>
            </a:r>
            <a:r>
              <a:rPr lang="en-US" sz="4700" baseline="30000"/>
              <a:t>th</a:t>
            </a:r>
            <a:r>
              <a:rPr lang="en-US" sz="4700"/>
              <a:t> yr.)</a:t>
            </a:r>
            <a:endParaRPr sz="4700"/>
          </a:p>
          <a:p>
            <a:pPr marL="457200" lvl="0" indent="-303212" algn="l" rtl="0">
              <a:lnSpc>
                <a:spcPct val="90000"/>
              </a:lnSpc>
              <a:spcBef>
                <a:spcPts val="1200"/>
              </a:spcBef>
              <a:spcAft>
                <a:spcPts val="0"/>
              </a:spcAft>
              <a:buSzPct val="100000"/>
              <a:buFont typeface="Noto Sans Symbols"/>
              <a:buChar char="▪"/>
            </a:pPr>
            <a:r>
              <a:rPr lang="en-US" sz="4700"/>
              <a:t>Eddie Kilgard – Assistant Coach (5</a:t>
            </a:r>
            <a:r>
              <a:rPr lang="en-US" sz="4700" baseline="30000"/>
              <a:t>th</a:t>
            </a:r>
            <a:r>
              <a:rPr lang="en-US" sz="4700"/>
              <a:t> yr.)</a:t>
            </a:r>
            <a:endParaRPr sz="4700"/>
          </a:p>
          <a:p>
            <a:pPr marL="457200" lvl="0" indent="-303212" algn="l" rtl="0">
              <a:lnSpc>
                <a:spcPct val="90000"/>
              </a:lnSpc>
              <a:spcBef>
                <a:spcPts val="1200"/>
              </a:spcBef>
              <a:spcAft>
                <a:spcPts val="0"/>
              </a:spcAft>
              <a:buSzPct val="100000"/>
              <a:buFont typeface="Noto Sans Symbols"/>
              <a:buChar char="▪"/>
            </a:pPr>
            <a:r>
              <a:rPr lang="en-US" sz="4700"/>
              <a:t>Carl Leuer – Assistant Coach (4</a:t>
            </a:r>
            <a:r>
              <a:rPr lang="en-US" sz="4700" baseline="30000"/>
              <a:t>th</a:t>
            </a:r>
            <a:r>
              <a:rPr lang="en-US" sz="4700"/>
              <a:t> yr.)</a:t>
            </a:r>
            <a:endParaRPr sz="4700"/>
          </a:p>
          <a:p>
            <a:pPr marL="457200" lvl="0" indent="-303212" algn="l" rtl="0">
              <a:lnSpc>
                <a:spcPct val="90000"/>
              </a:lnSpc>
              <a:spcBef>
                <a:spcPts val="1200"/>
              </a:spcBef>
              <a:spcAft>
                <a:spcPts val="0"/>
              </a:spcAft>
              <a:buSzPct val="100000"/>
              <a:buFont typeface="Noto Sans Symbols"/>
              <a:buChar char="▪"/>
            </a:pPr>
            <a:r>
              <a:rPr lang="en-US" sz="4700"/>
              <a:t>Daniel Polanco – Assistant Coach (4</a:t>
            </a:r>
            <a:r>
              <a:rPr lang="en-US" sz="4700" baseline="30000"/>
              <a:t>th</a:t>
            </a:r>
            <a:r>
              <a:rPr lang="en-US" sz="4700"/>
              <a:t> yr.)</a:t>
            </a:r>
            <a:endParaRPr sz="4700"/>
          </a:p>
          <a:p>
            <a:pPr marL="457200" lvl="0" indent="-303212" algn="l" rtl="0">
              <a:spcBef>
                <a:spcPts val="1200"/>
              </a:spcBef>
              <a:spcAft>
                <a:spcPts val="0"/>
              </a:spcAft>
              <a:buSzPct val="100000"/>
              <a:buChar char="▪"/>
            </a:pPr>
            <a:r>
              <a:rPr lang="en-US" sz="4700"/>
              <a:t>Donnie Leuer (4</a:t>
            </a:r>
            <a:r>
              <a:rPr lang="en-US" sz="4700" baseline="30000"/>
              <a:t>th</a:t>
            </a:r>
            <a:r>
              <a:rPr lang="en-US" sz="4700"/>
              <a:t> yr.)</a:t>
            </a:r>
            <a:endParaRPr sz="4700"/>
          </a:p>
          <a:p>
            <a:pPr marL="457200" lvl="0" indent="-303212" algn="l" rtl="0">
              <a:lnSpc>
                <a:spcPct val="90000"/>
              </a:lnSpc>
              <a:spcBef>
                <a:spcPts val="1200"/>
              </a:spcBef>
              <a:spcAft>
                <a:spcPts val="0"/>
              </a:spcAft>
              <a:buSzPct val="100000"/>
              <a:buFont typeface="Noto Sans Symbols"/>
              <a:buChar char="▪"/>
            </a:pPr>
            <a:r>
              <a:rPr lang="en-US" sz="4700"/>
              <a:t>Jake Olmstead – Assistant Coach (3</a:t>
            </a:r>
            <a:r>
              <a:rPr lang="en-US" sz="4700" baseline="30000"/>
              <a:t>4d</a:t>
            </a:r>
            <a:r>
              <a:rPr lang="en-US" sz="4700"/>
              <a:t> yr.)</a:t>
            </a:r>
            <a:endParaRPr sz="4700"/>
          </a:p>
          <a:p>
            <a:pPr marL="457200" lvl="0" indent="-303212" algn="l" rtl="0">
              <a:lnSpc>
                <a:spcPct val="90000"/>
              </a:lnSpc>
              <a:spcBef>
                <a:spcPts val="1200"/>
              </a:spcBef>
              <a:spcAft>
                <a:spcPts val="0"/>
              </a:spcAft>
              <a:buSzPct val="100000"/>
              <a:buFont typeface="Noto Sans Symbols"/>
              <a:buChar char="▪"/>
            </a:pPr>
            <a:r>
              <a:rPr lang="en-US" sz="4700"/>
              <a:t>Josh Barzowski – Assistant Coach (3</a:t>
            </a:r>
            <a:r>
              <a:rPr lang="en-US" sz="4700" baseline="30000"/>
              <a:t>rd</a:t>
            </a:r>
            <a:r>
              <a:rPr lang="en-US" sz="4700"/>
              <a:t> yr.)</a:t>
            </a:r>
            <a:endParaRPr sz="4700"/>
          </a:p>
          <a:p>
            <a:pPr marL="457200" lvl="0" indent="-303212" algn="l" rtl="0">
              <a:lnSpc>
                <a:spcPct val="90000"/>
              </a:lnSpc>
              <a:spcBef>
                <a:spcPts val="1200"/>
              </a:spcBef>
              <a:spcAft>
                <a:spcPts val="0"/>
              </a:spcAft>
              <a:buSzPct val="100000"/>
              <a:buFont typeface="Noto Sans Symbols"/>
              <a:buChar char="▪"/>
            </a:pPr>
            <a:r>
              <a:rPr lang="en-US" sz="4700"/>
              <a:t>Dylan Schultz – Assistant Coach (2</a:t>
            </a:r>
            <a:r>
              <a:rPr lang="en-US" sz="4700" baseline="30000"/>
              <a:t>nd</a:t>
            </a:r>
            <a:r>
              <a:rPr lang="en-US" sz="4700"/>
              <a:t> yr.</a:t>
            </a:r>
            <a:endParaRPr sz="4700"/>
          </a:p>
          <a:p>
            <a:pPr marL="457200" lvl="0" indent="-303212" algn="l" rtl="0">
              <a:lnSpc>
                <a:spcPct val="90000"/>
              </a:lnSpc>
              <a:spcBef>
                <a:spcPts val="1200"/>
              </a:spcBef>
              <a:spcAft>
                <a:spcPts val="0"/>
              </a:spcAft>
              <a:buSzPct val="100000"/>
              <a:buFont typeface="Noto Sans Symbols"/>
              <a:buChar char="▪"/>
            </a:pPr>
            <a:r>
              <a:rPr lang="en-US" sz="4700"/>
              <a:t>William Gamble (2nd yr))</a:t>
            </a:r>
            <a:endParaRPr sz="4700"/>
          </a:p>
          <a:p>
            <a:pPr marL="457200" lvl="0" indent="-303212" algn="l" rtl="0">
              <a:lnSpc>
                <a:spcPct val="90000"/>
              </a:lnSpc>
              <a:spcBef>
                <a:spcPts val="1200"/>
              </a:spcBef>
              <a:spcAft>
                <a:spcPts val="0"/>
              </a:spcAft>
              <a:buSzPct val="100000"/>
              <a:buFont typeface="Noto Sans Symbols"/>
              <a:buChar char="▪"/>
            </a:pPr>
            <a:r>
              <a:rPr lang="en-US" sz="4700"/>
              <a:t>Mason Carter – Assistant Coach (2</a:t>
            </a:r>
            <a:r>
              <a:rPr lang="en-US" sz="4700" baseline="30000"/>
              <a:t>nd</a:t>
            </a:r>
            <a:r>
              <a:rPr lang="en-US" sz="4700"/>
              <a:t> yr.)</a:t>
            </a:r>
            <a:endParaRPr sz="4700"/>
          </a:p>
          <a:p>
            <a:pPr marL="457200" lvl="0" indent="-303212" algn="l" rtl="0">
              <a:lnSpc>
                <a:spcPct val="90000"/>
              </a:lnSpc>
              <a:spcBef>
                <a:spcPts val="1200"/>
              </a:spcBef>
              <a:spcAft>
                <a:spcPts val="0"/>
              </a:spcAft>
              <a:buSzPct val="100000"/>
              <a:buChar char="▪"/>
            </a:pPr>
            <a:r>
              <a:rPr lang="en-US" sz="4700"/>
              <a:t>Aedon Oferdorfer (1st yr.)</a:t>
            </a:r>
            <a:endParaRPr sz="4700"/>
          </a:p>
          <a:p>
            <a:pPr marL="457200" lvl="0" indent="-303212" algn="l" rtl="0">
              <a:lnSpc>
                <a:spcPct val="90000"/>
              </a:lnSpc>
              <a:spcBef>
                <a:spcPts val="1200"/>
              </a:spcBef>
              <a:spcAft>
                <a:spcPts val="0"/>
              </a:spcAft>
              <a:buSzPct val="100000"/>
              <a:buChar char="▪"/>
            </a:pPr>
            <a:r>
              <a:rPr lang="en-US" sz="4700"/>
              <a:t>Carter Focht (1st yr.)</a:t>
            </a:r>
            <a:endParaRPr sz="4700"/>
          </a:p>
          <a:p>
            <a:pPr marL="457200" lvl="0" indent="-303212" algn="l" rtl="0">
              <a:lnSpc>
                <a:spcPct val="90000"/>
              </a:lnSpc>
              <a:spcBef>
                <a:spcPts val="1200"/>
              </a:spcBef>
              <a:spcAft>
                <a:spcPts val="0"/>
              </a:spcAft>
              <a:buSzPct val="100000"/>
              <a:buChar char="▪"/>
            </a:pPr>
            <a:r>
              <a:rPr lang="en-US" sz="4700"/>
              <a:t>Michael Maston (1st yr.)</a:t>
            </a:r>
            <a:endParaRPr sz="4700"/>
          </a:p>
          <a:p>
            <a:pPr marL="457200" lvl="0" indent="-303212" algn="l" rtl="0">
              <a:lnSpc>
                <a:spcPct val="90000"/>
              </a:lnSpc>
              <a:spcBef>
                <a:spcPts val="1200"/>
              </a:spcBef>
              <a:spcAft>
                <a:spcPts val="0"/>
              </a:spcAft>
              <a:buSzPct val="100000"/>
              <a:buChar char="▪"/>
            </a:pPr>
            <a:r>
              <a:rPr lang="en-US" sz="4700"/>
              <a:t>Ireland Meade (1st yr.)</a:t>
            </a:r>
            <a:endParaRPr sz="4700"/>
          </a:p>
          <a:p>
            <a:pPr marL="457200" lvl="0" indent="-303212" algn="l" rtl="0">
              <a:lnSpc>
                <a:spcPct val="90000"/>
              </a:lnSpc>
              <a:spcBef>
                <a:spcPts val="1200"/>
              </a:spcBef>
              <a:spcAft>
                <a:spcPts val="0"/>
              </a:spcAft>
              <a:buSzPct val="100000"/>
              <a:buFont typeface="Noto Sans Symbols"/>
              <a:buChar char="▪"/>
            </a:pPr>
            <a:r>
              <a:rPr lang="en-US" sz="4700"/>
              <a:t>Rufus Bartee – Assistant Coach (1</a:t>
            </a:r>
            <a:r>
              <a:rPr lang="en-US" sz="4700" baseline="30000"/>
              <a:t>st</a:t>
            </a:r>
            <a:r>
              <a:rPr lang="en-US" sz="4700"/>
              <a:t> yr.)</a:t>
            </a:r>
            <a:endParaRPr sz="4700"/>
          </a:p>
          <a:p>
            <a:pPr marL="457200" lvl="0" indent="-228600" algn="l" rtl="0">
              <a:lnSpc>
                <a:spcPct val="90000"/>
              </a:lnSpc>
              <a:spcBef>
                <a:spcPts val="1200"/>
              </a:spcBef>
              <a:spcAft>
                <a:spcPts val="0"/>
              </a:spcAft>
              <a:buSzPct val="94444"/>
              <a:buNone/>
            </a:pPr>
            <a:endParaRPr sz="1800"/>
          </a:p>
          <a:p>
            <a:pPr marL="457200" lvl="0" indent="-228600" algn="l" rtl="0">
              <a:lnSpc>
                <a:spcPct val="90000"/>
              </a:lnSpc>
              <a:spcBef>
                <a:spcPts val="1200"/>
              </a:spcBef>
              <a:spcAft>
                <a:spcPts val="0"/>
              </a:spcAft>
              <a:buSzPct val="53125"/>
              <a:buNone/>
            </a:pPr>
            <a:endParaRPr sz="3200"/>
          </a:p>
          <a:p>
            <a:pPr marL="457200" lvl="0" indent="-336550" algn="l" rtl="0">
              <a:lnSpc>
                <a:spcPct val="90000"/>
              </a:lnSpc>
              <a:spcBef>
                <a:spcPts val="1200"/>
              </a:spcBef>
              <a:spcAft>
                <a:spcPts val="0"/>
              </a:spcAft>
              <a:buSzPct val="47222"/>
              <a:buFont typeface="Rockwell"/>
              <a:buNone/>
            </a:pPr>
            <a:endParaRPr sz="3600"/>
          </a:p>
        </p:txBody>
      </p:sp>
      <p:sp>
        <p:nvSpPr>
          <p:cNvPr id="248" name="Google Shape;248;p29"/>
          <p:cNvSpPr txBox="1">
            <a:spLocks noGrp="1"/>
          </p:cNvSpPr>
          <p:nvPr>
            <p:ph type="body" idx="2"/>
          </p:nvPr>
        </p:nvSpPr>
        <p:spPr>
          <a:xfrm>
            <a:off x="10699925" y="5773925"/>
            <a:ext cx="419400" cy="398400"/>
          </a:xfrm>
          <a:prstGeom prst="rect">
            <a:avLst/>
          </a:prstGeom>
          <a:noFill/>
          <a:ln>
            <a:noFill/>
          </a:ln>
        </p:spPr>
        <p:txBody>
          <a:bodyPr spcFirstLastPara="1" wrap="square" lIns="91425" tIns="45700" rIns="91425" bIns="45700" anchor="t" anchorCtr="0">
            <a:normAutofit fontScale="25000" lnSpcReduction="20000"/>
          </a:bodyPr>
          <a:lstStyle/>
          <a:p>
            <a:pPr marL="457200" lvl="0" indent="-336550" algn="l" rtl="0">
              <a:lnSpc>
                <a:spcPct val="90000"/>
              </a:lnSpc>
              <a:spcBef>
                <a:spcPts val="1200"/>
              </a:spcBef>
              <a:spcAft>
                <a:spcPts val="0"/>
              </a:spcAft>
              <a:buSzPct val="47222"/>
              <a:buFont typeface="Rockwell"/>
              <a:buNone/>
            </a:pPr>
            <a:endParaRPr sz="3600"/>
          </a:p>
          <a:p>
            <a:pPr marL="457200" lvl="0" indent="-336550" algn="l" rtl="0">
              <a:lnSpc>
                <a:spcPct val="90000"/>
              </a:lnSpc>
              <a:spcBef>
                <a:spcPts val="1200"/>
              </a:spcBef>
              <a:spcAft>
                <a:spcPts val="0"/>
              </a:spcAft>
              <a:buSzPct val="47222"/>
              <a:buFont typeface="Rockwell"/>
              <a:buNone/>
            </a:pPr>
            <a:endParaRPr sz="3600"/>
          </a:p>
        </p:txBody>
      </p:sp>
      <p:pic>
        <p:nvPicPr>
          <p:cNvPr id="249" name="Google Shape;249;p29"/>
          <p:cNvPicPr preferRelativeResize="0"/>
          <p:nvPr/>
        </p:nvPicPr>
        <p:blipFill rotWithShape="1">
          <a:blip r:embed="rId3">
            <a:alphaModFix/>
          </a:blip>
          <a:srcRect/>
          <a:stretch/>
        </p:blipFill>
        <p:spPr>
          <a:xfrm>
            <a:off x="11077912" y="5773915"/>
            <a:ext cx="1114088" cy="996403"/>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247">
                                            <p:txEl>
                                              <p:pRg st="0" end="0"/>
                                            </p:txEl>
                                          </p:spTgt>
                                        </p:tgtEl>
                                        <p:attrNameLst>
                                          <p:attrName>style.visibility</p:attrName>
                                        </p:attrNameLst>
                                      </p:cBhvr>
                                      <p:to>
                                        <p:strVal val="visible"/>
                                      </p:to>
                                    </p:set>
                                    <p:anim calcmode="lin" valueType="num">
                                      <p:cBhvr additive="base">
                                        <p:cTn id="7" dur="500"/>
                                        <p:tgtEl>
                                          <p:spTgt spid="247">
                                            <p:txEl>
                                              <p:pRg st="0" end="0"/>
                                            </p:txEl>
                                          </p:spTgt>
                                        </p:tgtEl>
                                        <p:attrNameLst>
                                          <p:attrName>ppt_w</p:attrName>
                                        </p:attrNameLst>
                                      </p:cBhvr>
                                      <p:tavLst>
                                        <p:tav tm="0">
                                          <p:val>
                                            <p:strVal val="0"/>
                                          </p:val>
                                        </p:tav>
                                        <p:tav tm="100000">
                                          <p:val>
                                            <p:strVal val="#ppt_w"/>
                                          </p:val>
                                        </p:tav>
                                      </p:tavLst>
                                    </p:anim>
                                    <p:anim calcmode="lin" valueType="num">
                                      <p:cBhvr additive="base">
                                        <p:cTn id="8" dur="500"/>
                                        <p:tgtEl>
                                          <p:spTgt spid="247">
                                            <p:txEl>
                                              <p:pRg st="0" end="0"/>
                                            </p:txEl>
                                          </p:spTgt>
                                        </p:tgtEl>
                                        <p:attrNameLst>
                                          <p:attrName>ppt_h</p:attrName>
                                        </p:attrNameLst>
                                      </p:cBhvr>
                                      <p:tavLst>
                                        <p:tav tm="0">
                                          <p:val>
                                            <p:str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47">
                                            <p:txEl>
                                              <p:pRg st="1" end="1"/>
                                            </p:txEl>
                                          </p:spTgt>
                                        </p:tgtEl>
                                        <p:attrNameLst>
                                          <p:attrName>style.visibility</p:attrName>
                                        </p:attrNameLst>
                                      </p:cBhvr>
                                      <p:to>
                                        <p:strVal val="visible"/>
                                      </p:to>
                                    </p:set>
                                    <p:anim calcmode="lin" valueType="num">
                                      <p:cBhvr additive="base">
                                        <p:cTn id="13" dur="500"/>
                                        <p:tgtEl>
                                          <p:spTgt spid="247">
                                            <p:txEl>
                                              <p:pRg st="1" end="1"/>
                                            </p:txEl>
                                          </p:spTgt>
                                        </p:tgtEl>
                                        <p:attrNameLst>
                                          <p:attrName>ppt_w</p:attrName>
                                        </p:attrNameLst>
                                      </p:cBhvr>
                                      <p:tavLst>
                                        <p:tav tm="0">
                                          <p:val>
                                            <p:strVal val="0"/>
                                          </p:val>
                                        </p:tav>
                                        <p:tav tm="100000">
                                          <p:val>
                                            <p:strVal val="#ppt_w"/>
                                          </p:val>
                                        </p:tav>
                                      </p:tavLst>
                                    </p:anim>
                                    <p:anim calcmode="lin" valueType="num">
                                      <p:cBhvr additive="base">
                                        <p:cTn id="14" dur="500"/>
                                        <p:tgtEl>
                                          <p:spTgt spid="247">
                                            <p:txEl>
                                              <p:pRg st="1" end="1"/>
                                            </p:txEl>
                                          </p:spTgt>
                                        </p:tgtEl>
                                        <p:attrNameLst>
                                          <p:attrName>ppt_h</p:attrName>
                                        </p:attrNameLst>
                                      </p:cBhvr>
                                      <p:tavLst>
                                        <p:tav tm="0">
                                          <p:val>
                                            <p:str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47">
                                            <p:txEl>
                                              <p:pRg st="2" end="2"/>
                                            </p:txEl>
                                          </p:spTgt>
                                        </p:tgtEl>
                                        <p:attrNameLst>
                                          <p:attrName>style.visibility</p:attrName>
                                        </p:attrNameLst>
                                      </p:cBhvr>
                                      <p:to>
                                        <p:strVal val="visible"/>
                                      </p:to>
                                    </p:set>
                                    <p:anim calcmode="lin" valueType="num">
                                      <p:cBhvr additive="base">
                                        <p:cTn id="19" dur="500"/>
                                        <p:tgtEl>
                                          <p:spTgt spid="247">
                                            <p:txEl>
                                              <p:pRg st="2" end="2"/>
                                            </p:txEl>
                                          </p:spTgt>
                                        </p:tgtEl>
                                        <p:attrNameLst>
                                          <p:attrName>ppt_w</p:attrName>
                                        </p:attrNameLst>
                                      </p:cBhvr>
                                      <p:tavLst>
                                        <p:tav tm="0">
                                          <p:val>
                                            <p:strVal val="0"/>
                                          </p:val>
                                        </p:tav>
                                        <p:tav tm="100000">
                                          <p:val>
                                            <p:strVal val="#ppt_w"/>
                                          </p:val>
                                        </p:tav>
                                      </p:tavLst>
                                    </p:anim>
                                    <p:anim calcmode="lin" valueType="num">
                                      <p:cBhvr additive="base">
                                        <p:cTn id="20" dur="500"/>
                                        <p:tgtEl>
                                          <p:spTgt spid="247">
                                            <p:txEl>
                                              <p:pRg st="2" end="2"/>
                                            </p:txEl>
                                          </p:spTgt>
                                        </p:tgtEl>
                                        <p:attrNameLst>
                                          <p:attrName>ppt_h</p:attrName>
                                        </p:attrNameLst>
                                      </p:cBhvr>
                                      <p:tavLst>
                                        <p:tav tm="0">
                                          <p:val>
                                            <p:str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247">
                                            <p:txEl>
                                              <p:pRg st="3" end="3"/>
                                            </p:txEl>
                                          </p:spTgt>
                                        </p:tgtEl>
                                        <p:attrNameLst>
                                          <p:attrName>style.visibility</p:attrName>
                                        </p:attrNameLst>
                                      </p:cBhvr>
                                      <p:to>
                                        <p:strVal val="visible"/>
                                      </p:to>
                                    </p:set>
                                    <p:anim calcmode="lin" valueType="num">
                                      <p:cBhvr additive="base">
                                        <p:cTn id="25" dur="500"/>
                                        <p:tgtEl>
                                          <p:spTgt spid="247">
                                            <p:txEl>
                                              <p:pRg st="3" end="3"/>
                                            </p:txEl>
                                          </p:spTgt>
                                        </p:tgtEl>
                                        <p:attrNameLst>
                                          <p:attrName>ppt_w</p:attrName>
                                        </p:attrNameLst>
                                      </p:cBhvr>
                                      <p:tavLst>
                                        <p:tav tm="0">
                                          <p:val>
                                            <p:strVal val="0"/>
                                          </p:val>
                                        </p:tav>
                                        <p:tav tm="100000">
                                          <p:val>
                                            <p:strVal val="#ppt_w"/>
                                          </p:val>
                                        </p:tav>
                                      </p:tavLst>
                                    </p:anim>
                                    <p:anim calcmode="lin" valueType="num">
                                      <p:cBhvr additive="base">
                                        <p:cTn id="26" dur="500"/>
                                        <p:tgtEl>
                                          <p:spTgt spid="247">
                                            <p:txEl>
                                              <p:pRg st="3" end="3"/>
                                            </p:txEl>
                                          </p:spTgt>
                                        </p:tgtEl>
                                        <p:attrNameLst>
                                          <p:attrName>ppt_h</p:attrName>
                                        </p:attrNameLst>
                                      </p:cBhvr>
                                      <p:tavLst>
                                        <p:tav tm="0">
                                          <p:val>
                                            <p:str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nodeType="clickEffect">
                                  <p:stCondLst>
                                    <p:cond delay="0"/>
                                  </p:stCondLst>
                                  <p:childTnLst>
                                    <p:set>
                                      <p:cBhvr>
                                        <p:cTn id="30" dur="1" fill="hold">
                                          <p:stCondLst>
                                            <p:cond delay="0"/>
                                          </p:stCondLst>
                                        </p:cTn>
                                        <p:tgtEl>
                                          <p:spTgt spid="247">
                                            <p:txEl>
                                              <p:pRg st="4" end="4"/>
                                            </p:txEl>
                                          </p:spTgt>
                                        </p:tgtEl>
                                        <p:attrNameLst>
                                          <p:attrName>style.visibility</p:attrName>
                                        </p:attrNameLst>
                                      </p:cBhvr>
                                      <p:to>
                                        <p:strVal val="visible"/>
                                      </p:to>
                                    </p:set>
                                    <p:anim calcmode="lin" valueType="num">
                                      <p:cBhvr additive="base">
                                        <p:cTn id="31" dur="500"/>
                                        <p:tgtEl>
                                          <p:spTgt spid="247">
                                            <p:txEl>
                                              <p:pRg st="4" end="4"/>
                                            </p:txEl>
                                          </p:spTgt>
                                        </p:tgtEl>
                                        <p:attrNameLst>
                                          <p:attrName>ppt_w</p:attrName>
                                        </p:attrNameLst>
                                      </p:cBhvr>
                                      <p:tavLst>
                                        <p:tav tm="0">
                                          <p:val>
                                            <p:strVal val="0"/>
                                          </p:val>
                                        </p:tav>
                                        <p:tav tm="100000">
                                          <p:val>
                                            <p:strVal val="#ppt_w"/>
                                          </p:val>
                                        </p:tav>
                                      </p:tavLst>
                                    </p:anim>
                                    <p:anim calcmode="lin" valueType="num">
                                      <p:cBhvr additive="base">
                                        <p:cTn id="32" dur="500"/>
                                        <p:tgtEl>
                                          <p:spTgt spid="247">
                                            <p:txEl>
                                              <p:pRg st="4" end="4"/>
                                            </p:txEl>
                                          </p:spTgt>
                                        </p:tgtEl>
                                        <p:attrNameLst>
                                          <p:attrName>ppt_h</p:attrName>
                                        </p:attrNameLst>
                                      </p:cBhvr>
                                      <p:tavLst>
                                        <p:tav tm="0">
                                          <p:val>
                                            <p:strVal val="0"/>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16" fill="hold" nodeType="clickEffect">
                                  <p:stCondLst>
                                    <p:cond delay="0"/>
                                  </p:stCondLst>
                                  <p:childTnLst>
                                    <p:set>
                                      <p:cBhvr>
                                        <p:cTn id="36" dur="1" fill="hold">
                                          <p:stCondLst>
                                            <p:cond delay="0"/>
                                          </p:stCondLst>
                                        </p:cTn>
                                        <p:tgtEl>
                                          <p:spTgt spid="247">
                                            <p:txEl>
                                              <p:pRg st="5" end="5"/>
                                            </p:txEl>
                                          </p:spTgt>
                                        </p:tgtEl>
                                        <p:attrNameLst>
                                          <p:attrName>style.visibility</p:attrName>
                                        </p:attrNameLst>
                                      </p:cBhvr>
                                      <p:to>
                                        <p:strVal val="visible"/>
                                      </p:to>
                                    </p:set>
                                    <p:anim calcmode="lin" valueType="num">
                                      <p:cBhvr additive="base">
                                        <p:cTn id="37" dur="500"/>
                                        <p:tgtEl>
                                          <p:spTgt spid="247">
                                            <p:txEl>
                                              <p:pRg st="5" end="5"/>
                                            </p:txEl>
                                          </p:spTgt>
                                        </p:tgtEl>
                                        <p:attrNameLst>
                                          <p:attrName>ppt_w</p:attrName>
                                        </p:attrNameLst>
                                      </p:cBhvr>
                                      <p:tavLst>
                                        <p:tav tm="0">
                                          <p:val>
                                            <p:strVal val="0"/>
                                          </p:val>
                                        </p:tav>
                                        <p:tav tm="100000">
                                          <p:val>
                                            <p:strVal val="#ppt_w"/>
                                          </p:val>
                                        </p:tav>
                                      </p:tavLst>
                                    </p:anim>
                                    <p:anim calcmode="lin" valueType="num">
                                      <p:cBhvr additive="base">
                                        <p:cTn id="38" dur="500"/>
                                        <p:tgtEl>
                                          <p:spTgt spid="247">
                                            <p:txEl>
                                              <p:pRg st="5" end="5"/>
                                            </p:txEl>
                                          </p:spTgt>
                                        </p:tgtEl>
                                        <p:attrNameLst>
                                          <p:attrName>ppt_h</p:attrName>
                                        </p:attrNameLst>
                                      </p:cBhvr>
                                      <p:tavLst>
                                        <p:tav tm="0">
                                          <p:val>
                                            <p:strVal val="0"/>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23" presetClass="entr" presetSubtype="16" fill="hold" nodeType="clickEffect">
                                  <p:stCondLst>
                                    <p:cond delay="0"/>
                                  </p:stCondLst>
                                  <p:childTnLst>
                                    <p:set>
                                      <p:cBhvr>
                                        <p:cTn id="42" dur="1" fill="hold">
                                          <p:stCondLst>
                                            <p:cond delay="0"/>
                                          </p:stCondLst>
                                        </p:cTn>
                                        <p:tgtEl>
                                          <p:spTgt spid="247">
                                            <p:txEl>
                                              <p:pRg st="6" end="6"/>
                                            </p:txEl>
                                          </p:spTgt>
                                        </p:tgtEl>
                                        <p:attrNameLst>
                                          <p:attrName>style.visibility</p:attrName>
                                        </p:attrNameLst>
                                      </p:cBhvr>
                                      <p:to>
                                        <p:strVal val="visible"/>
                                      </p:to>
                                    </p:set>
                                    <p:anim calcmode="lin" valueType="num">
                                      <p:cBhvr additive="base">
                                        <p:cTn id="43" dur="500"/>
                                        <p:tgtEl>
                                          <p:spTgt spid="247">
                                            <p:txEl>
                                              <p:pRg st="6" end="6"/>
                                            </p:txEl>
                                          </p:spTgt>
                                        </p:tgtEl>
                                        <p:attrNameLst>
                                          <p:attrName>ppt_w</p:attrName>
                                        </p:attrNameLst>
                                      </p:cBhvr>
                                      <p:tavLst>
                                        <p:tav tm="0">
                                          <p:val>
                                            <p:strVal val="0"/>
                                          </p:val>
                                        </p:tav>
                                        <p:tav tm="100000">
                                          <p:val>
                                            <p:strVal val="#ppt_w"/>
                                          </p:val>
                                        </p:tav>
                                      </p:tavLst>
                                    </p:anim>
                                    <p:anim calcmode="lin" valueType="num">
                                      <p:cBhvr additive="base">
                                        <p:cTn id="44" dur="500"/>
                                        <p:tgtEl>
                                          <p:spTgt spid="247">
                                            <p:txEl>
                                              <p:pRg st="6" end="6"/>
                                            </p:txEl>
                                          </p:spTgt>
                                        </p:tgtEl>
                                        <p:attrNameLst>
                                          <p:attrName>ppt_h</p:attrName>
                                        </p:attrNameLst>
                                      </p:cBhvr>
                                      <p:tavLst>
                                        <p:tav tm="0">
                                          <p:val>
                                            <p:strVal val="0"/>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23" presetClass="entr" presetSubtype="16" fill="hold" nodeType="clickEffect">
                                  <p:stCondLst>
                                    <p:cond delay="0"/>
                                  </p:stCondLst>
                                  <p:childTnLst>
                                    <p:set>
                                      <p:cBhvr>
                                        <p:cTn id="48" dur="1" fill="hold">
                                          <p:stCondLst>
                                            <p:cond delay="0"/>
                                          </p:stCondLst>
                                        </p:cTn>
                                        <p:tgtEl>
                                          <p:spTgt spid="247">
                                            <p:txEl>
                                              <p:pRg st="7" end="7"/>
                                            </p:txEl>
                                          </p:spTgt>
                                        </p:tgtEl>
                                        <p:attrNameLst>
                                          <p:attrName>style.visibility</p:attrName>
                                        </p:attrNameLst>
                                      </p:cBhvr>
                                      <p:to>
                                        <p:strVal val="visible"/>
                                      </p:to>
                                    </p:set>
                                    <p:anim calcmode="lin" valueType="num">
                                      <p:cBhvr additive="base">
                                        <p:cTn id="49" dur="500"/>
                                        <p:tgtEl>
                                          <p:spTgt spid="247">
                                            <p:txEl>
                                              <p:pRg st="7" end="7"/>
                                            </p:txEl>
                                          </p:spTgt>
                                        </p:tgtEl>
                                        <p:attrNameLst>
                                          <p:attrName>ppt_w</p:attrName>
                                        </p:attrNameLst>
                                      </p:cBhvr>
                                      <p:tavLst>
                                        <p:tav tm="0">
                                          <p:val>
                                            <p:strVal val="0"/>
                                          </p:val>
                                        </p:tav>
                                        <p:tav tm="100000">
                                          <p:val>
                                            <p:strVal val="#ppt_w"/>
                                          </p:val>
                                        </p:tav>
                                      </p:tavLst>
                                    </p:anim>
                                    <p:anim calcmode="lin" valueType="num">
                                      <p:cBhvr additive="base">
                                        <p:cTn id="50" dur="500"/>
                                        <p:tgtEl>
                                          <p:spTgt spid="247">
                                            <p:txEl>
                                              <p:pRg st="7" end="7"/>
                                            </p:txEl>
                                          </p:spTgt>
                                        </p:tgtEl>
                                        <p:attrNameLst>
                                          <p:attrName>ppt_h</p:attrName>
                                        </p:attrNameLst>
                                      </p:cBhvr>
                                      <p:tavLst>
                                        <p:tav tm="0">
                                          <p:val>
                                            <p:strVal val="0"/>
                                          </p:val>
                                        </p:tav>
                                        <p:tav tm="100000">
                                          <p:val>
                                            <p:strVal val="#ppt_h"/>
                                          </p:val>
                                        </p:tav>
                                      </p:tavLst>
                                    </p:anim>
                                  </p:childTnLst>
                                </p:cTn>
                              </p:par>
                            </p:childTnLst>
                          </p:cTn>
                        </p:par>
                      </p:childTnLst>
                    </p:cTn>
                  </p:par>
                  <p:par>
                    <p:cTn id="51" fill="hold">
                      <p:stCondLst>
                        <p:cond delay="indefinite"/>
                      </p:stCondLst>
                      <p:childTnLst>
                        <p:par>
                          <p:cTn id="52" fill="hold">
                            <p:stCondLst>
                              <p:cond delay="0"/>
                            </p:stCondLst>
                            <p:childTnLst>
                              <p:par>
                                <p:cTn id="53" presetID="23" presetClass="entr" presetSubtype="16" fill="hold" nodeType="clickEffect">
                                  <p:stCondLst>
                                    <p:cond delay="0"/>
                                  </p:stCondLst>
                                  <p:childTnLst>
                                    <p:set>
                                      <p:cBhvr>
                                        <p:cTn id="54" dur="1" fill="hold">
                                          <p:stCondLst>
                                            <p:cond delay="0"/>
                                          </p:stCondLst>
                                        </p:cTn>
                                        <p:tgtEl>
                                          <p:spTgt spid="247">
                                            <p:txEl>
                                              <p:pRg st="8" end="8"/>
                                            </p:txEl>
                                          </p:spTgt>
                                        </p:tgtEl>
                                        <p:attrNameLst>
                                          <p:attrName>style.visibility</p:attrName>
                                        </p:attrNameLst>
                                      </p:cBhvr>
                                      <p:to>
                                        <p:strVal val="visible"/>
                                      </p:to>
                                    </p:set>
                                    <p:anim calcmode="lin" valueType="num">
                                      <p:cBhvr additive="base">
                                        <p:cTn id="55" dur="500"/>
                                        <p:tgtEl>
                                          <p:spTgt spid="247">
                                            <p:txEl>
                                              <p:pRg st="8" end="8"/>
                                            </p:txEl>
                                          </p:spTgt>
                                        </p:tgtEl>
                                        <p:attrNameLst>
                                          <p:attrName>ppt_w</p:attrName>
                                        </p:attrNameLst>
                                      </p:cBhvr>
                                      <p:tavLst>
                                        <p:tav tm="0">
                                          <p:val>
                                            <p:strVal val="0"/>
                                          </p:val>
                                        </p:tav>
                                        <p:tav tm="100000">
                                          <p:val>
                                            <p:strVal val="#ppt_w"/>
                                          </p:val>
                                        </p:tav>
                                      </p:tavLst>
                                    </p:anim>
                                    <p:anim calcmode="lin" valueType="num">
                                      <p:cBhvr additive="base">
                                        <p:cTn id="56" dur="500"/>
                                        <p:tgtEl>
                                          <p:spTgt spid="247">
                                            <p:txEl>
                                              <p:pRg st="8" end="8"/>
                                            </p:txEl>
                                          </p:spTgt>
                                        </p:tgtEl>
                                        <p:attrNameLst>
                                          <p:attrName>ppt_h</p:attrName>
                                        </p:attrNameLst>
                                      </p:cBhvr>
                                      <p:tavLst>
                                        <p:tav tm="0">
                                          <p:val>
                                            <p:strVal val="0"/>
                                          </p:val>
                                        </p:tav>
                                        <p:tav tm="100000">
                                          <p:val>
                                            <p:strVal val="#ppt_h"/>
                                          </p:val>
                                        </p:tav>
                                      </p:tavLst>
                                    </p:anim>
                                  </p:childTnLst>
                                </p:cTn>
                              </p:par>
                            </p:childTnLst>
                          </p:cTn>
                        </p:par>
                      </p:childTnLst>
                    </p:cTn>
                  </p:par>
                  <p:par>
                    <p:cTn id="57" fill="hold">
                      <p:stCondLst>
                        <p:cond delay="indefinite"/>
                      </p:stCondLst>
                      <p:childTnLst>
                        <p:par>
                          <p:cTn id="58" fill="hold">
                            <p:stCondLst>
                              <p:cond delay="0"/>
                            </p:stCondLst>
                            <p:childTnLst>
                              <p:par>
                                <p:cTn id="59" presetID="23" presetClass="entr" presetSubtype="16" fill="hold" nodeType="clickEffect">
                                  <p:stCondLst>
                                    <p:cond delay="0"/>
                                  </p:stCondLst>
                                  <p:childTnLst>
                                    <p:set>
                                      <p:cBhvr>
                                        <p:cTn id="60" dur="1" fill="hold">
                                          <p:stCondLst>
                                            <p:cond delay="0"/>
                                          </p:stCondLst>
                                        </p:cTn>
                                        <p:tgtEl>
                                          <p:spTgt spid="247">
                                            <p:txEl>
                                              <p:pRg st="9" end="9"/>
                                            </p:txEl>
                                          </p:spTgt>
                                        </p:tgtEl>
                                        <p:attrNameLst>
                                          <p:attrName>style.visibility</p:attrName>
                                        </p:attrNameLst>
                                      </p:cBhvr>
                                      <p:to>
                                        <p:strVal val="visible"/>
                                      </p:to>
                                    </p:set>
                                    <p:anim calcmode="lin" valueType="num">
                                      <p:cBhvr additive="base">
                                        <p:cTn id="61" dur="500"/>
                                        <p:tgtEl>
                                          <p:spTgt spid="247">
                                            <p:txEl>
                                              <p:pRg st="9" end="9"/>
                                            </p:txEl>
                                          </p:spTgt>
                                        </p:tgtEl>
                                        <p:attrNameLst>
                                          <p:attrName>ppt_w</p:attrName>
                                        </p:attrNameLst>
                                      </p:cBhvr>
                                      <p:tavLst>
                                        <p:tav tm="0">
                                          <p:val>
                                            <p:strVal val="0"/>
                                          </p:val>
                                        </p:tav>
                                        <p:tav tm="100000">
                                          <p:val>
                                            <p:strVal val="#ppt_w"/>
                                          </p:val>
                                        </p:tav>
                                      </p:tavLst>
                                    </p:anim>
                                    <p:anim calcmode="lin" valueType="num">
                                      <p:cBhvr additive="base">
                                        <p:cTn id="62" dur="500"/>
                                        <p:tgtEl>
                                          <p:spTgt spid="247">
                                            <p:txEl>
                                              <p:pRg st="9" end="9"/>
                                            </p:txEl>
                                          </p:spTgt>
                                        </p:tgtEl>
                                        <p:attrNameLst>
                                          <p:attrName>ppt_h</p:attrName>
                                        </p:attrNameLst>
                                      </p:cBhvr>
                                      <p:tavLst>
                                        <p:tav tm="0">
                                          <p:val>
                                            <p:strVal val="0"/>
                                          </p:val>
                                        </p:tav>
                                        <p:tav tm="100000">
                                          <p:val>
                                            <p:strVal val="#ppt_h"/>
                                          </p:val>
                                        </p:tav>
                                      </p:tavLst>
                                    </p:anim>
                                  </p:childTnLst>
                                </p:cTn>
                              </p:par>
                            </p:childTnLst>
                          </p:cTn>
                        </p:par>
                      </p:childTnLst>
                    </p:cTn>
                  </p:par>
                  <p:par>
                    <p:cTn id="63" fill="hold">
                      <p:stCondLst>
                        <p:cond delay="indefinite"/>
                      </p:stCondLst>
                      <p:childTnLst>
                        <p:par>
                          <p:cTn id="64" fill="hold">
                            <p:stCondLst>
                              <p:cond delay="0"/>
                            </p:stCondLst>
                            <p:childTnLst>
                              <p:par>
                                <p:cTn id="65" presetID="23" presetClass="entr" presetSubtype="16" fill="hold" nodeType="clickEffect">
                                  <p:stCondLst>
                                    <p:cond delay="0"/>
                                  </p:stCondLst>
                                  <p:childTnLst>
                                    <p:set>
                                      <p:cBhvr>
                                        <p:cTn id="66" dur="1" fill="hold">
                                          <p:stCondLst>
                                            <p:cond delay="0"/>
                                          </p:stCondLst>
                                        </p:cTn>
                                        <p:tgtEl>
                                          <p:spTgt spid="247">
                                            <p:txEl>
                                              <p:pRg st="10" end="10"/>
                                            </p:txEl>
                                          </p:spTgt>
                                        </p:tgtEl>
                                        <p:attrNameLst>
                                          <p:attrName>style.visibility</p:attrName>
                                        </p:attrNameLst>
                                      </p:cBhvr>
                                      <p:to>
                                        <p:strVal val="visible"/>
                                      </p:to>
                                    </p:set>
                                    <p:anim calcmode="lin" valueType="num">
                                      <p:cBhvr additive="base">
                                        <p:cTn id="67" dur="500"/>
                                        <p:tgtEl>
                                          <p:spTgt spid="247">
                                            <p:txEl>
                                              <p:pRg st="10" end="10"/>
                                            </p:txEl>
                                          </p:spTgt>
                                        </p:tgtEl>
                                        <p:attrNameLst>
                                          <p:attrName>ppt_w</p:attrName>
                                        </p:attrNameLst>
                                      </p:cBhvr>
                                      <p:tavLst>
                                        <p:tav tm="0">
                                          <p:val>
                                            <p:strVal val="0"/>
                                          </p:val>
                                        </p:tav>
                                        <p:tav tm="100000">
                                          <p:val>
                                            <p:strVal val="#ppt_w"/>
                                          </p:val>
                                        </p:tav>
                                      </p:tavLst>
                                    </p:anim>
                                    <p:anim calcmode="lin" valueType="num">
                                      <p:cBhvr additive="base">
                                        <p:cTn id="68" dur="500"/>
                                        <p:tgtEl>
                                          <p:spTgt spid="247">
                                            <p:txEl>
                                              <p:pRg st="10" end="10"/>
                                            </p:txEl>
                                          </p:spTgt>
                                        </p:tgtEl>
                                        <p:attrNameLst>
                                          <p:attrName>ppt_h</p:attrName>
                                        </p:attrNameLst>
                                      </p:cBhvr>
                                      <p:tavLst>
                                        <p:tav tm="0">
                                          <p:val>
                                            <p:strVal val="0"/>
                                          </p:val>
                                        </p:tav>
                                        <p:tav tm="100000">
                                          <p:val>
                                            <p:strVal val="#ppt_h"/>
                                          </p:val>
                                        </p:tav>
                                      </p:tavLst>
                                    </p:anim>
                                  </p:childTnLst>
                                </p:cTn>
                              </p:par>
                            </p:childTnLst>
                          </p:cTn>
                        </p:par>
                      </p:childTnLst>
                    </p:cTn>
                  </p:par>
                  <p:par>
                    <p:cTn id="69" fill="hold">
                      <p:stCondLst>
                        <p:cond delay="indefinite"/>
                      </p:stCondLst>
                      <p:childTnLst>
                        <p:par>
                          <p:cTn id="70" fill="hold">
                            <p:stCondLst>
                              <p:cond delay="0"/>
                            </p:stCondLst>
                            <p:childTnLst>
                              <p:par>
                                <p:cTn id="71" presetID="23" presetClass="entr" presetSubtype="16" fill="hold" nodeType="clickEffect">
                                  <p:stCondLst>
                                    <p:cond delay="0"/>
                                  </p:stCondLst>
                                  <p:childTnLst>
                                    <p:set>
                                      <p:cBhvr>
                                        <p:cTn id="72" dur="1" fill="hold">
                                          <p:stCondLst>
                                            <p:cond delay="0"/>
                                          </p:stCondLst>
                                        </p:cTn>
                                        <p:tgtEl>
                                          <p:spTgt spid="247">
                                            <p:txEl>
                                              <p:pRg st="11" end="11"/>
                                            </p:txEl>
                                          </p:spTgt>
                                        </p:tgtEl>
                                        <p:attrNameLst>
                                          <p:attrName>style.visibility</p:attrName>
                                        </p:attrNameLst>
                                      </p:cBhvr>
                                      <p:to>
                                        <p:strVal val="visible"/>
                                      </p:to>
                                    </p:set>
                                    <p:anim calcmode="lin" valueType="num">
                                      <p:cBhvr additive="base">
                                        <p:cTn id="73" dur="500"/>
                                        <p:tgtEl>
                                          <p:spTgt spid="247">
                                            <p:txEl>
                                              <p:pRg st="11" end="11"/>
                                            </p:txEl>
                                          </p:spTgt>
                                        </p:tgtEl>
                                        <p:attrNameLst>
                                          <p:attrName>ppt_w</p:attrName>
                                        </p:attrNameLst>
                                      </p:cBhvr>
                                      <p:tavLst>
                                        <p:tav tm="0">
                                          <p:val>
                                            <p:strVal val="0"/>
                                          </p:val>
                                        </p:tav>
                                        <p:tav tm="100000">
                                          <p:val>
                                            <p:strVal val="#ppt_w"/>
                                          </p:val>
                                        </p:tav>
                                      </p:tavLst>
                                    </p:anim>
                                    <p:anim calcmode="lin" valueType="num">
                                      <p:cBhvr additive="base">
                                        <p:cTn id="74" dur="500"/>
                                        <p:tgtEl>
                                          <p:spTgt spid="247">
                                            <p:txEl>
                                              <p:pRg st="11" end="11"/>
                                            </p:txEl>
                                          </p:spTgt>
                                        </p:tgtEl>
                                        <p:attrNameLst>
                                          <p:attrName>ppt_h</p:attrName>
                                        </p:attrNameLst>
                                      </p:cBhvr>
                                      <p:tavLst>
                                        <p:tav tm="0">
                                          <p:val>
                                            <p:strVal val="0"/>
                                          </p:val>
                                        </p:tav>
                                        <p:tav tm="100000">
                                          <p:val>
                                            <p:strVal val="#ppt_h"/>
                                          </p:val>
                                        </p:tav>
                                      </p:tavLst>
                                    </p:anim>
                                  </p:childTnLst>
                                </p:cTn>
                              </p:par>
                            </p:childTnLst>
                          </p:cTn>
                        </p:par>
                      </p:childTnLst>
                    </p:cTn>
                  </p:par>
                  <p:par>
                    <p:cTn id="75" fill="hold">
                      <p:stCondLst>
                        <p:cond delay="indefinite"/>
                      </p:stCondLst>
                      <p:childTnLst>
                        <p:par>
                          <p:cTn id="76" fill="hold">
                            <p:stCondLst>
                              <p:cond delay="0"/>
                            </p:stCondLst>
                            <p:childTnLst>
                              <p:par>
                                <p:cTn id="77" presetID="23" presetClass="entr" presetSubtype="16" fill="hold" nodeType="clickEffect">
                                  <p:stCondLst>
                                    <p:cond delay="0"/>
                                  </p:stCondLst>
                                  <p:childTnLst>
                                    <p:set>
                                      <p:cBhvr>
                                        <p:cTn id="78" dur="1" fill="hold">
                                          <p:stCondLst>
                                            <p:cond delay="0"/>
                                          </p:stCondLst>
                                        </p:cTn>
                                        <p:tgtEl>
                                          <p:spTgt spid="247">
                                            <p:txEl>
                                              <p:pRg st="12" end="12"/>
                                            </p:txEl>
                                          </p:spTgt>
                                        </p:tgtEl>
                                        <p:attrNameLst>
                                          <p:attrName>style.visibility</p:attrName>
                                        </p:attrNameLst>
                                      </p:cBhvr>
                                      <p:to>
                                        <p:strVal val="visible"/>
                                      </p:to>
                                    </p:set>
                                    <p:anim calcmode="lin" valueType="num">
                                      <p:cBhvr additive="base">
                                        <p:cTn id="79" dur="500"/>
                                        <p:tgtEl>
                                          <p:spTgt spid="247">
                                            <p:txEl>
                                              <p:pRg st="12" end="12"/>
                                            </p:txEl>
                                          </p:spTgt>
                                        </p:tgtEl>
                                        <p:attrNameLst>
                                          <p:attrName>ppt_w</p:attrName>
                                        </p:attrNameLst>
                                      </p:cBhvr>
                                      <p:tavLst>
                                        <p:tav tm="0">
                                          <p:val>
                                            <p:strVal val="0"/>
                                          </p:val>
                                        </p:tav>
                                        <p:tav tm="100000">
                                          <p:val>
                                            <p:strVal val="#ppt_w"/>
                                          </p:val>
                                        </p:tav>
                                      </p:tavLst>
                                    </p:anim>
                                    <p:anim calcmode="lin" valueType="num">
                                      <p:cBhvr additive="base">
                                        <p:cTn id="80" dur="500"/>
                                        <p:tgtEl>
                                          <p:spTgt spid="247">
                                            <p:txEl>
                                              <p:pRg st="12" end="12"/>
                                            </p:txEl>
                                          </p:spTgt>
                                        </p:tgtEl>
                                        <p:attrNameLst>
                                          <p:attrName>ppt_h</p:attrName>
                                        </p:attrNameLst>
                                      </p:cBhvr>
                                      <p:tavLst>
                                        <p:tav tm="0">
                                          <p:val>
                                            <p:strVal val="0"/>
                                          </p:val>
                                        </p:tav>
                                        <p:tav tm="100000">
                                          <p:val>
                                            <p:strVal val="#ppt_h"/>
                                          </p:val>
                                        </p:tav>
                                      </p:tavLst>
                                    </p:anim>
                                  </p:childTnLst>
                                </p:cTn>
                              </p:par>
                            </p:childTnLst>
                          </p:cTn>
                        </p:par>
                      </p:childTnLst>
                    </p:cTn>
                  </p:par>
                  <p:par>
                    <p:cTn id="81" fill="hold">
                      <p:stCondLst>
                        <p:cond delay="indefinite"/>
                      </p:stCondLst>
                      <p:childTnLst>
                        <p:par>
                          <p:cTn id="82" fill="hold">
                            <p:stCondLst>
                              <p:cond delay="0"/>
                            </p:stCondLst>
                            <p:childTnLst>
                              <p:par>
                                <p:cTn id="83" presetID="23" presetClass="entr" presetSubtype="16" fill="hold" nodeType="clickEffect">
                                  <p:stCondLst>
                                    <p:cond delay="0"/>
                                  </p:stCondLst>
                                  <p:childTnLst>
                                    <p:set>
                                      <p:cBhvr>
                                        <p:cTn id="84" dur="1" fill="hold">
                                          <p:stCondLst>
                                            <p:cond delay="0"/>
                                          </p:stCondLst>
                                        </p:cTn>
                                        <p:tgtEl>
                                          <p:spTgt spid="247">
                                            <p:txEl>
                                              <p:pRg st="13" end="13"/>
                                            </p:txEl>
                                          </p:spTgt>
                                        </p:tgtEl>
                                        <p:attrNameLst>
                                          <p:attrName>style.visibility</p:attrName>
                                        </p:attrNameLst>
                                      </p:cBhvr>
                                      <p:to>
                                        <p:strVal val="visible"/>
                                      </p:to>
                                    </p:set>
                                    <p:anim calcmode="lin" valueType="num">
                                      <p:cBhvr additive="base">
                                        <p:cTn id="85" dur="500"/>
                                        <p:tgtEl>
                                          <p:spTgt spid="247">
                                            <p:txEl>
                                              <p:pRg st="13" end="13"/>
                                            </p:txEl>
                                          </p:spTgt>
                                        </p:tgtEl>
                                        <p:attrNameLst>
                                          <p:attrName>ppt_w</p:attrName>
                                        </p:attrNameLst>
                                      </p:cBhvr>
                                      <p:tavLst>
                                        <p:tav tm="0">
                                          <p:val>
                                            <p:strVal val="0"/>
                                          </p:val>
                                        </p:tav>
                                        <p:tav tm="100000">
                                          <p:val>
                                            <p:strVal val="#ppt_w"/>
                                          </p:val>
                                        </p:tav>
                                      </p:tavLst>
                                    </p:anim>
                                    <p:anim calcmode="lin" valueType="num">
                                      <p:cBhvr additive="base">
                                        <p:cTn id="86" dur="500"/>
                                        <p:tgtEl>
                                          <p:spTgt spid="247">
                                            <p:txEl>
                                              <p:pRg st="13" end="13"/>
                                            </p:txEl>
                                          </p:spTgt>
                                        </p:tgtEl>
                                        <p:attrNameLst>
                                          <p:attrName>ppt_h</p:attrName>
                                        </p:attrNameLst>
                                      </p:cBhvr>
                                      <p:tavLst>
                                        <p:tav tm="0">
                                          <p:val>
                                            <p:strVal val="0"/>
                                          </p:val>
                                        </p:tav>
                                        <p:tav tm="100000">
                                          <p:val>
                                            <p:strVal val="#ppt_h"/>
                                          </p:val>
                                        </p:tav>
                                      </p:tavLst>
                                    </p:anim>
                                  </p:childTnLst>
                                </p:cTn>
                              </p:par>
                            </p:childTnLst>
                          </p:cTn>
                        </p:par>
                      </p:childTnLst>
                    </p:cTn>
                  </p:par>
                  <p:par>
                    <p:cTn id="87" fill="hold">
                      <p:stCondLst>
                        <p:cond delay="indefinite"/>
                      </p:stCondLst>
                      <p:childTnLst>
                        <p:par>
                          <p:cTn id="88" fill="hold">
                            <p:stCondLst>
                              <p:cond delay="0"/>
                            </p:stCondLst>
                            <p:childTnLst>
                              <p:par>
                                <p:cTn id="89" presetID="23" presetClass="entr" presetSubtype="16" fill="hold" nodeType="clickEffect">
                                  <p:stCondLst>
                                    <p:cond delay="0"/>
                                  </p:stCondLst>
                                  <p:childTnLst>
                                    <p:set>
                                      <p:cBhvr>
                                        <p:cTn id="90" dur="1" fill="hold">
                                          <p:stCondLst>
                                            <p:cond delay="0"/>
                                          </p:stCondLst>
                                        </p:cTn>
                                        <p:tgtEl>
                                          <p:spTgt spid="247">
                                            <p:txEl>
                                              <p:pRg st="14" end="14"/>
                                            </p:txEl>
                                          </p:spTgt>
                                        </p:tgtEl>
                                        <p:attrNameLst>
                                          <p:attrName>style.visibility</p:attrName>
                                        </p:attrNameLst>
                                      </p:cBhvr>
                                      <p:to>
                                        <p:strVal val="visible"/>
                                      </p:to>
                                    </p:set>
                                    <p:anim calcmode="lin" valueType="num">
                                      <p:cBhvr additive="base">
                                        <p:cTn id="91" dur="500"/>
                                        <p:tgtEl>
                                          <p:spTgt spid="247">
                                            <p:txEl>
                                              <p:pRg st="14" end="14"/>
                                            </p:txEl>
                                          </p:spTgt>
                                        </p:tgtEl>
                                        <p:attrNameLst>
                                          <p:attrName>ppt_w</p:attrName>
                                        </p:attrNameLst>
                                      </p:cBhvr>
                                      <p:tavLst>
                                        <p:tav tm="0">
                                          <p:val>
                                            <p:strVal val="0"/>
                                          </p:val>
                                        </p:tav>
                                        <p:tav tm="100000">
                                          <p:val>
                                            <p:strVal val="#ppt_w"/>
                                          </p:val>
                                        </p:tav>
                                      </p:tavLst>
                                    </p:anim>
                                    <p:anim calcmode="lin" valueType="num">
                                      <p:cBhvr additive="base">
                                        <p:cTn id="92" dur="500"/>
                                        <p:tgtEl>
                                          <p:spTgt spid="247">
                                            <p:txEl>
                                              <p:pRg st="14" end="14"/>
                                            </p:txEl>
                                          </p:spTgt>
                                        </p:tgtEl>
                                        <p:attrNameLst>
                                          <p:attrName>ppt_h</p:attrName>
                                        </p:attrNameLst>
                                      </p:cBhvr>
                                      <p:tavLst>
                                        <p:tav tm="0">
                                          <p:val>
                                            <p:strVal val="0"/>
                                          </p:val>
                                        </p:tav>
                                        <p:tav tm="100000">
                                          <p:val>
                                            <p:strVal val="#ppt_h"/>
                                          </p:val>
                                        </p:tav>
                                      </p:tavLst>
                                    </p:anim>
                                  </p:childTnLst>
                                </p:cTn>
                              </p:par>
                            </p:childTnLst>
                          </p:cTn>
                        </p:par>
                      </p:childTnLst>
                    </p:cTn>
                  </p:par>
                  <p:par>
                    <p:cTn id="93" fill="hold">
                      <p:stCondLst>
                        <p:cond delay="indefinite"/>
                      </p:stCondLst>
                      <p:childTnLst>
                        <p:par>
                          <p:cTn id="94" fill="hold">
                            <p:stCondLst>
                              <p:cond delay="0"/>
                            </p:stCondLst>
                            <p:childTnLst>
                              <p:par>
                                <p:cTn id="95" presetID="23" presetClass="entr" presetSubtype="16" fill="hold" nodeType="clickEffect">
                                  <p:stCondLst>
                                    <p:cond delay="0"/>
                                  </p:stCondLst>
                                  <p:childTnLst>
                                    <p:set>
                                      <p:cBhvr>
                                        <p:cTn id="96" dur="1" fill="hold">
                                          <p:stCondLst>
                                            <p:cond delay="0"/>
                                          </p:stCondLst>
                                        </p:cTn>
                                        <p:tgtEl>
                                          <p:spTgt spid="247">
                                            <p:txEl>
                                              <p:pRg st="15" end="15"/>
                                            </p:txEl>
                                          </p:spTgt>
                                        </p:tgtEl>
                                        <p:attrNameLst>
                                          <p:attrName>style.visibility</p:attrName>
                                        </p:attrNameLst>
                                      </p:cBhvr>
                                      <p:to>
                                        <p:strVal val="visible"/>
                                      </p:to>
                                    </p:set>
                                    <p:anim calcmode="lin" valueType="num">
                                      <p:cBhvr additive="base">
                                        <p:cTn id="97" dur="500"/>
                                        <p:tgtEl>
                                          <p:spTgt spid="247">
                                            <p:txEl>
                                              <p:pRg st="15" end="15"/>
                                            </p:txEl>
                                          </p:spTgt>
                                        </p:tgtEl>
                                        <p:attrNameLst>
                                          <p:attrName>ppt_w</p:attrName>
                                        </p:attrNameLst>
                                      </p:cBhvr>
                                      <p:tavLst>
                                        <p:tav tm="0">
                                          <p:val>
                                            <p:strVal val="0"/>
                                          </p:val>
                                        </p:tav>
                                        <p:tav tm="100000">
                                          <p:val>
                                            <p:strVal val="#ppt_w"/>
                                          </p:val>
                                        </p:tav>
                                      </p:tavLst>
                                    </p:anim>
                                    <p:anim calcmode="lin" valueType="num">
                                      <p:cBhvr additive="base">
                                        <p:cTn id="98" dur="500"/>
                                        <p:tgtEl>
                                          <p:spTgt spid="247">
                                            <p:txEl>
                                              <p:pRg st="15" end="15"/>
                                            </p:txEl>
                                          </p:spTgt>
                                        </p:tgtEl>
                                        <p:attrNameLst>
                                          <p:attrName>ppt_h</p:attrName>
                                        </p:attrNameLst>
                                      </p:cBhvr>
                                      <p:tavLst>
                                        <p:tav tm="0">
                                          <p:val>
                                            <p:strVal val="0"/>
                                          </p:val>
                                        </p:tav>
                                        <p:tav tm="100000">
                                          <p:val>
                                            <p:strVal val="#ppt_h"/>
                                          </p:val>
                                        </p:tav>
                                      </p:tavLst>
                                    </p:anim>
                                  </p:childTnLst>
                                </p:cTn>
                              </p:par>
                            </p:childTnLst>
                          </p:cTn>
                        </p:par>
                      </p:childTnLst>
                    </p:cTn>
                  </p:par>
                  <p:par>
                    <p:cTn id="99" fill="hold">
                      <p:stCondLst>
                        <p:cond delay="indefinite"/>
                      </p:stCondLst>
                      <p:childTnLst>
                        <p:par>
                          <p:cTn id="100" fill="hold">
                            <p:stCondLst>
                              <p:cond delay="0"/>
                            </p:stCondLst>
                            <p:childTnLst>
                              <p:par>
                                <p:cTn id="101" presetID="23" presetClass="entr" presetSubtype="16" fill="hold" nodeType="clickEffect">
                                  <p:stCondLst>
                                    <p:cond delay="0"/>
                                  </p:stCondLst>
                                  <p:childTnLst>
                                    <p:set>
                                      <p:cBhvr>
                                        <p:cTn id="102" dur="1" fill="hold">
                                          <p:stCondLst>
                                            <p:cond delay="0"/>
                                          </p:stCondLst>
                                        </p:cTn>
                                        <p:tgtEl>
                                          <p:spTgt spid="247">
                                            <p:txEl>
                                              <p:pRg st="16" end="16"/>
                                            </p:txEl>
                                          </p:spTgt>
                                        </p:tgtEl>
                                        <p:attrNameLst>
                                          <p:attrName>style.visibility</p:attrName>
                                        </p:attrNameLst>
                                      </p:cBhvr>
                                      <p:to>
                                        <p:strVal val="visible"/>
                                      </p:to>
                                    </p:set>
                                    <p:anim calcmode="lin" valueType="num">
                                      <p:cBhvr additive="base">
                                        <p:cTn id="103" dur="500"/>
                                        <p:tgtEl>
                                          <p:spTgt spid="247">
                                            <p:txEl>
                                              <p:pRg st="16" end="16"/>
                                            </p:txEl>
                                          </p:spTgt>
                                        </p:tgtEl>
                                        <p:attrNameLst>
                                          <p:attrName>ppt_w</p:attrName>
                                        </p:attrNameLst>
                                      </p:cBhvr>
                                      <p:tavLst>
                                        <p:tav tm="0">
                                          <p:val>
                                            <p:strVal val="0"/>
                                          </p:val>
                                        </p:tav>
                                        <p:tav tm="100000">
                                          <p:val>
                                            <p:strVal val="#ppt_w"/>
                                          </p:val>
                                        </p:tav>
                                      </p:tavLst>
                                    </p:anim>
                                    <p:anim calcmode="lin" valueType="num">
                                      <p:cBhvr additive="base">
                                        <p:cTn id="104" dur="500"/>
                                        <p:tgtEl>
                                          <p:spTgt spid="247">
                                            <p:txEl>
                                              <p:pRg st="16" end="16"/>
                                            </p:txEl>
                                          </p:spTgt>
                                        </p:tgtEl>
                                        <p:attrNameLst>
                                          <p:attrName>ppt_h</p:attrName>
                                        </p:attrNameLst>
                                      </p:cBhvr>
                                      <p:tavLst>
                                        <p:tav tm="0">
                                          <p:val>
                                            <p:strVal val="0"/>
                                          </p:val>
                                        </p:tav>
                                        <p:tav tm="100000">
                                          <p:val>
                                            <p:strVal val="#ppt_h"/>
                                          </p:val>
                                        </p:tav>
                                      </p:tavLst>
                                    </p:anim>
                                  </p:childTnLst>
                                </p:cTn>
                              </p:par>
                            </p:childTnLst>
                          </p:cTn>
                        </p:par>
                      </p:childTnLst>
                    </p:cTn>
                  </p:par>
                  <p:par>
                    <p:cTn id="105" fill="hold">
                      <p:stCondLst>
                        <p:cond delay="indefinite"/>
                      </p:stCondLst>
                      <p:childTnLst>
                        <p:par>
                          <p:cTn id="106" fill="hold">
                            <p:stCondLst>
                              <p:cond delay="0"/>
                            </p:stCondLst>
                            <p:childTnLst>
                              <p:par>
                                <p:cTn id="107" presetID="23" presetClass="entr" presetSubtype="16" fill="hold" nodeType="clickEffect">
                                  <p:stCondLst>
                                    <p:cond delay="0"/>
                                  </p:stCondLst>
                                  <p:childTnLst>
                                    <p:set>
                                      <p:cBhvr>
                                        <p:cTn id="108" dur="1" fill="hold">
                                          <p:stCondLst>
                                            <p:cond delay="0"/>
                                          </p:stCondLst>
                                        </p:cTn>
                                        <p:tgtEl>
                                          <p:spTgt spid="247">
                                            <p:txEl>
                                              <p:pRg st="17" end="17"/>
                                            </p:txEl>
                                          </p:spTgt>
                                        </p:tgtEl>
                                        <p:attrNameLst>
                                          <p:attrName>style.visibility</p:attrName>
                                        </p:attrNameLst>
                                      </p:cBhvr>
                                      <p:to>
                                        <p:strVal val="visible"/>
                                      </p:to>
                                    </p:set>
                                    <p:anim calcmode="lin" valueType="num">
                                      <p:cBhvr additive="base">
                                        <p:cTn id="109" dur="500"/>
                                        <p:tgtEl>
                                          <p:spTgt spid="247">
                                            <p:txEl>
                                              <p:pRg st="17" end="17"/>
                                            </p:txEl>
                                          </p:spTgt>
                                        </p:tgtEl>
                                        <p:attrNameLst>
                                          <p:attrName>ppt_w</p:attrName>
                                        </p:attrNameLst>
                                      </p:cBhvr>
                                      <p:tavLst>
                                        <p:tav tm="0">
                                          <p:val>
                                            <p:strVal val="0"/>
                                          </p:val>
                                        </p:tav>
                                        <p:tav tm="100000">
                                          <p:val>
                                            <p:strVal val="#ppt_w"/>
                                          </p:val>
                                        </p:tav>
                                      </p:tavLst>
                                    </p:anim>
                                    <p:anim calcmode="lin" valueType="num">
                                      <p:cBhvr additive="base">
                                        <p:cTn id="110" dur="500"/>
                                        <p:tgtEl>
                                          <p:spTgt spid="247">
                                            <p:txEl>
                                              <p:pRg st="17" end="17"/>
                                            </p:txEl>
                                          </p:spTgt>
                                        </p:tgtEl>
                                        <p:attrNameLst>
                                          <p:attrName>ppt_h</p:attrName>
                                        </p:attrNameLst>
                                      </p:cBhvr>
                                      <p:tavLst>
                                        <p:tav tm="0">
                                          <p:val>
                                            <p:strVal val="0"/>
                                          </p:val>
                                        </p:tav>
                                        <p:tav tm="100000">
                                          <p:val>
                                            <p:strVal val="#ppt_h"/>
                                          </p:val>
                                        </p:tav>
                                      </p:tavLst>
                                    </p:anim>
                                  </p:childTnLst>
                                </p:cTn>
                              </p:par>
                            </p:childTnLst>
                          </p:cTn>
                        </p:par>
                      </p:childTnLst>
                    </p:cTn>
                  </p:par>
                  <p:par>
                    <p:cTn id="111" fill="hold">
                      <p:stCondLst>
                        <p:cond delay="indefinite"/>
                      </p:stCondLst>
                      <p:childTnLst>
                        <p:par>
                          <p:cTn id="112" fill="hold">
                            <p:stCondLst>
                              <p:cond delay="0"/>
                            </p:stCondLst>
                            <p:childTnLst>
                              <p:par>
                                <p:cTn id="113" presetID="23" presetClass="entr" presetSubtype="16" fill="hold" nodeType="clickEffect">
                                  <p:stCondLst>
                                    <p:cond delay="0"/>
                                  </p:stCondLst>
                                  <p:childTnLst>
                                    <p:set>
                                      <p:cBhvr>
                                        <p:cTn id="114" dur="1" fill="hold">
                                          <p:stCondLst>
                                            <p:cond delay="0"/>
                                          </p:stCondLst>
                                        </p:cTn>
                                        <p:tgtEl>
                                          <p:spTgt spid="247">
                                            <p:txEl>
                                              <p:pRg st="18" end="18"/>
                                            </p:txEl>
                                          </p:spTgt>
                                        </p:tgtEl>
                                        <p:attrNameLst>
                                          <p:attrName>style.visibility</p:attrName>
                                        </p:attrNameLst>
                                      </p:cBhvr>
                                      <p:to>
                                        <p:strVal val="visible"/>
                                      </p:to>
                                    </p:set>
                                    <p:anim calcmode="lin" valueType="num">
                                      <p:cBhvr additive="base">
                                        <p:cTn id="115" dur="500"/>
                                        <p:tgtEl>
                                          <p:spTgt spid="247">
                                            <p:txEl>
                                              <p:pRg st="18" end="18"/>
                                            </p:txEl>
                                          </p:spTgt>
                                        </p:tgtEl>
                                        <p:attrNameLst>
                                          <p:attrName>ppt_w</p:attrName>
                                        </p:attrNameLst>
                                      </p:cBhvr>
                                      <p:tavLst>
                                        <p:tav tm="0">
                                          <p:val>
                                            <p:strVal val="0"/>
                                          </p:val>
                                        </p:tav>
                                        <p:tav tm="100000">
                                          <p:val>
                                            <p:strVal val="#ppt_w"/>
                                          </p:val>
                                        </p:tav>
                                      </p:tavLst>
                                    </p:anim>
                                    <p:anim calcmode="lin" valueType="num">
                                      <p:cBhvr additive="base">
                                        <p:cTn id="116" dur="500"/>
                                        <p:tgtEl>
                                          <p:spTgt spid="247">
                                            <p:txEl>
                                              <p:pRg st="18" end="18"/>
                                            </p:txEl>
                                          </p:spTgt>
                                        </p:tgtEl>
                                        <p:attrNameLst>
                                          <p:attrName>ppt_h</p:attrName>
                                        </p:attrNameLst>
                                      </p:cBhvr>
                                      <p:tavLst>
                                        <p:tav tm="0">
                                          <p:val>
                                            <p:strVal val="0"/>
                                          </p:val>
                                        </p:tav>
                                        <p:tav tm="100000">
                                          <p:val>
                                            <p:strVal val="#ppt_h"/>
                                          </p:val>
                                        </p:tav>
                                      </p:tavLst>
                                    </p:anim>
                                  </p:childTnLst>
                                </p:cTn>
                              </p:par>
                            </p:childTnLst>
                          </p:cTn>
                        </p:par>
                      </p:childTnLst>
                    </p:cTn>
                  </p:par>
                  <p:par>
                    <p:cTn id="117" fill="hold">
                      <p:stCondLst>
                        <p:cond delay="indefinite"/>
                      </p:stCondLst>
                      <p:childTnLst>
                        <p:par>
                          <p:cTn id="118" fill="hold">
                            <p:stCondLst>
                              <p:cond delay="0"/>
                            </p:stCondLst>
                            <p:childTnLst>
                              <p:par>
                                <p:cTn id="119" presetID="23" presetClass="entr" presetSubtype="16" fill="hold" nodeType="clickEffect">
                                  <p:stCondLst>
                                    <p:cond delay="0"/>
                                  </p:stCondLst>
                                  <p:childTnLst>
                                    <p:set>
                                      <p:cBhvr>
                                        <p:cTn id="120" dur="1" fill="hold">
                                          <p:stCondLst>
                                            <p:cond delay="0"/>
                                          </p:stCondLst>
                                        </p:cTn>
                                        <p:tgtEl>
                                          <p:spTgt spid="247">
                                            <p:txEl>
                                              <p:pRg st="19" end="19"/>
                                            </p:txEl>
                                          </p:spTgt>
                                        </p:tgtEl>
                                        <p:attrNameLst>
                                          <p:attrName>style.visibility</p:attrName>
                                        </p:attrNameLst>
                                      </p:cBhvr>
                                      <p:to>
                                        <p:strVal val="visible"/>
                                      </p:to>
                                    </p:set>
                                    <p:anim calcmode="lin" valueType="num">
                                      <p:cBhvr additive="base">
                                        <p:cTn id="121" dur="500"/>
                                        <p:tgtEl>
                                          <p:spTgt spid="247">
                                            <p:txEl>
                                              <p:pRg st="19" end="19"/>
                                            </p:txEl>
                                          </p:spTgt>
                                        </p:tgtEl>
                                        <p:attrNameLst>
                                          <p:attrName>ppt_w</p:attrName>
                                        </p:attrNameLst>
                                      </p:cBhvr>
                                      <p:tavLst>
                                        <p:tav tm="0">
                                          <p:val>
                                            <p:strVal val="0"/>
                                          </p:val>
                                        </p:tav>
                                        <p:tav tm="100000">
                                          <p:val>
                                            <p:strVal val="#ppt_w"/>
                                          </p:val>
                                        </p:tav>
                                      </p:tavLst>
                                    </p:anim>
                                    <p:anim calcmode="lin" valueType="num">
                                      <p:cBhvr additive="base">
                                        <p:cTn id="122" dur="500"/>
                                        <p:tgtEl>
                                          <p:spTgt spid="247">
                                            <p:txEl>
                                              <p:pRg st="19" end="19"/>
                                            </p:txEl>
                                          </p:spTgt>
                                        </p:tgtEl>
                                        <p:attrNameLst>
                                          <p:attrName>ppt_h</p:attrName>
                                        </p:attrNameLst>
                                      </p:cBhvr>
                                      <p:tavLst>
                                        <p:tav tm="0">
                                          <p:val>
                                            <p:strVal val="0"/>
                                          </p:val>
                                        </p:tav>
                                        <p:tav tm="100000">
                                          <p:val>
                                            <p:strVal val="#ppt_h"/>
                                          </p:val>
                                        </p:tav>
                                      </p:tavLst>
                                    </p:anim>
                                  </p:childTnLst>
                                </p:cTn>
                              </p:par>
                            </p:childTnLst>
                          </p:cTn>
                        </p:par>
                      </p:childTnLst>
                    </p:cTn>
                  </p:par>
                  <p:par>
                    <p:cTn id="123" fill="hold">
                      <p:stCondLst>
                        <p:cond delay="indefinite"/>
                      </p:stCondLst>
                      <p:childTnLst>
                        <p:par>
                          <p:cTn id="124" fill="hold">
                            <p:stCondLst>
                              <p:cond delay="0"/>
                            </p:stCondLst>
                            <p:childTnLst>
                              <p:par>
                                <p:cTn id="125" presetID="23" presetClass="entr" presetSubtype="16" fill="hold" nodeType="clickEffect">
                                  <p:stCondLst>
                                    <p:cond delay="0"/>
                                  </p:stCondLst>
                                  <p:childTnLst>
                                    <p:set>
                                      <p:cBhvr>
                                        <p:cTn id="126" dur="1" fill="hold">
                                          <p:stCondLst>
                                            <p:cond delay="0"/>
                                          </p:stCondLst>
                                        </p:cTn>
                                        <p:tgtEl>
                                          <p:spTgt spid="247">
                                            <p:txEl>
                                              <p:pRg st="20" end="20"/>
                                            </p:txEl>
                                          </p:spTgt>
                                        </p:tgtEl>
                                        <p:attrNameLst>
                                          <p:attrName>style.visibility</p:attrName>
                                        </p:attrNameLst>
                                      </p:cBhvr>
                                      <p:to>
                                        <p:strVal val="visible"/>
                                      </p:to>
                                    </p:set>
                                    <p:anim calcmode="lin" valueType="num">
                                      <p:cBhvr additive="base">
                                        <p:cTn id="127" dur="500"/>
                                        <p:tgtEl>
                                          <p:spTgt spid="247">
                                            <p:txEl>
                                              <p:pRg st="20" end="20"/>
                                            </p:txEl>
                                          </p:spTgt>
                                        </p:tgtEl>
                                        <p:attrNameLst>
                                          <p:attrName>ppt_w</p:attrName>
                                        </p:attrNameLst>
                                      </p:cBhvr>
                                      <p:tavLst>
                                        <p:tav tm="0">
                                          <p:val>
                                            <p:strVal val="0"/>
                                          </p:val>
                                        </p:tav>
                                        <p:tav tm="100000">
                                          <p:val>
                                            <p:strVal val="#ppt_w"/>
                                          </p:val>
                                        </p:tav>
                                      </p:tavLst>
                                    </p:anim>
                                    <p:anim calcmode="lin" valueType="num">
                                      <p:cBhvr additive="base">
                                        <p:cTn id="128" dur="500"/>
                                        <p:tgtEl>
                                          <p:spTgt spid="247">
                                            <p:txEl>
                                              <p:pRg st="20" end="20"/>
                                            </p:txEl>
                                          </p:spTgt>
                                        </p:tgtEl>
                                        <p:attrNameLst>
                                          <p:attrName>ppt_h</p:attrName>
                                        </p:attrNameLst>
                                      </p:cBhvr>
                                      <p:tavLst>
                                        <p:tav tm="0">
                                          <p:val>
                                            <p:str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54"/>
        <p:cNvGrpSpPr/>
        <p:nvPr/>
      </p:nvGrpSpPr>
      <p:grpSpPr>
        <a:xfrm>
          <a:off x="0" y="0"/>
          <a:ext cx="0" cy="0"/>
          <a:chOff x="0" y="0"/>
          <a:chExt cx="0" cy="0"/>
        </a:xfrm>
      </p:grpSpPr>
      <p:sp>
        <p:nvSpPr>
          <p:cNvPr id="255" name="Google Shape;255;p30"/>
          <p:cNvSpPr/>
          <p:nvPr/>
        </p:nvSpPr>
        <p:spPr>
          <a:xfrm>
            <a:off x="1156850" y="158750"/>
            <a:ext cx="10630141" cy="1379143"/>
          </a:xfrm>
          <a:prstGeom prst="rect">
            <a:avLst/>
          </a:prstGeom>
        </p:spPr>
        <p:txBody>
          <a:bodyPr>
            <a:prstTxWarp prst="textPlain">
              <a:avLst/>
            </a:prstTxWarp>
          </a:bodyPr>
          <a:lstStyle/>
          <a:p>
            <a:pPr lvl="0" algn="l"/>
            <a:r>
              <a:rPr b="0" i="0">
                <a:ln>
                  <a:noFill/>
                </a:ln>
                <a:solidFill>
                  <a:schemeClr val="lt1"/>
                </a:solidFill>
                <a:latin typeface="Arial"/>
              </a:rPr>
              <a:t>Maple Grove Wrestling</a:t>
            </a:r>
          </a:p>
        </p:txBody>
      </p:sp>
      <p:sp>
        <p:nvSpPr>
          <p:cNvPr id="256" name="Google Shape;256;p30"/>
          <p:cNvSpPr txBox="1">
            <a:spLocks noGrp="1"/>
          </p:cNvSpPr>
          <p:nvPr>
            <p:ph type="subTitle" idx="1"/>
          </p:nvPr>
        </p:nvSpPr>
        <p:spPr>
          <a:xfrm>
            <a:off x="1155548" y="2217343"/>
            <a:ext cx="9880893" cy="3959619"/>
          </a:xfrm>
          <a:prstGeom prst="rect">
            <a:avLst/>
          </a:prstGeom>
          <a:noFill/>
          <a:ln>
            <a:noFill/>
          </a:ln>
        </p:spPr>
        <p:txBody>
          <a:bodyPr spcFirstLastPara="1" wrap="square" lIns="91425" tIns="45700" rIns="91425" bIns="45700" anchor="t" anchorCtr="0">
            <a:normAutofit/>
          </a:bodyPr>
          <a:lstStyle/>
          <a:p>
            <a:pPr marL="457200" lvl="0" indent="-336550" algn="l" rtl="0">
              <a:lnSpc>
                <a:spcPct val="90000"/>
              </a:lnSpc>
              <a:spcBef>
                <a:spcPts val="1200"/>
              </a:spcBef>
              <a:spcAft>
                <a:spcPts val="0"/>
              </a:spcAft>
              <a:buSzPts val="1870"/>
              <a:buNone/>
            </a:pPr>
            <a:r>
              <a:rPr lang="en-US" u="sng"/>
              <a:t>MISSION STATEMENT</a:t>
            </a:r>
            <a:endParaRPr/>
          </a:p>
          <a:p>
            <a:pPr marL="457200" lvl="0" indent="-336550" algn="l" rtl="0">
              <a:lnSpc>
                <a:spcPct val="90000"/>
              </a:lnSpc>
              <a:spcBef>
                <a:spcPts val="1200"/>
              </a:spcBef>
              <a:spcAft>
                <a:spcPts val="0"/>
              </a:spcAft>
              <a:buSzPts val="1870"/>
              <a:buNone/>
            </a:pPr>
            <a:r>
              <a:rPr lang="en-US" i="1"/>
              <a:t>To help each wrestler develop a “can do” attitude, a strong sense of self-worth, confidence, and the mindset needed to work as part of the team. To teach wrestlers the skills that will make them successful in wrestling, in school, and in life.  </a:t>
            </a:r>
            <a:endParaRPr/>
          </a:p>
          <a:p>
            <a:pPr marL="457200" lvl="0" indent="-109854" algn="l" rtl="0">
              <a:lnSpc>
                <a:spcPct val="90000"/>
              </a:lnSpc>
              <a:spcBef>
                <a:spcPts val="1200"/>
              </a:spcBef>
              <a:spcAft>
                <a:spcPts val="0"/>
              </a:spcAft>
              <a:buSzPts val="1870"/>
              <a:buFont typeface="Arial"/>
              <a:buNone/>
            </a:pPr>
            <a:endParaRPr/>
          </a:p>
          <a:p>
            <a:pPr marL="457200" lvl="0" indent="-336550" algn="l" rtl="0">
              <a:lnSpc>
                <a:spcPct val="90000"/>
              </a:lnSpc>
              <a:spcBef>
                <a:spcPts val="1200"/>
              </a:spcBef>
              <a:spcAft>
                <a:spcPts val="0"/>
              </a:spcAft>
              <a:buSzPts val="1870"/>
              <a:buNone/>
            </a:pPr>
            <a:r>
              <a:rPr lang="en-US" u="sng"/>
              <a:t>VISION STATEMENT</a:t>
            </a:r>
            <a:endParaRPr/>
          </a:p>
          <a:p>
            <a:pPr marL="457200" lvl="0" indent="-336550" algn="l" rtl="0">
              <a:lnSpc>
                <a:spcPct val="90000"/>
              </a:lnSpc>
              <a:spcBef>
                <a:spcPts val="1200"/>
              </a:spcBef>
              <a:spcAft>
                <a:spcPts val="0"/>
              </a:spcAft>
              <a:buSzPts val="1870"/>
              <a:buNone/>
            </a:pPr>
            <a:r>
              <a:rPr lang="en-US" sz="2400" i="1"/>
              <a:t>To develop a team that consistently competes with the top programs in the state of Minnesota.</a:t>
            </a:r>
            <a:endParaRPr/>
          </a:p>
          <a:p>
            <a:pPr marL="457200" lvl="0" indent="-336550" algn="l" rtl="0">
              <a:lnSpc>
                <a:spcPct val="90000"/>
              </a:lnSpc>
              <a:spcBef>
                <a:spcPts val="1200"/>
              </a:spcBef>
              <a:spcAft>
                <a:spcPts val="0"/>
              </a:spcAft>
              <a:buSzPts val="1870"/>
              <a:buNone/>
            </a:pPr>
            <a:endParaRPr/>
          </a:p>
        </p:txBody>
      </p:sp>
      <p:sp>
        <p:nvSpPr>
          <p:cNvPr id="257" name="Google Shape;257;p30" descr="Displaying IMG_6949.JPG"/>
          <p:cNvSpPr/>
          <p:nvPr/>
        </p:nvSpPr>
        <p:spPr>
          <a:xfrm>
            <a:off x="1679575" y="-144463"/>
            <a:ext cx="304800" cy="303213"/>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58" name="Google Shape;258;p30" descr="Displaying IMG_6949.JPG"/>
          <p:cNvSpPr/>
          <p:nvPr/>
        </p:nvSpPr>
        <p:spPr>
          <a:xfrm>
            <a:off x="1679575" y="-144463"/>
            <a:ext cx="304800" cy="303213"/>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59" name="Google Shape;259;p30" descr="Displaying IMG_6949.JPG"/>
          <p:cNvSpPr/>
          <p:nvPr/>
        </p:nvSpPr>
        <p:spPr>
          <a:xfrm>
            <a:off x="1679575" y="-144463"/>
            <a:ext cx="304800" cy="303213"/>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60" name="Google Shape;260;p30" descr="Displaying IMG_6949.JPG"/>
          <p:cNvSpPr/>
          <p:nvPr/>
        </p:nvSpPr>
        <p:spPr>
          <a:xfrm>
            <a:off x="1679575" y="-144463"/>
            <a:ext cx="304800" cy="303213"/>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61" name="Google Shape;261;p30" descr="https://gm1.ggpht.com/vsOh03wZAZ6Q6EA0YIzcyPuHURiFtGYuhKs20WFTaeJCs_ckWtjxOAK5U_eREfSbICjJHJkISblGmUW_4qrkQJgoUUHLbHPPjxjNNXOCxTt6m-Zs48mNsaCBWymOdtsrFOdmDbU2cJti4FIUPVLsEif2PTPrq39oDoNiM9Da_eLhVcRu7iPvTWj5HJGB5jV5nmMRbMqU7lSgDF3Nui5RgNIPuhqX_-jyN45YvksZ0qaUJLuVh5BDMTXG4_7orxVqyEKxh5NB-_BK8ozXYw3ebxTH7-p1OivdendOc85L4dWwbPh2ahjCSpERSDkyq4CncQu-mvkBn7GlqD_Im9LPiBHOJYDT9Ge3tEynejyGk7UqwEZCDgnUSFFuwS0R2SRz5aQcPxNl62le50wuOJdQOV8tGFwaWfvlVDlE77qEpDz49-ItKAZ6miQGAgXTdg150zBM1TZqMybueAptpYZusIOw1kkUkP7_YIzsVkv7NFeZQ76qMtlH7B_iLvQ_KyNEtTY9Yd-ZI6YBmqzvcsoU_Y7txMVywZQBXODSv9_bMv6s5abCSsQOf2RPWPdT2La5zhqQ7G1RrIW0R265nCpwSvEjEDRStbS6uZb8qsa2qTFUkhcsj3dRxFFUVvtoKamhUntLyiPB8k6Q7ImPI-44QQPyzE_Oov9dYHyKoJVJXs1zzkdiAHAW5Ph5At9cyOCOwtV414q8NjlL5EcHSA=w972-h636-l75-ft"/>
          <p:cNvSpPr/>
          <p:nvPr/>
        </p:nvSpPr>
        <p:spPr>
          <a:xfrm>
            <a:off x="1679575" y="-144463"/>
            <a:ext cx="304800" cy="303213"/>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Tree>
  </p:cSld>
  <p:clrMapOvr>
    <a:masterClrMapping/>
  </p:clrMapOvr>
  <p:transition>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65"/>
        <p:cNvGrpSpPr/>
        <p:nvPr/>
      </p:nvGrpSpPr>
      <p:grpSpPr>
        <a:xfrm>
          <a:off x="0" y="0"/>
          <a:ext cx="0" cy="0"/>
          <a:chOff x="0" y="0"/>
          <a:chExt cx="0" cy="0"/>
        </a:xfrm>
      </p:grpSpPr>
      <p:sp>
        <p:nvSpPr>
          <p:cNvPr id="266" name="Google Shape;266;p31"/>
          <p:cNvSpPr txBox="1">
            <a:spLocks noGrp="1"/>
          </p:cNvSpPr>
          <p:nvPr>
            <p:ph type="title"/>
          </p:nvPr>
        </p:nvSpPr>
        <p:spPr>
          <a:xfrm>
            <a:off x="1069848" y="484632"/>
            <a:ext cx="10058400" cy="1609344"/>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r>
              <a:rPr lang="en-US"/>
              <a:t>Why choose Wrestling</a:t>
            </a:r>
            <a:endParaRPr/>
          </a:p>
        </p:txBody>
      </p:sp>
      <p:grpSp>
        <p:nvGrpSpPr>
          <p:cNvPr id="267" name="Google Shape;267;p31"/>
          <p:cNvGrpSpPr/>
          <p:nvPr/>
        </p:nvGrpSpPr>
        <p:grpSpPr>
          <a:xfrm>
            <a:off x="2133600" y="2286538"/>
            <a:ext cx="10058399" cy="4348674"/>
            <a:chOff x="0" y="2125"/>
            <a:chExt cx="10058399" cy="4348674"/>
          </a:xfrm>
        </p:grpSpPr>
        <p:cxnSp>
          <p:nvCxnSpPr>
            <p:cNvPr id="268" name="Google Shape;268;p31"/>
            <p:cNvCxnSpPr/>
            <p:nvPr/>
          </p:nvCxnSpPr>
          <p:spPr>
            <a:xfrm>
              <a:off x="0" y="2125"/>
              <a:ext cx="10058399" cy="0"/>
            </a:xfrm>
            <a:prstGeom prst="straightConnector1">
              <a:avLst/>
            </a:prstGeom>
            <a:solidFill>
              <a:srgbClr val="742016"/>
            </a:solidFill>
            <a:ln w="25400" cap="flat" cmpd="sng">
              <a:solidFill>
                <a:srgbClr val="742016"/>
              </a:solidFill>
              <a:prstDash val="solid"/>
              <a:round/>
              <a:headEnd type="none" w="sm" len="sm"/>
              <a:tailEnd type="none" w="sm" len="sm"/>
            </a:ln>
            <a:effectLst>
              <a:outerShdw blurRad="40000" dist="20000" dir="5400000" rotWithShape="0">
                <a:srgbClr val="000000">
                  <a:alpha val="37647"/>
                </a:srgbClr>
              </a:outerShdw>
            </a:effectLst>
          </p:spPr>
        </p:cxnSp>
        <p:sp>
          <p:nvSpPr>
            <p:cNvPr id="269" name="Google Shape;269;p31"/>
            <p:cNvSpPr/>
            <p:nvPr/>
          </p:nvSpPr>
          <p:spPr>
            <a:xfrm>
              <a:off x="0" y="2125"/>
              <a:ext cx="10058399" cy="724779"/>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270;p31"/>
            <p:cNvSpPr txBox="1"/>
            <p:nvPr/>
          </p:nvSpPr>
          <p:spPr>
            <a:xfrm>
              <a:off x="0" y="2125"/>
              <a:ext cx="10058399" cy="724779"/>
            </a:xfrm>
            <a:prstGeom prst="rect">
              <a:avLst/>
            </a:prstGeom>
            <a:noFill/>
            <a:ln>
              <a:noFill/>
            </a:ln>
          </p:spPr>
          <p:txBody>
            <a:bodyPr spcFirstLastPara="1" wrap="square" lIns="80000" tIns="80000" rIns="80000" bIns="80000" anchor="t" anchorCtr="0">
              <a:noAutofit/>
            </a:bodyPr>
            <a:lstStyle/>
            <a:p>
              <a:pPr marL="0" marR="0" lvl="0" indent="0" algn="l" rtl="0">
                <a:lnSpc>
                  <a:spcPct val="90000"/>
                </a:lnSpc>
                <a:spcBef>
                  <a:spcPts val="0"/>
                </a:spcBef>
                <a:spcAft>
                  <a:spcPts val="0"/>
                </a:spcAft>
                <a:buClr>
                  <a:schemeClr val="dk1"/>
                </a:buClr>
                <a:buSzPts val="2100"/>
                <a:buFont typeface="Arial"/>
                <a:buNone/>
              </a:pPr>
              <a:r>
                <a:rPr lang="en-US" sz="2100" b="0" i="0" u="none" strike="noStrike" cap="none">
                  <a:solidFill>
                    <a:schemeClr val="dk1"/>
                  </a:solidFill>
                  <a:latin typeface="Arial"/>
                  <a:ea typeface="Arial"/>
                  <a:cs typeface="Arial"/>
                  <a:sym typeface="Arial"/>
                </a:rPr>
                <a:t>Fun and challenging</a:t>
              </a:r>
              <a:endParaRPr/>
            </a:p>
          </p:txBody>
        </p:sp>
        <p:cxnSp>
          <p:nvCxnSpPr>
            <p:cNvPr id="271" name="Google Shape;271;p31"/>
            <p:cNvCxnSpPr/>
            <p:nvPr/>
          </p:nvCxnSpPr>
          <p:spPr>
            <a:xfrm>
              <a:off x="0" y="726904"/>
              <a:ext cx="10058399" cy="0"/>
            </a:xfrm>
            <a:prstGeom prst="straightConnector1">
              <a:avLst/>
            </a:prstGeom>
            <a:solidFill>
              <a:srgbClr val="742016"/>
            </a:solidFill>
            <a:ln w="25400" cap="flat" cmpd="sng">
              <a:solidFill>
                <a:srgbClr val="742016"/>
              </a:solidFill>
              <a:prstDash val="solid"/>
              <a:round/>
              <a:headEnd type="none" w="sm" len="sm"/>
              <a:tailEnd type="none" w="sm" len="sm"/>
            </a:ln>
            <a:effectLst>
              <a:outerShdw blurRad="40000" dist="20000" dir="5400000" rotWithShape="0">
                <a:srgbClr val="000000">
                  <a:alpha val="37647"/>
                </a:srgbClr>
              </a:outerShdw>
            </a:effectLst>
          </p:spPr>
        </p:cxnSp>
        <p:sp>
          <p:nvSpPr>
            <p:cNvPr id="272" name="Google Shape;272;p31"/>
            <p:cNvSpPr/>
            <p:nvPr/>
          </p:nvSpPr>
          <p:spPr>
            <a:xfrm>
              <a:off x="0" y="726904"/>
              <a:ext cx="10058399" cy="724779"/>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273;p31"/>
            <p:cNvSpPr txBox="1"/>
            <p:nvPr/>
          </p:nvSpPr>
          <p:spPr>
            <a:xfrm>
              <a:off x="0" y="726904"/>
              <a:ext cx="10058399" cy="724779"/>
            </a:xfrm>
            <a:prstGeom prst="rect">
              <a:avLst/>
            </a:prstGeom>
            <a:noFill/>
            <a:ln>
              <a:noFill/>
            </a:ln>
          </p:spPr>
          <p:txBody>
            <a:bodyPr spcFirstLastPara="1" wrap="square" lIns="80000" tIns="80000" rIns="80000" bIns="80000" anchor="t" anchorCtr="0">
              <a:noAutofit/>
            </a:bodyPr>
            <a:lstStyle/>
            <a:p>
              <a:pPr marL="0" marR="0" lvl="0" indent="0" algn="l" rtl="0">
                <a:lnSpc>
                  <a:spcPct val="90000"/>
                </a:lnSpc>
                <a:spcBef>
                  <a:spcPts val="0"/>
                </a:spcBef>
                <a:spcAft>
                  <a:spcPts val="0"/>
                </a:spcAft>
                <a:buClr>
                  <a:schemeClr val="dk1"/>
                </a:buClr>
                <a:buSzPts val="2100"/>
                <a:buFont typeface="Arial"/>
                <a:buNone/>
              </a:pPr>
              <a:r>
                <a:rPr lang="en-US" sz="2100" b="0" i="0" u="none" strike="noStrike" cap="none">
                  <a:solidFill>
                    <a:schemeClr val="dk1"/>
                  </a:solidFill>
                  <a:latin typeface="Arial"/>
                  <a:ea typeface="Arial"/>
                  <a:cs typeface="Arial"/>
                  <a:sym typeface="Arial"/>
                </a:rPr>
                <a:t>Compete and succeed as an individual and as a team</a:t>
              </a:r>
              <a:endParaRPr/>
            </a:p>
          </p:txBody>
        </p:sp>
        <p:cxnSp>
          <p:nvCxnSpPr>
            <p:cNvPr id="274" name="Google Shape;274;p31"/>
            <p:cNvCxnSpPr/>
            <p:nvPr/>
          </p:nvCxnSpPr>
          <p:spPr>
            <a:xfrm>
              <a:off x="0" y="1451683"/>
              <a:ext cx="10058399" cy="0"/>
            </a:xfrm>
            <a:prstGeom prst="straightConnector1">
              <a:avLst/>
            </a:prstGeom>
            <a:solidFill>
              <a:srgbClr val="742016"/>
            </a:solidFill>
            <a:ln w="25400" cap="flat" cmpd="sng">
              <a:solidFill>
                <a:srgbClr val="742016"/>
              </a:solidFill>
              <a:prstDash val="solid"/>
              <a:round/>
              <a:headEnd type="none" w="sm" len="sm"/>
              <a:tailEnd type="none" w="sm" len="sm"/>
            </a:ln>
            <a:effectLst>
              <a:outerShdw blurRad="40000" dist="20000" dir="5400000" rotWithShape="0">
                <a:srgbClr val="000000">
                  <a:alpha val="37647"/>
                </a:srgbClr>
              </a:outerShdw>
            </a:effectLst>
          </p:spPr>
        </p:cxnSp>
        <p:sp>
          <p:nvSpPr>
            <p:cNvPr id="275" name="Google Shape;275;p31"/>
            <p:cNvSpPr/>
            <p:nvPr/>
          </p:nvSpPr>
          <p:spPr>
            <a:xfrm>
              <a:off x="0" y="1451683"/>
              <a:ext cx="10058399" cy="724779"/>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31"/>
            <p:cNvSpPr txBox="1"/>
            <p:nvPr/>
          </p:nvSpPr>
          <p:spPr>
            <a:xfrm>
              <a:off x="0" y="1451683"/>
              <a:ext cx="10058399" cy="724779"/>
            </a:xfrm>
            <a:prstGeom prst="rect">
              <a:avLst/>
            </a:prstGeom>
            <a:noFill/>
            <a:ln>
              <a:noFill/>
            </a:ln>
          </p:spPr>
          <p:txBody>
            <a:bodyPr spcFirstLastPara="1" wrap="square" lIns="80000" tIns="80000" rIns="80000" bIns="80000" anchor="t" anchorCtr="0">
              <a:noAutofit/>
            </a:bodyPr>
            <a:lstStyle/>
            <a:p>
              <a:pPr marL="0" marR="0" lvl="0" indent="0" algn="l" rtl="0">
                <a:lnSpc>
                  <a:spcPct val="90000"/>
                </a:lnSpc>
                <a:spcBef>
                  <a:spcPts val="0"/>
                </a:spcBef>
                <a:spcAft>
                  <a:spcPts val="0"/>
                </a:spcAft>
                <a:buClr>
                  <a:schemeClr val="dk1"/>
                </a:buClr>
                <a:buSzPts val="2100"/>
                <a:buFont typeface="Arial"/>
                <a:buNone/>
              </a:pPr>
              <a:r>
                <a:rPr lang="en-US" sz="2100" b="0" i="0" u="none" strike="noStrike" cap="none">
                  <a:solidFill>
                    <a:schemeClr val="dk1"/>
                  </a:solidFill>
                  <a:latin typeface="Arial"/>
                  <a:ea typeface="Arial"/>
                  <a:cs typeface="Arial"/>
                  <a:sym typeface="Arial"/>
                </a:rPr>
                <a:t>Improved Athleticism/Physical Fitness</a:t>
              </a:r>
              <a:endParaRPr/>
            </a:p>
          </p:txBody>
        </p:sp>
        <p:cxnSp>
          <p:nvCxnSpPr>
            <p:cNvPr id="277" name="Google Shape;277;p31"/>
            <p:cNvCxnSpPr/>
            <p:nvPr/>
          </p:nvCxnSpPr>
          <p:spPr>
            <a:xfrm>
              <a:off x="0" y="2176462"/>
              <a:ext cx="10058399" cy="0"/>
            </a:xfrm>
            <a:prstGeom prst="straightConnector1">
              <a:avLst/>
            </a:prstGeom>
            <a:solidFill>
              <a:srgbClr val="742016"/>
            </a:solidFill>
            <a:ln w="25400" cap="flat" cmpd="sng">
              <a:solidFill>
                <a:srgbClr val="742016"/>
              </a:solidFill>
              <a:prstDash val="solid"/>
              <a:round/>
              <a:headEnd type="none" w="sm" len="sm"/>
              <a:tailEnd type="none" w="sm" len="sm"/>
            </a:ln>
            <a:effectLst>
              <a:outerShdw blurRad="40000" dist="20000" dir="5400000" rotWithShape="0">
                <a:srgbClr val="000000">
                  <a:alpha val="37647"/>
                </a:srgbClr>
              </a:outerShdw>
            </a:effectLst>
          </p:spPr>
        </p:cxnSp>
        <p:sp>
          <p:nvSpPr>
            <p:cNvPr id="278" name="Google Shape;278;p31"/>
            <p:cNvSpPr/>
            <p:nvPr/>
          </p:nvSpPr>
          <p:spPr>
            <a:xfrm>
              <a:off x="0" y="2176462"/>
              <a:ext cx="10058399" cy="724779"/>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31"/>
            <p:cNvSpPr txBox="1"/>
            <p:nvPr/>
          </p:nvSpPr>
          <p:spPr>
            <a:xfrm>
              <a:off x="0" y="2176462"/>
              <a:ext cx="10058399" cy="724779"/>
            </a:xfrm>
            <a:prstGeom prst="rect">
              <a:avLst/>
            </a:prstGeom>
            <a:noFill/>
            <a:ln>
              <a:noFill/>
            </a:ln>
          </p:spPr>
          <p:txBody>
            <a:bodyPr spcFirstLastPara="1" wrap="square" lIns="80000" tIns="80000" rIns="80000" bIns="80000" anchor="t" anchorCtr="0">
              <a:noAutofit/>
            </a:bodyPr>
            <a:lstStyle/>
            <a:p>
              <a:pPr marL="0" marR="0" lvl="0" indent="0" algn="l" rtl="0">
                <a:lnSpc>
                  <a:spcPct val="90000"/>
                </a:lnSpc>
                <a:spcBef>
                  <a:spcPts val="0"/>
                </a:spcBef>
                <a:spcAft>
                  <a:spcPts val="0"/>
                </a:spcAft>
                <a:buClr>
                  <a:schemeClr val="dk1"/>
                </a:buClr>
                <a:buSzPts val="2100"/>
                <a:buFont typeface="Arial"/>
                <a:buNone/>
              </a:pPr>
              <a:r>
                <a:rPr lang="en-US" sz="2100" b="0" i="0" u="none" strike="noStrike" cap="none">
                  <a:solidFill>
                    <a:schemeClr val="dk1"/>
                  </a:solidFill>
                  <a:latin typeface="Arial"/>
                  <a:ea typeface="Arial"/>
                  <a:cs typeface="Arial"/>
                  <a:sym typeface="Arial"/>
                </a:rPr>
                <a:t>Be part of a success bigger than any individual – where every athlete makes a difference</a:t>
              </a:r>
              <a:endParaRPr/>
            </a:p>
          </p:txBody>
        </p:sp>
        <p:cxnSp>
          <p:nvCxnSpPr>
            <p:cNvPr id="280" name="Google Shape;280;p31"/>
            <p:cNvCxnSpPr/>
            <p:nvPr/>
          </p:nvCxnSpPr>
          <p:spPr>
            <a:xfrm>
              <a:off x="0" y="2901241"/>
              <a:ext cx="10058399" cy="0"/>
            </a:xfrm>
            <a:prstGeom prst="straightConnector1">
              <a:avLst/>
            </a:prstGeom>
            <a:solidFill>
              <a:srgbClr val="742016"/>
            </a:solidFill>
            <a:ln w="25400" cap="flat" cmpd="sng">
              <a:solidFill>
                <a:srgbClr val="742016"/>
              </a:solidFill>
              <a:prstDash val="solid"/>
              <a:round/>
              <a:headEnd type="none" w="sm" len="sm"/>
              <a:tailEnd type="none" w="sm" len="sm"/>
            </a:ln>
            <a:effectLst>
              <a:outerShdw blurRad="40000" dist="20000" dir="5400000" rotWithShape="0">
                <a:srgbClr val="000000">
                  <a:alpha val="37647"/>
                </a:srgbClr>
              </a:outerShdw>
            </a:effectLst>
          </p:spPr>
        </p:cxnSp>
        <p:sp>
          <p:nvSpPr>
            <p:cNvPr id="281" name="Google Shape;281;p31"/>
            <p:cNvSpPr/>
            <p:nvPr/>
          </p:nvSpPr>
          <p:spPr>
            <a:xfrm>
              <a:off x="0" y="2901241"/>
              <a:ext cx="10058399" cy="724779"/>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31"/>
            <p:cNvSpPr txBox="1"/>
            <p:nvPr/>
          </p:nvSpPr>
          <p:spPr>
            <a:xfrm>
              <a:off x="0" y="2901241"/>
              <a:ext cx="10058399" cy="724779"/>
            </a:xfrm>
            <a:prstGeom prst="rect">
              <a:avLst/>
            </a:prstGeom>
            <a:noFill/>
            <a:ln>
              <a:noFill/>
            </a:ln>
          </p:spPr>
          <p:txBody>
            <a:bodyPr spcFirstLastPara="1" wrap="square" lIns="80000" tIns="80000" rIns="80000" bIns="80000" anchor="t" anchorCtr="0">
              <a:noAutofit/>
            </a:bodyPr>
            <a:lstStyle/>
            <a:p>
              <a:pPr marL="0" marR="0" lvl="0" indent="0" algn="l" rtl="0">
                <a:lnSpc>
                  <a:spcPct val="90000"/>
                </a:lnSpc>
                <a:spcBef>
                  <a:spcPts val="0"/>
                </a:spcBef>
                <a:spcAft>
                  <a:spcPts val="0"/>
                </a:spcAft>
                <a:buClr>
                  <a:schemeClr val="dk1"/>
                </a:buClr>
                <a:buSzPts val="2100"/>
                <a:buFont typeface="Arial"/>
                <a:buNone/>
              </a:pPr>
              <a:r>
                <a:rPr lang="en-US" sz="2100" b="0" i="0" u="none" strike="noStrike" cap="none">
                  <a:solidFill>
                    <a:schemeClr val="dk1"/>
                  </a:solidFill>
                  <a:latin typeface="Arial"/>
                  <a:ea typeface="Arial"/>
                  <a:cs typeface="Arial"/>
                  <a:sym typeface="Arial"/>
                </a:rPr>
                <a:t>Create lifelong friendships with a great group of like-minded athletes.</a:t>
              </a:r>
              <a:endParaRPr/>
            </a:p>
          </p:txBody>
        </p:sp>
        <p:cxnSp>
          <p:nvCxnSpPr>
            <p:cNvPr id="283" name="Google Shape;283;p31"/>
            <p:cNvCxnSpPr/>
            <p:nvPr/>
          </p:nvCxnSpPr>
          <p:spPr>
            <a:xfrm>
              <a:off x="0" y="3626020"/>
              <a:ext cx="10058399" cy="0"/>
            </a:xfrm>
            <a:prstGeom prst="straightConnector1">
              <a:avLst/>
            </a:prstGeom>
            <a:solidFill>
              <a:srgbClr val="742016"/>
            </a:solidFill>
            <a:ln w="25400" cap="flat" cmpd="sng">
              <a:solidFill>
                <a:srgbClr val="742016"/>
              </a:solidFill>
              <a:prstDash val="solid"/>
              <a:round/>
              <a:headEnd type="none" w="sm" len="sm"/>
              <a:tailEnd type="none" w="sm" len="sm"/>
            </a:ln>
            <a:effectLst>
              <a:outerShdw blurRad="40000" dist="20000" dir="5400000" rotWithShape="0">
                <a:srgbClr val="000000">
                  <a:alpha val="37647"/>
                </a:srgbClr>
              </a:outerShdw>
            </a:effectLst>
          </p:spPr>
        </p:cxnSp>
        <p:sp>
          <p:nvSpPr>
            <p:cNvPr id="284" name="Google Shape;284;p31"/>
            <p:cNvSpPr/>
            <p:nvPr/>
          </p:nvSpPr>
          <p:spPr>
            <a:xfrm>
              <a:off x="0" y="3626020"/>
              <a:ext cx="10058399" cy="724779"/>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31"/>
            <p:cNvSpPr txBox="1"/>
            <p:nvPr/>
          </p:nvSpPr>
          <p:spPr>
            <a:xfrm>
              <a:off x="0" y="3626020"/>
              <a:ext cx="10058399" cy="724779"/>
            </a:xfrm>
            <a:prstGeom prst="rect">
              <a:avLst/>
            </a:prstGeom>
            <a:noFill/>
            <a:ln>
              <a:noFill/>
            </a:ln>
          </p:spPr>
          <p:txBody>
            <a:bodyPr spcFirstLastPara="1" wrap="square" lIns="80000" tIns="80000" rIns="80000" bIns="80000" anchor="t" anchorCtr="0">
              <a:noAutofit/>
            </a:bodyPr>
            <a:lstStyle/>
            <a:p>
              <a:pPr marL="0" marR="0" lvl="0" indent="0" algn="l" rtl="0">
                <a:lnSpc>
                  <a:spcPct val="90000"/>
                </a:lnSpc>
                <a:spcBef>
                  <a:spcPts val="0"/>
                </a:spcBef>
                <a:spcAft>
                  <a:spcPts val="0"/>
                </a:spcAft>
                <a:buClr>
                  <a:schemeClr val="dk1"/>
                </a:buClr>
                <a:buSzPts val="2100"/>
                <a:buFont typeface="Arial"/>
                <a:buNone/>
              </a:pPr>
              <a:r>
                <a:rPr lang="en-US" sz="2100" b="0" i="0" u="none" strike="noStrike" cap="none">
                  <a:solidFill>
                    <a:schemeClr val="dk1"/>
                  </a:solidFill>
                  <a:latin typeface="Arial"/>
                  <a:ea typeface="Arial"/>
                  <a:cs typeface="Arial"/>
                  <a:sym typeface="Arial"/>
                </a:rPr>
                <a:t>Character Building and Life Skills…</a:t>
              </a:r>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89"/>
        <p:cNvGrpSpPr/>
        <p:nvPr/>
      </p:nvGrpSpPr>
      <p:grpSpPr>
        <a:xfrm>
          <a:off x="0" y="0"/>
          <a:ext cx="0" cy="0"/>
          <a:chOff x="0" y="0"/>
          <a:chExt cx="0" cy="0"/>
        </a:xfrm>
      </p:grpSpPr>
      <p:sp>
        <p:nvSpPr>
          <p:cNvPr id="290" name="Google Shape;290;p32"/>
          <p:cNvSpPr txBox="1">
            <a:spLocks noGrp="1"/>
          </p:cNvSpPr>
          <p:nvPr>
            <p:ph type="title"/>
          </p:nvPr>
        </p:nvSpPr>
        <p:spPr>
          <a:xfrm>
            <a:off x="826396" y="586855"/>
            <a:ext cx="4230100" cy="3387497"/>
          </a:xfrm>
          <a:prstGeom prst="rect">
            <a:avLst/>
          </a:prstGeom>
          <a:noFill/>
          <a:ln>
            <a:noFill/>
          </a:ln>
        </p:spPr>
        <p:txBody>
          <a:bodyPr spcFirstLastPara="1" wrap="square" lIns="91425" tIns="45700" rIns="91425" bIns="45700" anchor="b" anchorCtr="0">
            <a:normAutofit/>
          </a:bodyPr>
          <a:lstStyle/>
          <a:p>
            <a:pPr marL="0" lvl="0" indent="0" algn="r" rtl="0">
              <a:lnSpc>
                <a:spcPct val="90000"/>
              </a:lnSpc>
              <a:spcBef>
                <a:spcPts val="0"/>
              </a:spcBef>
              <a:spcAft>
                <a:spcPts val="0"/>
              </a:spcAft>
              <a:buSzPts val="1800"/>
              <a:buNone/>
            </a:pPr>
            <a:r>
              <a:rPr lang="en-US" sz="4000">
                <a:solidFill>
                  <a:srgbClr val="FFFFFF"/>
                </a:solidFill>
              </a:rPr>
              <a:t>How will wrestling help me??? </a:t>
            </a:r>
            <a:endParaRPr/>
          </a:p>
        </p:txBody>
      </p:sp>
      <p:sp>
        <p:nvSpPr>
          <p:cNvPr id="291" name="Google Shape;291;p32"/>
          <p:cNvSpPr txBox="1">
            <a:spLocks noGrp="1"/>
          </p:cNvSpPr>
          <p:nvPr>
            <p:ph type="body" idx="1"/>
          </p:nvPr>
        </p:nvSpPr>
        <p:spPr>
          <a:xfrm>
            <a:off x="676406" y="649480"/>
            <a:ext cx="10689200" cy="5546047"/>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1200"/>
              </a:spcBef>
              <a:spcAft>
                <a:spcPts val="0"/>
              </a:spcAft>
              <a:buSzPts val="1530"/>
              <a:buNone/>
            </a:pPr>
            <a:r>
              <a:rPr lang="en-US" sz="3000"/>
              <a:t>WRESTLING IMPACT OFF THE MAT (CHARACTER)</a:t>
            </a:r>
            <a:endParaRPr/>
          </a:p>
          <a:p>
            <a:pPr marL="0" lvl="0" indent="0" algn="ctr" rtl="0">
              <a:lnSpc>
                <a:spcPct val="90000"/>
              </a:lnSpc>
              <a:spcBef>
                <a:spcPts val="1200"/>
              </a:spcBef>
              <a:spcAft>
                <a:spcPts val="0"/>
              </a:spcAft>
              <a:buSzPts val="1530"/>
              <a:buNone/>
            </a:pPr>
            <a:endParaRPr sz="3000"/>
          </a:p>
          <a:p>
            <a:pPr marL="914400" lvl="1" indent="-325755" algn="l" rtl="0">
              <a:lnSpc>
                <a:spcPct val="90000"/>
              </a:lnSpc>
              <a:spcBef>
                <a:spcPts val="400"/>
              </a:spcBef>
              <a:spcAft>
                <a:spcPts val="0"/>
              </a:spcAft>
              <a:buSzPts val="1530"/>
              <a:buFont typeface="Noto Sans Symbols"/>
              <a:buChar char="▪"/>
            </a:pPr>
            <a:r>
              <a:rPr lang="en-US" sz="2000"/>
              <a:t>Improve priorities/academics</a:t>
            </a:r>
            <a:endParaRPr/>
          </a:p>
          <a:p>
            <a:pPr marL="914400" lvl="1" indent="-325755" algn="l" rtl="0">
              <a:lnSpc>
                <a:spcPct val="90000"/>
              </a:lnSpc>
              <a:spcBef>
                <a:spcPts val="400"/>
              </a:spcBef>
              <a:spcAft>
                <a:spcPts val="0"/>
              </a:spcAft>
              <a:buSzPts val="1530"/>
              <a:buFont typeface="Noto Sans Symbols"/>
              <a:buChar char="▪"/>
            </a:pPr>
            <a:r>
              <a:rPr lang="en-US" sz="2000"/>
              <a:t>Develop (or improve on) a strong work ethic and experience the relationship between effort and success</a:t>
            </a:r>
            <a:endParaRPr/>
          </a:p>
          <a:p>
            <a:pPr marL="914400" lvl="1" indent="-325755" algn="l" rtl="0">
              <a:lnSpc>
                <a:spcPct val="90000"/>
              </a:lnSpc>
              <a:spcBef>
                <a:spcPts val="400"/>
              </a:spcBef>
              <a:spcAft>
                <a:spcPts val="0"/>
              </a:spcAft>
              <a:buSzPts val="1530"/>
              <a:buFont typeface="Noto Sans Symbols"/>
              <a:buChar char="▪"/>
            </a:pPr>
            <a:r>
              <a:rPr lang="en-US" sz="2000"/>
              <a:t>Improve accountability and commitment skills</a:t>
            </a:r>
            <a:endParaRPr/>
          </a:p>
          <a:p>
            <a:pPr marL="914400" lvl="1" indent="-325755" algn="l" rtl="0">
              <a:lnSpc>
                <a:spcPct val="90000"/>
              </a:lnSpc>
              <a:spcBef>
                <a:spcPts val="400"/>
              </a:spcBef>
              <a:spcAft>
                <a:spcPts val="0"/>
              </a:spcAft>
              <a:buSzPts val="1530"/>
              <a:buFont typeface="Noto Sans Symbols"/>
              <a:buChar char="▪"/>
            </a:pPr>
            <a:r>
              <a:rPr lang="en-US" sz="2000"/>
              <a:t>Learn to handle adversity and be an overcomer </a:t>
            </a:r>
            <a:endParaRPr sz="2000"/>
          </a:p>
          <a:p>
            <a:pPr marL="914400" lvl="1" indent="-355600" algn="l" rtl="0">
              <a:lnSpc>
                <a:spcPct val="90000"/>
              </a:lnSpc>
              <a:spcBef>
                <a:spcPts val="400"/>
              </a:spcBef>
              <a:spcAft>
                <a:spcPts val="0"/>
              </a:spcAft>
              <a:buSzPts val="2000"/>
              <a:buChar char="▪"/>
            </a:pPr>
            <a:r>
              <a:rPr lang="en-US" sz="2000"/>
              <a:t>Grow Confidence</a:t>
            </a:r>
            <a:endParaRPr sz="2000"/>
          </a:p>
          <a:p>
            <a:pPr marL="914400" lvl="1" indent="-325755" algn="l" rtl="0">
              <a:lnSpc>
                <a:spcPct val="90000"/>
              </a:lnSpc>
              <a:spcBef>
                <a:spcPts val="400"/>
              </a:spcBef>
              <a:spcAft>
                <a:spcPts val="0"/>
              </a:spcAft>
              <a:buSzPts val="1530"/>
              <a:buFont typeface="Noto Sans Symbols"/>
              <a:buChar char="▪"/>
            </a:pPr>
            <a:r>
              <a:rPr lang="en-US" sz="2000"/>
              <a:t>Develop teamwork skills as well as respect for others (opponents, referees, etc.)</a:t>
            </a:r>
            <a:endParaRPr/>
          </a:p>
          <a:p>
            <a:pPr marL="914400" lvl="1" indent="-325755" algn="l" rtl="0">
              <a:lnSpc>
                <a:spcPct val="90000"/>
              </a:lnSpc>
              <a:spcBef>
                <a:spcPts val="400"/>
              </a:spcBef>
              <a:spcAft>
                <a:spcPts val="0"/>
              </a:spcAft>
              <a:buSzPts val="1530"/>
              <a:buFont typeface="Noto Sans Symbols"/>
              <a:buChar char="▪"/>
            </a:pPr>
            <a:r>
              <a:rPr lang="en-US" sz="2000"/>
              <a:t>Spend time in a positive atmosphere as part of the Crimson Wrestling Family</a:t>
            </a:r>
            <a:endParaRPr/>
          </a:p>
        </p:txBody>
      </p:sp>
      <p:pic>
        <p:nvPicPr>
          <p:cNvPr id="292" name="Google Shape;292;p32"/>
          <p:cNvPicPr preferRelativeResize="0"/>
          <p:nvPr/>
        </p:nvPicPr>
        <p:blipFill rotWithShape="1">
          <a:blip r:embed="rId3">
            <a:alphaModFix/>
          </a:blip>
          <a:srcRect/>
          <a:stretch/>
        </p:blipFill>
        <p:spPr>
          <a:xfrm>
            <a:off x="10853973" y="5614676"/>
            <a:ext cx="1337262" cy="1196002"/>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96"/>
        <p:cNvGrpSpPr/>
        <p:nvPr/>
      </p:nvGrpSpPr>
      <p:grpSpPr>
        <a:xfrm>
          <a:off x="0" y="0"/>
          <a:ext cx="0" cy="0"/>
          <a:chOff x="0" y="0"/>
          <a:chExt cx="0" cy="0"/>
        </a:xfrm>
      </p:grpSpPr>
      <p:sp>
        <p:nvSpPr>
          <p:cNvPr id="297" name="Google Shape;297;p33"/>
          <p:cNvSpPr txBox="1">
            <a:spLocks noGrp="1"/>
          </p:cNvSpPr>
          <p:nvPr>
            <p:ph type="title"/>
          </p:nvPr>
        </p:nvSpPr>
        <p:spPr>
          <a:xfrm>
            <a:off x="465550" y="973094"/>
            <a:ext cx="11260899" cy="11430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SzPts val="1800"/>
              <a:buNone/>
            </a:pPr>
            <a:r>
              <a:rPr lang="en-US" sz="3300"/>
              <a:t>ATHLETIC</a:t>
            </a:r>
            <a:r>
              <a:rPr lang="en-US"/>
              <a:t> </a:t>
            </a:r>
            <a:r>
              <a:rPr lang="en-US" sz="3000"/>
              <a:t>IMPACT AS A WRESTLER</a:t>
            </a:r>
            <a:endParaRPr/>
          </a:p>
        </p:txBody>
      </p:sp>
      <p:sp>
        <p:nvSpPr>
          <p:cNvPr id="298" name="Google Shape;298;p33"/>
          <p:cNvSpPr txBox="1">
            <a:spLocks noGrp="1"/>
          </p:cNvSpPr>
          <p:nvPr>
            <p:ph type="body" idx="1"/>
          </p:nvPr>
        </p:nvSpPr>
        <p:spPr>
          <a:xfrm>
            <a:off x="367431" y="2284715"/>
            <a:ext cx="11824569" cy="4525963"/>
          </a:xfrm>
          <a:prstGeom prst="rect">
            <a:avLst/>
          </a:prstGeom>
          <a:noFill/>
          <a:ln>
            <a:noFill/>
          </a:ln>
        </p:spPr>
        <p:txBody>
          <a:bodyPr spcFirstLastPara="1" wrap="square" lIns="91425" tIns="45700" rIns="91425" bIns="45700" anchor="t" anchorCtr="0">
            <a:normAutofit/>
          </a:bodyPr>
          <a:lstStyle/>
          <a:p>
            <a:pPr marL="914400" lvl="1" indent="-325755" algn="l" rtl="0">
              <a:lnSpc>
                <a:spcPct val="90000"/>
              </a:lnSpc>
              <a:spcBef>
                <a:spcPts val="400"/>
              </a:spcBef>
              <a:spcAft>
                <a:spcPts val="0"/>
              </a:spcAft>
              <a:buSzPts val="1530"/>
              <a:buFont typeface="Rockwell"/>
              <a:buChar char="-"/>
            </a:pPr>
            <a:r>
              <a:rPr lang="en-US" sz="2000"/>
              <a:t>To be challenged and work hard to be the best version of yourself</a:t>
            </a:r>
            <a:endParaRPr/>
          </a:p>
          <a:p>
            <a:pPr marL="914400" lvl="1" indent="-325755" algn="l" rtl="0">
              <a:lnSpc>
                <a:spcPct val="90000"/>
              </a:lnSpc>
              <a:spcBef>
                <a:spcPts val="400"/>
              </a:spcBef>
              <a:spcAft>
                <a:spcPts val="0"/>
              </a:spcAft>
              <a:buSzPts val="1530"/>
              <a:buFont typeface="Rockwell"/>
              <a:buChar char="-"/>
            </a:pPr>
            <a:r>
              <a:rPr lang="en-US" sz="2000"/>
              <a:t>To develop new friendships as part of a team in a family atmosphere</a:t>
            </a:r>
            <a:endParaRPr/>
          </a:p>
          <a:p>
            <a:pPr marL="914400" lvl="1" indent="-325755" algn="l" rtl="0">
              <a:lnSpc>
                <a:spcPct val="90000"/>
              </a:lnSpc>
              <a:spcBef>
                <a:spcPts val="400"/>
              </a:spcBef>
              <a:spcAft>
                <a:spcPts val="0"/>
              </a:spcAft>
              <a:buSzPts val="1530"/>
              <a:buFont typeface="Rockwell"/>
              <a:buChar char="-"/>
            </a:pPr>
            <a:r>
              <a:rPr lang="en-US" sz="2000"/>
              <a:t>To get in a great workout daily and finish the season in great shape – improving your athleticism that will apply to all athletics</a:t>
            </a:r>
            <a:endParaRPr/>
          </a:p>
          <a:p>
            <a:pPr marL="914400" lvl="1" indent="-325755" algn="l" rtl="0">
              <a:lnSpc>
                <a:spcPct val="90000"/>
              </a:lnSpc>
              <a:spcBef>
                <a:spcPts val="400"/>
              </a:spcBef>
              <a:spcAft>
                <a:spcPts val="0"/>
              </a:spcAft>
              <a:buSzPts val="1530"/>
              <a:buFont typeface="Rockwell"/>
              <a:buChar char="-"/>
            </a:pPr>
            <a:r>
              <a:rPr lang="en-US" sz="2000"/>
              <a:t>To gain/improve physical and mental toughness that can be applied to all areas of life</a:t>
            </a:r>
            <a:endParaRPr/>
          </a:p>
          <a:p>
            <a:pPr marL="914400" lvl="1" indent="-325755" algn="l" rtl="0">
              <a:lnSpc>
                <a:spcPct val="90000"/>
              </a:lnSpc>
              <a:spcBef>
                <a:spcPts val="400"/>
              </a:spcBef>
              <a:spcAft>
                <a:spcPts val="0"/>
              </a:spcAft>
              <a:buSzPts val="1530"/>
              <a:buFont typeface="Rockwell"/>
              <a:buChar char="-"/>
            </a:pPr>
            <a:r>
              <a:rPr lang="en-US" sz="2000"/>
              <a:t>To learn the sport and steadily improve as the season goes on</a:t>
            </a:r>
            <a:endParaRPr/>
          </a:p>
          <a:p>
            <a:pPr marL="914400" lvl="1" indent="-325755" algn="l" rtl="0">
              <a:lnSpc>
                <a:spcPct val="90000"/>
              </a:lnSpc>
              <a:spcBef>
                <a:spcPts val="400"/>
              </a:spcBef>
              <a:spcAft>
                <a:spcPts val="0"/>
              </a:spcAft>
              <a:buSzPts val="1530"/>
              <a:buFont typeface="Rockwell"/>
              <a:buChar char="-"/>
            </a:pPr>
            <a:r>
              <a:rPr lang="en-US" sz="2000"/>
              <a:t>To have successes to be proud of (regardless of record)</a:t>
            </a:r>
            <a:endParaRPr/>
          </a:p>
          <a:p>
            <a:pPr marL="914400" lvl="1" indent="-325755" algn="l" rtl="0">
              <a:lnSpc>
                <a:spcPct val="90000"/>
              </a:lnSpc>
              <a:spcBef>
                <a:spcPts val="400"/>
              </a:spcBef>
              <a:spcAft>
                <a:spcPts val="0"/>
              </a:spcAft>
              <a:buSzPts val="1530"/>
              <a:buFont typeface="Rockwell"/>
              <a:buChar char="-"/>
            </a:pPr>
            <a:r>
              <a:rPr lang="en-US" sz="2000"/>
              <a:t>To have fun </a:t>
            </a:r>
            <a:endParaRPr/>
          </a:p>
          <a:p>
            <a:pPr marL="914400" lvl="1" indent="-325755" algn="l" rtl="0">
              <a:lnSpc>
                <a:spcPct val="90000"/>
              </a:lnSpc>
              <a:spcBef>
                <a:spcPts val="400"/>
              </a:spcBef>
              <a:spcAft>
                <a:spcPts val="0"/>
              </a:spcAft>
              <a:buSzPts val="1530"/>
              <a:buFont typeface="Rockwell"/>
              <a:buChar char="-"/>
            </a:pPr>
            <a:r>
              <a:rPr lang="en-US" sz="2000"/>
              <a:t>To experience opportunities unique to our sport and our team</a:t>
            </a:r>
            <a:endParaRPr/>
          </a:p>
          <a:p>
            <a:pPr marL="914400" lvl="1" indent="-228600" algn="l" rtl="0">
              <a:lnSpc>
                <a:spcPct val="90000"/>
              </a:lnSpc>
              <a:spcBef>
                <a:spcPts val="400"/>
              </a:spcBef>
              <a:spcAft>
                <a:spcPts val="0"/>
              </a:spcAft>
              <a:buSzPts val="1530"/>
              <a:buFont typeface="Rockwell"/>
              <a:buNone/>
            </a:pPr>
            <a:endParaRPr/>
          </a:p>
          <a:p>
            <a:pPr marL="914400" lvl="1" indent="-228600" algn="l" rtl="0">
              <a:lnSpc>
                <a:spcPct val="90000"/>
              </a:lnSpc>
              <a:spcBef>
                <a:spcPts val="400"/>
              </a:spcBef>
              <a:spcAft>
                <a:spcPts val="0"/>
              </a:spcAft>
              <a:buSzPts val="1530"/>
              <a:buFont typeface="Rockwell"/>
              <a:buNone/>
            </a:pPr>
            <a:endParaRPr/>
          </a:p>
          <a:p>
            <a:pPr marL="914400" lvl="1" indent="-228600" algn="l" rtl="0">
              <a:lnSpc>
                <a:spcPct val="90000"/>
              </a:lnSpc>
              <a:spcBef>
                <a:spcPts val="400"/>
              </a:spcBef>
              <a:spcAft>
                <a:spcPts val="0"/>
              </a:spcAft>
              <a:buSzPts val="1530"/>
              <a:buFont typeface="Rockwell"/>
              <a:buNone/>
            </a:pPr>
            <a:endParaRPr/>
          </a:p>
          <a:p>
            <a:pPr marL="914400" lvl="1" indent="-228600" algn="l" rtl="0">
              <a:lnSpc>
                <a:spcPct val="90000"/>
              </a:lnSpc>
              <a:spcBef>
                <a:spcPts val="400"/>
              </a:spcBef>
              <a:spcAft>
                <a:spcPts val="0"/>
              </a:spcAft>
              <a:buSzPts val="1530"/>
              <a:buFont typeface="Rockwell"/>
              <a:buNone/>
            </a:pPr>
            <a:endParaRPr/>
          </a:p>
        </p:txBody>
      </p:sp>
      <p:pic>
        <p:nvPicPr>
          <p:cNvPr id="299" name="Google Shape;299;p33"/>
          <p:cNvPicPr preferRelativeResize="0"/>
          <p:nvPr/>
        </p:nvPicPr>
        <p:blipFill rotWithShape="1">
          <a:blip r:embed="rId3">
            <a:alphaModFix/>
          </a:blip>
          <a:srcRect/>
          <a:stretch/>
        </p:blipFill>
        <p:spPr>
          <a:xfrm>
            <a:off x="10853973" y="5614676"/>
            <a:ext cx="1337262" cy="1196002"/>
          </a:xfrm>
          <a:prstGeom prst="rect">
            <a:avLst/>
          </a:prstGeom>
          <a:noFill/>
          <a:ln>
            <a:noFill/>
          </a:ln>
        </p:spPr>
      </p:pic>
    </p:spTree>
  </p:cSld>
  <p:clrMapOvr>
    <a:masterClrMapping/>
  </p:clrMapOvr>
</p:sld>
</file>

<file path=ppt/theme/theme1.xml><?xml version="1.0" encoding="utf-8"?>
<a:theme xmlns:a="http://schemas.openxmlformats.org/drawingml/2006/main" name="Wood Type">
  <a:themeElements>
    <a:clrScheme name="Custom 1">
      <a:dk1>
        <a:srgbClr val="000000"/>
      </a:dk1>
      <a:lt1>
        <a:srgbClr val="FFFFFF"/>
      </a:lt1>
      <a:dk2>
        <a:srgbClr val="696464"/>
      </a:dk2>
      <a:lt2>
        <a:srgbClr val="E9E5DC"/>
      </a:lt2>
      <a:accent1>
        <a:srgbClr val="742117"/>
      </a:accent1>
      <a:accent2>
        <a:srgbClr val="742117"/>
      </a:accent2>
      <a:accent3>
        <a:srgbClr val="A28E6A"/>
      </a:accent3>
      <a:accent4>
        <a:srgbClr val="9B2D1F"/>
      </a:accent4>
      <a:accent5>
        <a:srgbClr val="918485"/>
      </a:accent5>
      <a:accent6>
        <a:srgbClr val="9B2D1F"/>
      </a:accent6>
      <a:hlink>
        <a:srgbClr val="CC9900"/>
      </a:hlink>
      <a:folHlink>
        <a:srgbClr val="96A9A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2597</Words>
  <Application>Microsoft Office PowerPoint</Application>
  <PresentationFormat>Widescreen</PresentationFormat>
  <Paragraphs>300</Paragraphs>
  <Slides>27</Slides>
  <Notes>27</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27</vt:i4>
      </vt:variant>
    </vt:vector>
  </HeadingPairs>
  <TitlesOfParts>
    <vt:vector size="34" baseType="lpstr">
      <vt:lpstr>Calibri</vt:lpstr>
      <vt:lpstr>Rockwell</vt:lpstr>
      <vt:lpstr>Noto Sans Symbols</vt:lpstr>
      <vt:lpstr>Play</vt:lpstr>
      <vt:lpstr>Arial</vt:lpstr>
      <vt:lpstr>Wood Type</vt:lpstr>
      <vt:lpstr>Office Theme</vt:lpstr>
      <vt:lpstr>MAPLE GROVE WRESTLING </vt:lpstr>
      <vt:lpstr>AGENDA</vt:lpstr>
      <vt:lpstr>Who’s Who </vt:lpstr>
      <vt:lpstr>Meet your Captains</vt:lpstr>
      <vt:lpstr>2025 - 2026 Coaching Staff</vt:lpstr>
      <vt:lpstr>PowerPoint Presentation</vt:lpstr>
      <vt:lpstr>Why choose Wrestling</vt:lpstr>
      <vt:lpstr>How will wrestling help me??? </vt:lpstr>
      <vt:lpstr>ATHLETIC IMPACT AS A WRESTLER</vt:lpstr>
      <vt:lpstr>Celebrating Recent Success  WE ARE CRIMSON WRESTLING</vt:lpstr>
      <vt:lpstr>Key Details for Wrestling Season</vt:lpstr>
      <vt:lpstr>Maple Grove Wrestling Values</vt:lpstr>
      <vt:lpstr>Wrestler Expectations:</vt:lpstr>
      <vt:lpstr>Wrestling Room Guidelines</vt:lpstr>
      <vt:lpstr>HYGIENE</vt:lpstr>
      <vt:lpstr>Practice Philosophy</vt:lpstr>
      <vt:lpstr> Wrestling Injuries:  WE TAKE INJURIES SERIOUSLY  </vt:lpstr>
      <vt:lpstr>Match Count and Line Up</vt:lpstr>
      <vt:lpstr>WRESTLE OFFS AND VARSITY LINE UP  </vt:lpstr>
      <vt:lpstr>CROSSBAR</vt:lpstr>
      <vt:lpstr>HELLO TEAM </vt:lpstr>
      <vt:lpstr>VOLUNTEER OPPORTUNITIES    No experience needed </vt:lpstr>
      <vt:lpstr>KEY WRESTLING EVENT DATES </vt:lpstr>
      <vt:lpstr>SEASON KEY DATES </vt:lpstr>
      <vt:lpstr>Crimson Wrestling Social Media</vt:lpstr>
      <vt:lpstr>WRAP-UP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Troy</dc:creator>
  <cp:lastModifiedBy>Bielat, Ryan</cp:lastModifiedBy>
  <cp:revision>2</cp:revision>
  <dcterms:modified xsi:type="dcterms:W3CDTF">2025-11-12T17:15:00Z</dcterms:modified>
</cp:coreProperties>
</file>