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9" r:id="rId4"/>
  </p:sldMasterIdLst>
  <p:sldIdLst>
    <p:sldId id="256" r:id="rId5"/>
    <p:sldId id="257" r:id="rId6"/>
    <p:sldId id="289" r:id="rId7"/>
    <p:sldId id="288" r:id="rId8"/>
    <p:sldId id="274" r:id="rId9"/>
    <p:sldId id="279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47"/>
    <a:srgbClr val="FFFFFF"/>
    <a:srgbClr val="9D1F35"/>
    <a:srgbClr val="F3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7F1D59-2D5D-42AA-A32A-76CBEA2D9C05}" v="229" dt="2025-10-01T15:33:43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elat, Ryan" userId="1200d33b-13a2-4e12-808a-3bd661fe81a0" providerId="ADAL" clId="{B57F1D59-2D5D-42AA-A32A-76CBEA2D9C05}"/>
    <pc:docChg chg="undo custSel modSld">
      <pc:chgData name="Bielat, Ryan" userId="1200d33b-13a2-4e12-808a-3bd661fe81a0" providerId="ADAL" clId="{B57F1D59-2D5D-42AA-A32A-76CBEA2D9C05}" dt="2025-10-01T15:45:11.572" v="471" actId="1076"/>
      <pc:docMkLst>
        <pc:docMk/>
      </pc:docMkLst>
      <pc:sldChg chg="addSp delSp modSp mod">
        <pc:chgData name="Bielat, Ryan" userId="1200d33b-13a2-4e12-808a-3bd661fe81a0" providerId="ADAL" clId="{B57F1D59-2D5D-42AA-A32A-76CBEA2D9C05}" dt="2025-10-01T14:43:45.682" v="137" actId="27636"/>
        <pc:sldMkLst>
          <pc:docMk/>
          <pc:sldMk cId="1538277692" sldId="256"/>
        </pc:sldMkLst>
        <pc:spChg chg="mod">
          <ac:chgData name="Bielat, Ryan" userId="1200d33b-13a2-4e12-808a-3bd661fe81a0" providerId="ADAL" clId="{B57F1D59-2D5D-42AA-A32A-76CBEA2D9C05}" dt="2025-10-01T14:43:45.682" v="137" actId="27636"/>
          <ac:spMkLst>
            <pc:docMk/>
            <pc:sldMk cId="1538277692" sldId="256"/>
            <ac:spMk id="3" creationId="{4EE37F72-C939-46A6-B85E-F563E30F7FF2}"/>
          </ac:spMkLst>
        </pc:spChg>
        <pc:picChg chg="add mod">
          <ac:chgData name="Bielat, Ryan" userId="1200d33b-13a2-4e12-808a-3bd661fe81a0" providerId="ADAL" clId="{B57F1D59-2D5D-42AA-A32A-76CBEA2D9C05}" dt="2025-09-30T19:19:02.849" v="4" actId="962"/>
          <ac:picMkLst>
            <pc:docMk/>
            <pc:sldMk cId="1538277692" sldId="256"/>
            <ac:picMk id="7" creationId="{C165A0D4-9C8D-1BAB-F62E-68229BB4FBD3}"/>
          </ac:picMkLst>
        </pc:picChg>
        <pc:picChg chg="del">
          <ac:chgData name="Bielat, Ryan" userId="1200d33b-13a2-4e12-808a-3bd661fe81a0" providerId="ADAL" clId="{B57F1D59-2D5D-42AA-A32A-76CBEA2D9C05}" dt="2025-09-30T19:18:39.316" v="0" actId="478"/>
          <ac:picMkLst>
            <pc:docMk/>
            <pc:sldMk cId="1538277692" sldId="256"/>
            <ac:picMk id="23" creationId="{F44B1EA1-A13A-48FE-AB4C-D62996830421}"/>
          </ac:picMkLst>
        </pc:picChg>
      </pc:sldChg>
      <pc:sldChg chg="addSp delSp modSp mod">
        <pc:chgData name="Bielat, Ryan" userId="1200d33b-13a2-4e12-808a-3bd661fe81a0" providerId="ADAL" clId="{B57F1D59-2D5D-42AA-A32A-76CBEA2D9C05}" dt="2025-10-01T15:36:29.573" v="385" actId="1076"/>
        <pc:sldMkLst>
          <pc:docMk/>
          <pc:sldMk cId="3322931993" sldId="274"/>
        </pc:sldMkLst>
        <pc:spChg chg="mod">
          <ac:chgData name="Bielat, Ryan" userId="1200d33b-13a2-4e12-808a-3bd661fe81a0" providerId="ADAL" clId="{B57F1D59-2D5D-42AA-A32A-76CBEA2D9C05}" dt="2025-10-01T15:33:44.720" v="368" actId="5793"/>
          <ac:spMkLst>
            <pc:docMk/>
            <pc:sldMk cId="3322931993" sldId="274"/>
            <ac:spMk id="3" creationId="{2E68D00F-0643-4589-BD51-944C1A2D300A}"/>
          </ac:spMkLst>
        </pc:spChg>
        <pc:picChg chg="add del mod">
          <ac:chgData name="Bielat, Ryan" userId="1200d33b-13a2-4e12-808a-3bd661fe81a0" providerId="ADAL" clId="{B57F1D59-2D5D-42AA-A32A-76CBEA2D9C05}" dt="2025-10-01T15:34:19.761" v="373" actId="478"/>
          <ac:picMkLst>
            <pc:docMk/>
            <pc:sldMk cId="3322931993" sldId="274"/>
            <ac:picMk id="5" creationId="{6DB1EA27-2B60-C5D9-F576-D276AFFEDE81}"/>
          </ac:picMkLst>
        </pc:picChg>
        <pc:picChg chg="del">
          <ac:chgData name="Bielat, Ryan" userId="1200d33b-13a2-4e12-808a-3bd661fe81a0" providerId="ADAL" clId="{B57F1D59-2D5D-42AA-A32A-76CBEA2D9C05}" dt="2025-10-01T15:33:22.232" v="361" actId="478"/>
          <ac:picMkLst>
            <pc:docMk/>
            <pc:sldMk cId="3322931993" sldId="274"/>
            <ac:picMk id="6" creationId="{FF4373D4-9885-D9C9-2221-04C0F316CCE5}"/>
          </ac:picMkLst>
        </pc:picChg>
        <pc:picChg chg="del">
          <ac:chgData name="Bielat, Ryan" userId="1200d33b-13a2-4e12-808a-3bd661fe81a0" providerId="ADAL" clId="{B57F1D59-2D5D-42AA-A32A-76CBEA2D9C05}" dt="2025-10-01T15:35:11.183" v="379" actId="478"/>
          <ac:picMkLst>
            <pc:docMk/>
            <pc:sldMk cId="3322931993" sldId="274"/>
            <ac:picMk id="8" creationId="{792CFAF5-C7B2-AE4F-B358-12EF337ED48B}"/>
          </ac:picMkLst>
        </pc:picChg>
        <pc:picChg chg="add mod">
          <ac:chgData name="Bielat, Ryan" userId="1200d33b-13a2-4e12-808a-3bd661fe81a0" providerId="ADAL" clId="{B57F1D59-2D5D-42AA-A32A-76CBEA2D9C05}" dt="2025-10-01T15:35:09.541" v="378" actId="1076"/>
          <ac:picMkLst>
            <pc:docMk/>
            <pc:sldMk cId="3322931993" sldId="274"/>
            <ac:picMk id="9" creationId="{BCCF14FB-4BDD-5D9B-65F9-A04299171CB0}"/>
          </ac:picMkLst>
        </pc:picChg>
        <pc:picChg chg="add mod">
          <ac:chgData name="Bielat, Ryan" userId="1200d33b-13a2-4e12-808a-3bd661fe81a0" providerId="ADAL" clId="{B57F1D59-2D5D-42AA-A32A-76CBEA2D9C05}" dt="2025-10-01T15:36:29.573" v="385" actId="1076"/>
          <ac:picMkLst>
            <pc:docMk/>
            <pc:sldMk cId="3322931993" sldId="274"/>
            <ac:picMk id="12" creationId="{7EEA3C3B-A3BA-3F4C-2706-B8EA61B95E35}"/>
          </ac:picMkLst>
        </pc:picChg>
        <pc:picChg chg="add mod">
          <ac:chgData name="Bielat, Ryan" userId="1200d33b-13a2-4e12-808a-3bd661fe81a0" providerId="ADAL" clId="{B57F1D59-2D5D-42AA-A32A-76CBEA2D9C05}" dt="2025-10-01T15:33:42.370" v="367" actId="1076"/>
          <ac:picMkLst>
            <pc:docMk/>
            <pc:sldMk cId="3322931993" sldId="274"/>
            <ac:picMk id="1026" creationId="{57C5D764-D33C-837E-8C8F-AE72A88A6FD7}"/>
          </ac:picMkLst>
        </pc:picChg>
      </pc:sldChg>
      <pc:sldChg chg="modSp mod">
        <pc:chgData name="Bielat, Ryan" userId="1200d33b-13a2-4e12-808a-3bd661fe81a0" providerId="ADAL" clId="{B57F1D59-2D5D-42AA-A32A-76CBEA2D9C05}" dt="2025-10-01T15:40:51.675" v="459" actId="20577"/>
        <pc:sldMkLst>
          <pc:docMk/>
          <pc:sldMk cId="1692263753" sldId="278"/>
        </pc:sldMkLst>
        <pc:spChg chg="mod">
          <ac:chgData name="Bielat, Ryan" userId="1200d33b-13a2-4e12-808a-3bd661fe81a0" providerId="ADAL" clId="{B57F1D59-2D5D-42AA-A32A-76CBEA2D9C05}" dt="2025-10-01T15:40:51.675" v="459" actId="20577"/>
          <ac:spMkLst>
            <pc:docMk/>
            <pc:sldMk cId="1692263753" sldId="278"/>
            <ac:spMk id="4" creationId="{C98C57F1-5E8E-184C-50EF-48172C549F70}"/>
          </ac:spMkLst>
        </pc:spChg>
      </pc:sldChg>
      <pc:sldChg chg="addSp delSp modSp mod">
        <pc:chgData name="Bielat, Ryan" userId="1200d33b-13a2-4e12-808a-3bd661fe81a0" providerId="ADAL" clId="{B57F1D59-2D5D-42AA-A32A-76CBEA2D9C05}" dt="2025-10-01T14:57:48.960" v="360" actId="732"/>
        <pc:sldMkLst>
          <pc:docMk/>
          <pc:sldMk cId="3729451550" sldId="281"/>
        </pc:sldMkLst>
        <pc:picChg chg="del">
          <ac:chgData name="Bielat, Ryan" userId="1200d33b-13a2-4e12-808a-3bd661fe81a0" providerId="ADAL" clId="{B57F1D59-2D5D-42AA-A32A-76CBEA2D9C05}" dt="2025-10-01T14:56:48.241" v="218" actId="478"/>
          <ac:picMkLst>
            <pc:docMk/>
            <pc:sldMk cId="3729451550" sldId="281"/>
            <ac:picMk id="8" creationId="{D0D905D2-C73A-43B6-277D-2210A2B6D7C6}"/>
          </ac:picMkLst>
        </pc:picChg>
        <pc:picChg chg="add mod">
          <ac:chgData name="Bielat, Ryan" userId="1200d33b-13a2-4e12-808a-3bd661fe81a0" providerId="ADAL" clId="{B57F1D59-2D5D-42AA-A32A-76CBEA2D9C05}" dt="2025-10-01T14:57:48.960" v="360" actId="732"/>
          <ac:picMkLst>
            <pc:docMk/>
            <pc:sldMk cId="3729451550" sldId="281"/>
            <ac:picMk id="3074" creationId="{508AE005-E706-D7AC-9114-172C4663E4B2}"/>
          </ac:picMkLst>
        </pc:picChg>
      </pc:sldChg>
      <pc:sldChg chg="modSp mod">
        <pc:chgData name="Bielat, Ryan" userId="1200d33b-13a2-4e12-808a-3bd661fe81a0" providerId="ADAL" clId="{B57F1D59-2D5D-42AA-A32A-76CBEA2D9C05}" dt="2025-10-01T15:38:06.208" v="406" actId="20577"/>
        <pc:sldMkLst>
          <pc:docMk/>
          <pc:sldMk cId="1585959711" sldId="282"/>
        </pc:sldMkLst>
        <pc:spChg chg="mod">
          <ac:chgData name="Bielat, Ryan" userId="1200d33b-13a2-4e12-808a-3bd661fe81a0" providerId="ADAL" clId="{B57F1D59-2D5D-42AA-A32A-76CBEA2D9C05}" dt="2025-10-01T15:38:06.208" v="406" actId="20577"/>
          <ac:spMkLst>
            <pc:docMk/>
            <pc:sldMk cId="1585959711" sldId="282"/>
            <ac:spMk id="4" creationId="{E4B884FF-E6CE-6EFA-6141-1727D92FD265}"/>
          </ac:spMkLst>
        </pc:spChg>
      </pc:sldChg>
      <pc:sldChg chg="addSp delSp modSp mod">
        <pc:chgData name="Bielat, Ryan" userId="1200d33b-13a2-4e12-808a-3bd661fe81a0" providerId="ADAL" clId="{B57F1D59-2D5D-42AA-A32A-76CBEA2D9C05}" dt="2025-10-01T14:51:38.925" v="166" actId="1076"/>
        <pc:sldMkLst>
          <pc:docMk/>
          <pc:sldMk cId="314919151" sldId="283"/>
        </pc:sldMkLst>
        <pc:graphicFrameChg chg="modGraphic">
          <ac:chgData name="Bielat, Ryan" userId="1200d33b-13a2-4e12-808a-3bd661fe81a0" providerId="ADAL" clId="{B57F1D59-2D5D-42AA-A32A-76CBEA2D9C05}" dt="2025-10-01T12:40:45.359" v="25" actId="20577"/>
          <ac:graphicFrameMkLst>
            <pc:docMk/>
            <pc:sldMk cId="314919151" sldId="283"/>
            <ac:graphicFrameMk id="5" creationId="{7823E412-0ED6-771C-25E1-A077BFF1B185}"/>
          </ac:graphicFrameMkLst>
        </pc:graphicFrameChg>
        <pc:picChg chg="del">
          <ac:chgData name="Bielat, Ryan" userId="1200d33b-13a2-4e12-808a-3bd661fe81a0" providerId="ADAL" clId="{B57F1D59-2D5D-42AA-A32A-76CBEA2D9C05}" dt="2025-10-01T12:41:24.844" v="26" actId="478"/>
          <ac:picMkLst>
            <pc:docMk/>
            <pc:sldMk cId="314919151" sldId="283"/>
            <ac:picMk id="7" creationId="{ADF1DEDB-B1BC-E91B-6A53-38698C4BECC0}"/>
          </ac:picMkLst>
        </pc:picChg>
        <pc:picChg chg="del">
          <ac:chgData name="Bielat, Ryan" userId="1200d33b-13a2-4e12-808a-3bd661fe81a0" providerId="ADAL" clId="{B57F1D59-2D5D-42AA-A32A-76CBEA2D9C05}" dt="2025-10-01T12:42:25.403" v="29" actId="478"/>
          <ac:picMkLst>
            <pc:docMk/>
            <pc:sldMk cId="314919151" sldId="283"/>
            <ac:picMk id="8" creationId="{E061D498-8154-D552-0DE2-9AEAEBB90AC8}"/>
          </ac:picMkLst>
        </pc:picChg>
        <pc:picChg chg="add mod">
          <ac:chgData name="Bielat, Ryan" userId="1200d33b-13a2-4e12-808a-3bd661fe81a0" providerId="ADAL" clId="{B57F1D59-2D5D-42AA-A32A-76CBEA2D9C05}" dt="2025-10-01T12:42:21.840" v="28" actId="1076"/>
          <ac:picMkLst>
            <pc:docMk/>
            <pc:sldMk cId="314919151" sldId="283"/>
            <ac:picMk id="9" creationId="{2CBD2F9D-E46F-38F7-B384-54576A77F59C}"/>
          </ac:picMkLst>
        </pc:picChg>
        <pc:picChg chg="add mod">
          <ac:chgData name="Bielat, Ryan" userId="1200d33b-13a2-4e12-808a-3bd661fe81a0" providerId="ADAL" clId="{B57F1D59-2D5D-42AA-A32A-76CBEA2D9C05}" dt="2025-10-01T12:43:07.156" v="31" actId="1076"/>
          <ac:picMkLst>
            <pc:docMk/>
            <pc:sldMk cId="314919151" sldId="283"/>
            <ac:picMk id="11" creationId="{24E69423-C0A4-9833-B403-E3282BCCA505}"/>
          </ac:picMkLst>
        </pc:picChg>
        <pc:picChg chg="add mod">
          <ac:chgData name="Bielat, Ryan" userId="1200d33b-13a2-4e12-808a-3bd661fe81a0" providerId="ADAL" clId="{B57F1D59-2D5D-42AA-A32A-76CBEA2D9C05}" dt="2025-10-01T14:51:38.925" v="166" actId="1076"/>
          <ac:picMkLst>
            <pc:docMk/>
            <pc:sldMk cId="314919151" sldId="283"/>
            <ac:picMk id="1026" creationId="{9A4F3F55-1275-DBA1-4C88-5B159190B3D8}"/>
          </ac:picMkLst>
        </pc:picChg>
      </pc:sldChg>
      <pc:sldChg chg="modSp mod">
        <pc:chgData name="Bielat, Ryan" userId="1200d33b-13a2-4e12-808a-3bd661fe81a0" providerId="ADAL" clId="{B57F1D59-2D5D-42AA-A32A-76CBEA2D9C05}" dt="2025-10-01T15:38:32.585" v="407" actId="14100"/>
        <pc:sldMkLst>
          <pc:docMk/>
          <pc:sldMk cId="2458804674" sldId="284"/>
        </pc:sldMkLst>
        <pc:spChg chg="mod">
          <ac:chgData name="Bielat, Ryan" userId="1200d33b-13a2-4e12-808a-3bd661fe81a0" providerId="ADAL" clId="{B57F1D59-2D5D-42AA-A32A-76CBEA2D9C05}" dt="2025-10-01T15:38:32.585" v="407" actId="14100"/>
          <ac:spMkLst>
            <pc:docMk/>
            <pc:sldMk cId="2458804674" sldId="284"/>
            <ac:spMk id="4" creationId="{E4B884FF-E6CE-6EFA-6141-1727D92FD265}"/>
          </ac:spMkLst>
        </pc:spChg>
      </pc:sldChg>
      <pc:sldChg chg="addSp delSp modSp mod">
        <pc:chgData name="Bielat, Ryan" userId="1200d33b-13a2-4e12-808a-3bd661fe81a0" providerId="ADAL" clId="{B57F1D59-2D5D-42AA-A32A-76CBEA2D9C05}" dt="2025-10-01T14:54:06.481" v="217" actId="14100"/>
        <pc:sldMkLst>
          <pc:docMk/>
          <pc:sldMk cId="2950432690" sldId="285"/>
        </pc:sldMkLst>
        <pc:spChg chg="mod">
          <ac:chgData name="Bielat, Ryan" userId="1200d33b-13a2-4e12-808a-3bd661fe81a0" providerId="ADAL" clId="{B57F1D59-2D5D-42AA-A32A-76CBEA2D9C05}" dt="2025-10-01T12:44:26.272" v="75" actId="20577"/>
          <ac:spMkLst>
            <pc:docMk/>
            <pc:sldMk cId="2950432690" sldId="285"/>
            <ac:spMk id="4" creationId="{E4B884FF-E6CE-6EFA-6141-1727D92FD265}"/>
          </ac:spMkLst>
        </pc:spChg>
        <pc:picChg chg="del">
          <ac:chgData name="Bielat, Ryan" userId="1200d33b-13a2-4e12-808a-3bd661fe81a0" providerId="ADAL" clId="{B57F1D59-2D5D-42AA-A32A-76CBEA2D9C05}" dt="2025-10-01T14:52:40.883" v="167" actId="478"/>
          <ac:picMkLst>
            <pc:docMk/>
            <pc:sldMk cId="2950432690" sldId="285"/>
            <ac:picMk id="9" creationId="{A8940FCB-4FF8-2218-7837-B3A4FF273C87}"/>
          </ac:picMkLst>
        </pc:picChg>
        <pc:picChg chg="add mod">
          <ac:chgData name="Bielat, Ryan" userId="1200d33b-13a2-4e12-808a-3bd661fe81a0" providerId="ADAL" clId="{B57F1D59-2D5D-42AA-A32A-76CBEA2D9C05}" dt="2025-10-01T14:54:06.481" v="217" actId="14100"/>
          <ac:picMkLst>
            <pc:docMk/>
            <pc:sldMk cId="2950432690" sldId="285"/>
            <ac:picMk id="2050" creationId="{185B5782-1ABF-9FBC-C9DD-62D1063BC6E0}"/>
          </ac:picMkLst>
        </pc:picChg>
      </pc:sldChg>
      <pc:sldChg chg="modSp mod">
        <pc:chgData name="Bielat, Ryan" userId="1200d33b-13a2-4e12-808a-3bd661fe81a0" providerId="ADAL" clId="{B57F1D59-2D5D-42AA-A32A-76CBEA2D9C05}" dt="2025-10-01T12:45:19.950" v="94" actId="20577"/>
        <pc:sldMkLst>
          <pc:docMk/>
          <pc:sldMk cId="1970961348" sldId="287"/>
        </pc:sldMkLst>
        <pc:spChg chg="mod">
          <ac:chgData name="Bielat, Ryan" userId="1200d33b-13a2-4e12-808a-3bd661fe81a0" providerId="ADAL" clId="{B57F1D59-2D5D-42AA-A32A-76CBEA2D9C05}" dt="2025-10-01T12:45:19.950" v="94" actId="20577"/>
          <ac:spMkLst>
            <pc:docMk/>
            <pc:sldMk cId="1970961348" sldId="287"/>
            <ac:spMk id="3" creationId="{7FDC7B90-E8C7-2303-7322-14BC39CB6984}"/>
          </ac:spMkLst>
        </pc:spChg>
      </pc:sldChg>
      <pc:sldChg chg="modSp mod">
        <pc:chgData name="Bielat, Ryan" userId="1200d33b-13a2-4e12-808a-3bd661fe81a0" providerId="ADAL" clId="{B57F1D59-2D5D-42AA-A32A-76CBEA2D9C05}" dt="2025-10-01T15:45:11.572" v="471" actId="1076"/>
        <pc:sldMkLst>
          <pc:docMk/>
          <pc:sldMk cId="1480713337" sldId="288"/>
        </pc:sldMkLst>
        <pc:spChg chg="mod">
          <ac:chgData name="Bielat, Ryan" userId="1200d33b-13a2-4e12-808a-3bd661fe81a0" providerId="ADAL" clId="{B57F1D59-2D5D-42AA-A32A-76CBEA2D9C05}" dt="2025-10-01T15:45:04.372" v="469" actId="1076"/>
          <ac:spMkLst>
            <pc:docMk/>
            <pc:sldMk cId="1480713337" sldId="288"/>
            <ac:spMk id="2" creationId="{FB74EDD8-3133-45F3-A64C-9CFAF9FB39FB}"/>
          </ac:spMkLst>
        </pc:spChg>
        <pc:spChg chg="mod">
          <ac:chgData name="Bielat, Ryan" userId="1200d33b-13a2-4e12-808a-3bd661fe81a0" providerId="ADAL" clId="{B57F1D59-2D5D-42AA-A32A-76CBEA2D9C05}" dt="2025-10-01T15:45:11.572" v="471" actId="1076"/>
          <ac:spMkLst>
            <pc:docMk/>
            <pc:sldMk cId="1480713337" sldId="288"/>
            <ac:spMk id="3" creationId="{D423087C-FF0D-4E0C-A20D-E607020DE079}"/>
          </ac:spMkLst>
        </pc:spChg>
        <pc:spChg chg="mod">
          <ac:chgData name="Bielat, Ryan" userId="1200d33b-13a2-4e12-808a-3bd661fe81a0" providerId="ADAL" clId="{B57F1D59-2D5D-42AA-A32A-76CBEA2D9C05}" dt="2025-10-01T15:45:08.620" v="470" actId="1076"/>
          <ac:spMkLst>
            <pc:docMk/>
            <pc:sldMk cId="1480713337" sldId="288"/>
            <ac:spMk id="4" creationId="{E4B884FF-E6CE-6EFA-6141-1727D92FD265}"/>
          </ac:spMkLst>
        </pc:spChg>
      </pc:sldChg>
      <pc:sldChg chg="addSp modSp mod">
        <pc:chgData name="Bielat, Ryan" userId="1200d33b-13a2-4e12-808a-3bd661fe81a0" providerId="ADAL" clId="{B57F1D59-2D5D-42AA-A32A-76CBEA2D9C05}" dt="2025-10-01T15:44:37.329" v="468" actId="1076"/>
        <pc:sldMkLst>
          <pc:docMk/>
          <pc:sldMk cId="3522584782" sldId="289"/>
        </pc:sldMkLst>
        <pc:picChg chg="add mod">
          <ac:chgData name="Bielat, Ryan" userId="1200d33b-13a2-4e12-808a-3bd661fe81a0" providerId="ADAL" clId="{B57F1D59-2D5D-42AA-A32A-76CBEA2D9C05}" dt="2025-10-01T15:44:37.329" v="468" actId="1076"/>
          <ac:picMkLst>
            <pc:docMk/>
            <pc:sldMk cId="3522584782" sldId="289"/>
            <ac:picMk id="4" creationId="{D2E2F854-F6E7-5134-AA0C-B2CA8509F6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2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3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7038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4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8412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55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78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9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3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9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679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95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9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02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9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bracketing.com/" TargetMode="External"/><Relationship Id="rId2" Type="http://schemas.openxmlformats.org/officeDocument/2006/relationships/hyperlink" Target="https://theguillotine.com/open-tournament-calenda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mailto:mgwrestlingclub@gmail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mnusawrestling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usawmembership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F57DB1C-6494-4CC4-A5E8-93195756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FFFB778B-5206-4BB0-A468-327E7136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6C0471D-BE03-4D81-BDB5-D510BC0D8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3379" y="-1"/>
            <a:ext cx="5438621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5E836EB-03CD-4BA5-A751-21D2ACC2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53743" y="3483429"/>
            <a:ext cx="6738258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721A85-1EA4-4D87-97AB-0BB4AB78F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78143" y="0"/>
            <a:ext cx="860630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4EE37F72-C939-46A6-B85E-F563E30F7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31538" y="5992157"/>
            <a:ext cx="1860462" cy="826936"/>
          </a:xfrm>
        </p:spPr>
        <p:txBody>
          <a:bodyPr anchor="b">
            <a:normAutofit fontScale="92500"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Ryan Bielat</a:t>
            </a:r>
          </a:p>
          <a:p>
            <a:r>
              <a:rPr lang="en-US" sz="1600" dirty="0">
                <a:solidFill>
                  <a:srgbClr val="FFFFFF"/>
                </a:solidFill>
              </a:rPr>
              <a:t>November 19, 2025</a:t>
            </a: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A27691EB-14CF-4237-B5EB-C94B92677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4940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019DE-8AAD-4299-91C5-08A9980F3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495" y="1256682"/>
            <a:ext cx="6424126" cy="5148943"/>
          </a:xfrm>
        </p:spPr>
        <p:txBody>
          <a:bodyPr anchor="ctr">
            <a:normAutofit/>
          </a:bodyPr>
          <a:lstStyle/>
          <a:p>
            <a:pPr algn="l"/>
            <a:r>
              <a:rPr lang="en-US" sz="6000">
                <a:ea typeface="Verdana" panose="020B0604030504040204" pitchFamily="34" charset="0"/>
              </a:rPr>
              <a:t>MAPLE GROVE WRESTLING CLUB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66B7FD2-1B15-4D54-B719-8BC1F472F15F}"/>
              </a:ext>
            </a:extLst>
          </p:cNvPr>
          <p:cNvSpPr txBox="1">
            <a:spLocks/>
          </p:cNvSpPr>
          <p:nvPr/>
        </p:nvSpPr>
        <p:spPr>
          <a:xfrm>
            <a:off x="7687054" y="2044700"/>
            <a:ext cx="4240579" cy="307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FFFF"/>
                </a:solidFill>
              </a:rPr>
              <a:t>Wrestling Basics &amp;</a:t>
            </a:r>
          </a:p>
          <a:p>
            <a:pPr algn="l"/>
            <a:r>
              <a:rPr lang="en-US" sz="2800" dirty="0">
                <a:solidFill>
                  <a:srgbClr val="FFFFFF"/>
                </a:solidFill>
              </a:rPr>
              <a:t>Tournament Essentials</a:t>
            </a:r>
          </a:p>
        </p:txBody>
      </p:sp>
      <p:pic>
        <p:nvPicPr>
          <p:cNvPr id="6" name="Picture 5" descr="A red and blue map with a person playing football&#10;&#10;Description automatically generated">
            <a:extLst>
              <a:ext uri="{FF2B5EF4-FFF2-40B4-BE49-F238E27FC236}">
                <a16:creationId xmlns:a16="http://schemas.microsoft.com/office/drawing/2014/main" id="{42A4C4E1-D24E-1230-BE0A-B6D23499B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29" y="5118100"/>
            <a:ext cx="1506291" cy="1513711"/>
          </a:xfrm>
          <a:prstGeom prst="rect">
            <a:avLst/>
          </a:prstGeom>
        </p:spPr>
      </p:pic>
      <p:pic>
        <p:nvPicPr>
          <p:cNvPr id="7" name="Picture 6" descr="A person on a maple leaf&#10;&#10;AI-generated content may be incorrect.">
            <a:extLst>
              <a:ext uri="{FF2B5EF4-FFF2-40B4-BE49-F238E27FC236}">
                <a16:creationId xmlns:a16="http://schemas.microsoft.com/office/drawing/2014/main" id="{C165A0D4-9C8D-1BAB-F62E-68229BB4F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380" y="293076"/>
            <a:ext cx="2347383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7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4EDD8-3133-45F3-A64C-9CFAF9FB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13" y="203657"/>
            <a:ext cx="9375771" cy="919038"/>
          </a:xfrm>
        </p:spPr>
        <p:txBody>
          <a:bodyPr>
            <a:normAutofit/>
          </a:bodyPr>
          <a:lstStyle/>
          <a:p>
            <a:r>
              <a:rPr lang="en-US" sz="4400" dirty="0"/>
              <a:t>Let’s Wrestle!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B884FF-E6CE-6EFA-6141-1727D92FD265}"/>
              </a:ext>
            </a:extLst>
          </p:cNvPr>
          <p:cNvSpPr txBox="1">
            <a:spLocks/>
          </p:cNvSpPr>
          <p:nvPr/>
        </p:nvSpPr>
        <p:spPr>
          <a:xfrm>
            <a:off x="1087820" y="1150950"/>
            <a:ext cx="9495513" cy="4708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Find a tournament</a:t>
            </a:r>
          </a:p>
          <a:p>
            <a:pPr lvl="1"/>
            <a:r>
              <a:rPr lang="en-US" sz="2200" dirty="0"/>
              <a:t>The Guillotine: </a:t>
            </a:r>
            <a:r>
              <a:rPr lang="en-US" sz="2200" dirty="0">
                <a:hlinkClick r:id="rId2"/>
              </a:rPr>
              <a:t>https://theguillotine.com/open-tournament-calendar/</a:t>
            </a:r>
            <a:endParaRPr lang="en-US" sz="2200" dirty="0"/>
          </a:p>
          <a:p>
            <a:pPr lvl="1"/>
            <a:r>
              <a:rPr lang="en-US" sz="2200" dirty="0"/>
              <a:t>We’ll communicate where coaches/others will be via Crossbar and weekly e-mails</a:t>
            </a:r>
          </a:p>
          <a:p>
            <a:r>
              <a:rPr lang="en-US" sz="2400" dirty="0"/>
              <a:t>Pre-register, if required</a:t>
            </a:r>
            <a:endParaRPr lang="en-US" sz="2200" dirty="0"/>
          </a:p>
          <a:p>
            <a:r>
              <a:rPr lang="en-US" sz="2400" dirty="0"/>
              <a:t>Check-in</a:t>
            </a:r>
          </a:p>
          <a:p>
            <a:pPr lvl="1"/>
            <a:r>
              <a:rPr lang="en-US" sz="2200" dirty="0"/>
              <a:t>Skin checks</a:t>
            </a:r>
          </a:p>
          <a:p>
            <a:pPr lvl="1"/>
            <a:r>
              <a:rPr lang="en-US" sz="2200" dirty="0"/>
              <a:t>Weigh in, if required</a:t>
            </a:r>
          </a:p>
          <a:p>
            <a:r>
              <a:rPr lang="en-US" sz="2400" dirty="0"/>
              <a:t>Pay attention for your wrestler to be called to staging or to a mat</a:t>
            </a:r>
          </a:p>
          <a:p>
            <a:pPr lvl="1"/>
            <a:r>
              <a:rPr lang="en-US" sz="2000" dirty="0"/>
              <a:t>Could be announced (e.g. all 3</a:t>
            </a:r>
            <a:r>
              <a:rPr lang="en-US" sz="2000" baseline="30000" dirty="0"/>
              <a:t>rd</a:t>
            </a:r>
            <a:r>
              <a:rPr lang="en-US" sz="2000" dirty="0"/>
              <a:t> graders report to staging)</a:t>
            </a:r>
          </a:p>
          <a:p>
            <a:pPr lvl="1"/>
            <a:r>
              <a:rPr lang="en-US" sz="2000" dirty="0"/>
              <a:t>MN/USA Qualifiers and some other tournaments are run on </a:t>
            </a:r>
            <a:r>
              <a:rPr lang="en-US" sz="2000" dirty="0">
                <a:hlinkClick r:id="rId3"/>
              </a:rPr>
              <a:t>https://www.usabracketing.com/</a:t>
            </a:r>
            <a:r>
              <a:rPr lang="en-US" sz="2000" dirty="0"/>
              <a:t>  (brackets/mat assignments are </a:t>
            </a:r>
            <a:br>
              <a:rPr lang="en-US" sz="2000" dirty="0"/>
            </a:br>
            <a:r>
              <a:rPr lang="en-US" sz="2000" dirty="0"/>
              <a:t>released shortly before the session begins)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58804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4EDD8-3133-45F3-A64C-9CFAF9FB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013" y="203657"/>
            <a:ext cx="9375771" cy="919038"/>
          </a:xfrm>
        </p:spPr>
        <p:txBody>
          <a:bodyPr>
            <a:normAutofit/>
          </a:bodyPr>
          <a:lstStyle/>
          <a:p>
            <a:r>
              <a:rPr lang="en-US" sz="4400" dirty="0"/>
              <a:t>Let’s Wrestle! </a:t>
            </a:r>
            <a:r>
              <a:rPr lang="en-US" sz="2800" dirty="0"/>
              <a:t>(continued)</a:t>
            </a:r>
            <a:endParaRPr lang="en-US" sz="44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B884FF-E6CE-6EFA-6141-1727D92FD265}"/>
              </a:ext>
            </a:extLst>
          </p:cNvPr>
          <p:cNvSpPr txBox="1">
            <a:spLocks/>
          </p:cNvSpPr>
          <p:nvPr/>
        </p:nvSpPr>
        <p:spPr>
          <a:xfrm>
            <a:off x="1087821" y="1150949"/>
            <a:ext cx="7916730" cy="26675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Feel free to stick with your wrestler the entire time</a:t>
            </a:r>
          </a:p>
          <a:p>
            <a:r>
              <a:rPr lang="en-US" sz="2400" dirty="0"/>
              <a:t>Find and support other MGWC families (Crossbar chat)</a:t>
            </a:r>
          </a:p>
          <a:p>
            <a:r>
              <a:rPr lang="en-US" sz="2400" dirty="0"/>
              <a:t>Find a coach when your wrestler is up (Crossbar, text, etc.)</a:t>
            </a:r>
          </a:p>
          <a:p>
            <a:pPr lvl="1"/>
            <a:r>
              <a:rPr lang="en-US" sz="2100" dirty="0"/>
              <a:t>It’s common to start with the youngest wrestlers, but that’s not always the case</a:t>
            </a:r>
          </a:p>
          <a:p>
            <a:pPr lvl="1"/>
            <a:r>
              <a:rPr lang="en-US" sz="2100" dirty="0"/>
              <a:t>We’ll do our best to have a coach there for your wrestler, but don’t panic if you can’t find a coach</a:t>
            </a:r>
          </a:p>
          <a:p>
            <a:r>
              <a:rPr lang="en-US" sz="2400" dirty="0"/>
              <a:t>When your wrestler’s bracket is complete, head to awards with the other wrestlers from your bracket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CEB4D-DAB1-A610-5E26-4CDC8CFFC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820" y="4070880"/>
            <a:ext cx="8062529" cy="2278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9D1F35"/>
                </a:solidFill>
              </a:rPr>
              <a:t>Highly recommend connecting with an experienced family or two for your first tournament(s).  Ask any board member or coach if you need a suggestion.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5B5782-1ABF-9FBC-C9DD-62D1063BC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 r="1334"/>
          <a:stretch/>
        </p:blipFill>
        <p:spPr bwMode="auto">
          <a:xfrm>
            <a:off x="8993695" y="269146"/>
            <a:ext cx="2865987" cy="41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432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12C47-FEFD-A89B-FE2D-0C762F2EE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2662"/>
          </a:xfrm>
        </p:spPr>
        <p:txBody>
          <a:bodyPr/>
          <a:lstStyle/>
          <a:p>
            <a:r>
              <a:rPr lang="en-US" dirty="0"/>
              <a:t>Qualifying for Regionals and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C7B90-E8C7-2303-7322-14BC39CB6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18897"/>
            <a:ext cx="9454639" cy="2280744"/>
          </a:xfrm>
        </p:spPr>
        <p:txBody>
          <a:bodyPr/>
          <a:lstStyle/>
          <a:p>
            <a:r>
              <a:rPr lang="en-US" dirty="0"/>
              <a:t>Points are assigned based on results at MN/USA qualifier tournaments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= 40 pts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= 25 pts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= 10 pts</a:t>
            </a:r>
          </a:p>
          <a:p>
            <a:pPr lvl="1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= 0 pts</a:t>
            </a:r>
          </a:p>
          <a:p>
            <a:r>
              <a:rPr lang="en-US" dirty="0"/>
              <a:t>Requirements are based on age: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4596143-4FB9-C293-76F8-6278E4EFA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209571"/>
              </p:ext>
            </p:extLst>
          </p:nvPr>
        </p:nvGraphicFramePr>
        <p:xfrm>
          <a:off x="797302" y="3699641"/>
          <a:ext cx="1082246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0468">
                  <a:extLst>
                    <a:ext uri="{9D8B030D-6E8A-4147-A177-3AD203B41FA5}">
                      <a16:colId xmlns:a16="http://schemas.microsoft.com/office/drawing/2014/main" val="1073985025"/>
                    </a:ext>
                  </a:extLst>
                </a:gridCol>
                <a:gridCol w="1185548">
                  <a:extLst>
                    <a:ext uri="{9D8B030D-6E8A-4147-A177-3AD203B41FA5}">
                      <a16:colId xmlns:a16="http://schemas.microsoft.com/office/drawing/2014/main" val="2999118606"/>
                    </a:ext>
                  </a:extLst>
                </a:gridCol>
                <a:gridCol w="1473894">
                  <a:extLst>
                    <a:ext uri="{9D8B030D-6E8A-4147-A177-3AD203B41FA5}">
                      <a16:colId xmlns:a16="http://schemas.microsoft.com/office/drawing/2014/main" val="1472592422"/>
                    </a:ext>
                  </a:extLst>
                </a:gridCol>
                <a:gridCol w="816279">
                  <a:extLst>
                    <a:ext uri="{9D8B030D-6E8A-4147-A177-3AD203B41FA5}">
                      <a16:colId xmlns:a16="http://schemas.microsoft.com/office/drawing/2014/main" val="3697997747"/>
                    </a:ext>
                  </a:extLst>
                </a:gridCol>
                <a:gridCol w="816279">
                  <a:extLst>
                    <a:ext uri="{9D8B030D-6E8A-4147-A177-3AD203B41FA5}">
                      <a16:colId xmlns:a16="http://schemas.microsoft.com/office/drawing/2014/main" val="2391540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6U &amp; 8U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10U &amp; 12U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14U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Girls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268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Need 30 points accumulated from MN/USA Qualifier tournaments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5652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Must register and compete at Regional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3295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Must place top 4 in a Regional to qualify for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5969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59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12C47-FEFD-A89B-FE2D-0C762F2EE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2662"/>
          </a:xfrm>
        </p:spPr>
        <p:txBody>
          <a:bodyPr/>
          <a:lstStyle/>
          <a:p>
            <a:r>
              <a:rPr lang="en-US" dirty="0"/>
              <a:t>Odds &amp;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C7B90-E8C7-2303-7322-14BC39CB6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18897"/>
            <a:ext cx="7766023" cy="4622466"/>
          </a:xfrm>
        </p:spPr>
        <p:txBody>
          <a:bodyPr/>
          <a:lstStyle/>
          <a:p>
            <a:r>
              <a:rPr lang="en-US" dirty="0"/>
              <a:t>Our focus is on open tournaments early in the year.  As we get into the new year, the focus will shift more to MN/USA qualifiers, regionals, and state.</a:t>
            </a:r>
          </a:p>
          <a:p>
            <a:r>
              <a:rPr lang="en-US" dirty="0"/>
              <a:t>USA Bracketing: Some tournaments (mainly MN/USA qualifiers) are run through USAbracketing.com.  You </a:t>
            </a:r>
            <a:r>
              <a:rPr lang="en-US" i="1" dirty="0"/>
              <a:t>must </a:t>
            </a:r>
            <a:r>
              <a:rPr lang="en-US" dirty="0"/>
              <a:t>create an account to use this system. Ask for help--we’re here for you!</a:t>
            </a:r>
          </a:p>
          <a:p>
            <a:r>
              <a:rPr lang="en-US" dirty="0"/>
              <a:t>The chat function in Crossbar is your friend.</a:t>
            </a:r>
          </a:p>
          <a:p>
            <a:r>
              <a:rPr lang="en-US" dirty="0"/>
              <a:t>If you need help with MN/USA membership, tournament registrations, USA Bracketing, </a:t>
            </a:r>
            <a:r>
              <a:rPr lang="en-US" dirty="0" err="1"/>
              <a:t>etc</a:t>
            </a:r>
            <a:r>
              <a:rPr lang="en-US" dirty="0"/>
              <a:t>, you’re not alone.  Reach out in person, via Crossbar, or email the club: </a:t>
            </a:r>
            <a:r>
              <a:rPr lang="en-US" dirty="0">
                <a:hlinkClick r:id="rId2"/>
              </a:rPr>
              <a:t>mgwrestlingclub@gmail.com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group of safety pins&#10;&#10;Description automatically generated">
            <a:extLst>
              <a:ext uri="{FF2B5EF4-FFF2-40B4-BE49-F238E27FC236}">
                <a16:creationId xmlns:a16="http://schemas.microsoft.com/office/drawing/2014/main" id="{0495C71A-E49C-D787-FA3D-A7E1B55E8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928" y="756669"/>
            <a:ext cx="2289412" cy="528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61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A5CCB5-EF7C-48C3-B6DF-ADC1771C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4CCC9E2-3000-4D65-A607-D2D2A37CA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3250D6C2-D9D4-4A9F-87A3-8EBB72794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A621299-817D-46DA-9048-2E0A16D4C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F8D7E4E-4190-4BB5-A1AA-20610B2C5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3FB6299-378D-4A25-91E6-9C6E0A309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ECD26A0-ED75-4BE4-BFEC-885CBEDB5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459E0DD-85B6-45C6-8D5E-8E494E947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64D381D-8077-4635-82B6-CA7E6160D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58017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3F8D64C-15FA-42D6-AB21-7FB17F831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C8DDD52-FBB2-4634-B9F8-A341CDE10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49435A-3539-449C-B819-99243BC7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929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BD47"/>
                </a:solidFill>
              </a:rPr>
              <a:t>Wrap up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73E6D-975A-4204-BE96-830BFA083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459" y="4962586"/>
            <a:ext cx="9691159" cy="94602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400" b="1" baseline="300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400" b="1" baseline="300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4200" b="1" baseline="30000" dirty="0">
                <a:solidFill>
                  <a:srgbClr val="FFBD47"/>
                </a:solidFill>
              </a:rPr>
              <a:t>THANK YOU FOR YOUR CONTINUED SUPPORT!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8C57F1-5E8E-184C-50EF-48172C549F70}"/>
              </a:ext>
            </a:extLst>
          </p:cNvPr>
          <p:cNvSpPr txBox="1">
            <a:spLocks/>
          </p:cNvSpPr>
          <p:nvPr/>
        </p:nvSpPr>
        <p:spPr>
          <a:xfrm>
            <a:off x="677333" y="1418897"/>
            <a:ext cx="9454639" cy="26919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BD47"/>
              </a:buClr>
            </a:pPr>
            <a:r>
              <a:rPr lang="en-US" sz="2000" dirty="0">
                <a:solidFill>
                  <a:schemeClr val="bg1"/>
                </a:solidFill>
              </a:rPr>
              <a:t>Wrestling is difficult—be supportive!  Let our coaches coach.</a:t>
            </a:r>
          </a:p>
          <a:p>
            <a:pPr>
              <a:buClr>
                <a:srgbClr val="FFBD47"/>
              </a:buClr>
            </a:pPr>
            <a:r>
              <a:rPr lang="en-US" sz="2000" dirty="0">
                <a:solidFill>
                  <a:schemeClr val="bg1"/>
                </a:solidFill>
              </a:rPr>
              <a:t>Wrestling is an emotional rollercoaster.  Be prepared to see </a:t>
            </a:r>
            <a:r>
              <a:rPr lang="en-US" sz="2000" b="1" dirty="0">
                <a:solidFill>
                  <a:srgbClr val="FFBD47"/>
                </a:solidFill>
              </a:rPr>
              <a:t>lots</a:t>
            </a:r>
            <a:r>
              <a:rPr lang="en-US" sz="2000" dirty="0">
                <a:solidFill>
                  <a:schemeClr val="bg1"/>
                </a:solidFill>
              </a:rPr>
              <a:t> of tears at tournaments.</a:t>
            </a:r>
          </a:p>
          <a:p>
            <a:pPr>
              <a:buClr>
                <a:srgbClr val="FFBD47"/>
              </a:buClr>
            </a:pPr>
            <a:r>
              <a:rPr lang="en-US" sz="2000" dirty="0">
                <a:solidFill>
                  <a:schemeClr val="bg1"/>
                </a:solidFill>
              </a:rPr>
              <a:t>We’re here to grow the sport.  Please reach out if you need anything.</a:t>
            </a:r>
          </a:p>
          <a:p>
            <a:pPr>
              <a:buClr>
                <a:srgbClr val="FFBD47"/>
              </a:buClr>
            </a:pPr>
            <a:r>
              <a:rPr lang="en-US" sz="2000" dirty="0">
                <a:solidFill>
                  <a:schemeClr val="bg1"/>
                </a:solidFill>
              </a:rPr>
              <a:t>Get involved!  Even if you’re new to wrestling, your help is needed.  A willingness to learn is all that is needed.</a:t>
            </a:r>
          </a:p>
          <a:p>
            <a:pPr>
              <a:buClr>
                <a:srgbClr val="FFBD47"/>
              </a:buClr>
            </a:pPr>
            <a:r>
              <a:rPr lang="en-US" sz="2400" b="1" dirty="0">
                <a:solidFill>
                  <a:schemeClr val="bg1"/>
                </a:solidFill>
              </a:rPr>
              <a:t>Please submit your DIBS checks and sign up to volunteer!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6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4EDD8-3133-45F3-A64C-9CFAF9FB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/>
              <a:t>Objectives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B884FF-E6CE-6EFA-6141-1727D92FD265}"/>
              </a:ext>
            </a:extLst>
          </p:cNvPr>
          <p:cNvSpPr txBox="1">
            <a:spLocks/>
          </p:cNvSpPr>
          <p:nvPr/>
        </p:nvSpPr>
        <p:spPr>
          <a:xfrm>
            <a:off x="1482727" y="1650741"/>
            <a:ext cx="8470898" cy="3097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Wrestling Styles</a:t>
            </a:r>
          </a:p>
          <a:p>
            <a:r>
              <a:rPr lang="en-US" sz="2400" dirty="0"/>
              <a:t>Gear</a:t>
            </a:r>
          </a:p>
          <a:p>
            <a:r>
              <a:rPr lang="en-US" sz="2400" dirty="0"/>
              <a:t>Match Basics</a:t>
            </a:r>
          </a:p>
          <a:p>
            <a:r>
              <a:rPr lang="en-US" sz="2400" dirty="0"/>
              <a:t>Tournaments</a:t>
            </a:r>
          </a:p>
          <a:p>
            <a:r>
              <a:rPr lang="en-US" sz="2400" dirty="0"/>
              <a:t>MN State Tournament</a:t>
            </a:r>
          </a:p>
          <a:p>
            <a:r>
              <a:rPr lang="en-US" sz="2400" dirty="0"/>
              <a:t>Odds &amp; Ends</a:t>
            </a:r>
          </a:p>
          <a:p>
            <a:r>
              <a:rPr lang="en-US" sz="2400" dirty="0"/>
              <a:t>Wrap Up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741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4EDD8-3133-45F3-A64C-9CFAF9FB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75" y="214441"/>
            <a:ext cx="9375771" cy="112986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MN/USA Wrestling</a:t>
            </a:r>
            <a:br>
              <a:rPr lang="en-US" sz="4400" dirty="0"/>
            </a:br>
            <a:r>
              <a:rPr lang="en-US" sz="2700" dirty="0">
                <a:hlinkClick r:id="rId2"/>
              </a:rPr>
              <a:t>https://www.mnusawrestling.org/</a:t>
            </a:r>
            <a:endParaRPr lang="en-US" sz="44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A red and blue map with a person playing football&#10;&#10;Description automatically generated">
            <a:extLst>
              <a:ext uri="{FF2B5EF4-FFF2-40B4-BE49-F238E27FC236}">
                <a16:creationId xmlns:a16="http://schemas.microsoft.com/office/drawing/2014/main" id="{20AE1CA6-AD35-E66C-9C43-A73011FF0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648" y="79971"/>
            <a:ext cx="1933575" cy="19431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ADA207-A841-85ED-E5D8-0604A2D7048E}"/>
              </a:ext>
            </a:extLst>
          </p:cNvPr>
          <p:cNvSpPr txBox="1">
            <a:spLocks/>
          </p:cNvSpPr>
          <p:nvPr/>
        </p:nvSpPr>
        <p:spPr>
          <a:xfrm>
            <a:off x="739774" y="1558744"/>
            <a:ext cx="7723091" cy="4646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One of the sanctioning bodies for amateur wrestling in Minnesota</a:t>
            </a:r>
          </a:p>
          <a:p>
            <a:r>
              <a:rPr lang="en-US" sz="1900" dirty="0"/>
              <a:t>MGWC is an affiliate club of MN/USA Wrestling</a:t>
            </a:r>
          </a:p>
          <a:p>
            <a:r>
              <a:rPr lang="en-US" sz="1900" dirty="0"/>
              <a:t>Certain tournaments require an annual USA Wrestling membership (also called a MN/USA card)</a:t>
            </a:r>
          </a:p>
          <a:p>
            <a:r>
              <a:rPr lang="en-US" sz="1900" dirty="0"/>
              <a:t>You </a:t>
            </a:r>
            <a:r>
              <a:rPr lang="en-US" sz="1900" i="1" dirty="0"/>
              <a:t>may</a:t>
            </a:r>
            <a:r>
              <a:rPr lang="en-US" sz="1900" dirty="0"/>
              <a:t> have purchased a MN/USA card with your MGWC registration (talk to me if you’re not sure or need help)</a:t>
            </a:r>
          </a:p>
          <a:p>
            <a:r>
              <a:rPr lang="en-US" sz="1900" dirty="0"/>
              <a:t>A MN/USA card can also be purchased at any time at </a:t>
            </a:r>
            <a:r>
              <a:rPr lang="en-US" sz="1900" dirty="0">
                <a:hlinkClick r:id="rId4"/>
              </a:rPr>
              <a:t>https://www.usawmembership.com/</a:t>
            </a:r>
            <a:endParaRPr lang="en-US" sz="1900" dirty="0"/>
          </a:p>
          <a:p>
            <a:r>
              <a:rPr lang="en-US" sz="1900" dirty="0"/>
              <a:t>Our coaches are background-checked, trained, and certified through MN/USA Wrestling</a:t>
            </a:r>
          </a:p>
          <a:p>
            <a:r>
              <a:rPr lang="en-US" sz="1900" dirty="0"/>
              <a:t>Concussion training is available to members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2F854-F6E7-5134-AA0C-B2CA8509F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0557" y="4300337"/>
            <a:ext cx="3270578" cy="207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84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4EDD8-3133-45F3-A64C-9CFAF9FB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50" y="312714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/>
              <a:t>Styles of Wrestling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3087C-FF0D-4E0C-A20D-E607020DE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635" y="4343070"/>
            <a:ext cx="7510585" cy="3097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9D1F35"/>
                </a:solidFill>
              </a:rPr>
              <a:t>Freestyle and GR are considered “international” or “Olympic” styles.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9D1F35"/>
                </a:solidFill>
              </a:rPr>
              <a:t>Folkstyle is wrestled almost exclusively in the US (high school and collegiate).  It’s MGWC’s focus for the winter season.</a:t>
            </a: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B884FF-E6CE-6EFA-6141-1727D92FD265}"/>
              </a:ext>
            </a:extLst>
          </p:cNvPr>
          <p:cNvSpPr txBox="1">
            <a:spLocks/>
          </p:cNvSpPr>
          <p:nvPr/>
        </p:nvSpPr>
        <p:spPr>
          <a:xfrm>
            <a:off x="1204133" y="1108911"/>
            <a:ext cx="8470898" cy="3097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Freestyle</a:t>
            </a:r>
          </a:p>
          <a:p>
            <a:pPr marL="0" indent="0">
              <a:buFont typeface="Wingdings 3" charset="2"/>
              <a:buNone/>
            </a:pPr>
            <a:r>
              <a:rPr lang="en-US" sz="2400" dirty="0"/>
              <a:t>	</a:t>
            </a:r>
            <a:r>
              <a:rPr lang="en-US" sz="2000" dirty="0"/>
              <a:t>Focuses on takedowns and back exposure</a:t>
            </a:r>
          </a:p>
          <a:p>
            <a:r>
              <a:rPr lang="en-US" sz="2400" dirty="0"/>
              <a:t>Greco Roman</a:t>
            </a:r>
          </a:p>
          <a:p>
            <a:pPr marL="0" indent="0">
              <a:buFont typeface="Wingdings 3" charset="2"/>
              <a:buNone/>
            </a:pPr>
            <a:r>
              <a:rPr lang="en-US" sz="2400" dirty="0"/>
              <a:t>	</a:t>
            </a:r>
            <a:r>
              <a:rPr lang="en-US" sz="2000" dirty="0"/>
              <a:t>Similar to freestyle except legs are off-limits</a:t>
            </a:r>
            <a:endParaRPr lang="en-US" sz="2400" dirty="0"/>
          </a:p>
          <a:p>
            <a:r>
              <a:rPr lang="en-US" sz="2400" dirty="0"/>
              <a:t>Folkstyle</a:t>
            </a:r>
          </a:p>
          <a:p>
            <a:pPr marL="0" indent="0">
              <a:buFont typeface="Wingdings 3" charset="2"/>
              <a:buNone/>
            </a:pPr>
            <a:r>
              <a:rPr lang="en-US" sz="2400" dirty="0"/>
              <a:t>	</a:t>
            </a:r>
            <a:r>
              <a:rPr lang="en-US" sz="2000" dirty="0"/>
              <a:t>More focus on mat wrestling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071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59D39-3E10-465E-B38B-111106107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850315"/>
          </a:xfrm>
        </p:spPr>
        <p:txBody>
          <a:bodyPr>
            <a:normAutofit fontScale="90000"/>
          </a:bodyPr>
          <a:lstStyle/>
          <a:p>
            <a:r>
              <a:rPr lang="en-US" dirty="0"/>
              <a:t>Gear/Uniforms</a:t>
            </a:r>
            <a:br>
              <a:rPr lang="en-US" dirty="0"/>
            </a:br>
            <a:endParaRPr lang="en-US" dirty="0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8D00F-0643-4589-BD51-944C1A2D3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419" y="1254738"/>
            <a:ext cx="7663864" cy="3259230"/>
          </a:xfrm>
        </p:spPr>
        <p:txBody>
          <a:bodyPr>
            <a:normAutofit/>
          </a:bodyPr>
          <a:lstStyle/>
          <a:p>
            <a:r>
              <a:rPr lang="en-US" sz="2400" dirty="0"/>
              <a:t>Wrestling shoes</a:t>
            </a:r>
          </a:p>
          <a:p>
            <a:r>
              <a:rPr lang="en-US" sz="2400" dirty="0"/>
              <a:t>Headgear (not required for youth)</a:t>
            </a:r>
          </a:p>
          <a:p>
            <a:r>
              <a:rPr lang="en-US" sz="2400" dirty="0"/>
              <a:t>Shirt &amp; shorts for practice</a:t>
            </a:r>
          </a:p>
          <a:p>
            <a:r>
              <a:rPr lang="en-US" sz="2400" dirty="0"/>
              <a:t>Singlet or fight shorts/compression shirt for competitions</a:t>
            </a:r>
          </a:p>
          <a:p>
            <a:r>
              <a:rPr lang="en-US" sz="2400" dirty="0"/>
              <a:t>Tournaments frequently have gear vendors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C5B12C-0FEA-5212-7A39-D03FC16A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283" y="789273"/>
            <a:ext cx="2769379" cy="5279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F14FB-4BDD-5D9B-65F9-A04299171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43" y="4013200"/>
            <a:ext cx="3879052" cy="25905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EA3C3B-A3BA-3F4C-2706-B8EA61B95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574" y="4120573"/>
            <a:ext cx="2769379" cy="237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31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001C9-4329-47BA-87C1-1F40C5A5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70" y="155423"/>
            <a:ext cx="8596668" cy="611832"/>
          </a:xfrm>
        </p:spPr>
        <p:txBody>
          <a:bodyPr>
            <a:normAutofit fontScale="90000"/>
          </a:bodyPr>
          <a:lstStyle/>
          <a:p>
            <a:r>
              <a:rPr lang="en-US" dirty="0"/>
              <a:t>A Wrestling 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44CF1-AD1D-45FA-A2F7-14C032E9D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970" y="852003"/>
            <a:ext cx="8596668" cy="2017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Three periods: Normally 1:00 or 1:30 for youth, depending on age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period – Both wrestlers begin on their feet (neutral position)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period – One wrestler has choice (top, bottom, neutral, or defer)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period – The other wrestler has choice (top, bottom, or neutral)</a:t>
            </a:r>
          </a:p>
          <a:p>
            <a:pPr lvl="1"/>
            <a:r>
              <a:rPr lang="en-US" dirty="0"/>
              <a:t>Sudden victory overtime, if needed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129B7F-6B03-66A1-5835-C89A5BEA9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98" y="2989985"/>
            <a:ext cx="4586599" cy="3271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DB9B2A-F1BA-8398-F01E-F31A0BF48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733" y="2989985"/>
            <a:ext cx="4716245" cy="32735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74368D9-B2AA-845B-E627-038017137B25}"/>
              </a:ext>
            </a:extLst>
          </p:cNvPr>
          <p:cNvSpPr txBox="1">
            <a:spLocks/>
          </p:cNvSpPr>
          <p:nvPr/>
        </p:nvSpPr>
        <p:spPr>
          <a:xfrm>
            <a:off x="1432414" y="6246168"/>
            <a:ext cx="2698152" cy="6118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Neutral Position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352D4F-B6F7-7C62-A162-D60424097959}"/>
              </a:ext>
            </a:extLst>
          </p:cNvPr>
          <p:cNvSpPr txBox="1">
            <a:spLocks/>
          </p:cNvSpPr>
          <p:nvPr/>
        </p:nvSpPr>
        <p:spPr>
          <a:xfrm>
            <a:off x="6536587" y="6243415"/>
            <a:ext cx="3049697" cy="6118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Referee’s Position</a:t>
            </a:r>
          </a:p>
        </p:txBody>
      </p:sp>
    </p:spTree>
    <p:extLst>
      <p:ext uri="{BB962C8B-B14F-4D97-AF65-F5344CB8AC3E}">
        <p14:creationId xmlns:p14="http://schemas.microsoft.com/office/powerpoint/2010/main" val="421912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12C47-FEFD-A89B-FE2D-0C762F2EE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20" y="203200"/>
            <a:ext cx="8596668" cy="53570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Scoring a 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C7B90-E8C7-2303-7322-14BC39CB6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55" y="738909"/>
            <a:ext cx="8475997" cy="3408218"/>
          </a:xfrm>
        </p:spPr>
        <p:txBody>
          <a:bodyPr>
            <a:normAutofit/>
          </a:bodyPr>
          <a:lstStyle/>
          <a:p>
            <a:r>
              <a:rPr lang="en-US" sz="1600" dirty="0"/>
              <a:t>In </a:t>
            </a:r>
            <a:r>
              <a:rPr lang="en-US" sz="1600" dirty="0" err="1"/>
              <a:t>folkstyle</a:t>
            </a:r>
            <a:r>
              <a:rPr lang="en-US" sz="1600" dirty="0"/>
              <a:t> wrestling, there are basically 5 ways to score:</a:t>
            </a:r>
          </a:p>
          <a:p>
            <a:pPr lvl="1"/>
            <a:r>
              <a:rPr lang="en-US" sz="1500" dirty="0"/>
              <a:t>Takedown (3 pts): from neutral, a wrestler gains control of the opponent on the mat</a:t>
            </a:r>
          </a:p>
          <a:p>
            <a:pPr lvl="1"/>
            <a:r>
              <a:rPr lang="en-US" sz="1500" dirty="0"/>
              <a:t>Escape (1 </a:t>
            </a:r>
            <a:r>
              <a:rPr lang="en-US" sz="1500" dirty="0" err="1"/>
              <a:t>pt</a:t>
            </a:r>
            <a:r>
              <a:rPr lang="en-US" sz="1500" dirty="0"/>
              <a:t>): from the bottom position, a wrestler gains the neutral position</a:t>
            </a:r>
          </a:p>
          <a:p>
            <a:pPr lvl="1"/>
            <a:r>
              <a:rPr lang="en-US" sz="1500" dirty="0"/>
              <a:t>Reversal (2 pts): from the bottom position, a wrestler gains top position over the opponent</a:t>
            </a:r>
          </a:p>
          <a:p>
            <a:pPr lvl="1"/>
            <a:r>
              <a:rPr lang="en-US" sz="1500" dirty="0" err="1"/>
              <a:t>Nearfall</a:t>
            </a:r>
            <a:r>
              <a:rPr lang="en-US" sz="1500" dirty="0"/>
              <a:t> (2, 3 or 4 pts): from the top position, a wrestler exposes the opponent’s back/shoulder blades to the mat—scored once the hold is released</a:t>
            </a:r>
          </a:p>
          <a:p>
            <a:pPr lvl="1"/>
            <a:r>
              <a:rPr lang="en-US" sz="1500" dirty="0"/>
              <a:t>Penalty (1+ pts): illegal holds, unsportsmanlike, stalling—sometimes warnings are issued</a:t>
            </a:r>
          </a:p>
          <a:p>
            <a:r>
              <a:rPr lang="en-US" sz="1600" dirty="0"/>
              <a:t>Scores are awarded by referee.  The referee’s green/red wrist bands correspond to green/red ankle bands that the wrestlers wear.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57A25E-8DE4-46EA-9E45-3E5BD59BB1C4}"/>
              </a:ext>
            </a:extLst>
          </p:cNvPr>
          <p:cNvSpPr txBox="1">
            <a:spLocks/>
          </p:cNvSpPr>
          <p:nvPr/>
        </p:nvSpPr>
        <p:spPr>
          <a:xfrm>
            <a:off x="804590" y="4705941"/>
            <a:ext cx="8475997" cy="1948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Decision: win by 1-7 pts</a:t>
            </a:r>
          </a:p>
          <a:p>
            <a:r>
              <a:rPr lang="en-US" sz="1600" dirty="0"/>
              <a:t>Major Decision: win by 8-14 pts</a:t>
            </a:r>
          </a:p>
          <a:p>
            <a:r>
              <a:rPr lang="en-US" sz="1600" dirty="0"/>
              <a:t>Technical Fall: win by 15 pts (match is stopped)</a:t>
            </a:r>
          </a:p>
          <a:p>
            <a:r>
              <a:rPr lang="en-US" sz="1600" dirty="0"/>
              <a:t>Fall (aka Pin): opponents shoulder blades are “pinned” to the mat (match is stopped)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186F10-9B58-54E8-22A3-F88592AA45CB}"/>
              </a:ext>
            </a:extLst>
          </p:cNvPr>
          <p:cNvSpPr txBox="1">
            <a:spLocks/>
          </p:cNvSpPr>
          <p:nvPr/>
        </p:nvSpPr>
        <p:spPr>
          <a:xfrm>
            <a:off x="346602" y="4147127"/>
            <a:ext cx="8596668" cy="5357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Types of victories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08AE005-E706-D7AC-9114-172C4663E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5" r="25784" b="7022"/>
          <a:stretch/>
        </p:blipFill>
        <p:spPr bwMode="auto">
          <a:xfrm>
            <a:off x="8831587" y="1265389"/>
            <a:ext cx="201168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45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4EDD8-3133-45F3-A64C-9CFAF9FB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70" y="520879"/>
            <a:ext cx="9375771" cy="96695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Tournaments: Individual vs. Dual Team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B884FF-E6CE-6EFA-6141-1727D92FD265}"/>
              </a:ext>
            </a:extLst>
          </p:cNvPr>
          <p:cNvSpPr txBox="1">
            <a:spLocks/>
          </p:cNvSpPr>
          <p:nvPr/>
        </p:nvSpPr>
        <p:spPr>
          <a:xfrm>
            <a:off x="1030014" y="1650741"/>
            <a:ext cx="8923611" cy="4708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Individual</a:t>
            </a:r>
          </a:p>
          <a:p>
            <a:pPr lvl="1"/>
            <a:r>
              <a:rPr lang="en-US" sz="2200" dirty="0"/>
              <a:t>Your wrestler is bracketed with 3 wrestlers of similar age/weight</a:t>
            </a:r>
          </a:p>
          <a:p>
            <a:pPr lvl="1"/>
            <a:r>
              <a:rPr lang="en-US" sz="2200" dirty="0"/>
              <a:t>All 4 wrestlers will wrestle a match against each other</a:t>
            </a:r>
          </a:p>
          <a:p>
            <a:pPr lvl="1"/>
            <a:r>
              <a:rPr lang="en-US" sz="2200" dirty="0"/>
              <a:t>Awards are given after all matches complete</a:t>
            </a:r>
            <a:r>
              <a:rPr lang="en-US" sz="2400" dirty="0"/>
              <a:t>	</a:t>
            </a:r>
            <a:endParaRPr lang="en-US" sz="2000" dirty="0"/>
          </a:p>
          <a:p>
            <a:r>
              <a:rPr lang="en-US" sz="2400" dirty="0"/>
              <a:t>Dual Team</a:t>
            </a:r>
          </a:p>
          <a:p>
            <a:pPr lvl="1"/>
            <a:r>
              <a:rPr lang="en-US" sz="2200" dirty="0"/>
              <a:t>Our team full lineup wrestles other teams (K-3 or K-6)</a:t>
            </a:r>
          </a:p>
          <a:p>
            <a:pPr lvl="1"/>
            <a:r>
              <a:rPr lang="en-US" sz="2200" dirty="0"/>
              <a:t>Coaches determine the team lineup through discretion and “wrestle-offs” </a:t>
            </a:r>
          </a:p>
          <a:p>
            <a:pPr lvl="1"/>
            <a:r>
              <a:rPr lang="en-US" sz="2200" dirty="0"/>
              <a:t>Team points are awarded based on results of individual match results </a:t>
            </a:r>
            <a:r>
              <a:rPr lang="en-US" sz="1700" dirty="0"/>
              <a:t>(3 pts for decision, 4 pts for major decision, 5 pts for tech fall, 6 pts for fall/forfeit)</a:t>
            </a:r>
          </a:p>
          <a:p>
            <a:pPr lvl="1"/>
            <a:r>
              <a:rPr lang="en-US" sz="2200" dirty="0"/>
              <a:t>This is the type of match you often see at the high school and collegiate level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85959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12C47-FEFD-A89B-FE2D-0C762F2EE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99" y="231697"/>
            <a:ext cx="8596668" cy="672662"/>
          </a:xfrm>
        </p:spPr>
        <p:txBody>
          <a:bodyPr/>
          <a:lstStyle/>
          <a:p>
            <a:r>
              <a:rPr lang="en-US" dirty="0"/>
              <a:t>Individual Tournaments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C7B90-E8C7-2303-7322-14BC39CB6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99" y="762000"/>
            <a:ext cx="4714474" cy="1696063"/>
          </a:xfrm>
        </p:spPr>
        <p:txBody>
          <a:bodyPr>
            <a:normAutofit fontScale="70000" lnSpcReduction="20000"/>
          </a:bodyPr>
          <a:lstStyle/>
          <a:p>
            <a:r>
              <a:rPr lang="en-US" sz="2300" b="1" dirty="0"/>
              <a:t>Open Tournament</a:t>
            </a:r>
          </a:p>
          <a:p>
            <a:pPr lvl="1"/>
            <a:r>
              <a:rPr lang="en-US" sz="1700" dirty="0"/>
              <a:t>No MN/USA membership required</a:t>
            </a:r>
          </a:p>
          <a:p>
            <a:pPr lvl="1"/>
            <a:r>
              <a:rPr lang="en-US" sz="1700" dirty="0"/>
              <a:t>Often same-day registration/weigh-ins</a:t>
            </a:r>
          </a:p>
          <a:p>
            <a:pPr lvl="1"/>
            <a:r>
              <a:rPr lang="en-US" sz="1700" dirty="0"/>
              <a:t>Often will pair by grade in school</a:t>
            </a:r>
          </a:p>
          <a:p>
            <a:pPr lvl="1"/>
            <a:r>
              <a:rPr lang="en-US" sz="1700" dirty="0"/>
              <a:t>Often will try to pair by experience level</a:t>
            </a:r>
          </a:p>
          <a:p>
            <a:pPr lvl="1"/>
            <a:r>
              <a:rPr lang="en-US" sz="1700" dirty="0"/>
              <a:t>Often use paper bracketing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0B54CB-602C-B291-1838-61C53E51B3E3}"/>
              </a:ext>
            </a:extLst>
          </p:cNvPr>
          <p:cNvSpPr txBox="1">
            <a:spLocks/>
          </p:cNvSpPr>
          <p:nvPr/>
        </p:nvSpPr>
        <p:spPr>
          <a:xfrm>
            <a:off x="570477" y="3535683"/>
            <a:ext cx="5350350" cy="208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/>
              <a:t>MN/USA Qualifier Tournament</a:t>
            </a:r>
          </a:p>
          <a:p>
            <a:pPr lvl="1"/>
            <a:r>
              <a:rPr lang="en-US" dirty="0"/>
              <a:t>Must have a MN/USA membership</a:t>
            </a:r>
          </a:p>
          <a:p>
            <a:pPr lvl="1"/>
            <a:r>
              <a:rPr lang="en-US" dirty="0"/>
              <a:t>Must pre-register, honor system weights</a:t>
            </a:r>
          </a:p>
          <a:p>
            <a:pPr lvl="1"/>
            <a:r>
              <a:rPr lang="en-US" dirty="0"/>
              <a:t>Use MN/USA age groups</a:t>
            </a:r>
          </a:p>
          <a:p>
            <a:pPr lvl="1"/>
            <a:r>
              <a:rPr lang="en-US" dirty="0"/>
              <a:t>Wrestlers accumulate qualifying points for regional/state tournaments</a:t>
            </a:r>
          </a:p>
          <a:p>
            <a:pPr lvl="1"/>
            <a:r>
              <a:rPr lang="en-US" dirty="0"/>
              <a:t>Online bracketing</a:t>
            </a:r>
          </a:p>
          <a:p>
            <a:pPr lvl="1"/>
            <a:r>
              <a:rPr lang="en-US" dirty="0"/>
              <a:t>Generally stiffer competition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823E412-0ED6-771C-25E1-A077BFF1B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065247"/>
              </p:ext>
            </p:extLst>
          </p:nvPr>
        </p:nvGraphicFramePr>
        <p:xfrm>
          <a:off x="6203576" y="3755875"/>
          <a:ext cx="308385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455">
                  <a:extLst>
                    <a:ext uri="{9D8B030D-6E8A-4147-A177-3AD203B41FA5}">
                      <a16:colId xmlns:a16="http://schemas.microsoft.com/office/drawing/2014/main" val="2833466609"/>
                    </a:ext>
                  </a:extLst>
                </a:gridCol>
                <a:gridCol w="1411518">
                  <a:extLst>
                    <a:ext uri="{9D8B030D-6E8A-4147-A177-3AD203B41FA5}">
                      <a16:colId xmlns:a16="http://schemas.microsoft.com/office/drawing/2014/main" val="3469239827"/>
                    </a:ext>
                  </a:extLst>
                </a:gridCol>
                <a:gridCol w="1079886">
                  <a:extLst>
                    <a:ext uri="{9D8B030D-6E8A-4147-A177-3AD203B41FA5}">
                      <a16:colId xmlns:a16="http://schemas.microsoft.com/office/drawing/2014/main" val="35257368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Birth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121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6U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Pee Wee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2020-2021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2683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8U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Bantam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2018-2019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3574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10U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Intermediate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2016-2017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4921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12U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2014-2015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2936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/>
                        <a:t>14U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Schoolboy/girl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2012-2013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99794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CBD2F9D-E46F-38F7-B384-54576A77F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17" y="5689051"/>
            <a:ext cx="9650172" cy="10288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E69423-C0A4-9833-B403-E3282BCCA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99" y="2496740"/>
            <a:ext cx="9897856" cy="10002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A4F3F55-1275-DBA1-4C88-5B159190B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" b="30062"/>
          <a:stretch/>
        </p:blipFill>
        <p:spPr bwMode="auto">
          <a:xfrm>
            <a:off x="6560192" y="475640"/>
            <a:ext cx="3662800" cy="170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191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7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990000"/>
      </a:accent1>
      <a:accent2>
        <a:srgbClr val="F49C00"/>
      </a:accent2>
      <a:accent3>
        <a:srgbClr val="F4D8CF"/>
      </a:accent3>
      <a:accent4>
        <a:srgbClr val="851C00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D2844B654A3746A0963A8468D8D490" ma:contentTypeVersion="4" ma:contentTypeDescription="Create a new document." ma:contentTypeScope="" ma:versionID="b143302e28860e8c7e98be691226acb1">
  <xsd:schema xmlns:xsd="http://www.w3.org/2001/XMLSchema" xmlns:xs="http://www.w3.org/2001/XMLSchema" xmlns:p="http://schemas.microsoft.com/office/2006/metadata/properties" xmlns:ns3="2bad0b80-1172-49a2-98f3-c131ed413540" targetNamespace="http://schemas.microsoft.com/office/2006/metadata/properties" ma:root="true" ma:fieldsID="b7c5c410deb58d9554590d4230de83c5" ns3:_="">
    <xsd:import namespace="2bad0b80-1172-49a2-98f3-c131ed4135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d0b80-1172-49a2-98f3-c131ed4135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99EC6B-C71F-4821-B26A-0C3F9D58A67B}">
  <ds:schemaRefs>
    <ds:schemaRef ds:uri="2bad0b80-1172-49a2-98f3-c131ed4135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5AC4FED-2E34-4BB9-89B0-4BB759E8F09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1923D6E-6CA2-4414-B1A8-744FE5104FA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b268d57-2a6f-4e04-b0de-6938583d5ebc}" enabled="0" method="" siteId="{5b268d57-2a6f-4e04-b0de-6938583d5e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3734</TotalTime>
  <Words>1240</Words>
  <Application>Microsoft Office PowerPoint</Application>
  <PresentationFormat>Widescreen</PresentationFormat>
  <Paragraphs>161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Verdana</vt:lpstr>
      <vt:lpstr>Wingdings 3</vt:lpstr>
      <vt:lpstr>Facet</vt:lpstr>
      <vt:lpstr>MAPLE GROVE WRESTLING CLUB</vt:lpstr>
      <vt:lpstr>Objectives</vt:lpstr>
      <vt:lpstr>MN/USA Wrestling https://www.mnusawrestling.org/</vt:lpstr>
      <vt:lpstr>Styles of Wrestling</vt:lpstr>
      <vt:lpstr>Gear/Uniforms </vt:lpstr>
      <vt:lpstr>A Wrestling Match</vt:lpstr>
      <vt:lpstr>Scoring a match</vt:lpstr>
      <vt:lpstr>Tournaments: Individual vs. Dual Team</vt:lpstr>
      <vt:lpstr>Individual Tournaments</vt:lpstr>
      <vt:lpstr>Let’s Wrestle!</vt:lpstr>
      <vt:lpstr>Let’s Wrestle! (continued)</vt:lpstr>
      <vt:lpstr>Qualifying for Regionals and State</vt:lpstr>
      <vt:lpstr>Odds &amp; Ends</vt:lpstr>
      <vt:lpstr>Wrap up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Kisch</dc:creator>
  <cp:lastModifiedBy>Bielat, Ryan</cp:lastModifiedBy>
  <cp:revision>6</cp:revision>
  <dcterms:created xsi:type="dcterms:W3CDTF">2019-11-05T22:45:46Z</dcterms:created>
  <dcterms:modified xsi:type="dcterms:W3CDTF">2025-10-01T15:45:13Z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0x01010043D2844B654A3746A0963A8468D8D490</vt:lpwstr>
  </property>
</Properties>
</file>