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1" autoAdjust="0"/>
    <p:restoredTop sz="94660"/>
  </p:normalViewPr>
  <p:slideViewPr>
    <p:cSldViewPr snapToGrid="0">
      <p:cViewPr>
        <p:scale>
          <a:sx n="92" d="100"/>
          <a:sy n="92" d="100"/>
        </p:scale>
        <p:origin x="27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/>
              <a:t>PLAY WITHOUT PUCK </a:t>
            </a:r>
            <a:r>
              <a:rPr lang="en-US" sz="3600" smtClean="0"/>
              <a:t>= </a:t>
            </a:r>
            <a:br>
              <a:rPr lang="en-US" sz="3600" smtClean="0"/>
            </a:br>
            <a:r>
              <a:rPr lang="en-US" sz="3600" smtClean="0"/>
              <a:t>OPPORTUNITES </a:t>
            </a:r>
            <a:r>
              <a:rPr lang="en-US" sz="3600" dirty="0" smtClean="0"/>
              <a:t>WITH THE PUCK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68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84" y="325438"/>
            <a:ext cx="5384865" cy="30556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767" y="332689"/>
            <a:ext cx="5384865" cy="30628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141" y="3580728"/>
            <a:ext cx="5743395" cy="30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770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26" y="119929"/>
            <a:ext cx="5452147" cy="33070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258" y="119929"/>
            <a:ext cx="5410200" cy="33006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540" y="3492323"/>
            <a:ext cx="5372362" cy="330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51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21" y="221621"/>
            <a:ext cx="5460042" cy="31130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87" y="191718"/>
            <a:ext cx="5391664" cy="30982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21" y="3474535"/>
            <a:ext cx="5438280" cy="30859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87" y="3448181"/>
            <a:ext cx="5433060" cy="311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89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16" y="302578"/>
            <a:ext cx="5491545" cy="31013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660" y="330930"/>
            <a:ext cx="5454912" cy="31051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16" y="3525706"/>
            <a:ext cx="5491545" cy="30680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592" y="3525706"/>
            <a:ext cx="5410980" cy="307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688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62" y="297601"/>
            <a:ext cx="5451974" cy="31035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706" y="297601"/>
            <a:ext cx="5477234" cy="30957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62" y="3548438"/>
            <a:ext cx="5441741" cy="30756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633" y="3530799"/>
            <a:ext cx="5477307" cy="309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403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44" y="303197"/>
            <a:ext cx="5445992" cy="31001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983" y="282916"/>
            <a:ext cx="5471250" cy="31120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35" y="3552819"/>
            <a:ext cx="5445901" cy="30902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181" y="3594605"/>
            <a:ext cx="5476052" cy="312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756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82720"/>
            <a:ext cx="6225540" cy="35410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389" y="3174706"/>
            <a:ext cx="6168996" cy="352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108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77" y="283430"/>
            <a:ext cx="5353858" cy="30259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226" y="3450968"/>
            <a:ext cx="5310045" cy="2986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225" y="283430"/>
            <a:ext cx="5310045" cy="30051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77" y="3450968"/>
            <a:ext cx="5353858" cy="299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5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8" y="91523"/>
            <a:ext cx="5993447" cy="33166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554" y="91523"/>
            <a:ext cx="5993446" cy="33166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832" y="3507971"/>
            <a:ext cx="5993445" cy="33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379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53" y="106966"/>
            <a:ext cx="5763331" cy="32315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146" y="106966"/>
            <a:ext cx="5763330" cy="32418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54" y="3449781"/>
            <a:ext cx="5763330" cy="32496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146" y="3460146"/>
            <a:ext cx="5763331" cy="323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776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75" y="170037"/>
            <a:ext cx="5895487" cy="33135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84" y="187439"/>
            <a:ext cx="5895487" cy="33135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84" y="3600835"/>
            <a:ext cx="5895487" cy="31347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74" y="3587581"/>
            <a:ext cx="5895487" cy="314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843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8" y="124214"/>
            <a:ext cx="5957029" cy="33856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879" y="169749"/>
            <a:ext cx="5957028" cy="33401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617" y="3546072"/>
            <a:ext cx="5957029" cy="318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978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31" y="130746"/>
            <a:ext cx="5735621" cy="32340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570" y="123009"/>
            <a:ext cx="5735621" cy="32417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31" y="3486798"/>
            <a:ext cx="5735621" cy="32108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569" y="3481640"/>
            <a:ext cx="5735621" cy="321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1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09" y="159849"/>
            <a:ext cx="5751469" cy="3540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665" y="161262"/>
            <a:ext cx="6288441" cy="35372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657" y="3200590"/>
            <a:ext cx="6288441" cy="354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671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25" y="146703"/>
            <a:ext cx="6016139" cy="34003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864" y="3391594"/>
            <a:ext cx="5938282" cy="336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3058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26</TotalTime>
  <Words>4</Words>
  <Application>Microsoft Office PowerPoint</Application>
  <PresentationFormat>Widescreen</PresentationFormat>
  <Paragraphs>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Wingdings 3</vt:lpstr>
      <vt:lpstr>Ion</vt:lpstr>
      <vt:lpstr>PLAY WITHOUT PUCK =  OPPORTUNITES WITH THE PUCK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PLAY WITHOUT PUCK</dc:title>
  <dc:creator>admin</dc:creator>
  <cp:lastModifiedBy>admin</cp:lastModifiedBy>
  <cp:revision>3</cp:revision>
  <dcterms:created xsi:type="dcterms:W3CDTF">2019-03-23T13:38:40Z</dcterms:created>
  <dcterms:modified xsi:type="dcterms:W3CDTF">2019-03-23T14:05:07Z</dcterms:modified>
</cp:coreProperties>
</file>