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autoCompressPictures="0" saveSubsetFonts="1">
  <p:sldMasterIdLst>
    <p:sldMasterId r:id="rId4" id="2147483648"/>
  </p:sldMasterIdLst>
  <p:notesMasterIdLst>
    <p:notesMasterId r:id="rId5"/>
  </p:notesMasterIdLst>
  <p:sldIdLst>
    <p:sldId r:id="rId6" id="256"/>
    <p:sldId r:id="rId7" id="257"/>
    <p:sldId r:id="rId8" id="258"/>
    <p:sldId r:id="rId9" id="259"/>
    <p:sldId r:id="rId10" id="260"/>
    <p:sldId r:id="rId11" id="261"/>
    <p:sldId r:id="rId12" id="262"/>
    <p:sldId r:id="rId13" id="263"/>
    <p:sldId r:id="rId14" id="264"/>
    <p:sldId r:id="rId15" id="265"/>
    <p:sldId r:id="rId16" id="266"/>
  </p:sldIdLst>
  <p:sldSz cx="12192000" cy="6858000"/>
  <p:notesSz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6858000" cy="9144000"/>
  <p:defaultText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defPPr>
      <a:defRPr lang="en-US">
        <a:uFillTx/>
      </a:defRPr>
    </a:defPPr>
    <a:lvl1pPr algn="l" defTabSz="914400" eaLnBrk="1" hangingPunct="1" latinLnBrk="0" marL="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uFillTx/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/>
</file>

<file path=ppt/tableStyles.xml><?xml version="1.0" encoding="utf-8"?>
<a:tblStyleLst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def="{5C22544A-7EE6-4342-B048-85BDC9FD1C3A}"/>
</file>

<file path=ppt/viewProps.xml><?xml version="1.0" encoding="utf-8"?>
<p:viewP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normalViewPr>
    <p:restoredLeft sz="15621"/>
    <p:restoredTop sz="94665"/>
  </p:normalViewPr>
  <p:slideViewPr>
    <p:cSldViewPr snapToGrid="0" snapToObjects="1">
      <p:cViewPr varScale="1">
  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sx d="100" n="107"/>
          <a:sy d="100" n="107"/>
        </p:scale>
  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736" y="168"/>
      </p:cViewPr>
    </p:cSldViewPr>
  </p:slideViewPr>
  <p:notesTextViewPr>
    <p:cViewPr>
      <p:sca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sx d="1" n="1"/>
        <a:sy d="1" n="1"/>
      </p:scale>
      <p:origin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x="0" y="0"/>
    </p:cViewPr>
  </p:notesTextViewPr>
  <p:gridSpacing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cx="76200" cy="76200"/>
</p:viewPr>
</file>

<file path=ppt/_rels/presentation.xml.rels><?xml version="1.0" standalone="yes" ?><Relationships xmlns="http://schemas.openxmlformats.org/package/2006/relationships"><Relationship Id="rId1" Target="presProps.xml" Type="http://schemas.openxmlformats.org/officeDocument/2006/relationships/presProps"></Relationship><Relationship Id="rId2" Target="tableStyles.xml" Type="http://schemas.openxmlformats.org/officeDocument/2006/relationships/tableStyles"></Relationship><Relationship Id="rId3" Target="viewProps.xml" Type="http://schemas.openxmlformats.org/officeDocument/2006/relationships/viewProps"></Relationship><Relationship Id="rId4" Target="slideMasters/slideMaster1.xml" Type="http://schemas.openxmlformats.org/officeDocument/2006/relationships/slideMaster"></Relationship><Relationship Id="rId5" Target="notesMasters/notesMaster1.xml" Type="http://schemas.openxmlformats.org/officeDocument/2006/relationships/notesMaster"></Relationship><Relationship Id="rId6" Target="slides/slide1.xml" Type="http://schemas.openxmlformats.org/officeDocument/2006/relationships/slide"></Relationship><Relationship Id="rId7" Target="slides/slide2.xml" Type="http://schemas.openxmlformats.org/officeDocument/2006/relationships/slide"></Relationship><Relationship Id="rId8" Target="slides/slide3.xml" Type="http://schemas.openxmlformats.org/officeDocument/2006/relationships/slide"></Relationship><Relationship Id="rId9" Target="slides/slide4.xml" Type="http://schemas.openxmlformats.org/officeDocument/2006/relationships/slide"></Relationship><Relationship Id="rId10" Target="slides/slide5.xml" Type="http://schemas.openxmlformats.org/officeDocument/2006/relationships/slide"></Relationship><Relationship Id="rId11" Target="slides/slide6.xml" Type="http://schemas.openxmlformats.org/officeDocument/2006/relationships/slide"></Relationship><Relationship Id="rId12" Target="slides/slide7.xml" Type="http://schemas.openxmlformats.org/officeDocument/2006/relationships/slide"></Relationship><Relationship Id="rId13" Target="slides/slide8.xml" Type="http://schemas.openxmlformats.org/officeDocument/2006/relationships/slide"></Relationship><Relationship Id="rId14" Target="slides/slide9.xml" Type="http://schemas.openxmlformats.org/officeDocument/2006/relationships/slide"></Relationship><Relationship Id="rId15" Target="slides/slide10.xml" Type="http://schemas.openxmlformats.org/officeDocument/2006/relationships/slide"></Relationship><Relationship Id="rId16" Target="slides/slide11.xml" Type="http://schemas.openxmlformats.org/officeDocument/2006/relationships/slide"></Relationship><Relationship Id="rId17" Target="theme/theme1.xml" Type="http://schemas.openxmlformats.org/officeDocument/2006/relationships/theme"></Relationship></Relationships>
</file>

<file path=ppt/notesMasters/_rels/notesMaster1.xml.rels><?xml version="1.0" standalone="yes" ?><Relationships xmlns="http://schemas.openxmlformats.org/package/2006/relationships"><Relationship Id="rId1" Target="../theme/theme2.xml" Type="http://schemas.openxmlformats.org/officeDocument/2006/relationships/theme"></Relationship></Relationships>
</file>

<file path=ppt/notesMasters/notesMaster1.xml><?xml version="1.0" encoding="utf-8"?>
<p:notes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Ref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x="1001">
        <a:schemeClr val="bg1"/>
      </p:bgRef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Header Placeholder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sz="quarter" type="hd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2971800" cy="458788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bIns="45720" lIns="91440" rIns="91440" rtlCol="0" tIns="45720" vert="horz"/>
          <a:lstStyle>
            <a:lvl1pPr algn="l">
              <a:defRPr sz="1200"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Date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84613" y="0"/>
            <a:ext cx="2971800" cy="458788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bIns="45720" lIns="91440" rIns="91440" rtlCol="0" tIns="45720" vert="horz"/>
          <a:lstStyle>
            <a:lvl1pPr algn="r">
              <a:defRPr sz="1200">
                <a:uFillTx/>
              </a:defRPr>
            </a:lvl1pPr>
          </a:lstStyle>
          <a:p>
            <a:fld id="{3A420C9C-6573-094D-BE70-6AEF5BFD2CCC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Slide Imag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ChangeAspect="1" noGrp="1" noRot="1"/>
          </p:cNvSpPr>
          <p:nvPr>
            <p:ph idx="2"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Notes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3" sz="quarter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85800" y="4400550"/>
            <a:ext cx="5486400" cy="3600450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bIns="45720" lIns="91440" rIns="91440" rtlCol="0" tIns="45720" vert="horz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Foot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4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8685213"/>
            <a:ext cx="2971800" cy="458787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bIns="45720" lIns="91440" rIns="91440" rtlCol="0" tIns="45720" vert="horz"/>
          <a:lstStyle>
            <a:lvl1pPr algn="l">
              <a:defRPr sz="1200"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Slide Number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5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3884613" y="8685213"/>
            <a:ext cx="2971800" cy="458787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 bIns="45720" lIns="91440" rIns="91440" rtlCol="0" tIns="45720" vert="horz"/>
          <a:lstStyle>
            <a:lvl1pPr algn="r">
              <a:defRPr sz="1200">
                <a:uFillTx/>
              </a:defRPr>
            </a:lvl1pPr>
          </a:lstStyle>
          <a:p>
            <a:fld id="{70FDB14F-182A-9A48-B36E-E2685D1E971A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lt2" folHlink="folHlink" hlink="hlink" tx1="dk1" tx2="dk2"/>
  <p:notes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lvl1pPr algn="l" defTabSz="914400" eaLnBrk="1" hangingPunct="1" latinLnBrk="0" marL="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notesSlides/_rels/notesSlide1.xml.rels><?xml version="1.0" standalone="yes" ?><Relationships xmlns="http://schemas.openxmlformats.org/package/2006/relationships"><Relationship Id="rId1" Target="https://www.nhl.com/video/bears-second-goal-of-the-period/t-309487934/c-69159003" TargetMode="External" Type="http://schemas.openxmlformats.org/officeDocument/2006/relationships/hyperlink"></Relationship><Relationship Id="rId2" Target="../slides/slide6.xml" Type="http://schemas.openxmlformats.org/officeDocument/2006/relationships/slide"></Relationship><Relationship Id="rId3" Target="../notesMasters/notesMaster1.xml" Type="http://schemas.openxmlformats.org/officeDocument/2006/relationships/notesMaster"></Relationship></Relationships>
</file>

<file path=ppt/notesSlides/notesSlide1.xml><?xml version="1.0" encoding="utf-8"?>
<p:notes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Slide Image Placeholder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ChangeAspect="1" noGrp="1" noRot="1"/>
          </p:cNvSpPr>
          <p:nvPr>
            <p:ph type="sldImg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Notes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algn="ctr"/>
            <a:r>
              <a:rPr dirty="0" lang="en-US">
                <a:uFillTx/>
                <a:hlinkClick r:id="rId1"/>
              </a:rPr>
              <a:t>https://www.nhl.com/video/bears-second-goal-of-the-period/t-309487934/c-69159003</a:t>
            </a:r>
            <a:endParaRPr dirty="0" lang="en-US">
              <a:uFillTx/>
            </a:endParaRPr>
          </a:p>
          <a:p>
            <a:endParaRPr dirty="0"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Slide Number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5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70FDB14F-182A-9A48-B36E-E2685D1E971A}" type="slidenum">
              <a:rPr lang="en-US" smtClean="0">
                <a:uFillTx/>
              </a:rPr>
              <a:t>6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notes>
</file>

<file path=ppt/slideLayouts/_rels/slideLayout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2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3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4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5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6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7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8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9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0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_rels/slideLayout11.xml.rels><?xml version="1.0" standalone="yes" ?><Relationships xmlns="http://schemas.openxmlformats.org/package/2006/relationships"><Relationship Id="rId1" Target="../slideMasters/slideMaster1.xml" Type="http://schemas.openxmlformats.org/officeDocument/2006/relationships/slideMaster"></Relationship></Relationships>
</file>

<file path=ppt/slideLayouts/slideLayout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">
  <p:cSld name="Title Slide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ctr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524000" y="1122363"/>
            <a:ext cx="9144000" cy="23876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algn="ctr"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Subtitle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sub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1524000" y="3602038"/>
            <a:ext cx="9144000" cy="165576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algn="ctr" indent="0" marL="0">
              <a:buNone/>
              <a:defRPr sz="2400">
                <a:uFillTx/>
              </a:defRPr>
            </a:lvl1pPr>
            <a:lvl2pPr algn="ctr" indent="0" marL="457200">
              <a:buNone/>
              <a:defRPr sz="2000">
                <a:uFillTx/>
              </a:defRPr>
            </a:lvl2pPr>
            <a:lvl3pPr algn="ctr" indent="0" marL="914400">
              <a:buNone/>
              <a:defRPr sz="1800">
                <a:uFillTx/>
              </a:defRPr>
            </a:lvl3pPr>
            <a:lvl4pPr algn="ctr" indent="0" marL="1371600">
              <a:buNone/>
              <a:defRPr sz="1600">
                <a:uFillTx/>
              </a:defRPr>
            </a:lvl4pPr>
            <a:lvl5pPr algn="ctr" indent="0" marL="1828800">
              <a:buNone/>
              <a:defRPr sz="1600">
                <a:uFillTx/>
              </a:defRPr>
            </a:lvl5pPr>
            <a:lvl6pPr algn="ctr" indent="0" marL="2286000">
              <a:buNone/>
              <a:defRPr sz="1600">
                <a:uFillTx/>
              </a:defRPr>
            </a:lvl6pPr>
            <a:lvl7pPr algn="ctr" indent="0" marL="2743200">
              <a:buNone/>
              <a:defRPr sz="1600">
                <a:uFillTx/>
              </a:defRPr>
            </a:lvl7pPr>
            <a:lvl8pPr algn="ctr" indent="0" marL="3200400">
              <a:buNone/>
              <a:defRPr sz="1600">
                <a:uFillTx/>
              </a:defRPr>
            </a:lvl8pPr>
            <a:lvl9pPr algn="ctr" indent="0" marL="3657600">
              <a:buNone/>
              <a:defRPr sz="1600">
                <a:uFillTx/>
              </a:defRPr>
            </a:lvl9pPr>
          </a:lstStyle>
          <a:p>
            <a:r>
              <a:rPr lang="en-US">
                <a:uFillTx/>
              </a:rPr>
              <a:t>Click to edit Master subtitle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">
  <p:cSld name="Title and Conten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Conten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secHead">
  <p:cSld name="Section Header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1850" y="1709738"/>
            <a:ext cx="10515600" cy="2852737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1850" y="4589463"/>
            <a:ext cx="10515600" cy="1500187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Obj">
  <p:cSld name="Two Conten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Conten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1825625"/>
            <a:ext cx="5181600" cy="43513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Conten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172200" y="1825625"/>
            <a:ext cx="5181600" cy="43513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Date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Foot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Slide Number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woTxTwoObj">
  <p:cSld name="Comparison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365125"/>
            <a:ext cx="10515600" cy="1325563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1681163"/>
            <a:ext cx="5157787" cy="82391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Conten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2505075"/>
            <a:ext cx="5157787" cy="3684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Text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3" sz="quarter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172200" y="1681163"/>
            <a:ext cx="5183188" cy="823912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 indent="0" marL="0">
              <a:buNone/>
              <a:defRPr b="1" sz="2400">
                <a:uFillTx/>
              </a:defRPr>
            </a:lvl1pPr>
            <a:lvl2pPr indent="0" marL="457200">
              <a:buNone/>
              <a:defRPr b="1" sz="2000">
                <a:uFillTx/>
              </a:defRPr>
            </a:lvl2pPr>
            <a:lvl3pPr indent="0" marL="914400">
              <a:buNone/>
              <a:defRPr b="1" sz="1800">
                <a:uFillTx/>
              </a:defRPr>
            </a:lvl3pPr>
            <a:lvl4pPr indent="0" marL="1371600">
              <a:buNone/>
              <a:defRPr b="1" sz="1600">
                <a:uFillTx/>
              </a:defRPr>
            </a:lvl4pPr>
            <a:lvl5pPr indent="0" marL="1828800">
              <a:buNone/>
              <a:defRPr b="1" sz="1600">
                <a:uFillTx/>
              </a:defRPr>
            </a:lvl5pPr>
            <a:lvl6pPr indent="0" marL="2286000">
              <a:buNone/>
              <a:defRPr b="1" sz="1600">
                <a:uFillTx/>
              </a:defRPr>
            </a:lvl6pPr>
            <a:lvl7pPr indent="0" marL="2743200">
              <a:buNone/>
              <a:defRPr b="1" sz="1600">
                <a:uFillTx/>
              </a:defRPr>
            </a:lvl7pPr>
            <a:lvl8pPr indent="0" marL="3200400">
              <a:buNone/>
              <a:defRPr b="1" sz="1600">
                <a:uFillTx/>
              </a:defRPr>
            </a:lvl8pPr>
            <a:lvl9pPr indent="0" marL="3657600">
              <a:buNone/>
              <a:defRPr b="1" sz="16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Content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4" sz="quarte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6172200" y="2505075"/>
            <a:ext cx="5183188" cy="3684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Date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8" name="Footer Placeholder 7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9" name="Slide Number Placeholder 8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titleOnly">
  <p:cSld name="Title Only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Date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Footer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Slide Numb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blank">
  <p:cSld name="Blank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Date Placeholder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Footer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Slide Number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objTx">
  <p:cSld name="Content with Caption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457200"/>
            <a:ext cx="3932237" cy="16002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Conten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183188" y="987425"/>
            <a:ext cx="6172200" cy="487362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Tex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2057400"/>
            <a:ext cx="3932237" cy="3811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1600">
                <a:uFillTx/>
              </a:defRPr>
            </a:lvl1pPr>
            <a:lvl2pPr indent="0" marL="457200">
              <a:buNone/>
              <a:defRPr sz="1400">
                <a:uFillTx/>
              </a:defRPr>
            </a:lvl2pPr>
            <a:lvl3pPr indent="0" marL="914400">
              <a:buNone/>
              <a:defRPr sz="1200">
                <a:uFillTx/>
              </a:defRPr>
            </a:lvl3pPr>
            <a:lvl4pPr indent="0" marL="1371600">
              <a:buNone/>
              <a:defRPr sz="1000">
                <a:uFillTx/>
              </a:defRPr>
            </a:lvl4pPr>
            <a:lvl5pPr indent="0" marL="1828800">
              <a:buNone/>
              <a:defRPr sz="1000">
                <a:uFillTx/>
              </a:defRPr>
            </a:lvl5pPr>
            <a:lvl6pPr indent="0" marL="2286000">
              <a:buNone/>
              <a:defRPr sz="1000">
                <a:uFillTx/>
              </a:defRPr>
            </a:lvl6pPr>
            <a:lvl7pPr indent="0" marL="2743200">
              <a:buNone/>
              <a:defRPr sz="1000">
                <a:uFillTx/>
              </a:defRPr>
            </a:lvl7pPr>
            <a:lvl8pPr indent="0" marL="3200400">
              <a:buNone/>
              <a:defRPr sz="1000">
                <a:uFillTx/>
              </a:defRPr>
            </a:lvl8pPr>
            <a:lvl9pPr indent="0" marL="365760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Date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Foot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Slide Number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picTx">
  <p:cSld name="Picture with Caption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457200"/>
            <a:ext cx="3932237" cy="1600200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Picture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pic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5183188" y="987425"/>
            <a:ext cx="6172200" cy="4873625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3200">
                <a:uFillTx/>
              </a:defRPr>
            </a:lvl1pPr>
            <a:lvl2pPr indent="0" marL="457200">
              <a:buNone/>
              <a:defRPr sz="2800">
                <a:uFillTx/>
              </a:defRPr>
            </a:lvl2pPr>
            <a:lvl3pPr indent="0" marL="914400">
              <a:buNone/>
              <a:defRPr sz="2400">
                <a:uFillTx/>
              </a:defRPr>
            </a:lvl3pPr>
            <a:lvl4pPr indent="0" marL="1371600">
              <a:buNone/>
              <a:defRPr sz="2000">
                <a:uFillTx/>
              </a:defRPr>
            </a:lvl4pPr>
            <a:lvl5pPr indent="0" marL="1828800">
              <a:buNone/>
              <a:defRPr sz="2000">
                <a:uFillTx/>
              </a:defRPr>
            </a:lvl5pPr>
            <a:lvl6pPr indent="0" marL="2286000">
              <a:buNone/>
              <a:defRPr sz="2000">
                <a:uFillTx/>
              </a:defRPr>
            </a:lvl6pPr>
            <a:lvl7pPr indent="0" marL="2743200">
              <a:buNone/>
              <a:defRPr sz="2000">
                <a:uFillTx/>
              </a:defRPr>
            </a:lvl7pPr>
            <a:lvl8pPr indent="0" marL="3200400">
              <a:buNone/>
              <a:defRPr sz="2000">
                <a:uFillTx/>
              </a:defRPr>
            </a:lvl8pPr>
            <a:lvl9pPr indent="0" marL="3657600">
              <a:buNone/>
              <a:defRPr sz="2000">
                <a:uFillTx/>
              </a:defRPr>
            </a:lvl9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Text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9788" y="2057400"/>
            <a:ext cx="3932237" cy="381158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>
            <a:lvl1pPr indent="0" marL="0">
              <a:buNone/>
              <a:defRPr sz="1600">
                <a:uFillTx/>
              </a:defRPr>
            </a:lvl1pPr>
            <a:lvl2pPr indent="0" marL="457200">
              <a:buNone/>
              <a:defRPr sz="1400">
                <a:uFillTx/>
              </a:defRPr>
            </a:lvl2pPr>
            <a:lvl3pPr indent="0" marL="914400">
              <a:buNone/>
              <a:defRPr sz="1200">
                <a:uFillTx/>
              </a:defRPr>
            </a:lvl3pPr>
            <a:lvl4pPr indent="0" marL="1371600">
              <a:buNone/>
              <a:defRPr sz="1000">
                <a:uFillTx/>
              </a:defRPr>
            </a:lvl4pPr>
            <a:lvl5pPr indent="0" marL="1828800">
              <a:buNone/>
              <a:defRPr sz="1000">
                <a:uFillTx/>
              </a:defRPr>
            </a:lvl5pPr>
            <a:lvl6pPr indent="0" marL="2286000">
              <a:buNone/>
              <a:defRPr sz="1000">
                <a:uFillTx/>
              </a:defRPr>
            </a:lvl6pPr>
            <a:lvl7pPr indent="0" marL="2743200">
              <a:buNone/>
              <a:defRPr sz="1000">
                <a:uFillTx/>
              </a:defRPr>
            </a:lvl7pPr>
            <a:lvl8pPr indent="0" marL="3200400">
              <a:buNone/>
              <a:defRPr sz="1000">
                <a:uFillTx/>
              </a:defRPr>
            </a:lvl8pPr>
            <a:lvl9pPr indent="0" marL="3657600">
              <a:buNone/>
              <a:defRPr sz="1000">
                <a:uFillTx/>
              </a:defRPr>
            </a:lvl9pPr>
          </a:lstStyle>
          <a:p>
            <a:pPr lvl="0"/>
            <a:r>
              <a:rPr lang="en-US">
                <a:uFillTx/>
              </a:rPr>
              <a:t>Click to edit Master text styles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Date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Foot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7" name="Slide Number Placeholder 6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x">
  <p:cSld name="Title and Vertical 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Vertical 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orient="vert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 preserve="1" type="vertTitleAndTx">
  <p:cSld name="Vertical Title and Text"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Vertical 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orient="vert"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724900" y="365125"/>
            <a:ext cx="2628900" cy="58118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Vertical 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orient="vert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365125"/>
            <a:ext cx="7734300" cy="5811838"/>
          </a:xfr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vert="eaVert"/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0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1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2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Layout>
</file>

<file path=ppt/slideMasters/_rels/slideMaster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../slideLayouts/slideLayout2.xml" Type="http://schemas.openxmlformats.org/officeDocument/2006/relationships/slideLayout"></Relationship><Relationship Id="rId3" Target="../slideLayouts/slideLayout3.xml" Type="http://schemas.openxmlformats.org/officeDocument/2006/relationships/slideLayout"></Relationship><Relationship Id="rId4" Target="../slideLayouts/slideLayout4.xml" Type="http://schemas.openxmlformats.org/officeDocument/2006/relationships/slideLayout"></Relationship><Relationship Id="rId5" Target="../slideLayouts/slideLayout5.xml" Type="http://schemas.openxmlformats.org/officeDocument/2006/relationships/slideLayout"></Relationship><Relationship Id="rId6" Target="../slideLayouts/slideLayout6.xml" Type="http://schemas.openxmlformats.org/officeDocument/2006/relationships/slideLayout"></Relationship><Relationship Id="rId7" Target="../slideLayouts/slideLayout7.xml" Type="http://schemas.openxmlformats.org/officeDocument/2006/relationships/slideLayout"></Relationship><Relationship Id="rId8" Target="../slideLayouts/slideLayout8.xml" Type="http://schemas.openxmlformats.org/officeDocument/2006/relationships/slideLayout"></Relationship><Relationship Id="rId9" Target="../slideLayouts/slideLayout9.xml" Type="http://schemas.openxmlformats.org/officeDocument/2006/relationships/slideLayout"></Relationship><Relationship Id="rId10" Target="../slideLayouts/slideLayout10.xml" Type="http://schemas.openxmlformats.org/officeDocument/2006/relationships/slideLayout"></Relationship><Relationship Id="rId11" Target="../slideLayouts/slideLayout11.xml" Type="http://schemas.openxmlformats.org/officeDocument/2006/relationships/slideLayout"></Relationship><Relationship Id="rId12" Target="../theme/theme1.xml" Type="http://schemas.openxmlformats.org/officeDocument/2006/relationships/theme"></Relationship></Relationships>
</file>

<file path=ppt/slideMasters/slideMaster1.xml><?xml version="1.0" encoding="utf-8"?>
<p:sldMaster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bg>
      <p:bgRef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x="1001">
        <a:schemeClr val="bg1"/>
      </p:bgRef>
    </p:bg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Placeholder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365125"/>
            <a:ext cx="10515600" cy="1325563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>
            <a:normAutofit/>
          </a:bodyPr>
          <a:lstStyle/>
          <a:p>
            <a:r>
              <a:rPr lang="en-US">
                <a:uFillTx/>
              </a:rPr>
              <a:t>Click to edit Master title style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Text Placeholder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body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1825625"/>
            <a:ext cx="10515600" cy="4351338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bIns="45720" lIns="91440" rIns="91440" rtlCol="0" tIns="45720" vert="horz">
            <a:normAutofit/>
          </a:bodyPr>
          <a:lstStyle/>
          <a:p>
            <a:pPr lvl="0"/>
            <a:r>
              <a:rPr lang="en-US">
                <a:uFillTx/>
              </a:rPr>
              <a:t>Click to edit Master text styles</a:t>
            </a:r>
          </a:p>
          <a:p>
            <a:pPr lvl="1"/>
            <a:r>
              <a:rPr lang="en-US">
                <a:uFillTx/>
              </a:rPr>
              <a:t>Second level</a:t>
            </a:r>
          </a:p>
          <a:p>
            <a:pPr lvl="2"/>
            <a:r>
              <a:rPr lang="en-US">
                <a:uFillTx/>
              </a:rPr>
              <a:t>Third level</a:t>
            </a:r>
          </a:p>
          <a:p>
            <a:pPr lvl="3"/>
            <a:r>
              <a:rPr lang="en-US">
                <a:uFillTx/>
              </a:rPr>
              <a:t>Fourth level</a:t>
            </a:r>
          </a:p>
          <a:p>
            <a:pPr lvl="4"/>
            <a:r>
              <a:rPr lang="en-US">
                <a:uFillTx/>
              </a:rPr>
              <a:t>Fifth level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4" name="Date Placeholder 3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2" sz="half" type="dt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38200" y="6356350"/>
            <a:ext cx="27432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1A9D8F28-5032-A441-8E76-785C093DC591}" type="datetimeFigureOut">
              <a:rPr lang="en-US" smtClean="0">
                <a:uFillTx/>
              </a:rPr>
              <a:t>9/27/19</a:t>
            </a:fld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5" name="Footer Placeholder 4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3" sz="quarter" type="ftr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4038600" y="6356350"/>
            <a:ext cx="41148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6" name="Slide Number Placeholder 5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4" sz="quarter" type="sldNum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8610600" y="6356350"/>
            <a:ext cx="2743200" cy="365125"/>
          </a:xfrm>
          <a:prstGeom prst="rect">
            <a:avLst/>
          </a:prstGeom>
        </p:spPr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FE2F48DF-D95D-D04E-94F2-A4B491D5A2FB}" type="slidenum">
              <a:rPr lang="en-US" smtClean="0">
                <a:uFillTx/>
              </a:rPr>
              <a:t>‹#›</a:t>
            </a:fld>
            <a:endParaRPr lang="en-US">
              <a:uFillTx/>
            </a:endParaRPr>
          </a:p>
        </p:txBody>
      </p:sp>
    </p:spTree>
  </p:cSld>
  <p:clrMap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accent1="accent1" accent2="accent2" accent3="accent3" accent4="accent4" accent5="accent5" accent6="accent6" bg1="lt1" bg2="lt2" folHlink="folHlink" hlink="hlink" tx1="dk1" tx2="dk2"/>
  <p:sldLayoutIdLst>
    <p:sldLayoutId r:id="rId1" id="2147483661"/>
    <p:sldLayoutId r:id="rId2" id="2147483662"/>
    <p:sldLayoutId r:id="rId3" id="2147483663"/>
    <p:sldLayoutId r:id="rId4" id="2147483664"/>
    <p:sldLayoutId r:id="rId5" id="2147483665"/>
    <p:sldLayoutId r:id="rId6" id="2147483666"/>
    <p:sldLayoutId r:id="rId7" id="2147483667"/>
    <p:sldLayoutId r:id="rId8" id="2147483668"/>
    <p:sldLayoutId r:id="rId9" id="2147483669"/>
    <p:sldLayoutId r:id="rId10" id="2147483670"/>
    <p:sldLayoutId r:id="rId11" id="2147483671"/>
  </p:sldLayoutIdLst>
  <p:txStyles>
    <p:title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<a:defPPr>
        <a:defRPr lang="en-US">
          <a:uFillTx/>
        </a:defRPr>
      </a:defPPr>
      <a:lvl1pPr algn="l" defTabSz="914400" eaLnBrk="1" hangingPunct="1" latinLnBrk="0" marL="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standalone="yes" ?><Relationships xmlns="http://schemas.openxmlformats.org/package/2006/relationships"><Relationship Id="rId1" Target="../slideLayouts/slideLayout1.xml" Type="http://schemas.openxmlformats.org/officeDocument/2006/relationships/slideLayout"></Relationship><Relationship Id="rId2" Target="https://www.nhl.com/video/bears-second-goal-of-the-period/t-309487934/c-69159003" TargetMode="External" Type="http://schemas.openxmlformats.org/officeDocument/2006/relationships/hyperlink"></Relationship></Relationships>
</file>

<file path=ppt/slides/_rels/slide2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.jpg" Type="http://schemas.openxmlformats.org/officeDocument/2006/relationships/image"></Relationship></Relationships>
</file>

<file path=ppt/slides/_rels/slide3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2.jpg" Type="http://schemas.openxmlformats.org/officeDocument/2006/relationships/image"></Relationship></Relationships>
</file>

<file path=ppt/slides/_rels/slide4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3.jpg" Type="http://schemas.openxmlformats.org/officeDocument/2006/relationships/image"></Relationship></Relationships>
</file>

<file path=ppt/slides/_rels/slide5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4.jpg" Type="http://schemas.openxmlformats.org/officeDocument/2006/relationships/image"></Relationship></Relationships>
</file>

<file path=ppt/slides/_rels/slide6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notesSlides/notesSlide1.xml" Type="http://schemas.openxmlformats.org/officeDocument/2006/relationships/notesSlide"></Relationship><Relationship Id="rId3" Target="../media/image5.jpg" Type="http://schemas.openxmlformats.org/officeDocument/2006/relationships/image"></Relationship></Relationships>
</file>

<file path=ppt/slides/_rels/slide7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6.jpg" Type="http://schemas.openxmlformats.org/officeDocument/2006/relationships/image"></Relationship></Relationships>
</file>

<file path=ppt/slides/_rels/slide8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7.jpg" Type="http://schemas.openxmlformats.org/officeDocument/2006/relationships/image"></Relationship></Relationships>
</file>

<file path=ppt/slides/_rels/slide9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8.jpg" Type="http://schemas.openxmlformats.org/officeDocument/2006/relationships/image"></Relationship></Relationships>
</file>

<file path=ppt/slides/_rels/slide10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9.jpg" Type="http://schemas.openxmlformats.org/officeDocument/2006/relationships/image"></Relationship></Relationships>
</file>

<file path=ppt/slides/_rels/slide11.xml.rels><?xml version="1.0" standalone="yes" ?><Relationships xmlns="http://schemas.openxmlformats.org/package/2006/relationships"><Relationship Id="rId1" Target="../slideLayouts/slideLayout2.xml" Type="http://schemas.openxmlformats.org/officeDocument/2006/relationships/slideLayout"></Relationship><Relationship Id="rId2" Target="../media/image10.jpg" Type="http://schemas.openxmlformats.org/officeDocument/2006/relationships/image"></Relationship></Relationships>
</file>

<file path=ppt/slides/slide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ctr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>
            <a:normAutofit fontScale="90000"/>
          </a:bodyPr>
          <a:lstStyle/>
          <a:p>
            <a:r>
              <a:rPr dirty="0" lang="en-US">
                <a:uFillTx/>
              </a:rPr>
              <a:t>Lateral Mobility (</a:t>
            </a:r>
            <a:r>
              <a:rPr dirty="0" err="1" lang="en-US">
                <a:uFillTx/>
              </a:rPr>
              <a:t>Dmen</a:t>
            </a:r>
            <a:r>
              <a:rPr dirty="0" lang="en-US">
                <a:uFillTx/>
              </a:rPr>
              <a:t>) </a:t>
            </a:r>
            <a:br>
              <a:rPr dirty="0" lang="en-US">
                <a:uFillTx/>
              </a:rPr>
            </a:br>
            <a:r>
              <a:rPr dirty="0" lang="en-US">
                <a:uFillTx/>
              </a:rPr>
              <a:t>at Blue Line </a:t>
            </a:r>
            <a:br>
              <a:rPr dirty="0" lang="en-US">
                <a:uFillTx/>
              </a:rPr>
            </a:br>
            <a:r>
              <a:rPr dirty="0" lang="en-US">
                <a:uFillTx/>
              </a:rPr>
              <a:t>&amp; Line Rush Against</a:t>
            </a:r>
          </a:p>
        </p:txBody>
      </p:sp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3" name="Subtitle 2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idx="1" type="sub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>
            <a:normAutofit fontScale="85000" lnSpcReduction="20000"/>
          </a:bodyPr>
          <a:lstStyle/>
          <a:p>
            <a:endParaRPr dirty="0" lang="en-US" sz="1200">
              <a:uFillTx/>
              <a:hlinkClick r:id="rId2"/>
            </a:endParaRPr>
          </a:p>
          <a:p>
            <a:endParaRPr dirty="0" lang="en-US" sz="1200">
              <a:uFillTx/>
              <a:hlinkClick r:id="rId2"/>
            </a:endParaRPr>
          </a:p>
          <a:p>
            <a:endParaRPr dirty="0" lang="en-US" sz="1200">
              <a:uFillTx/>
              <a:hlinkClick r:id="rId2"/>
            </a:endParaRPr>
          </a:p>
          <a:p>
            <a:endParaRPr dirty="0" lang="en-US" sz="1200">
              <a:uFillTx/>
              <a:hlinkClick r:id="rId2"/>
            </a:endParaRPr>
          </a:p>
          <a:p>
            <a:endParaRPr dirty="0" lang="en-US" sz="1200">
              <a:uFillTx/>
              <a:hlinkClick r:id="rId2"/>
            </a:endParaRPr>
          </a:p>
          <a:p>
            <a:endParaRPr dirty="0" lang="en-US" sz="1200">
              <a:uFillTx/>
              <a:hlinkClick r:id="rId2"/>
            </a:endParaRPr>
          </a:p>
          <a:p>
            <a:r>
              <a:rPr dirty="0" lang="en-US" sz="1200">
                <a:uFillTx/>
                <a:hlinkClick r:id="rId2"/>
              </a:rPr>
              <a:t>https://www.nhl.com/video/bears-second-goal-of-the-period/t-309487934/c-69159003</a:t>
            </a:r>
            <a:endParaRPr dirty="0" lang="en-US" sz="1200">
              <a:uFillTx/>
            </a:endParaRPr>
          </a:p>
          <a:p>
            <a:endParaRPr dirty="0" lang="en-US">
              <a:uFillTx/>
            </a:endParaRPr>
          </a:p>
        </p:txBody>
      </p:sp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skiing, snow, rink, ice hockey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2197953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snow, rink, skiing, indoor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-1"/>
            <a:ext cx="12192000" cy="6858001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group of people skiing on the snow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2197953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picture containing skiing, rink, snow, building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2182090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hockey game in the snow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3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-1" y="0"/>
            <a:ext cx="12192001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>
            <a:normAutofit/>
          </a:bodyPr>
          <a:lstStyle/>
          <a:p>
            <a:r>
              <a:rPr dirty="0" lang="en-US" sz="4000">
                <a:uFillTx/>
              </a:rPr>
              <a:t>Line Rush Against (great gap &amp; lateral movement)</a:t>
            </a: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group of people skiing down a snow covered slope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2221210" y="1825625"/>
            <a:ext cx="7749579" cy="4351338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hockey game in the snow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-1854809" y="-219017"/>
            <a:ext cx="12166269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group of people racing each other on a snow covered slope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2192000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hockey game in the snow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-1" y="0"/>
            <a:ext cx="12166269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s="http://schemas.openxmlformats.org/officeDocument/2006/sharedTypes" xmlns:r="http://schemas.openxmlformats.org/officeDocument/2006/relationships">
  <p:cSld>
    <p:spTree>
      <p:nvGrpSpPr>
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1" name=""/>
        <p:cNv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nvPr/>
      </p:nvGrpSpPr>
      <p:grp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<a:xfrm>
          <a:off x="0" y="0"/>
          <a:ext cx="0" cy="0"/>
          <a:chOff x="0" y="0"/>
          <a:chExt cx="0" cy="0"/>
        </a:xfrm>
      </p:grpSpPr>
      <p:sp>
        <p:nvSp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id="2" name="Title 1"/>
          <p:cNv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spLocks noGrp="1"/>
          </p:cNvSpPr>
          <p:nvPr>
            <p:ph type="title"/>
          </p:nvPr>
        </p:nvSpPr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/>
        <p:txBody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odyPr/>
          <a:lstStyle/>
          <a:p>
            <a:endParaRPr lang="en-US">
              <a:uFillTx/>
            </a:endParaRPr>
          </a:p>
        </p:txBody>
      </p:sp>
      <p:pic>
        <p:nvPicPr>
          <p:cNv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 descr="A hockey game in the snow  Description automatically generated" id="5" name="Content Placeholder 4"/>
          <p:cNvPic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  <a:picLocks noChangeAspect="1" noGrp="1"/>
          </p:cNvPicPr>
          <p:nvPr>
            <p:ph idx="1"/>
          </p:nvPr>
        </p:nvPicPr>
        <p:blipFill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blip r:embed="rId2"/>
          <a:stretch>
            <a:fillRect/>
          </a:stretch>
        </p:blipFill>
        <p:spP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      <a:xfrm>
            <a:off x="0" y="0"/>
            <a:ext cx="12192000" cy="6858000"/>
          </a:xfrm>
        </p:spPr>
      </p:pic>
    </p:spTree>
  </p:cSld>
  <p:clrMapOvr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dgm="http://schemas.openxmlformats.org/drawingml/2006/diagram" xmlns:wpc="http://schemas.microsoft.com/office/word/2010/wordprocessingCanvas">
    <a:masterClrMapping/>
  </p:clrMapOvr>
</p:sld>
</file>

<file path=ppt/theme/theme1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xmlns:c="http://schemas.openxmlformats.org/drawingml/2006/chart" xmlns:wpg="http://schemas.microsoft.com/office/word/2010/wordprocessingGroup" xmlns:pic="http://schemas.openxmlformats.org/drawingml/2006/picture" xmlns:wps="http://schemas.microsoft.com/office/word/2010/wordprocessingShape" xmlns:p="http://schemas.openxmlformats.org/presentationml/2006/main" xmlns:s="http://schemas.openxmlformats.org/officeDocument/2006/sharedTypes" xmlns:r="http://schemas.openxmlformats.org/officeDocument/2006/relationships" xmlns:dgm="http://schemas.openxmlformats.org/drawingml/2006/diagram" xmlns:wpc="http://schemas.microsoft.com/office/word/2010/wordprocessingCanva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46</Words>
  <Application>Microsoft Macintosh PowerPoint</Application>
  <PresentationFormat>Widescreen</PresentationFormat>
  <Paragraphs>11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Lateral Mobility (Dmen)  at Blue Line  &amp; Line Rush Against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Line Rush Against (great gap &amp; lateral movement)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Lateral Mobility At Blue Line</dc:title>
  <dc:creator>Sven Eaves</dc:creator>
  <cp:lastModifiedBy>Sven Eaves</cp:lastModifiedBy>
  <cp:revision>4</cp:revision>
  <dcterms:created xsi:type="dcterms:W3CDTF">2019-09-27T14:02:26Z</dcterms:created>
  <dcterms:modified xsi:type="dcterms:W3CDTF">2019-09-27T15:05:55Z</dcterms:modified>
</cp:coreProperties>
</file>