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E1651-7FC2-6BFD-F033-5AC128F1D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070091-E4A3-2B77-BF9F-4D385CEF9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21EE5-0810-51D2-E7B9-A20CAF30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1A709-17B6-CADC-01C1-AD9F2E616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B0814-BB12-FF30-D3B3-AE08FB8B0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59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28858-0A38-B735-A7BA-E3ECAB40D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D0AE8-D4A4-0E0E-18BF-B98C66011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50FCE-8C57-3BB1-7A31-DDFA53F0C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A1E1D-CF2E-37C7-76B8-6A2290C6F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0682D-BAB2-6F00-3BC3-4604B7883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01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ADA4A-FFC9-3C27-B05F-92B6BFC47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C738D-F69A-870C-9980-E582F475E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78EBC-ABC5-6EF2-C301-0ED87AD4D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94279-08D7-D5CC-5EBC-A50F7863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D4F3A-1B38-DB4E-40C9-C21430D03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6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63CB0-8BB2-EB00-DE6B-190F524B6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37C6D-D8E2-A1C5-0FAE-7D574D4B2E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6B88C-A1C2-6EF4-A83A-E74D1F647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80380-4850-6DA7-8C7F-AC3A8648E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E4D14-4187-4268-074A-A2AE402C8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A145C-ECCD-CFC9-D2DC-0E8149FE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280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3739B-680B-C1FF-E16D-F8F8FF18D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9F45A-EA82-FC36-42A3-B187D9936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AFE0FD-839D-FB69-28E9-48A3F1DE3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9DFF46-68FA-3647-DDEC-D8DD1CE092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80AE09-8F61-E476-8B26-4B7209C8B6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7EF377-7942-70BD-64D2-5F6DBC2C0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F0CFC5-F4B5-1997-124B-E77A600F8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83240B-7996-D5CE-C4C9-6A497298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12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7FB4E-8416-DC33-F461-F32A68EC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74372-6806-C49D-F478-0270C4291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03828-C80D-501B-2610-C3C05330A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E64E5-2BF0-430A-0582-58FCB86B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0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8B3E8E-21D2-72FA-B000-C1ABB818A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E12DAB-1CA7-7E4D-CA22-2EDBB8EBD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76BE7-BEEA-60D3-0A98-010600C46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97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7E5C4-C139-4895-F3FE-D21DD5754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E53E1-235A-2350-DD12-766CFB882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1CA73-DA72-AE78-E165-3585D63B9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0B7C3-3110-9EC7-529F-01CC358C9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32402B-B5E9-14B4-8AA1-B943C6D0A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1254E-B6AC-7EFC-4EAE-CFF6A135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8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38854-D891-A232-17FB-2B753E262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6C37F4-D4FF-A831-51FB-D88E0375A6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1257B-A38E-9F90-5988-99F10A026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1C019-B1A6-97AE-17C9-7545B7B66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04806-D582-6FB3-966C-B32E7FAE2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1BAC0-9B64-A47F-2704-9BB8AC33E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3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41A05-CE3E-F947-6502-CDF5595F4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030D4E-E1E4-90F9-BE6B-82BF109E1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EDE7F-BEFA-9834-18C8-6D1585FAB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557F-25AF-C2F2-B660-AD2CB92E3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58621-E6F7-5A50-5886-65F3C7928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93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E33525-FF05-0253-6EC7-400088556F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D44FA-6C4E-66A9-D2C7-71FE0C120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89E68-D105-E311-AB5A-122665F2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0B36B-70B7-245F-ABA0-7B45A985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57340-B6A1-953A-39EA-1B5F9E30A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24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02012F-91FD-0812-0364-2654F68E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231B1-BBA8-B27F-7CC3-1B31F4352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A7B0A-736D-96D2-5988-84B7A8987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28879-E8E2-8942-B743-33E41F17336E}" type="datetimeFigureOut">
              <a:rPr lang="en-US" smtClean="0"/>
              <a:t>11/8/22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D4092-2C09-33FA-4DF7-B9498C8A5D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6E3EE-4E59-3489-0050-EAC079B5F6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9C5B4-B210-9A4F-A708-C198C348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2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BA797-7B40-A64C-310A-4823C3B63F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Angling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BF368-376C-9DF5-A561-59BFD82D5B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549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36B63A-16B0-3F01-B3D7-CCE9096F5D13}"/>
              </a:ext>
            </a:extLst>
          </p:cNvPr>
          <p:cNvSpPr txBox="1"/>
          <p:nvPr/>
        </p:nvSpPr>
        <p:spPr>
          <a:xfrm>
            <a:off x="641131" y="504498"/>
            <a:ext cx="10836166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1" i="0" dirty="0">
                <a:solidFill>
                  <a:srgbClr val="000000"/>
                </a:solidFill>
                <a:effectLst/>
                <a:latin typeface="Roboto Condensed" panose="020F0502020204030204" pitchFamily="34" charset="0"/>
              </a:rPr>
              <a:t>Necessary Skills</a:t>
            </a:r>
          </a:p>
          <a:p>
            <a:pPr algn="l"/>
            <a:r>
              <a:rPr lang="en-US" sz="2800" b="0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There are a few keys elements to note when angling: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Stick awareness</a:t>
            </a:r>
            <a:r>
              <a:rPr lang="en-US" sz="2800" b="0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 – Players should be using their stick to influence play.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Sticks on the ice give the best chance of disrupting the attack by intercepting the puck or deflecting any potential passes.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Second, when going for contact or stripping puck carriers of possession, they should lead with stick-on-puck.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Skating on arcs</a:t>
            </a:r>
            <a:r>
              <a:rPr lang="en-US" sz="2800" b="0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 – Players that skate in straight lines are easy to get around. Those that arc their routes are highly effective. When done properly, players will pick up speed into the opponent.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Aim at their back shoulder/butt</a:t>
            </a:r>
            <a:r>
              <a:rPr lang="en-US" sz="2800" b="0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 –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72727"/>
                </a:solidFill>
                <a:effectLst/>
                <a:latin typeface="Roboto Condensed" panose="020F0502020204030204" pitchFamily="34" charset="0"/>
              </a:rPr>
              <a:t>The aiming point for an angling player is the back shoulder/butt of the opposition. This is critical for stopping any cutbacks.</a:t>
            </a:r>
          </a:p>
        </p:txBody>
      </p:sp>
    </p:spTree>
    <p:extLst>
      <p:ext uri="{BB962C8B-B14F-4D97-AF65-F5344CB8AC3E}">
        <p14:creationId xmlns:p14="http://schemas.microsoft.com/office/powerpoint/2010/main" val="4010045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 Recording 2022-11-08 at 4.19.25 PM">
            <a:hlinkClick r:id="" action="ppaction://media"/>
            <a:extLst>
              <a:ext uri="{FF2B5EF4-FFF2-40B4-BE49-F238E27FC236}">
                <a16:creationId xmlns:a16="http://schemas.microsoft.com/office/drawing/2014/main" id="{FD64DC0B-4F32-E69B-4B67-AE8C9C0E98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571" y="0"/>
            <a:ext cx="9936436" cy="584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7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0909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 Recording 2022-11-08 at 4.37.45 PM">
            <a:hlinkClick r:id="" action="ppaction://media"/>
            <a:extLst>
              <a:ext uri="{FF2B5EF4-FFF2-40B4-BE49-F238E27FC236}">
                <a16:creationId xmlns:a16="http://schemas.microsoft.com/office/drawing/2014/main" id="{630FBACD-BFF4-6783-C346-ECAA10F448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0278" y="0"/>
            <a:ext cx="10451443" cy="634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2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22B0-48B9-3302-755C-C9D7F0F9E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Surf and skate with</a:t>
            </a:r>
          </a:p>
          <a:p>
            <a:r>
              <a:rPr lang="en-US" dirty="0"/>
              <a:t>Not Surf </a:t>
            </a:r>
            <a:r>
              <a:rPr lang="en-US"/>
              <a:t>and skate </a:t>
            </a:r>
            <a:r>
              <a:rPr lang="en-US" dirty="0"/>
              <a:t>at.  </a:t>
            </a:r>
          </a:p>
          <a:p>
            <a:r>
              <a:rPr lang="en-US" dirty="0"/>
              <a:t>Skate with allows for numerous attempts to stay with the player.</a:t>
            </a:r>
          </a:p>
        </p:txBody>
      </p:sp>
    </p:spTree>
    <p:extLst>
      <p:ext uri="{BB962C8B-B14F-4D97-AF65-F5344CB8AC3E}">
        <p14:creationId xmlns:p14="http://schemas.microsoft.com/office/powerpoint/2010/main" val="230247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 Recording 2022-11-08 at 4.50.21 PM">
            <a:hlinkClick r:id="" action="ppaction://media"/>
            <a:extLst>
              <a:ext uri="{FF2B5EF4-FFF2-40B4-BE49-F238E27FC236}">
                <a16:creationId xmlns:a16="http://schemas.microsoft.com/office/drawing/2014/main" id="{2B48CA8C-6B1A-2F36-27CC-7E5F3659EB8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2144" y="233766"/>
            <a:ext cx="10327711" cy="5974728"/>
          </a:xfrm>
        </p:spPr>
      </p:pic>
    </p:spTree>
    <p:extLst>
      <p:ext uri="{BB962C8B-B14F-4D97-AF65-F5344CB8AC3E}">
        <p14:creationId xmlns:p14="http://schemas.microsoft.com/office/powerpoint/2010/main" val="35089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161</Words>
  <Application>Microsoft Macintosh PowerPoint</Application>
  <PresentationFormat>Widescreen</PresentationFormat>
  <Paragraphs>12</Paragraphs>
  <Slides>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Roboto Condensed</vt:lpstr>
      <vt:lpstr>Office Theme</vt:lpstr>
      <vt:lpstr>Angling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Angling</dc:title>
  <dc:creator>Jeff German</dc:creator>
  <cp:lastModifiedBy>Jeff German</cp:lastModifiedBy>
  <cp:revision>2</cp:revision>
  <dcterms:created xsi:type="dcterms:W3CDTF">2022-11-08T21:21:15Z</dcterms:created>
  <dcterms:modified xsi:type="dcterms:W3CDTF">2022-11-08T21:54:03Z</dcterms:modified>
</cp:coreProperties>
</file>