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
  </p:notesMasterIdLst>
  <p:sldIdLst>
    <p:sldId id="280" r:id="rId2"/>
    <p:sldId id="296" r:id="rId3"/>
    <p:sldId id="292" r:id="rId4"/>
    <p:sldId id="291" r:id="rId5"/>
    <p:sldId id="290" r:id="rId6"/>
    <p:sldId id="289" r:id="rId7"/>
    <p:sldId id="288" r:id="rId8"/>
    <p:sldId id="294" r:id="rId9"/>
    <p:sldId id="295" r:id="rId10"/>
    <p:sldId id="27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39B3FA-4FE7-4F85-9D22-05FCFF8C6AB2}" v="10" dt="2025-09-04T23:05:17.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061" autoAdjust="0"/>
  </p:normalViewPr>
  <p:slideViewPr>
    <p:cSldViewPr snapToGrid="0">
      <p:cViewPr varScale="1">
        <p:scale>
          <a:sx n="64" d="100"/>
          <a:sy n="64" d="100"/>
        </p:scale>
        <p:origin x="102" y="372"/>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WEISER" userId="e24d772656998bd0" providerId="LiveId" clId="{CA39B3FA-4FE7-4F85-9D22-05FCFF8C6AB2}"/>
    <pc:docChg chg="undo custSel addSld delSld modSld">
      <pc:chgData name="ryan WEISER" userId="e24d772656998bd0" providerId="LiveId" clId="{CA39B3FA-4FE7-4F85-9D22-05FCFF8C6AB2}" dt="2025-09-04T23:05:17.502" v="2101"/>
      <pc:docMkLst>
        <pc:docMk/>
      </pc:docMkLst>
      <pc:sldChg chg="modSp del mod">
        <pc:chgData name="ryan WEISER" userId="e24d772656998bd0" providerId="LiveId" clId="{CA39B3FA-4FE7-4F85-9D22-05FCFF8C6AB2}" dt="2025-08-25T01:13:29.374" v="2030" actId="2696"/>
        <pc:sldMkLst>
          <pc:docMk/>
          <pc:sldMk cId="1020447288" sldId="257"/>
        </pc:sldMkLst>
      </pc:sldChg>
      <pc:sldChg chg="addSp modSp mod">
        <pc:chgData name="ryan WEISER" userId="e24d772656998bd0" providerId="LiveId" clId="{CA39B3FA-4FE7-4F85-9D22-05FCFF8C6AB2}" dt="2025-09-04T22:42:45.777" v="2093"/>
        <pc:sldMkLst>
          <pc:docMk/>
          <pc:sldMk cId="3012880448" sldId="280"/>
        </pc:sldMkLst>
        <pc:spChg chg="mod">
          <ac:chgData name="ryan WEISER" userId="e24d772656998bd0" providerId="LiveId" clId="{CA39B3FA-4FE7-4F85-9D22-05FCFF8C6AB2}" dt="2025-08-25T01:18:43.293" v="2065" actId="20577"/>
          <ac:spMkLst>
            <pc:docMk/>
            <pc:sldMk cId="3012880448" sldId="280"/>
            <ac:spMk id="2" creationId="{ECC51064-E4A8-4DCB-A55E-A519E3C09692}"/>
          </ac:spMkLst>
        </pc:spChg>
        <pc:spChg chg="mod">
          <ac:chgData name="ryan WEISER" userId="e24d772656998bd0" providerId="LiveId" clId="{CA39B3FA-4FE7-4F85-9D22-05FCFF8C6AB2}" dt="2025-09-04T22:41:35.816" v="2092" actId="27636"/>
          <ac:spMkLst>
            <pc:docMk/>
            <pc:sldMk cId="3012880448" sldId="280"/>
            <ac:spMk id="3" creationId="{5A395576-91DF-46CD-92BF-2D33781C3D8E}"/>
          </ac:spMkLst>
        </pc:spChg>
        <pc:picChg chg="add mod">
          <ac:chgData name="ryan WEISER" userId="e24d772656998bd0" providerId="LiveId" clId="{CA39B3FA-4FE7-4F85-9D22-05FCFF8C6AB2}" dt="2025-09-04T22:42:45.777" v="2093"/>
          <ac:picMkLst>
            <pc:docMk/>
            <pc:sldMk cId="3012880448" sldId="280"/>
            <ac:picMk id="6" creationId="{176B3B29-132B-FAB4-386A-C9089A85EFEE}"/>
          </ac:picMkLst>
        </pc:picChg>
      </pc:sldChg>
      <pc:sldChg chg="addSp modSp mod">
        <pc:chgData name="ryan WEISER" userId="e24d772656998bd0" providerId="LiveId" clId="{CA39B3FA-4FE7-4F85-9D22-05FCFF8C6AB2}" dt="2025-09-04T22:57:25.185" v="2099"/>
        <pc:sldMkLst>
          <pc:docMk/>
          <pc:sldMk cId="791669327" sldId="288"/>
        </pc:sldMkLst>
        <pc:spChg chg="mod">
          <ac:chgData name="ryan WEISER" userId="e24d772656998bd0" providerId="LiveId" clId="{CA39B3FA-4FE7-4F85-9D22-05FCFF8C6AB2}" dt="2025-08-25T01:05:13.080" v="364" actId="33524"/>
          <ac:spMkLst>
            <pc:docMk/>
            <pc:sldMk cId="791669327" sldId="288"/>
            <ac:spMk id="3" creationId="{EFCC3A46-B73B-4C1E-178C-345D5E16DD34}"/>
          </ac:spMkLst>
        </pc:spChg>
        <pc:picChg chg="add mod">
          <ac:chgData name="ryan WEISER" userId="e24d772656998bd0" providerId="LiveId" clId="{CA39B3FA-4FE7-4F85-9D22-05FCFF8C6AB2}" dt="2025-09-04T22:57:25.185" v="2099"/>
          <ac:picMkLst>
            <pc:docMk/>
            <pc:sldMk cId="791669327" sldId="288"/>
            <ac:picMk id="9" creationId="{0399DBCA-CB59-C16F-F270-690545D12822}"/>
          </ac:picMkLst>
        </pc:picChg>
      </pc:sldChg>
      <pc:sldChg chg="addSp modSp">
        <pc:chgData name="ryan WEISER" userId="e24d772656998bd0" providerId="LiveId" clId="{CA39B3FA-4FE7-4F85-9D22-05FCFF8C6AB2}" dt="2025-09-04T22:56:38.680" v="2098"/>
        <pc:sldMkLst>
          <pc:docMk/>
          <pc:sldMk cId="3464738726" sldId="289"/>
        </pc:sldMkLst>
        <pc:picChg chg="add mod">
          <ac:chgData name="ryan WEISER" userId="e24d772656998bd0" providerId="LiveId" clId="{CA39B3FA-4FE7-4F85-9D22-05FCFF8C6AB2}" dt="2025-09-04T22:56:38.680" v="2098"/>
          <ac:picMkLst>
            <pc:docMk/>
            <pc:sldMk cId="3464738726" sldId="289"/>
            <ac:picMk id="9" creationId="{645A51D4-810F-B031-7DE5-CF69C2D20BDA}"/>
          </ac:picMkLst>
        </pc:picChg>
      </pc:sldChg>
      <pc:sldChg chg="addSp modSp mod modNotesTx">
        <pc:chgData name="ryan WEISER" userId="e24d772656998bd0" providerId="LiveId" clId="{CA39B3FA-4FE7-4F85-9D22-05FCFF8C6AB2}" dt="2025-09-04T22:52:58.911" v="2097"/>
        <pc:sldMkLst>
          <pc:docMk/>
          <pc:sldMk cId="3752466984" sldId="290"/>
        </pc:sldMkLst>
        <pc:spChg chg="mod">
          <ac:chgData name="ryan WEISER" userId="e24d772656998bd0" providerId="LiveId" clId="{CA39B3FA-4FE7-4F85-9D22-05FCFF8C6AB2}" dt="2025-08-25T01:02:49.976" v="185" actId="20577"/>
          <ac:spMkLst>
            <pc:docMk/>
            <pc:sldMk cId="3752466984" sldId="290"/>
            <ac:spMk id="3" creationId="{3C95EA7E-2D40-4373-267E-710DF8C61293}"/>
          </ac:spMkLst>
        </pc:spChg>
        <pc:picChg chg="add mod">
          <ac:chgData name="ryan WEISER" userId="e24d772656998bd0" providerId="LiveId" clId="{CA39B3FA-4FE7-4F85-9D22-05FCFF8C6AB2}" dt="2025-09-04T22:52:58.911" v="2097"/>
          <ac:picMkLst>
            <pc:docMk/>
            <pc:sldMk cId="3752466984" sldId="290"/>
            <ac:picMk id="9" creationId="{F1F6E546-14B3-9584-F46C-571B8132BB07}"/>
          </ac:picMkLst>
        </pc:picChg>
      </pc:sldChg>
      <pc:sldChg chg="addSp modSp mod">
        <pc:chgData name="ryan WEISER" userId="e24d772656998bd0" providerId="LiveId" clId="{CA39B3FA-4FE7-4F85-9D22-05FCFF8C6AB2}" dt="2025-09-04T22:51:00.403" v="2096"/>
        <pc:sldMkLst>
          <pc:docMk/>
          <pc:sldMk cId="4282003504" sldId="291"/>
        </pc:sldMkLst>
        <pc:spChg chg="mod">
          <ac:chgData name="ryan WEISER" userId="e24d772656998bd0" providerId="LiveId" clId="{CA39B3FA-4FE7-4F85-9D22-05FCFF8C6AB2}" dt="2025-08-25T01:24:16.094" v="2072" actId="27636"/>
          <ac:spMkLst>
            <pc:docMk/>
            <pc:sldMk cId="4282003504" sldId="291"/>
            <ac:spMk id="2" creationId="{365E1609-7C23-8EC5-9B30-3A4E3F5065C5}"/>
          </ac:spMkLst>
        </pc:spChg>
        <pc:spChg chg="mod">
          <ac:chgData name="ryan WEISER" userId="e24d772656998bd0" providerId="LiveId" clId="{CA39B3FA-4FE7-4F85-9D22-05FCFF8C6AB2}" dt="2025-08-25T01:23:24.307" v="2067" actId="20577"/>
          <ac:spMkLst>
            <pc:docMk/>
            <pc:sldMk cId="4282003504" sldId="291"/>
            <ac:spMk id="3" creationId="{3C95EA7E-2D40-4373-267E-710DF8C61293}"/>
          </ac:spMkLst>
        </pc:spChg>
        <pc:picChg chg="add mod">
          <ac:chgData name="ryan WEISER" userId="e24d772656998bd0" providerId="LiveId" clId="{CA39B3FA-4FE7-4F85-9D22-05FCFF8C6AB2}" dt="2025-09-04T22:51:00.403" v="2096"/>
          <ac:picMkLst>
            <pc:docMk/>
            <pc:sldMk cId="4282003504" sldId="291"/>
            <ac:picMk id="9" creationId="{9F97D116-C9A5-01CE-7978-D05ACC2DF68E}"/>
          </ac:picMkLst>
        </pc:picChg>
      </pc:sldChg>
      <pc:sldChg chg="addSp modSp">
        <pc:chgData name="ryan WEISER" userId="e24d772656998bd0" providerId="LiveId" clId="{CA39B3FA-4FE7-4F85-9D22-05FCFF8C6AB2}" dt="2025-09-04T22:48:24.480" v="2095"/>
        <pc:sldMkLst>
          <pc:docMk/>
          <pc:sldMk cId="2222738970" sldId="292"/>
        </pc:sldMkLst>
        <pc:picChg chg="add mod">
          <ac:chgData name="ryan WEISER" userId="e24d772656998bd0" providerId="LiveId" clId="{CA39B3FA-4FE7-4F85-9D22-05FCFF8C6AB2}" dt="2025-09-04T22:48:24.480" v="2095"/>
          <ac:picMkLst>
            <pc:docMk/>
            <pc:sldMk cId="2222738970" sldId="292"/>
            <ac:picMk id="9" creationId="{D853C480-A0D1-0614-D1EE-86DC5145E94E}"/>
          </ac:picMkLst>
        </pc:picChg>
      </pc:sldChg>
      <pc:sldChg chg="addSp modSp">
        <pc:chgData name="ryan WEISER" userId="e24d772656998bd0" providerId="LiveId" clId="{CA39B3FA-4FE7-4F85-9D22-05FCFF8C6AB2}" dt="2025-09-04T23:01:48.002" v="2100"/>
        <pc:sldMkLst>
          <pc:docMk/>
          <pc:sldMk cId="3035177158" sldId="294"/>
        </pc:sldMkLst>
        <pc:picChg chg="add mod">
          <ac:chgData name="ryan WEISER" userId="e24d772656998bd0" providerId="LiveId" clId="{CA39B3FA-4FE7-4F85-9D22-05FCFF8C6AB2}" dt="2025-09-04T23:01:48.002" v="2100"/>
          <ac:picMkLst>
            <pc:docMk/>
            <pc:sldMk cId="3035177158" sldId="294"/>
            <ac:picMk id="9" creationId="{66394E97-E445-09ED-51B0-BEF321880ED6}"/>
          </ac:picMkLst>
        </pc:picChg>
      </pc:sldChg>
      <pc:sldChg chg="addSp modSp">
        <pc:chgData name="ryan WEISER" userId="e24d772656998bd0" providerId="LiveId" clId="{CA39B3FA-4FE7-4F85-9D22-05FCFF8C6AB2}" dt="2025-09-04T23:05:17.502" v="2101"/>
        <pc:sldMkLst>
          <pc:docMk/>
          <pc:sldMk cId="3586973988" sldId="295"/>
        </pc:sldMkLst>
        <pc:picChg chg="add mod">
          <ac:chgData name="ryan WEISER" userId="e24d772656998bd0" providerId="LiveId" clId="{CA39B3FA-4FE7-4F85-9D22-05FCFF8C6AB2}" dt="2025-09-04T23:05:17.502" v="2101"/>
          <ac:picMkLst>
            <pc:docMk/>
            <pc:sldMk cId="3586973988" sldId="295"/>
            <ac:picMk id="9" creationId="{AB5FC067-82C6-BFE1-E6F3-6CECBC552889}"/>
          </ac:picMkLst>
        </pc:picChg>
      </pc:sldChg>
      <pc:sldChg chg="addSp modSp add mod modNotesTx">
        <pc:chgData name="ryan WEISER" userId="e24d772656998bd0" providerId="LiveId" clId="{CA39B3FA-4FE7-4F85-9D22-05FCFF8C6AB2}" dt="2025-09-04T22:45:55.952" v="2094"/>
        <pc:sldMkLst>
          <pc:docMk/>
          <pc:sldMk cId="265678792" sldId="296"/>
        </pc:sldMkLst>
        <pc:spChg chg="mod">
          <ac:chgData name="ryan WEISER" userId="e24d772656998bd0" providerId="LiveId" clId="{CA39B3FA-4FE7-4F85-9D22-05FCFF8C6AB2}" dt="2025-08-25T01:05:56.804" v="400" actId="20577"/>
          <ac:spMkLst>
            <pc:docMk/>
            <pc:sldMk cId="265678792" sldId="296"/>
            <ac:spMk id="4" creationId="{55DB5FBA-312C-A58B-0A85-AF8C796693A8}"/>
          </ac:spMkLst>
        </pc:spChg>
        <pc:spChg chg="mod">
          <ac:chgData name="ryan WEISER" userId="e24d772656998bd0" providerId="LiveId" clId="{CA39B3FA-4FE7-4F85-9D22-05FCFF8C6AB2}" dt="2025-08-25T01:18:56.669" v="2066" actId="33524"/>
          <ac:spMkLst>
            <pc:docMk/>
            <pc:sldMk cId="265678792" sldId="296"/>
            <ac:spMk id="5" creationId="{546563A6-BC64-8DA1-8A04-B1E96EB85B19}"/>
          </ac:spMkLst>
        </pc:spChg>
        <pc:picChg chg="add mod">
          <ac:chgData name="ryan WEISER" userId="e24d772656998bd0" providerId="LiveId" clId="{CA39B3FA-4FE7-4F85-9D22-05FCFF8C6AB2}" dt="2025-09-04T22:45:55.952" v="2094"/>
          <ac:picMkLst>
            <pc:docMk/>
            <pc:sldMk cId="265678792" sldId="296"/>
            <ac:picMk id="12" creationId="{0E327474-F3BA-09A1-666F-F9435854C4D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FB2BF-13B3-4CA7-8F99-8DE62D535070}" type="datetimeFigureOut">
              <a:rPr lang="en-US" smtClean="0"/>
              <a:t>9/4/2025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9D598-56F7-4F98-9D8F-50B32D4D3724}" type="slidenum">
              <a:rPr lang="en-US" smtClean="0"/>
              <a:t>‹#›</a:t>
            </a:fld>
            <a:endParaRPr lang="en-US" dirty="0"/>
          </a:p>
        </p:txBody>
      </p:sp>
    </p:spTree>
    <p:extLst>
      <p:ext uri="{BB962C8B-B14F-4D97-AF65-F5344CB8AC3E}">
        <p14:creationId xmlns:p14="http://schemas.microsoft.com/office/powerpoint/2010/main" val="1233407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the2025 coaches' questions and answers session for August 27</a:t>
            </a:r>
            <a:r>
              <a:rPr lang="en-US" baseline="30000" dirty="0"/>
              <a:t>th</a:t>
            </a:r>
            <a:r>
              <a:rPr lang="en-US" dirty="0"/>
              <a:t>, 2025.</a:t>
            </a:r>
          </a:p>
        </p:txBody>
      </p:sp>
      <p:sp>
        <p:nvSpPr>
          <p:cNvPr id="4" name="Slide Number Placeholder 3"/>
          <p:cNvSpPr>
            <a:spLocks noGrp="1"/>
          </p:cNvSpPr>
          <p:nvPr>
            <p:ph type="sldNum" sz="quarter" idx="5"/>
          </p:nvPr>
        </p:nvSpPr>
        <p:spPr/>
        <p:txBody>
          <a:bodyPr/>
          <a:lstStyle/>
          <a:p>
            <a:fld id="{FDF9D598-56F7-4F98-9D8F-50B32D4D3724}" type="slidenum">
              <a:rPr lang="en-US" smtClean="0"/>
              <a:t>1</a:t>
            </a:fld>
            <a:endParaRPr lang="en-US" dirty="0"/>
          </a:p>
        </p:txBody>
      </p:sp>
    </p:spTree>
    <p:extLst>
      <p:ext uri="{BB962C8B-B14F-4D97-AF65-F5344CB8AC3E}">
        <p14:creationId xmlns:p14="http://schemas.microsoft.com/office/powerpoint/2010/main" val="308390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3C3E1-3AC3-1ECB-DB8A-D3C0A4A47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83C42-4593-8CF4-2361-F01712E33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1A0A7-4845-E2FC-29C0-56D9FE47F054}"/>
              </a:ext>
            </a:extLst>
          </p:cNvPr>
          <p:cNvSpPr>
            <a:spLocks noGrp="1"/>
          </p:cNvSpPr>
          <p:nvPr>
            <p:ph type="body" idx="1"/>
          </p:nvPr>
        </p:nvSpPr>
        <p:spPr/>
        <p:txBody>
          <a:bodyPr/>
          <a:lstStyle/>
          <a:p>
            <a:r>
              <a:rPr lang="en-US" dirty="0"/>
              <a:t>Only 1 coach on field for first 2 games. Restricted weight players can only be tight end if have too many of them. They can’t run the ball or go out for pass, and a bigger defensive player will be moved over them if possible when this occurs.</a:t>
            </a:r>
          </a:p>
        </p:txBody>
      </p:sp>
      <p:sp>
        <p:nvSpPr>
          <p:cNvPr id="4" name="Slide Number Placeholder 3">
            <a:extLst>
              <a:ext uri="{FF2B5EF4-FFF2-40B4-BE49-F238E27FC236}">
                <a16:creationId xmlns:a16="http://schemas.microsoft.com/office/drawing/2014/main" id="{BC905B61-9EAF-3B25-48C2-63C001BF8273}"/>
              </a:ext>
            </a:extLst>
          </p:cNvPr>
          <p:cNvSpPr>
            <a:spLocks noGrp="1"/>
          </p:cNvSpPr>
          <p:nvPr>
            <p:ph type="sldNum" sz="quarter" idx="5"/>
          </p:nvPr>
        </p:nvSpPr>
        <p:spPr/>
        <p:txBody>
          <a:bodyPr/>
          <a:lstStyle/>
          <a:p>
            <a:fld id="{FDF9D598-56F7-4F98-9D8F-50B32D4D3724}" type="slidenum">
              <a:rPr lang="en-US" smtClean="0"/>
              <a:t>2</a:t>
            </a:fld>
            <a:endParaRPr lang="en-US" dirty="0"/>
          </a:p>
        </p:txBody>
      </p:sp>
    </p:spTree>
    <p:extLst>
      <p:ext uri="{BB962C8B-B14F-4D97-AF65-F5344CB8AC3E}">
        <p14:creationId xmlns:p14="http://schemas.microsoft.com/office/powerpoint/2010/main" val="256391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Pre-snap penalties occur before the ball is snapped and causes the ball to be dead.</a:t>
            </a:r>
          </a:p>
        </p:txBody>
      </p:sp>
      <p:sp>
        <p:nvSpPr>
          <p:cNvPr id="4" name="Slide Number Placeholder 3"/>
          <p:cNvSpPr>
            <a:spLocks noGrp="1"/>
          </p:cNvSpPr>
          <p:nvPr>
            <p:ph type="sldNum" sz="quarter" idx="5"/>
          </p:nvPr>
        </p:nvSpPr>
        <p:spPr/>
        <p:txBody>
          <a:bodyPr/>
          <a:lstStyle/>
          <a:p>
            <a:fld id="{FDF9D598-56F7-4F98-9D8F-50B32D4D3724}" type="slidenum">
              <a:rPr lang="en-US" smtClean="0"/>
              <a:t>3</a:t>
            </a:fld>
            <a:endParaRPr lang="en-US" dirty="0"/>
          </a:p>
        </p:txBody>
      </p:sp>
    </p:spTree>
    <p:extLst>
      <p:ext uri="{BB962C8B-B14F-4D97-AF65-F5344CB8AC3E}">
        <p14:creationId xmlns:p14="http://schemas.microsoft.com/office/powerpoint/2010/main" val="4035452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start are obvious movements which simulate a snap. Examples are receivers or running backs that move forward before the ball is snapped. These movements shall cause the penalty to become dead immediately.</a:t>
            </a:r>
          </a:p>
        </p:txBody>
      </p:sp>
      <p:sp>
        <p:nvSpPr>
          <p:cNvPr id="4" name="Slide Number Placeholder 3"/>
          <p:cNvSpPr>
            <a:spLocks noGrp="1"/>
          </p:cNvSpPr>
          <p:nvPr>
            <p:ph type="sldNum" sz="quarter" idx="5"/>
          </p:nvPr>
        </p:nvSpPr>
        <p:spPr/>
        <p:txBody>
          <a:bodyPr/>
          <a:lstStyle/>
          <a:p>
            <a:fld id="{FDF9D598-56F7-4F98-9D8F-50B32D4D3724}" type="slidenum">
              <a:rPr lang="en-US" smtClean="0"/>
              <a:t>4</a:t>
            </a:fld>
            <a:endParaRPr lang="en-US" dirty="0"/>
          </a:p>
        </p:txBody>
      </p:sp>
    </p:spTree>
    <p:extLst>
      <p:ext uri="{BB962C8B-B14F-4D97-AF65-F5344CB8AC3E}">
        <p14:creationId xmlns:p14="http://schemas.microsoft.com/office/powerpoint/2010/main" val="3961924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err="1"/>
              <a:t>fm</a:t>
            </a:r>
            <a:r>
              <a:rPr lang="en-US" dirty="0"/>
              <a:t> athletics we want the players lined up correctly to start the play if possible. We want plays to be run and not continuous flags being thrown.</a:t>
            </a:r>
          </a:p>
        </p:txBody>
      </p:sp>
      <p:sp>
        <p:nvSpPr>
          <p:cNvPr id="4" name="Slide Number Placeholder 3"/>
          <p:cNvSpPr>
            <a:spLocks noGrp="1"/>
          </p:cNvSpPr>
          <p:nvPr>
            <p:ph type="sldNum" sz="quarter" idx="5"/>
          </p:nvPr>
        </p:nvSpPr>
        <p:spPr/>
        <p:txBody>
          <a:bodyPr/>
          <a:lstStyle/>
          <a:p>
            <a:fld id="{FDF9D598-56F7-4F98-9D8F-50B32D4D3724}" type="slidenum">
              <a:rPr lang="en-US" smtClean="0"/>
              <a:t>5</a:t>
            </a:fld>
            <a:endParaRPr lang="en-US" dirty="0"/>
          </a:p>
        </p:txBody>
      </p:sp>
    </p:spTree>
    <p:extLst>
      <p:ext uri="{BB962C8B-B14F-4D97-AF65-F5344CB8AC3E}">
        <p14:creationId xmlns:p14="http://schemas.microsoft.com/office/powerpoint/2010/main" val="470131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F9D598-56F7-4F98-9D8F-50B32D4D3724}" type="slidenum">
              <a:rPr lang="en-US" smtClean="0"/>
              <a:t>9</a:t>
            </a:fld>
            <a:endParaRPr lang="en-US" dirty="0"/>
          </a:p>
        </p:txBody>
      </p:sp>
    </p:spTree>
    <p:extLst>
      <p:ext uri="{BB962C8B-B14F-4D97-AF65-F5344CB8AC3E}">
        <p14:creationId xmlns:p14="http://schemas.microsoft.com/office/powerpoint/2010/main" val="413772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BB50A5-AD3B-4CFF-87DC-3031AEB54318}" type="datetimeFigureOut">
              <a:rPr lang="en-US" smtClean="0"/>
              <a:t>9/4/2025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05164910-F60B-4535-94BD-90BE13A9F43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479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BB50A5-AD3B-4CFF-87DC-3031AEB54318}"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8796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BB50A5-AD3B-4CFF-87DC-3031AEB54318}"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222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BB50A5-AD3B-4CFF-87DC-3031AEB54318}"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9503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BB50A5-AD3B-4CFF-87DC-3031AEB54318}"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64910-F60B-4535-94BD-90BE13A9F43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375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BB50A5-AD3B-4CFF-87DC-3031AEB54318}"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64910-F60B-4535-94BD-90BE13A9F43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9719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BB50A5-AD3B-4CFF-87DC-3031AEB54318}" type="datetimeFigureOut">
              <a:rPr lang="en-US" smtClean="0"/>
              <a:t>9/4/2025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64910-F60B-4535-94BD-90BE13A9F43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15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BB50A5-AD3B-4CFF-87DC-3031AEB54318}" type="datetimeFigureOut">
              <a:rPr lang="en-US" smtClean="0"/>
              <a:t>9/4/2025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64910-F60B-4535-94BD-90BE13A9F43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6362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BB50A5-AD3B-4CFF-87DC-3031AEB54318}" type="datetimeFigureOut">
              <a:rPr lang="en-US" smtClean="0"/>
              <a:t>9/4/2025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64910-F60B-4535-94BD-90BE13A9F435}" type="slidenum">
              <a:rPr lang="en-US" smtClean="0"/>
              <a:t>‹#›</a:t>
            </a:fld>
            <a:endParaRPr lang="en-US" dirty="0"/>
          </a:p>
        </p:txBody>
      </p:sp>
    </p:spTree>
    <p:extLst>
      <p:ext uri="{BB962C8B-B14F-4D97-AF65-F5344CB8AC3E}">
        <p14:creationId xmlns:p14="http://schemas.microsoft.com/office/powerpoint/2010/main" val="1576403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BB50A5-AD3B-4CFF-87DC-3031AEB54318}"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64910-F60B-4535-94BD-90BE13A9F43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82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4BB50A5-AD3B-4CFF-87DC-3031AEB54318}" type="datetimeFigureOut">
              <a:rPr lang="en-US" smtClean="0"/>
              <a:t>9/4/2025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05164910-F60B-4535-94BD-90BE13A9F43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767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4BB50A5-AD3B-4CFF-87DC-3031AEB54318}" type="datetimeFigureOut">
              <a:rPr lang="en-US" smtClean="0"/>
              <a:t>9/4/2025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5164910-F60B-4535-94BD-90BE13A9F435}"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3717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MRIbuddyweiser@msn.com" TargetMode="External"/><Relationship Id="rId5" Type="http://schemas.openxmlformats.org/officeDocument/2006/relationships/hyperlink" Target="mailto:Bfranson@midco.net"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hyperlink" Target="https://youtu.be/qDJJEf4GC8c"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na01.safelinks.protection.outlook.com/?url=http%3A%2F%2Fwww.playingtimecalculator.com%2F&amp;data=05%7C02%7C%7C3ffaaffa496b455287c808dcc7c6ed5e%7C84df9e7fe9f640afb435aaaaaaaaaaaa%7C1%7C0%7C638604904417339757%7CUnknown%7CTWFpbGZsb3d8eyJWIjoiMC4wLjAwMDAiLCJQIjoiV2luMzIiLCJBTiI6Ik1haWwiLCJXVCI6Mn0%3D%7C0%7C%7C%7C&amp;sdata=rXqDN6JpT3GQAOUXuNCbDlaHsGDoDsTp8oKpLERycUo%3D&amp;reserved=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youtube.com/watch?v=6KT-fRzS3yQ" TargetMode="External"/><Relationship Id="rId5" Type="http://schemas.openxmlformats.org/officeDocument/2006/relationships/hyperlink" Target="https://www.youtube.com/watch?v=4vlp-2b6Vys"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1064-E4A8-4DCB-A55E-A519E3C09692}"/>
              </a:ext>
            </a:extLst>
          </p:cNvPr>
          <p:cNvSpPr>
            <a:spLocks noGrp="1"/>
          </p:cNvSpPr>
          <p:nvPr>
            <p:ph type="title"/>
          </p:nvPr>
        </p:nvSpPr>
        <p:spPr>
          <a:xfrm>
            <a:off x="1451579" y="804519"/>
            <a:ext cx="9603275" cy="1335177"/>
          </a:xfrm>
          <a:solidFill>
            <a:schemeClr val="accent4"/>
          </a:solidFill>
        </p:spPr>
        <p:txBody>
          <a:bodyPr>
            <a:normAutofit/>
          </a:bodyPr>
          <a:lstStyle/>
          <a:p>
            <a:r>
              <a:rPr lang="en-US" sz="5400" dirty="0">
                <a:solidFill>
                  <a:prstClr val="black"/>
                </a:solidFill>
                <a:latin typeface="Calibri Light" panose="020F0302020204030204"/>
              </a:rPr>
              <a:t>2025 Training/Q and A</a:t>
            </a:r>
            <a:endParaRPr lang="en-US" dirty="0"/>
          </a:p>
        </p:txBody>
      </p:sp>
      <p:sp>
        <p:nvSpPr>
          <p:cNvPr id="3" name="Content Placeholder 2">
            <a:extLst>
              <a:ext uri="{FF2B5EF4-FFF2-40B4-BE49-F238E27FC236}">
                <a16:creationId xmlns:a16="http://schemas.microsoft.com/office/drawing/2014/main" id="{5A395576-91DF-46CD-92BF-2D33781C3D8E}"/>
              </a:ext>
            </a:extLst>
          </p:cNvPr>
          <p:cNvSpPr>
            <a:spLocks noGrp="1"/>
          </p:cNvSpPr>
          <p:nvPr>
            <p:ph idx="1"/>
          </p:nvPr>
        </p:nvSpPr>
        <p:spPr/>
        <p:txBody>
          <a:bodyPr>
            <a:normAutofit fontScale="92500" lnSpcReduction="10000"/>
          </a:bodyPr>
          <a:lstStyle/>
          <a:p>
            <a:pPr marL="0" marR="0" algn="ctr">
              <a:lnSpc>
                <a:spcPct val="200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Date: </a:t>
            </a:r>
            <a:r>
              <a:rPr lang="en-US" sz="2400" dirty="0">
                <a:latin typeface="Times New Roman" panose="02020603050405020304" pitchFamily="18" charset="0"/>
                <a:ea typeface="Calibri" panose="020F0502020204030204" pitchFamily="34" charset="0"/>
                <a:cs typeface="Times New Roman" panose="02020603050405020304" pitchFamily="18" charset="0"/>
              </a:rPr>
              <a:t>Sept 3</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rd</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200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,2025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200000"/>
              </a:lnSpc>
              <a:spcBef>
                <a:spcPts val="0"/>
              </a:spcBef>
              <a:spcAft>
                <a:spcPts val="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Officials Coordinators: Ben Franson and Ryan Weiser</a:t>
            </a:r>
          </a:p>
          <a:p>
            <a:pPr marL="0" marR="0" indent="0" algn="ctr">
              <a:lnSpc>
                <a:spcPct val="200000"/>
              </a:lnSpc>
              <a:spcBef>
                <a:spcPts val="0"/>
              </a:spcBef>
              <a:spcAft>
                <a:spcPts val="8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Contact Information: </a:t>
            </a:r>
            <a:r>
              <a:rPr lang="en-US" dirty="0">
                <a:latin typeface="Times New Roman" panose="02020603050405020304" pitchFamily="18" charset="0"/>
                <a:ea typeface="Calibri" panose="020F0502020204030204" pitchFamily="34" charset="0"/>
                <a:cs typeface="Times New Roman" panose="02020603050405020304" pitchFamily="18" charset="0"/>
                <a:hlinkClick r:id="rId5"/>
              </a:rPr>
              <a:t>Bfranson@midco.net</a:t>
            </a: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marL="0" marR="0" indent="0" algn="ctr">
              <a:lnSpc>
                <a:spcPct val="200000"/>
              </a:lnSpc>
              <a:spcBef>
                <a:spcPts val="0"/>
              </a:spcBef>
              <a:spcAft>
                <a:spcPts val="80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Ryan Weiser-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6"/>
              </a:rPr>
              <a:t>MRIbuddyweiser@msn.com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200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Audio 5">
            <a:hlinkClick r:id="" action="ppaction://media"/>
            <a:extLst>
              <a:ext uri="{FF2B5EF4-FFF2-40B4-BE49-F238E27FC236}">
                <a16:creationId xmlns:a16="http://schemas.microsoft.com/office/drawing/2014/main" id="{176B3B29-132B-FAB4-386A-C9089A85EFE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2880448"/>
      </p:ext>
    </p:extLst>
  </p:cSld>
  <p:clrMapOvr>
    <a:masterClrMapping/>
  </p:clrMapOvr>
  <mc:AlternateContent xmlns:mc="http://schemas.openxmlformats.org/markup-compatibility/2006">
    <mc:Choice xmlns:p14="http://schemas.microsoft.com/office/powerpoint/2010/main" Requires="p14">
      <p:transition spd="slow" p14:dur="2000" advTm="25064"/>
    </mc:Choice>
    <mc:Fallback>
      <p:transition spd="slow" advTm="2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06E45-275E-47C0-A6AF-D6D81E985A6A}"/>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Questions</a:t>
            </a:r>
          </a:p>
        </p:txBody>
      </p:sp>
      <p:pic>
        <p:nvPicPr>
          <p:cNvPr id="12" name="Content Placeholder 11" descr="Golden Gate Bridge in fog">
            <a:extLst>
              <a:ext uri="{FF2B5EF4-FFF2-40B4-BE49-F238E27FC236}">
                <a16:creationId xmlns:a16="http://schemas.microsoft.com/office/drawing/2014/main" id="{060F3674-3F64-4149-9BBE-41E064AAF1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591"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3" name="Graphic 2">
            <a:extLst>
              <a:ext uri="{FF2B5EF4-FFF2-40B4-BE49-F238E27FC236}">
                <a16:creationId xmlns:a16="http://schemas.microsoft.com/office/drawing/2014/main" id="{F9207A9A-748A-EB3E-5B00-C1D1301BB3F8}"/>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1230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A6821-7AA2-035A-DA07-96B5DC8DA0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5DB5FBA-312C-A58B-0A85-AF8C796693A8}"/>
              </a:ext>
            </a:extLst>
          </p:cNvPr>
          <p:cNvSpPr>
            <a:spLocks noGrp="1"/>
          </p:cNvSpPr>
          <p:nvPr>
            <p:ph type="title"/>
          </p:nvPr>
        </p:nvSpPr>
        <p:spPr>
          <a:xfrm>
            <a:off x="1179226" y="826680"/>
            <a:ext cx="9833548" cy="1325563"/>
          </a:xfrm>
        </p:spPr>
        <p:txBody>
          <a:bodyPr vert="horz" lIns="91440" tIns="45720" rIns="91440" bIns="45720" rtlCol="0" anchor="ctr">
            <a:normAutofit/>
          </a:bodyPr>
          <a:lstStyle/>
          <a:p>
            <a:pPr algn="ctr"/>
            <a:r>
              <a:rPr lang="en-US" sz="4000" kern="1200" dirty="0">
                <a:solidFill>
                  <a:schemeClr val="accent2">
                    <a:lumMod val="50000"/>
                  </a:schemeClr>
                </a:solidFill>
                <a:latin typeface="+mj-lt"/>
                <a:ea typeface="+mj-ea"/>
                <a:cs typeface="+mj-cs"/>
              </a:rPr>
              <a:t>Items Discussion week 1</a:t>
            </a:r>
          </a:p>
        </p:txBody>
      </p:sp>
      <p:sp>
        <p:nvSpPr>
          <p:cNvPr id="5" name="Content Placeholder 4">
            <a:extLst>
              <a:ext uri="{FF2B5EF4-FFF2-40B4-BE49-F238E27FC236}">
                <a16:creationId xmlns:a16="http://schemas.microsoft.com/office/drawing/2014/main" id="{546563A6-BC64-8DA1-8A04-B1E96EB85B19}"/>
              </a:ext>
            </a:extLst>
          </p:cNvPr>
          <p:cNvSpPr>
            <a:spLocks noGrp="1"/>
          </p:cNvSpPr>
          <p:nvPr>
            <p:ph idx="1"/>
          </p:nvPr>
        </p:nvSpPr>
        <p:spPr>
          <a:xfrm>
            <a:off x="1179226" y="2152243"/>
            <a:ext cx="9833548" cy="4007644"/>
          </a:xfrm>
        </p:spPr>
        <p:txBody>
          <a:bodyPr vert="horz" lIns="91440" tIns="45720" rIns="91440" bIns="45720" rtlCol="0">
            <a:noAutofit/>
          </a:bodyPr>
          <a:lstStyle/>
          <a:p>
            <a:pPr marL="0" marR="0" indent="0">
              <a:spcBef>
                <a:spcPts val="1200"/>
              </a:spcBef>
              <a:spcAft>
                <a:spcPts val="0"/>
              </a:spcAft>
              <a:buNone/>
            </a:pPr>
            <a:endParaRPr lang="en-US" sz="2400" dirty="0">
              <a:solidFill>
                <a:srgbClr val="000000"/>
              </a:solidFill>
            </a:endParaRPr>
          </a:p>
          <a:p>
            <a:pPr marL="571500" lvl="1" indent="-342900">
              <a:spcBef>
                <a:spcPts val="1200"/>
              </a:spcBef>
              <a:buAutoNum type="arabicPeriod"/>
            </a:pPr>
            <a:r>
              <a:rPr lang="en-US" sz="2000" dirty="0">
                <a:solidFill>
                  <a:srgbClr val="000000"/>
                </a:solidFill>
              </a:rPr>
              <a:t>Reminder that only 1 coach on field for first 2 games, and then no coaches.</a:t>
            </a:r>
          </a:p>
          <a:p>
            <a:pPr marL="571500" lvl="1" indent="-342900">
              <a:spcBef>
                <a:spcPts val="1200"/>
              </a:spcBef>
              <a:buAutoNum type="arabicPeriod"/>
            </a:pPr>
            <a:r>
              <a:rPr lang="en-US" sz="2000" dirty="0">
                <a:solidFill>
                  <a:srgbClr val="000000"/>
                </a:solidFill>
              </a:rPr>
              <a:t>Restricted players (weight) may be Tight end only if have to many.</a:t>
            </a:r>
          </a:p>
          <a:p>
            <a:pPr marL="571500" lvl="1" indent="-342900">
              <a:spcBef>
                <a:spcPts val="1200"/>
              </a:spcBef>
              <a:buAutoNum type="arabicPeriod"/>
            </a:pPr>
            <a:r>
              <a:rPr lang="en-US" sz="2000" dirty="0">
                <a:solidFill>
                  <a:srgbClr val="000000"/>
                </a:solidFill>
              </a:rPr>
              <a:t>Similar size players should be lined up against each other for safety.</a:t>
            </a:r>
          </a:p>
          <a:p>
            <a:pPr marL="571500" lvl="1" indent="-342900">
              <a:spcBef>
                <a:spcPts val="1200"/>
              </a:spcBef>
              <a:buAutoNum type="arabicPeriod"/>
            </a:pPr>
            <a:r>
              <a:rPr lang="en-US" sz="2000" dirty="0">
                <a:solidFill>
                  <a:srgbClr val="000000"/>
                </a:solidFill>
              </a:rPr>
              <a:t>IPADS and electronic devices cannot be used on field.</a:t>
            </a:r>
          </a:p>
          <a:p>
            <a:pPr marL="571500" lvl="1" indent="-342900">
              <a:spcBef>
                <a:spcPts val="1200"/>
              </a:spcBef>
              <a:buAutoNum type="arabicPeriod"/>
            </a:pPr>
            <a:r>
              <a:rPr lang="en-US" sz="2000" dirty="0">
                <a:solidFill>
                  <a:srgbClr val="000000"/>
                </a:solidFill>
              </a:rPr>
              <a:t>Please work with the players to get them lined up fingertips to shoulder pads </a:t>
            </a:r>
          </a:p>
          <a:p>
            <a:pPr lvl="1" indent="-457200">
              <a:spcBef>
                <a:spcPts val="1200"/>
              </a:spcBef>
              <a:buAutoNum type="arabicPeriod" startAt="3"/>
            </a:pPr>
            <a:endParaRPr lang="en-US" dirty="0">
              <a:solidFill>
                <a:srgbClr val="000000"/>
              </a:solidFill>
            </a:endParaRPr>
          </a:p>
          <a:p>
            <a:pPr lvl="1" indent="-457200">
              <a:spcBef>
                <a:spcPts val="1200"/>
              </a:spcBef>
              <a:buAutoNum type="arabicPeriod" startAt="3"/>
            </a:pPr>
            <a:endParaRPr lang="en-US" dirty="0">
              <a:solidFill>
                <a:srgbClr val="000000"/>
              </a:solidFill>
            </a:endParaRPr>
          </a:p>
          <a:p>
            <a:pPr marL="228600" lvl="1" indent="0">
              <a:spcBef>
                <a:spcPts val="1200"/>
              </a:spcBef>
              <a:buNone/>
            </a:pPr>
            <a:endParaRPr lang="en-US" dirty="0">
              <a:solidFill>
                <a:srgbClr val="000000"/>
              </a:solidFill>
            </a:endParaRPr>
          </a:p>
          <a:p>
            <a:pPr marL="0" marR="0">
              <a:spcBef>
                <a:spcPts val="1200"/>
              </a:spcBef>
              <a:spcAft>
                <a:spcPts val="0"/>
              </a:spcAft>
            </a:pPr>
            <a:endParaRPr lang="en-US" sz="2400" dirty="0">
              <a:solidFill>
                <a:srgbClr val="000000"/>
              </a:solidFill>
              <a:effectLst/>
            </a:endParaRPr>
          </a:p>
        </p:txBody>
      </p:sp>
      <p:pic>
        <p:nvPicPr>
          <p:cNvPr id="12" name="Audio 11">
            <a:hlinkClick r:id="" action="ppaction://media"/>
            <a:extLst>
              <a:ext uri="{FF2B5EF4-FFF2-40B4-BE49-F238E27FC236}">
                <a16:creationId xmlns:a16="http://schemas.microsoft.com/office/drawing/2014/main" id="{0E327474-F3BA-09A1-666F-F9435854C4D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678792"/>
      </p:ext>
    </p:extLst>
  </p:cSld>
  <p:clrMapOvr>
    <a:masterClrMapping/>
  </p:clrMapOvr>
  <mc:AlternateContent xmlns:mc="http://schemas.openxmlformats.org/markup-compatibility/2006">
    <mc:Choice xmlns:p14="http://schemas.microsoft.com/office/powerpoint/2010/main" Requires="p14">
      <p:transition spd="slow" p14:dur="2000" advTm="178358"/>
    </mc:Choice>
    <mc:Fallback>
      <p:transition spd="slow" advTm="178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AA1770-2938-4AD6-BC85-0E665C49F625}"/>
              </a:ext>
            </a:extLst>
          </p:cNvPr>
          <p:cNvSpPr>
            <a:spLocks noGrp="1"/>
          </p:cNvSpPr>
          <p:nvPr>
            <p:ph type="title"/>
          </p:nvPr>
        </p:nvSpPr>
        <p:spPr/>
        <p:txBody>
          <a:bodyPr vert="horz" lIns="91440" tIns="45720" rIns="91440" bIns="45720" rtlCol="0" anchor="ctr">
            <a:normAutofit/>
          </a:bodyPr>
          <a:lstStyle/>
          <a:p>
            <a:pPr algn="ctr"/>
            <a:r>
              <a:rPr lang="en-US" sz="4000" dirty="0">
                <a:solidFill>
                  <a:schemeClr val="accent1"/>
                </a:solidFill>
              </a:rPr>
              <a:t>Pre-snap penalties</a:t>
            </a:r>
            <a:endParaRPr lang="en-US" sz="4000" kern="1200" dirty="0">
              <a:solidFill>
                <a:schemeClr val="accent1"/>
              </a:solidFill>
              <a:latin typeface="+mj-lt"/>
              <a:ea typeface="+mj-ea"/>
              <a:cs typeface="+mj-cs"/>
            </a:endParaRPr>
          </a:p>
        </p:txBody>
      </p:sp>
      <p:sp>
        <p:nvSpPr>
          <p:cNvPr id="5" name="Content Placeholder 4">
            <a:extLst>
              <a:ext uri="{FF2B5EF4-FFF2-40B4-BE49-F238E27FC236}">
                <a16:creationId xmlns:a16="http://schemas.microsoft.com/office/drawing/2014/main" id="{70FE2F3C-7158-4CAF-AA3C-2C5BB440476B}"/>
              </a:ext>
            </a:extLst>
          </p:cNvPr>
          <p:cNvSpPr>
            <a:spLocks noGrp="1"/>
          </p:cNvSpPr>
          <p:nvPr>
            <p:ph idx="1"/>
          </p:nvPr>
        </p:nvSpPr>
        <p:spPr>
          <a:xfrm>
            <a:off x="1451579" y="2015732"/>
            <a:ext cx="9603275" cy="6187364"/>
          </a:xfrm>
        </p:spPr>
        <p:txBody>
          <a:bodyPr vert="horz" lIns="91440" tIns="45720" rIns="91440" bIns="45720" rtlCol="0">
            <a:noAutofit/>
          </a:bodyPr>
          <a:lstStyle/>
          <a:p>
            <a:pPr marL="0" marR="0" indent="0">
              <a:spcBef>
                <a:spcPts val="1200"/>
              </a:spcBef>
              <a:spcAft>
                <a:spcPts val="0"/>
              </a:spcAft>
              <a:buNone/>
            </a:pPr>
            <a:r>
              <a:rPr lang="en-US" sz="2400" dirty="0">
                <a:solidFill>
                  <a:srgbClr val="000000"/>
                </a:solidFill>
              </a:rPr>
              <a:t>Occurs before ball snapped, causes ball to be dead</a:t>
            </a:r>
          </a:p>
          <a:p>
            <a:pPr marL="0" marR="0" indent="0">
              <a:spcBef>
                <a:spcPts val="1200"/>
              </a:spcBef>
              <a:spcAft>
                <a:spcPts val="0"/>
              </a:spcAft>
              <a:buNone/>
            </a:pPr>
            <a:r>
              <a:rPr lang="en-US" sz="2400" b="1" dirty="0">
                <a:solidFill>
                  <a:srgbClr val="000000"/>
                </a:solidFill>
              </a:rPr>
              <a:t>False start/illegal snap </a:t>
            </a:r>
            <a:r>
              <a:rPr lang="en-US" sz="2400" dirty="0">
                <a:solidFill>
                  <a:srgbClr val="000000"/>
                </a:solidFill>
              </a:rPr>
              <a:t>- Offensive players must remain set prior to the snap. Any movement, other than the player in motion, will result in a false start.</a:t>
            </a:r>
          </a:p>
          <a:p>
            <a:pPr marL="0" marR="0" indent="0">
              <a:spcBef>
                <a:spcPts val="1200"/>
              </a:spcBef>
              <a:spcAft>
                <a:spcPts val="0"/>
              </a:spcAft>
              <a:buNone/>
            </a:pPr>
            <a:r>
              <a:rPr lang="en-US" sz="2400" b="1" dirty="0">
                <a:solidFill>
                  <a:srgbClr val="000000"/>
                </a:solidFill>
              </a:rPr>
              <a:t>Delay of game  </a:t>
            </a:r>
            <a:r>
              <a:rPr lang="en-US" sz="2400" dirty="0">
                <a:solidFill>
                  <a:srgbClr val="000000"/>
                </a:solidFill>
              </a:rPr>
              <a:t>- When the offensive team does not snap the ball before the play clock has expired, they will be given a delay of game penalty. </a:t>
            </a:r>
          </a:p>
          <a:p>
            <a:pPr marL="0" marR="0" indent="0">
              <a:spcBef>
                <a:spcPts val="1200"/>
              </a:spcBef>
              <a:spcAft>
                <a:spcPts val="0"/>
              </a:spcAft>
              <a:buNone/>
            </a:pPr>
            <a:r>
              <a:rPr lang="en-US" sz="2400" b="1" dirty="0">
                <a:solidFill>
                  <a:srgbClr val="000000"/>
                </a:solidFill>
              </a:rPr>
              <a:t>Encroachment</a:t>
            </a:r>
            <a:r>
              <a:rPr lang="en-US" sz="2400" dirty="0">
                <a:solidFill>
                  <a:srgbClr val="000000"/>
                </a:solidFill>
              </a:rPr>
              <a:t>– player is illegally in the neutral zone during the interval starting at ready for play and until ball is snapped. Break the plane of ball the play is dead, they are not allowed to get back in HS football</a:t>
            </a:r>
            <a:endParaRPr lang="en-US" dirty="0">
              <a:solidFill>
                <a:srgbClr val="000000"/>
              </a:solidFill>
            </a:endParaRPr>
          </a:p>
          <a:p>
            <a:pPr lvl="1" indent="-457200">
              <a:spcBef>
                <a:spcPts val="1200"/>
              </a:spcBef>
              <a:buAutoNum type="arabicPeriod" startAt="3"/>
            </a:pPr>
            <a:endParaRPr lang="en-US" dirty="0">
              <a:solidFill>
                <a:srgbClr val="000000"/>
              </a:solidFill>
            </a:endParaRPr>
          </a:p>
          <a:p>
            <a:pPr marL="228600" lvl="1" indent="0">
              <a:spcBef>
                <a:spcPts val="1200"/>
              </a:spcBef>
              <a:buNone/>
            </a:pPr>
            <a:endParaRPr lang="en-US" dirty="0">
              <a:solidFill>
                <a:srgbClr val="000000"/>
              </a:solidFill>
            </a:endParaRPr>
          </a:p>
          <a:p>
            <a:pPr marL="0" marR="0">
              <a:spcBef>
                <a:spcPts val="1200"/>
              </a:spcBef>
              <a:spcAft>
                <a:spcPts val="0"/>
              </a:spcAft>
            </a:pPr>
            <a:endParaRPr lang="en-US" sz="2400" dirty="0">
              <a:solidFill>
                <a:srgbClr val="000000"/>
              </a:solidFill>
              <a:effectLst/>
            </a:endParaRPr>
          </a:p>
        </p:txBody>
      </p:sp>
      <p:pic>
        <p:nvPicPr>
          <p:cNvPr id="9" name="Audio 8">
            <a:hlinkClick r:id="" action="ppaction://media"/>
            <a:extLst>
              <a:ext uri="{FF2B5EF4-FFF2-40B4-BE49-F238E27FC236}">
                <a16:creationId xmlns:a16="http://schemas.microsoft.com/office/drawing/2014/main" id="{D853C480-A0D1-0614-D1EE-86DC5145E9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2738970"/>
      </p:ext>
    </p:extLst>
  </p:cSld>
  <p:clrMapOvr>
    <a:masterClrMapping/>
  </p:clrMapOvr>
  <mc:AlternateContent xmlns:mc="http://schemas.openxmlformats.org/markup-compatibility/2006">
    <mc:Choice xmlns:p14="http://schemas.microsoft.com/office/powerpoint/2010/main" Requires="p14">
      <p:transition spd="slow" p14:dur="2000" advTm="139125"/>
    </mc:Choice>
    <mc:Fallback>
      <p:transition spd="slow" advTm="13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1609-7C23-8EC5-9B30-3A4E3F5065C5}"/>
              </a:ext>
            </a:extLst>
          </p:cNvPr>
          <p:cNvSpPr>
            <a:spLocks noGrp="1"/>
          </p:cNvSpPr>
          <p:nvPr>
            <p:ph type="title"/>
          </p:nvPr>
        </p:nvSpPr>
        <p:spPr/>
        <p:txBody>
          <a:bodyPr>
            <a:normAutofit fontScale="90000"/>
          </a:bodyPr>
          <a:lstStyle/>
          <a:p>
            <a:r>
              <a:rPr lang="en-US" dirty="0"/>
              <a:t>False Start </a:t>
            </a:r>
            <a:r>
              <a:rPr lang="en-US"/>
              <a:t>Rule 7-1-1  </a:t>
            </a:r>
            <a:r>
              <a:rPr lang="en-US">
                <a:hlinkClick r:id="rId5"/>
              </a:rPr>
              <a:t>https://youtu.be/qDJJEf4GC8c</a:t>
            </a:r>
            <a:br>
              <a:rPr lang="en-US"/>
            </a:br>
            <a:endParaRPr lang="en-US" dirty="0"/>
          </a:p>
        </p:txBody>
      </p:sp>
      <p:sp>
        <p:nvSpPr>
          <p:cNvPr id="3" name="Content Placeholder 2">
            <a:extLst>
              <a:ext uri="{FF2B5EF4-FFF2-40B4-BE49-F238E27FC236}">
                <a16:creationId xmlns:a16="http://schemas.microsoft.com/office/drawing/2014/main" id="{3C95EA7E-2D40-4373-267E-710DF8C61293}"/>
              </a:ext>
            </a:extLst>
          </p:cNvPr>
          <p:cNvSpPr>
            <a:spLocks noGrp="1"/>
          </p:cNvSpPr>
          <p:nvPr>
            <p:ph idx="1"/>
          </p:nvPr>
        </p:nvSpPr>
        <p:spPr>
          <a:xfrm>
            <a:off x="1451579" y="2015732"/>
            <a:ext cx="9603275" cy="4842268"/>
          </a:xfrm>
        </p:spPr>
        <p:txBody>
          <a:bodyPr>
            <a:normAutofit/>
          </a:bodyPr>
          <a:lstStyle/>
          <a:p>
            <a:pPr marL="0" indent="0">
              <a:buNone/>
            </a:pPr>
            <a:r>
              <a:rPr lang="en-US" dirty="0"/>
              <a:t>It </a:t>
            </a:r>
            <a:r>
              <a:rPr lang="en-US" b="1" dirty="0"/>
              <a:t>is a false start if a shift or feigned charge simulates action at snap</a:t>
            </a:r>
          </a:p>
          <a:p>
            <a:pPr lvl="1"/>
            <a:r>
              <a:rPr lang="en-US" dirty="0"/>
              <a:t>Any act clearly intended to cause B to encroach</a:t>
            </a:r>
          </a:p>
          <a:p>
            <a:pPr lvl="1"/>
            <a:r>
              <a:rPr lang="en-US" dirty="0"/>
              <a:t>Any player on his line after placing hands on or near ground, moves his hands or makes any quick movements</a:t>
            </a:r>
          </a:p>
          <a:p>
            <a:r>
              <a:rPr lang="en-US" dirty="0"/>
              <a:t>Snapper may be over ball but his feet must be behind the neutral zone and no part may beyond the ball</a:t>
            </a:r>
          </a:p>
          <a:p>
            <a:r>
              <a:rPr lang="en-US" dirty="0"/>
              <a:t>Snapper shall not remove  both hands from ball, or make movements simulates snap</a:t>
            </a:r>
          </a:p>
          <a:p>
            <a:r>
              <a:rPr lang="en-US" dirty="0"/>
              <a:t>No player shall encroach </a:t>
            </a:r>
          </a:p>
          <a:p>
            <a:r>
              <a:rPr lang="en-US" b="1" dirty="0"/>
              <a:t>If false start causes B to encroach, only the false start is penalized</a:t>
            </a:r>
          </a:p>
          <a:p>
            <a:endParaRPr lang="en-US" b="1" dirty="0"/>
          </a:p>
        </p:txBody>
      </p:sp>
      <p:pic>
        <p:nvPicPr>
          <p:cNvPr id="9" name="Audio 8">
            <a:hlinkClick r:id="" action="ppaction://media"/>
            <a:extLst>
              <a:ext uri="{FF2B5EF4-FFF2-40B4-BE49-F238E27FC236}">
                <a16:creationId xmlns:a16="http://schemas.microsoft.com/office/drawing/2014/main" id="{9F97D116-C9A5-01CE-7978-D05ACC2DF6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82003504"/>
      </p:ext>
    </p:extLst>
  </p:cSld>
  <p:clrMapOvr>
    <a:masterClrMapping/>
  </p:clrMapOvr>
  <mc:AlternateContent xmlns:mc="http://schemas.openxmlformats.org/markup-compatibility/2006">
    <mc:Choice xmlns:p14="http://schemas.microsoft.com/office/powerpoint/2010/main" Requires="p14">
      <p:transition spd="slow" p14:dur="2000" advTm="145406"/>
    </mc:Choice>
    <mc:Fallback>
      <p:transition spd="slow" advTm="145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1609-7C23-8EC5-9B30-3A4E3F5065C5}"/>
              </a:ext>
            </a:extLst>
          </p:cNvPr>
          <p:cNvSpPr>
            <a:spLocks noGrp="1"/>
          </p:cNvSpPr>
          <p:nvPr>
            <p:ph type="title"/>
          </p:nvPr>
        </p:nvSpPr>
        <p:spPr/>
        <p:txBody>
          <a:bodyPr/>
          <a:lstStyle/>
          <a:p>
            <a:r>
              <a:rPr lang="en-US" dirty="0"/>
              <a:t>Delay Game (3-6-4)/Encroachment (2-8-8)</a:t>
            </a:r>
          </a:p>
        </p:txBody>
      </p:sp>
      <p:sp>
        <p:nvSpPr>
          <p:cNvPr id="3" name="Content Placeholder 2">
            <a:extLst>
              <a:ext uri="{FF2B5EF4-FFF2-40B4-BE49-F238E27FC236}">
                <a16:creationId xmlns:a16="http://schemas.microsoft.com/office/drawing/2014/main" id="{3C95EA7E-2D40-4373-267E-710DF8C61293}"/>
              </a:ext>
            </a:extLst>
          </p:cNvPr>
          <p:cNvSpPr>
            <a:spLocks noGrp="1"/>
          </p:cNvSpPr>
          <p:nvPr>
            <p:ph idx="1"/>
          </p:nvPr>
        </p:nvSpPr>
        <p:spPr>
          <a:xfrm>
            <a:off x="1451579" y="2015732"/>
            <a:ext cx="9603275" cy="4842268"/>
          </a:xfrm>
        </p:spPr>
        <p:txBody>
          <a:bodyPr>
            <a:normAutofit/>
          </a:bodyPr>
          <a:lstStyle/>
          <a:p>
            <a:pPr marL="0" indent="0">
              <a:buNone/>
            </a:pPr>
            <a:r>
              <a:rPr lang="en-US" b="1" dirty="0"/>
              <a:t>Delay game-</a:t>
            </a:r>
            <a:r>
              <a:rPr lang="en-US" dirty="0"/>
              <a:t> failure to snap or free kick prior to expiration 25/40 second play clock</a:t>
            </a:r>
          </a:p>
          <a:p>
            <a:pPr marL="0" indent="0">
              <a:buNone/>
            </a:pPr>
            <a:r>
              <a:rPr lang="en-US" dirty="0"/>
              <a:t>Any other conduct which unduly prolongs the game</a:t>
            </a:r>
          </a:p>
          <a:p>
            <a:pPr marL="0" indent="0">
              <a:buNone/>
            </a:pPr>
            <a:r>
              <a:rPr lang="en-US" b="1" dirty="0"/>
              <a:t>Encroachment-</a:t>
            </a:r>
            <a:r>
              <a:rPr lang="en-US" dirty="0"/>
              <a:t>occurs when a player is illegally in neutral zone during the time interval starting ready for play and until the ball is snapped. </a:t>
            </a:r>
            <a:endParaRPr lang="en-US" b="1" dirty="0"/>
          </a:p>
          <a:p>
            <a:pPr marL="0" indent="0">
              <a:buNone/>
            </a:pPr>
            <a:endParaRPr lang="en-US" b="1" dirty="0"/>
          </a:p>
        </p:txBody>
      </p:sp>
      <p:pic>
        <p:nvPicPr>
          <p:cNvPr id="9" name="Audio 8">
            <a:hlinkClick r:id="" action="ppaction://media"/>
            <a:extLst>
              <a:ext uri="{FF2B5EF4-FFF2-40B4-BE49-F238E27FC236}">
                <a16:creationId xmlns:a16="http://schemas.microsoft.com/office/drawing/2014/main" id="{F1F6E546-14B3-9584-F46C-571B8132BB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2466984"/>
      </p:ext>
    </p:extLst>
  </p:cSld>
  <p:clrMapOvr>
    <a:masterClrMapping/>
  </p:clrMapOvr>
  <mc:AlternateContent xmlns:mc="http://schemas.openxmlformats.org/markup-compatibility/2006">
    <mc:Choice xmlns:p14="http://schemas.microsoft.com/office/powerpoint/2010/main" Requires="p14">
      <p:transition spd="slow" p14:dur="2000" advTm="110533"/>
    </mc:Choice>
    <mc:Fallback>
      <p:transition spd="slow" advTm="11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AA1770-2938-4AD6-BC85-0E665C49F625}"/>
              </a:ext>
            </a:extLst>
          </p:cNvPr>
          <p:cNvSpPr>
            <a:spLocks noGrp="1"/>
          </p:cNvSpPr>
          <p:nvPr>
            <p:ph type="title"/>
          </p:nvPr>
        </p:nvSpPr>
        <p:spPr>
          <a:xfrm>
            <a:off x="1451579" y="221227"/>
            <a:ext cx="9603275" cy="1017638"/>
          </a:xfrm>
        </p:spPr>
        <p:txBody>
          <a:bodyPr vert="horz" lIns="91440" tIns="45720" rIns="91440" bIns="45720" rtlCol="0" anchor="ctr">
            <a:normAutofit/>
          </a:bodyPr>
          <a:lstStyle/>
          <a:p>
            <a:pPr algn="ctr"/>
            <a:r>
              <a:rPr lang="en-US" sz="4000" dirty="0">
                <a:solidFill>
                  <a:schemeClr val="accent1"/>
                </a:solidFill>
              </a:rPr>
              <a:t>snap penalties </a:t>
            </a:r>
            <a:endParaRPr lang="en-US" sz="4000" kern="1200" dirty="0">
              <a:solidFill>
                <a:schemeClr val="accent1"/>
              </a:solidFill>
              <a:latin typeface="+mj-lt"/>
              <a:ea typeface="+mj-ea"/>
              <a:cs typeface="+mj-cs"/>
            </a:endParaRPr>
          </a:p>
        </p:txBody>
      </p:sp>
      <p:sp>
        <p:nvSpPr>
          <p:cNvPr id="5" name="Content Placeholder 4">
            <a:extLst>
              <a:ext uri="{FF2B5EF4-FFF2-40B4-BE49-F238E27FC236}">
                <a16:creationId xmlns:a16="http://schemas.microsoft.com/office/drawing/2014/main" id="{70FE2F3C-7158-4CAF-AA3C-2C5BB440476B}"/>
              </a:ext>
            </a:extLst>
          </p:cNvPr>
          <p:cNvSpPr>
            <a:spLocks noGrp="1"/>
          </p:cNvSpPr>
          <p:nvPr>
            <p:ph idx="1"/>
          </p:nvPr>
        </p:nvSpPr>
        <p:spPr>
          <a:xfrm>
            <a:off x="1599063" y="1238865"/>
            <a:ext cx="9603275" cy="6964231"/>
          </a:xfrm>
        </p:spPr>
        <p:txBody>
          <a:bodyPr vert="horz" lIns="91440" tIns="45720" rIns="91440" bIns="45720" rtlCol="0">
            <a:noAutofit/>
          </a:bodyPr>
          <a:lstStyle/>
          <a:p>
            <a:pPr marL="228600" lvl="1" indent="0">
              <a:spcBef>
                <a:spcPts val="1200"/>
              </a:spcBef>
              <a:buNone/>
            </a:pPr>
            <a:r>
              <a:rPr lang="en-US" b="1" i="0" dirty="0">
                <a:solidFill>
                  <a:srgbClr val="000000"/>
                </a:solidFill>
                <a:effectLst/>
                <a:latin typeface="Arial" panose="020B0604020202020204" pitchFamily="34" charset="0"/>
              </a:rPr>
              <a:t>Defined: occurs when the ball is snapped, live ball fouls</a:t>
            </a:r>
          </a:p>
          <a:p>
            <a:pPr marL="228600" lvl="1" indent="0">
              <a:spcBef>
                <a:spcPts val="1200"/>
              </a:spcBef>
              <a:buNone/>
            </a:pPr>
            <a:r>
              <a:rPr lang="en-US" b="1" i="0" dirty="0">
                <a:solidFill>
                  <a:srgbClr val="000000"/>
                </a:solidFill>
                <a:effectLst/>
                <a:latin typeface="Arial" panose="020B0604020202020204" pitchFamily="34" charset="0"/>
              </a:rPr>
              <a:t>Illegal formation (7-2-1) </a:t>
            </a:r>
            <a:r>
              <a:rPr lang="en-US" b="0" i="0" dirty="0">
                <a:solidFill>
                  <a:srgbClr val="000000"/>
                </a:solidFill>
                <a:effectLst/>
                <a:latin typeface="Arial" panose="020B0604020202020204" pitchFamily="34" charset="0"/>
              </a:rPr>
              <a:t> - The offense must have 7 players lined up on the line of scrimmage. Players not on the line of scrimmage must be at least 1 yard back.</a:t>
            </a:r>
            <a:br>
              <a:rPr lang="en-US" dirty="0"/>
            </a:br>
            <a:r>
              <a:rPr lang="en-US" b="1" i="0" dirty="0">
                <a:solidFill>
                  <a:srgbClr val="000000"/>
                </a:solidFill>
                <a:effectLst/>
                <a:latin typeface="Arial" panose="020B0604020202020204" pitchFamily="34" charset="0"/>
              </a:rPr>
              <a:t>Illegal motion (7-3-7)  </a:t>
            </a:r>
            <a:r>
              <a:rPr lang="en-US" b="0" i="0" dirty="0">
                <a:solidFill>
                  <a:srgbClr val="000000"/>
                </a:solidFill>
                <a:effectLst/>
                <a:latin typeface="Arial" panose="020B0604020202020204" pitchFamily="34" charset="0"/>
              </a:rPr>
              <a:t>- Only one A player may be in motion at the snap and only if much is not toward opponent goal line. </a:t>
            </a:r>
            <a:r>
              <a:rPr lang="en-US" dirty="0">
                <a:solidFill>
                  <a:srgbClr val="000000"/>
                </a:solidFill>
                <a:latin typeface="Arial" panose="020B0604020202020204" pitchFamily="34" charset="0"/>
              </a:rPr>
              <a:t>The player in motion shall be at least 5 yds. behind his line of scrimmage at the snap if he started from any position not clearly behind the line and did not establish himself as a back by stopping for 1 full second while no part of body breaking vertical plane thru waistline of teammate on line scrimmage.</a:t>
            </a:r>
            <a:br>
              <a:rPr lang="en-US" dirty="0"/>
            </a:br>
            <a:r>
              <a:rPr lang="en-US" b="1" dirty="0">
                <a:solidFill>
                  <a:srgbClr val="000000"/>
                </a:solidFill>
                <a:latin typeface="Arial" panose="020B0604020202020204" pitchFamily="34" charset="0"/>
              </a:rPr>
              <a:t>Illegal Shift (7-3-6)</a:t>
            </a:r>
            <a:r>
              <a:rPr lang="en-US" b="0" i="0" dirty="0">
                <a:solidFill>
                  <a:srgbClr val="000000"/>
                </a:solidFill>
                <a:effectLst/>
                <a:latin typeface="Arial" panose="020B0604020202020204" pitchFamily="34" charset="0"/>
              </a:rPr>
              <a:t> - Two players cannot be in motion at the same time. After a shift, all players of A shall come to absolute stop and remain stationar</a:t>
            </a:r>
            <a:r>
              <a:rPr lang="en-US" dirty="0">
                <a:solidFill>
                  <a:srgbClr val="000000"/>
                </a:solidFill>
                <a:latin typeface="Arial" panose="020B0604020202020204" pitchFamily="34" charset="0"/>
              </a:rPr>
              <a:t>y without movement for one second.</a:t>
            </a:r>
            <a:br>
              <a:rPr lang="en-US" dirty="0"/>
            </a:br>
            <a:r>
              <a:rPr lang="en-US" b="1" dirty="0"/>
              <a:t>Illegal substitution(4-1-7)</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includes having too many players on field before ball snapped, not leaving the field within 3 seconds rule 4-1-1, it has nothing to do with 12 players or breaking huddle 12 players as that is a college and NFL rule</a:t>
            </a:r>
            <a:r>
              <a:rPr lang="en-US" dirty="0"/>
              <a:t>.</a:t>
            </a:r>
          </a:p>
          <a:p>
            <a:pPr marL="228600" lvl="1" indent="0">
              <a:spcBef>
                <a:spcPts val="1200"/>
              </a:spcBef>
              <a:buNone/>
            </a:pPr>
            <a:endParaRPr lang="en-US" dirty="0">
              <a:solidFill>
                <a:srgbClr val="000000"/>
              </a:solidFill>
            </a:endParaRPr>
          </a:p>
          <a:p>
            <a:pPr marL="228600" lvl="1" indent="0">
              <a:spcBef>
                <a:spcPts val="1200"/>
              </a:spcBef>
              <a:buNone/>
            </a:pPr>
            <a:endParaRPr lang="en-US" dirty="0">
              <a:solidFill>
                <a:srgbClr val="000000"/>
              </a:solidFill>
            </a:endParaRPr>
          </a:p>
          <a:p>
            <a:pPr marL="0" marR="0">
              <a:spcBef>
                <a:spcPts val="1200"/>
              </a:spcBef>
              <a:spcAft>
                <a:spcPts val="0"/>
              </a:spcAft>
            </a:pPr>
            <a:endParaRPr lang="en-US" sz="2400" dirty="0">
              <a:solidFill>
                <a:srgbClr val="000000"/>
              </a:solidFill>
              <a:effectLst/>
            </a:endParaRPr>
          </a:p>
        </p:txBody>
      </p:sp>
      <p:pic>
        <p:nvPicPr>
          <p:cNvPr id="9" name="Audio 8">
            <a:hlinkClick r:id="" action="ppaction://media"/>
            <a:extLst>
              <a:ext uri="{FF2B5EF4-FFF2-40B4-BE49-F238E27FC236}">
                <a16:creationId xmlns:a16="http://schemas.microsoft.com/office/drawing/2014/main" id="{645A51D4-810F-B031-7DE5-CF69C2D20B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4738726"/>
      </p:ext>
    </p:extLst>
  </p:cSld>
  <p:clrMapOvr>
    <a:masterClrMapping/>
  </p:clrMapOvr>
  <mc:AlternateContent xmlns:mc="http://schemas.openxmlformats.org/markup-compatibility/2006">
    <mc:Choice xmlns:p14="http://schemas.microsoft.com/office/powerpoint/2010/main" Requires="p14">
      <p:transition spd="slow" p14:dur="2000" advTm="207492"/>
    </mc:Choice>
    <mc:Fallback>
      <p:transition spd="slow" advTm="20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ECFC-3987-B763-B263-2B3DB426C400}"/>
              </a:ext>
            </a:extLst>
          </p:cNvPr>
          <p:cNvSpPr>
            <a:spLocks noGrp="1"/>
          </p:cNvSpPr>
          <p:nvPr>
            <p:ph type="title"/>
          </p:nvPr>
        </p:nvSpPr>
        <p:spPr/>
        <p:txBody>
          <a:bodyPr/>
          <a:lstStyle/>
          <a:p>
            <a:r>
              <a:rPr lang="en-US" dirty="0"/>
              <a:t>Enforcement of the penalties pre/snap and at snap</a:t>
            </a:r>
          </a:p>
        </p:txBody>
      </p:sp>
      <p:sp>
        <p:nvSpPr>
          <p:cNvPr id="3" name="Content Placeholder 2">
            <a:extLst>
              <a:ext uri="{FF2B5EF4-FFF2-40B4-BE49-F238E27FC236}">
                <a16:creationId xmlns:a16="http://schemas.microsoft.com/office/drawing/2014/main" id="{EFCC3A46-B73B-4C1E-178C-345D5E16DD34}"/>
              </a:ext>
            </a:extLst>
          </p:cNvPr>
          <p:cNvSpPr>
            <a:spLocks noGrp="1"/>
          </p:cNvSpPr>
          <p:nvPr>
            <p:ph idx="1"/>
          </p:nvPr>
        </p:nvSpPr>
        <p:spPr/>
        <p:txBody>
          <a:bodyPr/>
          <a:lstStyle/>
          <a:p>
            <a:r>
              <a:rPr lang="en-US" dirty="0"/>
              <a:t>5-yard penalties whether presnap or snap.</a:t>
            </a:r>
          </a:p>
          <a:p>
            <a:r>
              <a:rPr lang="en-US" dirty="0"/>
              <a:t>However, pre-snap penalties are from previous spot and cause play to become dead </a:t>
            </a:r>
          </a:p>
          <a:p>
            <a:r>
              <a:rPr lang="en-US" dirty="0"/>
              <a:t>The snap (live ball ) penalties become a penalty when ball is snapped, the offended team may take 5-yard penalty from previous spot, or decline and take results of the play</a:t>
            </a:r>
          </a:p>
        </p:txBody>
      </p:sp>
      <p:pic>
        <p:nvPicPr>
          <p:cNvPr id="9" name="Audio 8">
            <a:hlinkClick r:id="" action="ppaction://media"/>
            <a:extLst>
              <a:ext uri="{FF2B5EF4-FFF2-40B4-BE49-F238E27FC236}">
                <a16:creationId xmlns:a16="http://schemas.microsoft.com/office/drawing/2014/main" id="{0399DBCA-CB59-C16F-F270-690545D128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16693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5070">
        <p159:morph option="byObject"/>
      </p:transition>
    </mc:Choice>
    <mc:Fallback>
      <p:transition spd="slow" advTm="350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9798-AFF3-F951-6497-23FD5C04444C}"/>
              </a:ext>
            </a:extLst>
          </p:cNvPr>
          <p:cNvSpPr>
            <a:spLocks noGrp="1"/>
          </p:cNvSpPr>
          <p:nvPr>
            <p:ph type="title"/>
          </p:nvPr>
        </p:nvSpPr>
        <p:spPr/>
        <p:txBody>
          <a:bodyPr/>
          <a:lstStyle/>
          <a:p>
            <a:r>
              <a:rPr lang="en-US" dirty="0"/>
              <a:t>Illegal personal contact</a:t>
            </a:r>
          </a:p>
        </p:txBody>
      </p:sp>
      <p:sp>
        <p:nvSpPr>
          <p:cNvPr id="3" name="Content Placeholder 2">
            <a:extLst>
              <a:ext uri="{FF2B5EF4-FFF2-40B4-BE49-F238E27FC236}">
                <a16:creationId xmlns:a16="http://schemas.microsoft.com/office/drawing/2014/main" id="{CD2757E5-9BC2-29D9-77FB-7D0175632B3D}"/>
              </a:ext>
            </a:extLst>
          </p:cNvPr>
          <p:cNvSpPr>
            <a:spLocks noGrp="1"/>
          </p:cNvSpPr>
          <p:nvPr>
            <p:ph idx="1"/>
          </p:nvPr>
        </p:nvSpPr>
        <p:spPr>
          <a:xfrm>
            <a:off x="1451579" y="2015732"/>
            <a:ext cx="9603275" cy="4576797"/>
          </a:xfrm>
        </p:spPr>
        <p:txBody>
          <a:bodyPr>
            <a:normAutofit fontScale="92500"/>
          </a:bodyPr>
          <a:lstStyle/>
          <a:p>
            <a:r>
              <a:rPr lang="en-US" dirty="0"/>
              <a:t>No player or nonplayer shall fight. Fighting is any attempt by player to strike or engage a player or nonplayer in a combative manner unrelated to football. Such acts include but not limited to attempts to strike an opponent with arms, hands , legs, feet, whether or not there is contact. Rule 2-11 and 9-4.</a:t>
            </a:r>
          </a:p>
          <a:p>
            <a:r>
              <a:rPr lang="en-US" dirty="0"/>
              <a:t>No player shall swing foot, shin or knee into an opponents, charge into or throw opponent to the ground after he is obviously out of play or ball is dead.</a:t>
            </a:r>
          </a:p>
          <a:p>
            <a:r>
              <a:rPr lang="en-US" dirty="0"/>
              <a:t>Pile on player laying on ground, make any contact with an opponent including a defenseless player which is deemed unnecessary or excessive. </a:t>
            </a:r>
          </a:p>
          <a:p>
            <a:r>
              <a:rPr lang="en-US" dirty="0"/>
              <a:t>Grasp facemask and twist, pull or turn.</a:t>
            </a:r>
          </a:p>
          <a:p>
            <a:r>
              <a:rPr lang="en-US" dirty="0"/>
              <a:t>Initiate illegal helmet contact (butt block, face tackle or spear), target opponent</a:t>
            </a:r>
          </a:p>
          <a:p>
            <a:r>
              <a:rPr lang="en-US" dirty="0"/>
              <a:t>Execute a blindside block outside free blocking zone with forceful contact unless open hands.</a:t>
            </a:r>
          </a:p>
          <a:p>
            <a:endParaRPr lang="en-US" dirty="0"/>
          </a:p>
        </p:txBody>
      </p:sp>
      <p:pic>
        <p:nvPicPr>
          <p:cNvPr id="9" name="Audio 8">
            <a:hlinkClick r:id="" action="ppaction://media"/>
            <a:extLst>
              <a:ext uri="{FF2B5EF4-FFF2-40B4-BE49-F238E27FC236}">
                <a16:creationId xmlns:a16="http://schemas.microsoft.com/office/drawing/2014/main" id="{66394E97-E445-09ED-51B0-BEF321880E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5177158"/>
      </p:ext>
    </p:extLst>
  </p:cSld>
  <p:clrMapOvr>
    <a:masterClrMapping/>
  </p:clrMapOvr>
  <mc:AlternateContent xmlns:mc="http://schemas.openxmlformats.org/markup-compatibility/2006">
    <mc:Choice xmlns:p14="http://schemas.microsoft.com/office/powerpoint/2010/main" Requires="p14">
      <p:transition spd="slow" p14:dur="2000" advTm="254875"/>
    </mc:Choice>
    <mc:Fallback>
      <p:transition spd="slow" advTm="254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53C2-5BE1-56AC-D09C-7F7A45967BFC}"/>
              </a:ext>
            </a:extLst>
          </p:cNvPr>
          <p:cNvSpPr>
            <a:spLocks noGrp="1"/>
          </p:cNvSpPr>
          <p:nvPr>
            <p:ph type="title"/>
          </p:nvPr>
        </p:nvSpPr>
        <p:spPr/>
        <p:txBody>
          <a:bodyPr/>
          <a:lstStyle/>
          <a:p>
            <a:r>
              <a:rPr lang="en-US" dirty="0"/>
              <a:t>Video</a:t>
            </a:r>
          </a:p>
        </p:txBody>
      </p:sp>
      <p:sp>
        <p:nvSpPr>
          <p:cNvPr id="3" name="Content Placeholder 2">
            <a:extLst>
              <a:ext uri="{FF2B5EF4-FFF2-40B4-BE49-F238E27FC236}">
                <a16:creationId xmlns:a16="http://schemas.microsoft.com/office/drawing/2014/main" id="{12D03BF1-8099-EFED-1F86-DDFD56BCAE6F}"/>
              </a:ext>
            </a:extLst>
          </p:cNvPr>
          <p:cNvSpPr>
            <a:spLocks noGrp="1"/>
          </p:cNvSpPr>
          <p:nvPr>
            <p:ph idx="1"/>
          </p:nvPr>
        </p:nvSpPr>
        <p:spPr/>
        <p:txBody>
          <a:bodyPr/>
          <a:lstStyle/>
          <a:p>
            <a:r>
              <a:rPr lang="en-US" dirty="0">
                <a:hlinkClick r:id="rId5"/>
              </a:rPr>
              <a:t>High School Football: Differentiating Blindside Blocks and Unnecessary Roughness – YouTube</a:t>
            </a:r>
            <a:endParaRPr lang="en-US" dirty="0"/>
          </a:p>
          <a:p>
            <a:r>
              <a:rPr lang="en-US" dirty="0">
                <a:hlinkClick r:id="rId6"/>
              </a:rPr>
              <a:t>Illegal Motion (Oregon Arizona '11) (youtube.com)</a:t>
            </a:r>
            <a:endParaRPr lang="en-US" dirty="0"/>
          </a:p>
          <a:p>
            <a:r>
              <a:rPr lang="en-US" dirty="0"/>
              <a:t>Equal playing time calculator :</a:t>
            </a:r>
            <a:r>
              <a:rPr lang="en-US" sz="1800" u="none" strike="noStrike"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hlinkClick r:id="rId7"/>
              </a:rPr>
              <a:t>Equal Playing Time Calculator</a:t>
            </a:r>
            <a:endParaRPr lang="en-US" sz="1800" u="none" strike="noStrike"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endParaRPr>
          </a:p>
          <a:p>
            <a:endParaRPr lang="en-US" sz="1800" u="none" strike="noStrike" dirty="0">
              <a:solidFill>
                <a:srgbClr val="000000"/>
              </a:solidFill>
              <a:effectLst/>
              <a:latin typeface="Helvetica" panose="020B0604020202020204" pitchFamily="34" charset="0"/>
              <a:ea typeface="Times New Roman" panose="02020603050405020304" pitchFamily="18" charset="0"/>
              <a:cs typeface="Calibri" panose="020F0502020204030204" pitchFamily="34" charset="0"/>
            </a:endParaRPr>
          </a:p>
          <a:p>
            <a:endParaRPr lang="en-US" dirty="0"/>
          </a:p>
          <a:p>
            <a:endParaRPr lang="en-US" dirty="0"/>
          </a:p>
          <a:p>
            <a:endParaRPr lang="en-US" dirty="0"/>
          </a:p>
          <a:p>
            <a:endParaRPr lang="en-US" dirty="0"/>
          </a:p>
        </p:txBody>
      </p:sp>
      <p:pic>
        <p:nvPicPr>
          <p:cNvPr id="9" name="Audio 8">
            <a:hlinkClick r:id="" action="ppaction://media"/>
            <a:extLst>
              <a:ext uri="{FF2B5EF4-FFF2-40B4-BE49-F238E27FC236}">
                <a16:creationId xmlns:a16="http://schemas.microsoft.com/office/drawing/2014/main" id="{AB5FC067-82C6-BFE1-E6F3-6CECBC55288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6973988"/>
      </p:ext>
    </p:extLst>
  </p:cSld>
  <p:clrMapOvr>
    <a:masterClrMapping/>
  </p:clrMapOvr>
  <mc:AlternateContent xmlns:mc="http://schemas.openxmlformats.org/markup-compatibility/2006">
    <mc:Choice xmlns:p14="http://schemas.microsoft.com/office/powerpoint/2010/main" Requires="p14">
      <p:transition spd="slow" p14:dur="2000" advTm="200255"/>
    </mc:Choice>
    <mc:Fallback>
      <p:transition spd="slow" advTm="200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Gallery</Template>
  <TotalTime>349</TotalTime>
  <Words>1035</Words>
  <Application>Microsoft Office PowerPoint</Application>
  <PresentationFormat>Widescreen</PresentationFormat>
  <Paragraphs>67</Paragraphs>
  <Slides>10</Slides>
  <Notes>6</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Arial</vt:lpstr>
      <vt:lpstr>Calibri</vt:lpstr>
      <vt:lpstr>Calibri Light</vt:lpstr>
      <vt:lpstr>Gill Sans MT</vt:lpstr>
      <vt:lpstr>Helvetica</vt:lpstr>
      <vt:lpstr>Times New Roman</vt:lpstr>
      <vt:lpstr>Gallery</vt:lpstr>
      <vt:lpstr>2025 Training/Q and A</vt:lpstr>
      <vt:lpstr>Items Discussion week 1</vt:lpstr>
      <vt:lpstr>Pre-snap penalties</vt:lpstr>
      <vt:lpstr>False Start Rule 7-1-1  https://youtu.be/qDJJEf4GC8c </vt:lpstr>
      <vt:lpstr>Delay Game (3-6-4)/Encroachment (2-8-8)</vt:lpstr>
      <vt:lpstr>snap penalties </vt:lpstr>
      <vt:lpstr>Enforcement of the penalties pre/snap and at snap</vt:lpstr>
      <vt:lpstr>Illegal personal contact</vt:lpstr>
      <vt:lpstr>Video</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FM Athletics Officials Meeting</dc:title>
  <dc:creator>ryan WEISER</dc:creator>
  <cp:lastModifiedBy>ryan WEISER</cp:lastModifiedBy>
  <cp:revision>4</cp:revision>
  <dcterms:created xsi:type="dcterms:W3CDTF">2023-08-30T02:42:08Z</dcterms:created>
  <dcterms:modified xsi:type="dcterms:W3CDTF">2025-09-04T23:05:27Z</dcterms:modified>
</cp:coreProperties>
</file>