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555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4516"/>
          </a:xfrm>
        </p:spPr>
        <p:txBody>
          <a:bodyPr>
            <a:normAutofit/>
          </a:bodyPr>
          <a:lstStyle/>
          <a:p>
            <a:r>
              <a:rPr sz="2000" b="1" dirty="0"/>
              <a:t>2025 Fall/Winter COED Adult Softball Schedule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142247"/>
              </p:ext>
            </p:extLst>
          </p:nvPr>
        </p:nvGraphicFramePr>
        <p:xfrm>
          <a:off x="308007" y="957715"/>
          <a:ext cx="8629050" cy="5659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7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2472">
                <a:tc>
                  <a:txBody>
                    <a:bodyPr/>
                    <a:lstStyle/>
                    <a:p>
                      <a:r>
                        <a:rPr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</a:p>
                  </a:txBody>
                  <a:tcPr>
                    <a:solidFill>
                      <a:srgbClr val="0046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 dirty="0">
                          <a:solidFill>
                            <a:srgbClr val="FFFFFF"/>
                          </a:solidFill>
                        </a:rPr>
                        <a:t>7:00 PM Game</a:t>
                      </a:r>
                    </a:p>
                  </a:txBody>
                  <a:tcPr>
                    <a:solidFill>
                      <a:srgbClr val="0046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FFFFFF"/>
                          </a:solidFill>
                        </a:rPr>
                        <a:t>8:00 PM Game</a:t>
                      </a:r>
                    </a:p>
                  </a:txBody>
                  <a:tcPr>
                    <a:solidFill>
                      <a:srgbClr val="0046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FFFFFF"/>
                          </a:solidFill>
                        </a:rPr>
                        <a:t>Field Location</a:t>
                      </a:r>
                    </a:p>
                  </a:txBody>
                  <a:tcPr>
                    <a:solidFill>
                      <a:srgbClr val="0046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570">
                <a:tc>
                  <a:txBody>
                    <a:bodyPr/>
                    <a:lstStyle/>
                    <a:p>
                      <a:r>
                        <a:rPr sz="1100" dirty="0"/>
                        <a:t>Wed, Nov 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dirty="0"/>
                        <a:t>Pitch Please (Johnson) vs Master Batters (</a:t>
                      </a:r>
                      <a:r>
                        <a:rPr sz="1100" dirty="0" err="1"/>
                        <a:t>Rubacabla</a:t>
                      </a:r>
                      <a:r>
                        <a:rPr sz="1100" dirty="0"/>
                        <a:t>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The Has Beens and Never Weres (Davis) vs The Pickles (Smith)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570">
                <a:tc>
                  <a:txBody>
                    <a:bodyPr/>
                    <a:lstStyle/>
                    <a:p>
                      <a:r>
                        <a:rPr sz="1100"/>
                        <a:t>Thu, Nov 13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Master Batters (Rubacabla) vs Saggy Hits (Thompson)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Has </a:t>
                      </a:r>
                      <a:r>
                        <a:rPr lang="en-US" sz="1100" dirty="0" err="1"/>
                        <a:t>Beens</a:t>
                      </a:r>
                      <a:r>
                        <a:rPr lang="en-US" sz="1100" dirty="0"/>
                        <a:t> and Never </a:t>
                      </a:r>
                      <a:r>
                        <a:rPr lang="en-US" sz="1100" dirty="0" err="1"/>
                        <a:t>Weres</a:t>
                      </a:r>
                      <a:r>
                        <a:rPr lang="en-US" sz="1100" dirty="0"/>
                        <a:t> (Davis) vs Saggy Hits (Thompson)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570">
                <a:tc>
                  <a:txBody>
                    <a:bodyPr/>
                    <a:lstStyle/>
                    <a:p>
                      <a:r>
                        <a:rPr sz="1100"/>
                        <a:t>Wed, Nov 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Pitch Please (Johnson) vs The Has Beens and Never Weres (Davis)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dirty="0"/>
                        <a:t>Master Batters (</a:t>
                      </a:r>
                      <a:r>
                        <a:rPr sz="1100" dirty="0" err="1"/>
                        <a:t>Rubacabla</a:t>
                      </a:r>
                      <a:r>
                        <a:rPr sz="1100" dirty="0"/>
                        <a:t>) vs Saggy Hits (Thompson)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570">
                <a:tc>
                  <a:txBody>
                    <a:bodyPr/>
                    <a:lstStyle/>
                    <a:p>
                      <a:r>
                        <a:rPr sz="1100"/>
                        <a:t>Thu, Nov 20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Pitch Please (Johnson) vs The Pickles (Smith)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dirty="0"/>
                        <a:t>The Has </a:t>
                      </a:r>
                      <a:r>
                        <a:rPr sz="1100" dirty="0" err="1"/>
                        <a:t>Beens</a:t>
                      </a:r>
                      <a:r>
                        <a:rPr sz="1100" dirty="0"/>
                        <a:t> and Never </a:t>
                      </a:r>
                      <a:r>
                        <a:rPr sz="1100" dirty="0" err="1"/>
                        <a:t>Weres</a:t>
                      </a:r>
                      <a:r>
                        <a:rPr sz="1100" dirty="0"/>
                        <a:t> (Davis) vs Saggy Hits (Thompson)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570">
                <a:tc>
                  <a:txBody>
                    <a:bodyPr/>
                    <a:lstStyle/>
                    <a:p>
                      <a:r>
                        <a:rPr sz="1100"/>
                        <a:t>Wed, Dec 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Master Batters (Rubacabla) vs The Pickles (Smith)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Pickles (Smith) vs Saggy Hits (Thompson)</a:t>
                      </a:r>
                    </a:p>
                    <a:p>
                      <a:endParaRPr sz="11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9986">
                <a:tc>
                  <a:txBody>
                    <a:bodyPr/>
                    <a:lstStyle/>
                    <a:p>
                      <a:r>
                        <a:rPr sz="1100"/>
                        <a:t>Thu, Dec 4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Master Batters (</a:t>
                      </a:r>
                      <a:r>
                        <a:rPr lang="en-US" sz="1100" dirty="0" err="1"/>
                        <a:t>Rubacabla</a:t>
                      </a:r>
                      <a:r>
                        <a:rPr lang="en-US" sz="1100" dirty="0"/>
                        <a:t>) vs The Has </a:t>
                      </a:r>
                      <a:r>
                        <a:rPr lang="en-US" sz="1100" dirty="0" err="1"/>
                        <a:t>Beens</a:t>
                      </a:r>
                      <a:r>
                        <a:rPr lang="en-US" sz="1100" dirty="0"/>
                        <a:t> and Never </a:t>
                      </a:r>
                      <a:r>
                        <a:rPr lang="en-US" sz="1100" dirty="0" err="1"/>
                        <a:t>Weres</a:t>
                      </a:r>
                      <a:r>
                        <a:rPr lang="en-US" sz="1100" dirty="0"/>
                        <a:t> (Davis)</a:t>
                      </a:r>
                    </a:p>
                    <a:p>
                      <a:endParaRPr sz="1100" dirty="0"/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Pitch Please (Johnson) vs Master Batters (</a:t>
                      </a:r>
                      <a:r>
                        <a:rPr lang="en-US" sz="1100" dirty="0" err="1"/>
                        <a:t>Rubacabla</a:t>
                      </a:r>
                      <a:r>
                        <a:rPr lang="en-US" sz="1100" dirty="0"/>
                        <a:t>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359">
                <a:tc>
                  <a:txBody>
                    <a:bodyPr/>
                    <a:lstStyle/>
                    <a:p>
                      <a:r>
                        <a:rPr sz="1100"/>
                        <a:t>Wed, Dec 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Pitch Please (Johnson) vs Master Batters (Rubacabla)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Pitch Please (Johnson) vs Saggy Hits (Thompson)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/>
                        <a:t>Field 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9986">
                <a:tc>
                  <a:txBody>
                    <a:bodyPr/>
                    <a:lstStyle/>
                    <a:p>
                      <a:r>
                        <a:rPr sz="1100"/>
                        <a:t>Thu, Dec 11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dirty="0"/>
                        <a:t>Pitch Please (Johnson) vs The Pickles (Smith)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Has </a:t>
                      </a:r>
                      <a:r>
                        <a:rPr lang="en-US" sz="1100" dirty="0" err="1"/>
                        <a:t>Beens</a:t>
                      </a:r>
                      <a:r>
                        <a:rPr lang="en-US" sz="1100" dirty="0"/>
                        <a:t> and Never </a:t>
                      </a:r>
                      <a:r>
                        <a:rPr lang="en-US" sz="1100" dirty="0" err="1"/>
                        <a:t>Weres</a:t>
                      </a:r>
                      <a:r>
                        <a:rPr lang="en-US" sz="1100" dirty="0"/>
                        <a:t> (Davis) vs The Pickles (Smith)</a:t>
                      </a:r>
                    </a:p>
                    <a:p>
                      <a:endParaRPr sz="1100" dirty="0"/>
                    </a:p>
                  </a:txBody>
                  <a:tcPr>
                    <a:solidFill>
                      <a:srgbClr val="E6F0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dirty="0"/>
                        <a:t>Field 7</a:t>
                      </a:r>
                    </a:p>
                  </a:txBody>
                  <a:tcPr>
                    <a:solidFill>
                      <a:srgbClr val="E6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265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2025 Fall/Winter COED Adult Softball Schedule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Cooper Stockton</cp:lastModifiedBy>
  <cp:revision>2</cp:revision>
  <dcterms:created xsi:type="dcterms:W3CDTF">2013-01-27T09:14:16Z</dcterms:created>
  <dcterms:modified xsi:type="dcterms:W3CDTF">2025-10-31T15:18:58Z</dcterms:modified>
  <cp:category/>
</cp:coreProperties>
</file>