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6" r:id="rId1"/>
  </p:sldMasterIdLst>
  <p:sldIdLst>
    <p:sldId id="256" r:id="rId2"/>
    <p:sldId id="257" r:id="rId3"/>
    <p:sldId id="269" r:id="rId4"/>
    <p:sldId id="260" r:id="rId5"/>
    <p:sldId id="264" r:id="rId6"/>
    <p:sldId id="261" r:id="rId7"/>
    <p:sldId id="262" r:id="rId8"/>
    <p:sldId id="263" r:id="rId9"/>
    <p:sldId id="265" r:id="rId10"/>
    <p:sldId id="266" r:id="rId11"/>
    <p:sldId id="267" r:id="rId12"/>
    <p:sldId id="258" r:id="rId13"/>
    <p:sldId id="259" r:id="rId14"/>
    <p:sldId id="26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77"/>
    <p:restoredTop sz="94752"/>
  </p:normalViewPr>
  <p:slideViewPr>
    <p:cSldViewPr snapToGrid="0">
      <p:cViewPr>
        <p:scale>
          <a:sx n="94" d="100"/>
          <a:sy n="94" d="100"/>
        </p:scale>
        <p:origin x="472" y="1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761395-345C-492E-A76B-CD40A82E97A0}" type="doc">
      <dgm:prSet loTypeId="urn:microsoft.com/office/officeart/2024/3/layout/hArc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44395AD-2100-41BA-A31D-18E6E8D4FF5B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MICAH O’MALLEY</a:t>
          </a:r>
        </a:p>
      </dgm:t>
    </dgm:pt>
    <dgm:pt modelId="{6D50B684-8FE3-4DF3-95E0-F8C21BAC85CF}" type="parTrans" cxnId="{1491494C-34FA-493E-B3F4-E4894DE6E107}">
      <dgm:prSet/>
      <dgm:spPr/>
      <dgm:t>
        <a:bodyPr/>
        <a:lstStyle/>
        <a:p>
          <a:endParaRPr lang="en-US"/>
        </a:p>
      </dgm:t>
    </dgm:pt>
    <dgm:pt modelId="{EE850733-53A7-4D51-912B-C705F5A53B8B}" type="sibTrans" cxnId="{1491494C-34FA-493E-B3F4-E4894DE6E107}">
      <dgm:prSet/>
      <dgm:spPr/>
      <dgm:t>
        <a:bodyPr/>
        <a:lstStyle/>
        <a:p>
          <a:pPr>
            <a:lnSpc>
              <a:spcPct val="100000"/>
            </a:lnSpc>
            <a:defRPr b="1"/>
          </a:pPr>
          <a:endParaRPr lang="en-US"/>
        </a:p>
      </dgm:t>
    </dgm:pt>
    <dgm:pt modelId="{513D7D38-768F-4E2A-BAB3-59AA9385184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PRESIDENT</a:t>
          </a:r>
        </a:p>
      </dgm:t>
    </dgm:pt>
    <dgm:pt modelId="{5B431976-CBFA-4F13-92D4-E4C5B8D6C2D0}" type="parTrans" cxnId="{3550E125-C408-47A0-96B9-185036354241}">
      <dgm:prSet/>
      <dgm:spPr/>
      <dgm:t>
        <a:bodyPr/>
        <a:lstStyle/>
        <a:p>
          <a:endParaRPr lang="en-US"/>
        </a:p>
      </dgm:t>
    </dgm:pt>
    <dgm:pt modelId="{F8142454-CC8A-492D-A6A9-CD207E032BAD}" type="sibTrans" cxnId="{3550E125-C408-47A0-96B9-185036354241}">
      <dgm:prSet/>
      <dgm:spPr/>
      <dgm:t>
        <a:bodyPr/>
        <a:lstStyle/>
        <a:p>
          <a:endParaRPr lang="en-US"/>
        </a:p>
      </dgm:t>
    </dgm:pt>
    <dgm:pt modelId="{896F393C-B430-4758-8F50-31B3ACB63795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b="1" dirty="0"/>
            <a:t>AMY TESZ</a:t>
          </a:r>
          <a:endParaRPr lang="en-US" dirty="0"/>
        </a:p>
      </dgm:t>
    </dgm:pt>
    <dgm:pt modelId="{856BEE15-5736-4AE8-9056-D682964BBB5D}" type="parTrans" cxnId="{B1D2A4F1-695D-4136-BE4B-EC7BEC4C6D71}">
      <dgm:prSet/>
      <dgm:spPr/>
      <dgm:t>
        <a:bodyPr/>
        <a:lstStyle/>
        <a:p>
          <a:endParaRPr lang="en-US"/>
        </a:p>
      </dgm:t>
    </dgm:pt>
    <dgm:pt modelId="{C582F085-9713-4D1A-AC89-A6EDFC7D47D2}" type="sibTrans" cxnId="{B1D2A4F1-695D-4136-BE4B-EC7BEC4C6D71}">
      <dgm:prSet/>
      <dgm:spPr/>
      <dgm:t>
        <a:bodyPr/>
        <a:lstStyle/>
        <a:p>
          <a:pPr>
            <a:lnSpc>
              <a:spcPct val="100000"/>
            </a:lnSpc>
            <a:defRPr b="1"/>
          </a:pPr>
          <a:endParaRPr lang="en-US"/>
        </a:p>
      </dgm:t>
    </dgm:pt>
    <dgm:pt modelId="{F06AF527-2E40-46B4-B4E0-DF971FCB385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DIRECTOR OF RESOURCES / VP</a:t>
          </a:r>
        </a:p>
      </dgm:t>
    </dgm:pt>
    <dgm:pt modelId="{95846F04-7D3B-430B-96E7-395DA66B7C6B}" type="parTrans" cxnId="{3B78224D-21C4-49F0-99F0-C033E9558E98}">
      <dgm:prSet/>
      <dgm:spPr/>
      <dgm:t>
        <a:bodyPr/>
        <a:lstStyle/>
        <a:p>
          <a:endParaRPr lang="en-US"/>
        </a:p>
      </dgm:t>
    </dgm:pt>
    <dgm:pt modelId="{7988F1D5-3F37-4A9F-956D-4D46FAB0FF84}" type="sibTrans" cxnId="{3B78224D-21C4-49F0-99F0-C033E9558E98}">
      <dgm:prSet/>
      <dgm:spPr/>
      <dgm:t>
        <a:bodyPr/>
        <a:lstStyle/>
        <a:p>
          <a:endParaRPr lang="en-US"/>
        </a:p>
      </dgm:t>
    </dgm:pt>
    <dgm:pt modelId="{6480A3A8-F88B-47D5-BBD7-C882DF35A89A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b="1" dirty="0"/>
            <a:t>BRANT BERGLUND</a:t>
          </a:r>
          <a:endParaRPr lang="en-US" dirty="0"/>
        </a:p>
      </dgm:t>
    </dgm:pt>
    <dgm:pt modelId="{571EDA06-17EC-44C1-B494-C73383F523C2}" type="parTrans" cxnId="{26A24878-511A-4C78-9C3E-997F4FE9413C}">
      <dgm:prSet/>
      <dgm:spPr/>
      <dgm:t>
        <a:bodyPr/>
        <a:lstStyle/>
        <a:p>
          <a:endParaRPr lang="en-US"/>
        </a:p>
      </dgm:t>
    </dgm:pt>
    <dgm:pt modelId="{94C3DAB8-435E-4818-A6BD-B8AB2E28F9C7}" type="sibTrans" cxnId="{26A24878-511A-4C78-9C3E-997F4FE9413C}">
      <dgm:prSet/>
      <dgm:spPr/>
      <dgm:t>
        <a:bodyPr/>
        <a:lstStyle/>
        <a:p>
          <a:pPr>
            <a:lnSpc>
              <a:spcPct val="100000"/>
            </a:lnSpc>
            <a:defRPr b="1"/>
          </a:pPr>
          <a:endParaRPr lang="en-US"/>
        </a:p>
      </dgm:t>
    </dgm:pt>
    <dgm:pt modelId="{577F6062-F0DF-4E1E-AE1C-A3A00107A6A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DIRECTOR OF PLAYER DEVELOPMENT</a:t>
          </a:r>
        </a:p>
      </dgm:t>
    </dgm:pt>
    <dgm:pt modelId="{0D40FB9C-272D-4394-A66A-CDF4FDF3AEDB}" type="parTrans" cxnId="{DFE99C53-C269-45A8-9565-34746CF6F813}">
      <dgm:prSet/>
      <dgm:spPr/>
      <dgm:t>
        <a:bodyPr/>
        <a:lstStyle/>
        <a:p>
          <a:endParaRPr lang="en-US"/>
        </a:p>
      </dgm:t>
    </dgm:pt>
    <dgm:pt modelId="{A668F100-4608-4371-B3C7-D1AF182CE227}" type="sibTrans" cxnId="{DFE99C53-C269-45A8-9565-34746CF6F813}">
      <dgm:prSet/>
      <dgm:spPr/>
      <dgm:t>
        <a:bodyPr/>
        <a:lstStyle/>
        <a:p>
          <a:endParaRPr lang="en-US"/>
        </a:p>
      </dgm:t>
    </dgm:pt>
    <dgm:pt modelId="{F2D30B24-027D-D442-BE18-438A2868A0DB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SARA FALCONE</a:t>
          </a:r>
        </a:p>
      </dgm:t>
    </dgm:pt>
    <dgm:pt modelId="{E7CEBE5E-A4E8-1849-AF24-E67485538BE7}" type="parTrans" cxnId="{07E59F4A-0BE7-FB47-B3CB-5F2D0B0ECACB}">
      <dgm:prSet/>
      <dgm:spPr/>
      <dgm:t>
        <a:bodyPr/>
        <a:lstStyle/>
        <a:p>
          <a:endParaRPr lang="en-US"/>
        </a:p>
      </dgm:t>
    </dgm:pt>
    <dgm:pt modelId="{03A182CF-994F-724D-8524-F9769151551A}" type="sibTrans" cxnId="{07E59F4A-0BE7-FB47-B3CB-5F2D0B0ECACB}">
      <dgm:prSet/>
      <dgm:spPr/>
      <dgm:t>
        <a:bodyPr/>
        <a:lstStyle/>
        <a:p>
          <a:endParaRPr lang="en-US"/>
        </a:p>
      </dgm:t>
    </dgm:pt>
    <dgm:pt modelId="{E18D5F6C-00B3-3B40-92FD-7F65FD76A53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REGISTRAR</a:t>
          </a:r>
        </a:p>
        <a:p>
          <a:pPr>
            <a:lnSpc>
              <a:spcPct val="100000"/>
            </a:lnSpc>
          </a:pPr>
          <a:endParaRPr lang="en-US" i="1" dirty="0">
            <a:solidFill>
              <a:srgbClr val="FF0000"/>
            </a:solidFill>
          </a:endParaRPr>
        </a:p>
      </dgm:t>
    </dgm:pt>
    <dgm:pt modelId="{9F12A5B2-AD9C-0A41-877A-29BEE3C166BB}" type="parTrans" cxnId="{93FA0CFB-ADCE-FF44-8E63-072FB82D9B1A}">
      <dgm:prSet/>
      <dgm:spPr/>
      <dgm:t>
        <a:bodyPr/>
        <a:lstStyle/>
        <a:p>
          <a:endParaRPr lang="en-US"/>
        </a:p>
      </dgm:t>
    </dgm:pt>
    <dgm:pt modelId="{47A1ED52-2328-EE49-8AD8-4627874D2BFA}" type="sibTrans" cxnId="{93FA0CFB-ADCE-FF44-8E63-072FB82D9B1A}">
      <dgm:prSet/>
      <dgm:spPr/>
      <dgm:t>
        <a:bodyPr/>
        <a:lstStyle/>
        <a:p>
          <a:endParaRPr lang="en-US"/>
        </a:p>
      </dgm:t>
    </dgm:pt>
    <dgm:pt modelId="{9E7D123D-BC49-F84B-ADC0-DE0CDDE1DFD0}" type="pres">
      <dgm:prSet presAssocID="{DD761395-345C-492E-A76B-CD40A82E97A0}" presName="Name0" presStyleCnt="0">
        <dgm:presLayoutVars>
          <dgm:dir/>
          <dgm:resizeHandles val="exact"/>
        </dgm:presLayoutVars>
      </dgm:prSet>
      <dgm:spPr/>
    </dgm:pt>
    <dgm:pt modelId="{6AEDD578-CF47-4B4C-AF0D-56C33F2CCC21}" type="pres">
      <dgm:prSet presAssocID="{A44395AD-2100-41BA-A31D-18E6E8D4FF5B}" presName="compNode" presStyleCnt="0"/>
      <dgm:spPr/>
    </dgm:pt>
    <dgm:pt modelId="{ECE9AE37-E63F-BC41-8C80-D6B0B6B4CE0A}" type="pres">
      <dgm:prSet presAssocID="{A44395AD-2100-41BA-A31D-18E6E8D4FF5B}" presName="pictRect" presStyleLbl="revTx" presStyleIdx="0" presStyleCnt="8">
        <dgm:presLayoutVars>
          <dgm:chMax val="0"/>
          <dgm:bulletEnabled/>
        </dgm:presLayoutVars>
      </dgm:prSet>
      <dgm:spPr/>
    </dgm:pt>
    <dgm:pt modelId="{50485625-9D52-7B49-A002-A55785E30D66}" type="pres">
      <dgm:prSet presAssocID="{A44395AD-2100-41BA-A31D-18E6E8D4FF5B}" presName="textRect" presStyleLbl="revTx" presStyleIdx="1" presStyleCnt="8">
        <dgm:presLayoutVars>
          <dgm:bulletEnabled/>
        </dgm:presLayoutVars>
      </dgm:prSet>
      <dgm:spPr/>
    </dgm:pt>
    <dgm:pt modelId="{62D4A4EC-3099-3B40-882C-9E3DEAC89B50}" type="pres">
      <dgm:prSet presAssocID="{EE850733-53A7-4D51-912B-C705F5A53B8B}" presName="sibTrans" presStyleLbl="sibTrans2D1" presStyleIdx="0" presStyleCnt="0"/>
      <dgm:spPr/>
    </dgm:pt>
    <dgm:pt modelId="{C259D575-65FA-8548-9E5D-4BADD45F9D89}" type="pres">
      <dgm:prSet presAssocID="{896F393C-B430-4758-8F50-31B3ACB63795}" presName="compNode" presStyleCnt="0"/>
      <dgm:spPr/>
    </dgm:pt>
    <dgm:pt modelId="{059A21FD-A0B0-D74E-BD73-7A8183C7B2E0}" type="pres">
      <dgm:prSet presAssocID="{896F393C-B430-4758-8F50-31B3ACB63795}" presName="pictRect" presStyleLbl="revTx" presStyleIdx="2" presStyleCnt="8">
        <dgm:presLayoutVars>
          <dgm:chMax val="0"/>
          <dgm:bulletEnabled/>
        </dgm:presLayoutVars>
      </dgm:prSet>
      <dgm:spPr/>
    </dgm:pt>
    <dgm:pt modelId="{FBB87120-E3AB-0943-B3C3-C01AA4DB0B05}" type="pres">
      <dgm:prSet presAssocID="{896F393C-B430-4758-8F50-31B3ACB63795}" presName="textRect" presStyleLbl="revTx" presStyleIdx="3" presStyleCnt="8">
        <dgm:presLayoutVars>
          <dgm:bulletEnabled/>
        </dgm:presLayoutVars>
      </dgm:prSet>
      <dgm:spPr/>
    </dgm:pt>
    <dgm:pt modelId="{E40BA7BC-1A48-C94B-AD40-BEB4EB9E08A8}" type="pres">
      <dgm:prSet presAssocID="{C582F085-9713-4D1A-AC89-A6EDFC7D47D2}" presName="sibTrans" presStyleLbl="sibTrans2D1" presStyleIdx="0" presStyleCnt="0"/>
      <dgm:spPr/>
    </dgm:pt>
    <dgm:pt modelId="{D9AB7F06-C6A5-4444-AF3B-5D8C0BD1728C}" type="pres">
      <dgm:prSet presAssocID="{6480A3A8-F88B-47D5-BBD7-C882DF35A89A}" presName="compNode" presStyleCnt="0"/>
      <dgm:spPr/>
    </dgm:pt>
    <dgm:pt modelId="{9FD4A28C-8DA0-204B-8245-9ED0B83061C2}" type="pres">
      <dgm:prSet presAssocID="{6480A3A8-F88B-47D5-BBD7-C882DF35A89A}" presName="pictRect" presStyleLbl="revTx" presStyleIdx="4" presStyleCnt="8">
        <dgm:presLayoutVars>
          <dgm:chMax val="0"/>
          <dgm:bulletEnabled/>
        </dgm:presLayoutVars>
      </dgm:prSet>
      <dgm:spPr/>
    </dgm:pt>
    <dgm:pt modelId="{E3AFE98B-ECAE-FD49-9C8D-F93137F8F3B1}" type="pres">
      <dgm:prSet presAssocID="{6480A3A8-F88B-47D5-BBD7-C882DF35A89A}" presName="textRect" presStyleLbl="revTx" presStyleIdx="5" presStyleCnt="8">
        <dgm:presLayoutVars>
          <dgm:bulletEnabled/>
        </dgm:presLayoutVars>
      </dgm:prSet>
      <dgm:spPr/>
    </dgm:pt>
    <dgm:pt modelId="{0112AD63-FCEB-F441-A903-A11B7B05AC3F}" type="pres">
      <dgm:prSet presAssocID="{94C3DAB8-435E-4818-A6BD-B8AB2E28F9C7}" presName="sibTrans" presStyleLbl="sibTrans2D1" presStyleIdx="0" presStyleCnt="0"/>
      <dgm:spPr/>
    </dgm:pt>
    <dgm:pt modelId="{41FBA7DD-1D9A-1844-B05D-2E49806E39F2}" type="pres">
      <dgm:prSet presAssocID="{F2D30B24-027D-D442-BE18-438A2868A0DB}" presName="compNode" presStyleCnt="0"/>
      <dgm:spPr/>
    </dgm:pt>
    <dgm:pt modelId="{44D52D68-3079-EF49-AA8B-D147DDF11B83}" type="pres">
      <dgm:prSet presAssocID="{F2D30B24-027D-D442-BE18-438A2868A0DB}" presName="pictRect" presStyleLbl="revTx" presStyleIdx="6" presStyleCnt="8">
        <dgm:presLayoutVars>
          <dgm:chMax val="0"/>
          <dgm:bulletEnabled/>
        </dgm:presLayoutVars>
      </dgm:prSet>
      <dgm:spPr/>
    </dgm:pt>
    <dgm:pt modelId="{AAAF5FBB-033E-9846-9951-8026DB5E0963}" type="pres">
      <dgm:prSet presAssocID="{F2D30B24-027D-D442-BE18-438A2868A0DB}" presName="textRect" presStyleLbl="revTx" presStyleIdx="7" presStyleCnt="8">
        <dgm:presLayoutVars>
          <dgm:bulletEnabled/>
        </dgm:presLayoutVars>
      </dgm:prSet>
      <dgm:spPr/>
    </dgm:pt>
  </dgm:ptLst>
  <dgm:cxnLst>
    <dgm:cxn modelId="{6A9D1306-ADF5-3744-9098-E34A63C63479}" type="presOf" srcId="{577F6062-F0DF-4E1E-AE1C-A3A00107A6AB}" destId="{E3AFE98B-ECAE-FD49-9C8D-F93137F8F3B1}" srcOrd="0" destOrd="0" presId="urn:microsoft.com/office/officeart/2024/3/layout/hArchList1"/>
    <dgm:cxn modelId="{3550E125-C408-47A0-96B9-185036354241}" srcId="{A44395AD-2100-41BA-A31D-18E6E8D4FF5B}" destId="{513D7D38-768F-4E2A-BAB3-59AA9385184C}" srcOrd="0" destOrd="0" parTransId="{5B431976-CBFA-4F13-92D4-E4C5B8D6C2D0}" sibTransId="{F8142454-CC8A-492D-A6A9-CD207E032BAD}"/>
    <dgm:cxn modelId="{07E59F4A-0BE7-FB47-B3CB-5F2D0B0ECACB}" srcId="{DD761395-345C-492E-A76B-CD40A82E97A0}" destId="{F2D30B24-027D-D442-BE18-438A2868A0DB}" srcOrd="3" destOrd="0" parTransId="{E7CEBE5E-A4E8-1849-AF24-E67485538BE7}" sibTransId="{03A182CF-994F-724D-8524-F9769151551A}"/>
    <dgm:cxn modelId="{1491494C-34FA-493E-B3F4-E4894DE6E107}" srcId="{DD761395-345C-492E-A76B-CD40A82E97A0}" destId="{A44395AD-2100-41BA-A31D-18E6E8D4FF5B}" srcOrd="0" destOrd="0" parTransId="{6D50B684-8FE3-4DF3-95E0-F8C21BAC85CF}" sibTransId="{EE850733-53A7-4D51-912B-C705F5A53B8B}"/>
    <dgm:cxn modelId="{3B78224D-21C4-49F0-99F0-C033E9558E98}" srcId="{896F393C-B430-4758-8F50-31B3ACB63795}" destId="{F06AF527-2E40-46B4-B4E0-DF971FCB3856}" srcOrd="0" destOrd="0" parTransId="{95846F04-7D3B-430B-96E7-395DA66B7C6B}" sibTransId="{7988F1D5-3F37-4A9F-956D-4D46FAB0FF84}"/>
    <dgm:cxn modelId="{DFE99C53-C269-45A8-9565-34746CF6F813}" srcId="{6480A3A8-F88B-47D5-BBD7-C882DF35A89A}" destId="{577F6062-F0DF-4E1E-AE1C-A3A00107A6AB}" srcOrd="0" destOrd="0" parTransId="{0D40FB9C-272D-4394-A66A-CDF4FDF3AEDB}" sibTransId="{A668F100-4608-4371-B3C7-D1AF182CE227}"/>
    <dgm:cxn modelId="{63F20C59-DC19-1742-B72C-F7B420EED383}" type="presOf" srcId="{A44395AD-2100-41BA-A31D-18E6E8D4FF5B}" destId="{ECE9AE37-E63F-BC41-8C80-D6B0B6B4CE0A}" srcOrd="0" destOrd="0" presId="urn:microsoft.com/office/officeart/2024/3/layout/hArchList1"/>
    <dgm:cxn modelId="{1716AC5F-9772-F247-8A81-26BF046266E6}" type="presOf" srcId="{F2D30B24-027D-D442-BE18-438A2868A0DB}" destId="{44D52D68-3079-EF49-AA8B-D147DDF11B83}" srcOrd="0" destOrd="0" presId="urn:microsoft.com/office/officeart/2024/3/layout/hArchList1"/>
    <dgm:cxn modelId="{D472DF67-980E-014A-B374-CA3383B93552}" type="presOf" srcId="{6480A3A8-F88B-47D5-BBD7-C882DF35A89A}" destId="{9FD4A28C-8DA0-204B-8245-9ED0B83061C2}" srcOrd="0" destOrd="0" presId="urn:microsoft.com/office/officeart/2024/3/layout/hArchList1"/>
    <dgm:cxn modelId="{93993F70-2BCC-214E-932B-116B5AAD2C30}" type="presOf" srcId="{513D7D38-768F-4E2A-BAB3-59AA9385184C}" destId="{50485625-9D52-7B49-A002-A55785E30D66}" srcOrd="0" destOrd="0" presId="urn:microsoft.com/office/officeart/2024/3/layout/hArchList1"/>
    <dgm:cxn modelId="{26A24878-511A-4C78-9C3E-997F4FE9413C}" srcId="{DD761395-345C-492E-A76B-CD40A82E97A0}" destId="{6480A3A8-F88B-47D5-BBD7-C882DF35A89A}" srcOrd="2" destOrd="0" parTransId="{571EDA06-17EC-44C1-B494-C73383F523C2}" sibTransId="{94C3DAB8-435E-4818-A6BD-B8AB2E28F9C7}"/>
    <dgm:cxn modelId="{EFE4538E-067F-D84D-91CC-C0F5919C238E}" type="presOf" srcId="{DD761395-345C-492E-A76B-CD40A82E97A0}" destId="{9E7D123D-BC49-F84B-ADC0-DE0CDDE1DFD0}" srcOrd="0" destOrd="0" presId="urn:microsoft.com/office/officeart/2024/3/layout/hArchList1"/>
    <dgm:cxn modelId="{6FECF68E-777D-3B4A-9A6A-E8946C91484E}" type="presOf" srcId="{E18D5F6C-00B3-3B40-92FD-7F65FD76A533}" destId="{AAAF5FBB-033E-9846-9951-8026DB5E0963}" srcOrd="0" destOrd="0" presId="urn:microsoft.com/office/officeart/2024/3/layout/hArchList1"/>
    <dgm:cxn modelId="{BB3E608F-42EC-054C-A789-DF4F4595AD00}" type="presOf" srcId="{EE850733-53A7-4D51-912B-C705F5A53B8B}" destId="{62D4A4EC-3099-3B40-882C-9E3DEAC89B50}" srcOrd="0" destOrd="0" presId="urn:microsoft.com/office/officeart/2024/3/layout/hArchList1"/>
    <dgm:cxn modelId="{E30E2199-E6BC-D04E-ACAD-C950C363C535}" type="presOf" srcId="{94C3DAB8-435E-4818-A6BD-B8AB2E28F9C7}" destId="{0112AD63-FCEB-F441-A903-A11B7B05AC3F}" srcOrd="0" destOrd="0" presId="urn:microsoft.com/office/officeart/2024/3/layout/hArchList1"/>
    <dgm:cxn modelId="{9774619F-6C76-4946-A8FF-3EB275CB5257}" type="presOf" srcId="{C582F085-9713-4D1A-AC89-A6EDFC7D47D2}" destId="{E40BA7BC-1A48-C94B-AD40-BEB4EB9E08A8}" srcOrd="0" destOrd="0" presId="urn:microsoft.com/office/officeart/2024/3/layout/hArchList1"/>
    <dgm:cxn modelId="{E0406DB3-8ACA-1941-97BB-B39473DA72D3}" type="presOf" srcId="{896F393C-B430-4758-8F50-31B3ACB63795}" destId="{059A21FD-A0B0-D74E-BD73-7A8183C7B2E0}" srcOrd="0" destOrd="0" presId="urn:microsoft.com/office/officeart/2024/3/layout/hArchList1"/>
    <dgm:cxn modelId="{47A190F0-6383-E646-882E-468D9BB35D67}" type="presOf" srcId="{F06AF527-2E40-46B4-B4E0-DF971FCB3856}" destId="{FBB87120-E3AB-0943-B3C3-C01AA4DB0B05}" srcOrd="0" destOrd="0" presId="urn:microsoft.com/office/officeart/2024/3/layout/hArchList1"/>
    <dgm:cxn modelId="{B1D2A4F1-695D-4136-BE4B-EC7BEC4C6D71}" srcId="{DD761395-345C-492E-A76B-CD40A82E97A0}" destId="{896F393C-B430-4758-8F50-31B3ACB63795}" srcOrd="1" destOrd="0" parTransId="{856BEE15-5736-4AE8-9056-D682964BBB5D}" sibTransId="{C582F085-9713-4D1A-AC89-A6EDFC7D47D2}"/>
    <dgm:cxn modelId="{93FA0CFB-ADCE-FF44-8E63-072FB82D9B1A}" srcId="{F2D30B24-027D-D442-BE18-438A2868A0DB}" destId="{E18D5F6C-00B3-3B40-92FD-7F65FD76A533}" srcOrd="0" destOrd="0" parTransId="{9F12A5B2-AD9C-0A41-877A-29BEE3C166BB}" sibTransId="{47A1ED52-2328-EE49-8AD8-4627874D2BFA}"/>
    <dgm:cxn modelId="{F18768FD-28D7-C34B-ADF0-9A93AB47EF19}" type="presParOf" srcId="{9E7D123D-BC49-F84B-ADC0-DE0CDDE1DFD0}" destId="{6AEDD578-CF47-4B4C-AF0D-56C33F2CCC21}" srcOrd="0" destOrd="0" presId="urn:microsoft.com/office/officeart/2024/3/layout/hArchList1"/>
    <dgm:cxn modelId="{594505C5-3AFB-7A43-9A92-72AE0B136D40}" type="presParOf" srcId="{6AEDD578-CF47-4B4C-AF0D-56C33F2CCC21}" destId="{ECE9AE37-E63F-BC41-8C80-D6B0B6B4CE0A}" srcOrd="0" destOrd="0" presId="urn:microsoft.com/office/officeart/2024/3/layout/hArchList1"/>
    <dgm:cxn modelId="{0EC3039B-B296-A44C-B6BF-A5AB18B10780}" type="presParOf" srcId="{6AEDD578-CF47-4B4C-AF0D-56C33F2CCC21}" destId="{50485625-9D52-7B49-A002-A55785E30D66}" srcOrd="1" destOrd="0" presId="urn:microsoft.com/office/officeart/2024/3/layout/hArchList1"/>
    <dgm:cxn modelId="{0F4CA3BA-AF15-A24D-AB32-6B1C8AB69D9F}" type="presParOf" srcId="{9E7D123D-BC49-F84B-ADC0-DE0CDDE1DFD0}" destId="{62D4A4EC-3099-3B40-882C-9E3DEAC89B50}" srcOrd="1" destOrd="0" presId="urn:microsoft.com/office/officeart/2024/3/layout/hArchList1"/>
    <dgm:cxn modelId="{B5876CEB-44C6-744F-A507-2C6D78DBC69E}" type="presParOf" srcId="{9E7D123D-BC49-F84B-ADC0-DE0CDDE1DFD0}" destId="{C259D575-65FA-8548-9E5D-4BADD45F9D89}" srcOrd="2" destOrd="0" presId="urn:microsoft.com/office/officeart/2024/3/layout/hArchList1"/>
    <dgm:cxn modelId="{24399203-3E19-A645-A3F8-251DA052648E}" type="presParOf" srcId="{C259D575-65FA-8548-9E5D-4BADD45F9D89}" destId="{059A21FD-A0B0-D74E-BD73-7A8183C7B2E0}" srcOrd="0" destOrd="0" presId="urn:microsoft.com/office/officeart/2024/3/layout/hArchList1"/>
    <dgm:cxn modelId="{96B64C3D-7F30-A34C-A23C-258E2A334ACF}" type="presParOf" srcId="{C259D575-65FA-8548-9E5D-4BADD45F9D89}" destId="{FBB87120-E3AB-0943-B3C3-C01AA4DB0B05}" srcOrd="1" destOrd="0" presId="urn:microsoft.com/office/officeart/2024/3/layout/hArchList1"/>
    <dgm:cxn modelId="{3109F591-1503-174E-ACBE-EFE7DA5756FF}" type="presParOf" srcId="{9E7D123D-BC49-F84B-ADC0-DE0CDDE1DFD0}" destId="{E40BA7BC-1A48-C94B-AD40-BEB4EB9E08A8}" srcOrd="3" destOrd="0" presId="urn:microsoft.com/office/officeart/2024/3/layout/hArchList1"/>
    <dgm:cxn modelId="{C3E3A911-B045-BB4B-94DA-E682248C5D2A}" type="presParOf" srcId="{9E7D123D-BC49-F84B-ADC0-DE0CDDE1DFD0}" destId="{D9AB7F06-C6A5-4444-AF3B-5D8C0BD1728C}" srcOrd="4" destOrd="0" presId="urn:microsoft.com/office/officeart/2024/3/layout/hArchList1"/>
    <dgm:cxn modelId="{30963D16-1674-3746-BEDB-DE76DE28ED37}" type="presParOf" srcId="{D9AB7F06-C6A5-4444-AF3B-5D8C0BD1728C}" destId="{9FD4A28C-8DA0-204B-8245-9ED0B83061C2}" srcOrd="0" destOrd="0" presId="urn:microsoft.com/office/officeart/2024/3/layout/hArchList1"/>
    <dgm:cxn modelId="{54D1B0AB-1C2D-FC46-91AD-97B3C6230658}" type="presParOf" srcId="{D9AB7F06-C6A5-4444-AF3B-5D8C0BD1728C}" destId="{E3AFE98B-ECAE-FD49-9C8D-F93137F8F3B1}" srcOrd="1" destOrd="0" presId="urn:microsoft.com/office/officeart/2024/3/layout/hArchList1"/>
    <dgm:cxn modelId="{2B51B74C-97FF-AF4F-B6D5-B2671E366CBD}" type="presParOf" srcId="{9E7D123D-BC49-F84B-ADC0-DE0CDDE1DFD0}" destId="{0112AD63-FCEB-F441-A903-A11B7B05AC3F}" srcOrd="5" destOrd="0" presId="urn:microsoft.com/office/officeart/2024/3/layout/hArchList1"/>
    <dgm:cxn modelId="{1EA0EF24-ABD9-C844-A786-A2DE4CD6E23E}" type="presParOf" srcId="{9E7D123D-BC49-F84B-ADC0-DE0CDDE1DFD0}" destId="{41FBA7DD-1D9A-1844-B05D-2E49806E39F2}" srcOrd="6" destOrd="0" presId="urn:microsoft.com/office/officeart/2024/3/layout/hArchList1"/>
    <dgm:cxn modelId="{B870EA63-66A7-E543-A001-32CF7BCF9A8B}" type="presParOf" srcId="{41FBA7DD-1D9A-1844-B05D-2E49806E39F2}" destId="{44D52D68-3079-EF49-AA8B-D147DDF11B83}" srcOrd="0" destOrd="0" presId="urn:microsoft.com/office/officeart/2024/3/layout/hArchList1"/>
    <dgm:cxn modelId="{9E55DCE8-9D30-9947-B6BF-832106A2901C}" type="presParOf" srcId="{41FBA7DD-1D9A-1844-B05D-2E49806E39F2}" destId="{AAAF5FBB-033E-9846-9951-8026DB5E0963}" srcOrd="1" destOrd="0" presId="urn:microsoft.com/office/officeart/2024/3/layout/hArc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D761395-345C-492E-A76B-CD40A82E97A0}" type="doc">
      <dgm:prSet loTypeId="urn:microsoft.com/office/officeart/2024/3/layout/hArc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44395AD-2100-41BA-A31D-18E6E8D4FF5B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PAUL ARGIRO</a:t>
          </a:r>
        </a:p>
      </dgm:t>
    </dgm:pt>
    <dgm:pt modelId="{6D50B684-8FE3-4DF3-95E0-F8C21BAC85CF}" type="parTrans" cxnId="{1491494C-34FA-493E-B3F4-E4894DE6E107}">
      <dgm:prSet/>
      <dgm:spPr/>
      <dgm:t>
        <a:bodyPr/>
        <a:lstStyle/>
        <a:p>
          <a:endParaRPr lang="en-US"/>
        </a:p>
      </dgm:t>
    </dgm:pt>
    <dgm:pt modelId="{EE850733-53A7-4D51-912B-C705F5A53B8B}" type="sibTrans" cxnId="{1491494C-34FA-493E-B3F4-E4894DE6E107}">
      <dgm:prSet/>
      <dgm:spPr/>
      <dgm:t>
        <a:bodyPr/>
        <a:lstStyle/>
        <a:p>
          <a:pPr>
            <a:lnSpc>
              <a:spcPct val="100000"/>
            </a:lnSpc>
            <a:defRPr b="1"/>
          </a:pPr>
          <a:endParaRPr lang="en-US"/>
        </a:p>
      </dgm:t>
    </dgm:pt>
    <dgm:pt modelId="{513D7D38-768F-4E2A-BAB3-59AA9385184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DIRECTOR OF FUNDRAISING</a:t>
          </a:r>
        </a:p>
      </dgm:t>
    </dgm:pt>
    <dgm:pt modelId="{5B431976-CBFA-4F13-92D4-E4C5B8D6C2D0}" type="parTrans" cxnId="{3550E125-C408-47A0-96B9-185036354241}">
      <dgm:prSet/>
      <dgm:spPr/>
      <dgm:t>
        <a:bodyPr/>
        <a:lstStyle/>
        <a:p>
          <a:endParaRPr lang="en-US"/>
        </a:p>
      </dgm:t>
    </dgm:pt>
    <dgm:pt modelId="{F8142454-CC8A-492D-A6A9-CD207E032BAD}" type="sibTrans" cxnId="{3550E125-C408-47A0-96B9-185036354241}">
      <dgm:prSet/>
      <dgm:spPr/>
      <dgm:t>
        <a:bodyPr/>
        <a:lstStyle/>
        <a:p>
          <a:endParaRPr lang="en-US"/>
        </a:p>
      </dgm:t>
    </dgm:pt>
    <dgm:pt modelId="{896F393C-B430-4758-8F50-31B3ACB63795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b="1" dirty="0"/>
            <a:t>KATIE CASH</a:t>
          </a:r>
          <a:endParaRPr lang="en-US" dirty="0"/>
        </a:p>
      </dgm:t>
    </dgm:pt>
    <dgm:pt modelId="{856BEE15-5736-4AE8-9056-D682964BBB5D}" type="parTrans" cxnId="{B1D2A4F1-695D-4136-BE4B-EC7BEC4C6D71}">
      <dgm:prSet/>
      <dgm:spPr/>
      <dgm:t>
        <a:bodyPr/>
        <a:lstStyle/>
        <a:p>
          <a:endParaRPr lang="en-US"/>
        </a:p>
      </dgm:t>
    </dgm:pt>
    <dgm:pt modelId="{C582F085-9713-4D1A-AC89-A6EDFC7D47D2}" type="sibTrans" cxnId="{B1D2A4F1-695D-4136-BE4B-EC7BEC4C6D71}">
      <dgm:prSet/>
      <dgm:spPr/>
      <dgm:t>
        <a:bodyPr/>
        <a:lstStyle/>
        <a:p>
          <a:pPr>
            <a:lnSpc>
              <a:spcPct val="100000"/>
            </a:lnSpc>
            <a:defRPr b="1"/>
          </a:pPr>
          <a:endParaRPr lang="en-US"/>
        </a:p>
      </dgm:t>
    </dgm:pt>
    <dgm:pt modelId="{F06AF527-2E40-46B4-B4E0-DF971FCB385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SECRETARY</a:t>
          </a:r>
        </a:p>
      </dgm:t>
    </dgm:pt>
    <dgm:pt modelId="{95846F04-7D3B-430B-96E7-395DA66B7C6B}" type="parTrans" cxnId="{3B78224D-21C4-49F0-99F0-C033E9558E98}">
      <dgm:prSet/>
      <dgm:spPr/>
      <dgm:t>
        <a:bodyPr/>
        <a:lstStyle/>
        <a:p>
          <a:endParaRPr lang="en-US"/>
        </a:p>
      </dgm:t>
    </dgm:pt>
    <dgm:pt modelId="{7988F1D5-3F37-4A9F-956D-4D46FAB0FF84}" type="sibTrans" cxnId="{3B78224D-21C4-49F0-99F0-C033E9558E98}">
      <dgm:prSet/>
      <dgm:spPr/>
      <dgm:t>
        <a:bodyPr/>
        <a:lstStyle/>
        <a:p>
          <a:endParaRPr lang="en-US"/>
        </a:p>
      </dgm:t>
    </dgm:pt>
    <dgm:pt modelId="{6480A3A8-F88B-47D5-BBD7-C882DF35A89A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ERIC HAMILTON</a:t>
          </a:r>
        </a:p>
      </dgm:t>
    </dgm:pt>
    <dgm:pt modelId="{571EDA06-17EC-44C1-B494-C73383F523C2}" type="parTrans" cxnId="{26A24878-511A-4C78-9C3E-997F4FE9413C}">
      <dgm:prSet/>
      <dgm:spPr/>
      <dgm:t>
        <a:bodyPr/>
        <a:lstStyle/>
        <a:p>
          <a:endParaRPr lang="en-US"/>
        </a:p>
      </dgm:t>
    </dgm:pt>
    <dgm:pt modelId="{94C3DAB8-435E-4818-A6BD-B8AB2E28F9C7}" type="sibTrans" cxnId="{26A24878-511A-4C78-9C3E-997F4FE9413C}">
      <dgm:prSet/>
      <dgm:spPr/>
      <dgm:t>
        <a:bodyPr/>
        <a:lstStyle/>
        <a:p>
          <a:pPr>
            <a:lnSpc>
              <a:spcPct val="100000"/>
            </a:lnSpc>
            <a:defRPr b="1"/>
          </a:pPr>
          <a:endParaRPr lang="en-US"/>
        </a:p>
      </dgm:t>
    </dgm:pt>
    <dgm:pt modelId="{577F6062-F0DF-4E1E-AE1C-A3A00107A6A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TREASURER</a:t>
          </a:r>
        </a:p>
      </dgm:t>
    </dgm:pt>
    <dgm:pt modelId="{0D40FB9C-272D-4394-A66A-CDF4FDF3AEDB}" type="parTrans" cxnId="{DFE99C53-C269-45A8-9565-34746CF6F813}">
      <dgm:prSet/>
      <dgm:spPr/>
      <dgm:t>
        <a:bodyPr/>
        <a:lstStyle/>
        <a:p>
          <a:endParaRPr lang="en-US"/>
        </a:p>
      </dgm:t>
    </dgm:pt>
    <dgm:pt modelId="{A668F100-4608-4371-B3C7-D1AF182CE227}" type="sibTrans" cxnId="{DFE99C53-C269-45A8-9565-34746CF6F813}">
      <dgm:prSet/>
      <dgm:spPr/>
      <dgm:t>
        <a:bodyPr/>
        <a:lstStyle/>
        <a:p>
          <a:endParaRPr lang="en-US"/>
        </a:p>
      </dgm:t>
    </dgm:pt>
    <dgm:pt modelId="{F2D30B24-027D-D442-BE18-438A2868A0DB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JESS STOWE</a:t>
          </a:r>
        </a:p>
      </dgm:t>
    </dgm:pt>
    <dgm:pt modelId="{E7CEBE5E-A4E8-1849-AF24-E67485538BE7}" type="parTrans" cxnId="{07E59F4A-0BE7-FB47-B3CB-5F2D0B0ECACB}">
      <dgm:prSet/>
      <dgm:spPr/>
      <dgm:t>
        <a:bodyPr/>
        <a:lstStyle/>
        <a:p>
          <a:endParaRPr lang="en-US"/>
        </a:p>
      </dgm:t>
    </dgm:pt>
    <dgm:pt modelId="{03A182CF-994F-724D-8524-F9769151551A}" type="sibTrans" cxnId="{07E59F4A-0BE7-FB47-B3CB-5F2D0B0ECACB}">
      <dgm:prSet/>
      <dgm:spPr/>
      <dgm:t>
        <a:bodyPr/>
        <a:lstStyle/>
        <a:p>
          <a:endParaRPr lang="en-US"/>
        </a:p>
      </dgm:t>
    </dgm:pt>
    <dgm:pt modelId="{E18D5F6C-00B3-3B40-92FD-7F65FD76A53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DIRECTOR OF MARKETING &amp; COMMUNICATIONS</a:t>
          </a:r>
        </a:p>
      </dgm:t>
    </dgm:pt>
    <dgm:pt modelId="{9F12A5B2-AD9C-0A41-877A-29BEE3C166BB}" type="parTrans" cxnId="{93FA0CFB-ADCE-FF44-8E63-072FB82D9B1A}">
      <dgm:prSet/>
      <dgm:spPr/>
      <dgm:t>
        <a:bodyPr/>
        <a:lstStyle/>
        <a:p>
          <a:endParaRPr lang="en-US"/>
        </a:p>
      </dgm:t>
    </dgm:pt>
    <dgm:pt modelId="{47A1ED52-2328-EE49-8AD8-4627874D2BFA}" type="sibTrans" cxnId="{93FA0CFB-ADCE-FF44-8E63-072FB82D9B1A}">
      <dgm:prSet/>
      <dgm:spPr/>
      <dgm:t>
        <a:bodyPr/>
        <a:lstStyle/>
        <a:p>
          <a:endParaRPr lang="en-US"/>
        </a:p>
      </dgm:t>
    </dgm:pt>
    <dgm:pt modelId="{9E7D123D-BC49-F84B-ADC0-DE0CDDE1DFD0}" type="pres">
      <dgm:prSet presAssocID="{DD761395-345C-492E-A76B-CD40A82E97A0}" presName="Name0" presStyleCnt="0">
        <dgm:presLayoutVars>
          <dgm:dir/>
          <dgm:resizeHandles val="exact"/>
        </dgm:presLayoutVars>
      </dgm:prSet>
      <dgm:spPr/>
    </dgm:pt>
    <dgm:pt modelId="{6AEDD578-CF47-4B4C-AF0D-56C33F2CCC21}" type="pres">
      <dgm:prSet presAssocID="{A44395AD-2100-41BA-A31D-18E6E8D4FF5B}" presName="compNode" presStyleCnt="0"/>
      <dgm:spPr/>
    </dgm:pt>
    <dgm:pt modelId="{ECE9AE37-E63F-BC41-8C80-D6B0B6B4CE0A}" type="pres">
      <dgm:prSet presAssocID="{A44395AD-2100-41BA-A31D-18E6E8D4FF5B}" presName="pictRect" presStyleLbl="revTx" presStyleIdx="0" presStyleCnt="8">
        <dgm:presLayoutVars>
          <dgm:chMax val="0"/>
          <dgm:bulletEnabled/>
        </dgm:presLayoutVars>
      </dgm:prSet>
      <dgm:spPr/>
    </dgm:pt>
    <dgm:pt modelId="{50485625-9D52-7B49-A002-A55785E30D66}" type="pres">
      <dgm:prSet presAssocID="{A44395AD-2100-41BA-A31D-18E6E8D4FF5B}" presName="textRect" presStyleLbl="revTx" presStyleIdx="1" presStyleCnt="8">
        <dgm:presLayoutVars>
          <dgm:bulletEnabled/>
        </dgm:presLayoutVars>
      </dgm:prSet>
      <dgm:spPr/>
    </dgm:pt>
    <dgm:pt modelId="{62D4A4EC-3099-3B40-882C-9E3DEAC89B50}" type="pres">
      <dgm:prSet presAssocID="{EE850733-53A7-4D51-912B-C705F5A53B8B}" presName="sibTrans" presStyleLbl="sibTrans2D1" presStyleIdx="0" presStyleCnt="0"/>
      <dgm:spPr/>
    </dgm:pt>
    <dgm:pt modelId="{C259D575-65FA-8548-9E5D-4BADD45F9D89}" type="pres">
      <dgm:prSet presAssocID="{896F393C-B430-4758-8F50-31B3ACB63795}" presName="compNode" presStyleCnt="0"/>
      <dgm:spPr/>
    </dgm:pt>
    <dgm:pt modelId="{059A21FD-A0B0-D74E-BD73-7A8183C7B2E0}" type="pres">
      <dgm:prSet presAssocID="{896F393C-B430-4758-8F50-31B3ACB63795}" presName="pictRect" presStyleLbl="revTx" presStyleIdx="2" presStyleCnt="8">
        <dgm:presLayoutVars>
          <dgm:chMax val="0"/>
          <dgm:bulletEnabled/>
        </dgm:presLayoutVars>
      </dgm:prSet>
      <dgm:spPr/>
    </dgm:pt>
    <dgm:pt modelId="{FBB87120-E3AB-0943-B3C3-C01AA4DB0B05}" type="pres">
      <dgm:prSet presAssocID="{896F393C-B430-4758-8F50-31B3ACB63795}" presName="textRect" presStyleLbl="revTx" presStyleIdx="3" presStyleCnt="8">
        <dgm:presLayoutVars>
          <dgm:bulletEnabled/>
        </dgm:presLayoutVars>
      </dgm:prSet>
      <dgm:spPr/>
    </dgm:pt>
    <dgm:pt modelId="{E40BA7BC-1A48-C94B-AD40-BEB4EB9E08A8}" type="pres">
      <dgm:prSet presAssocID="{C582F085-9713-4D1A-AC89-A6EDFC7D47D2}" presName="sibTrans" presStyleLbl="sibTrans2D1" presStyleIdx="0" presStyleCnt="0"/>
      <dgm:spPr/>
    </dgm:pt>
    <dgm:pt modelId="{D9AB7F06-C6A5-4444-AF3B-5D8C0BD1728C}" type="pres">
      <dgm:prSet presAssocID="{6480A3A8-F88B-47D5-BBD7-C882DF35A89A}" presName="compNode" presStyleCnt="0"/>
      <dgm:spPr/>
    </dgm:pt>
    <dgm:pt modelId="{9FD4A28C-8DA0-204B-8245-9ED0B83061C2}" type="pres">
      <dgm:prSet presAssocID="{6480A3A8-F88B-47D5-BBD7-C882DF35A89A}" presName="pictRect" presStyleLbl="revTx" presStyleIdx="4" presStyleCnt="8">
        <dgm:presLayoutVars>
          <dgm:chMax val="0"/>
          <dgm:bulletEnabled/>
        </dgm:presLayoutVars>
      </dgm:prSet>
      <dgm:spPr/>
    </dgm:pt>
    <dgm:pt modelId="{E3AFE98B-ECAE-FD49-9C8D-F93137F8F3B1}" type="pres">
      <dgm:prSet presAssocID="{6480A3A8-F88B-47D5-BBD7-C882DF35A89A}" presName="textRect" presStyleLbl="revTx" presStyleIdx="5" presStyleCnt="8">
        <dgm:presLayoutVars>
          <dgm:bulletEnabled/>
        </dgm:presLayoutVars>
      </dgm:prSet>
      <dgm:spPr/>
    </dgm:pt>
    <dgm:pt modelId="{0112AD63-FCEB-F441-A903-A11B7B05AC3F}" type="pres">
      <dgm:prSet presAssocID="{94C3DAB8-435E-4818-A6BD-B8AB2E28F9C7}" presName="sibTrans" presStyleLbl="sibTrans2D1" presStyleIdx="0" presStyleCnt="0"/>
      <dgm:spPr/>
    </dgm:pt>
    <dgm:pt modelId="{41FBA7DD-1D9A-1844-B05D-2E49806E39F2}" type="pres">
      <dgm:prSet presAssocID="{F2D30B24-027D-D442-BE18-438A2868A0DB}" presName="compNode" presStyleCnt="0"/>
      <dgm:spPr/>
    </dgm:pt>
    <dgm:pt modelId="{44D52D68-3079-EF49-AA8B-D147DDF11B83}" type="pres">
      <dgm:prSet presAssocID="{F2D30B24-027D-D442-BE18-438A2868A0DB}" presName="pictRect" presStyleLbl="revTx" presStyleIdx="6" presStyleCnt="8">
        <dgm:presLayoutVars>
          <dgm:chMax val="0"/>
          <dgm:bulletEnabled/>
        </dgm:presLayoutVars>
      </dgm:prSet>
      <dgm:spPr/>
    </dgm:pt>
    <dgm:pt modelId="{AAAF5FBB-033E-9846-9951-8026DB5E0963}" type="pres">
      <dgm:prSet presAssocID="{F2D30B24-027D-D442-BE18-438A2868A0DB}" presName="textRect" presStyleLbl="revTx" presStyleIdx="7" presStyleCnt="8">
        <dgm:presLayoutVars>
          <dgm:bulletEnabled/>
        </dgm:presLayoutVars>
      </dgm:prSet>
      <dgm:spPr/>
    </dgm:pt>
  </dgm:ptLst>
  <dgm:cxnLst>
    <dgm:cxn modelId="{6A9D1306-ADF5-3744-9098-E34A63C63479}" type="presOf" srcId="{577F6062-F0DF-4E1E-AE1C-A3A00107A6AB}" destId="{E3AFE98B-ECAE-FD49-9C8D-F93137F8F3B1}" srcOrd="0" destOrd="0" presId="urn:microsoft.com/office/officeart/2024/3/layout/hArchList1"/>
    <dgm:cxn modelId="{3550E125-C408-47A0-96B9-185036354241}" srcId="{A44395AD-2100-41BA-A31D-18E6E8D4FF5B}" destId="{513D7D38-768F-4E2A-BAB3-59AA9385184C}" srcOrd="0" destOrd="0" parTransId="{5B431976-CBFA-4F13-92D4-E4C5B8D6C2D0}" sibTransId="{F8142454-CC8A-492D-A6A9-CD207E032BAD}"/>
    <dgm:cxn modelId="{07E59F4A-0BE7-FB47-B3CB-5F2D0B0ECACB}" srcId="{DD761395-345C-492E-A76B-CD40A82E97A0}" destId="{F2D30B24-027D-D442-BE18-438A2868A0DB}" srcOrd="3" destOrd="0" parTransId="{E7CEBE5E-A4E8-1849-AF24-E67485538BE7}" sibTransId="{03A182CF-994F-724D-8524-F9769151551A}"/>
    <dgm:cxn modelId="{1491494C-34FA-493E-B3F4-E4894DE6E107}" srcId="{DD761395-345C-492E-A76B-CD40A82E97A0}" destId="{A44395AD-2100-41BA-A31D-18E6E8D4FF5B}" srcOrd="0" destOrd="0" parTransId="{6D50B684-8FE3-4DF3-95E0-F8C21BAC85CF}" sibTransId="{EE850733-53A7-4D51-912B-C705F5A53B8B}"/>
    <dgm:cxn modelId="{3B78224D-21C4-49F0-99F0-C033E9558E98}" srcId="{896F393C-B430-4758-8F50-31B3ACB63795}" destId="{F06AF527-2E40-46B4-B4E0-DF971FCB3856}" srcOrd="0" destOrd="0" parTransId="{95846F04-7D3B-430B-96E7-395DA66B7C6B}" sibTransId="{7988F1D5-3F37-4A9F-956D-4D46FAB0FF84}"/>
    <dgm:cxn modelId="{DFE99C53-C269-45A8-9565-34746CF6F813}" srcId="{6480A3A8-F88B-47D5-BBD7-C882DF35A89A}" destId="{577F6062-F0DF-4E1E-AE1C-A3A00107A6AB}" srcOrd="0" destOrd="0" parTransId="{0D40FB9C-272D-4394-A66A-CDF4FDF3AEDB}" sibTransId="{A668F100-4608-4371-B3C7-D1AF182CE227}"/>
    <dgm:cxn modelId="{63F20C59-DC19-1742-B72C-F7B420EED383}" type="presOf" srcId="{A44395AD-2100-41BA-A31D-18E6E8D4FF5B}" destId="{ECE9AE37-E63F-BC41-8C80-D6B0B6B4CE0A}" srcOrd="0" destOrd="0" presId="urn:microsoft.com/office/officeart/2024/3/layout/hArchList1"/>
    <dgm:cxn modelId="{1716AC5F-9772-F247-8A81-26BF046266E6}" type="presOf" srcId="{F2D30B24-027D-D442-BE18-438A2868A0DB}" destId="{44D52D68-3079-EF49-AA8B-D147DDF11B83}" srcOrd="0" destOrd="0" presId="urn:microsoft.com/office/officeart/2024/3/layout/hArchList1"/>
    <dgm:cxn modelId="{D472DF67-980E-014A-B374-CA3383B93552}" type="presOf" srcId="{6480A3A8-F88B-47D5-BBD7-C882DF35A89A}" destId="{9FD4A28C-8DA0-204B-8245-9ED0B83061C2}" srcOrd="0" destOrd="0" presId="urn:microsoft.com/office/officeart/2024/3/layout/hArchList1"/>
    <dgm:cxn modelId="{93993F70-2BCC-214E-932B-116B5AAD2C30}" type="presOf" srcId="{513D7D38-768F-4E2A-BAB3-59AA9385184C}" destId="{50485625-9D52-7B49-A002-A55785E30D66}" srcOrd="0" destOrd="0" presId="urn:microsoft.com/office/officeart/2024/3/layout/hArchList1"/>
    <dgm:cxn modelId="{26A24878-511A-4C78-9C3E-997F4FE9413C}" srcId="{DD761395-345C-492E-A76B-CD40A82E97A0}" destId="{6480A3A8-F88B-47D5-BBD7-C882DF35A89A}" srcOrd="2" destOrd="0" parTransId="{571EDA06-17EC-44C1-B494-C73383F523C2}" sibTransId="{94C3DAB8-435E-4818-A6BD-B8AB2E28F9C7}"/>
    <dgm:cxn modelId="{EFE4538E-067F-D84D-91CC-C0F5919C238E}" type="presOf" srcId="{DD761395-345C-492E-A76B-CD40A82E97A0}" destId="{9E7D123D-BC49-F84B-ADC0-DE0CDDE1DFD0}" srcOrd="0" destOrd="0" presId="urn:microsoft.com/office/officeart/2024/3/layout/hArchList1"/>
    <dgm:cxn modelId="{6FECF68E-777D-3B4A-9A6A-E8946C91484E}" type="presOf" srcId="{E18D5F6C-00B3-3B40-92FD-7F65FD76A533}" destId="{AAAF5FBB-033E-9846-9951-8026DB5E0963}" srcOrd="0" destOrd="0" presId="urn:microsoft.com/office/officeart/2024/3/layout/hArchList1"/>
    <dgm:cxn modelId="{BB3E608F-42EC-054C-A789-DF4F4595AD00}" type="presOf" srcId="{EE850733-53A7-4D51-912B-C705F5A53B8B}" destId="{62D4A4EC-3099-3B40-882C-9E3DEAC89B50}" srcOrd="0" destOrd="0" presId="urn:microsoft.com/office/officeart/2024/3/layout/hArchList1"/>
    <dgm:cxn modelId="{E30E2199-E6BC-D04E-ACAD-C950C363C535}" type="presOf" srcId="{94C3DAB8-435E-4818-A6BD-B8AB2E28F9C7}" destId="{0112AD63-FCEB-F441-A903-A11B7B05AC3F}" srcOrd="0" destOrd="0" presId="urn:microsoft.com/office/officeart/2024/3/layout/hArchList1"/>
    <dgm:cxn modelId="{9774619F-6C76-4946-A8FF-3EB275CB5257}" type="presOf" srcId="{C582F085-9713-4D1A-AC89-A6EDFC7D47D2}" destId="{E40BA7BC-1A48-C94B-AD40-BEB4EB9E08A8}" srcOrd="0" destOrd="0" presId="urn:microsoft.com/office/officeart/2024/3/layout/hArchList1"/>
    <dgm:cxn modelId="{E0406DB3-8ACA-1941-97BB-B39473DA72D3}" type="presOf" srcId="{896F393C-B430-4758-8F50-31B3ACB63795}" destId="{059A21FD-A0B0-D74E-BD73-7A8183C7B2E0}" srcOrd="0" destOrd="0" presId="urn:microsoft.com/office/officeart/2024/3/layout/hArchList1"/>
    <dgm:cxn modelId="{47A190F0-6383-E646-882E-468D9BB35D67}" type="presOf" srcId="{F06AF527-2E40-46B4-B4E0-DF971FCB3856}" destId="{FBB87120-E3AB-0943-B3C3-C01AA4DB0B05}" srcOrd="0" destOrd="0" presId="urn:microsoft.com/office/officeart/2024/3/layout/hArchList1"/>
    <dgm:cxn modelId="{B1D2A4F1-695D-4136-BE4B-EC7BEC4C6D71}" srcId="{DD761395-345C-492E-A76B-CD40A82E97A0}" destId="{896F393C-B430-4758-8F50-31B3ACB63795}" srcOrd="1" destOrd="0" parTransId="{856BEE15-5736-4AE8-9056-D682964BBB5D}" sibTransId="{C582F085-9713-4D1A-AC89-A6EDFC7D47D2}"/>
    <dgm:cxn modelId="{93FA0CFB-ADCE-FF44-8E63-072FB82D9B1A}" srcId="{F2D30B24-027D-D442-BE18-438A2868A0DB}" destId="{E18D5F6C-00B3-3B40-92FD-7F65FD76A533}" srcOrd="0" destOrd="0" parTransId="{9F12A5B2-AD9C-0A41-877A-29BEE3C166BB}" sibTransId="{47A1ED52-2328-EE49-8AD8-4627874D2BFA}"/>
    <dgm:cxn modelId="{F18768FD-28D7-C34B-ADF0-9A93AB47EF19}" type="presParOf" srcId="{9E7D123D-BC49-F84B-ADC0-DE0CDDE1DFD0}" destId="{6AEDD578-CF47-4B4C-AF0D-56C33F2CCC21}" srcOrd="0" destOrd="0" presId="urn:microsoft.com/office/officeart/2024/3/layout/hArchList1"/>
    <dgm:cxn modelId="{594505C5-3AFB-7A43-9A92-72AE0B136D40}" type="presParOf" srcId="{6AEDD578-CF47-4B4C-AF0D-56C33F2CCC21}" destId="{ECE9AE37-E63F-BC41-8C80-D6B0B6B4CE0A}" srcOrd="0" destOrd="0" presId="urn:microsoft.com/office/officeart/2024/3/layout/hArchList1"/>
    <dgm:cxn modelId="{0EC3039B-B296-A44C-B6BF-A5AB18B10780}" type="presParOf" srcId="{6AEDD578-CF47-4B4C-AF0D-56C33F2CCC21}" destId="{50485625-9D52-7B49-A002-A55785E30D66}" srcOrd="1" destOrd="0" presId="urn:microsoft.com/office/officeart/2024/3/layout/hArchList1"/>
    <dgm:cxn modelId="{0F4CA3BA-AF15-A24D-AB32-6B1C8AB69D9F}" type="presParOf" srcId="{9E7D123D-BC49-F84B-ADC0-DE0CDDE1DFD0}" destId="{62D4A4EC-3099-3B40-882C-9E3DEAC89B50}" srcOrd="1" destOrd="0" presId="urn:microsoft.com/office/officeart/2024/3/layout/hArchList1"/>
    <dgm:cxn modelId="{B5876CEB-44C6-744F-A507-2C6D78DBC69E}" type="presParOf" srcId="{9E7D123D-BC49-F84B-ADC0-DE0CDDE1DFD0}" destId="{C259D575-65FA-8548-9E5D-4BADD45F9D89}" srcOrd="2" destOrd="0" presId="urn:microsoft.com/office/officeart/2024/3/layout/hArchList1"/>
    <dgm:cxn modelId="{24399203-3E19-A645-A3F8-251DA052648E}" type="presParOf" srcId="{C259D575-65FA-8548-9E5D-4BADD45F9D89}" destId="{059A21FD-A0B0-D74E-BD73-7A8183C7B2E0}" srcOrd="0" destOrd="0" presId="urn:microsoft.com/office/officeart/2024/3/layout/hArchList1"/>
    <dgm:cxn modelId="{96B64C3D-7F30-A34C-A23C-258E2A334ACF}" type="presParOf" srcId="{C259D575-65FA-8548-9E5D-4BADD45F9D89}" destId="{FBB87120-E3AB-0943-B3C3-C01AA4DB0B05}" srcOrd="1" destOrd="0" presId="urn:microsoft.com/office/officeart/2024/3/layout/hArchList1"/>
    <dgm:cxn modelId="{3109F591-1503-174E-ACBE-EFE7DA5756FF}" type="presParOf" srcId="{9E7D123D-BC49-F84B-ADC0-DE0CDDE1DFD0}" destId="{E40BA7BC-1A48-C94B-AD40-BEB4EB9E08A8}" srcOrd="3" destOrd="0" presId="urn:microsoft.com/office/officeart/2024/3/layout/hArchList1"/>
    <dgm:cxn modelId="{C3E3A911-B045-BB4B-94DA-E682248C5D2A}" type="presParOf" srcId="{9E7D123D-BC49-F84B-ADC0-DE0CDDE1DFD0}" destId="{D9AB7F06-C6A5-4444-AF3B-5D8C0BD1728C}" srcOrd="4" destOrd="0" presId="urn:microsoft.com/office/officeart/2024/3/layout/hArchList1"/>
    <dgm:cxn modelId="{30963D16-1674-3746-BEDB-DE76DE28ED37}" type="presParOf" srcId="{D9AB7F06-C6A5-4444-AF3B-5D8C0BD1728C}" destId="{9FD4A28C-8DA0-204B-8245-9ED0B83061C2}" srcOrd="0" destOrd="0" presId="urn:microsoft.com/office/officeart/2024/3/layout/hArchList1"/>
    <dgm:cxn modelId="{54D1B0AB-1C2D-FC46-91AD-97B3C6230658}" type="presParOf" srcId="{D9AB7F06-C6A5-4444-AF3B-5D8C0BD1728C}" destId="{E3AFE98B-ECAE-FD49-9C8D-F93137F8F3B1}" srcOrd="1" destOrd="0" presId="urn:microsoft.com/office/officeart/2024/3/layout/hArchList1"/>
    <dgm:cxn modelId="{2B51B74C-97FF-AF4F-B6D5-B2671E366CBD}" type="presParOf" srcId="{9E7D123D-BC49-F84B-ADC0-DE0CDDE1DFD0}" destId="{0112AD63-FCEB-F441-A903-A11B7B05AC3F}" srcOrd="5" destOrd="0" presId="urn:microsoft.com/office/officeart/2024/3/layout/hArchList1"/>
    <dgm:cxn modelId="{1EA0EF24-ABD9-C844-A786-A2DE4CD6E23E}" type="presParOf" srcId="{9E7D123D-BC49-F84B-ADC0-DE0CDDE1DFD0}" destId="{41FBA7DD-1D9A-1844-B05D-2E49806E39F2}" srcOrd="6" destOrd="0" presId="urn:microsoft.com/office/officeart/2024/3/layout/hArchList1"/>
    <dgm:cxn modelId="{B870EA63-66A7-E543-A001-32CF7BCF9A8B}" type="presParOf" srcId="{41FBA7DD-1D9A-1844-B05D-2E49806E39F2}" destId="{44D52D68-3079-EF49-AA8B-D147DDF11B83}" srcOrd="0" destOrd="0" presId="urn:microsoft.com/office/officeart/2024/3/layout/hArchList1"/>
    <dgm:cxn modelId="{9E55DCE8-9D30-9947-B6BF-832106A2901C}" type="presParOf" srcId="{41FBA7DD-1D9A-1844-B05D-2E49806E39F2}" destId="{AAAF5FBB-033E-9846-9951-8026DB5E0963}" srcOrd="1" destOrd="0" presId="urn:microsoft.com/office/officeart/2024/3/layout/hArch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D761395-345C-492E-A76B-CD40A82E97A0}" type="doc">
      <dgm:prSet loTypeId="urn:microsoft.com/office/officeart/2024/3/layout/hArc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44395AD-2100-41BA-A31D-18E6E8D4FF5B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JOE SAVIOLI</a:t>
          </a:r>
        </a:p>
      </dgm:t>
    </dgm:pt>
    <dgm:pt modelId="{6D50B684-8FE3-4DF3-95E0-F8C21BAC85CF}" type="parTrans" cxnId="{1491494C-34FA-493E-B3F4-E4894DE6E107}">
      <dgm:prSet/>
      <dgm:spPr/>
      <dgm:t>
        <a:bodyPr/>
        <a:lstStyle/>
        <a:p>
          <a:endParaRPr lang="en-US"/>
        </a:p>
      </dgm:t>
    </dgm:pt>
    <dgm:pt modelId="{EE850733-53A7-4D51-912B-C705F5A53B8B}" type="sibTrans" cxnId="{1491494C-34FA-493E-B3F4-E4894DE6E107}">
      <dgm:prSet/>
      <dgm:spPr/>
      <dgm:t>
        <a:bodyPr/>
        <a:lstStyle/>
        <a:p>
          <a:pPr>
            <a:lnSpc>
              <a:spcPct val="100000"/>
            </a:lnSpc>
            <a:defRPr b="1"/>
          </a:pPr>
          <a:endParaRPr lang="en-US"/>
        </a:p>
      </dgm:t>
    </dgm:pt>
    <dgm:pt modelId="{513D7D38-768F-4E2A-BAB3-59AA9385184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DIRECTOR OF GIRLS HOCKEY</a:t>
          </a:r>
        </a:p>
      </dgm:t>
    </dgm:pt>
    <dgm:pt modelId="{5B431976-CBFA-4F13-92D4-E4C5B8D6C2D0}" type="parTrans" cxnId="{3550E125-C408-47A0-96B9-185036354241}">
      <dgm:prSet/>
      <dgm:spPr/>
      <dgm:t>
        <a:bodyPr/>
        <a:lstStyle/>
        <a:p>
          <a:endParaRPr lang="en-US"/>
        </a:p>
      </dgm:t>
    </dgm:pt>
    <dgm:pt modelId="{F8142454-CC8A-492D-A6A9-CD207E032BAD}" type="sibTrans" cxnId="{3550E125-C408-47A0-96B9-185036354241}">
      <dgm:prSet/>
      <dgm:spPr/>
      <dgm:t>
        <a:bodyPr/>
        <a:lstStyle/>
        <a:p>
          <a:endParaRPr lang="en-US"/>
        </a:p>
      </dgm:t>
    </dgm:pt>
    <dgm:pt modelId="{896F393C-B430-4758-8F50-31B3ACB63795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b="1" dirty="0"/>
            <a:t>MATT RESTUCCIA</a:t>
          </a:r>
          <a:endParaRPr lang="en-US" dirty="0"/>
        </a:p>
      </dgm:t>
    </dgm:pt>
    <dgm:pt modelId="{856BEE15-5736-4AE8-9056-D682964BBB5D}" type="parTrans" cxnId="{B1D2A4F1-695D-4136-BE4B-EC7BEC4C6D71}">
      <dgm:prSet/>
      <dgm:spPr/>
      <dgm:t>
        <a:bodyPr/>
        <a:lstStyle/>
        <a:p>
          <a:endParaRPr lang="en-US"/>
        </a:p>
      </dgm:t>
    </dgm:pt>
    <dgm:pt modelId="{C582F085-9713-4D1A-AC89-A6EDFC7D47D2}" type="sibTrans" cxnId="{B1D2A4F1-695D-4136-BE4B-EC7BEC4C6D71}">
      <dgm:prSet/>
      <dgm:spPr/>
      <dgm:t>
        <a:bodyPr/>
        <a:lstStyle/>
        <a:p>
          <a:pPr>
            <a:lnSpc>
              <a:spcPct val="100000"/>
            </a:lnSpc>
            <a:defRPr b="1"/>
          </a:pPr>
          <a:endParaRPr lang="en-US"/>
        </a:p>
      </dgm:t>
    </dgm:pt>
    <dgm:pt modelId="{F06AF527-2E40-46B4-B4E0-DF971FCB385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INITIATIONS</a:t>
          </a:r>
        </a:p>
      </dgm:t>
    </dgm:pt>
    <dgm:pt modelId="{95846F04-7D3B-430B-96E7-395DA66B7C6B}" type="parTrans" cxnId="{3B78224D-21C4-49F0-99F0-C033E9558E98}">
      <dgm:prSet/>
      <dgm:spPr/>
      <dgm:t>
        <a:bodyPr/>
        <a:lstStyle/>
        <a:p>
          <a:endParaRPr lang="en-US"/>
        </a:p>
      </dgm:t>
    </dgm:pt>
    <dgm:pt modelId="{7988F1D5-3F37-4A9F-956D-4D46FAB0FF84}" type="sibTrans" cxnId="{3B78224D-21C4-49F0-99F0-C033E9558E98}">
      <dgm:prSet/>
      <dgm:spPr/>
      <dgm:t>
        <a:bodyPr/>
        <a:lstStyle/>
        <a:p>
          <a:endParaRPr lang="en-US"/>
        </a:p>
      </dgm:t>
    </dgm:pt>
    <dgm:pt modelId="{6480A3A8-F88B-47D5-BBD7-C882DF35A89A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KEVIN ROBITAILLE</a:t>
          </a:r>
        </a:p>
      </dgm:t>
    </dgm:pt>
    <dgm:pt modelId="{571EDA06-17EC-44C1-B494-C73383F523C2}" type="parTrans" cxnId="{26A24878-511A-4C78-9C3E-997F4FE9413C}">
      <dgm:prSet/>
      <dgm:spPr/>
      <dgm:t>
        <a:bodyPr/>
        <a:lstStyle/>
        <a:p>
          <a:endParaRPr lang="en-US"/>
        </a:p>
      </dgm:t>
    </dgm:pt>
    <dgm:pt modelId="{94C3DAB8-435E-4818-A6BD-B8AB2E28F9C7}" type="sibTrans" cxnId="{26A24878-511A-4C78-9C3E-997F4FE9413C}">
      <dgm:prSet/>
      <dgm:spPr/>
      <dgm:t>
        <a:bodyPr/>
        <a:lstStyle/>
        <a:p>
          <a:pPr>
            <a:lnSpc>
              <a:spcPct val="100000"/>
            </a:lnSpc>
            <a:defRPr b="1"/>
          </a:pPr>
          <a:endParaRPr lang="en-US"/>
        </a:p>
      </dgm:t>
    </dgm:pt>
    <dgm:pt modelId="{577F6062-F0DF-4E1E-AE1C-A3A00107A6A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EQUIPMENT MANAGER</a:t>
          </a:r>
        </a:p>
      </dgm:t>
    </dgm:pt>
    <dgm:pt modelId="{0D40FB9C-272D-4394-A66A-CDF4FDF3AEDB}" type="parTrans" cxnId="{DFE99C53-C269-45A8-9565-34746CF6F813}">
      <dgm:prSet/>
      <dgm:spPr/>
      <dgm:t>
        <a:bodyPr/>
        <a:lstStyle/>
        <a:p>
          <a:endParaRPr lang="en-US"/>
        </a:p>
      </dgm:t>
    </dgm:pt>
    <dgm:pt modelId="{A668F100-4608-4371-B3C7-D1AF182CE227}" type="sibTrans" cxnId="{DFE99C53-C269-45A8-9565-34746CF6F813}">
      <dgm:prSet/>
      <dgm:spPr/>
      <dgm:t>
        <a:bodyPr/>
        <a:lstStyle/>
        <a:p>
          <a:endParaRPr lang="en-US"/>
        </a:p>
      </dgm:t>
    </dgm:pt>
    <dgm:pt modelId="{F2D30B24-027D-D442-BE18-438A2868A0DB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RYAN GUERRERO</a:t>
          </a:r>
        </a:p>
      </dgm:t>
    </dgm:pt>
    <dgm:pt modelId="{E7CEBE5E-A4E8-1849-AF24-E67485538BE7}" type="parTrans" cxnId="{07E59F4A-0BE7-FB47-B3CB-5F2D0B0ECACB}">
      <dgm:prSet/>
      <dgm:spPr/>
      <dgm:t>
        <a:bodyPr/>
        <a:lstStyle/>
        <a:p>
          <a:endParaRPr lang="en-US"/>
        </a:p>
      </dgm:t>
    </dgm:pt>
    <dgm:pt modelId="{03A182CF-994F-724D-8524-F9769151551A}" type="sibTrans" cxnId="{07E59F4A-0BE7-FB47-B3CB-5F2D0B0ECACB}">
      <dgm:prSet/>
      <dgm:spPr/>
      <dgm:t>
        <a:bodyPr/>
        <a:lstStyle/>
        <a:p>
          <a:endParaRPr lang="en-US"/>
        </a:p>
      </dgm:t>
    </dgm:pt>
    <dgm:pt modelId="{E18D5F6C-00B3-3B40-92FD-7F65FD76A533}">
      <dgm:prSet/>
      <dgm:spPr/>
      <dgm:t>
        <a:bodyPr/>
        <a:lstStyle/>
        <a:p>
          <a:pPr>
            <a:lnSpc>
              <a:spcPct val="100000"/>
            </a:lnSpc>
          </a:pPr>
          <a:endParaRPr lang="en-US" dirty="0"/>
        </a:p>
      </dgm:t>
    </dgm:pt>
    <dgm:pt modelId="{9F12A5B2-AD9C-0A41-877A-29BEE3C166BB}" type="parTrans" cxnId="{93FA0CFB-ADCE-FF44-8E63-072FB82D9B1A}">
      <dgm:prSet/>
      <dgm:spPr/>
      <dgm:t>
        <a:bodyPr/>
        <a:lstStyle/>
        <a:p>
          <a:endParaRPr lang="en-US"/>
        </a:p>
      </dgm:t>
    </dgm:pt>
    <dgm:pt modelId="{47A1ED52-2328-EE49-8AD8-4627874D2BFA}" type="sibTrans" cxnId="{93FA0CFB-ADCE-FF44-8E63-072FB82D9B1A}">
      <dgm:prSet/>
      <dgm:spPr/>
      <dgm:t>
        <a:bodyPr/>
        <a:lstStyle/>
        <a:p>
          <a:endParaRPr lang="en-US"/>
        </a:p>
      </dgm:t>
    </dgm:pt>
    <dgm:pt modelId="{50BB67DD-4C52-7B4B-97C1-9E2DAF71535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DIRECTOR OF MIDDLE SCHOOL HOCKEY</a:t>
          </a:r>
        </a:p>
      </dgm:t>
    </dgm:pt>
    <dgm:pt modelId="{A7994364-01E6-5D4C-9066-9A811FCB0208}" type="parTrans" cxnId="{ED44BD3A-B574-AB48-A13D-C324B7D10B15}">
      <dgm:prSet/>
      <dgm:spPr/>
      <dgm:t>
        <a:bodyPr/>
        <a:lstStyle/>
        <a:p>
          <a:endParaRPr lang="en-US"/>
        </a:p>
      </dgm:t>
    </dgm:pt>
    <dgm:pt modelId="{927EF584-FC89-8244-8692-3E0439DF8C14}" type="sibTrans" cxnId="{ED44BD3A-B574-AB48-A13D-C324B7D10B15}">
      <dgm:prSet/>
      <dgm:spPr/>
      <dgm:t>
        <a:bodyPr/>
        <a:lstStyle/>
        <a:p>
          <a:endParaRPr lang="en-US"/>
        </a:p>
      </dgm:t>
    </dgm:pt>
    <dgm:pt modelId="{9E7D123D-BC49-F84B-ADC0-DE0CDDE1DFD0}" type="pres">
      <dgm:prSet presAssocID="{DD761395-345C-492E-A76B-CD40A82E97A0}" presName="Name0" presStyleCnt="0">
        <dgm:presLayoutVars>
          <dgm:dir/>
          <dgm:resizeHandles val="exact"/>
        </dgm:presLayoutVars>
      </dgm:prSet>
      <dgm:spPr/>
    </dgm:pt>
    <dgm:pt modelId="{6AEDD578-CF47-4B4C-AF0D-56C33F2CCC21}" type="pres">
      <dgm:prSet presAssocID="{A44395AD-2100-41BA-A31D-18E6E8D4FF5B}" presName="compNode" presStyleCnt="0"/>
      <dgm:spPr/>
    </dgm:pt>
    <dgm:pt modelId="{ECE9AE37-E63F-BC41-8C80-D6B0B6B4CE0A}" type="pres">
      <dgm:prSet presAssocID="{A44395AD-2100-41BA-A31D-18E6E8D4FF5B}" presName="pictRect" presStyleLbl="revTx" presStyleIdx="0" presStyleCnt="8">
        <dgm:presLayoutVars>
          <dgm:chMax val="0"/>
          <dgm:bulletEnabled/>
        </dgm:presLayoutVars>
      </dgm:prSet>
      <dgm:spPr/>
    </dgm:pt>
    <dgm:pt modelId="{50485625-9D52-7B49-A002-A55785E30D66}" type="pres">
      <dgm:prSet presAssocID="{A44395AD-2100-41BA-A31D-18E6E8D4FF5B}" presName="textRect" presStyleLbl="revTx" presStyleIdx="1" presStyleCnt="8">
        <dgm:presLayoutVars>
          <dgm:bulletEnabled/>
        </dgm:presLayoutVars>
      </dgm:prSet>
      <dgm:spPr/>
    </dgm:pt>
    <dgm:pt modelId="{62D4A4EC-3099-3B40-882C-9E3DEAC89B50}" type="pres">
      <dgm:prSet presAssocID="{EE850733-53A7-4D51-912B-C705F5A53B8B}" presName="sibTrans" presStyleLbl="sibTrans2D1" presStyleIdx="0" presStyleCnt="0"/>
      <dgm:spPr/>
    </dgm:pt>
    <dgm:pt modelId="{C259D575-65FA-8548-9E5D-4BADD45F9D89}" type="pres">
      <dgm:prSet presAssocID="{896F393C-B430-4758-8F50-31B3ACB63795}" presName="compNode" presStyleCnt="0"/>
      <dgm:spPr/>
    </dgm:pt>
    <dgm:pt modelId="{059A21FD-A0B0-D74E-BD73-7A8183C7B2E0}" type="pres">
      <dgm:prSet presAssocID="{896F393C-B430-4758-8F50-31B3ACB63795}" presName="pictRect" presStyleLbl="revTx" presStyleIdx="2" presStyleCnt="8">
        <dgm:presLayoutVars>
          <dgm:chMax val="0"/>
          <dgm:bulletEnabled/>
        </dgm:presLayoutVars>
      </dgm:prSet>
      <dgm:spPr/>
    </dgm:pt>
    <dgm:pt modelId="{FBB87120-E3AB-0943-B3C3-C01AA4DB0B05}" type="pres">
      <dgm:prSet presAssocID="{896F393C-B430-4758-8F50-31B3ACB63795}" presName="textRect" presStyleLbl="revTx" presStyleIdx="3" presStyleCnt="8">
        <dgm:presLayoutVars>
          <dgm:bulletEnabled/>
        </dgm:presLayoutVars>
      </dgm:prSet>
      <dgm:spPr/>
    </dgm:pt>
    <dgm:pt modelId="{E40BA7BC-1A48-C94B-AD40-BEB4EB9E08A8}" type="pres">
      <dgm:prSet presAssocID="{C582F085-9713-4D1A-AC89-A6EDFC7D47D2}" presName="sibTrans" presStyleLbl="sibTrans2D1" presStyleIdx="0" presStyleCnt="0"/>
      <dgm:spPr/>
    </dgm:pt>
    <dgm:pt modelId="{D9AB7F06-C6A5-4444-AF3B-5D8C0BD1728C}" type="pres">
      <dgm:prSet presAssocID="{6480A3A8-F88B-47D5-BBD7-C882DF35A89A}" presName="compNode" presStyleCnt="0"/>
      <dgm:spPr/>
    </dgm:pt>
    <dgm:pt modelId="{9FD4A28C-8DA0-204B-8245-9ED0B83061C2}" type="pres">
      <dgm:prSet presAssocID="{6480A3A8-F88B-47D5-BBD7-C882DF35A89A}" presName="pictRect" presStyleLbl="revTx" presStyleIdx="4" presStyleCnt="8">
        <dgm:presLayoutVars>
          <dgm:chMax val="0"/>
          <dgm:bulletEnabled/>
        </dgm:presLayoutVars>
      </dgm:prSet>
      <dgm:spPr/>
    </dgm:pt>
    <dgm:pt modelId="{E3AFE98B-ECAE-FD49-9C8D-F93137F8F3B1}" type="pres">
      <dgm:prSet presAssocID="{6480A3A8-F88B-47D5-BBD7-C882DF35A89A}" presName="textRect" presStyleLbl="revTx" presStyleIdx="5" presStyleCnt="8">
        <dgm:presLayoutVars>
          <dgm:bulletEnabled/>
        </dgm:presLayoutVars>
      </dgm:prSet>
      <dgm:spPr/>
    </dgm:pt>
    <dgm:pt modelId="{0112AD63-FCEB-F441-A903-A11B7B05AC3F}" type="pres">
      <dgm:prSet presAssocID="{94C3DAB8-435E-4818-A6BD-B8AB2E28F9C7}" presName="sibTrans" presStyleLbl="sibTrans2D1" presStyleIdx="0" presStyleCnt="0"/>
      <dgm:spPr/>
    </dgm:pt>
    <dgm:pt modelId="{41FBA7DD-1D9A-1844-B05D-2E49806E39F2}" type="pres">
      <dgm:prSet presAssocID="{F2D30B24-027D-D442-BE18-438A2868A0DB}" presName="compNode" presStyleCnt="0"/>
      <dgm:spPr/>
    </dgm:pt>
    <dgm:pt modelId="{44D52D68-3079-EF49-AA8B-D147DDF11B83}" type="pres">
      <dgm:prSet presAssocID="{F2D30B24-027D-D442-BE18-438A2868A0DB}" presName="pictRect" presStyleLbl="revTx" presStyleIdx="6" presStyleCnt="8">
        <dgm:presLayoutVars>
          <dgm:chMax val="0"/>
          <dgm:bulletEnabled/>
        </dgm:presLayoutVars>
      </dgm:prSet>
      <dgm:spPr/>
    </dgm:pt>
    <dgm:pt modelId="{AAAF5FBB-033E-9846-9951-8026DB5E0963}" type="pres">
      <dgm:prSet presAssocID="{F2D30B24-027D-D442-BE18-438A2868A0DB}" presName="textRect" presStyleLbl="revTx" presStyleIdx="7" presStyleCnt="8">
        <dgm:presLayoutVars>
          <dgm:bulletEnabled/>
        </dgm:presLayoutVars>
      </dgm:prSet>
      <dgm:spPr/>
    </dgm:pt>
  </dgm:ptLst>
  <dgm:cxnLst>
    <dgm:cxn modelId="{6A9D1306-ADF5-3744-9098-E34A63C63479}" type="presOf" srcId="{577F6062-F0DF-4E1E-AE1C-A3A00107A6AB}" destId="{E3AFE98B-ECAE-FD49-9C8D-F93137F8F3B1}" srcOrd="0" destOrd="0" presId="urn:microsoft.com/office/officeart/2024/3/layout/hArchList1"/>
    <dgm:cxn modelId="{2F565515-FD23-BC47-A4AA-2EA2AEB7EEEE}" type="presOf" srcId="{E18D5F6C-00B3-3B40-92FD-7F65FD76A533}" destId="{AAAF5FBB-033E-9846-9951-8026DB5E0963}" srcOrd="0" destOrd="1" presId="urn:microsoft.com/office/officeart/2024/3/layout/hArchList1"/>
    <dgm:cxn modelId="{3550E125-C408-47A0-96B9-185036354241}" srcId="{A44395AD-2100-41BA-A31D-18E6E8D4FF5B}" destId="{513D7D38-768F-4E2A-BAB3-59AA9385184C}" srcOrd="0" destOrd="0" parTransId="{5B431976-CBFA-4F13-92D4-E4C5B8D6C2D0}" sibTransId="{F8142454-CC8A-492D-A6A9-CD207E032BAD}"/>
    <dgm:cxn modelId="{ED44BD3A-B574-AB48-A13D-C324B7D10B15}" srcId="{F2D30B24-027D-D442-BE18-438A2868A0DB}" destId="{50BB67DD-4C52-7B4B-97C1-9E2DAF71535F}" srcOrd="0" destOrd="0" parTransId="{A7994364-01E6-5D4C-9066-9A811FCB0208}" sibTransId="{927EF584-FC89-8244-8692-3E0439DF8C14}"/>
    <dgm:cxn modelId="{07E59F4A-0BE7-FB47-B3CB-5F2D0B0ECACB}" srcId="{DD761395-345C-492E-A76B-CD40A82E97A0}" destId="{F2D30B24-027D-D442-BE18-438A2868A0DB}" srcOrd="3" destOrd="0" parTransId="{E7CEBE5E-A4E8-1849-AF24-E67485538BE7}" sibTransId="{03A182CF-994F-724D-8524-F9769151551A}"/>
    <dgm:cxn modelId="{1491494C-34FA-493E-B3F4-E4894DE6E107}" srcId="{DD761395-345C-492E-A76B-CD40A82E97A0}" destId="{A44395AD-2100-41BA-A31D-18E6E8D4FF5B}" srcOrd="0" destOrd="0" parTransId="{6D50B684-8FE3-4DF3-95E0-F8C21BAC85CF}" sibTransId="{EE850733-53A7-4D51-912B-C705F5A53B8B}"/>
    <dgm:cxn modelId="{3B78224D-21C4-49F0-99F0-C033E9558E98}" srcId="{896F393C-B430-4758-8F50-31B3ACB63795}" destId="{F06AF527-2E40-46B4-B4E0-DF971FCB3856}" srcOrd="0" destOrd="0" parTransId="{95846F04-7D3B-430B-96E7-395DA66B7C6B}" sibTransId="{7988F1D5-3F37-4A9F-956D-4D46FAB0FF84}"/>
    <dgm:cxn modelId="{DFE99C53-C269-45A8-9565-34746CF6F813}" srcId="{6480A3A8-F88B-47D5-BBD7-C882DF35A89A}" destId="{577F6062-F0DF-4E1E-AE1C-A3A00107A6AB}" srcOrd="0" destOrd="0" parTransId="{0D40FB9C-272D-4394-A66A-CDF4FDF3AEDB}" sibTransId="{A668F100-4608-4371-B3C7-D1AF182CE227}"/>
    <dgm:cxn modelId="{63F20C59-DC19-1742-B72C-F7B420EED383}" type="presOf" srcId="{A44395AD-2100-41BA-A31D-18E6E8D4FF5B}" destId="{ECE9AE37-E63F-BC41-8C80-D6B0B6B4CE0A}" srcOrd="0" destOrd="0" presId="urn:microsoft.com/office/officeart/2024/3/layout/hArchList1"/>
    <dgm:cxn modelId="{1716AC5F-9772-F247-8A81-26BF046266E6}" type="presOf" srcId="{F2D30B24-027D-D442-BE18-438A2868A0DB}" destId="{44D52D68-3079-EF49-AA8B-D147DDF11B83}" srcOrd="0" destOrd="0" presId="urn:microsoft.com/office/officeart/2024/3/layout/hArchList1"/>
    <dgm:cxn modelId="{D472DF67-980E-014A-B374-CA3383B93552}" type="presOf" srcId="{6480A3A8-F88B-47D5-BBD7-C882DF35A89A}" destId="{9FD4A28C-8DA0-204B-8245-9ED0B83061C2}" srcOrd="0" destOrd="0" presId="urn:microsoft.com/office/officeart/2024/3/layout/hArchList1"/>
    <dgm:cxn modelId="{93993F70-2BCC-214E-932B-116B5AAD2C30}" type="presOf" srcId="{513D7D38-768F-4E2A-BAB3-59AA9385184C}" destId="{50485625-9D52-7B49-A002-A55785E30D66}" srcOrd="0" destOrd="0" presId="urn:microsoft.com/office/officeart/2024/3/layout/hArchList1"/>
    <dgm:cxn modelId="{26A24878-511A-4C78-9C3E-997F4FE9413C}" srcId="{DD761395-345C-492E-A76B-CD40A82E97A0}" destId="{6480A3A8-F88B-47D5-BBD7-C882DF35A89A}" srcOrd="2" destOrd="0" parTransId="{571EDA06-17EC-44C1-B494-C73383F523C2}" sibTransId="{94C3DAB8-435E-4818-A6BD-B8AB2E28F9C7}"/>
    <dgm:cxn modelId="{EFE4538E-067F-D84D-91CC-C0F5919C238E}" type="presOf" srcId="{DD761395-345C-492E-A76B-CD40A82E97A0}" destId="{9E7D123D-BC49-F84B-ADC0-DE0CDDE1DFD0}" srcOrd="0" destOrd="0" presId="urn:microsoft.com/office/officeart/2024/3/layout/hArchList1"/>
    <dgm:cxn modelId="{BB3E608F-42EC-054C-A789-DF4F4595AD00}" type="presOf" srcId="{EE850733-53A7-4D51-912B-C705F5A53B8B}" destId="{62D4A4EC-3099-3B40-882C-9E3DEAC89B50}" srcOrd="0" destOrd="0" presId="urn:microsoft.com/office/officeart/2024/3/layout/hArchList1"/>
    <dgm:cxn modelId="{E30E2199-E6BC-D04E-ACAD-C950C363C535}" type="presOf" srcId="{94C3DAB8-435E-4818-A6BD-B8AB2E28F9C7}" destId="{0112AD63-FCEB-F441-A903-A11B7B05AC3F}" srcOrd="0" destOrd="0" presId="urn:microsoft.com/office/officeart/2024/3/layout/hArchList1"/>
    <dgm:cxn modelId="{9774619F-6C76-4946-A8FF-3EB275CB5257}" type="presOf" srcId="{C582F085-9713-4D1A-AC89-A6EDFC7D47D2}" destId="{E40BA7BC-1A48-C94B-AD40-BEB4EB9E08A8}" srcOrd="0" destOrd="0" presId="urn:microsoft.com/office/officeart/2024/3/layout/hArchList1"/>
    <dgm:cxn modelId="{EB3836A5-5BC7-5E49-B405-BC2C30D61B82}" type="presOf" srcId="{50BB67DD-4C52-7B4B-97C1-9E2DAF71535F}" destId="{AAAF5FBB-033E-9846-9951-8026DB5E0963}" srcOrd="0" destOrd="0" presId="urn:microsoft.com/office/officeart/2024/3/layout/hArchList1"/>
    <dgm:cxn modelId="{E0406DB3-8ACA-1941-97BB-B39473DA72D3}" type="presOf" srcId="{896F393C-B430-4758-8F50-31B3ACB63795}" destId="{059A21FD-A0B0-D74E-BD73-7A8183C7B2E0}" srcOrd="0" destOrd="0" presId="urn:microsoft.com/office/officeart/2024/3/layout/hArchList1"/>
    <dgm:cxn modelId="{47A190F0-6383-E646-882E-468D9BB35D67}" type="presOf" srcId="{F06AF527-2E40-46B4-B4E0-DF971FCB3856}" destId="{FBB87120-E3AB-0943-B3C3-C01AA4DB0B05}" srcOrd="0" destOrd="0" presId="urn:microsoft.com/office/officeart/2024/3/layout/hArchList1"/>
    <dgm:cxn modelId="{B1D2A4F1-695D-4136-BE4B-EC7BEC4C6D71}" srcId="{DD761395-345C-492E-A76B-CD40A82E97A0}" destId="{896F393C-B430-4758-8F50-31B3ACB63795}" srcOrd="1" destOrd="0" parTransId="{856BEE15-5736-4AE8-9056-D682964BBB5D}" sibTransId="{C582F085-9713-4D1A-AC89-A6EDFC7D47D2}"/>
    <dgm:cxn modelId="{93FA0CFB-ADCE-FF44-8E63-072FB82D9B1A}" srcId="{F2D30B24-027D-D442-BE18-438A2868A0DB}" destId="{E18D5F6C-00B3-3B40-92FD-7F65FD76A533}" srcOrd="1" destOrd="0" parTransId="{9F12A5B2-AD9C-0A41-877A-29BEE3C166BB}" sibTransId="{47A1ED52-2328-EE49-8AD8-4627874D2BFA}"/>
    <dgm:cxn modelId="{F18768FD-28D7-C34B-ADF0-9A93AB47EF19}" type="presParOf" srcId="{9E7D123D-BC49-F84B-ADC0-DE0CDDE1DFD0}" destId="{6AEDD578-CF47-4B4C-AF0D-56C33F2CCC21}" srcOrd="0" destOrd="0" presId="urn:microsoft.com/office/officeart/2024/3/layout/hArchList1"/>
    <dgm:cxn modelId="{594505C5-3AFB-7A43-9A92-72AE0B136D40}" type="presParOf" srcId="{6AEDD578-CF47-4B4C-AF0D-56C33F2CCC21}" destId="{ECE9AE37-E63F-BC41-8C80-D6B0B6B4CE0A}" srcOrd="0" destOrd="0" presId="urn:microsoft.com/office/officeart/2024/3/layout/hArchList1"/>
    <dgm:cxn modelId="{0EC3039B-B296-A44C-B6BF-A5AB18B10780}" type="presParOf" srcId="{6AEDD578-CF47-4B4C-AF0D-56C33F2CCC21}" destId="{50485625-9D52-7B49-A002-A55785E30D66}" srcOrd="1" destOrd="0" presId="urn:microsoft.com/office/officeart/2024/3/layout/hArchList1"/>
    <dgm:cxn modelId="{0F4CA3BA-AF15-A24D-AB32-6B1C8AB69D9F}" type="presParOf" srcId="{9E7D123D-BC49-F84B-ADC0-DE0CDDE1DFD0}" destId="{62D4A4EC-3099-3B40-882C-9E3DEAC89B50}" srcOrd="1" destOrd="0" presId="urn:microsoft.com/office/officeart/2024/3/layout/hArchList1"/>
    <dgm:cxn modelId="{B5876CEB-44C6-744F-A507-2C6D78DBC69E}" type="presParOf" srcId="{9E7D123D-BC49-F84B-ADC0-DE0CDDE1DFD0}" destId="{C259D575-65FA-8548-9E5D-4BADD45F9D89}" srcOrd="2" destOrd="0" presId="urn:microsoft.com/office/officeart/2024/3/layout/hArchList1"/>
    <dgm:cxn modelId="{24399203-3E19-A645-A3F8-251DA052648E}" type="presParOf" srcId="{C259D575-65FA-8548-9E5D-4BADD45F9D89}" destId="{059A21FD-A0B0-D74E-BD73-7A8183C7B2E0}" srcOrd="0" destOrd="0" presId="urn:microsoft.com/office/officeart/2024/3/layout/hArchList1"/>
    <dgm:cxn modelId="{96B64C3D-7F30-A34C-A23C-258E2A334ACF}" type="presParOf" srcId="{C259D575-65FA-8548-9E5D-4BADD45F9D89}" destId="{FBB87120-E3AB-0943-B3C3-C01AA4DB0B05}" srcOrd="1" destOrd="0" presId="urn:microsoft.com/office/officeart/2024/3/layout/hArchList1"/>
    <dgm:cxn modelId="{3109F591-1503-174E-ACBE-EFE7DA5756FF}" type="presParOf" srcId="{9E7D123D-BC49-F84B-ADC0-DE0CDDE1DFD0}" destId="{E40BA7BC-1A48-C94B-AD40-BEB4EB9E08A8}" srcOrd="3" destOrd="0" presId="urn:microsoft.com/office/officeart/2024/3/layout/hArchList1"/>
    <dgm:cxn modelId="{C3E3A911-B045-BB4B-94DA-E682248C5D2A}" type="presParOf" srcId="{9E7D123D-BC49-F84B-ADC0-DE0CDDE1DFD0}" destId="{D9AB7F06-C6A5-4444-AF3B-5D8C0BD1728C}" srcOrd="4" destOrd="0" presId="urn:microsoft.com/office/officeart/2024/3/layout/hArchList1"/>
    <dgm:cxn modelId="{30963D16-1674-3746-BEDB-DE76DE28ED37}" type="presParOf" srcId="{D9AB7F06-C6A5-4444-AF3B-5D8C0BD1728C}" destId="{9FD4A28C-8DA0-204B-8245-9ED0B83061C2}" srcOrd="0" destOrd="0" presId="urn:microsoft.com/office/officeart/2024/3/layout/hArchList1"/>
    <dgm:cxn modelId="{54D1B0AB-1C2D-FC46-91AD-97B3C6230658}" type="presParOf" srcId="{D9AB7F06-C6A5-4444-AF3B-5D8C0BD1728C}" destId="{E3AFE98B-ECAE-FD49-9C8D-F93137F8F3B1}" srcOrd="1" destOrd="0" presId="urn:microsoft.com/office/officeart/2024/3/layout/hArchList1"/>
    <dgm:cxn modelId="{2B51B74C-97FF-AF4F-B6D5-B2671E366CBD}" type="presParOf" srcId="{9E7D123D-BC49-F84B-ADC0-DE0CDDE1DFD0}" destId="{0112AD63-FCEB-F441-A903-A11B7B05AC3F}" srcOrd="5" destOrd="0" presId="urn:microsoft.com/office/officeart/2024/3/layout/hArchList1"/>
    <dgm:cxn modelId="{1EA0EF24-ABD9-C844-A786-A2DE4CD6E23E}" type="presParOf" srcId="{9E7D123D-BC49-F84B-ADC0-DE0CDDE1DFD0}" destId="{41FBA7DD-1D9A-1844-B05D-2E49806E39F2}" srcOrd="6" destOrd="0" presId="urn:microsoft.com/office/officeart/2024/3/layout/hArchList1"/>
    <dgm:cxn modelId="{B870EA63-66A7-E543-A001-32CF7BCF9A8B}" type="presParOf" srcId="{41FBA7DD-1D9A-1844-B05D-2E49806E39F2}" destId="{44D52D68-3079-EF49-AA8B-D147DDF11B83}" srcOrd="0" destOrd="0" presId="urn:microsoft.com/office/officeart/2024/3/layout/hArchList1"/>
    <dgm:cxn modelId="{9E55DCE8-9D30-9947-B6BF-832106A2901C}" type="presParOf" srcId="{41FBA7DD-1D9A-1844-B05D-2E49806E39F2}" destId="{AAAF5FBB-033E-9846-9951-8026DB5E0963}" srcOrd="1" destOrd="0" presId="urn:microsoft.com/office/officeart/2024/3/layout/hArchList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D761395-345C-492E-A76B-CD40A82E97A0}" type="doc">
      <dgm:prSet loTypeId="urn:microsoft.com/office/officeart/2024/3/layout/hArc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44395AD-2100-41BA-A31D-18E6E8D4FF5B}">
      <dgm:prSet/>
      <dgm:spPr/>
      <dgm:t>
        <a:bodyPr/>
        <a:lstStyle/>
        <a:p>
          <a:pPr>
            <a:lnSpc>
              <a:spcPct val="100000"/>
            </a:lnSpc>
            <a:defRPr b="1"/>
          </a:pPr>
          <a:endParaRPr lang="en-US" dirty="0"/>
        </a:p>
      </dgm:t>
    </dgm:pt>
    <dgm:pt modelId="{6D50B684-8FE3-4DF3-95E0-F8C21BAC85CF}" type="parTrans" cxnId="{1491494C-34FA-493E-B3F4-E4894DE6E107}">
      <dgm:prSet/>
      <dgm:spPr/>
      <dgm:t>
        <a:bodyPr/>
        <a:lstStyle/>
        <a:p>
          <a:endParaRPr lang="en-US"/>
        </a:p>
      </dgm:t>
    </dgm:pt>
    <dgm:pt modelId="{EE850733-53A7-4D51-912B-C705F5A53B8B}" type="sibTrans" cxnId="{1491494C-34FA-493E-B3F4-E4894DE6E107}">
      <dgm:prSet/>
      <dgm:spPr/>
      <dgm:t>
        <a:bodyPr/>
        <a:lstStyle/>
        <a:p>
          <a:pPr>
            <a:lnSpc>
              <a:spcPct val="100000"/>
            </a:lnSpc>
            <a:defRPr b="1"/>
          </a:pPr>
          <a:endParaRPr lang="en-US"/>
        </a:p>
      </dgm:t>
    </dgm:pt>
    <dgm:pt modelId="{513D7D38-768F-4E2A-BAB3-59AA9385184C}">
      <dgm:prSet/>
      <dgm:spPr/>
      <dgm:t>
        <a:bodyPr/>
        <a:lstStyle/>
        <a:p>
          <a:pPr>
            <a:lnSpc>
              <a:spcPct val="100000"/>
            </a:lnSpc>
          </a:pPr>
          <a:endParaRPr lang="en-US" dirty="0"/>
        </a:p>
      </dgm:t>
    </dgm:pt>
    <dgm:pt modelId="{5B431976-CBFA-4F13-92D4-E4C5B8D6C2D0}" type="parTrans" cxnId="{3550E125-C408-47A0-96B9-185036354241}">
      <dgm:prSet/>
      <dgm:spPr/>
      <dgm:t>
        <a:bodyPr/>
        <a:lstStyle/>
        <a:p>
          <a:endParaRPr lang="en-US"/>
        </a:p>
      </dgm:t>
    </dgm:pt>
    <dgm:pt modelId="{F8142454-CC8A-492D-A6A9-CD207E032BAD}" type="sibTrans" cxnId="{3550E125-C408-47A0-96B9-185036354241}">
      <dgm:prSet/>
      <dgm:spPr/>
      <dgm:t>
        <a:bodyPr/>
        <a:lstStyle/>
        <a:p>
          <a:endParaRPr lang="en-US"/>
        </a:p>
      </dgm:t>
    </dgm:pt>
    <dgm:pt modelId="{896F393C-B430-4758-8F50-31B3ACB63795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b="1" dirty="0"/>
            <a:t>MIKE BONENFANT</a:t>
          </a:r>
          <a:endParaRPr lang="en-US" dirty="0"/>
        </a:p>
      </dgm:t>
    </dgm:pt>
    <dgm:pt modelId="{856BEE15-5736-4AE8-9056-D682964BBB5D}" type="parTrans" cxnId="{B1D2A4F1-695D-4136-BE4B-EC7BEC4C6D71}">
      <dgm:prSet/>
      <dgm:spPr/>
      <dgm:t>
        <a:bodyPr/>
        <a:lstStyle/>
        <a:p>
          <a:endParaRPr lang="en-US"/>
        </a:p>
      </dgm:t>
    </dgm:pt>
    <dgm:pt modelId="{C582F085-9713-4D1A-AC89-A6EDFC7D47D2}" type="sibTrans" cxnId="{B1D2A4F1-695D-4136-BE4B-EC7BEC4C6D71}">
      <dgm:prSet/>
      <dgm:spPr/>
      <dgm:t>
        <a:bodyPr/>
        <a:lstStyle/>
        <a:p>
          <a:pPr>
            <a:lnSpc>
              <a:spcPct val="100000"/>
            </a:lnSpc>
            <a:defRPr b="1"/>
          </a:pPr>
          <a:endParaRPr lang="en-US"/>
        </a:p>
      </dgm:t>
    </dgm:pt>
    <dgm:pt modelId="{F06AF527-2E40-46B4-B4E0-DF971FCB385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MA HOCKEY REPRESENTATIVE</a:t>
          </a:r>
        </a:p>
      </dgm:t>
    </dgm:pt>
    <dgm:pt modelId="{95846F04-7D3B-430B-96E7-395DA66B7C6B}" type="parTrans" cxnId="{3B78224D-21C4-49F0-99F0-C033E9558E98}">
      <dgm:prSet/>
      <dgm:spPr/>
      <dgm:t>
        <a:bodyPr/>
        <a:lstStyle/>
        <a:p>
          <a:endParaRPr lang="en-US"/>
        </a:p>
      </dgm:t>
    </dgm:pt>
    <dgm:pt modelId="{7988F1D5-3F37-4A9F-956D-4D46FAB0FF84}" type="sibTrans" cxnId="{3B78224D-21C4-49F0-99F0-C033E9558E98}">
      <dgm:prSet/>
      <dgm:spPr/>
      <dgm:t>
        <a:bodyPr/>
        <a:lstStyle/>
        <a:p>
          <a:endParaRPr lang="en-US"/>
        </a:p>
      </dgm:t>
    </dgm:pt>
    <dgm:pt modelId="{6480A3A8-F88B-47D5-BBD7-C882DF35A89A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OPEN POSITION</a:t>
          </a:r>
        </a:p>
      </dgm:t>
    </dgm:pt>
    <dgm:pt modelId="{571EDA06-17EC-44C1-B494-C73383F523C2}" type="parTrans" cxnId="{26A24878-511A-4C78-9C3E-997F4FE9413C}">
      <dgm:prSet/>
      <dgm:spPr/>
      <dgm:t>
        <a:bodyPr/>
        <a:lstStyle/>
        <a:p>
          <a:endParaRPr lang="en-US"/>
        </a:p>
      </dgm:t>
    </dgm:pt>
    <dgm:pt modelId="{94C3DAB8-435E-4818-A6BD-B8AB2E28F9C7}" type="sibTrans" cxnId="{26A24878-511A-4C78-9C3E-997F4FE9413C}">
      <dgm:prSet/>
      <dgm:spPr/>
      <dgm:t>
        <a:bodyPr/>
        <a:lstStyle/>
        <a:p>
          <a:pPr>
            <a:lnSpc>
              <a:spcPct val="100000"/>
            </a:lnSpc>
            <a:defRPr b="1"/>
          </a:pPr>
          <a:endParaRPr lang="en-US"/>
        </a:p>
      </dgm:t>
    </dgm:pt>
    <dgm:pt modelId="{577F6062-F0DF-4E1E-AE1C-A3A00107A6A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DIRECTOR OF HEALTH &amp; SAFETY</a:t>
          </a:r>
        </a:p>
      </dgm:t>
    </dgm:pt>
    <dgm:pt modelId="{0D40FB9C-272D-4394-A66A-CDF4FDF3AEDB}" type="parTrans" cxnId="{DFE99C53-C269-45A8-9565-34746CF6F813}">
      <dgm:prSet/>
      <dgm:spPr/>
      <dgm:t>
        <a:bodyPr/>
        <a:lstStyle/>
        <a:p>
          <a:endParaRPr lang="en-US"/>
        </a:p>
      </dgm:t>
    </dgm:pt>
    <dgm:pt modelId="{A668F100-4608-4371-B3C7-D1AF182CE227}" type="sibTrans" cxnId="{DFE99C53-C269-45A8-9565-34746CF6F813}">
      <dgm:prSet/>
      <dgm:spPr/>
      <dgm:t>
        <a:bodyPr/>
        <a:lstStyle/>
        <a:p>
          <a:endParaRPr lang="en-US"/>
        </a:p>
      </dgm:t>
    </dgm:pt>
    <dgm:pt modelId="{F2D30B24-027D-D442-BE18-438A2868A0DB}">
      <dgm:prSet/>
      <dgm:spPr/>
      <dgm:t>
        <a:bodyPr/>
        <a:lstStyle/>
        <a:p>
          <a:pPr>
            <a:lnSpc>
              <a:spcPct val="100000"/>
            </a:lnSpc>
            <a:defRPr b="1"/>
          </a:pPr>
          <a:endParaRPr lang="en-US" dirty="0"/>
        </a:p>
      </dgm:t>
    </dgm:pt>
    <dgm:pt modelId="{E7CEBE5E-A4E8-1849-AF24-E67485538BE7}" type="parTrans" cxnId="{07E59F4A-0BE7-FB47-B3CB-5F2D0B0ECACB}">
      <dgm:prSet/>
      <dgm:spPr/>
      <dgm:t>
        <a:bodyPr/>
        <a:lstStyle/>
        <a:p>
          <a:endParaRPr lang="en-US"/>
        </a:p>
      </dgm:t>
    </dgm:pt>
    <dgm:pt modelId="{03A182CF-994F-724D-8524-F9769151551A}" type="sibTrans" cxnId="{07E59F4A-0BE7-FB47-B3CB-5F2D0B0ECACB}">
      <dgm:prSet/>
      <dgm:spPr/>
      <dgm:t>
        <a:bodyPr/>
        <a:lstStyle/>
        <a:p>
          <a:endParaRPr lang="en-US"/>
        </a:p>
      </dgm:t>
    </dgm:pt>
    <dgm:pt modelId="{E18D5F6C-00B3-3B40-92FD-7F65FD76A533}">
      <dgm:prSet/>
      <dgm:spPr/>
      <dgm:t>
        <a:bodyPr/>
        <a:lstStyle/>
        <a:p>
          <a:pPr>
            <a:lnSpc>
              <a:spcPct val="100000"/>
            </a:lnSpc>
          </a:pPr>
          <a:endParaRPr lang="en-US" dirty="0"/>
        </a:p>
      </dgm:t>
    </dgm:pt>
    <dgm:pt modelId="{9F12A5B2-AD9C-0A41-877A-29BEE3C166BB}" type="parTrans" cxnId="{93FA0CFB-ADCE-FF44-8E63-072FB82D9B1A}">
      <dgm:prSet/>
      <dgm:spPr/>
      <dgm:t>
        <a:bodyPr/>
        <a:lstStyle/>
        <a:p>
          <a:endParaRPr lang="en-US"/>
        </a:p>
      </dgm:t>
    </dgm:pt>
    <dgm:pt modelId="{47A1ED52-2328-EE49-8AD8-4627874D2BFA}" type="sibTrans" cxnId="{93FA0CFB-ADCE-FF44-8E63-072FB82D9B1A}">
      <dgm:prSet/>
      <dgm:spPr/>
      <dgm:t>
        <a:bodyPr/>
        <a:lstStyle/>
        <a:p>
          <a:endParaRPr lang="en-US"/>
        </a:p>
      </dgm:t>
    </dgm:pt>
    <dgm:pt modelId="{50BB67DD-4C52-7B4B-97C1-9E2DAF71535F}">
      <dgm:prSet/>
      <dgm:spPr/>
      <dgm:t>
        <a:bodyPr/>
        <a:lstStyle/>
        <a:p>
          <a:pPr>
            <a:lnSpc>
              <a:spcPct val="100000"/>
            </a:lnSpc>
          </a:pPr>
          <a:endParaRPr lang="en-US" dirty="0"/>
        </a:p>
      </dgm:t>
    </dgm:pt>
    <dgm:pt modelId="{A7994364-01E6-5D4C-9066-9A811FCB0208}" type="parTrans" cxnId="{ED44BD3A-B574-AB48-A13D-C324B7D10B15}">
      <dgm:prSet/>
      <dgm:spPr/>
      <dgm:t>
        <a:bodyPr/>
        <a:lstStyle/>
        <a:p>
          <a:endParaRPr lang="en-US"/>
        </a:p>
      </dgm:t>
    </dgm:pt>
    <dgm:pt modelId="{927EF584-FC89-8244-8692-3E0439DF8C14}" type="sibTrans" cxnId="{ED44BD3A-B574-AB48-A13D-C324B7D10B15}">
      <dgm:prSet/>
      <dgm:spPr/>
      <dgm:t>
        <a:bodyPr/>
        <a:lstStyle/>
        <a:p>
          <a:endParaRPr lang="en-US"/>
        </a:p>
      </dgm:t>
    </dgm:pt>
    <dgm:pt modelId="{9E7D123D-BC49-F84B-ADC0-DE0CDDE1DFD0}" type="pres">
      <dgm:prSet presAssocID="{DD761395-345C-492E-A76B-CD40A82E97A0}" presName="Name0" presStyleCnt="0">
        <dgm:presLayoutVars>
          <dgm:dir/>
          <dgm:resizeHandles val="exact"/>
        </dgm:presLayoutVars>
      </dgm:prSet>
      <dgm:spPr/>
    </dgm:pt>
    <dgm:pt modelId="{6AEDD578-CF47-4B4C-AF0D-56C33F2CCC21}" type="pres">
      <dgm:prSet presAssocID="{A44395AD-2100-41BA-A31D-18E6E8D4FF5B}" presName="compNode" presStyleCnt="0"/>
      <dgm:spPr/>
    </dgm:pt>
    <dgm:pt modelId="{ECE9AE37-E63F-BC41-8C80-D6B0B6B4CE0A}" type="pres">
      <dgm:prSet presAssocID="{A44395AD-2100-41BA-A31D-18E6E8D4FF5B}" presName="pictRect" presStyleLbl="revTx" presStyleIdx="0" presStyleCnt="8">
        <dgm:presLayoutVars>
          <dgm:chMax val="0"/>
          <dgm:bulletEnabled/>
        </dgm:presLayoutVars>
      </dgm:prSet>
      <dgm:spPr/>
    </dgm:pt>
    <dgm:pt modelId="{50485625-9D52-7B49-A002-A55785E30D66}" type="pres">
      <dgm:prSet presAssocID="{A44395AD-2100-41BA-A31D-18E6E8D4FF5B}" presName="textRect" presStyleLbl="revTx" presStyleIdx="1" presStyleCnt="8">
        <dgm:presLayoutVars>
          <dgm:bulletEnabled/>
        </dgm:presLayoutVars>
      </dgm:prSet>
      <dgm:spPr/>
    </dgm:pt>
    <dgm:pt modelId="{62D4A4EC-3099-3B40-882C-9E3DEAC89B50}" type="pres">
      <dgm:prSet presAssocID="{EE850733-53A7-4D51-912B-C705F5A53B8B}" presName="sibTrans" presStyleLbl="sibTrans2D1" presStyleIdx="0" presStyleCnt="0"/>
      <dgm:spPr/>
    </dgm:pt>
    <dgm:pt modelId="{C259D575-65FA-8548-9E5D-4BADD45F9D89}" type="pres">
      <dgm:prSet presAssocID="{896F393C-B430-4758-8F50-31B3ACB63795}" presName="compNode" presStyleCnt="0"/>
      <dgm:spPr/>
    </dgm:pt>
    <dgm:pt modelId="{059A21FD-A0B0-D74E-BD73-7A8183C7B2E0}" type="pres">
      <dgm:prSet presAssocID="{896F393C-B430-4758-8F50-31B3ACB63795}" presName="pictRect" presStyleLbl="revTx" presStyleIdx="2" presStyleCnt="8">
        <dgm:presLayoutVars>
          <dgm:chMax val="0"/>
          <dgm:bulletEnabled/>
        </dgm:presLayoutVars>
      </dgm:prSet>
      <dgm:spPr/>
    </dgm:pt>
    <dgm:pt modelId="{FBB87120-E3AB-0943-B3C3-C01AA4DB0B05}" type="pres">
      <dgm:prSet presAssocID="{896F393C-B430-4758-8F50-31B3ACB63795}" presName="textRect" presStyleLbl="revTx" presStyleIdx="3" presStyleCnt="8">
        <dgm:presLayoutVars>
          <dgm:bulletEnabled/>
        </dgm:presLayoutVars>
      </dgm:prSet>
      <dgm:spPr/>
    </dgm:pt>
    <dgm:pt modelId="{E40BA7BC-1A48-C94B-AD40-BEB4EB9E08A8}" type="pres">
      <dgm:prSet presAssocID="{C582F085-9713-4D1A-AC89-A6EDFC7D47D2}" presName="sibTrans" presStyleLbl="sibTrans2D1" presStyleIdx="0" presStyleCnt="0"/>
      <dgm:spPr/>
    </dgm:pt>
    <dgm:pt modelId="{D9AB7F06-C6A5-4444-AF3B-5D8C0BD1728C}" type="pres">
      <dgm:prSet presAssocID="{6480A3A8-F88B-47D5-BBD7-C882DF35A89A}" presName="compNode" presStyleCnt="0"/>
      <dgm:spPr/>
    </dgm:pt>
    <dgm:pt modelId="{9FD4A28C-8DA0-204B-8245-9ED0B83061C2}" type="pres">
      <dgm:prSet presAssocID="{6480A3A8-F88B-47D5-BBD7-C882DF35A89A}" presName="pictRect" presStyleLbl="revTx" presStyleIdx="4" presStyleCnt="8">
        <dgm:presLayoutVars>
          <dgm:chMax val="0"/>
          <dgm:bulletEnabled/>
        </dgm:presLayoutVars>
      </dgm:prSet>
      <dgm:spPr/>
    </dgm:pt>
    <dgm:pt modelId="{E3AFE98B-ECAE-FD49-9C8D-F93137F8F3B1}" type="pres">
      <dgm:prSet presAssocID="{6480A3A8-F88B-47D5-BBD7-C882DF35A89A}" presName="textRect" presStyleLbl="revTx" presStyleIdx="5" presStyleCnt="8">
        <dgm:presLayoutVars>
          <dgm:bulletEnabled/>
        </dgm:presLayoutVars>
      </dgm:prSet>
      <dgm:spPr/>
    </dgm:pt>
    <dgm:pt modelId="{0112AD63-FCEB-F441-A903-A11B7B05AC3F}" type="pres">
      <dgm:prSet presAssocID="{94C3DAB8-435E-4818-A6BD-B8AB2E28F9C7}" presName="sibTrans" presStyleLbl="sibTrans2D1" presStyleIdx="0" presStyleCnt="0"/>
      <dgm:spPr/>
    </dgm:pt>
    <dgm:pt modelId="{41FBA7DD-1D9A-1844-B05D-2E49806E39F2}" type="pres">
      <dgm:prSet presAssocID="{F2D30B24-027D-D442-BE18-438A2868A0DB}" presName="compNode" presStyleCnt="0"/>
      <dgm:spPr/>
    </dgm:pt>
    <dgm:pt modelId="{44D52D68-3079-EF49-AA8B-D147DDF11B83}" type="pres">
      <dgm:prSet presAssocID="{F2D30B24-027D-D442-BE18-438A2868A0DB}" presName="pictRect" presStyleLbl="revTx" presStyleIdx="6" presStyleCnt="8">
        <dgm:presLayoutVars>
          <dgm:chMax val="0"/>
          <dgm:bulletEnabled/>
        </dgm:presLayoutVars>
      </dgm:prSet>
      <dgm:spPr/>
    </dgm:pt>
    <dgm:pt modelId="{AAAF5FBB-033E-9846-9951-8026DB5E0963}" type="pres">
      <dgm:prSet presAssocID="{F2D30B24-027D-D442-BE18-438A2868A0DB}" presName="textRect" presStyleLbl="revTx" presStyleIdx="7" presStyleCnt="8">
        <dgm:presLayoutVars>
          <dgm:bulletEnabled/>
        </dgm:presLayoutVars>
      </dgm:prSet>
      <dgm:spPr/>
    </dgm:pt>
  </dgm:ptLst>
  <dgm:cxnLst>
    <dgm:cxn modelId="{6A9D1306-ADF5-3744-9098-E34A63C63479}" type="presOf" srcId="{577F6062-F0DF-4E1E-AE1C-A3A00107A6AB}" destId="{E3AFE98B-ECAE-FD49-9C8D-F93137F8F3B1}" srcOrd="0" destOrd="0" presId="urn:microsoft.com/office/officeart/2024/3/layout/hArchList1"/>
    <dgm:cxn modelId="{2F565515-FD23-BC47-A4AA-2EA2AEB7EEEE}" type="presOf" srcId="{E18D5F6C-00B3-3B40-92FD-7F65FD76A533}" destId="{AAAF5FBB-033E-9846-9951-8026DB5E0963}" srcOrd="0" destOrd="1" presId="urn:microsoft.com/office/officeart/2024/3/layout/hArchList1"/>
    <dgm:cxn modelId="{3550E125-C408-47A0-96B9-185036354241}" srcId="{A44395AD-2100-41BA-A31D-18E6E8D4FF5B}" destId="{513D7D38-768F-4E2A-BAB3-59AA9385184C}" srcOrd="0" destOrd="0" parTransId="{5B431976-CBFA-4F13-92D4-E4C5B8D6C2D0}" sibTransId="{F8142454-CC8A-492D-A6A9-CD207E032BAD}"/>
    <dgm:cxn modelId="{ED44BD3A-B574-AB48-A13D-C324B7D10B15}" srcId="{F2D30B24-027D-D442-BE18-438A2868A0DB}" destId="{50BB67DD-4C52-7B4B-97C1-9E2DAF71535F}" srcOrd="0" destOrd="0" parTransId="{A7994364-01E6-5D4C-9066-9A811FCB0208}" sibTransId="{927EF584-FC89-8244-8692-3E0439DF8C14}"/>
    <dgm:cxn modelId="{07E59F4A-0BE7-FB47-B3CB-5F2D0B0ECACB}" srcId="{DD761395-345C-492E-A76B-CD40A82E97A0}" destId="{F2D30B24-027D-D442-BE18-438A2868A0DB}" srcOrd="3" destOrd="0" parTransId="{E7CEBE5E-A4E8-1849-AF24-E67485538BE7}" sibTransId="{03A182CF-994F-724D-8524-F9769151551A}"/>
    <dgm:cxn modelId="{1491494C-34FA-493E-B3F4-E4894DE6E107}" srcId="{DD761395-345C-492E-A76B-CD40A82E97A0}" destId="{A44395AD-2100-41BA-A31D-18E6E8D4FF5B}" srcOrd="0" destOrd="0" parTransId="{6D50B684-8FE3-4DF3-95E0-F8C21BAC85CF}" sibTransId="{EE850733-53A7-4D51-912B-C705F5A53B8B}"/>
    <dgm:cxn modelId="{3B78224D-21C4-49F0-99F0-C033E9558E98}" srcId="{896F393C-B430-4758-8F50-31B3ACB63795}" destId="{F06AF527-2E40-46B4-B4E0-DF971FCB3856}" srcOrd="0" destOrd="0" parTransId="{95846F04-7D3B-430B-96E7-395DA66B7C6B}" sibTransId="{7988F1D5-3F37-4A9F-956D-4D46FAB0FF84}"/>
    <dgm:cxn modelId="{DFE99C53-C269-45A8-9565-34746CF6F813}" srcId="{6480A3A8-F88B-47D5-BBD7-C882DF35A89A}" destId="{577F6062-F0DF-4E1E-AE1C-A3A00107A6AB}" srcOrd="0" destOrd="0" parTransId="{0D40FB9C-272D-4394-A66A-CDF4FDF3AEDB}" sibTransId="{A668F100-4608-4371-B3C7-D1AF182CE227}"/>
    <dgm:cxn modelId="{63F20C59-DC19-1742-B72C-F7B420EED383}" type="presOf" srcId="{A44395AD-2100-41BA-A31D-18E6E8D4FF5B}" destId="{ECE9AE37-E63F-BC41-8C80-D6B0B6B4CE0A}" srcOrd="0" destOrd="0" presId="urn:microsoft.com/office/officeart/2024/3/layout/hArchList1"/>
    <dgm:cxn modelId="{1716AC5F-9772-F247-8A81-26BF046266E6}" type="presOf" srcId="{F2D30B24-027D-D442-BE18-438A2868A0DB}" destId="{44D52D68-3079-EF49-AA8B-D147DDF11B83}" srcOrd="0" destOrd="0" presId="urn:microsoft.com/office/officeart/2024/3/layout/hArchList1"/>
    <dgm:cxn modelId="{D472DF67-980E-014A-B374-CA3383B93552}" type="presOf" srcId="{6480A3A8-F88B-47D5-BBD7-C882DF35A89A}" destId="{9FD4A28C-8DA0-204B-8245-9ED0B83061C2}" srcOrd="0" destOrd="0" presId="urn:microsoft.com/office/officeart/2024/3/layout/hArchList1"/>
    <dgm:cxn modelId="{93993F70-2BCC-214E-932B-116B5AAD2C30}" type="presOf" srcId="{513D7D38-768F-4E2A-BAB3-59AA9385184C}" destId="{50485625-9D52-7B49-A002-A55785E30D66}" srcOrd="0" destOrd="0" presId="urn:microsoft.com/office/officeart/2024/3/layout/hArchList1"/>
    <dgm:cxn modelId="{26A24878-511A-4C78-9C3E-997F4FE9413C}" srcId="{DD761395-345C-492E-A76B-CD40A82E97A0}" destId="{6480A3A8-F88B-47D5-BBD7-C882DF35A89A}" srcOrd="2" destOrd="0" parTransId="{571EDA06-17EC-44C1-B494-C73383F523C2}" sibTransId="{94C3DAB8-435E-4818-A6BD-B8AB2E28F9C7}"/>
    <dgm:cxn modelId="{EFE4538E-067F-D84D-91CC-C0F5919C238E}" type="presOf" srcId="{DD761395-345C-492E-A76B-CD40A82E97A0}" destId="{9E7D123D-BC49-F84B-ADC0-DE0CDDE1DFD0}" srcOrd="0" destOrd="0" presId="urn:microsoft.com/office/officeart/2024/3/layout/hArchList1"/>
    <dgm:cxn modelId="{BB3E608F-42EC-054C-A789-DF4F4595AD00}" type="presOf" srcId="{EE850733-53A7-4D51-912B-C705F5A53B8B}" destId="{62D4A4EC-3099-3B40-882C-9E3DEAC89B50}" srcOrd="0" destOrd="0" presId="urn:microsoft.com/office/officeart/2024/3/layout/hArchList1"/>
    <dgm:cxn modelId="{E30E2199-E6BC-D04E-ACAD-C950C363C535}" type="presOf" srcId="{94C3DAB8-435E-4818-A6BD-B8AB2E28F9C7}" destId="{0112AD63-FCEB-F441-A903-A11B7B05AC3F}" srcOrd="0" destOrd="0" presId="urn:microsoft.com/office/officeart/2024/3/layout/hArchList1"/>
    <dgm:cxn modelId="{9774619F-6C76-4946-A8FF-3EB275CB5257}" type="presOf" srcId="{C582F085-9713-4D1A-AC89-A6EDFC7D47D2}" destId="{E40BA7BC-1A48-C94B-AD40-BEB4EB9E08A8}" srcOrd="0" destOrd="0" presId="urn:microsoft.com/office/officeart/2024/3/layout/hArchList1"/>
    <dgm:cxn modelId="{EB3836A5-5BC7-5E49-B405-BC2C30D61B82}" type="presOf" srcId="{50BB67DD-4C52-7B4B-97C1-9E2DAF71535F}" destId="{AAAF5FBB-033E-9846-9951-8026DB5E0963}" srcOrd="0" destOrd="0" presId="urn:microsoft.com/office/officeart/2024/3/layout/hArchList1"/>
    <dgm:cxn modelId="{E0406DB3-8ACA-1941-97BB-B39473DA72D3}" type="presOf" srcId="{896F393C-B430-4758-8F50-31B3ACB63795}" destId="{059A21FD-A0B0-D74E-BD73-7A8183C7B2E0}" srcOrd="0" destOrd="0" presId="urn:microsoft.com/office/officeart/2024/3/layout/hArchList1"/>
    <dgm:cxn modelId="{47A190F0-6383-E646-882E-468D9BB35D67}" type="presOf" srcId="{F06AF527-2E40-46B4-B4E0-DF971FCB3856}" destId="{FBB87120-E3AB-0943-B3C3-C01AA4DB0B05}" srcOrd="0" destOrd="0" presId="urn:microsoft.com/office/officeart/2024/3/layout/hArchList1"/>
    <dgm:cxn modelId="{B1D2A4F1-695D-4136-BE4B-EC7BEC4C6D71}" srcId="{DD761395-345C-492E-A76B-CD40A82E97A0}" destId="{896F393C-B430-4758-8F50-31B3ACB63795}" srcOrd="1" destOrd="0" parTransId="{856BEE15-5736-4AE8-9056-D682964BBB5D}" sibTransId="{C582F085-9713-4D1A-AC89-A6EDFC7D47D2}"/>
    <dgm:cxn modelId="{93FA0CFB-ADCE-FF44-8E63-072FB82D9B1A}" srcId="{F2D30B24-027D-D442-BE18-438A2868A0DB}" destId="{E18D5F6C-00B3-3B40-92FD-7F65FD76A533}" srcOrd="1" destOrd="0" parTransId="{9F12A5B2-AD9C-0A41-877A-29BEE3C166BB}" sibTransId="{47A1ED52-2328-EE49-8AD8-4627874D2BFA}"/>
    <dgm:cxn modelId="{F18768FD-28D7-C34B-ADF0-9A93AB47EF19}" type="presParOf" srcId="{9E7D123D-BC49-F84B-ADC0-DE0CDDE1DFD0}" destId="{6AEDD578-CF47-4B4C-AF0D-56C33F2CCC21}" srcOrd="0" destOrd="0" presId="urn:microsoft.com/office/officeart/2024/3/layout/hArchList1"/>
    <dgm:cxn modelId="{594505C5-3AFB-7A43-9A92-72AE0B136D40}" type="presParOf" srcId="{6AEDD578-CF47-4B4C-AF0D-56C33F2CCC21}" destId="{ECE9AE37-E63F-BC41-8C80-D6B0B6B4CE0A}" srcOrd="0" destOrd="0" presId="urn:microsoft.com/office/officeart/2024/3/layout/hArchList1"/>
    <dgm:cxn modelId="{0EC3039B-B296-A44C-B6BF-A5AB18B10780}" type="presParOf" srcId="{6AEDD578-CF47-4B4C-AF0D-56C33F2CCC21}" destId="{50485625-9D52-7B49-A002-A55785E30D66}" srcOrd="1" destOrd="0" presId="urn:microsoft.com/office/officeart/2024/3/layout/hArchList1"/>
    <dgm:cxn modelId="{0F4CA3BA-AF15-A24D-AB32-6B1C8AB69D9F}" type="presParOf" srcId="{9E7D123D-BC49-F84B-ADC0-DE0CDDE1DFD0}" destId="{62D4A4EC-3099-3B40-882C-9E3DEAC89B50}" srcOrd="1" destOrd="0" presId="urn:microsoft.com/office/officeart/2024/3/layout/hArchList1"/>
    <dgm:cxn modelId="{B5876CEB-44C6-744F-A507-2C6D78DBC69E}" type="presParOf" srcId="{9E7D123D-BC49-F84B-ADC0-DE0CDDE1DFD0}" destId="{C259D575-65FA-8548-9E5D-4BADD45F9D89}" srcOrd="2" destOrd="0" presId="urn:microsoft.com/office/officeart/2024/3/layout/hArchList1"/>
    <dgm:cxn modelId="{24399203-3E19-A645-A3F8-251DA052648E}" type="presParOf" srcId="{C259D575-65FA-8548-9E5D-4BADD45F9D89}" destId="{059A21FD-A0B0-D74E-BD73-7A8183C7B2E0}" srcOrd="0" destOrd="0" presId="urn:microsoft.com/office/officeart/2024/3/layout/hArchList1"/>
    <dgm:cxn modelId="{96B64C3D-7F30-A34C-A23C-258E2A334ACF}" type="presParOf" srcId="{C259D575-65FA-8548-9E5D-4BADD45F9D89}" destId="{FBB87120-E3AB-0943-B3C3-C01AA4DB0B05}" srcOrd="1" destOrd="0" presId="urn:microsoft.com/office/officeart/2024/3/layout/hArchList1"/>
    <dgm:cxn modelId="{3109F591-1503-174E-ACBE-EFE7DA5756FF}" type="presParOf" srcId="{9E7D123D-BC49-F84B-ADC0-DE0CDDE1DFD0}" destId="{E40BA7BC-1A48-C94B-AD40-BEB4EB9E08A8}" srcOrd="3" destOrd="0" presId="urn:microsoft.com/office/officeart/2024/3/layout/hArchList1"/>
    <dgm:cxn modelId="{C3E3A911-B045-BB4B-94DA-E682248C5D2A}" type="presParOf" srcId="{9E7D123D-BC49-F84B-ADC0-DE0CDDE1DFD0}" destId="{D9AB7F06-C6A5-4444-AF3B-5D8C0BD1728C}" srcOrd="4" destOrd="0" presId="urn:microsoft.com/office/officeart/2024/3/layout/hArchList1"/>
    <dgm:cxn modelId="{30963D16-1674-3746-BEDB-DE76DE28ED37}" type="presParOf" srcId="{D9AB7F06-C6A5-4444-AF3B-5D8C0BD1728C}" destId="{9FD4A28C-8DA0-204B-8245-9ED0B83061C2}" srcOrd="0" destOrd="0" presId="urn:microsoft.com/office/officeart/2024/3/layout/hArchList1"/>
    <dgm:cxn modelId="{54D1B0AB-1C2D-FC46-91AD-97B3C6230658}" type="presParOf" srcId="{D9AB7F06-C6A5-4444-AF3B-5D8C0BD1728C}" destId="{E3AFE98B-ECAE-FD49-9C8D-F93137F8F3B1}" srcOrd="1" destOrd="0" presId="urn:microsoft.com/office/officeart/2024/3/layout/hArchList1"/>
    <dgm:cxn modelId="{2B51B74C-97FF-AF4F-B6D5-B2671E366CBD}" type="presParOf" srcId="{9E7D123D-BC49-F84B-ADC0-DE0CDDE1DFD0}" destId="{0112AD63-FCEB-F441-A903-A11B7B05AC3F}" srcOrd="5" destOrd="0" presId="urn:microsoft.com/office/officeart/2024/3/layout/hArchList1"/>
    <dgm:cxn modelId="{1EA0EF24-ABD9-C844-A786-A2DE4CD6E23E}" type="presParOf" srcId="{9E7D123D-BC49-F84B-ADC0-DE0CDDE1DFD0}" destId="{41FBA7DD-1D9A-1844-B05D-2E49806E39F2}" srcOrd="6" destOrd="0" presId="urn:microsoft.com/office/officeart/2024/3/layout/hArchList1"/>
    <dgm:cxn modelId="{B870EA63-66A7-E543-A001-32CF7BCF9A8B}" type="presParOf" srcId="{41FBA7DD-1D9A-1844-B05D-2E49806E39F2}" destId="{44D52D68-3079-EF49-AA8B-D147DDF11B83}" srcOrd="0" destOrd="0" presId="urn:microsoft.com/office/officeart/2024/3/layout/hArchList1"/>
    <dgm:cxn modelId="{9E55DCE8-9D30-9947-B6BF-832106A2901C}" type="presParOf" srcId="{41FBA7DD-1D9A-1844-B05D-2E49806E39F2}" destId="{AAAF5FBB-033E-9846-9951-8026DB5E0963}" srcOrd="1" destOrd="0" presId="urn:microsoft.com/office/officeart/2024/3/layout/hArchList1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E9AE37-E63F-BC41-8C80-D6B0B6B4CE0A}">
      <dsp:nvSpPr>
        <dsp:cNvPr id="0" name=""/>
        <dsp:cNvSpPr/>
      </dsp:nvSpPr>
      <dsp:spPr>
        <a:xfrm>
          <a:off x="0" y="0"/>
          <a:ext cx="2302370" cy="348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22860" rIns="22860" bIns="2286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 dirty="0"/>
            <a:t>MICAH O’MALLEY</a:t>
          </a:r>
        </a:p>
      </dsp:txBody>
      <dsp:txXfrm>
        <a:off x="0" y="0"/>
        <a:ext cx="2302370" cy="348532"/>
      </dsp:txXfrm>
    </dsp:sp>
    <dsp:sp modelId="{50485625-9D52-7B49-A002-A55785E30D66}">
      <dsp:nvSpPr>
        <dsp:cNvPr id="0" name=""/>
        <dsp:cNvSpPr/>
      </dsp:nvSpPr>
      <dsp:spPr>
        <a:xfrm>
          <a:off x="0" y="348532"/>
          <a:ext cx="2302370" cy="8810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7780" rIns="17780" bIns="1778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PRESIDENT</a:t>
          </a:r>
        </a:p>
      </dsp:txBody>
      <dsp:txXfrm>
        <a:off x="0" y="348532"/>
        <a:ext cx="2302370" cy="881024"/>
      </dsp:txXfrm>
    </dsp:sp>
    <dsp:sp modelId="{059A21FD-A0B0-D74E-BD73-7A8183C7B2E0}">
      <dsp:nvSpPr>
        <dsp:cNvPr id="0" name=""/>
        <dsp:cNvSpPr/>
      </dsp:nvSpPr>
      <dsp:spPr>
        <a:xfrm>
          <a:off x="2532607" y="0"/>
          <a:ext cx="2302370" cy="348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22860" rIns="22860" bIns="2286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b="1" kern="1200" dirty="0"/>
            <a:t>AMY TESZ</a:t>
          </a:r>
          <a:endParaRPr lang="en-US" sz="1800" kern="1200" dirty="0"/>
        </a:p>
      </dsp:txBody>
      <dsp:txXfrm>
        <a:off x="2532607" y="0"/>
        <a:ext cx="2302370" cy="348532"/>
      </dsp:txXfrm>
    </dsp:sp>
    <dsp:sp modelId="{FBB87120-E3AB-0943-B3C3-C01AA4DB0B05}">
      <dsp:nvSpPr>
        <dsp:cNvPr id="0" name=""/>
        <dsp:cNvSpPr/>
      </dsp:nvSpPr>
      <dsp:spPr>
        <a:xfrm>
          <a:off x="2532607" y="348532"/>
          <a:ext cx="2302370" cy="8810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7780" rIns="17780" bIns="1778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DIRECTOR OF RESOURCES / VP</a:t>
          </a:r>
        </a:p>
      </dsp:txBody>
      <dsp:txXfrm>
        <a:off x="2532607" y="348532"/>
        <a:ext cx="2302370" cy="881024"/>
      </dsp:txXfrm>
    </dsp:sp>
    <dsp:sp modelId="{9FD4A28C-8DA0-204B-8245-9ED0B83061C2}">
      <dsp:nvSpPr>
        <dsp:cNvPr id="0" name=""/>
        <dsp:cNvSpPr/>
      </dsp:nvSpPr>
      <dsp:spPr>
        <a:xfrm>
          <a:off x="5065215" y="0"/>
          <a:ext cx="2302370" cy="348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22860" rIns="22860" bIns="2286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b="1" kern="1200" dirty="0"/>
            <a:t>BRANT BERGLUND</a:t>
          </a:r>
          <a:endParaRPr lang="en-US" sz="1800" kern="1200" dirty="0"/>
        </a:p>
      </dsp:txBody>
      <dsp:txXfrm>
        <a:off x="5065215" y="0"/>
        <a:ext cx="2302370" cy="348532"/>
      </dsp:txXfrm>
    </dsp:sp>
    <dsp:sp modelId="{E3AFE98B-ECAE-FD49-9C8D-F93137F8F3B1}">
      <dsp:nvSpPr>
        <dsp:cNvPr id="0" name=""/>
        <dsp:cNvSpPr/>
      </dsp:nvSpPr>
      <dsp:spPr>
        <a:xfrm>
          <a:off x="5065215" y="348532"/>
          <a:ext cx="2302370" cy="8810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7780" rIns="17780" bIns="1778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DIRECTOR OF PLAYER DEVELOPMENT</a:t>
          </a:r>
        </a:p>
      </dsp:txBody>
      <dsp:txXfrm>
        <a:off x="5065215" y="348532"/>
        <a:ext cx="2302370" cy="881024"/>
      </dsp:txXfrm>
    </dsp:sp>
    <dsp:sp modelId="{44D52D68-3079-EF49-AA8B-D147DDF11B83}">
      <dsp:nvSpPr>
        <dsp:cNvPr id="0" name=""/>
        <dsp:cNvSpPr/>
      </dsp:nvSpPr>
      <dsp:spPr>
        <a:xfrm>
          <a:off x="7597823" y="0"/>
          <a:ext cx="2302370" cy="348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22860" rIns="22860" bIns="2286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 dirty="0"/>
            <a:t>SARA FALCONE</a:t>
          </a:r>
        </a:p>
      </dsp:txBody>
      <dsp:txXfrm>
        <a:off x="7597823" y="0"/>
        <a:ext cx="2302370" cy="348532"/>
      </dsp:txXfrm>
    </dsp:sp>
    <dsp:sp modelId="{AAAF5FBB-033E-9846-9951-8026DB5E0963}">
      <dsp:nvSpPr>
        <dsp:cNvPr id="0" name=""/>
        <dsp:cNvSpPr/>
      </dsp:nvSpPr>
      <dsp:spPr>
        <a:xfrm>
          <a:off x="7597823" y="348532"/>
          <a:ext cx="2302370" cy="8810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7780" rIns="17780" bIns="1778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REGISTRAR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i="1" kern="1200" dirty="0">
            <a:solidFill>
              <a:srgbClr val="FF0000"/>
            </a:solidFill>
          </a:endParaRPr>
        </a:p>
      </dsp:txBody>
      <dsp:txXfrm>
        <a:off x="7597823" y="348532"/>
        <a:ext cx="2302370" cy="8810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E9AE37-E63F-BC41-8C80-D6B0B6B4CE0A}">
      <dsp:nvSpPr>
        <dsp:cNvPr id="0" name=""/>
        <dsp:cNvSpPr/>
      </dsp:nvSpPr>
      <dsp:spPr>
        <a:xfrm>
          <a:off x="0" y="0"/>
          <a:ext cx="2302370" cy="348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22860" rIns="22860" bIns="2286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 dirty="0"/>
            <a:t>PAUL ARGIRO</a:t>
          </a:r>
        </a:p>
      </dsp:txBody>
      <dsp:txXfrm>
        <a:off x="0" y="0"/>
        <a:ext cx="2302370" cy="348532"/>
      </dsp:txXfrm>
    </dsp:sp>
    <dsp:sp modelId="{50485625-9D52-7B49-A002-A55785E30D66}">
      <dsp:nvSpPr>
        <dsp:cNvPr id="0" name=""/>
        <dsp:cNvSpPr/>
      </dsp:nvSpPr>
      <dsp:spPr>
        <a:xfrm>
          <a:off x="0" y="348532"/>
          <a:ext cx="2302370" cy="8810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7780" rIns="17780" bIns="1778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DIRECTOR OF FUNDRAISING</a:t>
          </a:r>
        </a:p>
      </dsp:txBody>
      <dsp:txXfrm>
        <a:off x="0" y="348532"/>
        <a:ext cx="2302370" cy="881024"/>
      </dsp:txXfrm>
    </dsp:sp>
    <dsp:sp modelId="{059A21FD-A0B0-D74E-BD73-7A8183C7B2E0}">
      <dsp:nvSpPr>
        <dsp:cNvPr id="0" name=""/>
        <dsp:cNvSpPr/>
      </dsp:nvSpPr>
      <dsp:spPr>
        <a:xfrm>
          <a:off x="2532607" y="0"/>
          <a:ext cx="2302370" cy="348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22860" rIns="22860" bIns="2286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b="1" kern="1200" dirty="0"/>
            <a:t>KATIE CASH</a:t>
          </a:r>
          <a:endParaRPr lang="en-US" sz="1800" kern="1200" dirty="0"/>
        </a:p>
      </dsp:txBody>
      <dsp:txXfrm>
        <a:off x="2532607" y="0"/>
        <a:ext cx="2302370" cy="348532"/>
      </dsp:txXfrm>
    </dsp:sp>
    <dsp:sp modelId="{FBB87120-E3AB-0943-B3C3-C01AA4DB0B05}">
      <dsp:nvSpPr>
        <dsp:cNvPr id="0" name=""/>
        <dsp:cNvSpPr/>
      </dsp:nvSpPr>
      <dsp:spPr>
        <a:xfrm>
          <a:off x="2532607" y="348532"/>
          <a:ext cx="2302370" cy="8810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7780" rIns="17780" bIns="1778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SECRETARY</a:t>
          </a:r>
        </a:p>
      </dsp:txBody>
      <dsp:txXfrm>
        <a:off x="2532607" y="348532"/>
        <a:ext cx="2302370" cy="881024"/>
      </dsp:txXfrm>
    </dsp:sp>
    <dsp:sp modelId="{9FD4A28C-8DA0-204B-8245-9ED0B83061C2}">
      <dsp:nvSpPr>
        <dsp:cNvPr id="0" name=""/>
        <dsp:cNvSpPr/>
      </dsp:nvSpPr>
      <dsp:spPr>
        <a:xfrm>
          <a:off x="5065215" y="0"/>
          <a:ext cx="2302370" cy="348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22860" rIns="22860" bIns="2286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 dirty="0"/>
            <a:t>ERIC HAMILTON</a:t>
          </a:r>
        </a:p>
      </dsp:txBody>
      <dsp:txXfrm>
        <a:off x="5065215" y="0"/>
        <a:ext cx="2302370" cy="348532"/>
      </dsp:txXfrm>
    </dsp:sp>
    <dsp:sp modelId="{E3AFE98B-ECAE-FD49-9C8D-F93137F8F3B1}">
      <dsp:nvSpPr>
        <dsp:cNvPr id="0" name=""/>
        <dsp:cNvSpPr/>
      </dsp:nvSpPr>
      <dsp:spPr>
        <a:xfrm>
          <a:off x="5065215" y="348532"/>
          <a:ext cx="2302370" cy="8810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7780" rIns="17780" bIns="1778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TREASURER</a:t>
          </a:r>
        </a:p>
      </dsp:txBody>
      <dsp:txXfrm>
        <a:off x="5065215" y="348532"/>
        <a:ext cx="2302370" cy="881024"/>
      </dsp:txXfrm>
    </dsp:sp>
    <dsp:sp modelId="{44D52D68-3079-EF49-AA8B-D147DDF11B83}">
      <dsp:nvSpPr>
        <dsp:cNvPr id="0" name=""/>
        <dsp:cNvSpPr/>
      </dsp:nvSpPr>
      <dsp:spPr>
        <a:xfrm>
          <a:off x="7597823" y="0"/>
          <a:ext cx="2302370" cy="348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22860" rIns="22860" bIns="2286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 dirty="0"/>
            <a:t>JESS STOWE</a:t>
          </a:r>
        </a:p>
      </dsp:txBody>
      <dsp:txXfrm>
        <a:off x="7597823" y="0"/>
        <a:ext cx="2302370" cy="348532"/>
      </dsp:txXfrm>
    </dsp:sp>
    <dsp:sp modelId="{AAAF5FBB-033E-9846-9951-8026DB5E0963}">
      <dsp:nvSpPr>
        <dsp:cNvPr id="0" name=""/>
        <dsp:cNvSpPr/>
      </dsp:nvSpPr>
      <dsp:spPr>
        <a:xfrm>
          <a:off x="7597823" y="348532"/>
          <a:ext cx="2302370" cy="8810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7780" rIns="17780" bIns="1778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DIRECTOR OF MARKETING &amp; COMMUNICATIONS</a:t>
          </a:r>
        </a:p>
      </dsp:txBody>
      <dsp:txXfrm>
        <a:off x="7597823" y="348532"/>
        <a:ext cx="2302370" cy="8810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E9AE37-E63F-BC41-8C80-D6B0B6B4CE0A}">
      <dsp:nvSpPr>
        <dsp:cNvPr id="0" name=""/>
        <dsp:cNvSpPr/>
      </dsp:nvSpPr>
      <dsp:spPr>
        <a:xfrm>
          <a:off x="0" y="0"/>
          <a:ext cx="2302370" cy="348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22860" rIns="22860" bIns="2286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 dirty="0"/>
            <a:t>JOE SAVIOLI</a:t>
          </a:r>
        </a:p>
      </dsp:txBody>
      <dsp:txXfrm>
        <a:off x="0" y="0"/>
        <a:ext cx="2302370" cy="348532"/>
      </dsp:txXfrm>
    </dsp:sp>
    <dsp:sp modelId="{50485625-9D52-7B49-A002-A55785E30D66}">
      <dsp:nvSpPr>
        <dsp:cNvPr id="0" name=""/>
        <dsp:cNvSpPr/>
      </dsp:nvSpPr>
      <dsp:spPr>
        <a:xfrm>
          <a:off x="0" y="348532"/>
          <a:ext cx="2302370" cy="8810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7780" rIns="17780" bIns="1778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DIRECTOR OF GIRLS HOCKEY</a:t>
          </a:r>
        </a:p>
      </dsp:txBody>
      <dsp:txXfrm>
        <a:off x="0" y="348532"/>
        <a:ext cx="2302370" cy="881024"/>
      </dsp:txXfrm>
    </dsp:sp>
    <dsp:sp modelId="{059A21FD-A0B0-D74E-BD73-7A8183C7B2E0}">
      <dsp:nvSpPr>
        <dsp:cNvPr id="0" name=""/>
        <dsp:cNvSpPr/>
      </dsp:nvSpPr>
      <dsp:spPr>
        <a:xfrm>
          <a:off x="2532607" y="0"/>
          <a:ext cx="2302370" cy="348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22860" rIns="22860" bIns="2286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b="1" kern="1200" dirty="0"/>
            <a:t>MATT RESTUCCIA</a:t>
          </a:r>
          <a:endParaRPr lang="en-US" sz="1800" kern="1200" dirty="0"/>
        </a:p>
      </dsp:txBody>
      <dsp:txXfrm>
        <a:off x="2532607" y="0"/>
        <a:ext cx="2302370" cy="348532"/>
      </dsp:txXfrm>
    </dsp:sp>
    <dsp:sp modelId="{FBB87120-E3AB-0943-B3C3-C01AA4DB0B05}">
      <dsp:nvSpPr>
        <dsp:cNvPr id="0" name=""/>
        <dsp:cNvSpPr/>
      </dsp:nvSpPr>
      <dsp:spPr>
        <a:xfrm>
          <a:off x="2532607" y="348532"/>
          <a:ext cx="2302370" cy="8810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7780" rIns="17780" bIns="1778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INITIATIONS</a:t>
          </a:r>
        </a:p>
      </dsp:txBody>
      <dsp:txXfrm>
        <a:off x="2532607" y="348532"/>
        <a:ext cx="2302370" cy="881024"/>
      </dsp:txXfrm>
    </dsp:sp>
    <dsp:sp modelId="{9FD4A28C-8DA0-204B-8245-9ED0B83061C2}">
      <dsp:nvSpPr>
        <dsp:cNvPr id="0" name=""/>
        <dsp:cNvSpPr/>
      </dsp:nvSpPr>
      <dsp:spPr>
        <a:xfrm>
          <a:off x="5065215" y="0"/>
          <a:ext cx="2302370" cy="348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22860" rIns="22860" bIns="2286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 dirty="0"/>
            <a:t>KEVIN ROBITAILLE</a:t>
          </a:r>
        </a:p>
      </dsp:txBody>
      <dsp:txXfrm>
        <a:off x="5065215" y="0"/>
        <a:ext cx="2302370" cy="348532"/>
      </dsp:txXfrm>
    </dsp:sp>
    <dsp:sp modelId="{E3AFE98B-ECAE-FD49-9C8D-F93137F8F3B1}">
      <dsp:nvSpPr>
        <dsp:cNvPr id="0" name=""/>
        <dsp:cNvSpPr/>
      </dsp:nvSpPr>
      <dsp:spPr>
        <a:xfrm>
          <a:off x="5065215" y="348532"/>
          <a:ext cx="2302370" cy="8810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7780" rIns="17780" bIns="1778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EQUIPMENT MANAGER</a:t>
          </a:r>
        </a:p>
      </dsp:txBody>
      <dsp:txXfrm>
        <a:off x="5065215" y="348532"/>
        <a:ext cx="2302370" cy="881024"/>
      </dsp:txXfrm>
    </dsp:sp>
    <dsp:sp modelId="{44D52D68-3079-EF49-AA8B-D147DDF11B83}">
      <dsp:nvSpPr>
        <dsp:cNvPr id="0" name=""/>
        <dsp:cNvSpPr/>
      </dsp:nvSpPr>
      <dsp:spPr>
        <a:xfrm>
          <a:off x="7597823" y="0"/>
          <a:ext cx="2302370" cy="348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22860" rIns="22860" bIns="2286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 dirty="0"/>
            <a:t>RYAN GUERRERO</a:t>
          </a:r>
        </a:p>
      </dsp:txBody>
      <dsp:txXfrm>
        <a:off x="7597823" y="0"/>
        <a:ext cx="2302370" cy="348532"/>
      </dsp:txXfrm>
    </dsp:sp>
    <dsp:sp modelId="{AAAF5FBB-033E-9846-9951-8026DB5E0963}">
      <dsp:nvSpPr>
        <dsp:cNvPr id="0" name=""/>
        <dsp:cNvSpPr/>
      </dsp:nvSpPr>
      <dsp:spPr>
        <a:xfrm>
          <a:off x="7597823" y="348532"/>
          <a:ext cx="2302370" cy="8810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7780" rIns="17780" bIns="1778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DIRECTOR OF MIDDLE SCHOOL HOCKEY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7597823" y="348532"/>
        <a:ext cx="2302370" cy="88102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E9AE37-E63F-BC41-8C80-D6B0B6B4CE0A}">
      <dsp:nvSpPr>
        <dsp:cNvPr id="0" name=""/>
        <dsp:cNvSpPr/>
      </dsp:nvSpPr>
      <dsp:spPr>
        <a:xfrm>
          <a:off x="0" y="0"/>
          <a:ext cx="2302370" cy="348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7620" rIns="7620" bIns="7620" numCol="1" spcCol="1270" anchor="t" anchorCtr="0">
          <a:noAutofit/>
        </a:bodyPr>
        <a:lstStyle/>
        <a:p>
          <a:pPr marL="0" lvl="0" indent="0" algn="l" defTabSz="2667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endParaRPr lang="en-US" sz="600" kern="1200" dirty="0"/>
        </a:p>
      </dsp:txBody>
      <dsp:txXfrm>
        <a:off x="0" y="0"/>
        <a:ext cx="2302370" cy="348532"/>
      </dsp:txXfrm>
    </dsp:sp>
    <dsp:sp modelId="{50485625-9D52-7B49-A002-A55785E30D66}">
      <dsp:nvSpPr>
        <dsp:cNvPr id="0" name=""/>
        <dsp:cNvSpPr/>
      </dsp:nvSpPr>
      <dsp:spPr>
        <a:xfrm>
          <a:off x="0" y="348532"/>
          <a:ext cx="2302370" cy="8810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7780" rIns="17780" bIns="1778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0" y="348532"/>
        <a:ext cx="2302370" cy="881024"/>
      </dsp:txXfrm>
    </dsp:sp>
    <dsp:sp modelId="{059A21FD-A0B0-D74E-BD73-7A8183C7B2E0}">
      <dsp:nvSpPr>
        <dsp:cNvPr id="0" name=""/>
        <dsp:cNvSpPr/>
      </dsp:nvSpPr>
      <dsp:spPr>
        <a:xfrm>
          <a:off x="2532607" y="0"/>
          <a:ext cx="2302370" cy="348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22860" rIns="22860" bIns="2286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b="1" kern="1200" dirty="0"/>
            <a:t>MIKE BONENFANT</a:t>
          </a:r>
          <a:endParaRPr lang="en-US" sz="1800" kern="1200" dirty="0"/>
        </a:p>
      </dsp:txBody>
      <dsp:txXfrm>
        <a:off x="2532607" y="0"/>
        <a:ext cx="2302370" cy="348532"/>
      </dsp:txXfrm>
    </dsp:sp>
    <dsp:sp modelId="{FBB87120-E3AB-0943-B3C3-C01AA4DB0B05}">
      <dsp:nvSpPr>
        <dsp:cNvPr id="0" name=""/>
        <dsp:cNvSpPr/>
      </dsp:nvSpPr>
      <dsp:spPr>
        <a:xfrm>
          <a:off x="2532607" y="348532"/>
          <a:ext cx="2302370" cy="8810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7780" rIns="17780" bIns="1778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MA HOCKEY REPRESENTATIVE</a:t>
          </a:r>
        </a:p>
      </dsp:txBody>
      <dsp:txXfrm>
        <a:off x="2532607" y="348532"/>
        <a:ext cx="2302370" cy="881024"/>
      </dsp:txXfrm>
    </dsp:sp>
    <dsp:sp modelId="{9FD4A28C-8DA0-204B-8245-9ED0B83061C2}">
      <dsp:nvSpPr>
        <dsp:cNvPr id="0" name=""/>
        <dsp:cNvSpPr/>
      </dsp:nvSpPr>
      <dsp:spPr>
        <a:xfrm>
          <a:off x="5065215" y="0"/>
          <a:ext cx="2302370" cy="348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22860" rIns="22860" bIns="2286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 dirty="0"/>
            <a:t>OPEN POSITION</a:t>
          </a:r>
        </a:p>
      </dsp:txBody>
      <dsp:txXfrm>
        <a:off x="5065215" y="0"/>
        <a:ext cx="2302370" cy="348532"/>
      </dsp:txXfrm>
    </dsp:sp>
    <dsp:sp modelId="{E3AFE98B-ECAE-FD49-9C8D-F93137F8F3B1}">
      <dsp:nvSpPr>
        <dsp:cNvPr id="0" name=""/>
        <dsp:cNvSpPr/>
      </dsp:nvSpPr>
      <dsp:spPr>
        <a:xfrm>
          <a:off x="5065215" y="348532"/>
          <a:ext cx="2302370" cy="8810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7780" rIns="17780" bIns="1778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DIRECTOR OF HEALTH &amp; SAFETY</a:t>
          </a:r>
        </a:p>
      </dsp:txBody>
      <dsp:txXfrm>
        <a:off x="5065215" y="348532"/>
        <a:ext cx="2302370" cy="881024"/>
      </dsp:txXfrm>
    </dsp:sp>
    <dsp:sp modelId="{44D52D68-3079-EF49-AA8B-D147DDF11B83}">
      <dsp:nvSpPr>
        <dsp:cNvPr id="0" name=""/>
        <dsp:cNvSpPr/>
      </dsp:nvSpPr>
      <dsp:spPr>
        <a:xfrm>
          <a:off x="7597823" y="0"/>
          <a:ext cx="2302370" cy="348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22860" rIns="22860" bIns="2286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endParaRPr lang="en-US" sz="1800" kern="1200" dirty="0"/>
        </a:p>
      </dsp:txBody>
      <dsp:txXfrm>
        <a:off x="7597823" y="0"/>
        <a:ext cx="2302370" cy="348532"/>
      </dsp:txXfrm>
    </dsp:sp>
    <dsp:sp modelId="{AAAF5FBB-033E-9846-9951-8026DB5E0963}">
      <dsp:nvSpPr>
        <dsp:cNvPr id="0" name=""/>
        <dsp:cNvSpPr/>
      </dsp:nvSpPr>
      <dsp:spPr>
        <a:xfrm>
          <a:off x="7597823" y="348532"/>
          <a:ext cx="2302370" cy="8810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7780" rIns="17780" bIns="1778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7597823" y="348532"/>
        <a:ext cx="2302370" cy="8810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24/3/layout/hArchList1">
  <dgm:title val="Horizontal Text Blocks"/>
  <dgm:desc val="Short bits of text with formatted headers. Use as an easier-to-read alternative to a bulleted list."/>
  <dgm:catLst>
    <dgm:cat type="list" pri="100"/>
    <dgm:cat type="timeline" pri="500"/>
    <dgm:cat type="process" pri="6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vertAlign" val="t"/>
          <dgm:param type="horzAlign" val="l"/>
        </dgm:alg>
      </dgm:if>
      <dgm:else name="Name3">
        <dgm:alg type="lin">
          <dgm:param type="vertAlign" val="t"/>
          <dgm:param type="horzAlign" val="r"/>
        </dgm:alg>
      </dgm:else>
    </dgm:choose>
    <dgm:presOf/>
    <dgm:constrLst>
      <dgm:constr type="primFontSz" for="des" forName="pictRect" op="equ" val="18"/>
      <dgm:constr type="primFontSz" for="des" forName="textRect" refType="primFontSz" refFor="des" refForName="pictRect" op="equ" fact="0.77"/>
      <dgm:constr type="w" for="ch" forName="compNode" refType="w"/>
      <dgm:constr type="h" for="ch" forName="compNode" refType="h"/>
      <dgm:constr type="h" for="des" forName="pictRect" op="equ"/>
      <dgm:constr type="h" for="des" forName="pictRect" refType="primFontSz" refFor="des" refForName="pictRect" fact="3"/>
      <dgm:constr type="w" for="ch" ptType="sibTrans" refType="w" refFor="ch" refForName="compNode" op="equ" fact="0.1"/>
      <dgm:constr type="sp" refType="w" refFor="ch" refForName="compNode" op="equ" fact="0.1"/>
    </dgm:constrLst>
    <dgm:ruleLst/>
    <dgm:forEach name="Name4" axis="ch" ptType="node" cnt="20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h" for="ch" forName="pictRect" refType="h" fact="0.1"/>
          <dgm:constr type="l" for="ch" forName="pictRect"/>
          <dgm:constr type="t" for="ch" forName="pictRect"/>
          <dgm:constr type="l" for="ch" forName="textRect"/>
          <dgm:constr type="t" for="ch" forName="textRect" refType="b" refFor="ch" refForName="pictRect"/>
        </dgm:constrLst>
        <dgm:ruleLst/>
        <dgm:layoutNode name="pictRect" styleLbl="revTx">
          <dgm:varLst>
            <dgm:chMax val="0"/>
            <dgm:bulletEnabled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hoose name="choosePictRectConstraints">
            <dgm:if name="ifPictRectConstraints" func="var" arg="dir" op="equ" val="norm">
              <dgm:constrLst>
                <dgm:constr type="h" refType="w" op="lte" fact="0.4"/>
                <dgm:constr type="lMarg" val="10.8"/>
                <dgm:constr type="rMarg" refType="primFontSz" fact="0.1"/>
                <dgm:constr type="tMarg" refType="primFontSz" fact="0.1"/>
                <dgm:constr type="bMarg" refType="primFontSz" fact="0.1"/>
              </dgm:constrLst>
            </dgm:if>
            <dgm:else name="elsePictRectConstraints">
              <dgm:constrLst>
                <dgm:constr type="lMarg" refType="primFontSz" fact="0.1"/>
                <dgm:constr type="rMarg" val="10.8"/>
                <dgm:constr type="tMarg" refType="primFontSz" fact="0.1"/>
                <dgm:constr type="bMarg" refType="primFontSz" fact="0.1"/>
              </dgm:constrLst>
            </dgm:else>
          </dgm:choose>
          <dgm:ruleLst>
            <dgm:rule type="h" val="INF" fact="NaN" max="NaN"/>
            <dgm:rule type="primFontSz" val="5" fact="NaN" max="NaN"/>
          </dgm:ruleLst>
        </dgm:layoutNode>
        <dgm:layoutNode name="textRect" styleLbl="revTx">
          <dgm:varLst>
            <dgm:bulletEnabled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hoose name="chooseTextRectConstraints">
            <dgm:if name="ifTextRectConstraints" func="var" arg="dir" op="equ" val="norm">
              <dgm:constrLst>
                <dgm:constr type="lMarg" val="10.8"/>
                <dgm:constr type="rMarg" refType="primFontSz" fact="0.1"/>
                <dgm:constr type="tMarg" refType="primFontSz" fact="0.1"/>
                <dgm:constr type="bMarg" refType="primFontSz" fact="0.1"/>
              </dgm:constrLst>
            </dgm:if>
            <dgm:else name="elseTextRectConstraints">
              <dgm:constrLst>
                <dgm:constr type="lMarg" refType="primFontSz" fact="0.1"/>
                <dgm:constr type="rMarg" val="10.8"/>
                <dgm:constr type="tMarg" refType="primFontSz" fact="0.1"/>
                <dgm:constr type="bMarg" refType="primFontSz" fact="0.1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24/3/layout/hArchList1">
  <dgm:title val="Horizontal Text Blocks"/>
  <dgm:desc val="Short bits of text with formatted headers. Use as an easier-to-read alternative to a bulleted list."/>
  <dgm:catLst>
    <dgm:cat type="list" pri="100"/>
    <dgm:cat type="timeline" pri="500"/>
    <dgm:cat type="process" pri="6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vertAlign" val="t"/>
          <dgm:param type="horzAlign" val="l"/>
        </dgm:alg>
      </dgm:if>
      <dgm:else name="Name3">
        <dgm:alg type="lin">
          <dgm:param type="vertAlign" val="t"/>
          <dgm:param type="horzAlign" val="r"/>
        </dgm:alg>
      </dgm:else>
    </dgm:choose>
    <dgm:presOf/>
    <dgm:constrLst>
      <dgm:constr type="primFontSz" for="des" forName="pictRect" op="equ" val="18"/>
      <dgm:constr type="primFontSz" for="des" forName="textRect" refType="primFontSz" refFor="des" refForName="pictRect" op="equ" fact="0.77"/>
      <dgm:constr type="w" for="ch" forName="compNode" refType="w"/>
      <dgm:constr type="h" for="ch" forName="compNode" refType="h"/>
      <dgm:constr type="h" for="des" forName="pictRect" op="equ"/>
      <dgm:constr type="h" for="des" forName="pictRect" refType="primFontSz" refFor="des" refForName="pictRect" fact="3"/>
      <dgm:constr type="w" for="ch" ptType="sibTrans" refType="w" refFor="ch" refForName="compNode" op="equ" fact="0.1"/>
      <dgm:constr type="sp" refType="w" refFor="ch" refForName="compNode" op="equ" fact="0.1"/>
    </dgm:constrLst>
    <dgm:ruleLst/>
    <dgm:forEach name="Name4" axis="ch" ptType="node" cnt="20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h" for="ch" forName="pictRect" refType="h" fact="0.1"/>
          <dgm:constr type="l" for="ch" forName="pictRect"/>
          <dgm:constr type="t" for="ch" forName="pictRect"/>
          <dgm:constr type="l" for="ch" forName="textRect"/>
          <dgm:constr type="t" for="ch" forName="textRect" refType="b" refFor="ch" refForName="pictRect"/>
        </dgm:constrLst>
        <dgm:ruleLst/>
        <dgm:layoutNode name="pictRect" styleLbl="revTx">
          <dgm:varLst>
            <dgm:chMax val="0"/>
            <dgm:bulletEnabled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hoose name="choosePictRectConstraints">
            <dgm:if name="ifPictRectConstraints" func="var" arg="dir" op="equ" val="norm">
              <dgm:constrLst>
                <dgm:constr type="h" refType="w" op="lte" fact="0.4"/>
                <dgm:constr type="lMarg" val="10.8"/>
                <dgm:constr type="rMarg" refType="primFontSz" fact="0.1"/>
                <dgm:constr type="tMarg" refType="primFontSz" fact="0.1"/>
                <dgm:constr type="bMarg" refType="primFontSz" fact="0.1"/>
              </dgm:constrLst>
            </dgm:if>
            <dgm:else name="elsePictRectConstraints">
              <dgm:constrLst>
                <dgm:constr type="lMarg" refType="primFontSz" fact="0.1"/>
                <dgm:constr type="rMarg" val="10.8"/>
                <dgm:constr type="tMarg" refType="primFontSz" fact="0.1"/>
                <dgm:constr type="bMarg" refType="primFontSz" fact="0.1"/>
              </dgm:constrLst>
            </dgm:else>
          </dgm:choose>
          <dgm:ruleLst>
            <dgm:rule type="h" val="INF" fact="NaN" max="NaN"/>
            <dgm:rule type="primFontSz" val="5" fact="NaN" max="NaN"/>
          </dgm:ruleLst>
        </dgm:layoutNode>
        <dgm:layoutNode name="textRect" styleLbl="revTx">
          <dgm:varLst>
            <dgm:bulletEnabled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hoose name="chooseTextRectConstraints">
            <dgm:if name="ifTextRectConstraints" func="var" arg="dir" op="equ" val="norm">
              <dgm:constrLst>
                <dgm:constr type="lMarg" val="10.8"/>
                <dgm:constr type="rMarg" refType="primFontSz" fact="0.1"/>
                <dgm:constr type="tMarg" refType="primFontSz" fact="0.1"/>
                <dgm:constr type="bMarg" refType="primFontSz" fact="0.1"/>
              </dgm:constrLst>
            </dgm:if>
            <dgm:else name="elseTextRectConstraints">
              <dgm:constrLst>
                <dgm:constr type="lMarg" refType="primFontSz" fact="0.1"/>
                <dgm:constr type="rMarg" val="10.8"/>
                <dgm:constr type="tMarg" refType="primFontSz" fact="0.1"/>
                <dgm:constr type="bMarg" refType="primFontSz" fact="0.1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24/3/layout/hArchList1">
  <dgm:title val="Horizontal Text Blocks"/>
  <dgm:desc val="Short bits of text with formatted headers. Use as an easier-to-read alternative to a bulleted list."/>
  <dgm:catLst>
    <dgm:cat type="list" pri="100"/>
    <dgm:cat type="timeline" pri="500"/>
    <dgm:cat type="process" pri="6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vertAlign" val="t"/>
          <dgm:param type="horzAlign" val="l"/>
        </dgm:alg>
      </dgm:if>
      <dgm:else name="Name3">
        <dgm:alg type="lin">
          <dgm:param type="vertAlign" val="t"/>
          <dgm:param type="horzAlign" val="r"/>
        </dgm:alg>
      </dgm:else>
    </dgm:choose>
    <dgm:presOf/>
    <dgm:constrLst>
      <dgm:constr type="primFontSz" for="des" forName="pictRect" op="equ" val="18"/>
      <dgm:constr type="primFontSz" for="des" forName="textRect" refType="primFontSz" refFor="des" refForName="pictRect" op="equ" fact="0.77"/>
      <dgm:constr type="w" for="ch" forName="compNode" refType="w"/>
      <dgm:constr type="h" for="ch" forName="compNode" refType="h"/>
      <dgm:constr type="h" for="des" forName="pictRect" op="equ"/>
      <dgm:constr type="h" for="des" forName="pictRect" refType="primFontSz" refFor="des" refForName="pictRect" fact="3"/>
      <dgm:constr type="w" for="ch" ptType="sibTrans" refType="w" refFor="ch" refForName="compNode" op="equ" fact="0.1"/>
      <dgm:constr type="sp" refType="w" refFor="ch" refForName="compNode" op="equ" fact="0.1"/>
    </dgm:constrLst>
    <dgm:ruleLst/>
    <dgm:forEach name="Name4" axis="ch" ptType="node" cnt="20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h" for="ch" forName="pictRect" refType="h" fact="0.1"/>
          <dgm:constr type="l" for="ch" forName="pictRect"/>
          <dgm:constr type="t" for="ch" forName="pictRect"/>
          <dgm:constr type="l" for="ch" forName="textRect"/>
          <dgm:constr type="t" for="ch" forName="textRect" refType="b" refFor="ch" refForName="pictRect"/>
        </dgm:constrLst>
        <dgm:ruleLst/>
        <dgm:layoutNode name="pictRect" styleLbl="revTx">
          <dgm:varLst>
            <dgm:chMax val="0"/>
            <dgm:bulletEnabled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hoose name="choosePictRectConstraints">
            <dgm:if name="ifPictRectConstraints" func="var" arg="dir" op="equ" val="norm">
              <dgm:constrLst>
                <dgm:constr type="h" refType="w" op="lte" fact="0.4"/>
                <dgm:constr type="lMarg" val="10.8"/>
                <dgm:constr type="rMarg" refType="primFontSz" fact="0.1"/>
                <dgm:constr type="tMarg" refType="primFontSz" fact="0.1"/>
                <dgm:constr type="bMarg" refType="primFontSz" fact="0.1"/>
              </dgm:constrLst>
            </dgm:if>
            <dgm:else name="elsePictRectConstraints">
              <dgm:constrLst>
                <dgm:constr type="lMarg" refType="primFontSz" fact="0.1"/>
                <dgm:constr type="rMarg" val="10.8"/>
                <dgm:constr type="tMarg" refType="primFontSz" fact="0.1"/>
                <dgm:constr type="bMarg" refType="primFontSz" fact="0.1"/>
              </dgm:constrLst>
            </dgm:else>
          </dgm:choose>
          <dgm:ruleLst>
            <dgm:rule type="h" val="INF" fact="NaN" max="NaN"/>
            <dgm:rule type="primFontSz" val="5" fact="NaN" max="NaN"/>
          </dgm:ruleLst>
        </dgm:layoutNode>
        <dgm:layoutNode name="textRect" styleLbl="revTx">
          <dgm:varLst>
            <dgm:bulletEnabled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hoose name="chooseTextRectConstraints">
            <dgm:if name="ifTextRectConstraints" func="var" arg="dir" op="equ" val="norm">
              <dgm:constrLst>
                <dgm:constr type="lMarg" val="10.8"/>
                <dgm:constr type="rMarg" refType="primFontSz" fact="0.1"/>
                <dgm:constr type="tMarg" refType="primFontSz" fact="0.1"/>
                <dgm:constr type="bMarg" refType="primFontSz" fact="0.1"/>
              </dgm:constrLst>
            </dgm:if>
            <dgm:else name="elseTextRectConstraints">
              <dgm:constrLst>
                <dgm:constr type="lMarg" refType="primFontSz" fact="0.1"/>
                <dgm:constr type="rMarg" val="10.8"/>
                <dgm:constr type="tMarg" refType="primFontSz" fact="0.1"/>
                <dgm:constr type="bMarg" refType="primFontSz" fact="0.1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24/3/layout/hArchList1">
  <dgm:title val="Horizontal Text Blocks"/>
  <dgm:desc val="Short bits of text with formatted headers. Use as an easier-to-read alternative to a bulleted list."/>
  <dgm:catLst>
    <dgm:cat type="list" pri="100"/>
    <dgm:cat type="timeline" pri="500"/>
    <dgm:cat type="process" pri="6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vertAlign" val="t"/>
          <dgm:param type="horzAlign" val="l"/>
        </dgm:alg>
      </dgm:if>
      <dgm:else name="Name3">
        <dgm:alg type="lin">
          <dgm:param type="vertAlign" val="t"/>
          <dgm:param type="horzAlign" val="r"/>
        </dgm:alg>
      </dgm:else>
    </dgm:choose>
    <dgm:presOf/>
    <dgm:constrLst>
      <dgm:constr type="primFontSz" for="des" forName="pictRect" op="equ" val="18"/>
      <dgm:constr type="primFontSz" for="des" forName="textRect" refType="primFontSz" refFor="des" refForName="pictRect" op="equ" fact="0.77"/>
      <dgm:constr type="w" for="ch" forName="compNode" refType="w"/>
      <dgm:constr type="h" for="ch" forName="compNode" refType="h"/>
      <dgm:constr type="h" for="des" forName="pictRect" op="equ"/>
      <dgm:constr type="h" for="des" forName="pictRect" refType="primFontSz" refFor="des" refForName="pictRect" fact="3"/>
      <dgm:constr type="w" for="ch" ptType="sibTrans" refType="w" refFor="ch" refForName="compNode" op="equ" fact="0.1"/>
      <dgm:constr type="sp" refType="w" refFor="ch" refForName="compNode" op="equ" fact="0.1"/>
    </dgm:constrLst>
    <dgm:ruleLst/>
    <dgm:forEach name="Name4" axis="ch" ptType="node" cnt="20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h" for="ch" forName="pictRect" refType="h" fact="0.1"/>
          <dgm:constr type="l" for="ch" forName="pictRect"/>
          <dgm:constr type="t" for="ch" forName="pictRect"/>
          <dgm:constr type="l" for="ch" forName="textRect"/>
          <dgm:constr type="t" for="ch" forName="textRect" refType="b" refFor="ch" refForName="pictRect"/>
        </dgm:constrLst>
        <dgm:ruleLst/>
        <dgm:layoutNode name="pictRect" styleLbl="revTx">
          <dgm:varLst>
            <dgm:chMax val="0"/>
            <dgm:bulletEnabled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hoose name="choosePictRectConstraints">
            <dgm:if name="ifPictRectConstraints" func="var" arg="dir" op="equ" val="norm">
              <dgm:constrLst>
                <dgm:constr type="h" refType="w" op="lte" fact="0.4"/>
                <dgm:constr type="lMarg" val="10.8"/>
                <dgm:constr type="rMarg" refType="primFontSz" fact="0.1"/>
                <dgm:constr type="tMarg" refType="primFontSz" fact="0.1"/>
                <dgm:constr type="bMarg" refType="primFontSz" fact="0.1"/>
              </dgm:constrLst>
            </dgm:if>
            <dgm:else name="elsePictRectConstraints">
              <dgm:constrLst>
                <dgm:constr type="lMarg" refType="primFontSz" fact="0.1"/>
                <dgm:constr type="rMarg" val="10.8"/>
                <dgm:constr type="tMarg" refType="primFontSz" fact="0.1"/>
                <dgm:constr type="bMarg" refType="primFontSz" fact="0.1"/>
              </dgm:constrLst>
            </dgm:else>
          </dgm:choose>
          <dgm:ruleLst>
            <dgm:rule type="h" val="INF" fact="NaN" max="NaN"/>
            <dgm:rule type="primFontSz" val="5" fact="NaN" max="NaN"/>
          </dgm:ruleLst>
        </dgm:layoutNode>
        <dgm:layoutNode name="textRect" styleLbl="revTx">
          <dgm:varLst>
            <dgm:bulletEnabled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hoose name="chooseTextRectConstraints">
            <dgm:if name="ifTextRectConstraints" func="var" arg="dir" op="equ" val="norm">
              <dgm:constrLst>
                <dgm:constr type="lMarg" val="10.8"/>
                <dgm:constr type="rMarg" refType="primFontSz" fact="0.1"/>
                <dgm:constr type="tMarg" refType="primFontSz" fact="0.1"/>
                <dgm:constr type="bMarg" refType="primFontSz" fact="0.1"/>
              </dgm:constrLst>
            </dgm:if>
            <dgm:else name="elseTextRectConstraints">
              <dgm:constrLst>
                <dgm:constr type="lMarg" refType="primFontSz" fact="0.1"/>
                <dgm:constr type="rMarg" val="10.8"/>
                <dgm:constr type="tMarg" refType="primFontSz" fact="0.1"/>
                <dgm:constr type="bMarg" refType="primFontSz" fact="0.1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9/30/25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632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9/30/25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07571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9/30/25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99548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9/30/25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28864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9/30/25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46153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9/30/25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12475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9/30/25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373960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9/30/25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811825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9/30/25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449499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9/30/25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59574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9/30/25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589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9/30/25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33605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9/30/25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48936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t>9/30/25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20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t>9/30/25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630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9/30/25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12175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042B0DB6-F5C7-45FB-8CF3-31B45F9C2DAC}" type="datetimeFigureOut">
              <a:rPr lang="en-US" smtClean="0"/>
              <a:t>9/30/25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293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1160EA64-D806-43AC-9DF2-F8C432F32B4C}" type="datetimeFigureOut">
              <a:rPr lang="en-US" smtClean="0"/>
              <a:t>9/30/25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0953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  <p:sldLayoutId id="2147483859" r:id="rId13"/>
    <p:sldLayoutId id="2147483860" r:id="rId14"/>
    <p:sldLayoutId id="2147483861" r:id="rId15"/>
    <p:sldLayoutId id="2147483862" r:id="rId16"/>
    <p:sldLayoutId id="2147483863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view-image.php?image=279207&amp;picture=buona-novella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nashobagrizzlies.slack.com/archives/C092Q8HBC91" TargetMode="External"/><Relationship Id="rId2" Type="http://schemas.openxmlformats.org/officeDocument/2006/relationships/hyperlink" Target="https://www.nashobahockey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hyperlink" Target="https://www.nashobahockey.com/events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3" Type="http://schemas.openxmlformats.org/officeDocument/2006/relationships/diagramData" Target="../diagrams/data1.xml"/><Relationship Id="rId21" Type="http://schemas.openxmlformats.org/officeDocument/2006/relationships/diagramColors" Target="../diagrams/colors4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image" Target="../media/image1.jpeg"/><Relationship Id="rId16" Type="http://schemas.openxmlformats.org/officeDocument/2006/relationships/diagramColors" Target="../diagrams/colors3.xml"/><Relationship Id="rId20" Type="http://schemas.openxmlformats.org/officeDocument/2006/relationships/diagramQuickStyle" Target="../diagrams/quickStyl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23" Type="http://schemas.openxmlformats.org/officeDocument/2006/relationships/hyperlink" Target="https://www.nashobahockey.com/about/board-of-directors/4758" TargetMode="External"/><Relationship Id="rId10" Type="http://schemas.openxmlformats.org/officeDocument/2006/relationships/diagramQuickStyle" Target="../diagrams/quickStyle2.xml"/><Relationship Id="rId19" Type="http://schemas.openxmlformats.org/officeDocument/2006/relationships/diagramLayout" Target="../diagrams/layout4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sbooks.nscc.ca/communicationskills/chapter/2-3-selecting-appropriate-channels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hioemployerlawblog.com/2023/11/maybe-dont-forge-texts-if-you-want-to.html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3.0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/3.0/" TargetMode="External"/><Relationship Id="rId4" Type="http://schemas.openxmlformats.org/officeDocument/2006/relationships/hyperlink" Target="https://davidgomez.eu/fundraising-el-nuevo-reto-de-las-ong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436A5-9526-0639-B53E-171A78D231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7889" y="1184848"/>
            <a:ext cx="8676222" cy="3200400"/>
          </a:xfrm>
        </p:spPr>
        <p:txBody>
          <a:bodyPr/>
          <a:lstStyle/>
          <a:p>
            <a:r>
              <a:rPr lang="en-US" dirty="0"/>
              <a:t>Team manager</a:t>
            </a:r>
            <a:br>
              <a:rPr lang="en-US" dirty="0"/>
            </a:br>
            <a:r>
              <a:rPr lang="en-US" dirty="0"/>
              <a:t>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55671E-929D-FC98-8A8E-6EE7027BA6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4457700"/>
            <a:ext cx="8676222" cy="1905000"/>
          </a:xfrm>
        </p:spPr>
        <p:txBody>
          <a:bodyPr/>
          <a:lstStyle/>
          <a:p>
            <a:r>
              <a:rPr lang="en-US" dirty="0"/>
              <a:t>Nashoba Youth Hockey Association</a:t>
            </a:r>
          </a:p>
          <a:p>
            <a:r>
              <a:rPr lang="en-US" dirty="0"/>
              <a:t>2025 - 2026 Season</a:t>
            </a:r>
          </a:p>
        </p:txBody>
      </p:sp>
      <p:pic>
        <p:nvPicPr>
          <p:cNvPr id="5" name="Picture 4" descr="A logo of a bear&#10;&#10;AI-generated content may be incorrect.">
            <a:extLst>
              <a:ext uri="{FF2B5EF4-FFF2-40B4-BE49-F238E27FC236}">
                <a16:creationId xmlns:a16="http://schemas.microsoft.com/office/drawing/2014/main" id="{9BC4C236-BB90-497D-7FE0-8EC9E1AA4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6221" y="495300"/>
            <a:ext cx="2579558" cy="257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8196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50C73-4B16-F833-F9A5-3144538BD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Team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1A0C8-E669-D6EE-A53D-BFC65B230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136531"/>
            <a:ext cx="6367218" cy="393016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dirty="0"/>
              <a:t>We want to hear how your team is doing!</a:t>
            </a:r>
          </a:p>
          <a:p>
            <a:r>
              <a:rPr lang="en-US" dirty="0"/>
              <a:t>Share exciting moments (</a:t>
            </a:r>
            <a:r>
              <a:rPr lang="en-US" dirty="0" err="1"/>
              <a:t>ie</a:t>
            </a:r>
            <a:r>
              <a:rPr lang="en-US" dirty="0"/>
              <a:t>. First goals, volunteering, social events, etc.) </a:t>
            </a:r>
          </a:p>
          <a:p>
            <a:r>
              <a:rPr lang="en-US" dirty="0"/>
              <a:t>Message director of marketing &amp; communications:</a:t>
            </a:r>
          </a:p>
          <a:p>
            <a:pPr lvl="1"/>
            <a:r>
              <a:rPr lang="en-US" dirty="0"/>
              <a:t>Email or slack message</a:t>
            </a:r>
          </a:p>
          <a:p>
            <a:pPr lvl="1"/>
            <a:r>
              <a:rPr lang="en-US" dirty="0"/>
              <a:t>Summary of event/moment</a:t>
            </a:r>
          </a:p>
          <a:p>
            <a:pPr lvl="1"/>
            <a:r>
              <a:rPr lang="en-US" dirty="0"/>
              <a:t>Photo</a:t>
            </a:r>
          </a:p>
          <a:p>
            <a:pPr lvl="1"/>
            <a:r>
              <a:rPr lang="en-US" dirty="0"/>
              <a:t>Player name</a:t>
            </a:r>
          </a:p>
          <a:p>
            <a:pPr lvl="1"/>
            <a:r>
              <a:rPr lang="en-US" dirty="0"/>
              <a:t>Team name</a:t>
            </a:r>
          </a:p>
          <a:p>
            <a:endParaRPr lang="en-US" dirty="0"/>
          </a:p>
        </p:txBody>
      </p:sp>
      <p:pic>
        <p:nvPicPr>
          <p:cNvPr id="12" name="Picture 11" descr="A logo with a sun and text&#10;&#10;AI-generated content may be incorrect.">
            <a:extLst>
              <a:ext uri="{FF2B5EF4-FFF2-40B4-BE49-F238E27FC236}">
                <a16:creationId xmlns:a16="http://schemas.microsoft.com/office/drawing/2014/main" id="{75D7E51F-6875-4331-828A-5119D1D26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715921" y="2514600"/>
            <a:ext cx="31242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179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74DA0-4E00-F694-2914-0A260A46E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3643" y="609600"/>
            <a:ext cx="6743767" cy="1905000"/>
          </a:xfrm>
        </p:spPr>
        <p:txBody>
          <a:bodyPr>
            <a:normAutofit/>
          </a:bodyPr>
          <a:lstStyle/>
          <a:p>
            <a:r>
              <a:rPr lang="en-US" dirty="0"/>
              <a:t>tournaments</a:t>
            </a:r>
            <a:endParaRPr lang="en-US"/>
          </a:p>
        </p:txBody>
      </p:sp>
      <p:pic>
        <p:nvPicPr>
          <p:cNvPr id="11" name="Picture 10" descr="Ice hockey puck hitting the net as snow flies">
            <a:extLst>
              <a:ext uri="{FF2B5EF4-FFF2-40B4-BE49-F238E27FC236}">
                <a16:creationId xmlns:a16="http://schemas.microsoft.com/office/drawing/2014/main" id="{9DEDEE20-7FDD-E4B5-47BF-DF354B04F2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979" r="41153" b="-1"/>
          <a:stretch>
            <a:fillRect/>
          </a:stretch>
        </p:blipFill>
        <p:spPr>
          <a:xfrm>
            <a:off x="257590" y="10"/>
            <a:ext cx="3479523" cy="6857990"/>
          </a:xfrm>
          <a:prstGeom prst="rect">
            <a:avLst/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68AD5-6E68-0B45-CC1E-D9CF5A436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3304" y="2218592"/>
            <a:ext cx="7046844" cy="4155831"/>
          </a:xfrm>
        </p:spPr>
        <p:txBody>
          <a:bodyPr>
            <a:normAutofit/>
          </a:bodyPr>
          <a:lstStyle/>
          <a:p>
            <a:r>
              <a:rPr lang="en-US" dirty="0"/>
              <a:t>MA Hockey state tournament: NYHA pays fees for teams that are eligible</a:t>
            </a:r>
          </a:p>
          <a:p>
            <a:r>
              <a:rPr lang="en-US" dirty="0"/>
              <a:t>Outside tournaments: </a:t>
            </a:r>
          </a:p>
          <a:p>
            <a:pPr lvl="1"/>
            <a:r>
              <a:rPr lang="en-US" dirty="0"/>
              <a:t>Optional – discuss with coaches </a:t>
            </a:r>
          </a:p>
          <a:p>
            <a:pPr lvl="1"/>
            <a:r>
              <a:rPr lang="en-US" dirty="0"/>
              <a:t>NYHA does not pay for any associated fees or costs</a:t>
            </a:r>
          </a:p>
          <a:p>
            <a:pPr lvl="1"/>
            <a:r>
              <a:rPr lang="en-US" dirty="0"/>
              <a:t>Managers/coaches complete registration &amp; payment, collect each team member’s share of fees, notify dir. of resources of game schedule, submit </a:t>
            </a:r>
            <a:r>
              <a:rPr lang="en-US" dirty="0" err="1"/>
              <a:t>usah</a:t>
            </a:r>
            <a:r>
              <a:rPr lang="en-US" dirty="0"/>
              <a:t> travel permit to district registrar (if necessary)</a:t>
            </a:r>
          </a:p>
        </p:txBody>
      </p:sp>
    </p:spTree>
    <p:extLst>
      <p:ext uri="{BB962C8B-B14F-4D97-AF65-F5344CB8AC3E}">
        <p14:creationId xmlns:p14="http://schemas.microsoft.com/office/powerpoint/2010/main" val="268452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EF8982E-02F0-4D24-85CB-98DEBCC32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9A7EA3-8795-BA3D-A49E-03C443F7F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161191"/>
            <a:ext cx="3643674" cy="1905000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580000" scaled="0"/>
                  <a:tileRect/>
                </a:gradFill>
              </a:rPr>
              <a:t>MANAGER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3659A0-BC50-C0DD-1D00-542D8CF71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91" y="1899138"/>
            <a:ext cx="3735377" cy="4173415"/>
          </a:xfrm>
        </p:spPr>
        <p:txBody>
          <a:bodyPr anchor="t">
            <a:normAutofit fontScale="925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400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</a:rPr>
              <a:t>WEBSITE - </a:t>
            </a:r>
            <a:r>
              <a:rPr lang="en-US" sz="1400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hlinkClick r:id="rId2"/>
              </a:rPr>
              <a:t>https://www.nashobahockey.com/</a:t>
            </a:r>
            <a:endParaRPr lang="en-US" sz="1400" dirty="0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5580000" scaled="0"/>
                <a:tileRect/>
              </a:gradFill>
            </a:endParaRPr>
          </a:p>
          <a:p>
            <a:pPr>
              <a:lnSpc>
                <a:spcPct val="90000"/>
              </a:lnSpc>
            </a:pPr>
            <a:r>
              <a:rPr lang="en-US" sz="1600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</a:rPr>
              <a:t>RESOURCES  </a:t>
            </a:r>
            <a:r>
              <a:rPr lang="en-US" sz="1600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sym typeface="Wingdings" pitchFamily="2" charset="2"/>
              </a:rPr>
              <a:t> FOR TEAM MANAGERS  SEE MENU ITEMS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400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sym typeface="Wingdings" pitchFamily="2" charset="2"/>
              </a:rPr>
              <a:t>SLACK – 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sym typeface="Wingdings" pitchFamily="2" charset="2"/>
              </a:rPr>
              <a:t>Coaches &amp; Managers thread (</a:t>
            </a:r>
            <a:r>
              <a:rPr lang="en-US" sz="1600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sym typeface="Wingdings" pitchFamily="2" charset="2"/>
                <a:hlinkClick r:id="rId3"/>
              </a:rPr>
              <a:t>https://nashobagrizzlies.slack.com/archives/C092Q8HBC91</a:t>
            </a:r>
            <a:r>
              <a:rPr lang="en-US" sz="1600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sym typeface="Wingdings" pitchFamily="2" charset="2"/>
              </a:rPr>
              <a:t>)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400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sym typeface="Wingdings" pitchFamily="2" charset="2"/>
              </a:rPr>
              <a:t>BOARD – 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sym typeface="Wingdings" pitchFamily="2" charset="2"/>
              </a:rPr>
              <a:t>Meetings 2</a:t>
            </a:r>
            <a:r>
              <a:rPr lang="en-US" sz="1600" baseline="30000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sym typeface="Wingdings" pitchFamily="2" charset="2"/>
              </a:rPr>
              <a:t>nd</a:t>
            </a:r>
            <a:r>
              <a:rPr lang="en-US" sz="1600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sym typeface="Wingdings" pitchFamily="2" charset="2"/>
              </a:rPr>
              <a:t> Tuesday of each month 7-9p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</a:rPr>
              <a:t>Slack direct message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</a:rPr>
              <a:t>Email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600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</a:rPr>
              <a:t>Events –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600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hlinkClick r:id="rId4"/>
              </a:rPr>
              <a:t>https://</a:t>
            </a:r>
            <a:r>
              <a:rPr lang="en-US" sz="1600" dirty="0" err="1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hlinkClick r:id="rId4"/>
              </a:rPr>
              <a:t>www.nashobahockey.com</a:t>
            </a:r>
            <a:r>
              <a:rPr lang="en-US" sz="1600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  <a:hlinkClick r:id="rId4"/>
              </a:rPr>
              <a:t>/events</a:t>
            </a:r>
            <a:endParaRPr lang="en-US" sz="1600" dirty="0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5580000" scaled="0"/>
                <a:tileRect/>
              </a:gradFill>
            </a:endParaRPr>
          </a:p>
        </p:txBody>
      </p:sp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2CB72970-2D5B-4516-9F76-B1220A77B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0994" y="620720"/>
            <a:ext cx="6929447" cy="5272133"/>
          </a:xfrm>
          <a:prstGeom prst="roundRect">
            <a:avLst>
              <a:gd name="adj" fmla="val 3812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 descr="A screenshot of a hockey website&#10;&#10;AI-generated content may be incorrect.">
            <a:extLst>
              <a:ext uri="{FF2B5EF4-FFF2-40B4-BE49-F238E27FC236}">
                <a16:creationId xmlns:a16="http://schemas.microsoft.com/office/drawing/2014/main" id="{350135A8-C941-1604-9310-A080363354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4510" y="1382983"/>
            <a:ext cx="6662414" cy="374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6684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690F3EE-0CD1-4520-B020-4E1DF3141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9EFDE1E9-7FE0-45CA-9DE2-237F77319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2270840"/>
          </a:xfrm>
          <a:custGeom>
            <a:avLst/>
            <a:gdLst>
              <a:gd name="connsiteX0" fmla="*/ 0 w 12192000"/>
              <a:gd name="connsiteY0" fmla="*/ 0 h 2270840"/>
              <a:gd name="connsiteX1" fmla="*/ 12192000 w 12192000"/>
              <a:gd name="connsiteY1" fmla="*/ 0 h 2270840"/>
              <a:gd name="connsiteX2" fmla="*/ 12192000 w 12192000"/>
              <a:gd name="connsiteY2" fmla="*/ 519831 h 2270840"/>
              <a:gd name="connsiteX3" fmla="*/ 12192000 w 12192000"/>
              <a:gd name="connsiteY3" fmla="*/ 744794 h 2270840"/>
              <a:gd name="connsiteX4" fmla="*/ 12192000 w 12192000"/>
              <a:gd name="connsiteY4" fmla="*/ 1754022 h 2270840"/>
              <a:gd name="connsiteX5" fmla="*/ 11957522 w 12192000"/>
              <a:gd name="connsiteY5" fmla="*/ 1797924 h 2270840"/>
              <a:gd name="connsiteX6" fmla="*/ 11679973 w 12192000"/>
              <a:gd name="connsiteY6" fmla="*/ 1847668 h 2270840"/>
              <a:gd name="connsiteX7" fmla="*/ 11401197 w 12192000"/>
              <a:gd name="connsiteY7" fmla="*/ 1896361 h 2270840"/>
              <a:gd name="connsiteX8" fmla="*/ 11121192 w 12192000"/>
              <a:gd name="connsiteY8" fmla="*/ 1938047 h 2270840"/>
              <a:gd name="connsiteX9" fmla="*/ 10842416 w 12192000"/>
              <a:gd name="connsiteY9" fmla="*/ 1980084 h 2270840"/>
              <a:gd name="connsiteX10" fmla="*/ 10562411 w 12192000"/>
              <a:gd name="connsiteY10" fmla="*/ 2019319 h 2270840"/>
              <a:gd name="connsiteX11" fmla="*/ 10286091 w 12192000"/>
              <a:gd name="connsiteY11" fmla="*/ 2052948 h 2270840"/>
              <a:gd name="connsiteX12" fmla="*/ 10006086 w 12192000"/>
              <a:gd name="connsiteY12" fmla="*/ 2084826 h 2270840"/>
              <a:gd name="connsiteX13" fmla="*/ 9727310 w 12192000"/>
              <a:gd name="connsiteY13" fmla="*/ 2113902 h 2270840"/>
              <a:gd name="connsiteX14" fmla="*/ 9453445 w 12192000"/>
              <a:gd name="connsiteY14" fmla="*/ 2139124 h 2270840"/>
              <a:gd name="connsiteX15" fmla="*/ 9175897 w 12192000"/>
              <a:gd name="connsiteY15" fmla="*/ 2164346 h 2270840"/>
              <a:gd name="connsiteX16" fmla="*/ 8902033 w 12192000"/>
              <a:gd name="connsiteY16" fmla="*/ 2185365 h 2270840"/>
              <a:gd name="connsiteX17" fmla="*/ 8628169 w 12192000"/>
              <a:gd name="connsiteY17" fmla="*/ 2201829 h 2270840"/>
              <a:gd name="connsiteX18" fmla="*/ 8355533 w 12192000"/>
              <a:gd name="connsiteY18" fmla="*/ 2218995 h 2270840"/>
              <a:gd name="connsiteX19" fmla="*/ 8085353 w 12192000"/>
              <a:gd name="connsiteY19" fmla="*/ 2233357 h 2270840"/>
              <a:gd name="connsiteX20" fmla="*/ 7817629 w 12192000"/>
              <a:gd name="connsiteY20" fmla="*/ 2243516 h 2270840"/>
              <a:gd name="connsiteX21" fmla="*/ 7549905 w 12192000"/>
              <a:gd name="connsiteY21" fmla="*/ 2252274 h 2270840"/>
              <a:gd name="connsiteX22" fmla="*/ 7284638 w 12192000"/>
              <a:gd name="connsiteY22" fmla="*/ 2260681 h 2270840"/>
              <a:gd name="connsiteX23" fmla="*/ 7023055 w 12192000"/>
              <a:gd name="connsiteY23" fmla="*/ 2264535 h 2270840"/>
              <a:gd name="connsiteX24" fmla="*/ 6761472 w 12192000"/>
              <a:gd name="connsiteY24" fmla="*/ 2268738 h 2270840"/>
              <a:gd name="connsiteX25" fmla="*/ 6503573 w 12192000"/>
              <a:gd name="connsiteY25" fmla="*/ 2270840 h 2270840"/>
              <a:gd name="connsiteX26" fmla="*/ 6248130 w 12192000"/>
              <a:gd name="connsiteY26" fmla="*/ 2268738 h 2270840"/>
              <a:gd name="connsiteX27" fmla="*/ 5995144 w 12192000"/>
              <a:gd name="connsiteY27" fmla="*/ 2268738 h 2270840"/>
              <a:gd name="connsiteX28" fmla="*/ 5744613 w 12192000"/>
              <a:gd name="connsiteY28" fmla="*/ 2264535 h 2270840"/>
              <a:gd name="connsiteX29" fmla="*/ 5498995 w 12192000"/>
              <a:gd name="connsiteY29" fmla="*/ 2258229 h 2270840"/>
              <a:gd name="connsiteX30" fmla="*/ 5255834 w 12192000"/>
              <a:gd name="connsiteY30" fmla="*/ 2252274 h 2270840"/>
              <a:gd name="connsiteX31" fmla="*/ 5017584 w 12192000"/>
              <a:gd name="connsiteY31" fmla="*/ 2245618 h 2270840"/>
              <a:gd name="connsiteX32" fmla="*/ 4780562 w 12192000"/>
              <a:gd name="connsiteY32" fmla="*/ 2235459 h 2270840"/>
              <a:gd name="connsiteX33" fmla="*/ 4547227 w 12192000"/>
              <a:gd name="connsiteY33" fmla="*/ 2224599 h 2270840"/>
              <a:gd name="connsiteX34" fmla="*/ 4318800 w 12192000"/>
              <a:gd name="connsiteY34" fmla="*/ 2214791 h 2270840"/>
              <a:gd name="connsiteX35" fmla="*/ 3873004 w 12192000"/>
              <a:gd name="connsiteY35" fmla="*/ 2187116 h 2270840"/>
              <a:gd name="connsiteX36" fmla="*/ 3445628 w 12192000"/>
              <a:gd name="connsiteY36" fmla="*/ 2157691 h 2270840"/>
              <a:gd name="connsiteX37" fmla="*/ 3035446 w 12192000"/>
              <a:gd name="connsiteY37" fmla="*/ 2126863 h 2270840"/>
              <a:gd name="connsiteX38" fmla="*/ 2647370 w 12192000"/>
              <a:gd name="connsiteY38" fmla="*/ 2092884 h 2270840"/>
              <a:gd name="connsiteX39" fmla="*/ 2276487 w 12192000"/>
              <a:gd name="connsiteY39" fmla="*/ 2057502 h 2270840"/>
              <a:gd name="connsiteX40" fmla="*/ 1932621 w 12192000"/>
              <a:gd name="connsiteY40" fmla="*/ 2019319 h 2270840"/>
              <a:gd name="connsiteX41" fmla="*/ 1609634 w 12192000"/>
              <a:gd name="connsiteY41" fmla="*/ 1981836 h 2270840"/>
              <a:gd name="connsiteX42" fmla="*/ 1312435 w 12192000"/>
              <a:gd name="connsiteY42" fmla="*/ 1944353 h 2270840"/>
              <a:gd name="connsiteX43" fmla="*/ 1039799 w 12192000"/>
              <a:gd name="connsiteY43" fmla="*/ 1908972 h 2270840"/>
              <a:gd name="connsiteX44" fmla="*/ 797865 w 12192000"/>
              <a:gd name="connsiteY44" fmla="*/ 1875342 h 2270840"/>
              <a:gd name="connsiteX45" fmla="*/ 579265 w 12192000"/>
              <a:gd name="connsiteY45" fmla="*/ 1843464 h 2270840"/>
              <a:gd name="connsiteX46" fmla="*/ 395052 w 12192000"/>
              <a:gd name="connsiteY46" fmla="*/ 1816841 h 2270840"/>
              <a:gd name="connsiteX47" fmla="*/ 240312 w 12192000"/>
              <a:gd name="connsiteY47" fmla="*/ 1791618 h 2270840"/>
              <a:gd name="connsiteX48" fmla="*/ 27853 w 12192000"/>
              <a:gd name="connsiteY48" fmla="*/ 1755537 h 2270840"/>
              <a:gd name="connsiteX49" fmla="*/ 0 w 12192000"/>
              <a:gd name="connsiteY49" fmla="*/ 1750824 h 2270840"/>
              <a:gd name="connsiteX50" fmla="*/ 0 w 12192000"/>
              <a:gd name="connsiteY50" fmla="*/ 744794 h 2270840"/>
              <a:gd name="connsiteX51" fmla="*/ 0 w 12192000"/>
              <a:gd name="connsiteY51" fmla="*/ 519831 h 2270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2270840">
                <a:moveTo>
                  <a:pt x="0" y="0"/>
                </a:moveTo>
                <a:lnTo>
                  <a:pt x="12192000" y="0"/>
                </a:lnTo>
                <a:lnTo>
                  <a:pt x="12192000" y="519831"/>
                </a:lnTo>
                <a:lnTo>
                  <a:pt x="12192000" y="744794"/>
                </a:lnTo>
                <a:lnTo>
                  <a:pt x="12192000" y="1754022"/>
                </a:lnTo>
                <a:lnTo>
                  <a:pt x="11957522" y="1797924"/>
                </a:lnTo>
                <a:lnTo>
                  <a:pt x="11679973" y="1847668"/>
                </a:lnTo>
                <a:lnTo>
                  <a:pt x="11401197" y="1896361"/>
                </a:lnTo>
                <a:lnTo>
                  <a:pt x="11121192" y="1938047"/>
                </a:lnTo>
                <a:lnTo>
                  <a:pt x="10842416" y="1980084"/>
                </a:lnTo>
                <a:lnTo>
                  <a:pt x="10562411" y="2019319"/>
                </a:lnTo>
                <a:lnTo>
                  <a:pt x="10286091" y="2052948"/>
                </a:lnTo>
                <a:lnTo>
                  <a:pt x="10006086" y="2084826"/>
                </a:lnTo>
                <a:lnTo>
                  <a:pt x="9727310" y="2113902"/>
                </a:lnTo>
                <a:lnTo>
                  <a:pt x="9453445" y="2139124"/>
                </a:lnTo>
                <a:lnTo>
                  <a:pt x="9175897" y="2164346"/>
                </a:lnTo>
                <a:lnTo>
                  <a:pt x="8902033" y="2185365"/>
                </a:lnTo>
                <a:lnTo>
                  <a:pt x="8628169" y="2201829"/>
                </a:lnTo>
                <a:lnTo>
                  <a:pt x="8355533" y="2218995"/>
                </a:lnTo>
                <a:lnTo>
                  <a:pt x="8085353" y="2233357"/>
                </a:lnTo>
                <a:lnTo>
                  <a:pt x="7817629" y="2243516"/>
                </a:lnTo>
                <a:lnTo>
                  <a:pt x="7549905" y="2252274"/>
                </a:lnTo>
                <a:lnTo>
                  <a:pt x="7284638" y="2260681"/>
                </a:lnTo>
                <a:lnTo>
                  <a:pt x="7023055" y="2264535"/>
                </a:lnTo>
                <a:lnTo>
                  <a:pt x="6761472" y="2268738"/>
                </a:lnTo>
                <a:lnTo>
                  <a:pt x="6503573" y="2270840"/>
                </a:lnTo>
                <a:lnTo>
                  <a:pt x="6248130" y="2268738"/>
                </a:lnTo>
                <a:lnTo>
                  <a:pt x="5995144" y="2268738"/>
                </a:lnTo>
                <a:lnTo>
                  <a:pt x="5744613" y="2264535"/>
                </a:lnTo>
                <a:lnTo>
                  <a:pt x="5498995" y="2258229"/>
                </a:lnTo>
                <a:lnTo>
                  <a:pt x="5255834" y="2252274"/>
                </a:lnTo>
                <a:lnTo>
                  <a:pt x="5017584" y="2245618"/>
                </a:lnTo>
                <a:lnTo>
                  <a:pt x="4780562" y="2235459"/>
                </a:lnTo>
                <a:lnTo>
                  <a:pt x="4547227" y="2224599"/>
                </a:lnTo>
                <a:lnTo>
                  <a:pt x="4318800" y="2214791"/>
                </a:lnTo>
                <a:lnTo>
                  <a:pt x="3873004" y="2187116"/>
                </a:lnTo>
                <a:lnTo>
                  <a:pt x="3445628" y="2157691"/>
                </a:lnTo>
                <a:lnTo>
                  <a:pt x="3035446" y="2126863"/>
                </a:lnTo>
                <a:lnTo>
                  <a:pt x="2647370" y="2092884"/>
                </a:lnTo>
                <a:lnTo>
                  <a:pt x="2276487" y="2057502"/>
                </a:lnTo>
                <a:lnTo>
                  <a:pt x="1932621" y="2019319"/>
                </a:lnTo>
                <a:lnTo>
                  <a:pt x="1609634" y="1981836"/>
                </a:lnTo>
                <a:lnTo>
                  <a:pt x="1312435" y="1944353"/>
                </a:lnTo>
                <a:lnTo>
                  <a:pt x="1039799" y="1908972"/>
                </a:lnTo>
                <a:lnTo>
                  <a:pt x="797865" y="1875342"/>
                </a:lnTo>
                <a:lnTo>
                  <a:pt x="579265" y="1843464"/>
                </a:lnTo>
                <a:lnTo>
                  <a:pt x="395052" y="1816841"/>
                </a:lnTo>
                <a:lnTo>
                  <a:pt x="240312" y="1791618"/>
                </a:lnTo>
                <a:lnTo>
                  <a:pt x="27853" y="1755537"/>
                </a:lnTo>
                <a:lnTo>
                  <a:pt x="0" y="1750824"/>
                </a:lnTo>
                <a:lnTo>
                  <a:pt x="0" y="744794"/>
                </a:lnTo>
                <a:lnTo>
                  <a:pt x="0" y="519831"/>
                </a:lnTo>
                <a:close/>
              </a:path>
            </a:pathLst>
          </a:custGeom>
          <a:ln w="44450">
            <a:gradFill>
              <a:gsLst>
                <a:gs pos="0">
                  <a:schemeClr val="bg2">
                    <a:alpha val="65000"/>
                  </a:schemeClr>
                </a:gs>
                <a:gs pos="98000">
                  <a:schemeClr val="bg2">
                    <a:lumMod val="75000"/>
                    <a:alpha val="55000"/>
                  </a:schemeClr>
                </a:gs>
              </a:gsLst>
              <a:lin ang="5400000" scaled="1"/>
            </a:gradFill>
          </a:ln>
          <a:effectLst>
            <a:outerShdw blurRad="50800" dist="38100" dir="540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1768C4-E8A3-3BFE-0571-671DFC6DA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543301"/>
            <a:ext cx="9905998" cy="117348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Board of directors &amp; appointees</a:t>
            </a:r>
          </a:p>
        </p:txBody>
      </p:sp>
      <p:graphicFrame>
        <p:nvGraphicFramePr>
          <p:cNvPr id="20" name="Content Placeholder 2">
            <a:extLst>
              <a:ext uri="{FF2B5EF4-FFF2-40B4-BE49-F238E27FC236}">
                <a16:creationId xmlns:a16="http://schemas.microsoft.com/office/drawing/2014/main" id="{91C998A9-4D7B-5771-D6D9-429709F40F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0677885"/>
              </p:ext>
              <p:ext uri="{E7BDC344-281C-4309-B0C6-D0EE65EED2A8}">
                <p202:designPr xmlns:p202="http://schemas.microsoft.com/office/powerpoint/2020/02/main">
                  <p202:designTagLst>
                    <p202:designTag name="ARCH:1:VSVAR" val="TitledTextBox"/>
                    <p202:designTag name="ARCH:1:CLS" val="InformationBlock"/>
                  </p202:designTagLst>
                </p202:designPr>
              </p:ext>
            </p:extLst>
          </p:nvPr>
        </p:nvGraphicFramePr>
        <p:xfrm>
          <a:off x="1141413" y="2405797"/>
          <a:ext cx="9905998" cy="1245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710F0589-D18C-F6DF-FFE1-98AEA6AFA4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0358124"/>
              </p:ext>
              <p:ext uri="{E7BDC344-281C-4309-B0C6-D0EE65EED2A8}">
                <p202:designPr xmlns:p202="http://schemas.microsoft.com/office/powerpoint/2020/02/main">
                  <p202:designTagLst>
                    <p202:designTag name="ARCH:1:VSVAR" val="TitledTextBox"/>
                    <p202:designTag name="ARCH:1:CLS" val="InformationBlock"/>
                  </p202:designTagLst>
                </p202:designPr>
              </p:ext>
            </p:extLst>
          </p:nvPr>
        </p:nvGraphicFramePr>
        <p:xfrm>
          <a:off x="1141413" y="3419146"/>
          <a:ext cx="9905998" cy="1245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446CAA8-E65C-ACAB-1803-AF4909BBD8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7244040"/>
              </p:ext>
              <p:ext uri="{E7BDC344-281C-4309-B0C6-D0EE65EED2A8}">
                <p202:designPr xmlns:p202="http://schemas.microsoft.com/office/powerpoint/2020/02/main">
                  <p202:designTagLst>
                    <p202:designTag name="ARCH:1:VSVAR" val="TitledTextBox"/>
                    <p202:designTag name="ARCH:1:CLS" val="InformationBlock"/>
                  </p202:designTagLst>
                </p202:designPr>
              </p:ext>
            </p:extLst>
          </p:nvPr>
        </p:nvGraphicFramePr>
        <p:xfrm>
          <a:off x="1141413" y="4664580"/>
          <a:ext cx="9905998" cy="1245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C067A8D6-A6DC-4A17-C3C0-E154EA9DAC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3932691"/>
              </p:ext>
              <p:ext uri="{E7BDC344-281C-4309-B0C6-D0EE65EED2A8}">
                <p202:designPr xmlns:p202="http://schemas.microsoft.com/office/powerpoint/2020/02/main">
                  <p202:designTagLst>
                    <p202:designTag name="ARCH:1:VSVAR" val="TitledTextBox"/>
                    <p202:designTag name="ARCH:1:CLS" val="InformationBlock"/>
                  </p202:designTagLst>
                </p202:designPr>
              </p:ext>
            </p:extLst>
          </p:nvPr>
        </p:nvGraphicFramePr>
        <p:xfrm>
          <a:off x="1141413" y="5677929"/>
          <a:ext cx="9905998" cy="1245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FC4F072-7805-FA1E-1D3A-1378155E7DA3}"/>
              </a:ext>
            </a:extLst>
          </p:cNvPr>
          <p:cNvSpPr txBox="1"/>
          <p:nvPr/>
        </p:nvSpPr>
        <p:spPr>
          <a:xfrm>
            <a:off x="1513671" y="1392448"/>
            <a:ext cx="9118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3"/>
              </a:rPr>
              <a:t>Contact info: https://www.nashobahockey.com/about/board-of-directors/4758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73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Question marks in a line and one question mark is lit">
            <a:extLst>
              <a:ext uri="{FF2B5EF4-FFF2-40B4-BE49-F238E27FC236}">
                <a16:creationId xmlns:a16="http://schemas.microsoft.com/office/drawing/2014/main" id="{F15E0FE8-5A4F-BD7C-C976-CD5A0BE473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duotone>
              <a:prstClr val="black"/>
              <a:schemeClr val="bg1">
                <a:tint val="45000"/>
                <a:satMod val="400000"/>
              </a:schemeClr>
            </a:duotone>
            <a:alphaModFix amt="25000"/>
          </a:blip>
          <a:srcRect t="324" b="1540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0E9CFF-FEF6-7A6F-EFE1-18D477256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609601"/>
            <a:ext cx="8676222" cy="32004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592411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5FB03-56E8-290E-4F09-6F0B88794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179" y="714375"/>
            <a:ext cx="3332955" cy="5076826"/>
          </a:xfrm>
        </p:spPr>
        <p:txBody>
          <a:bodyPr anchor="ctr">
            <a:normAutofit/>
          </a:bodyPr>
          <a:lstStyle/>
          <a:p>
            <a:r>
              <a:rPr lang="en-US" sz="4000"/>
              <a:t>WELCOME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5136A9-49F9-4DA0-A741-F065B0FA0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3356" y="0"/>
            <a:ext cx="7558643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12F6C7-0423-4B6F-AECE-710C84891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446539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208205-03EE-4EC8-9C34-59270C1880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42336" y="0"/>
            <a:ext cx="0" cy="685800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B1D72-CBFA-4055-2709-521003942F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3046" y="714375"/>
            <a:ext cx="6253751" cy="50768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tx1"/>
                </a:solidFill>
              </a:rPr>
              <a:t>Introductions</a:t>
            </a:r>
          </a:p>
          <a:p>
            <a:r>
              <a:rPr lang="en-US" sz="3200" dirty="0">
                <a:solidFill>
                  <a:schemeClr val="tx1"/>
                </a:solidFill>
              </a:rPr>
              <a:t>Your name</a:t>
            </a:r>
          </a:p>
          <a:p>
            <a:r>
              <a:rPr lang="en-US" sz="3200" dirty="0">
                <a:solidFill>
                  <a:schemeClr val="tx1"/>
                </a:solidFill>
              </a:rPr>
              <a:t>Team name</a:t>
            </a:r>
          </a:p>
          <a:p>
            <a:r>
              <a:rPr lang="en-US" sz="3200" dirty="0">
                <a:solidFill>
                  <a:schemeClr val="tx1"/>
                </a:solidFill>
              </a:rPr>
              <a:t>Years with NYHA</a:t>
            </a:r>
          </a:p>
          <a:p>
            <a:r>
              <a:rPr lang="en-US" sz="3200" dirty="0">
                <a:solidFill>
                  <a:schemeClr val="tx1"/>
                </a:solidFill>
              </a:rPr>
              <a:t>What are you looking forward to this season?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985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A967D-B1EB-1F9C-0BD2-18BC71EFE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Season schedule</a:t>
            </a:r>
            <a:br>
              <a:rPr lang="en-US" dirty="0"/>
            </a:br>
            <a:r>
              <a:rPr lang="en-US" sz="1800" i="1" dirty="0"/>
              <a:t>at a glance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B69FF-B7E0-05F2-7961-17C0FD9EE4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August: season starts</a:t>
            </a:r>
          </a:p>
          <a:p>
            <a:pPr marL="0" indent="0">
              <a:buNone/>
            </a:pPr>
            <a:r>
              <a:rPr lang="en-US" dirty="0"/>
              <a:t>September: parity round begins / goalie clinics begin / shoot-a-thon starts</a:t>
            </a:r>
          </a:p>
          <a:p>
            <a:pPr marL="0" indent="0">
              <a:buNone/>
            </a:pPr>
            <a:r>
              <a:rPr lang="en-US" dirty="0"/>
              <a:t>October: parity round ends / </a:t>
            </a:r>
            <a:r>
              <a:rPr lang="en-US" dirty="0" err="1"/>
              <a:t>uml</a:t>
            </a:r>
            <a:r>
              <a:rPr lang="en-US" dirty="0"/>
              <a:t> game</a:t>
            </a:r>
          </a:p>
          <a:p>
            <a:pPr marL="0" indent="0">
              <a:buNone/>
            </a:pPr>
            <a:r>
              <a:rPr lang="en-US" dirty="0"/>
              <a:t>November: regular season / </a:t>
            </a:r>
            <a:r>
              <a:rPr lang="en-US" dirty="0" err="1"/>
              <a:t>hs</a:t>
            </a:r>
            <a:r>
              <a:rPr lang="en-US" dirty="0"/>
              <a:t> season ends / shoot-a-thon &amp; picture night</a:t>
            </a:r>
          </a:p>
          <a:p>
            <a:pPr marL="0" indent="0">
              <a:buNone/>
            </a:pPr>
            <a:r>
              <a:rPr lang="en-US" dirty="0"/>
              <a:t>February: registration opens</a:t>
            </a:r>
          </a:p>
          <a:p>
            <a:pPr marL="0" indent="0">
              <a:buNone/>
            </a:pPr>
            <a:r>
              <a:rPr lang="en-US" dirty="0"/>
              <a:t>March: placements held / playoffs start</a:t>
            </a:r>
          </a:p>
          <a:p>
            <a:pPr marL="0" indent="0">
              <a:buNone/>
            </a:pPr>
            <a:r>
              <a:rPr lang="en-US" dirty="0"/>
              <a:t>April: playoffs end / offers sent / 1</a:t>
            </a:r>
            <a:r>
              <a:rPr lang="en-US" baseline="30000" dirty="0"/>
              <a:t>st</a:t>
            </a:r>
            <a:r>
              <a:rPr lang="en-US" dirty="0"/>
              <a:t> deposit due</a:t>
            </a:r>
          </a:p>
          <a:p>
            <a:pPr marL="0" indent="0">
              <a:buNone/>
            </a:pPr>
            <a:r>
              <a:rPr lang="en-US" dirty="0"/>
              <a:t>May: uniform orders due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830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46307-1A83-8662-5E07-3051903FF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3643" y="609600"/>
            <a:ext cx="6743767" cy="1905000"/>
          </a:xfrm>
        </p:spPr>
        <p:txBody>
          <a:bodyPr>
            <a:normAutofit/>
          </a:bodyPr>
          <a:lstStyle/>
          <a:p>
            <a:r>
              <a:rPr lang="en-US" dirty="0"/>
              <a:t>ROLE OF TEAM MANAGER</a:t>
            </a:r>
          </a:p>
        </p:txBody>
      </p:sp>
      <p:pic>
        <p:nvPicPr>
          <p:cNvPr id="5" name="Picture 4" descr="Hockey crowd cheering and waving towels">
            <a:extLst>
              <a:ext uri="{FF2B5EF4-FFF2-40B4-BE49-F238E27FC236}">
                <a16:creationId xmlns:a16="http://schemas.microsoft.com/office/drawing/2014/main" id="{99A24436-0766-B210-E742-1F894CF256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868" r="30868"/>
          <a:stretch/>
        </p:blipFill>
        <p:spPr>
          <a:xfrm>
            <a:off x="257590" y="10"/>
            <a:ext cx="3479523" cy="6857990"/>
          </a:xfrm>
          <a:prstGeom prst="rect">
            <a:avLst/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444138-A525-E6F6-7A09-48EA158FC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3643" y="2323475"/>
            <a:ext cx="7046844" cy="3759274"/>
          </a:xfrm>
        </p:spPr>
        <p:txBody>
          <a:bodyPr>
            <a:normAutofit/>
          </a:bodyPr>
          <a:lstStyle/>
          <a:p>
            <a:r>
              <a:rPr lang="en-US" dirty="0"/>
              <a:t>SUPPORT COACHES, PLAYERS, &amp; PARENTS </a:t>
            </a:r>
          </a:p>
          <a:p>
            <a:r>
              <a:rPr lang="en-US" dirty="0"/>
              <a:t>HELP TEAM HAVE A SUCCESSFUL SEASON</a:t>
            </a:r>
          </a:p>
          <a:p>
            <a:r>
              <a:rPr lang="en-US" dirty="0"/>
              <a:t>SHARE IMPORTANT UPDATES WITH THE BOARD</a:t>
            </a:r>
          </a:p>
          <a:p>
            <a:r>
              <a:rPr lang="en-US" dirty="0"/>
              <a:t>AVG. 15-20 MINUTES / WEEK</a:t>
            </a:r>
          </a:p>
          <a:p>
            <a:r>
              <a:rPr lang="en-US" dirty="0"/>
              <a:t>TASKS MAY VARY BY COACH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834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47ED7-21D0-F57A-83AA-A5FE29267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COMMUNICATE WITH COACHES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C80B6E-0209-B3CC-4F65-83BC1C3E3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535114"/>
            <a:ext cx="5452818" cy="3124201"/>
          </a:xfrm>
        </p:spPr>
        <p:txBody>
          <a:bodyPr/>
          <a:lstStyle/>
          <a:p>
            <a:r>
              <a:rPr lang="en-US" dirty="0"/>
              <a:t>DISCUSS THE WEEK AHEAD</a:t>
            </a:r>
          </a:p>
          <a:p>
            <a:r>
              <a:rPr lang="en-US" dirty="0"/>
              <a:t>COACH MESSAGES TO TEAM</a:t>
            </a:r>
          </a:p>
          <a:p>
            <a:r>
              <a:rPr lang="en-US" dirty="0"/>
              <a:t>IDENTIFY GOALIE</a:t>
            </a:r>
          </a:p>
          <a:p>
            <a:r>
              <a:rPr lang="en-US" dirty="0"/>
              <a:t>COORDINATE CALLUPS</a:t>
            </a:r>
          </a:p>
          <a:p>
            <a:r>
              <a:rPr lang="en-US" dirty="0"/>
              <a:t>SCORE SHEET (COED) – EACH COACH DOES THIS DIFFERENTLY</a:t>
            </a:r>
          </a:p>
        </p:txBody>
      </p:sp>
      <p:pic>
        <p:nvPicPr>
          <p:cNvPr id="11" name="Picture 10" descr="A hand drawing a diagram on a black background&#10;&#10;AI-generated content may be incorrect.">
            <a:extLst>
              <a:ext uri="{FF2B5EF4-FFF2-40B4-BE49-F238E27FC236}">
                <a16:creationId xmlns:a16="http://schemas.microsoft.com/office/drawing/2014/main" id="{B750C729-3C26-9E27-C1F1-95A680FDEE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947265" y="2666999"/>
            <a:ext cx="4100146" cy="25465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AA648B3-F4B3-4118-AFF9-84222DC88B46}"/>
              </a:ext>
            </a:extLst>
          </p:cNvPr>
          <p:cNvSpPr txBox="1"/>
          <p:nvPr/>
        </p:nvSpPr>
        <p:spPr>
          <a:xfrm>
            <a:off x="6947265" y="5382249"/>
            <a:ext cx="41001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pressbooks.nscc.ca/communicationskills/chapter/2-3-selecting-appropriate-channels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/3.0/"/>
              </a:rPr>
              <a:t>CC BY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090747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F5DB9-AD66-D189-82C5-1C8680A7E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221270"/>
            <a:ext cx="9905998" cy="1905000"/>
          </a:xfrm>
        </p:spPr>
        <p:txBody>
          <a:bodyPr/>
          <a:lstStyle/>
          <a:p>
            <a:pPr algn="ctr"/>
            <a:r>
              <a:rPr lang="en-US" dirty="0"/>
              <a:t>TEAM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2568C-E422-E5B8-447A-F534F3E3A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134" y="1856639"/>
            <a:ext cx="5235696" cy="106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HOW: </a:t>
            </a:r>
            <a:r>
              <a:rPr lang="en-US" dirty="0"/>
              <a:t>Crossbar team chat or email</a:t>
            </a:r>
          </a:p>
          <a:p>
            <a:pPr marL="0" indent="0">
              <a:buNone/>
            </a:pPr>
            <a:r>
              <a:rPr lang="en-US" b="1" dirty="0"/>
              <a:t>WHEN: </a:t>
            </a:r>
            <a:r>
              <a:rPr lang="en-US" dirty="0"/>
              <a:t>weekly</a:t>
            </a:r>
          </a:p>
        </p:txBody>
      </p:sp>
      <p:pic>
        <p:nvPicPr>
          <p:cNvPr id="5" name="Picture 4" descr="A hand holding a phone&#10;&#10;AI-generated content may be incorrect.">
            <a:extLst>
              <a:ext uri="{FF2B5EF4-FFF2-40B4-BE49-F238E27FC236}">
                <a16:creationId xmlns:a16="http://schemas.microsoft.com/office/drawing/2014/main" id="{53895110-EF58-2EAF-37CB-245F6E265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207477" y="2450123"/>
            <a:ext cx="3341077" cy="33410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A64C14-B794-FEF5-2468-7B839AF3432B}"/>
              </a:ext>
            </a:extLst>
          </p:cNvPr>
          <p:cNvSpPr txBox="1"/>
          <p:nvPr/>
        </p:nvSpPr>
        <p:spPr>
          <a:xfrm>
            <a:off x="2667000" y="6858000"/>
            <a:ext cx="685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www.ohioemployerlawblog.com/2023/11/maybe-dont-forge-texts-if-you-want-to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nd/3.0/"/>
              </a:rPr>
              <a:t>CC BY-NC-ND</a:t>
            </a:r>
            <a:endParaRPr lang="en-US" sz="90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86378AE-64B9-1342-0060-67256F5F7006}"/>
              </a:ext>
            </a:extLst>
          </p:cNvPr>
          <p:cNvSpPr txBox="1">
            <a:spLocks/>
          </p:cNvSpPr>
          <p:nvPr/>
        </p:nvSpPr>
        <p:spPr>
          <a:xfrm>
            <a:off x="5180134" y="2861160"/>
            <a:ext cx="5235696" cy="32619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b="1" dirty="0"/>
              <a:t>WHAT: </a:t>
            </a:r>
          </a:p>
          <a:p>
            <a:pPr marL="0" indent="0">
              <a:buFont typeface="Arial"/>
              <a:buNone/>
            </a:pPr>
            <a:r>
              <a:rPr lang="en-US" dirty="0"/>
              <a:t>jersey color, goalie, other related game </a:t>
            </a:r>
            <a:r>
              <a:rPr lang="en-US" dirty="0" err="1"/>
              <a:t>info.Goalie</a:t>
            </a:r>
            <a:endParaRPr lang="en-US" dirty="0"/>
          </a:p>
          <a:p>
            <a:pPr marL="0" indent="0">
              <a:buFont typeface="Arial"/>
              <a:buNone/>
            </a:pPr>
            <a:r>
              <a:rPr lang="en-US" dirty="0"/>
              <a:t>Other related game info</a:t>
            </a:r>
          </a:p>
          <a:p>
            <a:pPr marL="0" indent="0">
              <a:buFont typeface="Arial"/>
              <a:buNone/>
            </a:pPr>
            <a:r>
              <a:rPr lang="en-US" dirty="0"/>
              <a:t>Schedule reminders</a:t>
            </a:r>
          </a:p>
          <a:p>
            <a:pPr marL="0" indent="0">
              <a:buFont typeface="Arial"/>
              <a:buNone/>
            </a:pPr>
            <a:r>
              <a:rPr lang="en-US" dirty="0"/>
              <a:t>Goalie clinic sign up/schedule</a:t>
            </a:r>
          </a:p>
          <a:p>
            <a:pPr marL="0" indent="0">
              <a:buFont typeface="Arial"/>
              <a:buNone/>
            </a:pPr>
            <a:r>
              <a:rPr lang="en-US" dirty="0"/>
              <a:t>Event reminders</a:t>
            </a:r>
          </a:p>
          <a:p>
            <a:pPr marL="0" indent="0">
              <a:buFont typeface="Arial"/>
              <a:buNone/>
            </a:pPr>
            <a:r>
              <a:rPr lang="en-US" dirty="0"/>
              <a:t>Fundraising info</a:t>
            </a:r>
          </a:p>
          <a:p>
            <a:pPr marL="0" indent="0">
              <a:buFont typeface="Arial"/>
              <a:buNone/>
            </a:pPr>
            <a:r>
              <a:rPr lang="en-US" dirty="0"/>
              <a:t>Registration &amp; placements</a:t>
            </a:r>
          </a:p>
        </p:txBody>
      </p:sp>
    </p:spTree>
    <p:extLst>
      <p:ext uri="{BB962C8B-B14F-4D97-AF65-F5344CB8AC3E}">
        <p14:creationId xmlns:p14="http://schemas.microsoft.com/office/powerpoint/2010/main" val="1608897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DE982-334D-B4DC-756C-1C0ADEB73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5677" y="609600"/>
            <a:ext cx="5687394" cy="1905000"/>
          </a:xfrm>
        </p:spPr>
        <p:txBody>
          <a:bodyPr>
            <a:normAutofit/>
          </a:bodyPr>
          <a:lstStyle/>
          <a:p>
            <a:r>
              <a:rPr lang="en-US" dirty="0"/>
              <a:t>MONITOR LOCKER ROOM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CA55AC-51D0-CA4E-C593-6BEB0D57B1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5677" y="2242038"/>
            <a:ext cx="5687394" cy="3641237"/>
          </a:xfrm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sz="1600" dirty="0"/>
              <a:t>COORDINATE WITH COACHES TO IDENTIFY MONITORS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MUST COMPLETE REQUIREMENTS FIRST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REGISTER WITH NYHA &amp; USAH, BACKGROUND SCREEN, SAFESPORT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MONITORING LOCKER ROOMS: PRACTICE, SKILLS, GAMES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RECRUIT PARENT HELPERS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IMPORTANT: CELL PHONES USE NOT ALLOWED IN LOCKER ROOMS (BY ANYONE)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LOCKER ROOM POLICY </a:t>
            </a:r>
            <a:r>
              <a:rPr lang="en-US" sz="1600" dirty="0">
                <a:sym typeface="Wingdings" pitchFamily="2" charset="2"/>
              </a:rPr>
              <a:t> WEBSITE  ABOUT  POLICIES</a:t>
            </a:r>
            <a:endParaRPr lang="en-US" sz="1600" dirty="0"/>
          </a:p>
        </p:txBody>
      </p:sp>
      <p:pic>
        <p:nvPicPr>
          <p:cNvPr id="21" name="Picture 20" descr="A room with a purple bench&#10;&#10;AI-generated content may be incorrect.">
            <a:extLst>
              <a:ext uri="{FF2B5EF4-FFF2-40B4-BE49-F238E27FC236}">
                <a16:creationId xmlns:a16="http://schemas.microsoft.com/office/drawing/2014/main" id="{ADBFEB18-B895-BA77-1D13-15BE9874B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929" y="1608381"/>
            <a:ext cx="4836311" cy="364123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5053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634A6-6BF0-5EB7-CBB0-93753DE38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89875"/>
            <a:ext cx="9905998" cy="1905000"/>
          </a:xfrm>
        </p:spPr>
        <p:txBody>
          <a:bodyPr/>
          <a:lstStyle/>
          <a:p>
            <a:pPr algn="ctr"/>
            <a:r>
              <a:rPr lang="en-US" dirty="0"/>
              <a:t>TEAM SOCIAL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AF0E22-E4EF-FDCD-2A83-9A2CA9423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588958"/>
            <a:ext cx="9905998" cy="449704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/>
              <a:t>SOCIAL ACTIVITIES ARE NOT REQUIRED BUT…THEY HELP PLAYERS TEAM BUILD AND HAVE FUN!</a:t>
            </a:r>
          </a:p>
          <a:p>
            <a:pPr marL="0" indent="0" algn="ctr">
              <a:buNone/>
            </a:pPr>
            <a:endParaRPr lang="en-US" sz="2400" b="1" dirty="0"/>
          </a:p>
          <a:p>
            <a:r>
              <a:rPr lang="en-US" dirty="0"/>
              <a:t>COORDINATE WITH YOUR COACHES</a:t>
            </a:r>
          </a:p>
          <a:p>
            <a:r>
              <a:rPr lang="en-US" dirty="0"/>
              <a:t>MANAGERS MAY BE RESPONSIBLE FOR:</a:t>
            </a:r>
          </a:p>
          <a:p>
            <a:pPr lvl="1"/>
            <a:r>
              <a:rPr lang="en-US" dirty="0"/>
              <a:t>MAKING RESERVATIONS</a:t>
            </a:r>
          </a:p>
          <a:p>
            <a:pPr lvl="1"/>
            <a:r>
              <a:rPr lang="en-US" dirty="0"/>
              <a:t>COLLECTING FEES &amp; MAKING PAYMENTS</a:t>
            </a:r>
          </a:p>
          <a:p>
            <a:pPr lvl="1"/>
            <a:r>
              <a:rPr lang="en-US" dirty="0"/>
              <a:t>SENDING INVITIATIONS</a:t>
            </a:r>
          </a:p>
          <a:p>
            <a:pPr lvl="1"/>
            <a:r>
              <a:rPr lang="en-US" dirty="0"/>
              <a:t>ADDING EVENTS TO TEAM CALENDAR</a:t>
            </a:r>
          </a:p>
          <a:p>
            <a:pPr lvl="1"/>
            <a:r>
              <a:rPr lang="en-US" dirty="0"/>
              <a:t>COMMUNICATING PLANS WITH FAMILIES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9BF296-5852-E08D-7882-BFBFD8EA02AF}"/>
              </a:ext>
            </a:extLst>
          </p:cNvPr>
          <p:cNvSpPr txBox="1"/>
          <p:nvPr/>
        </p:nvSpPr>
        <p:spPr>
          <a:xfrm>
            <a:off x="2529974" y="6086007"/>
            <a:ext cx="7128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*NYHA DOES NOT COVER THE COSTS OF TEAM RELATED EVENTS</a:t>
            </a:r>
          </a:p>
        </p:txBody>
      </p:sp>
      <p:pic>
        <p:nvPicPr>
          <p:cNvPr id="13" name="Picture 12" descr="Slices of pizza">
            <a:extLst>
              <a:ext uri="{FF2B5EF4-FFF2-40B4-BE49-F238E27FC236}">
                <a16:creationId xmlns:a16="http://schemas.microsoft.com/office/drawing/2014/main" id="{AD3AC4BA-4DED-5F33-D37E-14DDAD490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3131313"/>
            <a:ext cx="4835768" cy="25946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2FBC85-7F99-77A0-8545-A3F2B22890A5}"/>
              </a:ext>
            </a:extLst>
          </p:cNvPr>
          <p:cNvSpPr txBox="1"/>
          <p:nvPr/>
        </p:nvSpPr>
        <p:spPr>
          <a:xfrm>
            <a:off x="9249508" y="3140680"/>
            <a:ext cx="24442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EXAMPLES: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END OF SEASON CELEBRATION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PIZZA PARTIES THROUGHOUT THE SEASON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ICE CREAM SOCIAL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FUN SKATES OR OTHER SPORTS ACTIVITIES</a:t>
            </a:r>
          </a:p>
        </p:txBody>
      </p:sp>
    </p:spTree>
    <p:extLst>
      <p:ext uri="{BB962C8B-B14F-4D97-AF65-F5344CB8AC3E}">
        <p14:creationId xmlns:p14="http://schemas.microsoft.com/office/powerpoint/2010/main" val="4268158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3FB84-4869-8B6D-DE22-03CD7945E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465" y="609600"/>
            <a:ext cx="5122606" cy="12353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fundraising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9DD876-B350-F8D4-D0A6-99BF364F093C}"/>
              </a:ext>
            </a:extLst>
          </p:cNvPr>
          <p:cNvSpPr txBox="1"/>
          <p:nvPr/>
        </p:nvSpPr>
        <p:spPr>
          <a:xfrm>
            <a:off x="6420465" y="1844925"/>
            <a:ext cx="5122606" cy="32162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cap="small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fundraisers held annually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cap="small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Help keep our costs down (including tuition)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cap="small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Share info &amp; reminders with teams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cap="small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Assist at fundraising events (when you can)</a:t>
            </a:r>
          </a:p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cap="small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Help organize:</a:t>
            </a: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cap="small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Collecting donated items</a:t>
            </a: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cap="small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Recruiting sponsors or donations</a:t>
            </a: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cap="small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Setting up &amp; volunteering at events</a:t>
            </a:r>
          </a:p>
        </p:txBody>
      </p:sp>
      <p:pic>
        <p:nvPicPr>
          <p:cNvPr id="5" name="Content Placeholder 4" descr="A group of people sitting around a table with drawing&#10;&#10;AI-generated content may be incorrect.">
            <a:extLst>
              <a:ext uri="{FF2B5EF4-FFF2-40B4-BE49-F238E27FC236}">
                <a16:creationId xmlns:a16="http://schemas.microsoft.com/office/drawing/2014/main" id="{5622C6A9-7588-FCC2-13AD-9384821799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43192" y="1476757"/>
            <a:ext cx="5451627" cy="3584444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E0A9FD-A758-A48D-DE30-30399411B765}"/>
              </a:ext>
            </a:extLst>
          </p:cNvPr>
          <p:cNvSpPr txBox="1"/>
          <p:nvPr/>
        </p:nvSpPr>
        <p:spPr>
          <a:xfrm>
            <a:off x="3385423" y="4861146"/>
            <a:ext cx="270939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s://davidgomez.eu/fundraising-el-nuevo-reto-de-las-ong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5404A4F-021E-3599-6D8B-4F0F6887DFEB}"/>
              </a:ext>
            </a:extLst>
          </p:cNvPr>
          <p:cNvSpPr txBox="1">
            <a:spLocks/>
          </p:cNvSpPr>
          <p:nvPr/>
        </p:nvSpPr>
        <p:spPr>
          <a:xfrm>
            <a:off x="643192" y="5203007"/>
            <a:ext cx="5235696" cy="936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/>
              <a:t>Fundraisers this season:</a:t>
            </a:r>
          </a:p>
          <a:p>
            <a:pPr marL="0" indent="0">
              <a:buFont typeface="Arial"/>
              <a:buNone/>
            </a:pPr>
            <a:r>
              <a:rPr lang="en-US" dirty="0"/>
              <a:t>Shoot-a-thon (fall)</a:t>
            </a:r>
          </a:p>
          <a:p>
            <a:pPr marL="0" indent="0">
              <a:buFont typeface="Arial"/>
              <a:buNone/>
            </a:pPr>
            <a:r>
              <a:rPr lang="en-US" dirty="0"/>
              <a:t>Golf tournament (may)</a:t>
            </a:r>
          </a:p>
        </p:txBody>
      </p:sp>
    </p:spTree>
    <p:extLst>
      <p:ext uri="{BB962C8B-B14F-4D97-AF65-F5344CB8AC3E}">
        <p14:creationId xmlns:p14="http://schemas.microsoft.com/office/powerpoint/2010/main" val="310088559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Mesh</Template>
  <TotalTime>1379</TotalTime>
  <Words>700</Words>
  <Application>Microsoft Macintosh PowerPoint</Application>
  <PresentationFormat>Widescreen</PresentationFormat>
  <Paragraphs>137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Century Gothic</vt:lpstr>
      <vt:lpstr>Wingdings</vt:lpstr>
      <vt:lpstr>Mesh</vt:lpstr>
      <vt:lpstr>Team manager overview</vt:lpstr>
      <vt:lpstr>WELCOME</vt:lpstr>
      <vt:lpstr>Season schedule at a glance</vt:lpstr>
      <vt:lpstr>ROLE OF TEAM MANAGER</vt:lpstr>
      <vt:lpstr>COMMUNICATE WITH COACHES</vt:lpstr>
      <vt:lpstr>TEAM COMMUNICATION</vt:lpstr>
      <vt:lpstr>MONITOR LOCKER ROOM</vt:lpstr>
      <vt:lpstr>TEAM SOCIAL EVENTS</vt:lpstr>
      <vt:lpstr>fundraising</vt:lpstr>
      <vt:lpstr>Team updates</vt:lpstr>
      <vt:lpstr>tournaments</vt:lpstr>
      <vt:lpstr>MANAGER RESOURCES</vt:lpstr>
      <vt:lpstr>Board of directors &amp; appointees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Amy Tesz</dc:creator>
  <cp:lastModifiedBy>Amy Tesz</cp:lastModifiedBy>
  <cp:revision>6</cp:revision>
  <dcterms:created xsi:type="dcterms:W3CDTF">2025-09-30T19:57:25Z</dcterms:created>
  <dcterms:modified xsi:type="dcterms:W3CDTF">2025-10-01T18:56:52Z</dcterms:modified>
</cp:coreProperties>
</file>