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embeddedFontLst>
    <p:embeddedFont>
      <p:font typeface="Titillium Web"/>
      <p:regular r:id="rId8"/>
      <p:bold r:id="rId9"/>
      <p:italic r:id="rId10"/>
      <p:boldItalic r:id="rId11"/>
    </p:embeddedFont>
    <p:embeddedFont>
      <p:font typeface="Red Hat Display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TitilliumWeb-boldItalic.fntdata"/><Relationship Id="rId10" Type="http://schemas.openxmlformats.org/officeDocument/2006/relationships/font" Target="fonts/TitilliumWeb-italic.fntdata"/><Relationship Id="rId13" Type="http://schemas.openxmlformats.org/officeDocument/2006/relationships/font" Target="fonts/RedHatDisplay-bold.fntdata"/><Relationship Id="rId12" Type="http://schemas.openxmlformats.org/officeDocument/2006/relationships/font" Target="fonts/RedHatDispl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TitilliumWeb-bold.fntdata"/><Relationship Id="rId15" Type="http://schemas.openxmlformats.org/officeDocument/2006/relationships/font" Target="fonts/RedHatDisplay-boldItalic.fntdata"/><Relationship Id="rId14" Type="http://schemas.openxmlformats.org/officeDocument/2006/relationships/font" Target="fonts/RedHatDisplay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font" Target="fonts/TitilliumWeb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7fc9cdb3ba_0_1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7fc9cdb3b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51317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55" name="Google Shape;55;p13"/>
          <p:cNvSpPr/>
          <p:nvPr/>
        </p:nvSpPr>
        <p:spPr>
          <a:xfrm>
            <a:off x="3460218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56" name="Google Shape;56;p13"/>
          <p:cNvSpPr/>
          <p:nvPr/>
        </p:nvSpPr>
        <p:spPr>
          <a:xfrm>
            <a:off x="6569118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57" name="Google Shape;57;p13"/>
          <p:cNvSpPr/>
          <p:nvPr/>
        </p:nvSpPr>
        <p:spPr>
          <a:xfrm>
            <a:off x="510650" y="513300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58" name="Google Shape;58;p13" title="SYLA Logo Black Circle 300dp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2525" y="672050"/>
            <a:ext cx="1209150" cy="12091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817575" y="1878550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Team Name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58825" y="2386550"/>
            <a:ext cx="2476500" cy="47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#	Name		Parents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3628225" y="516825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62" name="Google Shape;62;p13" title="SYLA Logo Black Circle 300dp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0100" y="675575"/>
            <a:ext cx="1209150" cy="12091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3935150" y="1882075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Team Name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776400" y="2390075"/>
            <a:ext cx="2476500" cy="47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#	Name		Parents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6737125" y="516825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66" name="Google Shape;66;p13" title="SYLA Logo Black Circle 300dp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19000" y="675575"/>
            <a:ext cx="1209150" cy="12091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3"/>
          <p:cNvSpPr txBox="1"/>
          <p:nvPr/>
        </p:nvSpPr>
        <p:spPr>
          <a:xfrm>
            <a:off x="7044050" y="1882075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Team Name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6885300" y="2390075"/>
            <a:ext cx="2476500" cy="47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#	Name		Parents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/>
          <p:nvPr/>
        </p:nvSpPr>
        <p:spPr>
          <a:xfrm>
            <a:off x="351317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74" name="Google Shape;74;p14"/>
          <p:cNvSpPr/>
          <p:nvPr/>
        </p:nvSpPr>
        <p:spPr>
          <a:xfrm>
            <a:off x="3460218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75" name="Google Shape;75;p14"/>
          <p:cNvSpPr/>
          <p:nvPr/>
        </p:nvSpPr>
        <p:spPr>
          <a:xfrm>
            <a:off x="6569118" y="361873"/>
            <a:ext cx="3108900" cy="7072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76" name="Google Shape;76;p14"/>
          <p:cNvSpPr/>
          <p:nvPr/>
        </p:nvSpPr>
        <p:spPr>
          <a:xfrm>
            <a:off x="510650" y="513300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801625" y="675575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Sideline guidelines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658825" y="1772700"/>
            <a:ext cx="2476500" cy="5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Good vibes only</a:t>
            </a:r>
            <a:endParaRPr b="1" sz="1300">
              <a:solidFill>
                <a:schemeClr val="dk1"/>
              </a:solidFill>
              <a:latin typeface="Red Hat Display"/>
              <a:ea typeface="Red Hat Display"/>
              <a:cs typeface="Red Hat Display"/>
              <a:sym typeface="Red Hat Dis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Positivity is the best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Cheer loud, coach low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Use your voice for cheering, not coaching.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Respect the game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Let coaches coach, refs ref, and players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Be present, not perfect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Focus on the moment, not the outcome.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Enjoy the ride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Lacrosse is fun for everyone!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3628225" y="516825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6737125" y="516825"/>
            <a:ext cx="2772900" cy="6762900"/>
          </a:xfrm>
          <a:prstGeom prst="roundRect">
            <a:avLst>
              <a:gd fmla="val 5725" name="adj"/>
            </a:avLst>
          </a:prstGeom>
          <a:noFill/>
          <a:ln cap="flat" cmpd="sng" w="28575">
            <a:solidFill>
              <a:srgbClr val="F634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3919225" y="672213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Sideline guidelines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3776425" y="1769338"/>
            <a:ext cx="2476500" cy="5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Good vibes only</a:t>
            </a:r>
            <a:endParaRPr b="1" sz="1300">
              <a:solidFill>
                <a:schemeClr val="dk1"/>
              </a:solidFill>
              <a:latin typeface="Red Hat Display"/>
              <a:ea typeface="Red Hat Display"/>
              <a:cs typeface="Red Hat Display"/>
              <a:sym typeface="Red Hat Dis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Positivity is the best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Cheer loud, coach low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Use your voice for cheering, not coaching.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Respect the game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Let coaches coach, refs ref, and players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Be present, not perfect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Focus on the moment, not the outcome.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Enjoy the ride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Lacrosse is fun for everyone!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7036825" y="660138"/>
            <a:ext cx="21909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Sideline guidelines</a:t>
            </a:r>
            <a:endParaRPr b="1" sz="22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6894025" y="1757263"/>
            <a:ext cx="2476500" cy="5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Good vibes only</a:t>
            </a:r>
            <a:endParaRPr b="1" sz="1300">
              <a:solidFill>
                <a:schemeClr val="dk1"/>
              </a:solidFill>
              <a:latin typeface="Red Hat Display"/>
              <a:ea typeface="Red Hat Display"/>
              <a:cs typeface="Red Hat Display"/>
              <a:sym typeface="Red Hat Dis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Positivity is the best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Cheer loud, coach low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Use your voice for cheering, not coaching.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Respect the game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Let coaches coach, refs ref, and players play.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Be present, not perfect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Focus on the moment, not the outcome.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rPr>
              <a:t>Enjoy the ride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Lacrosse is fun for everyone!</a:t>
            </a:r>
            <a:endParaRPr sz="1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