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7" r:id="rId2"/>
    <p:sldId id="259" r:id="rId3"/>
    <p:sldId id="260" r:id="rId4"/>
    <p:sldId id="268" r:id="rId5"/>
    <p:sldId id="263" r:id="rId6"/>
    <p:sldId id="264" r:id="rId7"/>
    <p:sldId id="269" r:id="rId8"/>
    <p:sldId id="282" r:id="rId9"/>
    <p:sldId id="280" r:id="rId10"/>
    <p:sldId id="279" r:id="rId11"/>
    <p:sldId id="278" r:id="rId12"/>
    <p:sldId id="281" r:id="rId13"/>
    <p:sldId id="265" r:id="rId14"/>
    <p:sldId id="273" r:id="rId15"/>
    <p:sldId id="277" r:id="rId16"/>
    <p:sldId id="274" r:id="rId17"/>
    <p:sldId id="276" r:id="rId18"/>
    <p:sldId id="271" r:id="rId19"/>
  </p:sldIdLst>
  <p:sldSz cx="12192000" cy="6858000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606"/>
    <a:srgbClr val="661302"/>
    <a:srgbClr val="DA4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C539-443B-4280-9E12-82DDBF41242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00CC-444B-46A1-919E-786E156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0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C539-443B-4280-9E12-82DDBF41242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00CC-444B-46A1-919E-786E156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6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C539-443B-4280-9E12-82DDBF41242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00CC-444B-46A1-919E-786E156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9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C539-443B-4280-9E12-82DDBF41242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00CC-444B-46A1-919E-786E156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6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C539-443B-4280-9E12-82DDBF41242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00CC-444B-46A1-919E-786E156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4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C539-443B-4280-9E12-82DDBF41242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00CC-444B-46A1-919E-786E156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C539-443B-4280-9E12-82DDBF41242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00CC-444B-46A1-919E-786E156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C539-443B-4280-9E12-82DDBF41242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00CC-444B-46A1-919E-786E156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C539-443B-4280-9E12-82DDBF41242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00CC-444B-46A1-919E-786E156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C539-443B-4280-9E12-82DDBF41242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00CC-444B-46A1-919E-786E156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0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C539-443B-4280-9E12-82DDBF41242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00CC-444B-46A1-919E-786E156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C539-443B-4280-9E12-82DDBF41242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700CC-444B-46A1-919E-786E156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1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ckphoto.com/photos/question-mar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ssoulalacross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D131-9CC9-46D0-AC7F-2F4A08C5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2025 PARENT KICKOFF MEETING</a:t>
            </a:r>
          </a:p>
        </p:txBody>
      </p:sp>
      <p:pic>
        <p:nvPicPr>
          <p:cNvPr id="4" name="Picture 3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6C782EC6-9FE5-DD7D-0072-F688B4C6E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38" y="1075667"/>
            <a:ext cx="3502325" cy="490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8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4539E1-66EC-B08F-C315-0542C796F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A picture containing protective garment&#10;&#10;Description automatically generated">
            <a:extLst>
              <a:ext uri="{FF2B5EF4-FFF2-40B4-BE49-F238E27FC236}">
                <a16:creationId xmlns:a16="http://schemas.microsoft.com/office/drawing/2014/main" id="{47461838-FA94-96D3-8DEB-CBF8E6B02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r="12066"/>
          <a:stretch/>
        </p:blipFill>
        <p:spPr>
          <a:xfrm>
            <a:off x="10067925" y="4614718"/>
            <a:ext cx="1371600" cy="2044344"/>
          </a:xfrm>
          <a:custGeom>
            <a:avLst/>
            <a:gdLst/>
            <a:ahLst/>
            <a:cxnLst/>
            <a:rect l="l" t="t" r="r" b="b"/>
            <a:pathLst>
              <a:path w="4601192" h="6858000">
                <a:moveTo>
                  <a:pt x="738252" y="0"/>
                </a:moveTo>
                <a:lnTo>
                  <a:pt x="4601192" y="0"/>
                </a:lnTo>
                <a:lnTo>
                  <a:pt x="4601192" y="6858000"/>
                </a:lnTo>
                <a:lnTo>
                  <a:pt x="26600" y="6858000"/>
                </a:lnTo>
                <a:cubicBezTo>
                  <a:pt x="26892" y="6848886"/>
                  <a:pt x="27183" y="6839772"/>
                  <a:pt x="27474" y="6830658"/>
                </a:cubicBezTo>
                <a:cubicBezTo>
                  <a:pt x="26407" y="6820509"/>
                  <a:pt x="23746" y="6812097"/>
                  <a:pt x="18997" y="6807120"/>
                </a:cubicBezTo>
                <a:cubicBezTo>
                  <a:pt x="17525" y="6790325"/>
                  <a:pt x="29162" y="6774261"/>
                  <a:pt x="7137" y="6760865"/>
                </a:cubicBezTo>
                <a:cubicBezTo>
                  <a:pt x="-18690" y="6741525"/>
                  <a:pt x="36582" y="6698874"/>
                  <a:pt x="1509" y="6697766"/>
                </a:cubicBezTo>
                <a:cubicBezTo>
                  <a:pt x="39664" y="6667189"/>
                  <a:pt x="16022" y="6652694"/>
                  <a:pt x="8215" y="6616463"/>
                </a:cubicBezTo>
                <a:cubicBezTo>
                  <a:pt x="-6748" y="6590470"/>
                  <a:pt x="28879" y="6504828"/>
                  <a:pt x="36391" y="6432223"/>
                </a:cubicBezTo>
                <a:cubicBezTo>
                  <a:pt x="48645" y="6390313"/>
                  <a:pt x="62897" y="6411448"/>
                  <a:pt x="63226" y="6361482"/>
                </a:cubicBezTo>
                <a:cubicBezTo>
                  <a:pt x="58956" y="6358292"/>
                  <a:pt x="79553" y="6313235"/>
                  <a:pt x="84789" y="6290409"/>
                </a:cubicBezTo>
                <a:cubicBezTo>
                  <a:pt x="90026" y="6267583"/>
                  <a:pt x="70411" y="6240753"/>
                  <a:pt x="94648" y="6224529"/>
                </a:cubicBezTo>
                <a:cubicBezTo>
                  <a:pt x="175790" y="6142756"/>
                  <a:pt x="124488" y="6086153"/>
                  <a:pt x="150795" y="6009109"/>
                </a:cubicBezTo>
                <a:cubicBezTo>
                  <a:pt x="170315" y="5931813"/>
                  <a:pt x="154171" y="5972490"/>
                  <a:pt x="162963" y="5933293"/>
                </a:cubicBezTo>
                <a:lnTo>
                  <a:pt x="160072" y="5876809"/>
                </a:lnTo>
                <a:lnTo>
                  <a:pt x="145227" y="5835476"/>
                </a:lnTo>
                <a:cubicBezTo>
                  <a:pt x="134911" y="5801040"/>
                  <a:pt x="143825" y="5789510"/>
                  <a:pt x="148142" y="5777976"/>
                </a:cubicBezTo>
                <a:cubicBezTo>
                  <a:pt x="148142" y="5777862"/>
                  <a:pt x="148143" y="5777748"/>
                  <a:pt x="148143" y="5777634"/>
                </a:cubicBezTo>
                <a:lnTo>
                  <a:pt x="140074" y="5767522"/>
                </a:lnTo>
                <a:cubicBezTo>
                  <a:pt x="132636" y="5758605"/>
                  <a:pt x="127887" y="5750074"/>
                  <a:pt x="135915" y="5738405"/>
                </a:cubicBezTo>
                <a:lnTo>
                  <a:pt x="136567" y="5737743"/>
                </a:lnTo>
                <a:lnTo>
                  <a:pt x="123490" y="5720450"/>
                </a:lnTo>
                <a:cubicBezTo>
                  <a:pt x="137298" y="5702285"/>
                  <a:pt x="135593" y="5690529"/>
                  <a:pt x="123832" y="5675478"/>
                </a:cubicBezTo>
                <a:cubicBezTo>
                  <a:pt x="121625" y="5666952"/>
                  <a:pt x="122504" y="5659387"/>
                  <a:pt x="124569" y="5652490"/>
                </a:cubicBezTo>
                <a:lnTo>
                  <a:pt x="127524" y="5645356"/>
                </a:lnTo>
                <a:lnTo>
                  <a:pt x="115687" y="5603540"/>
                </a:lnTo>
                <a:cubicBezTo>
                  <a:pt x="116187" y="5593593"/>
                  <a:pt x="116685" y="5583645"/>
                  <a:pt x="117185" y="5573698"/>
                </a:cubicBezTo>
                <a:lnTo>
                  <a:pt x="128187" y="5578724"/>
                </a:lnTo>
                <a:lnTo>
                  <a:pt x="132990" y="5580535"/>
                </a:lnTo>
                <a:lnTo>
                  <a:pt x="133470" y="5580018"/>
                </a:lnTo>
                <a:lnTo>
                  <a:pt x="132923" y="5578485"/>
                </a:lnTo>
                <a:lnTo>
                  <a:pt x="132746" y="5563711"/>
                </a:lnTo>
                <a:cubicBezTo>
                  <a:pt x="132951" y="5549489"/>
                  <a:pt x="135516" y="5507940"/>
                  <a:pt x="134153" y="5493153"/>
                </a:cubicBezTo>
                <a:lnTo>
                  <a:pt x="124566" y="5474991"/>
                </a:lnTo>
                <a:cubicBezTo>
                  <a:pt x="119073" y="5461062"/>
                  <a:pt x="126245" y="5443046"/>
                  <a:pt x="123118" y="5430764"/>
                </a:cubicBezTo>
                <a:lnTo>
                  <a:pt x="127731" y="5390706"/>
                </a:lnTo>
                <a:lnTo>
                  <a:pt x="122359" y="5329235"/>
                </a:lnTo>
                <a:cubicBezTo>
                  <a:pt x="102663" y="5299213"/>
                  <a:pt x="95991" y="5269553"/>
                  <a:pt x="85293" y="5241830"/>
                </a:cubicBezTo>
                <a:cubicBezTo>
                  <a:pt x="72658" y="5199576"/>
                  <a:pt x="114666" y="5223439"/>
                  <a:pt x="73923" y="5173808"/>
                </a:cubicBezTo>
                <a:cubicBezTo>
                  <a:pt x="85313" y="5166518"/>
                  <a:pt x="84547" y="5159670"/>
                  <a:pt x="76238" y="5148983"/>
                </a:cubicBezTo>
                <a:cubicBezTo>
                  <a:pt x="80247" y="5132464"/>
                  <a:pt x="94902" y="5092755"/>
                  <a:pt x="97978" y="5074694"/>
                </a:cubicBezTo>
                <a:cubicBezTo>
                  <a:pt x="110731" y="5059292"/>
                  <a:pt x="83944" y="5055678"/>
                  <a:pt x="94694" y="5040617"/>
                </a:cubicBezTo>
                <a:cubicBezTo>
                  <a:pt x="94802" y="5025081"/>
                  <a:pt x="78298" y="5051506"/>
                  <a:pt x="73697" y="5034877"/>
                </a:cubicBezTo>
                <a:cubicBezTo>
                  <a:pt x="71814" y="5019478"/>
                  <a:pt x="53847" y="5017763"/>
                  <a:pt x="60452" y="5009251"/>
                </a:cubicBezTo>
                <a:cubicBezTo>
                  <a:pt x="62654" y="5006415"/>
                  <a:pt x="67586" y="5002823"/>
                  <a:pt x="76752" y="4997718"/>
                </a:cubicBezTo>
                <a:cubicBezTo>
                  <a:pt x="63037" y="4977564"/>
                  <a:pt x="80093" y="4971299"/>
                  <a:pt x="83605" y="4941112"/>
                </a:cubicBezTo>
                <a:cubicBezTo>
                  <a:pt x="71413" y="4930089"/>
                  <a:pt x="74481" y="4919724"/>
                  <a:pt x="82334" y="4909026"/>
                </a:cubicBezTo>
                <a:cubicBezTo>
                  <a:pt x="74598" y="4880945"/>
                  <a:pt x="84463" y="4853361"/>
                  <a:pt x="84533" y="4820775"/>
                </a:cubicBezTo>
                <a:cubicBezTo>
                  <a:pt x="66992" y="4787591"/>
                  <a:pt x="91097" y="4766727"/>
                  <a:pt x="91061" y="4731916"/>
                </a:cubicBezTo>
                <a:cubicBezTo>
                  <a:pt x="97317" y="4695770"/>
                  <a:pt x="116230" y="4627327"/>
                  <a:pt x="122071" y="4603897"/>
                </a:cubicBezTo>
                <a:cubicBezTo>
                  <a:pt x="117440" y="4600264"/>
                  <a:pt x="120402" y="4591022"/>
                  <a:pt x="126106" y="4591335"/>
                </a:cubicBezTo>
                <a:cubicBezTo>
                  <a:pt x="123756" y="4586933"/>
                  <a:pt x="111571" y="4577124"/>
                  <a:pt x="120368" y="4575090"/>
                </a:cubicBezTo>
                <a:lnTo>
                  <a:pt x="116699" y="4558891"/>
                </a:lnTo>
                <a:lnTo>
                  <a:pt x="117721" y="4555518"/>
                </a:lnTo>
                <a:cubicBezTo>
                  <a:pt x="123273" y="4548594"/>
                  <a:pt x="135291" y="4542181"/>
                  <a:pt x="121288" y="4532201"/>
                </a:cubicBezTo>
                <a:cubicBezTo>
                  <a:pt x="136928" y="4512310"/>
                  <a:pt x="128725" y="4502391"/>
                  <a:pt x="147711" y="4486617"/>
                </a:cubicBezTo>
                <a:cubicBezTo>
                  <a:pt x="158484" y="4463542"/>
                  <a:pt x="122280" y="4473495"/>
                  <a:pt x="144056" y="4443395"/>
                </a:cubicBezTo>
                <a:cubicBezTo>
                  <a:pt x="140912" y="4425979"/>
                  <a:pt x="142547" y="4407926"/>
                  <a:pt x="148799" y="4390977"/>
                </a:cubicBezTo>
                <a:cubicBezTo>
                  <a:pt x="155595" y="4391868"/>
                  <a:pt x="150366" y="4381694"/>
                  <a:pt x="150189" y="4377953"/>
                </a:cubicBezTo>
                <a:cubicBezTo>
                  <a:pt x="154054" y="4379688"/>
                  <a:pt x="159180" y="4373931"/>
                  <a:pt x="157161" y="4370129"/>
                </a:cubicBezTo>
                <a:cubicBezTo>
                  <a:pt x="168992" y="4355089"/>
                  <a:pt x="204839" y="4311648"/>
                  <a:pt x="221172" y="4287716"/>
                </a:cubicBezTo>
                <a:cubicBezTo>
                  <a:pt x="232682" y="4263059"/>
                  <a:pt x="256375" y="4254679"/>
                  <a:pt x="255165" y="4226534"/>
                </a:cubicBezTo>
                <a:cubicBezTo>
                  <a:pt x="266015" y="4203483"/>
                  <a:pt x="282023" y="4186568"/>
                  <a:pt x="285944" y="4164636"/>
                </a:cubicBezTo>
                <a:cubicBezTo>
                  <a:pt x="294955" y="4159143"/>
                  <a:pt x="300526" y="4152620"/>
                  <a:pt x="295693" y="4141582"/>
                </a:cubicBezTo>
                <a:cubicBezTo>
                  <a:pt x="308142" y="4121141"/>
                  <a:pt x="322089" y="4121228"/>
                  <a:pt x="319223" y="4103323"/>
                </a:cubicBezTo>
                <a:cubicBezTo>
                  <a:pt x="351512" y="4098587"/>
                  <a:pt x="328609" y="4093027"/>
                  <a:pt x="333663" y="4077824"/>
                </a:cubicBezTo>
                <a:cubicBezTo>
                  <a:pt x="335974" y="4064831"/>
                  <a:pt x="315731" y="4079163"/>
                  <a:pt x="320953" y="4068192"/>
                </a:cubicBezTo>
                <a:cubicBezTo>
                  <a:pt x="333427" y="4060380"/>
                  <a:pt x="315984" y="4050720"/>
                  <a:pt x="329962" y="4043196"/>
                </a:cubicBezTo>
                <a:cubicBezTo>
                  <a:pt x="341100" y="4053666"/>
                  <a:pt x="341751" y="4018950"/>
                  <a:pt x="353517" y="4024856"/>
                </a:cubicBezTo>
                <a:cubicBezTo>
                  <a:pt x="343556" y="4005479"/>
                  <a:pt x="366490" y="4012360"/>
                  <a:pt x="369715" y="3996365"/>
                </a:cubicBezTo>
                <a:cubicBezTo>
                  <a:pt x="367475" y="3986595"/>
                  <a:pt x="369211" y="3981543"/>
                  <a:pt x="379555" y="3979401"/>
                </a:cubicBezTo>
                <a:cubicBezTo>
                  <a:pt x="367646" y="3933458"/>
                  <a:pt x="388974" y="3961494"/>
                  <a:pt x="394185" y="3928228"/>
                </a:cubicBezTo>
                <a:cubicBezTo>
                  <a:pt x="396507" y="3898275"/>
                  <a:pt x="404954" y="3867782"/>
                  <a:pt x="390160" y="3828676"/>
                </a:cubicBezTo>
                <a:cubicBezTo>
                  <a:pt x="384585" y="3819798"/>
                  <a:pt x="387756" y="3808027"/>
                  <a:pt x="397237" y="3802385"/>
                </a:cubicBezTo>
                <a:cubicBezTo>
                  <a:pt x="398869" y="3801415"/>
                  <a:pt x="400632" y="3800665"/>
                  <a:pt x="402468" y="3800163"/>
                </a:cubicBezTo>
                <a:cubicBezTo>
                  <a:pt x="406187" y="3784407"/>
                  <a:pt x="412833" y="3729161"/>
                  <a:pt x="419553" y="3707849"/>
                </a:cubicBezTo>
                <a:cubicBezTo>
                  <a:pt x="427191" y="3696536"/>
                  <a:pt x="450857" y="3687984"/>
                  <a:pt x="442791" y="3672289"/>
                </a:cubicBezTo>
                <a:cubicBezTo>
                  <a:pt x="454321" y="3676732"/>
                  <a:pt x="442406" y="3654553"/>
                  <a:pt x="453506" y="3651490"/>
                </a:cubicBezTo>
                <a:cubicBezTo>
                  <a:pt x="462536" y="3649938"/>
                  <a:pt x="461024" y="3642848"/>
                  <a:pt x="463867" y="3637308"/>
                </a:cubicBezTo>
                <a:cubicBezTo>
                  <a:pt x="472833" y="3633114"/>
                  <a:pt x="478706" y="3605537"/>
                  <a:pt x="476438" y="3596088"/>
                </a:cubicBezTo>
                <a:cubicBezTo>
                  <a:pt x="464530" y="3569650"/>
                  <a:pt x="500049" y="3546790"/>
                  <a:pt x="491497" y="3525619"/>
                </a:cubicBezTo>
                <a:cubicBezTo>
                  <a:pt x="491833" y="3519984"/>
                  <a:pt x="493497" y="3515264"/>
                  <a:pt x="495979" y="3511139"/>
                </a:cubicBezTo>
                <a:lnTo>
                  <a:pt x="504897" y="3500760"/>
                </a:lnTo>
                <a:lnTo>
                  <a:pt x="511383" y="3500156"/>
                </a:lnTo>
                <a:lnTo>
                  <a:pt x="514661" y="3492522"/>
                </a:lnTo>
                <a:lnTo>
                  <a:pt x="516591" y="3490924"/>
                </a:lnTo>
                <a:cubicBezTo>
                  <a:pt x="520304" y="3487883"/>
                  <a:pt x="523811" y="3484792"/>
                  <a:pt x="526604" y="3481328"/>
                </a:cubicBezTo>
                <a:cubicBezTo>
                  <a:pt x="501233" y="3472978"/>
                  <a:pt x="546190" y="3450491"/>
                  <a:pt x="521677" y="3450102"/>
                </a:cubicBezTo>
                <a:cubicBezTo>
                  <a:pt x="532617" y="3429618"/>
                  <a:pt x="506415" y="3434623"/>
                  <a:pt x="537252" y="3420520"/>
                </a:cubicBezTo>
                <a:cubicBezTo>
                  <a:pt x="538177" y="3379165"/>
                  <a:pt x="597072" y="3324511"/>
                  <a:pt x="584418" y="3284165"/>
                </a:cubicBezTo>
                <a:cubicBezTo>
                  <a:pt x="595839" y="3253336"/>
                  <a:pt x="600583" y="3260142"/>
                  <a:pt x="605777" y="3235544"/>
                </a:cubicBezTo>
                <a:cubicBezTo>
                  <a:pt x="616179" y="3195982"/>
                  <a:pt x="622759" y="3088699"/>
                  <a:pt x="624913" y="3057384"/>
                </a:cubicBezTo>
                <a:cubicBezTo>
                  <a:pt x="621988" y="3054365"/>
                  <a:pt x="620005" y="3051091"/>
                  <a:pt x="618697" y="3047652"/>
                </a:cubicBezTo>
                <a:lnTo>
                  <a:pt x="616644" y="3037529"/>
                </a:lnTo>
                <a:lnTo>
                  <a:pt x="617876" y="3036541"/>
                </a:lnTo>
                <a:cubicBezTo>
                  <a:pt x="621043" y="3031669"/>
                  <a:pt x="621147" y="3028266"/>
                  <a:pt x="619896" y="3025524"/>
                </a:cubicBezTo>
                <a:lnTo>
                  <a:pt x="617374" y="3022606"/>
                </a:lnTo>
                <a:cubicBezTo>
                  <a:pt x="617526" y="3020033"/>
                  <a:pt x="617679" y="3017460"/>
                  <a:pt x="617831" y="3014887"/>
                </a:cubicBezTo>
                <a:lnTo>
                  <a:pt x="616227" y="2999257"/>
                </a:lnTo>
                <a:lnTo>
                  <a:pt x="618274" y="2996732"/>
                </a:lnTo>
                <a:cubicBezTo>
                  <a:pt x="618686" y="2989081"/>
                  <a:pt x="619099" y="2981431"/>
                  <a:pt x="619511" y="2973780"/>
                </a:cubicBezTo>
                <a:lnTo>
                  <a:pt x="620642" y="2973655"/>
                </a:lnTo>
                <a:cubicBezTo>
                  <a:pt x="623208" y="2972846"/>
                  <a:pt x="625154" y="2971263"/>
                  <a:pt x="625859" y="2968014"/>
                </a:cubicBezTo>
                <a:cubicBezTo>
                  <a:pt x="641104" y="2975784"/>
                  <a:pt x="632553" y="2967071"/>
                  <a:pt x="633290" y="2956801"/>
                </a:cubicBezTo>
                <a:cubicBezTo>
                  <a:pt x="657130" y="2966578"/>
                  <a:pt x="649356" y="2935726"/>
                  <a:pt x="664209" y="2933298"/>
                </a:cubicBezTo>
                <a:cubicBezTo>
                  <a:pt x="664212" y="2925534"/>
                  <a:pt x="664649" y="2917501"/>
                  <a:pt x="665622" y="2909390"/>
                </a:cubicBezTo>
                <a:lnTo>
                  <a:pt x="666516" y="2904671"/>
                </a:lnTo>
                <a:lnTo>
                  <a:pt x="666785" y="2904615"/>
                </a:lnTo>
                <a:cubicBezTo>
                  <a:pt x="667515" y="2903671"/>
                  <a:pt x="668011" y="2902150"/>
                  <a:pt x="668228" y="2899714"/>
                </a:cubicBezTo>
                <a:cubicBezTo>
                  <a:pt x="668200" y="2898499"/>
                  <a:pt x="668172" y="2897282"/>
                  <a:pt x="668144" y="2896066"/>
                </a:cubicBezTo>
                <a:lnTo>
                  <a:pt x="669877" y="2886912"/>
                </a:lnTo>
                <a:lnTo>
                  <a:pt x="672144" y="2884014"/>
                </a:lnTo>
                <a:lnTo>
                  <a:pt x="675452" y="2883229"/>
                </a:lnTo>
                <a:cubicBezTo>
                  <a:pt x="675391" y="2882933"/>
                  <a:pt x="675329" y="2882639"/>
                  <a:pt x="675268" y="2882343"/>
                </a:cubicBezTo>
                <a:cubicBezTo>
                  <a:pt x="671128" y="2875325"/>
                  <a:pt x="663714" y="2872524"/>
                  <a:pt x="687009" y="2866529"/>
                </a:cubicBezTo>
                <a:cubicBezTo>
                  <a:pt x="681161" y="2850828"/>
                  <a:pt x="694937" y="2849285"/>
                  <a:pt x="703772" y="2829536"/>
                </a:cubicBezTo>
                <a:cubicBezTo>
                  <a:pt x="697142" y="2820214"/>
                  <a:pt x="701540" y="2813723"/>
                  <a:pt x="709503" y="2807759"/>
                </a:cubicBezTo>
                <a:cubicBezTo>
                  <a:pt x="709675" y="2787664"/>
                  <a:pt x="722617" y="2770658"/>
                  <a:pt x="729434" y="2748755"/>
                </a:cubicBezTo>
                <a:cubicBezTo>
                  <a:pt x="723495" y="2723695"/>
                  <a:pt x="745457" y="2713438"/>
                  <a:pt x="752657" y="2690022"/>
                </a:cubicBezTo>
                <a:cubicBezTo>
                  <a:pt x="738132" y="2667595"/>
                  <a:pt x="772440" y="2674802"/>
                  <a:pt x="782299" y="2663439"/>
                </a:cubicBezTo>
                <a:lnTo>
                  <a:pt x="783672" y="2660083"/>
                </a:lnTo>
                <a:cubicBezTo>
                  <a:pt x="783367" y="2657010"/>
                  <a:pt x="783060" y="2653937"/>
                  <a:pt x="782755" y="2650864"/>
                </a:cubicBezTo>
                <a:lnTo>
                  <a:pt x="781641" y="2647388"/>
                </a:lnTo>
                <a:cubicBezTo>
                  <a:pt x="781160" y="2644997"/>
                  <a:pt x="781208" y="2643412"/>
                  <a:pt x="781648" y="2642321"/>
                </a:cubicBezTo>
                <a:lnTo>
                  <a:pt x="781893" y="2642199"/>
                </a:lnTo>
                <a:cubicBezTo>
                  <a:pt x="781736" y="2640614"/>
                  <a:pt x="781577" y="2639031"/>
                  <a:pt x="781420" y="2637446"/>
                </a:cubicBezTo>
                <a:cubicBezTo>
                  <a:pt x="780062" y="2629421"/>
                  <a:pt x="778210" y="2621608"/>
                  <a:pt x="776013" y="2614161"/>
                </a:cubicBezTo>
                <a:cubicBezTo>
                  <a:pt x="789698" y="2608058"/>
                  <a:pt x="773433" y="2580448"/>
                  <a:pt x="799274" y="2583767"/>
                </a:cubicBezTo>
                <a:cubicBezTo>
                  <a:pt x="797076" y="2573730"/>
                  <a:pt x="786332" y="2567549"/>
                  <a:pt x="803286" y="2571126"/>
                </a:cubicBezTo>
                <a:lnTo>
                  <a:pt x="804150" y="2569441"/>
                </a:lnTo>
                <a:lnTo>
                  <a:pt x="800301" y="2563632"/>
                </a:lnTo>
                <a:cubicBezTo>
                  <a:pt x="798670" y="2557453"/>
                  <a:pt x="797071" y="2551799"/>
                  <a:pt x="793576" y="2556344"/>
                </a:cubicBezTo>
                <a:cubicBezTo>
                  <a:pt x="785387" y="2548895"/>
                  <a:pt x="796146" y="2540807"/>
                  <a:pt x="788869" y="2533157"/>
                </a:cubicBezTo>
                <a:cubicBezTo>
                  <a:pt x="786041" y="2522927"/>
                  <a:pt x="797801" y="2536851"/>
                  <a:pt x="796781" y="2524899"/>
                </a:cubicBezTo>
                <a:cubicBezTo>
                  <a:pt x="796934" y="2523879"/>
                  <a:pt x="797088" y="2522860"/>
                  <a:pt x="797241" y="2521840"/>
                </a:cubicBezTo>
                <a:lnTo>
                  <a:pt x="796029" y="2516618"/>
                </a:lnTo>
                <a:lnTo>
                  <a:pt x="792761" y="2514462"/>
                </a:lnTo>
                <a:cubicBezTo>
                  <a:pt x="790774" y="2512148"/>
                  <a:pt x="789910" y="2508859"/>
                  <a:pt x="791595" y="2503381"/>
                </a:cubicBezTo>
                <a:lnTo>
                  <a:pt x="792181" y="2502571"/>
                </a:lnTo>
                <a:lnTo>
                  <a:pt x="788824" y="2501027"/>
                </a:lnTo>
                <a:lnTo>
                  <a:pt x="787270" y="2492600"/>
                </a:lnTo>
                <a:lnTo>
                  <a:pt x="778877" y="2485183"/>
                </a:lnTo>
                <a:lnTo>
                  <a:pt x="780557" y="2480669"/>
                </a:lnTo>
                <a:lnTo>
                  <a:pt x="783964" y="2480825"/>
                </a:lnTo>
                <a:lnTo>
                  <a:pt x="775765" y="2465130"/>
                </a:lnTo>
                <a:cubicBezTo>
                  <a:pt x="778982" y="2455259"/>
                  <a:pt x="775818" y="2449073"/>
                  <a:pt x="770558" y="2443685"/>
                </a:cubicBezTo>
                <a:cubicBezTo>
                  <a:pt x="768821" y="2423506"/>
                  <a:pt x="759680" y="2407402"/>
                  <a:pt x="753813" y="2385914"/>
                </a:cubicBezTo>
                <a:cubicBezTo>
                  <a:pt x="755336" y="2360280"/>
                  <a:pt x="741334" y="2351643"/>
                  <a:pt x="735113" y="2328662"/>
                </a:cubicBezTo>
                <a:cubicBezTo>
                  <a:pt x="742984" y="2301647"/>
                  <a:pt x="715756" y="2318371"/>
                  <a:pt x="713172" y="2298217"/>
                </a:cubicBezTo>
                <a:cubicBezTo>
                  <a:pt x="718425" y="2262517"/>
                  <a:pt x="703833" y="2301922"/>
                  <a:pt x="698974" y="2250782"/>
                </a:cubicBezTo>
                <a:cubicBezTo>
                  <a:pt x="700296" y="2247398"/>
                  <a:pt x="697378" y="2241930"/>
                  <a:pt x="695006" y="2243352"/>
                </a:cubicBezTo>
                <a:cubicBezTo>
                  <a:pt x="695218" y="2239945"/>
                  <a:pt x="698649" y="2230878"/>
                  <a:pt x="694540" y="2231409"/>
                </a:cubicBezTo>
                <a:cubicBezTo>
                  <a:pt x="691262" y="2215680"/>
                  <a:pt x="690791" y="2199138"/>
                  <a:pt x="693174" y="2183375"/>
                </a:cubicBezTo>
                <a:cubicBezTo>
                  <a:pt x="680938" y="2154998"/>
                  <a:pt x="702415" y="2165592"/>
                  <a:pt x="696594" y="2144085"/>
                </a:cubicBezTo>
                <a:cubicBezTo>
                  <a:pt x="685630" y="2128897"/>
                  <a:pt x="690840" y="2120189"/>
                  <a:pt x="682003" y="2101383"/>
                </a:cubicBezTo>
                <a:cubicBezTo>
                  <a:pt x="690702" y="2092860"/>
                  <a:pt x="683661" y="2086506"/>
                  <a:pt x="680520" y="2079956"/>
                </a:cubicBezTo>
                <a:lnTo>
                  <a:pt x="680002" y="2076836"/>
                </a:lnTo>
                <a:lnTo>
                  <a:pt x="682664" y="2062205"/>
                </a:lnTo>
                <a:cubicBezTo>
                  <a:pt x="677435" y="2059982"/>
                  <a:pt x="685036" y="2051541"/>
                  <a:pt x="686574" y="2047621"/>
                </a:cubicBezTo>
                <a:cubicBezTo>
                  <a:pt x="683137" y="2047669"/>
                  <a:pt x="681618" y="2039112"/>
                  <a:pt x="684505" y="2035989"/>
                </a:cubicBezTo>
                <a:cubicBezTo>
                  <a:pt x="697744" y="1971545"/>
                  <a:pt x="665102" y="2008454"/>
                  <a:pt x="684926" y="1969476"/>
                </a:cubicBezTo>
                <a:cubicBezTo>
                  <a:pt x="689323" y="1943615"/>
                  <a:pt x="649725" y="1944656"/>
                  <a:pt x="669491" y="1917869"/>
                </a:cubicBezTo>
                <a:cubicBezTo>
                  <a:pt x="670499" y="1886102"/>
                  <a:pt x="656602" y="1866056"/>
                  <a:pt x="668084" y="1836507"/>
                </a:cubicBezTo>
                <a:cubicBezTo>
                  <a:pt x="668964" y="1806766"/>
                  <a:pt x="663816" y="1781182"/>
                  <a:pt x="669261" y="1755879"/>
                </a:cubicBezTo>
                <a:cubicBezTo>
                  <a:pt x="664845" y="1745788"/>
                  <a:pt x="663293" y="1736202"/>
                  <a:pt x="670934" y="1726651"/>
                </a:cubicBezTo>
                <a:cubicBezTo>
                  <a:pt x="669678" y="1698957"/>
                  <a:pt x="659604" y="1692528"/>
                  <a:pt x="668418" y="1674709"/>
                </a:cubicBezTo>
                <a:cubicBezTo>
                  <a:pt x="663052" y="1669668"/>
                  <a:pt x="660191" y="1666183"/>
                  <a:pt x="658947" y="1663502"/>
                </a:cubicBezTo>
                <a:cubicBezTo>
                  <a:pt x="655218" y="1655460"/>
                  <a:pt x="666065" y="1654644"/>
                  <a:pt x="667634" y="1640672"/>
                </a:cubicBezTo>
                <a:cubicBezTo>
                  <a:pt x="670870" y="1625689"/>
                  <a:pt x="680041" y="1650492"/>
                  <a:pt x="680416" y="1636309"/>
                </a:cubicBezTo>
                <a:cubicBezTo>
                  <a:pt x="674381" y="1622116"/>
                  <a:pt x="690581" y="1619938"/>
                  <a:pt x="683355" y="1605349"/>
                </a:cubicBezTo>
                <a:cubicBezTo>
                  <a:pt x="671388" y="1611345"/>
                  <a:pt x="684009" y="1573894"/>
                  <a:pt x="673311" y="1574712"/>
                </a:cubicBezTo>
                <a:cubicBezTo>
                  <a:pt x="687788" y="1558635"/>
                  <a:pt x="668681" y="1555273"/>
                  <a:pt x="672392" y="1536647"/>
                </a:cubicBezTo>
                <a:cubicBezTo>
                  <a:pt x="677688" y="1527242"/>
                  <a:pt x="678342" y="1521025"/>
                  <a:pt x="671702" y="1513896"/>
                </a:cubicBezTo>
                <a:cubicBezTo>
                  <a:pt x="697596" y="1470305"/>
                  <a:pt x="671673" y="1490329"/>
                  <a:pt x="680462" y="1452296"/>
                </a:cubicBezTo>
                <a:cubicBezTo>
                  <a:pt x="690082" y="1419160"/>
                  <a:pt x="695497" y="1382582"/>
                  <a:pt x="720892" y="1347657"/>
                </a:cubicBezTo>
                <a:cubicBezTo>
                  <a:pt x="728252" y="1340763"/>
                  <a:pt x="730408" y="1326684"/>
                  <a:pt x="725707" y="1316214"/>
                </a:cubicBezTo>
                <a:cubicBezTo>
                  <a:pt x="724898" y="1314411"/>
                  <a:pt x="723913" y="1312787"/>
                  <a:pt x="722781" y="1311390"/>
                </a:cubicBezTo>
                <a:cubicBezTo>
                  <a:pt x="740925" y="1290091"/>
                  <a:pt x="731077" y="1279232"/>
                  <a:pt x="743580" y="1268952"/>
                </a:cubicBezTo>
                <a:cubicBezTo>
                  <a:pt x="747716" y="1237645"/>
                  <a:pt x="734341" y="1214150"/>
                  <a:pt x="745282" y="1204622"/>
                </a:cubicBezTo>
                <a:cubicBezTo>
                  <a:pt x="744051" y="1188944"/>
                  <a:pt x="730234" y="1168727"/>
                  <a:pt x="741960" y="1155703"/>
                </a:cubicBezTo>
                <a:cubicBezTo>
                  <a:pt x="731985" y="1155066"/>
                  <a:pt x="748925" y="1136907"/>
                  <a:pt x="742087" y="1128440"/>
                </a:cubicBezTo>
                <a:cubicBezTo>
                  <a:pt x="736171" y="1122556"/>
                  <a:pt x="739932" y="1115674"/>
                  <a:pt x="739973" y="1108417"/>
                </a:cubicBezTo>
                <a:cubicBezTo>
                  <a:pt x="735099" y="1099737"/>
                  <a:pt x="741268" y="1067483"/>
                  <a:pt x="746465" y="1058433"/>
                </a:cubicBezTo>
                <a:cubicBezTo>
                  <a:pt x="765005" y="1035713"/>
                  <a:pt x="748052" y="994640"/>
                  <a:pt x="762191" y="975987"/>
                </a:cubicBezTo>
                <a:cubicBezTo>
                  <a:pt x="764072" y="969800"/>
                  <a:pt x="764654" y="963971"/>
                  <a:pt x="764423" y="958395"/>
                </a:cubicBezTo>
                <a:lnTo>
                  <a:pt x="761915" y="943118"/>
                </a:lnTo>
                <a:lnTo>
                  <a:pt x="757474" y="939439"/>
                </a:lnTo>
                <a:cubicBezTo>
                  <a:pt x="757647" y="936206"/>
                  <a:pt x="757819" y="932972"/>
                  <a:pt x="757991" y="929739"/>
                </a:cubicBezTo>
                <a:lnTo>
                  <a:pt x="757204" y="927127"/>
                </a:lnTo>
                <a:cubicBezTo>
                  <a:pt x="755678" y="922138"/>
                  <a:pt x="754319" y="917190"/>
                  <a:pt x="753613" y="912177"/>
                </a:cubicBezTo>
                <a:cubicBezTo>
                  <a:pt x="775028" y="915106"/>
                  <a:pt x="751138" y="870019"/>
                  <a:pt x="768933" y="881067"/>
                </a:cubicBezTo>
                <a:cubicBezTo>
                  <a:pt x="768780" y="854032"/>
                  <a:pt x="782103" y="846928"/>
                  <a:pt x="765219" y="817416"/>
                </a:cubicBezTo>
                <a:cubicBezTo>
                  <a:pt x="780144" y="772732"/>
                  <a:pt x="762831" y="740070"/>
                  <a:pt x="787152" y="702815"/>
                </a:cubicBezTo>
                <a:cubicBezTo>
                  <a:pt x="777404" y="708645"/>
                  <a:pt x="779667" y="685431"/>
                  <a:pt x="783947" y="672401"/>
                </a:cubicBezTo>
                <a:cubicBezTo>
                  <a:pt x="745609" y="693593"/>
                  <a:pt x="816557" y="618072"/>
                  <a:pt x="789277" y="612154"/>
                </a:cubicBezTo>
                <a:cubicBezTo>
                  <a:pt x="814029" y="607196"/>
                  <a:pt x="790950" y="545243"/>
                  <a:pt x="816705" y="516197"/>
                </a:cubicBezTo>
                <a:cubicBezTo>
                  <a:pt x="818115" y="496236"/>
                  <a:pt x="819907" y="464307"/>
                  <a:pt x="823696" y="446558"/>
                </a:cubicBezTo>
                <a:lnTo>
                  <a:pt x="819138" y="402046"/>
                </a:lnTo>
                <a:cubicBezTo>
                  <a:pt x="813660" y="377878"/>
                  <a:pt x="816214" y="373884"/>
                  <a:pt x="809089" y="322733"/>
                </a:cubicBezTo>
                <a:cubicBezTo>
                  <a:pt x="809391" y="257376"/>
                  <a:pt x="793760" y="267420"/>
                  <a:pt x="798307" y="204587"/>
                </a:cubicBezTo>
                <a:cubicBezTo>
                  <a:pt x="791298" y="201120"/>
                  <a:pt x="789378" y="133016"/>
                  <a:pt x="784841" y="127724"/>
                </a:cubicBezTo>
                <a:lnTo>
                  <a:pt x="774543" y="110945"/>
                </a:lnTo>
                <a:lnTo>
                  <a:pt x="775980" y="108356"/>
                </a:lnTo>
                <a:cubicBezTo>
                  <a:pt x="778096" y="97517"/>
                  <a:pt x="775985" y="91347"/>
                  <a:pt x="772015" y="87265"/>
                </a:cubicBezTo>
                <a:lnTo>
                  <a:pt x="765760" y="83713"/>
                </a:lnTo>
                <a:lnTo>
                  <a:pt x="761352" y="69573"/>
                </a:lnTo>
                <a:lnTo>
                  <a:pt x="748123" y="42623"/>
                </a:lnTo>
                <a:lnTo>
                  <a:pt x="749910" y="36737"/>
                </a:lnTo>
                <a:close/>
              </a:path>
            </a:pathLst>
          </a:custGeom>
        </p:spPr>
      </p:pic>
      <p:sp>
        <p:nvSpPr>
          <p:cNvPr id="38" name="Rectangle 33">
            <a:extLst>
              <a:ext uri="{FF2B5EF4-FFF2-40B4-BE49-F238E27FC236}">
                <a16:creationId xmlns:a16="http://schemas.microsoft.com/office/drawing/2014/main" id="{E733E558-BE58-30BB-2CD0-218651D86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8F7C5-7918-B7BE-D018-9D50FD3C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b="1" i="1" u="sng" dirty="0">
                <a:solidFill>
                  <a:srgbClr val="FFFFFF"/>
                </a:solidFill>
              </a:rPr>
              <a:t>Chest Protector Requirements</a:t>
            </a:r>
            <a:endParaRPr lang="en-US" sz="2200" b="1" i="1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Content Placeholder 30">
            <a:extLst>
              <a:ext uri="{FF2B5EF4-FFF2-40B4-BE49-F238E27FC236}">
                <a16:creationId xmlns:a16="http://schemas.microsoft.com/office/drawing/2014/main" id="{B3E93C68-E649-B438-E58C-EB4F33CA9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2323323"/>
            <a:ext cx="7188199" cy="3853641"/>
          </a:xfrm>
        </p:spPr>
        <p:txBody>
          <a:bodyPr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USA Lacrosse requires NOCSAE standard ND200 chest protector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applies to all levels of boys lacrosse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Multiple brands and products available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Equipment must have NOCSAE logo and SEI certification mark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61845110-3FD3-D214-71DF-124CF6534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224" y="275106"/>
            <a:ext cx="1419524" cy="198903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0DA01DB-8972-B958-946A-590D747F08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r="11747" b="-6"/>
          <a:stretch/>
        </p:blipFill>
        <p:spPr>
          <a:xfrm>
            <a:off x="2481568" y="4632383"/>
            <a:ext cx="1539941" cy="20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6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1E6988-0418-A955-BC0C-618DBE455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3">
            <a:extLst>
              <a:ext uri="{FF2B5EF4-FFF2-40B4-BE49-F238E27FC236}">
                <a16:creationId xmlns:a16="http://schemas.microsoft.com/office/drawing/2014/main" id="{22244EB3-55A8-9152-B9BE-57E0151D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1A089-4BA7-DA36-E4EE-B631D13F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200" b="1" i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FREE MOUTH GUARDS</a:t>
            </a:r>
          </a:p>
        </p:txBody>
      </p:sp>
      <p:sp>
        <p:nvSpPr>
          <p:cNvPr id="40" name="Content Placeholder 30">
            <a:extLst>
              <a:ext uri="{FF2B5EF4-FFF2-40B4-BE49-F238E27FC236}">
                <a16:creationId xmlns:a16="http://schemas.microsoft.com/office/drawing/2014/main" id="{85540CCB-5AA6-9D02-39B9-F8D3C498C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2323323"/>
            <a:ext cx="7188199" cy="3853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Mouth Guards are required by USA Lacrosse</a:t>
            </a:r>
          </a:p>
          <a:p>
            <a:r>
              <a:rPr lang="en-US" sz="1800" dirty="0"/>
              <a:t>Referees check this through out the games</a:t>
            </a:r>
          </a:p>
          <a:p>
            <a:r>
              <a:rPr lang="en-US" sz="1800" dirty="0"/>
              <a:t>Mouth guards may not be clear</a:t>
            </a:r>
          </a:p>
          <a:p>
            <a:r>
              <a:rPr lang="en-US" sz="1800" dirty="0"/>
              <a:t>Thank you to Schieck Orthodontics for sponsoring FREE mouth guards for all NRL players</a:t>
            </a:r>
          </a:p>
          <a:p>
            <a:r>
              <a:rPr lang="en-US" sz="1800" dirty="0"/>
              <a:t>Complete Waiver and pick up your mouth guard tonight!</a:t>
            </a:r>
            <a:endParaRPr lang="en-US" sz="2600" b="1" dirty="0"/>
          </a:p>
          <a:p>
            <a:endParaRPr lang="en-US" sz="2600" b="1" dirty="0"/>
          </a:p>
        </p:txBody>
      </p:sp>
      <p:pic>
        <p:nvPicPr>
          <p:cNvPr id="3" name="Picture 2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6551F63A-E7A3-ACDC-231A-2266CB7B5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740" y="326547"/>
            <a:ext cx="1471283" cy="2061558"/>
          </a:xfrm>
          <a:prstGeom prst="rect">
            <a:avLst/>
          </a:prstGeom>
        </p:spPr>
      </p:pic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6E9244B0-4133-DF50-8C13-E79A4ED2C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93" y="5414859"/>
            <a:ext cx="2972215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2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043FE-6AF0-C1B8-EE71-3703BF17A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B6C0A83-A55A-95CF-2979-09B0D279A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F145159-99B7-7E15-2997-1D8EBCFC7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D177B1E5-AF5C-67A4-3422-39D3E9BE4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F4E0D-A1C9-05C0-6E9C-30B440CB0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/>
              <a:t>Volunteer Requirements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5E9FE4-570B-E449-BFA1-2F36A710A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Volunteer Requirements / Opportunities</a:t>
            </a:r>
          </a:p>
          <a:p>
            <a:r>
              <a:rPr lang="en-US" sz="1400" b="1" i="1" u="sng" dirty="0"/>
              <a:t>4 hours required per family</a:t>
            </a:r>
          </a:p>
          <a:p>
            <a:r>
              <a:rPr lang="en-US" sz="1400" dirty="0"/>
              <a:t>Team Manager </a:t>
            </a:r>
          </a:p>
          <a:p>
            <a:r>
              <a:rPr lang="en-US" sz="1400" dirty="0"/>
              <a:t>Score/Time Keepers</a:t>
            </a:r>
          </a:p>
          <a:p>
            <a:r>
              <a:rPr lang="en-US" sz="1400" dirty="0"/>
              <a:t>Tournament help</a:t>
            </a:r>
          </a:p>
          <a:p>
            <a:r>
              <a:rPr lang="en-US" sz="1400" dirty="0"/>
              <a:t>Field Maintenance</a:t>
            </a:r>
          </a:p>
          <a:p>
            <a:r>
              <a:rPr lang="en-US" sz="1400" dirty="0"/>
              <a:t>High School concessions</a:t>
            </a:r>
          </a:p>
          <a:p>
            <a:r>
              <a:rPr lang="en-US" sz="1400" dirty="0"/>
              <a:t>Dibs coming out soon</a:t>
            </a:r>
          </a:p>
          <a:p>
            <a:endParaRPr lang="en-US" sz="2000" b="1" dirty="0"/>
          </a:p>
          <a:p>
            <a:r>
              <a:rPr lang="en-US" sz="2000" b="1" dirty="0"/>
              <a:t>This WILL be enforced!!!  3 hours does not equal 4 hours!!!</a:t>
            </a:r>
          </a:p>
          <a:p>
            <a:endParaRPr lang="en-US" sz="2000" b="1" dirty="0"/>
          </a:p>
          <a:p>
            <a:pPr algn="ctr"/>
            <a:r>
              <a:rPr lang="en-US" sz="2400" b="1" i="1" u="sng" dirty="0"/>
              <a:t>We are looking for board members</a:t>
            </a:r>
          </a:p>
          <a:p>
            <a:pPr marL="0" indent="0">
              <a:buNone/>
            </a:pPr>
            <a:endParaRPr lang="en-US" sz="2000" b="1" dirty="0"/>
          </a:p>
          <a:p>
            <a:endParaRPr lang="en-US" sz="2000" b="1" dirty="0"/>
          </a:p>
        </p:txBody>
      </p:sp>
      <p:pic>
        <p:nvPicPr>
          <p:cNvPr id="3" name="Picture 2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D06F85D0-6786-BBAF-B1DE-71C4BF55D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4" y="2022601"/>
            <a:ext cx="2518913" cy="35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40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128F-F81A-4CDF-8ABC-5D0E94FC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Jesse James Raid Tournament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1DC35B-9090-4F76-AEB9-49B28C0132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3" y="2811104"/>
            <a:ext cx="3280799" cy="29281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7F43E-4806-4810-ADAC-C2008651F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/>
              <a:t>2025 Jesse James Raid</a:t>
            </a:r>
          </a:p>
          <a:p>
            <a:r>
              <a:rPr lang="en-US" sz="2200" b="1" dirty="0"/>
              <a:t>May 17th</a:t>
            </a:r>
          </a:p>
          <a:p>
            <a:r>
              <a:rPr lang="en-US" sz="2200" b="1" dirty="0"/>
              <a:t>Sponsors needed!</a:t>
            </a:r>
          </a:p>
          <a:p>
            <a:r>
              <a:rPr lang="en-US" sz="2200" b="1" dirty="0"/>
              <a:t>Volunteers needed! </a:t>
            </a:r>
          </a:p>
          <a:p>
            <a:pPr lvl="1"/>
            <a:r>
              <a:rPr lang="en-US" sz="2200" b="1" dirty="0"/>
              <a:t>Volunteer requirements will be met by helping with tournament </a:t>
            </a:r>
          </a:p>
          <a:p>
            <a:pPr lvl="1"/>
            <a:endParaRPr lang="en-US" sz="2200" b="1" dirty="0"/>
          </a:p>
          <a:p>
            <a:endParaRPr lang="en-US" sz="2200" dirty="0"/>
          </a:p>
        </p:txBody>
      </p:sp>
      <p:pic>
        <p:nvPicPr>
          <p:cNvPr id="3" name="Picture 2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BD9A7692-334D-8CFC-B868-DC460DEEA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107" y="1"/>
            <a:ext cx="1641894" cy="23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86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A7D1-1A68-49DB-BA8B-1CE9886A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askerville Old Face" panose="02020602080505020303" pitchFamily="18" charset="0"/>
              </a:rPr>
              <a:t>Code of Conduct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609180-0FDF-48AE-8BE0-ED5D2B794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697806" cy="36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264B076-A49D-4F6D-8C9B-7ABEB469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31626"/>
            <a:ext cx="837692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defTabSz="914400"/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Parents to push kids to: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 Northfield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2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Be good teammates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2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Respect EVERYONE on the field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3200" b="1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2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Coaches coach, Officials officiate, Players play, and Parents WATCH!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3200" b="1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2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All players required to sign conduct Policy</a:t>
            </a:r>
            <a:endParaRPr lang="en-US" altLang="en-US" sz="28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B63FD02E-0E2E-4871-2C7A-F302AE2AD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843" y="788168"/>
            <a:ext cx="1990832" cy="278954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815E13-1D59-F85B-852C-2EFE041EA3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5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A7D1-1A68-49DB-BA8B-1CE9886A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askerville Old Face" panose="02020602080505020303" pitchFamily="18" charset="0"/>
              </a:rPr>
              <a:t>Sponsorships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609180-0FDF-48AE-8BE0-ED5D2B794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697806" cy="36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264B076-A49D-4F6D-8C9B-7ABEB469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08730"/>
            <a:ext cx="837692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 Sponsorship Opportunities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Booster: </a:t>
            </a:r>
            <a:r>
              <a:rPr lang="en-US" alt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$100 - Logo on website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Raider:  </a:t>
            </a:r>
            <a:r>
              <a:rPr lang="en-US" alt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$250 - Above + signage @ fields (SC and HS</a:t>
            </a:r>
            <a:r>
              <a:rPr lang="en-US" altLang="en-US" sz="2800" u="sng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Maroon:  </a:t>
            </a:r>
            <a:r>
              <a:rPr lang="en-US" alt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$500 - Above + hole sponsor at golf tourney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Gold:  </a:t>
            </a:r>
            <a:r>
              <a:rPr lang="en-US" alt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$1000 - Above + golf foursome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Field sign sponsorships!!! ***FULL***</a:t>
            </a:r>
          </a:p>
        </p:txBody>
      </p:sp>
      <p:pic>
        <p:nvPicPr>
          <p:cNvPr id="3" name="Picture 2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097B1DBC-948E-9C56-EE9E-60094721F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045" y="673665"/>
            <a:ext cx="2048341" cy="287013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9D1A9E-846F-0E37-C6AE-35ECFAD40D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9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FBCEAD-CA86-4A9E-97B5-843A8C295DC3}"/>
              </a:ext>
            </a:extLst>
          </p:cNvPr>
          <p:cNvSpPr txBox="1">
            <a:spLocks/>
          </p:cNvSpPr>
          <p:nvPr/>
        </p:nvSpPr>
        <p:spPr>
          <a:xfrm>
            <a:off x="475891" y="35741"/>
            <a:ext cx="10515600" cy="1530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Baskerville Old Face" panose="02020602080505020303" pitchFamily="18" charset="0"/>
              </a:rPr>
              <a:t>Team and Family Apparel Store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4C7CD7-E0FE-4961-84C4-DE47950C1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697806" cy="36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70C2F-BAEC-C6BD-6D65-166193AAC97F}"/>
              </a:ext>
            </a:extLst>
          </p:cNvPr>
          <p:cNvSpPr txBox="1"/>
          <p:nvPr/>
        </p:nvSpPr>
        <p:spPr>
          <a:xfrm>
            <a:off x="475891" y="2542877"/>
            <a:ext cx="9357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Larson’s Printing in Northfield supplying player and family apparel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i="1" u="sng" dirty="0">
                <a:highlight>
                  <a:srgbClr val="FFFF00"/>
                </a:highlight>
              </a:rPr>
              <a:t>Closes on 4/7/25 @ 11:59pm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/>
              <a:t>Raiderlacrosse.com – family and player apparel</a:t>
            </a:r>
          </a:p>
        </p:txBody>
      </p:sp>
      <p:pic>
        <p:nvPicPr>
          <p:cNvPr id="3" name="Picture 2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7860529E-6742-60F6-00AD-75DA1426E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04" y="266185"/>
            <a:ext cx="1952478" cy="2735807"/>
          </a:xfrm>
          <a:prstGeom prst="rect">
            <a:avLst/>
          </a:prstGeom>
        </p:spPr>
      </p:pic>
      <p:pic>
        <p:nvPicPr>
          <p:cNvPr id="7" name="Picture 6" descr="A screenshot of a sports uniform&#10;&#10;AI-generated content may be incorrect.">
            <a:extLst>
              <a:ext uri="{FF2B5EF4-FFF2-40B4-BE49-F238E27FC236}">
                <a16:creationId xmlns:a16="http://schemas.microsoft.com/office/drawing/2014/main" id="{59A52DA2-F21F-4AC4-9AF1-91789A4CB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87" y="4481869"/>
            <a:ext cx="3091195" cy="227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FBCEAD-CA86-4A9E-97B5-843A8C295DC3}"/>
              </a:ext>
            </a:extLst>
          </p:cNvPr>
          <p:cNvSpPr txBox="1">
            <a:spLocks/>
          </p:cNvSpPr>
          <p:nvPr/>
        </p:nvSpPr>
        <p:spPr>
          <a:xfrm>
            <a:off x="762000" y="701493"/>
            <a:ext cx="10515600" cy="1716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Baskerville Old Face" panose="02020602080505020303" pitchFamily="18" charset="0"/>
              </a:rPr>
              <a:t>Heggies</a:t>
            </a:r>
            <a:r>
              <a:rPr lang="en-US" sz="4800" dirty="0">
                <a:latin typeface="Baskerville Old Face" panose="02020602080505020303" pitchFamily="18" charset="0"/>
              </a:rPr>
              <a:t> Pizza</a:t>
            </a:r>
          </a:p>
          <a:p>
            <a:r>
              <a:rPr lang="en-US" sz="4800" dirty="0">
                <a:latin typeface="Baskerville Old Face" panose="02020602080505020303" pitchFamily="18" charset="0"/>
              </a:rPr>
              <a:t>Fundraiser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4C7CD7-E0FE-4961-84C4-DE47950C1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697806" cy="36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70C2F-BAEC-C6BD-6D65-166193AAC97F}"/>
              </a:ext>
            </a:extLst>
          </p:cNvPr>
          <p:cNvSpPr txBox="1"/>
          <p:nvPr/>
        </p:nvSpPr>
        <p:spPr>
          <a:xfrm>
            <a:off x="510492" y="2873170"/>
            <a:ext cx="935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Closes 4/6 at 11:59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Prizes for selling the most pizzas</a:t>
            </a:r>
          </a:p>
        </p:txBody>
      </p:sp>
      <p:pic>
        <p:nvPicPr>
          <p:cNvPr id="4" name="Picture 3" descr="A round pizza with a yellow label&#10;&#10;AI-generated content may be incorrect.">
            <a:extLst>
              <a:ext uri="{FF2B5EF4-FFF2-40B4-BE49-F238E27FC236}">
                <a16:creationId xmlns:a16="http://schemas.microsoft.com/office/drawing/2014/main" id="{C93D2A77-93A8-9312-8885-B53DE7408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77" y="361741"/>
            <a:ext cx="3255509" cy="3329796"/>
          </a:xfrm>
          <a:prstGeom prst="rect">
            <a:avLst/>
          </a:prstGeom>
        </p:spPr>
      </p:pic>
      <p:pic>
        <p:nvPicPr>
          <p:cNvPr id="7" name="Picture 6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4807C22B-A951-D148-D5F4-DCB8CB634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58807"/>
            <a:ext cx="1670649" cy="23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8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bject, person&#10;&#10;Description automatically generated">
            <a:extLst>
              <a:ext uri="{FF2B5EF4-FFF2-40B4-BE49-F238E27FC236}">
                <a16:creationId xmlns:a16="http://schemas.microsoft.com/office/drawing/2014/main" id="{10899077-58CA-432B-964E-6C397E49A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402" b="50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7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8C1755-C013-4F9A-BEFA-28FC3D5CE6EB}"/>
              </a:ext>
            </a:extLst>
          </p:cNvPr>
          <p:cNvSpPr/>
          <p:nvPr/>
        </p:nvSpPr>
        <p:spPr>
          <a:xfrm>
            <a:off x="1011383" y="362430"/>
            <a:ext cx="733182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8B0B02"/>
                </a:solidFill>
                <a:latin typeface="Lucida Grande"/>
              </a:rPr>
              <a:t>Introduction – Board Members</a:t>
            </a:r>
          </a:p>
          <a:p>
            <a:pPr algn="ctr"/>
            <a:endParaRPr lang="en-US" sz="3200" b="1" dirty="0">
              <a:solidFill>
                <a:srgbClr val="8B0B02"/>
              </a:solidFill>
              <a:latin typeface="Lucida Grande"/>
            </a:endParaRPr>
          </a:p>
          <a:p>
            <a:pPr algn="ctr"/>
            <a:r>
              <a:rPr lang="en-US" sz="3200" b="1" dirty="0">
                <a:solidFill>
                  <a:srgbClr val="8B0B02"/>
                </a:solidFill>
                <a:latin typeface="Lucida Grande"/>
              </a:rPr>
              <a:t>Ryan Peterson – Vice President</a:t>
            </a:r>
          </a:p>
          <a:p>
            <a:pPr algn="ctr"/>
            <a:r>
              <a:rPr lang="en-US" sz="3200" b="1" dirty="0">
                <a:solidFill>
                  <a:srgbClr val="8B0B02"/>
                </a:solidFill>
                <a:latin typeface="Lucida Grande"/>
              </a:rPr>
              <a:t>Chris Walker - Registrar</a:t>
            </a:r>
          </a:p>
          <a:p>
            <a:pPr algn="ctr"/>
            <a:r>
              <a:rPr lang="en-US" sz="3200" b="1" dirty="0">
                <a:solidFill>
                  <a:srgbClr val="8B0B02"/>
                </a:solidFill>
                <a:latin typeface="Lucida Grande"/>
              </a:rPr>
              <a:t>Heather </a:t>
            </a:r>
            <a:r>
              <a:rPr lang="en-US" sz="3200" b="1" dirty="0" err="1">
                <a:solidFill>
                  <a:srgbClr val="8B0B02"/>
                </a:solidFill>
                <a:latin typeface="Lucida Grande"/>
              </a:rPr>
              <a:t>Ballstadt</a:t>
            </a:r>
            <a:r>
              <a:rPr lang="en-US" sz="3200" b="1" dirty="0">
                <a:solidFill>
                  <a:srgbClr val="8B0B02"/>
                </a:solidFill>
                <a:latin typeface="Lucida Grande"/>
              </a:rPr>
              <a:t> – Dibs Manager</a:t>
            </a:r>
          </a:p>
          <a:p>
            <a:pPr algn="ctr"/>
            <a:r>
              <a:rPr lang="en-US" sz="3200" b="1" dirty="0">
                <a:solidFill>
                  <a:srgbClr val="8B0B02"/>
                </a:solidFill>
                <a:latin typeface="Lucida Grande"/>
              </a:rPr>
              <a:t>Laurissa Wendling – Concessions</a:t>
            </a:r>
          </a:p>
          <a:p>
            <a:pPr algn="ctr"/>
            <a:r>
              <a:rPr lang="en-US" sz="3200" b="1" dirty="0">
                <a:solidFill>
                  <a:srgbClr val="8B0B02"/>
                </a:solidFill>
                <a:latin typeface="Lucida Grande"/>
              </a:rPr>
              <a:t>Dustin Morgan – Board Member</a:t>
            </a:r>
          </a:p>
          <a:p>
            <a:pPr algn="ctr"/>
            <a:r>
              <a:rPr lang="en-US" sz="3200" b="1" dirty="0">
                <a:solidFill>
                  <a:srgbClr val="8B0B02"/>
                </a:solidFill>
                <a:latin typeface="Lucida Grande"/>
              </a:rPr>
              <a:t>Bob Pagel – Board Member</a:t>
            </a:r>
          </a:p>
          <a:p>
            <a:pPr algn="ctr"/>
            <a:endParaRPr lang="en-US" sz="3200" b="1" dirty="0">
              <a:solidFill>
                <a:srgbClr val="8B0B02"/>
              </a:solidFill>
              <a:latin typeface="Lucida Grande"/>
            </a:endParaRPr>
          </a:p>
          <a:p>
            <a:pPr algn="ctr"/>
            <a:r>
              <a:rPr lang="en-US" sz="3200" b="1" dirty="0">
                <a:solidFill>
                  <a:srgbClr val="8B0B02"/>
                </a:solidFill>
                <a:latin typeface="Lucida Grande"/>
              </a:rPr>
              <a:t>Maybe you…???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br>
              <a:rPr lang="en-US" sz="3200" dirty="0"/>
            </a:br>
            <a:endParaRPr lang="en-US" sz="3200" dirty="0"/>
          </a:p>
        </p:txBody>
      </p:sp>
      <p:pic>
        <p:nvPicPr>
          <p:cNvPr id="3" name="Picture 2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96692515-1725-7AD3-B0A8-F0E6E6791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95" y="448573"/>
            <a:ext cx="2290202" cy="320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2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616F-D4E7-4BF4-A562-B7E5756A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2025 PROGRAM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AF5855-3906-458C-B214-CFE3BC6B3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700" dirty="0"/>
              <a:t>PRACTICE BEGINS APRIL 6th (Sunday)</a:t>
            </a:r>
          </a:p>
          <a:p>
            <a:r>
              <a:rPr lang="en-US" sz="1700" dirty="0"/>
              <a:t>MAY PRACTICES TUES / THURS</a:t>
            </a:r>
          </a:p>
          <a:p>
            <a:r>
              <a:rPr lang="en-US" sz="1700" dirty="0"/>
              <a:t>NORTHFIELD TOURNEY MAY 17TH</a:t>
            </a:r>
          </a:p>
          <a:p>
            <a:r>
              <a:rPr lang="en-US" sz="1700" dirty="0"/>
              <a:t>GAMES BEGIN FIRST WEEK OF JUNE </a:t>
            </a:r>
          </a:p>
          <a:p>
            <a:r>
              <a:rPr lang="en-US" sz="1700" dirty="0"/>
              <a:t>GAMES ARE ALL PLAYED DURING THE WEEK, EXCEPT FOR THE JESSE JAMES RAID TOURNAMENT AND END OF SEASON TOURNAMENT / JAMBOREE </a:t>
            </a:r>
          </a:p>
          <a:p>
            <a:r>
              <a:rPr lang="en-US" sz="1700" dirty="0"/>
              <a:t>TEAMS MAY CHOOSE TO REGISTER FOR ADDITIONAL TOURNAMENTS DURING THE SEASON</a:t>
            </a:r>
          </a:p>
          <a:p>
            <a:r>
              <a:rPr lang="en-US" sz="1700" dirty="0"/>
              <a:t>8 and 10U JAMBOREE JULY 19 OR 20</a:t>
            </a:r>
          </a:p>
          <a:p>
            <a:r>
              <a:rPr lang="en-US" sz="1700" dirty="0"/>
              <a:t>12U AND 14U STATE TOURNAMENT JULY 26TH AND 27TH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</p:txBody>
      </p:sp>
      <p:pic>
        <p:nvPicPr>
          <p:cNvPr id="3" name="Picture 2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A82AD91C-DEC9-B297-A4C8-2345A362A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97" y="2009955"/>
            <a:ext cx="2484407" cy="34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6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1DDBC7-B3EC-44EF-8D7C-5E11EA9F7552}"/>
              </a:ext>
            </a:extLst>
          </p:cNvPr>
          <p:cNvSpPr/>
          <p:nvPr/>
        </p:nvSpPr>
        <p:spPr>
          <a:xfrm>
            <a:off x="174456" y="265471"/>
            <a:ext cx="1184308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Open Sans"/>
              </a:rPr>
              <a:t>Scholarship Assistance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Financial assistance is available.  Please contact the Community Action Center for more details. </a:t>
            </a: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 </a:t>
            </a:r>
          </a:p>
          <a:p>
            <a:r>
              <a:rPr lang="en-US" b="1" dirty="0">
                <a:solidFill>
                  <a:srgbClr val="000000"/>
                </a:solidFill>
                <a:latin typeface="Open Sans"/>
              </a:rPr>
              <a:t>Registration Fees: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Boys 12U &amp; 14U: $345                    </a:t>
            </a: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Boys 10U: $345 </a:t>
            </a: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Boys 8U: $270                                            </a:t>
            </a: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First time player at any level: $200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A 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$400.00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($600 family max) check for the volunteer fee must be given to coach </a:t>
            </a:r>
            <a:r>
              <a:rPr lang="en-US" sz="2000" b="1" dirty="0">
                <a:solidFill>
                  <a:srgbClr val="000000"/>
                </a:solidFill>
                <a:latin typeface="Open Sans"/>
              </a:rPr>
              <a:t>before child can practice!!!!</a:t>
            </a:r>
          </a:p>
          <a:p>
            <a:endParaRPr lang="en-US" b="1" dirty="0">
              <a:solidFill>
                <a:srgbClr val="000000"/>
              </a:solidFill>
              <a:latin typeface="Open Sans"/>
            </a:endParaRPr>
          </a:p>
          <a:p>
            <a:endParaRPr lang="en-US" b="1" dirty="0">
              <a:solidFill>
                <a:srgbClr val="000000"/>
              </a:solidFill>
              <a:latin typeface="Open Sans"/>
            </a:endParaRPr>
          </a:p>
          <a:p>
            <a:r>
              <a:rPr lang="en-US" b="1" dirty="0">
                <a:solidFill>
                  <a:srgbClr val="000000"/>
                </a:solidFill>
                <a:latin typeface="Open Sans"/>
              </a:rPr>
              <a:t>Wondering what your registration fee covers?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Coaches &amp; referees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Field maintenance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Goalie equipment, balls, and nets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Association membership &amp; registration fees for YLM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Uniforms 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 </a:t>
            </a:r>
          </a:p>
        </p:txBody>
      </p:sp>
      <p:pic>
        <p:nvPicPr>
          <p:cNvPr id="2" name="Picture 1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77DE38F4-6B99-E446-9B58-5A6914C67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36" y="3786945"/>
            <a:ext cx="1811547" cy="25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3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EA199290-B1A7-421B-AE95-D606B349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2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Boys Planned Practice Schedule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sz="2400" dirty="0">
                <a:latin typeface="Bookman Old Style" panose="02050604050505020204" pitchFamily="18" charset="0"/>
              </a:rPr>
              <a:t>***Typical but may change***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9DED4-A722-40DE-A9A3-A97D66351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353"/>
            <a:ext cx="10515600" cy="4351338"/>
          </a:xfrm>
        </p:spPr>
        <p:txBody>
          <a:bodyPr/>
          <a:lstStyle/>
          <a:p>
            <a:pPr fontAlgn="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103337-49EE-4827-9B7A-1A18A9CBA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154008"/>
              </p:ext>
            </p:extLst>
          </p:nvPr>
        </p:nvGraphicFramePr>
        <p:xfrm>
          <a:off x="1773936" y="1920240"/>
          <a:ext cx="8020305" cy="2934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061">
                  <a:extLst>
                    <a:ext uri="{9D8B030D-6E8A-4147-A177-3AD203B41FA5}">
                      <a16:colId xmlns:a16="http://schemas.microsoft.com/office/drawing/2014/main" val="4109139805"/>
                    </a:ext>
                  </a:extLst>
                </a:gridCol>
                <a:gridCol w="1604061">
                  <a:extLst>
                    <a:ext uri="{9D8B030D-6E8A-4147-A177-3AD203B41FA5}">
                      <a16:colId xmlns:a16="http://schemas.microsoft.com/office/drawing/2014/main" val="903166004"/>
                    </a:ext>
                  </a:extLst>
                </a:gridCol>
                <a:gridCol w="1604061">
                  <a:extLst>
                    <a:ext uri="{9D8B030D-6E8A-4147-A177-3AD203B41FA5}">
                      <a16:colId xmlns:a16="http://schemas.microsoft.com/office/drawing/2014/main" val="3560330164"/>
                    </a:ext>
                  </a:extLst>
                </a:gridCol>
                <a:gridCol w="1604061">
                  <a:extLst>
                    <a:ext uri="{9D8B030D-6E8A-4147-A177-3AD203B41FA5}">
                      <a16:colId xmlns:a16="http://schemas.microsoft.com/office/drawing/2014/main" val="3883309623"/>
                    </a:ext>
                  </a:extLst>
                </a:gridCol>
                <a:gridCol w="1604061">
                  <a:extLst>
                    <a:ext uri="{9D8B030D-6E8A-4147-A177-3AD203B41FA5}">
                      <a16:colId xmlns:a16="http://schemas.microsoft.com/office/drawing/2014/main" val="2860604028"/>
                    </a:ext>
                  </a:extLst>
                </a:gridCol>
              </a:tblGrid>
              <a:tr h="3738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561561"/>
                  </a:ext>
                </a:extLst>
              </a:tr>
              <a:tr h="503961">
                <a:tc>
                  <a:txBody>
                    <a:bodyPr/>
                    <a:lstStyle/>
                    <a:p>
                      <a:r>
                        <a:rPr lang="en-US" dirty="0"/>
                        <a:t>U8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6:00-7:00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6:00-7:00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133763"/>
                  </a:ext>
                </a:extLst>
              </a:tr>
              <a:tr h="373863">
                <a:tc>
                  <a:txBody>
                    <a:bodyPr/>
                    <a:lstStyle/>
                    <a:p>
                      <a:r>
                        <a:rPr lang="en-US" dirty="0"/>
                        <a:t>U10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6:00-7:30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6:00-7:30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87787"/>
                  </a:ext>
                </a:extLst>
              </a:tr>
              <a:tr h="373863">
                <a:tc>
                  <a:txBody>
                    <a:bodyPr/>
                    <a:lstStyle/>
                    <a:p>
                      <a:r>
                        <a:rPr lang="en-US" dirty="0"/>
                        <a:t>U12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6:00-7:30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6:00-7:30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32649"/>
                  </a:ext>
                </a:extLst>
              </a:tr>
              <a:tr h="373863">
                <a:tc>
                  <a:txBody>
                    <a:bodyPr/>
                    <a:lstStyle/>
                    <a:p>
                      <a:r>
                        <a:rPr lang="en-US" dirty="0"/>
                        <a:t>U14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6:00-7:30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6:00-7:30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544160"/>
                  </a:ext>
                </a:extLst>
              </a:tr>
            </a:tbl>
          </a:graphicData>
        </a:graphic>
      </p:graphicFrame>
      <p:pic>
        <p:nvPicPr>
          <p:cNvPr id="2" name="Picture 1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F721C16E-B5A8-E19C-761F-25BFE6F6F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69" y="4701397"/>
            <a:ext cx="1415892" cy="19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A125-6AC1-4CC0-8E67-08A06233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US"/>
              <a:t>A few notes about practice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4B3A-7CBD-4A74-A00A-51E9A577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r>
              <a:rPr lang="en-US" sz="1600" dirty="0"/>
              <a:t>Practice times can change due to: </a:t>
            </a:r>
          </a:p>
          <a:p>
            <a:pPr lvl="1"/>
            <a:r>
              <a:rPr lang="en-US" sz="1600" dirty="0"/>
              <a:t>Weather </a:t>
            </a:r>
          </a:p>
          <a:p>
            <a:pPr lvl="1"/>
            <a:r>
              <a:rPr lang="en-US" sz="1600" dirty="0"/>
              <a:t>Field availability</a:t>
            </a:r>
          </a:p>
          <a:p>
            <a:pPr lvl="1"/>
            <a:r>
              <a:rPr lang="en-US" sz="1600" dirty="0"/>
              <a:t>Coach schedules / Preference </a:t>
            </a:r>
          </a:p>
          <a:p>
            <a:pPr lvl="1"/>
            <a:r>
              <a:rPr lang="en-US" sz="1600" dirty="0"/>
              <a:t>Games schedule changes</a:t>
            </a:r>
          </a:p>
          <a:p>
            <a:pPr lvl="1"/>
            <a:endParaRPr lang="en-US" sz="1600" dirty="0"/>
          </a:p>
          <a:p>
            <a:r>
              <a:rPr lang="en-US" sz="1600" dirty="0"/>
              <a:t>Please have your player on-time for practice. Arriving 5-10 minutes early is suggested. This allows your player time to get  on his/her equipment. </a:t>
            </a:r>
          </a:p>
          <a:p>
            <a:endParaRPr lang="en-US" sz="1600" dirty="0"/>
          </a:p>
          <a:p>
            <a:r>
              <a:rPr lang="en-US" sz="1600" dirty="0"/>
              <a:t>Please be on-time picking your player up from practice. Our coaches can’t leave until all children have been picked up. Be respectful of their time. 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71D7DD52-7912-BDA7-C845-B71E5BEFF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55" y="2266681"/>
            <a:ext cx="2562046" cy="35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8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601B9-064D-4BEB-B35A-CA58F33AD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/>
              <a:t>Communications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BEFE53-E266-4E88-9CA8-125CE9EDA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All teams will use CROSSBAR for practice and  game scheduling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Updates will be made by Head Coach/Team Manager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Please update availability!!!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All changes, additions, cancellations of practices &amp; games will be communicated.  Sometimes this takes up to 1 hour before event.  Each family is to do what is best for their child.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3" name="Picture 2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65554AA5-1D30-08A5-7B1A-D0A0E4DD2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6" y="1577912"/>
            <a:ext cx="2433130" cy="34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88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73D5FC-A305-253B-8545-66FB9CC88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3">
            <a:extLst>
              <a:ext uri="{FF2B5EF4-FFF2-40B4-BE49-F238E27FC236}">
                <a16:creationId xmlns:a16="http://schemas.microsoft.com/office/drawing/2014/main" id="{1D891C62-E5B0-A487-C482-FE42D1BF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71919-9231-26B2-0DAC-3D3EED38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b="1" i="1" u="sng" dirty="0">
                <a:solidFill>
                  <a:srgbClr val="FFFFFF"/>
                </a:solidFill>
              </a:rPr>
              <a:t>USA Lacrosse Age Verification</a:t>
            </a:r>
            <a:endParaRPr lang="en-US" sz="2200" b="1" i="1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Content Placeholder 30">
            <a:extLst>
              <a:ext uri="{FF2B5EF4-FFF2-40B4-BE49-F238E27FC236}">
                <a16:creationId xmlns:a16="http://schemas.microsoft.com/office/drawing/2014/main" id="{DCC4AB1D-8798-55E7-1BB6-AE4702D4E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2323323"/>
            <a:ext cx="7188199" cy="3853641"/>
          </a:xfrm>
        </p:spPr>
        <p:txBody>
          <a:bodyPr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USA Lacrosse is now requiring all players to complete Age Verification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Parents must complete this process by July 1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 in to USA Lacrosse account and upload qualifying document, i.e. Birth Certificate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process is not completed players will become ineligible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FC07C737-6CE0-4761-8249-887AEECD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224" y="275106"/>
            <a:ext cx="1419524" cy="1989033"/>
          </a:xfrm>
          <a:prstGeom prst="rect">
            <a:avLst/>
          </a:prstGeom>
        </p:spPr>
      </p:pic>
      <p:pic>
        <p:nvPicPr>
          <p:cNvPr id="7" name="Picture 6" descr="A logo of a lacrosse team&#10;&#10;AI-generated content may be incorrect.">
            <a:extLst>
              <a:ext uri="{FF2B5EF4-FFF2-40B4-BE49-F238E27FC236}">
                <a16:creationId xmlns:a16="http://schemas.microsoft.com/office/drawing/2014/main" id="{43336E59-B78F-7BDD-E83D-F726C9174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4692680"/>
            <a:ext cx="1807029" cy="21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7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9FDF3-1954-8691-F08E-0B2BEEFCC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DA031C5-DED7-BAD4-74A5-86763D660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816FC878-72F1-50CF-9288-3F263063D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BA297646-CB93-5ED2-47A2-71CFEDE3F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072D0-0538-C743-D102-242AC88C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/>
              <a:t>Equipment Requirements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54A436A-8D8C-CE2C-41C1-4A219151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</p:txBody>
      </p:sp>
      <p:pic>
        <p:nvPicPr>
          <p:cNvPr id="3" name="Picture 2" descr="A yellow letter with red writing&#10;&#10;AI-generated content may be incorrect.">
            <a:extLst>
              <a:ext uri="{FF2B5EF4-FFF2-40B4-BE49-F238E27FC236}">
                <a16:creationId xmlns:a16="http://schemas.microsoft.com/office/drawing/2014/main" id="{FD92B1A2-9630-7FE8-2C34-24F340C5A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9" y="1806279"/>
            <a:ext cx="2427536" cy="3401458"/>
          </a:xfrm>
          <a:prstGeom prst="rect">
            <a:avLst/>
          </a:prstGeom>
        </p:spPr>
      </p:pic>
      <p:pic>
        <p:nvPicPr>
          <p:cNvPr id="12" name="Content Placeholder 11" descr="A picture containing person, green, grass, outdoor&#10;&#10;Description automatically generated">
            <a:extLst>
              <a:ext uri="{FF2B5EF4-FFF2-40B4-BE49-F238E27FC236}">
                <a16:creationId xmlns:a16="http://schemas.microsoft.com/office/drawing/2014/main" id="{ED02C49C-B364-408F-8962-494D9E71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87897" y="1805039"/>
            <a:ext cx="5752528" cy="45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75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718</Words>
  <Application>Microsoft Office PowerPoint</Application>
  <PresentationFormat>Widescreen</PresentationFormat>
  <Paragraphs>140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Baskerville Old Face</vt:lpstr>
      <vt:lpstr>Bookman Old Style</vt:lpstr>
      <vt:lpstr>Calibri</vt:lpstr>
      <vt:lpstr>Calibri Light</vt:lpstr>
      <vt:lpstr>Lucida Grande</vt:lpstr>
      <vt:lpstr>Open Sans</vt:lpstr>
      <vt:lpstr>Office Theme</vt:lpstr>
      <vt:lpstr>2025 PARENT KICKOFF MEETING</vt:lpstr>
      <vt:lpstr>PowerPoint Presentation</vt:lpstr>
      <vt:lpstr>2025 PROGRAM</vt:lpstr>
      <vt:lpstr>PowerPoint Presentation</vt:lpstr>
      <vt:lpstr>Boys Planned Practice Schedule ***Typical but may change*** </vt:lpstr>
      <vt:lpstr>A few notes about practice …</vt:lpstr>
      <vt:lpstr>Communications</vt:lpstr>
      <vt:lpstr>USA Lacrosse Age Verification</vt:lpstr>
      <vt:lpstr>Equipment Requirements</vt:lpstr>
      <vt:lpstr>Chest Protector Requirements</vt:lpstr>
      <vt:lpstr>FREE MOUTH GUARDS</vt:lpstr>
      <vt:lpstr>Volunteer Requirements</vt:lpstr>
      <vt:lpstr>Jesse James Raid Tournament </vt:lpstr>
      <vt:lpstr>Code of Conduct</vt:lpstr>
      <vt:lpstr>Sponsorships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PARENT KICKOFF MEETING</dc:title>
  <dc:creator>Stacy Waters</dc:creator>
  <cp:lastModifiedBy>Walker, Chris - Rehab Services - Workplace Health</cp:lastModifiedBy>
  <cp:revision>19</cp:revision>
  <cp:lastPrinted>2021-04-05T14:01:14Z</cp:lastPrinted>
  <dcterms:created xsi:type="dcterms:W3CDTF">2019-04-02T02:26:43Z</dcterms:created>
  <dcterms:modified xsi:type="dcterms:W3CDTF">2025-04-03T15:15:23Z</dcterms:modified>
</cp:coreProperties>
</file>