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86" r:id="rId3"/>
    <p:sldId id="258" r:id="rId4"/>
    <p:sldId id="257" r:id="rId5"/>
    <p:sldId id="259" r:id="rId6"/>
    <p:sldId id="260" r:id="rId7"/>
    <p:sldId id="261" r:id="rId8"/>
    <p:sldId id="262" r:id="rId9"/>
    <p:sldId id="278" r:id="rId10"/>
    <p:sldId id="276" r:id="rId11"/>
    <p:sldId id="277" r:id="rId12"/>
    <p:sldId id="263" r:id="rId13"/>
    <p:sldId id="285" r:id="rId14"/>
    <p:sldId id="264" r:id="rId15"/>
    <p:sldId id="279" r:id="rId16"/>
    <p:sldId id="265" r:id="rId17"/>
    <p:sldId id="266" r:id="rId18"/>
    <p:sldId id="281" r:id="rId19"/>
    <p:sldId id="282" r:id="rId20"/>
    <p:sldId id="283" r:id="rId21"/>
    <p:sldId id="284" r:id="rId22"/>
    <p:sldId id="267" r:id="rId23"/>
    <p:sldId id="268" r:id="rId24"/>
    <p:sldId id="269" r:id="rId25"/>
    <p:sldId id="270" r:id="rId26"/>
    <p:sldId id="273" r:id="rId27"/>
    <p:sldId id="2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E00962-5AAE-4F63-8FE4-88190EC9E1B7}" v="42" dt="2025-02-27T02:46:04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8"/>
    <p:restoredTop sz="96654"/>
  </p:normalViewPr>
  <p:slideViewPr>
    <p:cSldViewPr snapToGrid="0" snapToObjects="1">
      <p:cViewPr varScale="1">
        <p:scale>
          <a:sx n="106" d="100"/>
          <a:sy n="106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K Benshoof" userId="S::mk.benshoof@wslax.org::21bf2674-22ef-449c-9966-17f60d558cb6" providerId="AD" clId="Web-{C0AAD72D-600E-1E8E-BF59-45D0755B864A}"/>
    <pc:docChg chg="addSld modSld">
      <pc:chgData name="MK Benshoof" userId="S::mk.benshoof@wslax.org::21bf2674-22ef-449c-9966-17f60d558cb6" providerId="AD" clId="Web-{C0AAD72D-600E-1E8E-BF59-45D0755B864A}" dt="2025-02-18T22:21:53.284" v="102" actId="20577"/>
      <pc:docMkLst>
        <pc:docMk/>
      </pc:docMkLst>
      <pc:sldChg chg="addSp delSp modSp mod setBg">
        <pc:chgData name="MK Benshoof" userId="S::mk.benshoof@wslax.org::21bf2674-22ef-449c-9966-17f60d558cb6" providerId="AD" clId="Web-{C0AAD72D-600E-1E8E-BF59-45D0755B864A}" dt="2025-02-18T22:18:14.296" v="95" actId="20577"/>
        <pc:sldMkLst>
          <pc:docMk/>
          <pc:sldMk cId="2707452778" sldId="256"/>
        </pc:sldMkLst>
        <pc:spChg chg="mod">
          <ac:chgData name="MK Benshoof" userId="S::mk.benshoof@wslax.org::21bf2674-22ef-449c-9966-17f60d558cb6" providerId="AD" clId="Web-{C0AAD72D-600E-1E8E-BF59-45D0755B864A}" dt="2025-02-18T22:16:28.200" v="90"/>
          <ac:spMkLst>
            <pc:docMk/>
            <pc:sldMk cId="2707452778" sldId="256"/>
            <ac:spMk id="2" creationId="{A4EF68F7-CAFF-294D-A09A-909387D75F66}"/>
          </ac:spMkLst>
        </pc:spChg>
        <pc:spChg chg="mod">
          <ac:chgData name="MK Benshoof" userId="S::mk.benshoof@wslax.org::21bf2674-22ef-449c-9966-17f60d558cb6" providerId="AD" clId="Web-{C0AAD72D-600E-1E8E-BF59-45D0755B864A}" dt="2025-02-18T22:18:14.296" v="95" actId="20577"/>
          <ac:spMkLst>
            <pc:docMk/>
            <pc:sldMk cId="2707452778" sldId="256"/>
            <ac:spMk id="3" creationId="{72BABF24-B06A-CA42-B79D-EF8867CED54D}"/>
          </ac:spMkLst>
        </pc:spChg>
        <pc:spChg chg="add">
          <ac:chgData name="MK Benshoof" userId="S::mk.benshoof@wslax.org::21bf2674-22ef-449c-9966-17f60d558cb6" providerId="AD" clId="Web-{C0AAD72D-600E-1E8E-BF59-45D0755B864A}" dt="2025-02-18T22:16:28.200" v="90"/>
          <ac:spMkLst>
            <pc:docMk/>
            <pc:sldMk cId="2707452778" sldId="256"/>
            <ac:spMk id="15" creationId="{CF8AD9F3-9AF6-494F-83A3-2F677563935C}"/>
          </ac:spMkLst>
        </pc:spChg>
        <pc:spChg chg="add">
          <ac:chgData name="MK Benshoof" userId="S::mk.benshoof@wslax.org::21bf2674-22ef-449c-9966-17f60d558cb6" providerId="AD" clId="Web-{C0AAD72D-600E-1E8E-BF59-45D0755B864A}" dt="2025-02-18T22:16:28.200" v="90"/>
          <ac:spMkLst>
            <pc:docMk/>
            <pc:sldMk cId="2707452778" sldId="256"/>
            <ac:spMk id="17" creationId="{11156773-3FB3-46D9-9F87-821287404830}"/>
          </ac:spMkLst>
        </pc:spChg>
        <pc:spChg chg="add">
          <ac:chgData name="MK Benshoof" userId="S::mk.benshoof@wslax.org::21bf2674-22ef-449c-9966-17f60d558cb6" providerId="AD" clId="Web-{C0AAD72D-600E-1E8E-BF59-45D0755B864A}" dt="2025-02-18T22:16:28.200" v="90"/>
          <ac:spMkLst>
            <pc:docMk/>
            <pc:sldMk cId="2707452778" sldId="256"/>
            <ac:spMk id="19" creationId="{E8EA24D0-C854-4AA8-B8FD-D252660D8840}"/>
          </ac:spMkLst>
        </pc:spChg>
        <pc:spChg chg="add">
          <ac:chgData name="MK Benshoof" userId="S::mk.benshoof@wslax.org::21bf2674-22ef-449c-9966-17f60d558cb6" providerId="AD" clId="Web-{C0AAD72D-600E-1E8E-BF59-45D0755B864A}" dt="2025-02-18T22:16:28.200" v="90"/>
          <ac:spMkLst>
            <pc:docMk/>
            <pc:sldMk cId="2707452778" sldId="256"/>
            <ac:spMk id="24" creationId="{1C4FDBE2-32F7-4AC4-A40C-C51C65B1D474}"/>
          </ac:spMkLst>
        </pc:spChg>
        <pc:spChg chg="add">
          <ac:chgData name="MK Benshoof" userId="S::mk.benshoof@wslax.org::21bf2674-22ef-449c-9966-17f60d558cb6" providerId="AD" clId="Web-{C0AAD72D-600E-1E8E-BF59-45D0755B864A}" dt="2025-02-18T22:16:28.200" v="90"/>
          <ac:spMkLst>
            <pc:docMk/>
            <pc:sldMk cId="2707452778" sldId="256"/>
            <ac:spMk id="25" creationId="{E2B33195-5BCA-4BB7-A82D-6739522687DD}"/>
          </ac:spMkLst>
        </pc:spChg>
        <pc:picChg chg="add mod ord">
          <ac:chgData name="MK Benshoof" userId="S::mk.benshoof@wslax.org::21bf2674-22ef-449c-9966-17f60d558cb6" providerId="AD" clId="Web-{C0AAD72D-600E-1E8E-BF59-45D0755B864A}" dt="2025-02-18T22:16:28.200" v="90"/>
          <ac:picMkLst>
            <pc:docMk/>
            <pc:sldMk cId="2707452778" sldId="256"/>
            <ac:picMk id="5" creationId="{93E5DB3B-C626-5439-3676-2446160F0C9C}"/>
          </ac:picMkLst>
        </pc:picChg>
        <pc:picChg chg="add mod">
          <ac:chgData name="MK Benshoof" userId="S::mk.benshoof@wslax.org::21bf2674-22ef-449c-9966-17f60d558cb6" providerId="AD" clId="Web-{C0AAD72D-600E-1E8E-BF59-45D0755B864A}" dt="2025-02-18T22:16:28.200" v="90"/>
          <ac:picMkLst>
            <pc:docMk/>
            <pc:sldMk cId="2707452778" sldId="256"/>
            <ac:picMk id="6" creationId="{51D2DA06-031F-48D5-CAB5-475ACA395678}"/>
          </ac:picMkLst>
        </pc:picChg>
      </pc:sldChg>
      <pc:sldChg chg="modSp modNotes">
        <pc:chgData name="MK Benshoof" userId="S::mk.benshoof@wslax.org::21bf2674-22ef-449c-9966-17f60d558cb6" providerId="AD" clId="Web-{C0AAD72D-600E-1E8E-BF59-45D0755B864A}" dt="2025-02-18T22:07:06.987" v="15"/>
        <pc:sldMkLst>
          <pc:docMk/>
          <pc:sldMk cId="4039938042" sldId="263"/>
        </pc:sldMkLst>
        <pc:spChg chg="mod">
          <ac:chgData name="MK Benshoof" userId="S::mk.benshoof@wslax.org::21bf2674-22ef-449c-9966-17f60d558cb6" providerId="AD" clId="Web-{C0AAD72D-600E-1E8E-BF59-45D0755B864A}" dt="2025-02-18T22:06:56.362" v="4" actId="20577"/>
          <ac:spMkLst>
            <pc:docMk/>
            <pc:sldMk cId="4039938042" sldId="263"/>
            <ac:spMk id="3" creationId="{24A5BA61-EDFA-1E4A-B332-87860773205F}"/>
          </ac:spMkLst>
        </pc:spChg>
      </pc:sldChg>
      <pc:sldChg chg="modSp">
        <pc:chgData name="MK Benshoof" userId="S::mk.benshoof@wslax.org::21bf2674-22ef-449c-9966-17f60d558cb6" providerId="AD" clId="Web-{C0AAD72D-600E-1E8E-BF59-45D0755B864A}" dt="2025-02-18T22:07:36.394" v="19" actId="20577"/>
        <pc:sldMkLst>
          <pc:docMk/>
          <pc:sldMk cId="353273546" sldId="264"/>
        </pc:sldMkLst>
        <pc:graphicFrameChg chg="modGraphic">
          <ac:chgData name="MK Benshoof" userId="S::mk.benshoof@wslax.org::21bf2674-22ef-449c-9966-17f60d558cb6" providerId="AD" clId="Web-{C0AAD72D-600E-1E8E-BF59-45D0755B864A}" dt="2025-02-18T22:07:36.394" v="19" actId="20577"/>
          <ac:graphicFrameMkLst>
            <pc:docMk/>
            <pc:sldMk cId="353273546" sldId="264"/>
            <ac:graphicFrameMk id="28" creationId="{27F4ACB4-E224-4401-B9FC-2ABE5C836FF5}"/>
          </ac:graphicFrameMkLst>
        </pc:graphicFrameChg>
      </pc:sldChg>
      <pc:sldChg chg="modNotes">
        <pc:chgData name="MK Benshoof" userId="S::mk.benshoof@wslax.org::21bf2674-22ef-449c-9966-17f60d558cb6" providerId="AD" clId="Web-{C0AAD72D-600E-1E8E-BF59-45D0755B864A}" dt="2025-02-18T22:07:55.269" v="24"/>
        <pc:sldMkLst>
          <pc:docMk/>
          <pc:sldMk cId="470907253" sldId="279"/>
        </pc:sldMkLst>
      </pc:sldChg>
      <pc:sldChg chg="addSp modSp new mod setBg">
        <pc:chgData name="MK Benshoof" userId="S::mk.benshoof@wslax.org::21bf2674-22ef-449c-9966-17f60d558cb6" providerId="AD" clId="Web-{C0AAD72D-600E-1E8E-BF59-45D0755B864A}" dt="2025-02-18T22:21:53.284" v="102" actId="20577"/>
        <pc:sldMkLst>
          <pc:docMk/>
          <pc:sldMk cId="1080363607" sldId="286"/>
        </pc:sldMkLst>
        <pc:spChg chg="mod">
          <ac:chgData name="MK Benshoof" userId="S::mk.benshoof@wslax.org::21bf2674-22ef-449c-9966-17f60d558cb6" providerId="AD" clId="Web-{C0AAD72D-600E-1E8E-BF59-45D0755B864A}" dt="2025-02-18T22:18:28.249" v="98"/>
          <ac:spMkLst>
            <pc:docMk/>
            <pc:sldMk cId="1080363607" sldId="286"/>
            <ac:spMk id="2" creationId="{8931BBA7-6116-D69C-7037-198F51FC2513}"/>
          </ac:spMkLst>
        </pc:spChg>
        <pc:spChg chg="mod">
          <ac:chgData name="MK Benshoof" userId="S::mk.benshoof@wslax.org::21bf2674-22ef-449c-9966-17f60d558cb6" providerId="AD" clId="Web-{C0AAD72D-600E-1E8E-BF59-45D0755B864A}" dt="2025-02-18T22:21:53.284" v="102" actId="20577"/>
          <ac:spMkLst>
            <pc:docMk/>
            <pc:sldMk cId="1080363607" sldId="286"/>
            <ac:spMk id="3" creationId="{7C485964-DDFD-83EB-2C8A-02D9C4EA01FB}"/>
          </ac:spMkLst>
        </pc:spChg>
        <pc:spChg chg="add">
          <ac:chgData name="MK Benshoof" userId="S::mk.benshoof@wslax.org::21bf2674-22ef-449c-9966-17f60d558cb6" providerId="AD" clId="Web-{C0AAD72D-600E-1E8E-BF59-45D0755B864A}" dt="2025-02-18T22:18:28.249" v="98"/>
          <ac:spMkLst>
            <pc:docMk/>
            <pc:sldMk cId="1080363607" sldId="286"/>
            <ac:spMk id="8" creationId="{081EA652-8C6A-4E69-BEB9-170809474553}"/>
          </ac:spMkLst>
        </pc:spChg>
        <pc:spChg chg="add">
          <ac:chgData name="MK Benshoof" userId="S::mk.benshoof@wslax.org::21bf2674-22ef-449c-9966-17f60d558cb6" providerId="AD" clId="Web-{C0AAD72D-600E-1E8E-BF59-45D0755B864A}" dt="2025-02-18T22:18:28.249" v="98"/>
          <ac:spMkLst>
            <pc:docMk/>
            <pc:sldMk cId="1080363607" sldId="286"/>
            <ac:spMk id="10" creationId="{5298780A-33B9-4EA2-8F67-DE68AD62841B}"/>
          </ac:spMkLst>
        </pc:spChg>
        <pc:spChg chg="add">
          <ac:chgData name="MK Benshoof" userId="S::mk.benshoof@wslax.org::21bf2674-22ef-449c-9966-17f60d558cb6" providerId="AD" clId="Web-{C0AAD72D-600E-1E8E-BF59-45D0755B864A}" dt="2025-02-18T22:18:28.249" v="98"/>
          <ac:spMkLst>
            <pc:docMk/>
            <pc:sldMk cId="1080363607" sldId="286"/>
            <ac:spMk id="12" creationId="{7F488E8B-4E1E-4402-8935-D4E6C02615C7}"/>
          </ac:spMkLst>
        </pc:spChg>
        <pc:cxnChg chg="add">
          <ac:chgData name="MK Benshoof" userId="S::mk.benshoof@wslax.org::21bf2674-22ef-449c-9966-17f60d558cb6" providerId="AD" clId="Web-{C0AAD72D-600E-1E8E-BF59-45D0755B864A}" dt="2025-02-18T22:18:28.249" v="98"/>
          <ac:cxnSpMkLst>
            <pc:docMk/>
            <pc:sldMk cId="1080363607" sldId="286"/>
            <ac:cxnSpMk id="14" creationId="{23AAC9B5-8015-485C-ACF9-A750390E9A56}"/>
          </ac:cxnSpMkLst>
        </pc:cxnChg>
      </pc:sldChg>
    </pc:docChg>
  </pc:docChgLst>
  <pc:docChgLst>
    <pc:chgData name="MK Benshoof" userId="21bf2674-22ef-449c-9966-17f60d558cb6" providerId="ADAL" clId="{72E00962-5AAE-4F63-8FE4-88190EC9E1B7}"/>
    <pc:docChg chg="modSld">
      <pc:chgData name="MK Benshoof" userId="21bf2674-22ef-449c-9966-17f60d558cb6" providerId="ADAL" clId="{72E00962-5AAE-4F63-8FE4-88190EC9E1B7}" dt="2025-02-24T04:22:34.537" v="99" actId="13926"/>
      <pc:docMkLst>
        <pc:docMk/>
      </pc:docMkLst>
      <pc:sldChg chg="modSp modNotesTx">
        <pc:chgData name="MK Benshoof" userId="21bf2674-22ef-449c-9966-17f60d558cb6" providerId="ADAL" clId="{72E00962-5AAE-4F63-8FE4-88190EC9E1B7}" dt="2025-02-24T04:21:10.096" v="88" actId="20577"/>
        <pc:sldMkLst>
          <pc:docMk/>
          <pc:sldMk cId="3298762734" sldId="258"/>
        </pc:sldMkLst>
        <pc:graphicFrameChg chg="mod">
          <ac:chgData name="MK Benshoof" userId="21bf2674-22ef-449c-9966-17f60d558cb6" providerId="ADAL" clId="{72E00962-5AAE-4F63-8FE4-88190EC9E1B7}" dt="2025-02-24T04:20:59.444" v="39" actId="20577"/>
          <ac:graphicFrameMkLst>
            <pc:docMk/>
            <pc:sldMk cId="3298762734" sldId="258"/>
            <ac:graphicFrameMk id="5" creationId="{3F969B29-72E6-4278-8A48-E2155120F715}"/>
          </ac:graphicFrameMkLst>
        </pc:graphicFrameChg>
      </pc:sldChg>
      <pc:sldChg chg="modSp mod">
        <pc:chgData name="MK Benshoof" userId="21bf2674-22ef-449c-9966-17f60d558cb6" providerId="ADAL" clId="{72E00962-5AAE-4F63-8FE4-88190EC9E1B7}" dt="2025-02-24T04:22:03.234" v="94" actId="20577"/>
        <pc:sldMkLst>
          <pc:docMk/>
          <pc:sldMk cId="206391505" sldId="262"/>
        </pc:sldMkLst>
        <pc:spChg chg="mod">
          <ac:chgData name="MK Benshoof" userId="21bf2674-22ef-449c-9966-17f60d558cb6" providerId="ADAL" clId="{72E00962-5AAE-4F63-8FE4-88190EC9E1B7}" dt="2025-02-24T04:22:03.234" v="94" actId="20577"/>
          <ac:spMkLst>
            <pc:docMk/>
            <pc:sldMk cId="206391505" sldId="262"/>
            <ac:spMk id="3" creationId="{7F41A3A7-30E6-4446-AC0F-339C0A5076E6}"/>
          </ac:spMkLst>
        </pc:spChg>
      </pc:sldChg>
      <pc:sldChg chg="modSp mod">
        <pc:chgData name="MK Benshoof" userId="21bf2674-22ef-449c-9966-17f60d558cb6" providerId="ADAL" clId="{72E00962-5AAE-4F63-8FE4-88190EC9E1B7}" dt="2025-02-24T04:22:34.537" v="99" actId="13926"/>
        <pc:sldMkLst>
          <pc:docMk/>
          <pc:sldMk cId="4039938042" sldId="263"/>
        </pc:sldMkLst>
        <pc:spChg chg="mod">
          <ac:chgData name="MK Benshoof" userId="21bf2674-22ef-449c-9966-17f60d558cb6" providerId="ADAL" clId="{72E00962-5AAE-4F63-8FE4-88190EC9E1B7}" dt="2025-02-24T04:22:34.537" v="99" actId="13926"/>
          <ac:spMkLst>
            <pc:docMk/>
            <pc:sldMk cId="4039938042" sldId="263"/>
            <ac:spMk id="3" creationId="{24A5BA61-EDFA-1E4A-B332-87860773205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salacrosse.com/sites/default/files/documents/Rules/2025-Girls-Youth-Guidebook.pdf" TargetMode="Externa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salacrosse.com/sites/default/files/documents/Rules/2025-Girls-Youth-Guidebook.pdf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7B4A7-CD12-48C7-950B-8987A58175C5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BD73F0-D484-421C-958A-D8A9A1239038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USA Lacrosse Rulebook</a:t>
          </a:r>
          <a:endParaRPr lang="en-US" dirty="0"/>
        </a:p>
      </dgm:t>
    </dgm:pt>
    <dgm:pt modelId="{B4331FBE-0A2D-4886-9038-0500A4DD43B4}" type="parTrans" cxnId="{985E52DA-6EBF-483E-BAD6-CEC267AFFA81}">
      <dgm:prSet/>
      <dgm:spPr/>
      <dgm:t>
        <a:bodyPr/>
        <a:lstStyle/>
        <a:p>
          <a:endParaRPr lang="en-US"/>
        </a:p>
      </dgm:t>
    </dgm:pt>
    <dgm:pt modelId="{CB2E87A2-33BA-4FE2-8365-83C229ACCFE5}" type="sibTrans" cxnId="{985E52DA-6EBF-483E-BAD6-CEC267AFFA81}">
      <dgm:prSet/>
      <dgm:spPr/>
      <dgm:t>
        <a:bodyPr/>
        <a:lstStyle/>
        <a:p>
          <a:endParaRPr lang="en-US"/>
        </a:p>
      </dgm:t>
    </dgm:pt>
    <dgm:pt modelId="{0A1C9873-2E30-4545-8899-6235638C308C}">
      <dgm:prSet/>
      <dgm:spPr/>
      <dgm:t>
        <a:bodyPr/>
        <a:lstStyle/>
        <a:p>
          <a:r>
            <a:rPr lang="en-US" dirty="0"/>
            <a:t>WSLAX.org – Resources – Scorer &amp; Timer</a:t>
          </a:r>
        </a:p>
      </dgm:t>
    </dgm:pt>
    <dgm:pt modelId="{AAEC6580-9C44-4E8C-8FE4-7FC4EF0DE6E1}" type="parTrans" cxnId="{17577B32-A9C3-4F5C-BEE9-433BCB777E32}">
      <dgm:prSet/>
      <dgm:spPr/>
      <dgm:t>
        <a:bodyPr/>
        <a:lstStyle/>
        <a:p>
          <a:endParaRPr lang="en-US"/>
        </a:p>
      </dgm:t>
    </dgm:pt>
    <dgm:pt modelId="{42223DEF-4A2D-4854-A146-4D748BA42357}" type="sibTrans" cxnId="{17577B32-A9C3-4F5C-BEE9-433BCB777E32}">
      <dgm:prSet/>
      <dgm:spPr/>
      <dgm:t>
        <a:bodyPr/>
        <a:lstStyle/>
        <a:p>
          <a:endParaRPr lang="en-US"/>
        </a:p>
      </dgm:t>
    </dgm:pt>
    <dgm:pt modelId="{EB961B30-BD76-4C52-97DD-83B14BD5C3A0}">
      <dgm:prSet/>
      <dgm:spPr/>
      <dgm:t>
        <a:bodyPr/>
        <a:lstStyle/>
        <a:p>
          <a:r>
            <a:rPr lang="en-US"/>
            <a:t>Procedure and Terminology Handouts</a:t>
          </a:r>
        </a:p>
      </dgm:t>
    </dgm:pt>
    <dgm:pt modelId="{09D71D9F-E0EA-4BFE-B7A3-77E67BFA68A6}" type="parTrans" cxnId="{94A69E4E-F199-4D47-8C5F-CE75E093A141}">
      <dgm:prSet/>
      <dgm:spPr/>
      <dgm:t>
        <a:bodyPr/>
        <a:lstStyle/>
        <a:p>
          <a:endParaRPr lang="en-US"/>
        </a:p>
      </dgm:t>
    </dgm:pt>
    <dgm:pt modelId="{25636804-F01B-4287-AE14-140E0E256CD4}" type="sibTrans" cxnId="{94A69E4E-F199-4D47-8C5F-CE75E093A141}">
      <dgm:prSet/>
      <dgm:spPr/>
      <dgm:t>
        <a:bodyPr/>
        <a:lstStyle/>
        <a:p>
          <a:endParaRPr lang="en-US"/>
        </a:p>
      </dgm:t>
    </dgm:pt>
    <dgm:pt modelId="{38B7E456-A25E-4F84-A4B2-324780FCA2CB}">
      <dgm:prSet/>
      <dgm:spPr/>
      <dgm:t>
        <a:bodyPr/>
        <a:lstStyle/>
        <a:p>
          <a:r>
            <a:rPr lang="en-US"/>
            <a:t>Score Sheets</a:t>
          </a:r>
        </a:p>
      </dgm:t>
    </dgm:pt>
    <dgm:pt modelId="{7AD807FE-0BC2-4162-911F-8D1E123F53D5}" type="parTrans" cxnId="{0D80669F-A0CF-45D0-A725-3678A5F4094D}">
      <dgm:prSet/>
      <dgm:spPr/>
      <dgm:t>
        <a:bodyPr/>
        <a:lstStyle/>
        <a:p>
          <a:endParaRPr lang="en-US"/>
        </a:p>
      </dgm:t>
    </dgm:pt>
    <dgm:pt modelId="{86353820-7AD0-423C-8040-6B616AAB2F22}" type="sibTrans" cxnId="{0D80669F-A0CF-45D0-A725-3678A5F4094D}">
      <dgm:prSet/>
      <dgm:spPr/>
      <dgm:t>
        <a:bodyPr/>
        <a:lstStyle/>
        <a:p>
          <a:endParaRPr lang="en-US"/>
        </a:p>
      </dgm:t>
    </dgm:pt>
    <dgm:pt modelId="{2EAA690E-D60C-4068-B820-A8E598A22C88}">
      <dgm:prSet/>
      <dgm:spPr/>
      <dgm:t>
        <a:bodyPr/>
        <a:lstStyle/>
        <a:p>
          <a:r>
            <a:rPr lang="en-US"/>
            <a:t>Stats Guide</a:t>
          </a:r>
        </a:p>
      </dgm:t>
    </dgm:pt>
    <dgm:pt modelId="{9835899F-1123-4D0B-9918-6974313F328F}" type="parTrans" cxnId="{B69D720E-0C13-4637-9326-53D05EF9135E}">
      <dgm:prSet/>
      <dgm:spPr/>
      <dgm:t>
        <a:bodyPr/>
        <a:lstStyle/>
        <a:p>
          <a:endParaRPr lang="en-US"/>
        </a:p>
      </dgm:t>
    </dgm:pt>
    <dgm:pt modelId="{BBEC3ED7-8510-4998-9F5F-2D6281BB6065}" type="sibTrans" cxnId="{B69D720E-0C13-4637-9326-53D05EF9135E}">
      <dgm:prSet/>
      <dgm:spPr/>
      <dgm:t>
        <a:bodyPr/>
        <a:lstStyle/>
        <a:p>
          <a:endParaRPr lang="en-US"/>
        </a:p>
      </dgm:t>
    </dgm:pt>
    <dgm:pt modelId="{C4AD7CF0-CEFF-B443-9635-1329A3691D26}">
      <dgm:prSet/>
      <dgm:spPr/>
      <dgm:t>
        <a:bodyPr/>
        <a:lstStyle/>
        <a:p>
          <a:pPr rtl="0"/>
          <a:endParaRPr lang="en-US" dirty="0"/>
        </a:p>
      </dgm:t>
    </dgm:pt>
    <dgm:pt modelId="{1D7AD977-8230-5F4E-977B-05FCF095DEE6}" type="parTrans" cxnId="{BFC0215C-02DD-754D-A28F-423CD16B682F}">
      <dgm:prSet/>
      <dgm:spPr/>
      <dgm:t>
        <a:bodyPr/>
        <a:lstStyle/>
        <a:p>
          <a:endParaRPr lang="en-US"/>
        </a:p>
      </dgm:t>
    </dgm:pt>
    <dgm:pt modelId="{2C0D8B33-4F50-8249-9D1B-8622A919E56C}" type="sibTrans" cxnId="{BFC0215C-02DD-754D-A28F-423CD16B682F}">
      <dgm:prSet/>
      <dgm:spPr/>
      <dgm:t>
        <a:bodyPr/>
        <a:lstStyle/>
        <a:p>
          <a:endParaRPr lang="en-US"/>
        </a:p>
      </dgm:t>
    </dgm:pt>
    <dgm:pt modelId="{0AFC5A6C-9D10-8942-BF71-E27B2CAB5F4B}" type="pres">
      <dgm:prSet presAssocID="{34F7B4A7-CD12-48C7-950B-8987A58175C5}" presName="Name0" presStyleCnt="0">
        <dgm:presLayoutVars>
          <dgm:dir/>
          <dgm:animLvl val="lvl"/>
          <dgm:resizeHandles val="exact"/>
        </dgm:presLayoutVars>
      </dgm:prSet>
      <dgm:spPr/>
    </dgm:pt>
    <dgm:pt modelId="{C5C4C55A-8BD3-F749-A845-B775CB3CA8C7}" type="pres">
      <dgm:prSet presAssocID="{0A1C9873-2E30-4545-8899-6235638C308C}" presName="boxAndChildren" presStyleCnt="0"/>
      <dgm:spPr/>
    </dgm:pt>
    <dgm:pt modelId="{DF77FD4E-887A-5D47-AFBD-B8C36AAC663F}" type="pres">
      <dgm:prSet presAssocID="{0A1C9873-2E30-4545-8899-6235638C308C}" presName="parentTextBox" presStyleLbl="node1" presStyleIdx="0" presStyleCnt="2"/>
      <dgm:spPr/>
    </dgm:pt>
    <dgm:pt modelId="{611BAA47-FE70-0D4D-B873-533D625CC115}" type="pres">
      <dgm:prSet presAssocID="{0A1C9873-2E30-4545-8899-6235638C308C}" presName="entireBox" presStyleLbl="node1" presStyleIdx="0" presStyleCnt="2"/>
      <dgm:spPr/>
    </dgm:pt>
    <dgm:pt modelId="{012B0864-9161-894E-BF83-51F8640360A6}" type="pres">
      <dgm:prSet presAssocID="{0A1C9873-2E30-4545-8899-6235638C308C}" presName="descendantBox" presStyleCnt="0"/>
      <dgm:spPr/>
    </dgm:pt>
    <dgm:pt modelId="{EAB99D78-973A-064F-A8C9-2621A40B2BD0}" type="pres">
      <dgm:prSet presAssocID="{EB961B30-BD76-4C52-97DD-83B14BD5C3A0}" presName="childTextBox" presStyleLbl="fgAccFollowNode1" presStyleIdx="0" presStyleCnt="4">
        <dgm:presLayoutVars>
          <dgm:bulletEnabled val="1"/>
        </dgm:presLayoutVars>
      </dgm:prSet>
      <dgm:spPr/>
    </dgm:pt>
    <dgm:pt modelId="{39EC8CA7-0992-284A-B1E8-7A52A0F52CC6}" type="pres">
      <dgm:prSet presAssocID="{38B7E456-A25E-4F84-A4B2-324780FCA2CB}" presName="childTextBox" presStyleLbl="fgAccFollowNode1" presStyleIdx="1" presStyleCnt="4">
        <dgm:presLayoutVars>
          <dgm:bulletEnabled val="1"/>
        </dgm:presLayoutVars>
      </dgm:prSet>
      <dgm:spPr/>
    </dgm:pt>
    <dgm:pt modelId="{C6E6EA4E-BD5A-2C40-99B9-85CB845A998E}" type="pres">
      <dgm:prSet presAssocID="{2EAA690E-D60C-4068-B820-A8E598A22C88}" presName="childTextBox" presStyleLbl="fgAccFollowNode1" presStyleIdx="2" presStyleCnt="4">
        <dgm:presLayoutVars>
          <dgm:bulletEnabled val="1"/>
        </dgm:presLayoutVars>
      </dgm:prSet>
      <dgm:spPr/>
    </dgm:pt>
    <dgm:pt modelId="{E0644E54-3450-9042-9DA6-BFD64875C6A5}" type="pres">
      <dgm:prSet presAssocID="{CB2E87A2-33BA-4FE2-8365-83C229ACCFE5}" presName="sp" presStyleCnt="0"/>
      <dgm:spPr/>
    </dgm:pt>
    <dgm:pt modelId="{17C2F299-ED08-3144-BDA2-13FCC49E206D}" type="pres">
      <dgm:prSet presAssocID="{82BD73F0-D484-421C-958A-D8A9A1239038}" presName="arrowAndChildren" presStyleCnt="0"/>
      <dgm:spPr/>
    </dgm:pt>
    <dgm:pt modelId="{D7E2FEB9-5EAB-B945-A646-FE39D8AFF04D}" type="pres">
      <dgm:prSet presAssocID="{82BD73F0-D484-421C-958A-D8A9A1239038}" presName="parentTextArrow" presStyleLbl="node1" presStyleIdx="0" presStyleCnt="2"/>
      <dgm:spPr/>
    </dgm:pt>
    <dgm:pt modelId="{7ADF0D96-8A98-354A-8F66-6A4700A45E1D}" type="pres">
      <dgm:prSet presAssocID="{82BD73F0-D484-421C-958A-D8A9A1239038}" presName="arrow" presStyleLbl="node1" presStyleIdx="1" presStyleCnt="2"/>
      <dgm:spPr/>
    </dgm:pt>
    <dgm:pt modelId="{9CCAE1F7-C97B-A943-A778-6FFF525FE49E}" type="pres">
      <dgm:prSet presAssocID="{82BD73F0-D484-421C-958A-D8A9A1239038}" presName="descendantArrow" presStyleCnt="0"/>
      <dgm:spPr/>
    </dgm:pt>
    <dgm:pt modelId="{A81C1090-B6D7-E747-8A04-5897B8C1F35B}" type="pres">
      <dgm:prSet presAssocID="{C4AD7CF0-CEFF-B443-9635-1329A3691D26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B69D720E-0C13-4637-9326-53D05EF9135E}" srcId="{0A1C9873-2E30-4545-8899-6235638C308C}" destId="{2EAA690E-D60C-4068-B820-A8E598A22C88}" srcOrd="2" destOrd="0" parTransId="{9835899F-1123-4D0B-9918-6974313F328F}" sibTransId="{BBEC3ED7-8510-4998-9F5F-2D6281BB6065}"/>
    <dgm:cxn modelId="{3BA43B19-2423-3D46-94B1-1D35DCFEE39B}" type="presOf" srcId="{82BD73F0-D484-421C-958A-D8A9A1239038}" destId="{D7E2FEB9-5EAB-B945-A646-FE39D8AFF04D}" srcOrd="0" destOrd="0" presId="urn:microsoft.com/office/officeart/2005/8/layout/process4"/>
    <dgm:cxn modelId="{87D47C1E-4D1E-E549-A5E0-82FF6C27F8B5}" type="presOf" srcId="{0A1C9873-2E30-4545-8899-6235638C308C}" destId="{611BAA47-FE70-0D4D-B873-533D625CC115}" srcOrd="1" destOrd="0" presId="urn:microsoft.com/office/officeart/2005/8/layout/process4"/>
    <dgm:cxn modelId="{C3168B20-7035-B744-A700-0C260D47A78F}" type="presOf" srcId="{0A1C9873-2E30-4545-8899-6235638C308C}" destId="{DF77FD4E-887A-5D47-AFBD-B8C36AAC663F}" srcOrd="0" destOrd="0" presId="urn:microsoft.com/office/officeart/2005/8/layout/process4"/>
    <dgm:cxn modelId="{17577B32-A9C3-4F5C-BEE9-433BCB777E32}" srcId="{34F7B4A7-CD12-48C7-950B-8987A58175C5}" destId="{0A1C9873-2E30-4545-8899-6235638C308C}" srcOrd="1" destOrd="0" parTransId="{AAEC6580-9C44-4E8C-8FE4-7FC4EF0DE6E1}" sibTransId="{42223DEF-4A2D-4854-A146-4D748BA42357}"/>
    <dgm:cxn modelId="{BFC0215C-02DD-754D-A28F-423CD16B682F}" srcId="{82BD73F0-D484-421C-958A-D8A9A1239038}" destId="{C4AD7CF0-CEFF-B443-9635-1329A3691D26}" srcOrd="0" destOrd="0" parTransId="{1D7AD977-8230-5F4E-977B-05FCF095DEE6}" sibTransId="{2C0D8B33-4F50-8249-9D1B-8622A919E56C}"/>
    <dgm:cxn modelId="{E28C3142-1E38-3347-A390-7711557BCBAF}" type="presOf" srcId="{2EAA690E-D60C-4068-B820-A8E598A22C88}" destId="{C6E6EA4E-BD5A-2C40-99B9-85CB845A998E}" srcOrd="0" destOrd="0" presId="urn:microsoft.com/office/officeart/2005/8/layout/process4"/>
    <dgm:cxn modelId="{94A69E4E-F199-4D47-8C5F-CE75E093A141}" srcId="{0A1C9873-2E30-4545-8899-6235638C308C}" destId="{EB961B30-BD76-4C52-97DD-83B14BD5C3A0}" srcOrd="0" destOrd="0" parTransId="{09D71D9F-E0EA-4BFE-B7A3-77E67BFA68A6}" sibTransId="{25636804-F01B-4287-AE14-140E0E256CD4}"/>
    <dgm:cxn modelId="{6A0F6550-65AD-C047-AF94-5870D053D903}" type="presOf" srcId="{34F7B4A7-CD12-48C7-950B-8987A58175C5}" destId="{0AFC5A6C-9D10-8942-BF71-E27B2CAB5F4B}" srcOrd="0" destOrd="0" presId="urn:microsoft.com/office/officeart/2005/8/layout/process4"/>
    <dgm:cxn modelId="{D63ABC7B-EF49-1A4F-AC45-EB5B597D5140}" type="presOf" srcId="{C4AD7CF0-CEFF-B443-9635-1329A3691D26}" destId="{A81C1090-B6D7-E747-8A04-5897B8C1F35B}" srcOrd="0" destOrd="0" presId="urn:microsoft.com/office/officeart/2005/8/layout/process4"/>
    <dgm:cxn modelId="{F0E1DB99-7B69-5F45-9174-D38025A87C6D}" type="presOf" srcId="{38B7E456-A25E-4F84-A4B2-324780FCA2CB}" destId="{39EC8CA7-0992-284A-B1E8-7A52A0F52CC6}" srcOrd="0" destOrd="0" presId="urn:microsoft.com/office/officeart/2005/8/layout/process4"/>
    <dgm:cxn modelId="{0D80669F-A0CF-45D0-A725-3678A5F4094D}" srcId="{0A1C9873-2E30-4545-8899-6235638C308C}" destId="{38B7E456-A25E-4F84-A4B2-324780FCA2CB}" srcOrd="1" destOrd="0" parTransId="{7AD807FE-0BC2-4162-911F-8D1E123F53D5}" sibTransId="{86353820-7AD0-423C-8040-6B616AAB2F22}"/>
    <dgm:cxn modelId="{BEB7DCA5-DC44-EC42-9CAE-D3BB14094F98}" type="presOf" srcId="{EB961B30-BD76-4C52-97DD-83B14BD5C3A0}" destId="{EAB99D78-973A-064F-A8C9-2621A40B2BD0}" srcOrd="0" destOrd="0" presId="urn:microsoft.com/office/officeart/2005/8/layout/process4"/>
    <dgm:cxn modelId="{985E52DA-6EBF-483E-BAD6-CEC267AFFA81}" srcId="{34F7B4A7-CD12-48C7-950B-8987A58175C5}" destId="{82BD73F0-D484-421C-958A-D8A9A1239038}" srcOrd="0" destOrd="0" parTransId="{B4331FBE-0A2D-4886-9038-0500A4DD43B4}" sibTransId="{CB2E87A2-33BA-4FE2-8365-83C229ACCFE5}"/>
    <dgm:cxn modelId="{CBB51BE9-5A03-9D48-9316-BC6D8FAEC6F2}" type="presOf" srcId="{82BD73F0-D484-421C-958A-D8A9A1239038}" destId="{7ADF0D96-8A98-354A-8F66-6A4700A45E1D}" srcOrd="1" destOrd="0" presId="urn:microsoft.com/office/officeart/2005/8/layout/process4"/>
    <dgm:cxn modelId="{15359798-321D-0048-8EE6-83AD1E76A8B3}" type="presParOf" srcId="{0AFC5A6C-9D10-8942-BF71-E27B2CAB5F4B}" destId="{C5C4C55A-8BD3-F749-A845-B775CB3CA8C7}" srcOrd="0" destOrd="0" presId="urn:microsoft.com/office/officeart/2005/8/layout/process4"/>
    <dgm:cxn modelId="{EB7D8F7A-6287-AC4C-82F6-E908CE3452CD}" type="presParOf" srcId="{C5C4C55A-8BD3-F749-A845-B775CB3CA8C7}" destId="{DF77FD4E-887A-5D47-AFBD-B8C36AAC663F}" srcOrd="0" destOrd="0" presId="urn:microsoft.com/office/officeart/2005/8/layout/process4"/>
    <dgm:cxn modelId="{48457182-998B-984C-A534-E2170C54B0F3}" type="presParOf" srcId="{C5C4C55A-8BD3-F749-A845-B775CB3CA8C7}" destId="{611BAA47-FE70-0D4D-B873-533D625CC115}" srcOrd="1" destOrd="0" presId="urn:microsoft.com/office/officeart/2005/8/layout/process4"/>
    <dgm:cxn modelId="{ED7FF378-DBB1-AE45-96AD-67DCFE29AA2F}" type="presParOf" srcId="{C5C4C55A-8BD3-F749-A845-B775CB3CA8C7}" destId="{012B0864-9161-894E-BF83-51F8640360A6}" srcOrd="2" destOrd="0" presId="urn:microsoft.com/office/officeart/2005/8/layout/process4"/>
    <dgm:cxn modelId="{876E0938-9417-B449-9882-1D0C6FA57858}" type="presParOf" srcId="{012B0864-9161-894E-BF83-51F8640360A6}" destId="{EAB99D78-973A-064F-A8C9-2621A40B2BD0}" srcOrd="0" destOrd="0" presId="urn:microsoft.com/office/officeart/2005/8/layout/process4"/>
    <dgm:cxn modelId="{818206FE-9FCC-9B44-8A66-1F8E904A22C9}" type="presParOf" srcId="{012B0864-9161-894E-BF83-51F8640360A6}" destId="{39EC8CA7-0992-284A-B1E8-7A52A0F52CC6}" srcOrd="1" destOrd="0" presId="urn:microsoft.com/office/officeart/2005/8/layout/process4"/>
    <dgm:cxn modelId="{3566AA28-A98B-EF46-8D7B-8ACE660FB28C}" type="presParOf" srcId="{012B0864-9161-894E-BF83-51F8640360A6}" destId="{C6E6EA4E-BD5A-2C40-99B9-85CB845A998E}" srcOrd="2" destOrd="0" presId="urn:microsoft.com/office/officeart/2005/8/layout/process4"/>
    <dgm:cxn modelId="{1FD668D0-BEDD-7D42-B6C9-F616D2A7A0BD}" type="presParOf" srcId="{0AFC5A6C-9D10-8942-BF71-E27B2CAB5F4B}" destId="{E0644E54-3450-9042-9DA6-BFD64875C6A5}" srcOrd="1" destOrd="0" presId="urn:microsoft.com/office/officeart/2005/8/layout/process4"/>
    <dgm:cxn modelId="{A38191C8-8216-E248-958B-C785143BA617}" type="presParOf" srcId="{0AFC5A6C-9D10-8942-BF71-E27B2CAB5F4B}" destId="{17C2F299-ED08-3144-BDA2-13FCC49E206D}" srcOrd="2" destOrd="0" presId="urn:microsoft.com/office/officeart/2005/8/layout/process4"/>
    <dgm:cxn modelId="{3BEC84B2-00D1-164D-BD7F-69F0F97F9C42}" type="presParOf" srcId="{17C2F299-ED08-3144-BDA2-13FCC49E206D}" destId="{D7E2FEB9-5EAB-B945-A646-FE39D8AFF04D}" srcOrd="0" destOrd="0" presId="urn:microsoft.com/office/officeart/2005/8/layout/process4"/>
    <dgm:cxn modelId="{693ACE1D-3089-564C-BCC7-F6015F701954}" type="presParOf" srcId="{17C2F299-ED08-3144-BDA2-13FCC49E206D}" destId="{7ADF0D96-8A98-354A-8F66-6A4700A45E1D}" srcOrd="1" destOrd="0" presId="urn:microsoft.com/office/officeart/2005/8/layout/process4"/>
    <dgm:cxn modelId="{6FC58FCD-4B64-7643-8CF0-372D85B40EAE}" type="presParOf" srcId="{17C2F299-ED08-3144-BDA2-13FCC49E206D}" destId="{9CCAE1F7-C97B-A943-A778-6FFF525FE49E}" srcOrd="2" destOrd="0" presId="urn:microsoft.com/office/officeart/2005/8/layout/process4"/>
    <dgm:cxn modelId="{4107814E-EC5D-7E44-8293-6336D74823C0}" type="presParOf" srcId="{9CCAE1F7-C97B-A943-A778-6FFF525FE49E}" destId="{A81C1090-B6D7-E747-8A04-5897B8C1F35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0F75F27-07CB-4FC9-B2FE-188491D6208A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D91E351-0375-4447-9E23-0DA06AC37410}">
      <dgm:prSet/>
      <dgm:spPr/>
      <dgm:t>
        <a:bodyPr/>
        <a:lstStyle/>
        <a:p>
          <a:r>
            <a:rPr lang="en-US" dirty="0"/>
            <a:t>Talk to Coach about what stats they would like taken beyond the 5 required.</a:t>
          </a:r>
        </a:p>
      </dgm:t>
    </dgm:pt>
    <dgm:pt modelId="{016FD7F7-E189-4642-ABA7-6C4EA976B677}" type="parTrans" cxnId="{89F04B54-1ED7-4834-B329-9DE7A1F1C284}">
      <dgm:prSet/>
      <dgm:spPr/>
      <dgm:t>
        <a:bodyPr/>
        <a:lstStyle/>
        <a:p>
          <a:endParaRPr lang="en-US"/>
        </a:p>
      </dgm:t>
    </dgm:pt>
    <dgm:pt modelId="{9ABDD346-6C54-4E33-9D8F-71588EF064EC}" type="sibTrans" cxnId="{89F04B54-1ED7-4834-B329-9DE7A1F1C284}">
      <dgm:prSet/>
      <dgm:spPr/>
      <dgm:t>
        <a:bodyPr/>
        <a:lstStyle/>
        <a:p>
          <a:endParaRPr lang="en-US"/>
        </a:p>
      </dgm:t>
    </dgm:pt>
    <dgm:pt modelId="{DBB1F195-69CB-490A-938D-46F12AE9A870}">
      <dgm:prSet/>
      <dgm:spPr/>
      <dgm:t>
        <a:bodyPr/>
        <a:lstStyle/>
        <a:p>
          <a:r>
            <a:rPr lang="en-US" dirty="0"/>
            <a:t>Stat sheets are customizable.  Prepare sheets ahead.</a:t>
          </a:r>
        </a:p>
      </dgm:t>
    </dgm:pt>
    <dgm:pt modelId="{E6829B4F-5D1F-4967-8729-C1FED45A039D}" type="parTrans" cxnId="{FBA0F0D3-7C29-4703-8854-190373D63629}">
      <dgm:prSet/>
      <dgm:spPr/>
      <dgm:t>
        <a:bodyPr/>
        <a:lstStyle/>
        <a:p>
          <a:endParaRPr lang="en-US"/>
        </a:p>
      </dgm:t>
    </dgm:pt>
    <dgm:pt modelId="{580B6A1A-9998-48E8-B47C-D8008DE900D0}" type="sibTrans" cxnId="{FBA0F0D3-7C29-4703-8854-190373D63629}">
      <dgm:prSet/>
      <dgm:spPr/>
      <dgm:t>
        <a:bodyPr/>
        <a:lstStyle/>
        <a:p>
          <a:endParaRPr lang="en-US"/>
        </a:p>
      </dgm:t>
    </dgm:pt>
    <dgm:pt modelId="{9F8FED2F-F1AD-44E3-916B-2292949299F2}">
      <dgm:prSet/>
      <dgm:spPr/>
      <dgm:t>
        <a:bodyPr/>
        <a:lstStyle/>
        <a:p>
          <a:r>
            <a:rPr lang="en-US" dirty="0"/>
            <a:t>Rite in the Rain paper</a:t>
          </a:r>
        </a:p>
      </dgm:t>
    </dgm:pt>
    <dgm:pt modelId="{E29B76FC-40D6-4225-9B6D-E2633E75B306}" type="parTrans" cxnId="{B813C7DC-0794-44EF-A563-3090C3E7FCF2}">
      <dgm:prSet/>
      <dgm:spPr/>
      <dgm:t>
        <a:bodyPr/>
        <a:lstStyle/>
        <a:p>
          <a:endParaRPr lang="en-US"/>
        </a:p>
      </dgm:t>
    </dgm:pt>
    <dgm:pt modelId="{2DD6641E-E115-4D1D-8A6D-77F462A009B8}" type="sibTrans" cxnId="{B813C7DC-0794-44EF-A563-3090C3E7FCF2}">
      <dgm:prSet/>
      <dgm:spPr/>
      <dgm:t>
        <a:bodyPr/>
        <a:lstStyle/>
        <a:p>
          <a:endParaRPr lang="en-US"/>
        </a:p>
      </dgm:t>
    </dgm:pt>
    <dgm:pt modelId="{B2041944-2D25-449B-9440-D764D01C1E85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List players on your score sheet by player number.</a:t>
          </a:r>
        </a:p>
      </dgm:t>
    </dgm:pt>
    <dgm:pt modelId="{C30D9F63-8F55-4ABD-9CFF-56D045EBDB5D}" type="sibTrans" cxnId="{2A6B4BE6-1F1C-41ED-A183-ABBFAA1D467B}">
      <dgm:prSet/>
      <dgm:spPr/>
      <dgm:t>
        <a:bodyPr/>
        <a:lstStyle/>
        <a:p>
          <a:endParaRPr lang="en-US"/>
        </a:p>
      </dgm:t>
    </dgm:pt>
    <dgm:pt modelId="{F92722E0-923B-4084-B474-68792B2ACE95}" type="parTrans" cxnId="{2A6B4BE6-1F1C-41ED-A183-ABBFAA1D467B}">
      <dgm:prSet/>
      <dgm:spPr/>
      <dgm:t>
        <a:bodyPr/>
        <a:lstStyle/>
        <a:p>
          <a:endParaRPr lang="en-US"/>
        </a:p>
      </dgm:t>
    </dgm:pt>
    <dgm:pt modelId="{BEE43CBB-D3D0-DF47-AC5E-DAA87CB37C9D}" type="pres">
      <dgm:prSet presAssocID="{A0F75F27-07CB-4FC9-B2FE-188491D6208A}" presName="linear" presStyleCnt="0">
        <dgm:presLayoutVars>
          <dgm:animLvl val="lvl"/>
          <dgm:resizeHandles val="exact"/>
        </dgm:presLayoutVars>
      </dgm:prSet>
      <dgm:spPr/>
    </dgm:pt>
    <dgm:pt modelId="{A1619CA8-4FEF-5249-9CE9-9D1A52A54F7E}" type="pres">
      <dgm:prSet presAssocID="{FD91E351-0375-4447-9E23-0DA06AC3741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8484D5D-9356-AE47-9FAB-3832DA143BD7}" type="pres">
      <dgm:prSet presAssocID="{9ABDD346-6C54-4E33-9D8F-71588EF064EC}" presName="spacer" presStyleCnt="0"/>
      <dgm:spPr/>
    </dgm:pt>
    <dgm:pt modelId="{2DE29F1F-3FAB-8147-8E2B-6E9E74D5CE7B}" type="pres">
      <dgm:prSet presAssocID="{B2041944-2D25-449B-9440-D764D01C1E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67C7220-6241-4D40-9DC7-4013C966A21B}" type="pres">
      <dgm:prSet presAssocID="{C30D9F63-8F55-4ABD-9CFF-56D045EBDB5D}" presName="spacer" presStyleCnt="0"/>
      <dgm:spPr/>
    </dgm:pt>
    <dgm:pt modelId="{A989C264-F97D-7D4F-9B35-74D764C78EDC}" type="pres">
      <dgm:prSet presAssocID="{DBB1F195-69CB-490A-938D-46F12AE9A87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E9182F2-D1B1-E54F-ACDB-262DC5E0AFD1}" type="pres">
      <dgm:prSet presAssocID="{580B6A1A-9998-48E8-B47C-D8008DE900D0}" presName="spacer" presStyleCnt="0"/>
      <dgm:spPr/>
    </dgm:pt>
    <dgm:pt modelId="{872BD278-7BDF-1B49-BAAA-736ED1612DA2}" type="pres">
      <dgm:prSet presAssocID="{9F8FED2F-F1AD-44E3-916B-2292949299F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D7F4A66-8387-8F40-95E1-3AF7BAF61DC8}" type="presOf" srcId="{B2041944-2D25-449B-9440-D764D01C1E85}" destId="{2DE29F1F-3FAB-8147-8E2B-6E9E74D5CE7B}" srcOrd="0" destOrd="0" presId="urn:microsoft.com/office/officeart/2005/8/layout/vList2"/>
    <dgm:cxn modelId="{89F04B54-1ED7-4834-B329-9DE7A1F1C284}" srcId="{A0F75F27-07CB-4FC9-B2FE-188491D6208A}" destId="{FD91E351-0375-4447-9E23-0DA06AC37410}" srcOrd="0" destOrd="0" parTransId="{016FD7F7-E189-4642-ABA7-6C4EA976B677}" sibTransId="{9ABDD346-6C54-4E33-9D8F-71588EF064EC}"/>
    <dgm:cxn modelId="{B32E26C8-03C1-D944-AA27-C45ECDFEB355}" type="presOf" srcId="{FD91E351-0375-4447-9E23-0DA06AC37410}" destId="{A1619CA8-4FEF-5249-9CE9-9D1A52A54F7E}" srcOrd="0" destOrd="0" presId="urn:microsoft.com/office/officeart/2005/8/layout/vList2"/>
    <dgm:cxn modelId="{5A61A7CE-351E-3D4C-93C1-A4765ED31071}" type="presOf" srcId="{A0F75F27-07CB-4FC9-B2FE-188491D6208A}" destId="{BEE43CBB-D3D0-DF47-AC5E-DAA87CB37C9D}" srcOrd="0" destOrd="0" presId="urn:microsoft.com/office/officeart/2005/8/layout/vList2"/>
    <dgm:cxn modelId="{FBA0F0D3-7C29-4703-8854-190373D63629}" srcId="{A0F75F27-07CB-4FC9-B2FE-188491D6208A}" destId="{DBB1F195-69CB-490A-938D-46F12AE9A870}" srcOrd="2" destOrd="0" parTransId="{E6829B4F-5D1F-4967-8729-C1FED45A039D}" sibTransId="{580B6A1A-9998-48E8-B47C-D8008DE900D0}"/>
    <dgm:cxn modelId="{C96F14DC-5890-7649-94E1-C7C729B6E221}" type="presOf" srcId="{DBB1F195-69CB-490A-938D-46F12AE9A870}" destId="{A989C264-F97D-7D4F-9B35-74D764C78EDC}" srcOrd="0" destOrd="0" presId="urn:microsoft.com/office/officeart/2005/8/layout/vList2"/>
    <dgm:cxn modelId="{B813C7DC-0794-44EF-A563-3090C3E7FCF2}" srcId="{A0F75F27-07CB-4FC9-B2FE-188491D6208A}" destId="{9F8FED2F-F1AD-44E3-916B-2292949299F2}" srcOrd="3" destOrd="0" parTransId="{E29B76FC-40D6-4225-9B6D-E2633E75B306}" sibTransId="{2DD6641E-E115-4D1D-8A6D-77F462A009B8}"/>
    <dgm:cxn modelId="{EA9E84DF-66FE-2D44-96E7-5428AB2474B0}" type="presOf" srcId="{9F8FED2F-F1AD-44E3-916B-2292949299F2}" destId="{872BD278-7BDF-1B49-BAAA-736ED1612DA2}" srcOrd="0" destOrd="0" presId="urn:microsoft.com/office/officeart/2005/8/layout/vList2"/>
    <dgm:cxn modelId="{2A6B4BE6-1F1C-41ED-A183-ABBFAA1D467B}" srcId="{A0F75F27-07CB-4FC9-B2FE-188491D6208A}" destId="{B2041944-2D25-449B-9440-D764D01C1E85}" srcOrd="1" destOrd="0" parTransId="{F92722E0-923B-4084-B474-68792B2ACE95}" sibTransId="{C30D9F63-8F55-4ABD-9CFF-56D045EBDB5D}"/>
    <dgm:cxn modelId="{44374B7D-F16F-3141-B29F-99CF36F9AEE4}" type="presParOf" srcId="{BEE43CBB-D3D0-DF47-AC5E-DAA87CB37C9D}" destId="{A1619CA8-4FEF-5249-9CE9-9D1A52A54F7E}" srcOrd="0" destOrd="0" presId="urn:microsoft.com/office/officeart/2005/8/layout/vList2"/>
    <dgm:cxn modelId="{47F2B235-55F7-EA48-A027-348EC02BE2EC}" type="presParOf" srcId="{BEE43CBB-D3D0-DF47-AC5E-DAA87CB37C9D}" destId="{58484D5D-9356-AE47-9FAB-3832DA143BD7}" srcOrd="1" destOrd="0" presId="urn:microsoft.com/office/officeart/2005/8/layout/vList2"/>
    <dgm:cxn modelId="{01B27379-61B9-F64C-8BF2-EA3D0F4E1D21}" type="presParOf" srcId="{BEE43CBB-D3D0-DF47-AC5E-DAA87CB37C9D}" destId="{2DE29F1F-3FAB-8147-8E2B-6E9E74D5CE7B}" srcOrd="2" destOrd="0" presId="urn:microsoft.com/office/officeart/2005/8/layout/vList2"/>
    <dgm:cxn modelId="{19B03A8E-5854-F040-AF45-8723F36270BD}" type="presParOf" srcId="{BEE43CBB-D3D0-DF47-AC5E-DAA87CB37C9D}" destId="{367C7220-6241-4D40-9DC7-4013C966A21B}" srcOrd="3" destOrd="0" presId="urn:microsoft.com/office/officeart/2005/8/layout/vList2"/>
    <dgm:cxn modelId="{AC184B93-F940-9846-99C6-9DAE0431CDFC}" type="presParOf" srcId="{BEE43CBB-D3D0-DF47-AC5E-DAA87CB37C9D}" destId="{A989C264-F97D-7D4F-9B35-74D764C78EDC}" srcOrd="4" destOrd="0" presId="urn:microsoft.com/office/officeart/2005/8/layout/vList2"/>
    <dgm:cxn modelId="{971DBF6F-4CFE-2642-9CDF-92116FD1EED8}" type="presParOf" srcId="{BEE43CBB-D3D0-DF47-AC5E-DAA87CB37C9D}" destId="{FE9182F2-D1B1-E54F-ACDB-262DC5E0AFD1}" srcOrd="5" destOrd="0" presId="urn:microsoft.com/office/officeart/2005/8/layout/vList2"/>
    <dgm:cxn modelId="{B0414AC3-94D7-DE48-BAEB-ECB2F763F620}" type="presParOf" srcId="{BEE43CBB-D3D0-DF47-AC5E-DAA87CB37C9D}" destId="{872BD278-7BDF-1B49-BAAA-736ED1612DA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7AAF7C-2D72-4A37-85F0-89F66DA00D7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952EF61-A730-46FB-8CE3-BD6860B4D751}">
      <dgm:prSet/>
      <dgm:spPr/>
      <dgm:t>
        <a:bodyPr/>
        <a:lstStyle/>
        <a:p>
          <a:r>
            <a:rPr lang="en-US" dirty="0"/>
            <a:t>Official Scorer &amp; Timer – HOME team</a:t>
          </a:r>
        </a:p>
      </dgm:t>
    </dgm:pt>
    <dgm:pt modelId="{B2FEE3E4-7019-4518-9191-D9B1D7D97A44}" type="parTrans" cxnId="{2FEF7EDD-7951-4630-A8CE-87235E82CEA7}">
      <dgm:prSet/>
      <dgm:spPr/>
      <dgm:t>
        <a:bodyPr/>
        <a:lstStyle/>
        <a:p>
          <a:endParaRPr lang="en-US"/>
        </a:p>
      </dgm:t>
    </dgm:pt>
    <dgm:pt modelId="{98B18F7E-E46E-40D5-9A7E-DDDD78ADE065}" type="sibTrans" cxnId="{2FEF7EDD-7951-4630-A8CE-87235E82CEA7}">
      <dgm:prSet/>
      <dgm:spPr/>
      <dgm:t>
        <a:bodyPr/>
        <a:lstStyle/>
        <a:p>
          <a:endParaRPr lang="en-US"/>
        </a:p>
      </dgm:t>
    </dgm:pt>
    <dgm:pt modelId="{FDF61FC1-87BB-4F0A-97E9-E69E00736FDD}">
      <dgm:prSet/>
      <dgm:spPr>
        <a:solidFill>
          <a:schemeClr val="accent2"/>
        </a:solidFill>
      </dgm:spPr>
      <dgm:t>
        <a:bodyPr/>
        <a:lstStyle/>
        <a:p>
          <a:r>
            <a:rPr lang="en-US"/>
            <a:t>Spotters</a:t>
          </a:r>
        </a:p>
      </dgm:t>
    </dgm:pt>
    <dgm:pt modelId="{A706B4F6-FA6B-4895-A5C3-374E04CA12ED}" type="parTrans" cxnId="{64F403DA-3AED-494D-8140-E4E21BB77BCC}">
      <dgm:prSet/>
      <dgm:spPr/>
      <dgm:t>
        <a:bodyPr/>
        <a:lstStyle/>
        <a:p>
          <a:endParaRPr lang="en-US"/>
        </a:p>
      </dgm:t>
    </dgm:pt>
    <dgm:pt modelId="{7571FD39-DC72-4DD5-A405-1B414B0F14A8}" type="sibTrans" cxnId="{64F403DA-3AED-494D-8140-E4E21BB77BCC}">
      <dgm:prSet/>
      <dgm:spPr/>
      <dgm:t>
        <a:bodyPr/>
        <a:lstStyle/>
        <a:p>
          <a:endParaRPr lang="en-US"/>
        </a:p>
      </dgm:t>
    </dgm:pt>
    <dgm:pt modelId="{A3805DC7-9F7B-4704-8D96-5C3094587F60}">
      <dgm:prSet/>
      <dgm:spPr/>
      <dgm:t>
        <a:bodyPr/>
        <a:lstStyle/>
        <a:p>
          <a:r>
            <a:rPr lang="en-US" dirty="0"/>
            <a:t>Visiting Team Statistician</a:t>
          </a:r>
        </a:p>
      </dgm:t>
    </dgm:pt>
    <dgm:pt modelId="{8E6D6B2E-497D-468C-AEE9-24B935FCAA3A}" type="parTrans" cxnId="{8EFBDBD8-5840-4418-95D9-A4BBE5C1984A}">
      <dgm:prSet/>
      <dgm:spPr/>
      <dgm:t>
        <a:bodyPr/>
        <a:lstStyle/>
        <a:p>
          <a:endParaRPr lang="en-US"/>
        </a:p>
      </dgm:t>
    </dgm:pt>
    <dgm:pt modelId="{77FF88FA-CA09-410D-A934-A9E4D44D0C24}" type="sibTrans" cxnId="{8EFBDBD8-5840-4418-95D9-A4BBE5C1984A}">
      <dgm:prSet/>
      <dgm:spPr/>
      <dgm:t>
        <a:bodyPr/>
        <a:lstStyle/>
        <a:p>
          <a:endParaRPr lang="en-US"/>
        </a:p>
      </dgm:t>
    </dgm:pt>
    <dgm:pt modelId="{CDE7BFDD-6F6B-E64D-9E6E-B6F654DBDCBC}" type="pres">
      <dgm:prSet presAssocID="{F77AAF7C-2D72-4A37-85F0-89F66DA00D73}" presName="linear" presStyleCnt="0">
        <dgm:presLayoutVars>
          <dgm:animLvl val="lvl"/>
          <dgm:resizeHandles val="exact"/>
        </dgm:presLayoutVars>
      </dgm:prSet>
      <dgm:spPr/>
    </dgm:pt>
    <dgm:pt modelId="{EF8C1DA1-2462-5E40-83BA-96156648C91A}" type="pres">
      <dgm:prSet presAssocID="{7952EF61-A730-46FB-8CE3-BD6860B4D75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4059568-9CA4-304C-A069-CD7314D7B1B3}" type="pres">
      <dgm:prSet presAssocID="{98B18F7E-E46E-40D5-9A7E-DDDD78ADE065}" presName="spacer" presStyleCnt="0"/>
      <dgm:spPr/>
    </dgm:pt>
    <dgm:pt modelId="{BB8DC63E-2C8E-D549-A0AD-D7D6AA67EA60}" type="pres">
      <dgm:prSet presAssocID="{FDF61FC1-87BB-4F0A-97E9-E69E00736FD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2FDF80-9DB4-5541-A843-48D5B01B9CF3}" type="pres">
      <dgm:prSet presAssocID="{7571FD39-DC72-4DD5-A405-1B414B0F14A8}" presName="spacer" presStyleCnt="0"/>
      <dgm:spPr/>
    </dgm:pt>
    <dgm:pt modelId="{72D29255-25B3-924F-B5ED-2FD955A993D0}" type="pres">
      <dgm:prSet presAssocID="{A3805DC7-9F7B-4704-8D96-5C3094587F6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4B56913-904A-A443-9216-2003011AF0CB}" type="presOf" srcId="{F77AAF7C-2D72-4A37-85F0-89F66DA00D73}" destId="{CDE7BFDD-6F6B-E64D-9E6E-B6F654DBDCBC}" srcOrd="0" destOrd="0" presId="urn:microsoft.com/office/officeart/2005/8/layout/vList2"/>
    <dgm:cxn modelId="{91484C30-5EB4-834B-957C-B0D157CD39CA}" type="presOf" srcId="{7952EF61-A730-46FB-8CE3-BD6860B4D751}" destId="{EF8C1DA1-2462-5E40-83BA-96156648C91A}" srcOrd="0" destOrd="0" presId="urn:microsoft.com/office/officeart/2005/8/layout/vList2"/>
    <dgm:cxn modelId="{CFD6B79B-F029-6D48-8468-8420DB17A248}" type="presOf" srcId="{FDF61FC1-87BB-4F0A-97E9-E69E00736FDD}" destId="{BB8DC63E-2C8E-D549-A0AD-D7D6AA67EA60}" srcOrd="0" destOrd="0" presId="urn:microsoft.com/office/officeart/2005/8/layout/vList2"/>
    <dgm:cxn modelId="{8EFBDBD8-5840-4418-95D9-A4BBE5C1984A}" srcId="{F77AAF7C-2D72-4A37-85F0-89F66DA00D73}" destId="{A3805DC7-9F7B-4704-8D96-5C3094587F60}" srcOrd="2" destOrd="0" parTransId="{8E6D6B2E-497D-468C-AEE9-24B935FCAA3A}" sibTransId="{77FF88FA-CA09-410D-A934-A9E4D44D0C24}"/>
    <dgm:cxn modelId="{64F403DA-3AED-494D-8140-E4E21BB77BCC}" srcId="{F77AAF7C-2D72-4A37-85F0-89F66DA00D73}" destId="{FDF61FC1-87BB-4F0A-97E9-E69E00736FDD}" srcOrd="1" destOrd="0" parTransId="{A706B4F6-FA6B-4895-A5C3-374E04CA12ED}" sibTransId="{7571FD39-DC72-4DD5-A405-1B414B0F14A8}"/>
    <dgm:cxn modelId="{80F252DB-243C-094D-B8A0-968C822901CE}" type="presOf" srcId="{A3805DC7-9F7B-4704-8D96-5C3094587F60}" destId="{72D29255-25B3-924F-B5ED-2FD955A993D0}" srcOrd="0" destOrd="0" presId="urn:microsoft.com/office/officeart/2005/8/layout/vList2"/>
    <dgm:cxn modelId="{2FEF7EDD-7951-4630-A8CE-87235E82CEA7}" srcId="{F77AAF7C-2D72-4A37-85F0-89F66DA00D73}" destId="{7952EF61-A730-46FB-8CE3-BD6860B4D751}" srcOrd="0" destOrd="0" parTransId="{B2FEE3E4-7019-4518-9191-D9B1D7D97A44}" sibTransId="{98B18F7E-E46E-40D5-9A7E-DDDD78ADE065}"/>
    <dgm:cxn modelId="{CD395236-1CF5-324C-A3BF-B4A3C19F0A67}" type="presParOf" srcId="{CDE7BFDD-6F6B-E64D-9E6E-B6F654DBDCBC}" destId="{EF8C1DA1-2462-5E40-83BA-96156648C91A}" srcOrd="0" destOrd="0" presId="urn:microsoft.com/office/officeart/2005/8/layout/vList2"/>
    <dgm:cxn modelId="{83741940-EA5D-7246-B19A-A205426F2E03}" type="presParOf" srcId="{CDE7BFDD-6F6B-E64D-9E6E-B6F654DBDCBC}" destId="{24059568-9CA4-304C-A069-CD7314D7B1B3}" srcOrd="1" destOrd="0" presId="urn:microsoft.com/office/officeart/2005/8/layout/vList2"/>
    <dgm:cxn modelId="{6B97E1D3-9696-E64C-AB5A-BD19D61763CE}" type="presParOf" srcId="{CDE7BFDD-6F6B-E64D-9E6E-B6F654DBDCBC}" destId="{BB8DC63E-2C8E-D549-A0AD-D7D6AA67EA60}" srcOrd="2" destOrd="0" presId="urn:microsoft.com/office/officeart/2005/8/layout/vList2"/>
    <dgm:cxn modelId="{EA60E977-8D1D-C24A-AE3E-1E74C4F7EB5F}" type="presParOf" srcId="{CDE7BFDD-6F6B-E64D-9E6E-B6F654DBDCBC}" destId="{212FDF80-9DB4-5541-A843-48D5B01B9CF3}" srcOrd="3" destOrd="0" presId="urn:microsoft.com/office/officeart/2005/8/layout/vList2"/>
    <dgm:cxn modelId="{C77C5442-4D51-5D41-9990-7854B55745CD}" type="presParOf" srcId="{CDE7BFDD-6F6B-E64D-9E6E-B6F654DBDCBC}" destId="{72D29255-25B3-924F-B5ED-2FD955A993D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F75F27-07CB-4FC9-B2FE-188491D6208A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1460ED-2D82-4C35-AEBC-2F8764727E09}">
      <dgm:prSet/>
      <dgm:spPr/>
      <dgm:t>
        <a:bodyPr/>
        <a:lstStyle/>
        <a:p>
          <a:r>
            <a:rPr lang="en-US"/>
            <a:t>Air horns</a:t>
          </a:r>
        </a:p>
      </dgm:t>
    </dgm:pt>
    <dgm:pt modelId="{DBB08D6B-55EA-41EF-86FF-99FE30985C78}" type="parTrans" cxnId="{4A4F3C59-5A39-4EC3-98B7-D5AA1A94AA7B}">
      <dgm:prSet/>
      <dgm:spPr/>
      <dgm:t>
        <a:bodyPr/>
        <a:lstStyle/>
        <a:p>
          <a:endParaRPr lang="en-US"/>
        </a:p>
      </dgm:t>
    </dgm:pt>
    <dgm:pt modelId="{FC1B143B-6957-43E4-AF37-665C31EDA3B7}" type="sibTrans" cxnId="{4A4F3C59-5A39-4EC3-98B7-D5AA1A94AA7B}">
      <dgm:prSet/>
      <dgm:spPr/>
      <dgm:t>
        <a:bodyPr/>
        <a:lstStyle/>
        <a:p>
          <a:endParaRPr lang="en-US"/>
        </a:p>
      </dgm:t>
    </dgm:pt>
    <dgm:pt modelId="{E8AE1AFB-AD61-4CF6-BBDD-C8D3ADC856F1}">
      <dgm:prSet/>
      <dgm:spPr>
        <a:solidFill>
          <a:srgbClr val="5B9BD5"/>
        </a:solidFill>
      </dgm:spPr>
      <dgm:t>
        <a:bodyPr/>
        <a:lstStyle/>
        <a:p>
          <a:r>
            <a:rPr lang="en-US"/>
            <a:t>Digital clocks or Lacrosse timing app</a:t>
          </a:r>
        </a:p>
      </dgm:t>
    </dgm:pt>
    <dgm:pt modelId="{B1485975-29C7-434C-A668-E94D940F331C}" type="parTrans" cxnId="{133A9443-99A1-43EA-9D52-36CDA5DA35B7}">
      <dgm:prSet/>
      <dgm:spPr/>
      <dgm:t>
        <a:bodyPr/>
        <a:lstStyle/>
        <a:p>
          <a:endParaRPr lang="en-US"/>
        </a:p>
      </dgm:t>
    </dgm:pt>
    <dgm:pt modelId="{E3DEF520-429C-49B3-A4A8-1FAD356C77FE}" type="sibTrans" cxnId="{133A9443-99A1-43EA-9D52-36CDA5DA35B7}">
      <dgm:prSet/>
      <dgm:spPr/>
      <dgm:t>
        <a:bodyPr/>
        <a:lstStyle/>
        <a:p>
          <a:endParaRPr lang="en-US"/>
        </a:p>
      </dgm:t>
    </dgm:pt>
    <dgm:pt modelId="{6E824EED-F5D9-4DDC-B28C-8189E928252E}">
      <dgm:prSet/>
      <dgm:spPr/>
      <dgm:t>
        <a:bodyPr/>
        <a:lstStyle/>
        <a:p>
          <a:r>
            <a:rPr lang="en-US"/>
            <a:t>Extra batteries</a:t>
          </a:r>
        </a:p>
      </dgm:t>
    </dgm:pt>
    <dgm:pt modelId="{FDE9611F-5539-4D6C-B792-9F08580940E5}" type="parTrans" cxnId="{F910594D-B557-4D81-BBF0-E01B18348800}">
      <dgm:prSet/>
      <dgm:spPr/>
      <dgm:t>
        <a:bodyPr/>
        <a:lstStyle/>
        <a:p>
          <a:endParaRPr lang="en-US"/>
        </a:p>
      </dgm:t>
    </dgm:pt>
    <dgm:pt modelId="{0D5DF0CC-53EE-4912-BD34-D7AF046ED71C}" type="sibTrans" cxnId="{F910594D-B557-4D81-BBF0-E01B18348800}">
      <dgm:prSet/>
      <dgm:spPr/>
      <dgm:t>
        <a:bodyPr/>
        <a:lstStyle/>
        <a:p>
          <a:endParaRPr lang="en-US"/>
        </a:p>
      </dgm:t>
    </dgm:pt>
    <dgm:pt modelId="{0E85F8CE-90AF-46D3-AB9E-0564C03E7D96}">
      <dgm:prSet/>
      <dgm:spPr/>
      <dgm:t>
        <a:bodyPr/>
        <a:lstStyle/>
        <a:p>
          <a:r>
            <a:rPr lang="en-US"/>
            <a:t>Stat sheets, pencils and eraser</a:t>
          </a:r>
        </a:p>
      </dgm:t>
    </dgm:pt>
    <dgm:pt modelId="{4F25EB9E-BEB4-43F2-BDEB-5034C97F721D}" type="parTrans" cxnId="{E3E325AC-E6E6-4E92-8668-BBA2E73E767E}">
      <dgm:prSet/>
      <dgm:spPr/>
      <dgm:t>
        <a:bodyPr/>
        <a:lstStyle/>
        <a:p>
          <a:endParaRPr lang="en-US"/>
        </a:p>
      </dgm:t>
    </dgm:pt>
    <dgm:pt modelId="{D9B98447-A912-4C84-BD9B-D2020CE3D972}" type="sibTrans" cxnId="{E3E325AC-E6E6-4E92-8668-BBA2E73E767E}">
      <dgm:prSet/>
      <dgm:spPr/>
      <dgm:t>
        <a:bodyPr/>
        <a:lstStyle/>
        <a:p>
          <a:endParaRPr lang="en-US"/>
        </a:p>
      </dgm:t>
    </dgm:pt>
    <dgm:pt modelId="{6CF5DBF4-4A05-4F81-B0D1-FAEDD2D4DD02}">
      <dgm:prSet/>
      <dgm:spPr/>
      <dgm:t>
        <a:bodyPr/>
        <a:lstStyle/>
        <a:p>
          <a:r>
            <a:rPr lang="en-US" dirty="0"/>
            <a:t>Canopy, table and chairs</a:t>
          </a:r>
        </a:p>
      </dgm:t>
    </dgm:pt>
    <dgm:pt modelId="{094653E5-F6B5-452C-93BE-D3352411B8BC}" type="parTrans" cxnId="{58E95981-C214-4FDC-A411-753972B85799}">
      <dgm:prSet/>
      <dgm:spPr/>
      <dgm:t>
        <a:bodyPr/>
        <a:lstStyle/>
        <a:p>
          <a:endParaRPr lang="en-US"/>
        </a:p>
      </dgm:t>
    </dgm:pt>
    <dgm:pt modelId="{19649538-C79D-4AAB-B3BE-BF83726CB483}" type="sibTrans" cxnId="{58E95981-C214-4FDC-A411-753972B85799}">
      <dgm:prSet/>
      <dgm:spPr/>
      <dgm:t>
        <a:bodyPr/>
        <a:lstStyle/>
        <a:p>
          <a:endParaRPr lang="en-US"/>
        </a:p>
      </dgm:t>
    </dgm:pt>
    <dgm:pt modelId="{FD91E351-0375-4447-9E23-0DA06AC37410}">
      <dgm:prSet/>
      <dgm:spPr/>
      <dgm:t>
        <a:bodyPr/>
        <a:lstStyle/>
        <a:p>
          <a:r>
            <a:rPr lang="en-US" dirty="0"/>
            <a:t>Flip-A-Score or use of Scoreboard</a:t>
          </a:r>
        </a:p>
      </dgm:t>
    </dgm:pt>
    <dgm:pt modelId="{016FD7F7-E189-4642-ABA7-6C4EA976B677}" type="parTrans" cxnId="{89F04B54-1ED7-4834-B329-9DE7A1F1C284}">
      <dgm:prSet/>
      <dgm:spPr/>
      <dgm:t>
        <a:bodyPr/>
        <a:lstStyle/>
        <a:p>
          <a:endParaRPr lang="en-US"/>
        </a:p>
      </dgm:t>
    </dgm:pt>
    <dgm:pt modelId="{9ABDD346-6C54-4E33-9D8F-71588EF064EC}" type="sibTrans" cxnId="{89F04B54-1ED7-4834-B329-9DE7A1F1C284}">
      <dgm:prSet/>
      <dgm:spPr/>
      <dgm:t>
        <a:bodyPr/>
        <a:lstStyle/>
        <a:p>
          <a:endParaRPr lang="en-US"/>
        </a:p>
      </dgm:t>
    </dgm:pt>
    <dgm:pt modelId="{B2041944-2D25-449B-9440-D764D01C1E85}">
      <dgm:prSet/>
      <dgm:spPr/>
      <dgm:t>
        <a:bodyPr/>
        <a:lstStyle/>
        <a:p>
          <a:r>
            <a:rPr lang="en-US"/>
            <a:t>Alternate Possession indicator (cone)</a:t>
          </a:r>
        </a:p>
      </dgm:t>
    </dgm:pt>
    <dgm:pt modelId="{F92722E0-923B-4084-B474-68792B2ACE95}" type="parTrans" cxnId="{2A6B4BE6-1F1C-41ED-A183-ABBFAA1D467B}">
      <dgm:prSet/>
      <dgm:spPr/>
      <dgm:t>
        <a:bodyPr/>
        <a:lstStyle/>
        <a:p>
          <a:endParaRPr lang="en-US"/>
        </a:p>
      </dgm:t>
    </dgm:pt>
    <dgm:pt modelId="{C30D9F63-8F55-4ABD-9CFF-56D045EBDB5D}" type="sibTrans" cxnId="{2A6B4BE6-1F1C-41ED-A183-ABBFAA1D467B}">
      <dgm:prSet/>
      <dgm:spPr/>
      <dgm:t>
        <a:bodyPr/>
        <a:lstStyle/>
        <a:p>
          <a:endParaRPr lang="en-US"/>
        </a:p>
      </dgm:t>
    </dgm:pt>
    <dgm:pt modelId="{DBB1F195-69CB-490A-938D-46F12AE9A870}">
      <dgm:prSet/>
      <dgm:spPr>
        <a:solidFill>
          <a:srgbClr val="5B9BD5"/>
        </a:solidFill>
      </dgm:spPr>
      <dgm:t>
        <a:bodyPr/>
        <a:lstStyle/>
        <a:p>
          <a:r>
            <a:rPr lang="en-US"/>
            <a:t>NOCSAE stamped lacrosse balls (4)</a:t>
          </a:r>
        </a:p>
      </dgm:t>
    </dgm:pt>
    <dgm:pt modelId="{E6829B4F-5D1F-4967-8729-C1FED45A039D}" type="parTrans" cxnId="{FBA0F0D3-7C29-4703-8854-190373D63629}">
      <dgm:prSet/>
      <dgm:spPr/>
      <dgm:t>
        <a:bodyPr/>
        <a:lstStyle/>
        <a:p>
          <a:endParaRPr lang="en-US"/>
        </a:p>
      </dgm:t>
    </dgm:pt>
    <dgm:pt modelId="{580B6A1A-9998-48E8-B47C-D8008DE900D0}" type="sibTrans" cxnId="{FBA0F0D3-7C29-4703-8854-190373D63629}">
      <dgm:prSet/>
      <dgm:spPr/>
      <dgm:t>
        <a:bodyPr/>
        <a:lstStyle/>
        <a:p>
          <a:endParaRPr lang="en-US"/>
        </a:p>
      </dgm:t>
    </dgm:pt>
    <dgm:pt modelId="{9F8FED2F-F1AD-44E3-916B-2292949299F2}">
      <dgm:prSet/>
      <dgm:spPr/>
      <dgm:t>
        <a:bodyPr/>
        <a:lstStyle/>
        <a:p>
          <a:r>
            <a:rPr lang="en-US"/>
            <a:t>10 soft or flexible cones, pylons or flags</a:t>
          </a:r>
        </a:p>
      </dgm:t>
    </dgm:pt>
    <dgm:pt modelId="{E29B76FC-40D6-4225-9B6D-E2633E75B306}" type="parTrans" cxnId="{B813C7DC-0794-44EF-A563-3090C3E7FCF2}">
      <dgm:prSet/>
      <dgm:spPr/>
      <dgm:t>
        <a:bodyPr/>
        <a:lstStyle/>
        <a:p>
          <a:endParaRPr lang="en-US"/>
        </a:p>
      </dgm:t>
    </dgm:pt>
    <dgm:pt modelId="{2DD6641E-E115-4D1D-8A6D-77F462A009B8}" type="sibTrans" cxnId="{B813C7DC-0794-44EF-A563-3090C3E7FCF2}">
      <dgm:prSet/>
      <dgm:spPr/>
      <dgm:t>
        <a:bodyPr/>
        <a:lstStyle/>
        <a:p>
          <a:endParaRPr lang="en-US"/>
        </a:p>
      </dgm:t>
    </dgm:pt>
    <dgm:pt modelId="{BEE43CBB-D3D0-DF47-AC5E-DAA87CB37C9D}" type="pres">
      <dgm:prSet presAssocID="{A0F75F27-07CB-4FC9-B2FE-188491D6208A}" presName="linear" presStyleCnt="0">
        <dgm:presLayoutVars>
          <dgm:animLvl val="lvl"/>
          <dgm:resizeHandles val="exact"/>
        </dgm:presLayoutVars>
      </dgm:prSet>
      <dgm:spPr/>
    </dgm:pt>
    <dgm:pt modelId="{9A334F00-C242-8742-8AE4-728728508D4A}" type="pres">
      <dgm:prSet presAssocID="{B81460ED-2D82-4C35-AEBC-2F8764727E09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2199A74D-D878-1942-8204-95C5455E1B0F}" type="pres">
      <dgm:prSet presAssocID="{FC1B143B-6957-43E4-AF37-665C31EDA3B7}" presName="spacer" presStyleCnt="0"/>
      <dgm:spPr/>
    </dgm:pt>
    <dgm:pt modelId="{E9095F63-9F36-3740-AC84-826DE42B346D}" type="pres">
      <dgm:prSet presAssocID="{E8AE1AFB-AD61-4CF6-BBDD-C8D3ADC856F1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B2A7D42C-5A54-AE46-A9C6-6D4A9193C474}" type="pres">
      <dgm:prSet presAssocID="{E8AE1AFB-AD61-4CF6-BBDD-C8D3ADC856F1}" presName="childText" presStyleLbl="revTx" presStyleIdx="0" presStyleCnt="1">
        <dgm:presLayoutVars>
          <dgm:bulletEnabled val="1"/>
        </dgm:presLayoutVars>
      </dgm:prSet>
      <dgm:spPr/>
    </dgm:pt>
    <dgm:pt modelId="{ED8C59E4-61C4-6D47-B824-84AC162BA15D}" type="pres">
      <dgm:prSet presAssocID="{0E85F8CE-90AF-46D3-AB9E-0564C03E7D96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537CA51-2CBA-FF49-B28F-4E856C3673A1}" type="pres">
      <dgm:prSet presAssocID="{D9B98447-A912-4C84-BD9B-D2020CE3D972}" presName="spacer" presStyleCnt="0"/>
      <dgm:spPr/>
    </dgm:pt>
    <dgm:pt modelId="{C249B032-4885-0C47-8E02-8ADD1120131F}" type="pres">
      <dgm:prSet presAssocID="{6CF5DBF4-4A05-4F81-B0D1-FAEDD2D4DD0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8BAD05F5-47E2-B641-B45F-02C258B00C1F}" type="pres">
      <dgm:prSet presAssocID="{19649538-C79D-4AAB-B3BE-BF83726CB483}" presName="spacer" presStyleCnt="0"/>
      <dgm:spPr/>
    </dgm:pt>
    <dgm:pt modelId="{A1619CA8-4FEF-5249-9CE9-9D1A52A54F7E}" type="pres">
      <dgm:prSet presAssocID="{FD91E351-0375-4447-9E23-0DA06AC37410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58484D5D-9356-AE47-9FAB-3832DA143BD7}" type="pres">
      <dgm:prSet presAssocID="{9ABDD346-6C54-4E33-9D8F-71588EF064EC}" presName="spacer" presStyleCnt="0"/>
      <dgm:spPr/>
    </dgm:pt>
    <dgm:pt modelId="{2DE29F1F-3FAB-8147-8E2B-6E9E74D5CE7B}" type="pres">
      <dgm:prSet presAssocID="{B2041944-2D25-449B-9440-D764D01C1E85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367C7220-6241-4D40-9DC7-4013C966A21B}" type="pres">
      <dgm:prSet presAssocID="{C30D9F63-8F55-4ABD-9CFF-56D045EBDB5D}" presName="spacer" presStyleCnt="0"/>
      <dgm:spPr/>
    </dgm:pt>
    <dgm:pt modelId="{A989C264-F97D-7D4F-9B35-74D764C78EDC}" type="pres">
      <dgm:prSet presAssocID="{DBB1F195-69CB-490A-938D-46F12AE9A870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E9182F2-D1B1-E54F-ACDB-262DC5E0AFD1}" type="pres">
      <dgm:prSet presAssocID="{580B6A1A-9998-48E8-B47C-D8008DE900D0}" presName="spacer" presStyleCnt="0"/>
      <dgm:spPr/>
    </dgm:pt>
    <dgm:pt modelId="{872BD278-7BDF-1B49-BAAA-736ED1612DA2}" type="pres">
      <dgm:prSet presAssocID="{9F8FED2F-F1AD-44E3-916B-2292949299F2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6C730E22-EA2D-D840-A320-6D5DAF51C066}" type="presOf" srcId="{6CF5DBF4-4A05-4F81-B0D1-FAEDD2D4DD02}" destId="{C249B032-4885-0C47-8E02-8ADD1120131F}" srcOrd="0" destOrd="0" presId="urn:microsoft.com/office/officeart/2005/8/layout/vList2"/>
    <dgm:cxn modelId="{9172143B-2642-3D47-BDF9-F660ADB17368}" type="presOf" srcId="{B81460ED-2D82-4C35-AEBC-2F8764727E09}" destId="{9A334F00-C242-8742-8AE4-728728508D4A}" srcOrd="0" destOrd="0" presId="urn:microsoft.com/office/officeart/2005/8/layout/vList2"/>
    <dgm:cxn modelId="{6DACD360-D3C5-E84C-A89C-1F6561EE8203}" type="presOf" srcId="{0E85F8CE-90AF-46D3-AB9E-0564C03E7D96}" destId="{ED8C59E4-61C4-6D47-B824-84AC162BA15D}" srcOrd="0" destOrd="0" presId="urn:microsoft.com/office/officeart/2005/8/layout/vList2"/>
    <dgm:cxn modelId="{133A9443-99A1-43EA-9D52-36CDA5DA35B7}" srcId="{A0F75F27-07CB-4FC9-B2FE-188491D6208A}" destId="{E8AE1AFB-AD61-4CF6-BBDD-C8D3ADC856F1}" srcOrd="1" destOrd="0" parTransId="{B1485975-29C7-434C-A668-E94D940F331C}" sibTransId="{E3DEF520-429C-49B3-A4A8-1FAD356C77FE}"/>
    <dgm:cxn modelId="{AD7F4A66-8387-8F40-95E1-3AF7BAF61DC8}" type="presOf" srcId="{B2041944-2D25-449B-9440-D764D01C1E85}" destId="{2DE29F1F-3FAB-8147-8E2B-6E9E74D5CE7B}" srcOrd="0" destOrd="0" presId="urn:microsoft.com/office/officeart/2005/8/layout/vList2"/>
    <dgm:cxn modelId="{F910594D-B557-4D81-BBF0-E01B18348800}" srcId="{E8AE1AFB-AD61-4CF6-BBDD-C8D3ADC856F1}" destId="{6E824EED-F5D9-4DDC-B28C-8189E928252E}" srcOrd="0" destOrd="0" parTransId="{FDE9611F-5539-4D6C-B792-9F08580940E5}" sibTransId="{0D5DF0CC-53EE-4912-BD34-D7AF046ED71C}"/>
    <dgm:cxn modelId="{89F04B54-1ED7-4834-B329-9DE7A1F1C284}" srcId="{A0F75F27-07CB-4FC9-B2FE-188491D6208A}" destId="{FD91E351-0375-4447-9E23-0DA06AC37410}" srcOrd="4" destOrd="0" parTransId="{016FD7F7-E189-4642-ABA7-6C4EA976B677}" sibTransId="{9ABDD346-6C54-4E33-9D8F-71588EF064EC}"/>
    <dgm:cxn modelId="{4A4F3C59-5A39-4EC3-98B7-D5AA1A94AA7B}" srcId="{A0F75F27-07CB-4FC9-B2FE-188491D6208A}" destId="{B81460ED-2D82-4C35-AEBC-2F8764727E09}" srcOrd="0" destOrd="0" parTransId="{DBB08D6B-55EA-41EF-86FF-99FE30985C78}" sibTransId="{FC1B143B-6957-43E4-AF37-665C31EDA3B7}"/>
    <dgm:cxn modelId="{58E95981-C214-4FDC-A411-753972B85799}" srcId="{A0F75F27-07CB-4FC9-B2FE-188491D6208A}" destId="{6CF5DBF4-4A05-4F81-B0D1-FAEDD2D4DD02}" srcOrd="3" destOrd="0" parTransId="{094653E5-F6B5-452C-93BE-D3352411B8BC}" sibTransId="{19649538-C79D-4AAB-B3BE-BF83726CB483}"/>
    <dgm:cxn modelId="{E448C0AA-7CB7-6241-8161-411931F5078B}" type="presOf" srcId="{E8AE1AFB-AD61-4CF6-BBDD-C8D3ADC856F1}" destId="{E9095F63-9F36-3740-AC84-826DE42B346D}" srcOrd="0" destOrd="0" presId="urn:microsoft.com/office/officeart/2005/8/layout/vList2"/>
    <dgm:cxn modelId="{E3E325AC-E6E6-4E92-8668-BBA2E73E767E}" srcId="{A0F75F27-07CB-4FC9-B2FE-188491D6208A}" destId="{0E85F8CE-90AF-46D3-AB9E-0564C03E7D96}" srcOrd="2" destOrd="0" parTransId="{4F25EB9E-BEB4-43F2-BDEB-5034C97F721D}" sibTransId="{D9B98447-A912-4C84-BD9B-D2020CE3D972}"/>
    <dgm:cxn modelId="{BA713EBF-55D8-D44E-992B-2CBE53E8E938}" type="presOf" srcId="{6E824EED-F5D9-4DDC-B28C-8189E928252E}" destId="{B2A7D42C-5A54-AE46-A9C6-6D4A9193C474}" srcOrd="0" destOrd="0" presId="urn:microsoft.com/office/officeart/2005/8/layout/vList2"/>
    <dgm:cxn modelId="{B32E26C8-03C1-D944-AA27-C45ECDFEB355}" type="presOf" srcId="{FD91E351-0375-4447-9E23-0DA06AC37410}" destId="{A1619CA8-4FEF-5249-9CE9-9D1A52A54F7E}" srcOrd="0" destOrd="0" presId="urn:microsoft.com/office/officeart/2005/8/layout/vList2"/>
    <dgm:cxn modelId="{5A61A7CE-351E-3D4C-93C1-A4765ED31071}" type="presOf" srcId="{A0F75F27-07CB-4FC9-B2FE-188491D6208A}" destId="{BEE43CBB-D3D0-DF47-AC5E-DAA87CB37C9D}" srcOrd="0" destOrd="0" presId="urn:microsoft.com/office/officeart/2005/8/layout/vList2"/>
    <dgm:cxn modelId="{FBA0F0D3-7C29-4703-8854-190373D63629}" srcId="{A0F75F27-07CB-4FC9-B2FE-188491D6208A}" destId="{DBB1F195-69CB-490A-938D-46F12AE9A870}" srcOrd="6" destOrd="0" parTransId="{E6829B4F-5D1F-4967-8729-C1FED45A039D}" sibTransId="{580B6A1A-9998-48E8-B47C-D8008DE900D0}"/>
    <dgm:cxn modelId="{C96F14DC-5890-7649-94E1-C7C729B6E221}" type="presOf" srcId="{DBB1F195-69CB-490A-938D-46F12AE9A870}" destId="{A989C264-F97D-7D4F-9B35-74D764C78EDC}" srcOrd="0" destOrd="0" presId="urn:microsoft.com/office/officeart/2005/8/layout/vList2"/>
    <dgm:cxn modelId="{B813C7DC-0794-44EF-A563-3090C3E7FCF2}" srcId="{A0F75F27-07CB-4FC9-B2FE-188491D6208A}" destId="{9F8FED2F-F1AD-44E3-916B-2292949299F2}" srcOrd="7" destOrd="0" parTransId="{E29B76FC-40D6-4225-9B6D-E2633E75B306}" sibTransId="{2DD6641E-E115-4D1D-8A6D-77F462A009B8}"/>
    <dgm:cxn modelId="{EA9E84DF-66FE-2D44-96E7-5428AB2474B0}" type="presOf" srcId="{9F8FED2F-F1AD-44E3-916B-2292949299F2}" destId="{872BD278-7BDF-1B49-BAAA-736ED1612DA2}" srcOrd="0" destOrd="0" presId="urn:microsoft.com/office/officeart/2005/8/layout/vList2"/>
    <dgm:cxn modelId="{2A6B4BE6-1F1C-41ED-A183-ABBFAA1D467B}" srcId="{A0F75F27-07CB-4FC9-B2FE-188491D6208A}" destId="{B2041944-2D25-449B-9440-D764D01C1E85}" srcOrd="5" destOrd="0" parTransId="{F92722E0-923B-4084-B474-68792B2ACE95}" sibTransId="{C30D9F63-8F55-4ABD-9CFF-56D045EBDB5D}"/>
    <dgm:cxn modelId="{3AEE7712-3756-E946-BCF7-3F8909E067C3}" type="presParOf" srcId="{BEE43CBB-D3D0-DF47-AC5E-DAA87CB37C9D}" destId="{9A334F00-C242-8742-8AE4-728728508D4A}" srcOrd="0" destOrd="0" presId="urn:microsoft.com/office/officeart/2005/8/layout/vList2"/>
    <dgm:cxn modelId="{987EF42B-DC03-2140-A200-1CCA49CF5965}" type="presParOf" srcId="{BEE43CBB-D3D0-DF47-AC5E-DAA87CB37C9D}" destId="{2199A74D-D878-1942-8204-95C5455E1B0F}" srcOrd="1" destOrd="0" presId="urn:microsoft.com/office/officeart/2005/8/layout/vList2"/>
    <dgm:cxn modelId="{55BAC39E-2828-2D4A-9C67-55A273F1DDAA}" type="presParOf" srcId="{BEE43CBB-D3D0-DF47-AC5E-DAA87CB37C9D}" destId="{E9095F63-9F36-3740-AC84-826DE42B346D}" srcOrd="2" destOrd="0" presId="urn:microsoft.com/office/officeart/2005/8/layout/vList2"/>
    <dgm:cxn modelId="{36598AD7-4643-E347-AE38-99E5967B50B4}" type="presParOf" srcId="{BEE43CBB-D3D0-DF47-AC5E-DAA87CB37C9D}" destId="{B2A7D42C-5A54-AE46-A9C6-6D4A9193C474}" srcOrd="3" destOrd="0" presId="urn:microsoft.com/office/officeart/2005/8/layout/vList2"/>
    <dgm:cxn modelId="{4867ACD6-3DC5-6C4D-B1D4-9E7C8F81FCDD}" type="presParOf" srcId="{BEE43CBB-D3D0-DF47-AC5E-DAA87CB37C9D}" destId="{ED8C59E4-61C4-6D47-B824-84AC162BA15D}" srcOrd="4" destOrd="0" presId="urn:microsoft.com/office/officeart/2005/8/layout/vList2"/>
    <dgm:cxn modelId="{624D69E3-1467-434F-89D4-3A0CF006E299}" type="presParOf" srcId="{BEE43CBB-D3D0-DF47-AC5E-DAA87CB37C9D}" destId="{0537CA51-2CBA-FF49-B28F-4E856C3673A1}" srcOrd="5" destOrd="0" presId="urn:microsoft.com/office/officeart/2005/8/layout/vList2"/>
    <dgm:cxn modelId="{533CAA29-9023-6343-8036-FA2C6DB3B8FE}" type="presParOf" srcId="{BEE43CBB-D3D0-DF47-AC5E-DAA87CB37C9D}" destId="{C249B032-4885-0C47-8E02-8ADD1120131F}" srcOrd="6" destOrd="0" presId="urn:microsoft.com/office/officeart/2005/8/layout/vList2"/>
    <dgm:cxn modelId="{1806998C-4BC1-F448-B478-2794A4ECCA5E}" type="presParOf" srcId="{BEE43CBB-D3D0-DF47-AC5E-DAA87CB37C9D}" destId="{8BAD05F5-47E2-B641-B45F-02C258B00C1F}" srcOrd="7" destOrd="0" presId="urn:microsoft.com/office/officeart/2005/8/layout/vList2"/>
    <dgm:cxn modelId="{44374B7D-F16F-3141-B29F-99CF36F9AEE4}" type="presParOf" srcId="{BEE43CBB-D3D0-DF47-AC5E-DAA87CB37C9D}" destId="{A1619CA8-4FEF-5249-9CE9-9D1A52A54F7E}" srcOrd="8" destOrd="0" presId="urn:microsoft.com/office/officeart/2005/8/layout/vList2"/>
    <dgm:cxn modelId="{47F2B235-55F7-EA48-A027-348EC02BE2EC}" type="presParOf" srcId="{BEE43CBB-D3D0-DF47-AC5E-DAA87CB37C9D}" destId="{58484D5D-9356-AE47-9FAB-3832DA143BD7}" srcOrd="9" destOrd="0" presId="urn:microsoft.com/office/officeart/2005/8/layout/vList2"/>
    <dgm:cxn modelId="{01B27379-61B9-F64C-8BF2-EA3D0F4E1D21}" type="presParOf" srcId="{BEE43CBB-D3D0-DF47-AC5E-DAA87CB37C9D}" destId="{2DE29F1F-3FAB-8147-8E2B-6E9E74D5CE7B}" srcOrd="10" destOrd="0" presId="urn:microsoft.com/office/officeart/2005/8/layout/vList2"/>
    <dgm:cxn modelId="{19B03A8E-5854-F040-AF45-8723F36270BD}" type="presParOf" srcId="{BEE43CBB-D3D0-DF47-AC5E-DAA87CB37C9D}" destId="{367C7220-6241-4D40-9DC7-4013C966A21B}" srcOrd="11" destOrd="0" presId="urn:microsoft.com/office/officeart/2005/8/layout/vList2"/>
    <dgm:cxn modelId="{AC184B93-F940-9846-99C6-9DAE0431CDFC}" type="presParOf" srcId="{BEE43CBB-D3D0-DF47-AC5E-DAA87CB37C9D}" destId="{A989C264-F97D-7D4F-9B35-74D764C78EDC}" srcOrd="12" destOrd="0" presId="urn:microsoft.com/office/officeart/2005/8/layout/vList2"/>
    <dgm:cxn modelId="{971DBF6F-4CFE-2642-9CDF-92116FD1EED8}" type="presParOf" srcId="{BEE43CBB-D3D0-DF47-AC5E-DAA87CB37C9D}" destId="{FE9182F2-D1B1-E54F-ACDB-262DC5E0AFD1}" srcOrd="13" destOrd="0" presId="urn:microsoft.com/office/officeart/2005/8/layout/vList2"/>
    <dgm:cxn modelId="{B0414AC3-94D7-DE48-BAEB-ECB2F763F620}" type="presParOf" srcId="{BEE43CBB-D3D0-DF47-AC5E-DAA87CB37C9D}" destId="{872BD278-7BDF-1B49-BAAA-736ED1612DA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83C11C-6F4B-4353-8F98-FBFCAEAF117C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9CEEDF-80F3-469A-AE45-6D0416339CF4}">
      <dgm:prSet custT="1"/>
      <dgm:spPr/>
      <dgm:t>
        <a:bodyPr/>
        <a:lstStyle/>
        <a:p>
          <a:pPr algn="ctr"/>
          <a:r>
            <a:rPr lang="en-US" sz="3200" dirty="0"/>
            <a:t>Arrive early</a:t>
          </a:r>
        </a:p>
      </dgm:t>
    </dgm:pt>
    <dgm:pt modelId="{30019EE3-F2B6-4266-A21D-15A1C9135C49}" type="parTrans" cxnId="{5434EDD2-B0C2-4306-AE85-847ED4E78130}">
      <dgm:prSet/>
      <dgm:spPr/>
      <dgm:t>
        <a:bodyPr/>
        <a:lstStyle/>
        <a:p>
          <a:endParaRPr lang="en-US"/>
        </a:p>
      </dgm:t>
    </dgm:pt>
    <dgm:pt modelId="{76C9706B-202F-4A6A-A9AB-0C172EAD382A}" type="sibTrans" cxnId="{5434EDD2-B0C2-4306-AE85-847ED4E7813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612AEF0-B4FA-42ED-B6ED-6520C662F09E}">
      <dgm:prSet custT="1"/>
      <dgm:spPr>
        <a:gradFill flip="none" rotWithShape="0">
          <a:gsLst>
            <a:gs pos="0">
              <a:srgbClr val="5B9BD5">
                <a:tint val="66000"/>
                <a:satMod val="160000"/>
              </a:srgbClr>
            </a:gs>
            <a:gs pos="50000">
              <a:srgbClr val="5B9BD5">
                <a:tint val="44500"/>
                <a:satMod val="160000"/>
              </a:srgbClr>
            </a:gs>
            <a:gs pos="100000">
              <a:srgbClr val="5B9BD5">
                <a:tint val="23500"/>
                <a:satMod val="160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pPr algn="ctr"/>
          <a:r>
            <a:rPr lang="en-US" sz="3200" dirty="0"/>
            <a:t>Set up table</a:t>
          </a:r>
        </a:p>
      </dgm:t>
    </dgm:pt>
    <dgm:pt modelId="{DF015EF7-84B3-4CED-B96B-A285C0849EDE}" type="parTrans" cxnId="{517D5363-84EF-4981-A3AF-E6799A8B260E}">
      <dgm:prSet/>
      <dgm:spPr/>
      <dgm:t>
        <a:bodyPr/>
        <a:lstStyle/>
        <a:p>
          <a:endParaRPr lang="en-US"/>
        </a:p>
      </dgm:t>
    </dgm:pt>
    <dgm:pt modelId="{3FF07F11-B974-46B5-9D57-B76A05B226A0}" type="sibTrans" cxnId="{517D5363-84EF-4981-A3AF-E6799A8B260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FD152B5-FF9D-4BD4-95A3-E0C08F893F7C}">
      <dgm:prSet custT="1"/>
      <dgm:spPr/>
      <dgm:t>
        <a:bodyPr/>
        <a:lstStyle/>
        <a:p>
          <a:pPr algn="ctr"/>
          <a:r>
            <a:rPr lang="en-US" sz="3200" dirty="0"/>
            <a:t>Meet with Officials</a:t>
          </a:r>
        </a:p>
      </dgm:t>
    </dgm:pt>
    <dgm:pt modelId="{E9335958-BABB-4C72-8BCA-EA05729BEF71}" type="parTrans" cxnId="{DE848E7D-92E2-40BF-9840-BFC92B31574B}">
      <dgm:prSet/>
      <dgm:spPr/>
      <dgm:t>
        <a:bodyPr/>
        <a:lstStyle/>
        <a:p>
          <a:endParaRPr lang="en-US"/>
        </a:p>
      </dgm:t>
    </dgm:pt>
    <dgm:pt modelId="{779BB936-C814-4EA4-A51F-C5EA54A4D7F4}" type="sibTrans" cxnId="{DE848E7D-92E2-40BF-9840-BFC92B31574B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892B5EA-8E5D-3949-82FE-3CA046DBB19A}" type="pres">
      <dgm:prSet presAssocID="{9083C11C-6F4B-4353-8F98-FBFCAEAF117C}" presName="Name0" presStyleCnt="0">
        <dgm:presLayoutVars>
          <dgm:animLvl val="lvl"/>
          <dgm:resizeHandles val="exact"/>
        </dgm:presLayoutVars>
      </dgm:prSet>
      <dgm:spPr/>
    </dgm:pt>
    <dgm:pt modelId="{4ABA7EB3-6751-A845-97EE-8CEE0A63C087}" type="pres">
      <dgm:prSet presAssocID="{E59CEEDF-80F3-469A-AE45-6D0416339CF4}" presName="compositeNode" presStyleCnt="0">
        <dgm:presLayoutVars>
          <dgm:bulletEnabled val="1"/>
        </dgm:presLayoutVars>
      </dgm:prSet>
      <dgm:spPr/>
    </dgm:pt>
    <dgm:pt modelId="{3980798B-11F8-9749-AE15-E21C63C14113}" type="pres">
      <dgm:prSet presAssocID="{E59CEEDF-80F3-469A-AE45-6D0416339CF4}" presName="bgRect" presStyleLbl="bgAccFollowNode1" presStyleIdx="0" presStyleCnt="3" custLinFactNeighborX="-4234" custLinFactNeighborY="-228"/>
      <dgm:spPr/>
    </dgm:pt>
    <dgm:pt modelId="{A4AED6C7-98B8-8C42-8264-3D6B15366E32}" type="pres">
      <dgm:prSet presAssocID="{76C9706B-202F-4A6A-A9AB-0C172EAD382A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B217F320-9E07-1D4C-B808-D2E9DD867264}" type="pres">
      <dgm:prSet presAssocID="{E59CEEDF-80F3-469A-AE45-6D0416339CF4}" presName="bottomLine" presStyleLbl="alignNode1" presStyleIdx="1" presStyleCnt="6">
        <dgm:presLayoutVars/>
      </dgm:prSet>
      <dgm:spPr/>
    </dgm:pt>
    <dgm:pt modelId="{01437357-C276-FA49-A45F-9653C4C61B2C}" type="pres">
      <dgm:prSet presAssocID="{E59CEEDF-80F3-469A-AE45-6D0416339CF4}" presName="nodeText" presStyleLbl="bgAccFollowNode1" presStyleIdx="0" presStyleCnt="3">
        <dgm:presLayoutVars>
          <dgm:bulletEnabled val="1"/>
        </dgm:presLayoutVars>
      </dgm:prSet>
      <dgm:spPr/>
    </dgm:pt>
    <dgm:pt modelId="{2212A7FB-DE78-C84F-93D3-E760B0B74F2C}" type="pres">
      <dgm:prSet presAssocID="{76C9706B-202F-4A6A-A9AB-0C172EAD382A}" presName="sibTrans" presStyleCnt="0"/>
      <dgm:spPr/>
    </dgm:pt>
    <dgm:pt modelId="{0A1C57DA-8C2F-CC4D-B041-E0EA047733D7}" type="pres">
      <dgm:prSet presAssocID="{7612AEF0-B4FA-42ED-B6ED-6520C662F09E}" presName="compositeNode" presStyleCnt="0">
        <dgm:presLayoutVars>
          <dgm:bulletEnabled val="1"/>
        </dgm:presLayoutVars>
      </dgm:prSet>
      <dgm:spPr/>
    </dgm:pt>
    <dgm:pt modelId="{EFAF937C-6A94-F349-B182-6A3111F903C8}" type="pres">
      <dgm:prSet presAssocID="{7612AEF0-B4FA-42ED-B6ED-6520C662F09E}" presName="bgRect" presStyleLbl="bgAccFollowNode1" presStyleIdx="1" presStyleCnt="3"/>
      <dgm:spPr/>
    </dgm:pt>
    <dgm:pt modelId="{F24A526F-A385-4A48-9020-463EF4B094E8}" type="pres">
      <dgm:prSet presAssocID="{3FF07F11-B974-46B5-9D57-B76A05B226A0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95BA22F3-980F-834C-85D3-FE5CC7D90C02}" type="pres">
      <dgm:prSet presAssocID="{7612AEF0-B4FA-42ED-B6ED-6520C662F09E}" presName="bottomLine" presStyleLbl="alignNode1" presStyleIdx="3" presStyleCnt="6">
        <dgm:presLayoutVars/>
      </dgm:prSet>
      <dgm:spPr/>
    </dgm:pt>
    <dgm:pt modelId="{F250B34F-5299-9346-A226-A7FE553E7F32}" type="pres">
      <dgm:prSet presAssocID="{7612AEF0-B4FA-42ED-B6ED-6520C662F09E}" presName="nodeText" presStyleLbl="bgAccFollowNode1" presStyleIdx="1" presStyleCnt="3">
        <dgm:presLayoutVars>
          <dgm:bulletEnabled val="1"/>
        </dgm:presLayoutVars>
      </dgm:prSet>
      <dgm:spPr/>
    </dgm:pt>
    <dgm:pt modelId="{5218F485-3744-A549-8B18-7737E4890432}" type="pres">
      <dgm:prSet presAssocID="{3FF07F11-B974-46B5-9D57-B76A05B226A0}" presName="sibTrans" presStyleCnt="0"/>
      <dgm:spPr/>
    </dgm:pt>
    <dgm:pt modelId="{EFFA6A5F-F9B7-9B4A-83A0-1E754EE67CED}" type="pres">
      <dgm:prSet presAssocID="{8FD152B5-FF9D-4BD4-95A3-E0C08F893F7C}" presName="compositeNode" presStyleCnt="0">
        <dgm:presLayoutVars>
          <dgm:bulletEnabled val="1"/>
        </dgm:presLayoutVars>
      </dgm:prSet>
      <dgm:spPr/>
    </dgm:pt>
    <dgm:pt modelId="{1825411E-2F75-A84D-AC9E-0A400748A35C}" type="pres">
      <dgm:prSet presAssocID="{8FD152B5-FF9D-4BD4-95A3-E0C08F893F7C}" presName="bgRect" presStyleLbl="bgAccFollowNode1" presStyleIdx="2" presStyleCnt="3"/>
      <dgm:spPr/>
    </dgm:pt>
    <dgm:pt modelId="{18DF1DBD-7FEC-7C46-983F-893A6BA14559}" type="pres">
      <dgm:prSet presAssocID="{779BB936-C814-4EA4-A51F-C5EA54A4D7F4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7184BE6D-EFB7-0342-9704-7D4238E96362}" type="pres">
      <dgm:prSet presAssocID="{8FD152B5-FF9D-4BD4-95A3-E0C08F893F7C}" presName="bottomLine" presStyleLbl="alignNode1" presStyleIdx="5" presStyleCnt="6">
        <dgm:presLayoutVars/>
      </dgm:prSet>
      <dgm:spPr/>
    </dgm:pt>
    <dgm:pt modelId="{7A3875A3-EBBE-D24B-930C-B92A136923E6}" type="pres">
      <dgm:prSet presAssocID="{8FD152B5-FF9D-4BD4-95A3-E0C08F893F7C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517D5363-84EF-4981-A3AF-E6799A8B260E}" srcId="{9083C11C-6F4B-4353-8F98-FBFCAEAF117C}" destId="{7612AEF0-B4FA-42ED-B6ED-6520C662F09E}" srcOrd="1" destOrd="0" parTransId="{DF015EF7-84B3-4CED-B96B-A285C0849EDE}" sibTransId="{3FF07F11-B974-46B5-9D57-B76A05B226A0}"/>
    <dgm:cxn modelId="{DEB61470-687F-3D43-BABE-FE14136AA427}" type="presOf" srcId="{779BB936-C814-4EA4-A51F-C5EA54A4D7F4}" destId="{18DF1DBD-7FEC-7C46-983F-893A6BA14559}" srcOrd="0" destOrd="0" presId="urn:microsoft.com/office/officeart/2016/7/layout/BasicLinearProcessNumbered"/>
    <dgm:cxn modelId="{DE848E7D-92E2-40BF-9840-BFC92B31574B}" srcId="{9083C11C-6F4B-4353-8F98-FBFCAEAF117C}" destId="{8FD152B5-FF9D-4BD4-95A3-E0C08F893F7C}" srcOrd="2" destOrd="0" parTransId="{E9335958-BABB-4C72-8BCA-EA05729BEF71}" sibTransId="{779BB936-C814-4EA4-A51F-C5EA54A4D7F4}"/>
    <dgm:cxn modelId="{85745E7E-B7D3-A44E-88FC-CB59FA481575}" type="presOf" srcId="{8FD152B5-FF9D-4BD4-95A3-E0C08F893F7C}" destId="{1825411E-2F75-A84D-AC9E-0A400748A35C}" srcOrd="0" destOrd="0" presId="urn:microsoft.com/office/officeart/2016/7/layout/BasicLinearProcessNumbered"/>
    <dgm:cxn modelId="{E3C313A4-57A1-B542-820C-A3AB4A1B5E89}" type="presOf" srcId="{9083C11C-6F4B-4353-8F98-FBFCAEAF117C}" destId="{1892B5EA-8E5D-3949-82FE-3CA046DBB19A}" srcOrd="0" destOrd="0" presId="urn:microsoft.com/office/officeart/2016/7/layout/BasicLinearProcessNumbered"/>
    <dgm:cxn modelId="{8BA430AE-DC20-FB4F-8782-ACC2FB2426A8}" type="presOf" srcId="{E59CEEDF-80F3-469A-AE45-6D0416339CF4}" destId="{01437357-C276-FA49-A45F-9653C4C61B2C}" srcOrd="1" destOrd="0" presId="urn:microsoft.com/office/officeart/2016/7/layout/BasicLinearProcessNumbered"/>
    <dgm:cxn modelId="{F53764B8-A4F5-D74D-BA9E-4E9339EB6D38}" type="presOf" srcId="{76C9706B-202F-4A6A-A9AB-0C172EAD382A}" destId="{A4AED6C7-98B8-8C42-8264-3D6B15366E32}" srcOrd="0" destOrd="0" presId="urn:microsoft.com/office/officeart/2016/7/layout/BasicLinearProcessNumbered"/>
    <dgm:cxn modelId="{5434EDD2-B0C2-4306-AE85-847ED4E78130}" srcId="{9083C11C-6F4B-4353-8F98-FBFCAEAF117C}" destId="{E59CEEDF-80F3-469A-AE45-6D0416339CF4}" srcOrd="0" destOrd="0" parTransId="{30019EE3-F2B6-4266-A21D-15A1C9135C49}" sibTransId="{76C9706B-202F-4A6A-A9AB-0C172EAD382A}"/>
    <dgm:cxn modelId="{438852D5-EF2A-9B4D-8C3A-20F5C39586CA}" type="presOf" srcId="{8FD152B5-FF9D-4BD4-95A3-E0C08F893F7C}" destId="{7A3875A3-EBBE-D24B-930C-B92A136923E6}" srcOrd="1" destOrd="0" presId="urn:microsoft.com/office/officeart/2016/7/layout/BasicLinearProcessNumbered"/>
    <dgm:cxn modelId="{1221E3D8-382F-7A4C-82D5-A8AC179BB5A5}" type="presOf" srcId="{3FF07F11-B974-46B5-9D57-B76A05B226A0}" destId="{F24A526F-A385-4A48-9020-463EF4B094E8}" srcOrd="0" destOrd="0" presId="urn:microsoft.com/office/officeart/2016/7/layout/BasicLinearProcessNumbered"/>
    <dgm:cxn modelId="{47C928ED-5794-8C42-98EB-27304E41D411}" type="presOf" srcId="{7612AEF0-B4FA-42ED-B6ED-6520C662F09E}" destId="{F250B34F-5299-9346-A226-A7FE553E7F32}" srcOrd="1" destOrd="0" presId="urn:microsoft.com/office/officeart/2016/7/layout/BasicLinearProcessNumbered"/>
    <dgm:cxn modelId="{2DEFE8F1-DD81-B844-8AAE-13651EFA940B}" type="presOf" srcId="{7612AEF0-B4FA-42ED-B6ED-6520C662F09E}" destId="{EFAF937C-6A94-F349-B182-6A3111F903C8}" srcOrd="0" destOrd="0" presId="urn:microsoft.com/office/officeart/2016/7/layout/BasicLinearProcessNumbered"/>
    <dgm:cxn modelId="{8AA28FFF-7DE8-1E49-9859-E9B986BBA702}" type="presOf" srcId="{E59CEEDF-80F3-469A-AE45-6D0416339CF4}" destId="{3980798B-11F8-9749-AE15-E21C63C14113}" srcOrd="0" destOrd="0" presId="urn:microsoft.com/office/officeart/2016/7/layout/BasicLinearProcessNumbered"/>
    <dgm:cxn modelId="{989E93DD-D07A-8B4F-81F6-671A92D3C95D}" type="presParOf" srcId="{1892B5EA-8E5D-3949-82FE-3CA046DBB19A}" destId="{4ABA7EB3-6751-A845-97EE-8CEE0A63C087}" srcOrd="0" destOrd="0" presId="urn:microsoft.com/office/officeart/2016/7/layout/BasicLinearProcessNumbered"/>
    <dgm:cxn modelId="{8FB331FF-040E-2D40-816E-3951FBE18DFF}" type="presParOf" srcId="{4ABA7EB3-6751-A845-97EE-8CEE0A63C087}" destId="{3980798B-11F8-9749-AE15-E21C63C14113}" srcOrd="0" destOrd="0" presId="urn:microsoft.com/office/officeart/2016/7/layout/BasicLinearProcessNumbered"/>
    <dgm:cxn modelId="{DECD88BE-2958-D04F-9707-B6FA79ABF177}" type="presParOf" srcId="{4ABA7EB3-6751-A845-97EE-8CEE0A63C087}" destId="{A4AED6C7-98B8-8C42-8264-3D6B15366E32}" srcOrd="1" destOrd="0" presId="urn:microsoft.com/office/officeart/2016/7/layout/BasicLinearProcessNumbered"/>
    <dgm:cxn modelId="{FFDC1D43-5ACD-9A48-A67D-1FE3FAAD9510}" type="presParOf" srcId="{4ABA7EB3-6751-A845-97EE-8CEE0A63C087}" destId="{B217F320-9E07-1D4C-B808-D2E9DD867264}" srcOrd="2" destOrd="0" presId="urn:microsoft.com/office/officeart/2016/7/layout/BasicLinearProcessNumbered"/>
    <dgm:cxn modelId="{2381AD72-F6D3-6A4E-A73C-1B09D0F32630}" type="presParOf" srcId="{4ABA7EB3-6751-A845-97EE-8CEE0A63C087}" destId="{01437357-C276-FA49-A45F-9653C4C61B2C}" srcOrd="3" destOrd="0" presId="urn:microsoft.com/office/officeart/2016/7/layout/BasicLinearProcessNumbered"/>
    <dgm:cxn modelId="{2482205C-CF97-C44D-9797-B2684E336A26}" type="presParOf" srcId="{1892B5EA-8E5D-3949-82FE-3CA046DBB19A}" destId="{2212A7FB-DE78-C84F-93D3-E760B0B74F2C}" srcOrd="1" destOrd="0" presId="urn:microsoft.com/office/officeart/2016/7/layout/BasicLinearProcessNumbered"/>
    <dgm:cxn modelId="{10964EF4-1674-9E40-8680-773197B2B083}" type="presParOf" srcId="{1892B5EA-8E5D-3949-82FE-3CA046DBB19A}" destId="{0A1C57DA-8C2F-CC4D-B041-E0EA047733D7}" srcOrd="2" destOrd="0" presId="urn:microsoft.com/office/officeart/2016/7/layout/BasicLinearProcessNumbered"/>
    <dgm:cxn modelId="{2BDA2C29-AAC4-0F4F-97A9-5FFADFCE07D5}" type="presParOf" srcId="{0A1C57DA-8C2F-CC4D-B041-E0EA047733D7}" destId="{EFAF937C-6A94-F349-B182-6A3111F903C8}" srcOrd="0" destOrd="0" presId="urn:microsoft.com/office/officeart/2016/7/layout/BasicLinearProcessNumbered"/>
    <dgm:cxn modelId="{BC355E51-8538-AD49-AC59-9A76FF90A924}" type="presParOf" srcId="{0A1C57DA-8C2F-CC4D-B041-E0EA047733D7}" destId="{F24A526F-A385-4A48-9020-463EF4B094E8}" srcOrd="1" destOrd="0" presId="urn:microsoft.com/office/officeart/2016/7/layout/BasicLinearProcessNumbered"/>
    <dgm:cxn modelId="{A2DFFBAC-2208-A64F-86EE-9557AED17ADF}" type="presParOf" srcId="{0A1C57DA-8C2F-CC4D-B041-E0EA047733D7}" destId="{95BA22F3-980F-834C-85D3-FE5CC7D90C02}" srcOrd="2" destOrd="0" presId="urn:microsoft.com/office/officeart/2016/7/layout/BasicLinearProcessNumbered"/>
    <dgm:cxn modelId="{D047E6B7-736E-454A-9F87-206FD929EF99}" type="presParOf" srcId="{0A1C57DA-8C2F-CC4D-B041-E0EA047733D7}" destId="{F250B34F-5299-9346-A226-A7FE553E7F32}" srcOrd="3" destOrd="0" presId="urn:microsoft.com/office/officeart/2016/7/layout/BasicLinearProcessNumbered"/>
    <dgm:cxn modelId="{DA5CDB1D-C3F0-554A-BCE0-83CE50F3AE15}" type="presParOf" srcId="{1892B5EA-8E5D-3949-82FE-3CA046DBB19A}" destId="{5218F485-3744-A549-8B18-7737E4890432}" srcOrd="3" destOrd="0" presId="urn:microsoft.com/office/officeart/2016/7/layout/BasicLinearProcessNumbered"/>
    <dgm:cxn modelId="{28149144-5D86-5645-BCCC-39E5CFAF81E9}" type="presParOf" srcId="{1892B5EA-8E5D-3949-82FE-3CA046DBB19A}" destId="{EFFA6A5F-F9B7-9B4A-83A0-1E754EE67CED}" srcOrd="4" destOrd="0" presId="urn:microsoft.com/office/officeart/2016/7/layout/BasicLinearProcessNumbered"/>
    <dgm:cxn modelId="{A5FA62FD-C7FE-2B46-A6A8-F7780F83870F}" type="presParOf" srcId="{EFFA6A5F-F9B7-9B4A-83A0-1E754EE67CED}" destId="{1825411E-2F75-A84D-AC9E-0A400748A35C}" srcOrd="0" destOrd="0" presId="urn:microsoft.com/office/officeart/2016/7/layout/BasicLinearProcessNumbered"/>
    <dgm:cxn modelId="{33F314EA-5BD0-CB47-9423-F7AE3027F4C3}" type="presParOf" srcId="{EFFA6A5F-F9B7-9B4A-83A0-1E754EE67CED}" destId="{18DF1DBD-7FEC-7C46-983F-893A6BA14559}" srcOrd="1" destOrd="0" presId="urn:microsoft.com/office/officeart/2016/7/layout/BasicLinearProcessNumbered"/>
    <dgm:cxn modelId="{08D37F4A-356A-DC4A-8BD3-F8BF753A8D6B}" type="presParOf" srcId="{EFFA6A5F-F9B7-9B4A-83A0-1E754EE67CED}" destId="{7184BE6D-EFB7-0342-9704-7D4238E96362}" srcOrd="2" destOrd="0" presId="urn:microsoft.com/office/officeart/2016/7/layout/BasicLinearProcessNumbered"/>
    <dgm:cxn modelId="{FB047FE7-A4FA-4341-B0D4-73C5F0860B25}" type="presParOf" srcId="{EFFA6A5F-F9B7-9B4A-83A0-1E754EE67CED}" destId="{7A3875A3-EBBE-D24B-930C-B92A136923E6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6B0EBD-942D-4797-9C31-7C160AA404D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7F69228-350F-4BBB-A3D1-8BC54C5249C5}">
      <dgm:prSet/>
      <dgm:spPr/>
      <dgm:t>
        <a:bodyPr/>
        <a:lstStyle/>
        <a:p>
          <a:r>
            <a:rPr lang="en-US"/>
            <a:t>Youth = Running Clock</a:t>
          </a:r>
        </a:p>
      </dgm:t>
    </dgm:pt>
    <dgm:pt modelId="{B1A845D4-DF5D-4A79-A82C-6703C562A49F}" type="parTrans" cxnId="{129A523E-8786-404F-8E01-2204AFAAB58D}">
      <dgm:prSet/>
      <dgm:spPr/>
      <dgm:t>
        <a:bodyPr/>
        <a:lstStyle/>
        <a:p>
          <a:endParaRPr lang="en-US"/>
        </a:p>
      </dgm:t>
    </dgm:pt>
    <dgm:pt modelId="{DC68867D-F9B4-4B54-AA44-7CD5F1CCADF4}" type="sibTrans" cxnId="{129A523E-8786-404F-8E01-2204AFAAB58D}">
      <dgm:prSet/>
      <dgm:spPr/>
      <dgm:t>
        <a:bodyPr/>
        <a:lstStyle/>
        <a:p>
          <a:endParaRPr lang="en-US"/>
        </a:p>
      </dgm:t>
    </dgm:pt>
    <dgm:pt modelId="{B6A8CE41-5F4C-45BC-B6C6-4C644BE2557A}">
      <dgm:prSet/>
      <dgm:spPr/>
      <dgm:t>
        <a:bodyPr/>
        <a:lstStyle/>
        <a:p>
          <a:r>
            <a:rPr lang="en-US"/>
            <a:t>High School = Stop Clock</a:t>
          </a:r>
        </a:p>
      </dgm:t>
    </dgm:pt>
    <dgm:pt modelId="{1E5AB48C-D83F-4AE2-8EE6-7FC8CFBBC3BE}" type="parTrans" cxnId="{A70DC969-A038-4F01-88F3-4FA487FCD504}">
      <dgm:prSet/>
      <dgm:spPr/>
      <dgm:t>
        <a:bodyPr/>
        <a:lstStyle/>
        <a:p>
          <a:endParaRPr lang="en-US"/>
        </a:p>
      </dgm:t>
    </dgm:pt>
    <dgm:pt modelId="{5873914D-0C69-44F8-A373-10098BD64B36}" type="sibTrans" cxnId="{A70DC969-A038-4F01-88F3-4FA487FCD504}">
      <dgm:prSet/>
      <dgm:spPr/>
      <dgm:t>
        <a:bodyPr/>
        <a:lstStyle/>
        <a:p>
          <a:endParaRPr lang="en-US"/>
        </a:p>
      </dgm:t>
    </dgm:pt>
    <dgm:pt modelId="{D648CD8E-626A-5048-A913-3826F74362CB}" type="pres">
      <dgm:prSet presAssocID="{1A6B0EBD-942D-4797-9C31-7C160AA404D5}" presName="linear" presStyleCnt="0">
        <dgm:presLayoutVars>
          <dgm:animLvl val="lvl"/>
          <dgm:resizeHandles val="exact"/>
        </dgm:presLayoutVars>
      </dgm:prSet>
      <dgm:spPr/>
    </dgm:pt>
    <dgm:pt modelId="{71684983-5562-904E-B776-F3E55CE98D0D}" type="pres">
      <dgm:prSet presAssocID="{97F69228-350F-4BBB-A3D1-8BC54C5249C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21F7758-68E1-B24B-83C8-1FCD1D121C59}" type="pres">
      <dgm:prSet presAssocID="{DC68867D-F9B4-4B54-AA44-7CD5F1CCADF4}" presName="spacer" presStyleCnt="0"/>
      <dgm:spPr/>
    </dgm:pt>
    <dgm:pt modelId="{646A130E-F9B6-6040-BEA9-278E95A62E10}" type="pres">
      <dgm:prSet presAssocID="{B6A8CE41-5F4C-45BC-B6C6-4C644BE2557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29A523E-8786-404F-8E01-2204AFAAB58D}" srcId="{1A6B0EBD-942D-4797-9C31-7C160AA404D5}" destId="{97F69228-350F-4BBB-A3D1-8BC54C5249C5}" srcOrd="0" destOrd="0" parTransId="{B1A845D4-DF5D-4A79-A82C-6703C562A49F}" sibTransId="{DC68867D-F9B4-4B54-AA44-7CD5F1CCADF4}"/>
    <dgm:cxn modelId="{FB53AB66-FC6B-1246-BC13-1D7B0551D2AA}" type="presOf" srcId="{1A6B0EBD-942D-4797-9C31-7C160AA404D5}" destId="{D648CD8E-626A-5048-A913-3826F74362CB}" srcOrd="0" destOrd="0" presId="urn:microsoft.com/office/officeart/2005/8/layout/vList2"/>
    <dgm:cxn modelId="{A70DC969-A038-4F01-88F3-4FA487FCD504}" srcId="{1A6B0EBD-942D-4797-9C31-7C160AA404D5}" destId="{B6A8CE41-5F4C-45BC-B6C6-4C644BE2557A}" srcOrd="1" destOrd="0" parTransId="{1E5AB48C-D83F-4AE2-8EE6-7FC8CFBBC3BE}" sibTransId="{5873914D-0C69-44F8-A373-10098BD64B36}"/>
    <dgm:cxn modelId="{7E8DC84F-969C-0C49-B72A-1DDAA7FAB87F}" type="presOf" srcId="{B6A8CE41-5F4C-45BC-B6C6-4C644BE2557A}" destId="{646A130E-F9B6-6040-BEA9-278E95A62E10}" srcOrd="0" destOrd="0" presId="urn:microsoft.com/office/officeart/2005/8/layout/vList2"/>
    <dgm:cxn modelId="{2F59E2F6-6F1F-F94B-911C-7932C9804DC1}" type="presOf" srcId="{97F69228-350F-4BBB-A3D1-8BC54C5249C5}" destId="{71684983-5562-904E-B776-F3E55CE98D0D}" srcOrd="0" destOrd="0" presId="urn:microsoft.com/office/officeart/2005/8/layout/vList2"/>
    <dgm:cxn modelId="{6AE2E947-3C4F-0148-B87F-75073554CC8C}" type="presParOf" srcId="{D648CD8E-626A-5048-A913-3826F74362CB}" destId="{71684983-5562-904E-B776-F3E55CE98D0D}" srcOrd="0" destOrd="0" presId="urn:microsoft.com/office/officeart/2005/8/layout/vList2"/>
    <dgm:cxn modelId="{36E24CBC-942D-7F4A-8490-EE1505F910F5}" type="presParOf" srcId="{D648CD8E-626A-5048-A913-3826F74362CB}" destId="{421F7758-68E1-B24B-83C8-1FCD1D121C59}" srcOrd="1" destOrd="0" presId="urn:microsoft.com/office/officeart/2005/8/layout/vList2"/>
    <dgm:cxn modelId="{06960E9E-B9BA-ED48-B989-66E9CF5C7CBB}" type="presParOf" srcId="{D648CD8E-626A-5048-A913-3826F74362CB}" destId="{646A130E-F9B6-6040-BEA9-278E95A62E1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C7E486-C012-49D5-8342-2F803AC22E8A}" type="doc">
      <dgm:prSet loTypeId="urn:microsoft.com/office/officeart/2016/7/layout/BasicLinearProcessNumbered" loCatId="process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6FFCE517-CBF5-4A75-8FC1-C954EC84CA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Time Penalty Cards, Time-Outs, Half Time</a:t>
          </a:r>
        </a:p>
      </dgm:t>
    </dgm:pt>
    <dgm:pt modelId="{D996DE5C-B707-47D8-A06B-29C9979B307A}" type="parTrans" cxnId="{35209D75-E6F8-4111-A507-7BF8218B0861}">
      <dgm:prSet/>
      <dgm:spPr/>
      <dgm:t>
        <a:bodyPr/>
        <a:lstStyle/>
        <a:p>
          <a:endParaRPr lang="en-US"/>
        </a:p>
      </dgm:t>
    </dgm:pt>
    <dgm:pt modelId="{5FF59658-095B-426F-94DB-A91B298ADCBA}" type="sibTrans" cxnId="{35209D75-E6F8-4111-A507-7BF8218B086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CC5BB90-CA0F-4FD4-B223-9E62C01A967C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Notify Official when there are 2 minutes remaining in</a:t>
          </a:r>
          <a:r>
            <a:rPr lang="en-US" dirty="0">
              <a:latin typeface="Calibri Light" panose="020F0302020204030204"/>
            </a:rPr>
            <a:t> all</a:t>
          </a:r>
          <a:r>
            <a:rPr lang="en-US" dirty="0"/>
            <a:t> </a:t>
          </a:r>
          <a:r>
            <a:rPr lang="en-US" dirty="0">
              <a:latin typeface="Calibri Light" panose="020F0302020204030204"/>
            </a:rPr>
            <a:t>quarters</a:t>
          </a:r>
          <a:endParaRPr lang="en-US" dirty="0"/>
        </a:p>
      </dgm:t>
    </dgm:pt>
    <dgm:pt modelId="{2B885A30-802D-4494-B534-2F345B9C9919}" type="parTrans" cxnId="{66CB234B-82C9-4373-BC1A-135BA02C1666}">
      <dgm:prSet/>
      <dgm:spPr/>
      <dgm:t>
        <a:bodyPr/>
        <a:lstStyle/>
        <a:p>
          <a:endParaRPr lang="en-US"/>
        </a:p>
      </dgm:t>
    </dgm:pt>
    <dgm:pt modelId="{6F71016B-8BB9-49C7-BC96-939D9321F3A0}" type="sibTrans" cxnId="{66CB234B-82C9-4373-BC1A-135BA02C166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88B8695-51CE-4C55-90DE-726F29B2851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Sound horn to end each quarter</a:t>
          </a:r>
        </a:p>
      </dgm:t>
    </dgm:pt>
    <dgm:pt modelId="{97583F8E-7485-41C1-B8DA-75D42906EC3D}" type="parTrans" cxnId="{F7FCE760-21AA-4518-8B8D-19FA3F5D3034}">
      <dgm:prSet/>
      <dgm:spPr/>
      <dgm:t>
        <a:bodyPr/>
        <a:lstStyle/>
        <a:p>
          <a:endParaRPr lang="en-US"/>
        </a:p>
      </dgm:t>
    </dgm:pt>
    <dgm:pt modelId="{B01990B0-6F5E-4953-8EEE-E291AE0D3989}" type="sibTrans" cxnId="{F7FCE760-21AA-4518-8B8D-19FA3F5D303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B6CE694-985C-9047-9252-4C9AE1872F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Watch for fouls in the CSA</a:t>
          </a:r>
        </a:p>
      </dgm:t>
    </dgm:pt>
    <dgm:pt modelId="{F2A5B704-4355-7C42-84A2-7A94A3087752}" type="parTrans" cxnId="{31AEA696-3328-BF4F-B850-74940A96A480}">
      <dgm:prSet/>
      <dgm:spPr/>
      <dgm:t>
        <a:bodyPr/>
        <a:lstStyle/>
        <a:p>
          <a:endParaRPr lang="en-US"/>
        </a:p>
      </dgm:t>
    </dgm:pt>
    <dgm:pt modelId="{F94A7D78-71CA-F948-B7B9-3736EFA7EE46}" type="sibTrans" cxnId="{31AEA696-3328-BF4F-B850-74940A96A480}">
      <dgm:prSet/>
      <dgm:spPr/>
      <dgm:t>
        <a:bodyPr/>
        <a:lstStyle/>
        <a:p>
          <a:endParaRPr lang="en-US"/>
        </a:p>
      </dgm:t>
    </dgm:pt>
    <dgm:pt modelId="{68FA9F3E-C076-2D48-9F8E-912D918F2F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Stop time at official’s signal</a:t>
          </a:r>
        </a:p>
      </dgm:t>
    </dgm:pt>
    <dgm:pt modelId="{9FE7726A-A991-6641-B277-0B6E7C8242C7}" type="parTrans" cxnId="{B102BA5D-8003-1F41-96FB-86C0E9305D84}">
      <dgm:prSet/>
      <dgm:spPr/>
      <dgm:t>
        <a:bodyPr/>
        <a:lstStyle/>
        <a:p>
          <a:endParaRPr lang="en-US"/>
        </a:p>
      </dgm:t>
    </dgm:pt>
    <dgm:pt modelId="{19BE7353-B53F-254D-BFF7-90BB6E6BE1FF}" type="sibTrans" cxnId="{B102BA5D-8003-1F41-96FB-86C0E9305D84}">
      <dgm:prSet/>
      <dgm:spPr/>
      <dgm:t>
        <a:bodyPr/>
        <a:lstStyle/>
        <a:p>
          <a:endParaRPr lang="en-US"/>
        </a:p>
      </dgm:t>
    </dgm:pt>
    <dgm:pt modelId="{E5506A76-790D-3749-ABFB-A591B993360C}" type="pres">
      <dgm:prSet presAssocID="{C1C7E486-C012-49D5-8342-2F803AC22E8A}" presName="Name0" presStyleCnt="0">
        <dgm:presLayoutVars>
          <dgm:animLvl val="lvl"/>
          <dgm:resizeHandles val="exact"/>
        </dgm:presLayoutVars>
      </dgm:prSet>
      <dgm:spPr/>
    </dgm:pt>
    <dgm:pt modelId="{9A8B9C71-35D4-A14D-B66B-CEF73036A51E}" type="pres">
      <dgm:prSet presAssocID="{6FFCE517-CBF5-4A75-8FC1-C954EC84CAFB}" presName="compositeNode" presStyleCnt="0">
        <dgm:presLayoutVars>
          <dgm:bulletEnabled val="1"/>
        </dgm:presLayoutVars>
      </dgm:prSet>
      <dgm:spPr/>
    </dgm:pt>
    <dgm:pt modelId="{B80D4726-CDA2-3849-9189-B83C772668AF}" type="pres">
      <dgm:prSet presAssocID="{6FFCE517-CBF5-4A75-8FC1-C954EC84CAFB}" presName="bgRect" presStyleLbl="bgAccFollowNode1" presStyleIdx="0" presStyleCnt="3"/>
      <dgm:spPr/>
    </dgm:pt>
    <dgm:pt modelId="{64F18FBC-CB82-1A4E-B0B4-A583F7CD2F96}" type="pres">
      <dgm:prSet presAssocID="{5FF59658-095B-426F-94DB-A91B298ADCBA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9E5D8D6E-636E-3B43-A635-5E970A2E85D4}" type="pres">
      <dgm:prSet presAssocID="{6FFCE517-CBF5-4A75-8FC1-C954EC84CAFB}" presName="bottomLine" presStyleLbl="alignNode1" presStyleIdx="1" presStyleCnt="6">
        <dgm:presLayoutVars/>
      </dgm:prSet>
      <dgm:spPr/>
    </dgm:pt>
    <dgm:pt modelId="{D82CF363-8332-CE4C-85C3-44B3216EB175}" type="pres">
      <dgm:prSet presAssocID="{6FFCE517-CBF5-4A75-8FC1-C954EC84CAFB}" presName="nodeText" presStyleLbl="bgAccFollowNode1" presStyleIdx="0" presStyleCnt="3">
        <dgm:presLayoutVars>
          <dgm:bulletEnabled val="1"/>
        </dgm:presLayoutVars>
      </dgm:prSet>
      <dgm:spPr/>
    </dgm:pt>
    <dgm:pt modelId="{410522C1-22A4-5F49-AADF-48A36957E3FB}" type="pres">
      <dgm:prSet presAssocID="{5FF59658-095B-426F-94DB-A91B298ADCBA}" presName="sibTrans" presStyleCnt="0"/>
      <dgm:spPr/>
    </dgm:pt>
    <dgm:pt modelId="{53535D99-63E7-874D-BD20-8127119784A5}" type="pres">
      <dgm:prSet presAssocID="{0CC5BB90-CA0F-4FD4-B223-9E62C01A967C}" presName="compositeNode" presStyleCnt="0">
        <dgm:presLayoutVars>
          <dgm:bulletEnabled val="1"/>
        </dgm:presLayoutVars>
      </dgm:prSet>
      <dgm:spPr/>
    </dgm:pt>
    <dgm:pt modelId="{26999672-CF97-7A49-B8EC-25F4B5155870}" type="pres">
      <dgm:prSet presAssocID="{0CC5BB90-CA0F-4FD4-B223-9E62C01A967C}" presName="bgRect" presStyleLbl="bgAccFollowNode1" presStyleIdx="1" presStyleCnt="3"/>
      <dgm:spPr/>
    </dgm:pt>
    <dgm:pt modelId="{19202703-B7C1-4341-AEB0-29DB6D168B64}" type="pres">
      <dgm:prSet presAssocID="{6F71016B-8BB9-49C7-BC96-939D9321F3A0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867404BD-71F4-3941-88A2-B9BC65E7DABB}" type="pres">
      <dgm:prSet presAssocID="{0CC5BB90-CA0F-4FD4-B223-9E62C01A967C}" presName="bottomLine" presStyleLbl="alignNode1" presStyleIdx="3" presStyleCnt="6">
        <dgm:presLayoutVars/>
      </dgm:prSet>
      <dgm:spPr/>
    </dgm:pt>
    <dgm:pt modelId="{1F1DC4A7-9327-4A40-B475-386A9D88CFC5}" type="pres">
      <dgm:prSet presAssocID="{0CC5BB90-CA0F-4FD4-B223-9E62C01A967C}" presName="nodeText" presStyleLbl="bgAccFollowNode1" presStyleIdx="1" presStyleCnt="3">
        <dgm:presLayoutVars>
          <dgm:bulletEnabled val="1"/>
        </dgm:presLayoutVars>
      </dgm:prSet>
      <dgm:spPr/>
    </dgm:pt>
    <dgm:pt modelId="{44DC593F-4D3B-C043-8236-BB6032D3E551}" type="pres">
      <dgm:prSet presAssocID="{6F71016B-8BB9-49C7-BC96-939D9321F3A0}" presName="sibTrans" presStyleCnt="0"/>
      <dgm:spPr/>
    </dgm:pt>
    <dgm:pt modelId="{D211C519-40A6-F544-8915-FF363AA746FE}" type="pres">
      <dgm:prSet presAssocID="{788B8695-51CE-4C55-90DE-726F29B2851D}" presName="compositeNode" presStyleCnt="0">
        <dgm:presLayoutVars>
          <dgm:bulletEnabled val="1"/>
        </dgm:presLayoutVars>
      </dgm:prSet>
      <dgm:spPr/>
    </dgm:pt>
    <dgm:pt modelId="{F74C246A-44A1-954E-BC69-209BAF10741D}" type="pres">
      <dgm:prSet presAssocID="{788B8695-51CE-4C55-90DE-726F29B2851D}" presName="bgRect" presStyleLbl="bgAccFollowNode1" presStyleIdx="2" presStyleCnt="3"/>
      <dgm:spPr/>
    </dgm:pt>
    <dgm:pt modelId="{951C9E4C-D5E6-3046-A0B5-A9A249A26AEB}" type="pres">
      <dgm:prSet presAssocID="{B01990B0-6F5E-4953-8EEE-E291AE0D3989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8919B54A-5674-7046-B7E5-37EA5CE5447C}" type="pres">
      <dgm:prSet presAssocID="{788B8695-51CE-4C55-90DE-726F29B2851D}" presName="bottomLine" presStyleLbl="alignNode1" presStyleIdx="5" presStyleCnt="6">
        <dgm:presLayoutVars/>
      </dgm:prSet>
      <dgm:spPr/>
    </dgm:pt>
    <dgm:pt modelId="{92EF602B-9863-704B-A9A5-2A65C7FA4000}" type="pres">
      <dgm:prSet presAssocID="{788B8695-51CE-4C55-90DE-726F29B2851D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F3C78011-14D7-934A-AD26-C44B8EF2860F}" type="presOf" srcId="{6F71016B-8BB9-49C7-BC96-939D9321F3A0}" destId="{19202703-B7C1-4341-AEB0-29DB6D168B64}" srcOrd="0" destOrd="0" presId="urn:microsoft.com/office/officeart/2016/7/layout/BasicLinearProcessNumbered"/>
    <dgm:cxn modelId="{B102BA5D-8003-1F41-96FB-86C0E9305D84}" srcId="{0CC5BB90-CA0F-4FD4-B223-9E62C01A967C}" destId="{68FA9F3E-C076-2D48-9F8E-912D918F2FA2}" srcOrd="1" destOrd="0" parTransId="{9FE7726A-A991-6641-B277-0B6E7C8242C7}" sibTransId="{19BE7353-B53F-254D-BFF7-90BB6E6BE1FF}"/>
    <dgm:cxn modelId="{3C50F95D-2031-FE4A-9E17-0B1FA335E10A}" type="presOf" srcId="{6FFCE517-CBF5-4A75-8FC1-C954EC84CAFB}" destId="{D82CF363-8332-CE4C-85C3-44B3216EB175}" srcOrd="1" destOrd="0" presId="urn:microsoft.com/office/officeart/2016/7/layout/BasicLinearProcessNumbered"/>
    <dgm:cxn modelId="{F7FCE760-21AA-4518-8B8D-19FA3F5D3034}" srcId="{C1C7E486-C012-49D5-8342-2F803AC22E8A}" destId="{788B8695-51CE-4C55-90DE-726F29B2851D}" srcOrd="2" destOrd="0" parTransId="{97583F8E-7485-41C1-B8DA-75D42906EC3D}" sibTransId="{B01990B0-6F5E-4953-8EEE-E291AE0D3989}"/>
    <dgm:cxn modelId="{63528466-48DC-5E4A-88D1-9751A48D5E53}" type="presOf" srcId="{68FA9F3E-C076-2D48-9F8E-912D918F2FA2}" destId="{1F1DC4A7-9327-4A40-B475-386A9D88CFC5}" srcOrd="0" destOrd="2" presId="urn:microsoft.com/office/officeart/2016/7/layout/BasicLinearProcessNumbered"/>
    <dgm:cxn modelId="{66CB234B-82C9-4373-BC1A-135BA02C1666}" srcId="{C1C7E486-C012-49D5-8342-2F803AC22E8A}" destId="{0CC5BB90-CA0F-4FD4-B223-9E62C01A967C}" srcOrd="1" destOrd="0" parTransId="{2B885A30-802D-4494-B534-2F345B9C9919}" sibTransId="{6F71016B-8BB9-49C7-BC96-939D9321F3A0}"/>
    <dgm:cxn modelId="{193A5A74-DF42-7F46-9612-077D5D9B56E0}" type="presOf" srcId="{0CC5BB90-CA0F-4FD4-B223-9E62C01A967C}" destId="{26999672-CF97-7A49-B8EC-25F4B5155870}" srcOrd="0" destOrd="0" presId="urn:microsoft.com/office/officeart/2016/7/layout/BasicLinearProcessNumbered"/>
    <dgm:cxn modelId="{35209D75-E6F8-4111-A507-7BF8218B0861}" srcId="{C1C7E486-C012-49D5-8342-2F803AC22E8A}" destId="{6FFCE517-CBF5-4A75-8FC1-C954EC84CAFB}" srcOrd="0" destOrd="0" parTransId="{D996DE5C-B707-47D8-A06B-29C9979B307A}" sibTransId="{5FF59658-095B-426F-94DB-A91B298ADCBA}"/>
    <dgm:cxn modelId="{A6549679-57AA-4144-B9B8-0526576FBFEB}" type="presOf" srcId="{C1C7E486-C012-49D5-8342-2F803AC22E8A}" destId="{E5506A76-790D-3749-ABFB-A591B993360C}" srcOrd="0" destOrd="0" presId="urn:microsoft.com/office/officeart/2016/7/layout/BasicLinearProcessNumbered"/>
    <dgm:cxn modelId="{ABA8DB88-F446-CA48-AB42-32D2B61E931E}" type="presOf" srcId="{5FF59658-095B-426F-94DB-A91B298ADCBA}" destId="{64F18FBC-CB82-1A4E-B0B4-A583F7CD2F96}" srcOrd="0" destOrd="0" presId="urn:microsoft.com/office/officeart/2016/7/layout/BasicLinearProcessNumbered"/>
    <dgm:cxn modelId="{ECDC758B-BD25-E64D-BA5B-2CE791853470}" type="presOf" srcId="{6B6CE694-985C-9047-9252-4C9AE1872F48}" destId="{1F1DC4A7-9327-4A40-B475-386A9D88CFC5}" srcOrd="0" destOrd="1" presId="urn:microsoft.com/office/officeart/2016/7/layout/BasicLinearProcessNumbered"/>
    <dgm:cxn modelId="{814D1F8C-0684-7740-9CF5-92637BB57C3E}" type="presOf" srcId="{6FFCE517-CBF5-4A75-8FC1-C954EC84CAFB}" destId="{B80D4726-CDA2-3849-9189-B83C772668AF}" srcOrd="0" destOrd="0" presId="urn:microsoft.com/office/officeart/2016/7/layout/BasicLinearProcessNumbered"/>
    <dgm:cxn modelId="{31AEA696-3328-BF4F-B850-74940A96A480}" srcId="{0CC5BB90-CA0F-4FD4-B223-9E62C01A967C}" destId="{6B6CE694-985C-9047-9252-4C9AE1872F48}" srcOrd="0" destOrd="0" parTransId="{F2A5B704-4355-7C42-84A2-7A94A3087752}" sibTransId="{F94A7D78-71CA-F948-B7B9-3736EFA7EE46}"/>
    <dgm:cxn modelId="{163FADC1-A621-8648-B399-1355F881DCA2}" type="presOf" srcId="{788B8695-51CE-4C55-90DE-726F29B2851D}" destId="{92EF602B-9863-704B-A9A5-2A65C7FA4000}" srcOrd="1" destOrd="0" presId="urn:microsoft.com/office/officeart/2016/7/layout/BasicLinearProcessNumbered"/>
    <dgm:cxn modelId="{520D62DC-30FF-A74A-9970-185097D81529}" type="presOf" srcId="{B01990B0-6F5E-4953-8EEE-E291AE0D3989}" destId="{951C9E4C-D5E6-3046-A0B5-A9A249A26AEB}" srcOrd="0" destOrd="0" presId="urn:microsoft.com/office/officeart/2016/7/layout/BasicLinearProcessNumbered"/>
    <dgm:cxn modelId="{CF3B7AF0-739F-354D-BE59-A8550586D06F}" type="presOf" srcId="{788B8695-51CE-4C55-90DE-726F29B2851D}" destId="{F74C246A-44A1-954E-BC69-209BAF10741D}" srcOrd="0" destOrd="0" presId="urn:microsoft.com/office/officeart/2016/7/layout/BasicLinearProcessNumbered"/>
    <dgm:cxn modelId="{3E67A6F0-E482-8844-9B57-82ED8C4B71EF}" type="presOf" srcId="{0CC5BB90-CA0F-4FD4-B223-9E62C01A967C}" destId="{1F1DC4A7-9327-4A40-B475-386A9D88CFC5}" srcOrd="1" destOrd="0" presId="urn:microsoft.com/office/officeart/2016/7/layout/BasicLinearProcessNumbered"/>
    <dgm:cxn modelId="{61EB5FE1-4FEF-C749-BDD5-FBE418F1C6DD}" type="presParOf" srcId="{E5506A76-790D-3749-ABFB-A591B993360C}" destId="{9A8B9C71-35D4-A14D-B66B-CEF73036A51E}" srcOrd="0" destOrd="0" presId="urn:microsoft.com/office/officeart/2016/7/layout/BasicLinearProcessNumbered"/>
    <dgm:cxn modelId="{94EC046E-CE40-3249-9BAF-A7593431B04B}" type="presParOf" srcId="{9A8B9C71-35D4-A14D-B66B-CEF73036A51E}" destId="{B80D4726-CDA2-3849-9189-B83C772668AF}" srcOrd="0" destOrd="0" presId="urn:microsoft.com/office/officeart/2016/7/layout/BasicLinearProcessNumbered"/>
    <dgm:cxn modelId="{A3C229BC-15E1-184B-BD4D-E7CA5DC4964A}" type="presParOf" srcId="{9A8B9C71-35D4-A14D-B66B-CEF73036A51E}" destId="{64F18FBC-CB82-1A4E-B0B4-A583F7CD2F96}" srcOrd="1" destOrd="0" presId="urn:microsoft.com/office/officeart/2016/7/layout/BasicLinearProcessNumbered"/>
    <dgm:cxn modelId="{A147CE31-F76E-9044-85AB-9EB1851F813D}" type="presParOf" srcId="{9A8B9C71-35D4-A14D-B66B-CEF73036A51E}" destId="{9E5D8D6E-636E-3B43-A635-5E970A2E85D4}" srcOrd="2" destOrd="0" presId="urn:microsoft.com/office/officeart/2016/7/layout/BasicLinearProcessNumbered"/>
    <dgm:cxn modelId="{35450155-BC99-004E-AF47-598A9FB522D7}" type="presParOf" srcId="{9A8B9C71-35D4-A14D-B66B-CEF73036A51E}" destId="{D82CF363-8332-CE4C-85C3-44B3216EB175}" srcOrd="3" destOrd="0" presId="urn:microsoft.com/office/officeart/2016/7/layout/BasicLinearProcessNumbered"/>
    <dgm:cxn modelId="{F979BD4C-C2DE-E048-9A3F-AD61360535EE}" type="presParOf" srcId="{E5506A76-790D-3749-ABFB-A591B993360C}" destId="{410522C1-22A4-5F49-AADF-48A36957E3FB}" srcOrd="1" destOrd="0" presId="urn:microsoft.com/office/officeart/2016/7/layout/BasicLinearProcessNumbered"/>
    <dgm:cxn modelId="{F7340974-FEEC-1C47-BA4C-561DCD01A1F5}" type="presParOf" srcId="{E5506A76-790D-3749-ABFB-A591B993360C}" destId="{53535D99-63E7-874D-BD20-8127119784A5}" srcOrd="2" destOrd="0" presId="urn:microsoft.com/office/officeart/2016/7/layout/BasicLinearProcessNumbered"/>
    <dgm:cxn modelId="{4ABC0CCF-73F3-7444-BF25-965F179D731F}" type="presParOf" srcId="{53535D99-63E7-874D-BD20-8127119784A5}" destId="{26999672-CF97-7A49-B8EC-25F4B5155870}" srcOrd="0" destOrd="0" presId="urn:microsoft.com/office/officeart/2016/7/layout/BasicLinearProcessNumbered"/>
    <dgm:cxn modelId="{EA118112-24CA-364F-8B03-964003AD43EB}" type="presParOf" srcId="{53535D99-63E7-874D-BD20-8127119784A5}" destId="{19202703-B7C1-4341-AEB0-29DB6D168B64}" srcOrd="1" destOrd="0" presId="urn:microsoft.com/office/officeart/2016/7/layout/BasicLinearProcessNumbered"/>
    <dgm:cxn modelId="{2DC46786-59BA-9344-A1E3-5B623CE1B94C}" type="presParOf" srcId="{53535D99-63E7-874D-BD20-8127119784A5}" destId="{867404BD-71F4-3941-88A2-B9BC65E7DABB}" srcOrd="2" destOrd="0" presId="urn:microsoft.com/office/officeart/2016/7/layout/BasicLinearProcessNumbered"/>
    <dgm:cxn modelId="{E428EC72-3908-5A43-8FAD-FA8E2887AA69}" type="presParOf" srcId="{53535D99-63E7-874D-BD20-8127119784A5}" destId="{1F1DC4A7-9327-4A40-B475-386A9D88CFC5}" srcOrd="3" destOrd="0" presId="urn:microsoft.com/office/officeart/2016/7/layout/BasicLinearProcessNumbered"/>
    <dgm:cxn modelId="{49453962-2907-3649-95D2-8EF4BDB05FA7}" type="presParOf" srcId="{E5506A76-790D-3749-ABFB-A591B993360C}" destId="{44DC593F-4D3B-C043-8236-BB6032D3E551}" srcOrd="3" destOrd="0" presId="urn:microsoft.com/office/officeart/2016/7/layout/BasicLinearProcessNumbered"/>
    <dgm:cxn modelId="{6319E469-1D31-BD4E-8362-755B4D24A2F8}" type="presParOf" srcId="{E5506A76-790D-3749-ABFB-A591B993360C}" destId="{D211C519-40A6-F544-8915-FF363AA746FE}" srcOrd="4" destOrd="0" presId="urn:microsoft.com/office/officeart/2016/7/layout/BasicLinearProcessNumbered"/>
    <dgm:cxn modelId="{1BC0EB7B-2C5D-8F41-91A3-6A126E2DD121}" type="presParOf" srcId="{D211C519-40A6-F544-8915-FF363AA746FE}" destId="{F74C246A-44A1-954E-BC69-209BAF10741D}" srcOrd="0" destOrd="0" presId="urn:microsoft.com/office/officeart/2016/7/layout/BasicLinearProcessNumbered"/>
    <dgm:cxn modelId="{AEC65862-59C2-1D45-BEBC-F7C2FF78EFB2}" type="presParOf" srcId="{D211C519-40A6-F544-8915-FF363AA746FE}" destId="{951C9E4C-D5E6-3046-A0B5-A9A249A26AEB}" srcOrd="1" destOrd="0" presId="urn:microsoft.com/office/officeart/2016/7/layout/BasicLinearProcessNumbered"/>
    <dgm:cxn modelId="{544275EE-59F3-9341-A9C0-2ACBC0748231}" type="presParOf" srcId="{D211C519-40A6-F544-8915-FF363AA746FE}" destId="{8919B54A-5674-7046-B7E5-37EA5CE5447C}" srcOrd="2" destOrd="0" presId="urn:microsoft.com/office/officeart/2016/7/layout/BasicLinearProcessNumbered"/>
    <dgm:cxn modelId="{ACD8A3F0-BA13-F545-93A4-E09E25786095}" type="presParOf" srcId="{D211C519-40A6-F544-8915-FF363AA746FE}" destId="{92EF602B-9863-704B-A9A5-2A65C7FA400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C7E486-C012-49D5-8342-2F803AC22E8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6FFCE517-CBF5-4A75-8FC1-C954EC84CAFB}">
      <dgm:prSet/>
      <dgm:spPr/>
      <dgm:t>
        <a:bodyPr/>
        <a:lstStyle/>
        <a:p>
          <a:r>
            <a:rPr lang="en-US" dirty="0"/>
            <a:t>Time matters in close games. Count down last 10 sec aloud.</a:t>
          </a:r>
        </a:p>
      </dgm:t>
    </dgm:pt>
    <dgm:pt modelId="{D996DE5C-B707-47D8-A06B-29C9979B307A}" type="parTrans" cxnId="{35209D75-E6F8-4111-A507-7BF8218B0861}">
      <dgm:prSet/>
      <dgm:spPr/>
      <dgm:t>
        <a:bodyPr/>
        <a:lstStyle/>
        <a:p>
          <a:endParaRPr lang="en-US"/>
        </a:p>
      </dgm:t>
    </dgm:pt>
    <dgm:pt modelId="{5FF59658-095B-426F-94DB-A91B298ADCBA}" type="sibTrans" cxnId="{35209D75-E6F8-4111-A507-7BF8218B0861}">
      <dgm:prSet/>
      <dgm:spPr/>
      <dgm:t>
        <a:bodyPr/>
        <a:lstStyle/>
        <a:p>
          <a:endParaRPr lang="en-US"/>
        </a:p>
      </dgm:t>
    </dgm:pt>
    <dgm:pt modelId="{0CC5BB90-CA0F-4FD4-B223-9E62C01A967C}">
      <dgm:prSet/>
      <dgm:spPr/>
      <dgm:t>
        <a:bodyPr/>
        <a:lstStyle/>
        <a:p>
          <a:r>
            <a:rPr lang="en-US" dirty="0"/>
            <a:t>A goal is scored IF the ball leaves the crosse BEFORE the horn sounds.</a:t>
          </a:r>
        </a:p>
      </dgm:t>
    </dgm:pt>
    <dgm:pt modelId="{2B885A30-802D-4494-B534-2F345B9C9919}" type="parTrans" cxnId="{66CB234B-82C9-4373-BC1A-135BA02C1666}">
      <dgm:prSet/>
      <dgm:spPr/>
      <dgm:t>
        <a:bodyPr/>
        <a:lstStyle/>
        <a:p>
          <a:endParaRPr lang="en-US"/>
        </a:p>
      </dgm:t>
    </dgm:pt>
    <dgm:pt modelId="{6F71016B-8BB9-49C7-BC96-939D9321F3A0}" type="sibTrans" cxnId="{66CB234B-82C9-4373-BC1A-135BA02C1666}">
      <dgm:prSet/>
      <dgm:spPr/>
      <dgm:t>
        <a:bodyPr/>
        <a:lstStyle/>
        <a:p>
          <a:endParaRPr lang="en-US"/>
        </a:p>
      </dgm:t>
    </dgm:pt>
    <dgm:pt modelId="{788B8695-51CE-4C55-90DE-726F29B2851D}">
      <dgm:prSet/>
      <dgm:spPr/>
      <dgm:t>
        <a:bodyPr/>
        <a:lstStyle/>
        <a:p>
          <a:pPr rtl="0"/>
          <a:r>
            <a:rPr lang="en-US" dirty="0"/>
            <a:t>Don't get carried away watching the game.</a:t>
          </a:r>
        </a:p>
      </dgm:t>
    </dgm:pt>
    <dgm:pt modelId="{97583F8E-7485-41C1-B8DA-75D42906EC3D}" type="parTrans" cxnId="{F7FCE760-21AA-4518-8B8D-19FA3F5D3034}">
      <dgm:prSet/>
      <dgm:spPr/>
      <dgm:t>
        <a:bodyPr/>
        <a:lstStyle/>
        <a:p>
          <a:endParaRPr lang="en-US"/>
        </a:p>
      </dgm:t>
    </dgm:pt>
    <dgm:pt modelId="{B01990B0-6F5E-4953-8EEE-E291AE0D3989}" type="sibTrans" cxnId="{F7FCE760-21AA-4518-8B8D-19FA3F5D3034}">
      <dgm:prSet/>
      <dgm:spPr/>
      <dgm:t>
        <a:bodyPr/>
        <a:lstStyle/>
        <a:p>
          <a:endParaRPr lang="en-US"/>
        </a:p>
      </dgm:t>
    </dgm:pt>
    <dgm:pt modelId="{62CAA6FB-52BF-48D8-BA57-BED332530FA3}" type="pres">
      <dgm:prSet presAssocID="{C1C7E486-C012-49D5-8342-2F803AC22E8A}" presName="root" presStyleCnt="0">
        <dgm:presLayoutVars>
          <dgm:dir/>
          <dgm:resizeHandles val="exact"/>
        </dgm:presLayoutVars>
      </dgm:prSet>
      <dgm:spPr/>
    </dgm:pt>
    <dgm:pt modelId="{0F1C043E-46EF-4996-A945-F17F9935A989}" type="pres">
      <dgm:prSet presAssocID="{6FFCE517-CBF5-4A75-8FC1-C954EC84CAFB}" presName="compNode" presStyleCnt="0"/>
      <dgm:spPr/>
    </dgm:pt>
    <dgm:pt modelId="{B1D6BF51-86DB-41DD-ADC4-1021788B5CD1}" type="pres">
      <dgm:prSet presAssocID="{6FFCE517-CBF5-4A75-8FC1-C954EC84CAFB}" presName="bgRect" presStyleLbl="bgShp" presStyleIdx="0" presStyleCnt="3"/>
      <dgm:spPr/>
    </dgm:pt>
    <dgm:pt modelId="{A5025BC5-1BA4-43D5-BF2C-CD98111B10EA}" type="pres">
      <dgm:prSet presAssocID="{6FFCE517-CBF5-4A75-8FC1-C954EC84CAF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605FA8B-894C-401B-A72F-E3969453B1A7}" type="pres">
      <dgm:prSet presAssocID="{6FFCE517-CBF5-4A75-8FC1-C954EC84CAFB}" presName="spaceRect" presStyleCnt="0"/>
      <dgm:spPr/>
    </dgm:pt>
    <dgm:pt modelId="{0BBB5B32-927B-4B0C-827C-C4C84E640310}" type="pres">
      <dgm:prSet presAssocID="{6FFCE517-CBF5-4A75-8FC1-C954EC84CAFB}" presName="parTx" presStyleLbl="revTx" presStyleIdx="0" presStyleCnt="3">
        <dgm:presLayoutVars>
          <dgm:chMax val="0"/>
          <dgm:chPref val="0"/>
        </dgm:presLayoutVars>
      </dgm:prSet>
      <dgm:spPr/>
    </dgm:pt>
    <dgm:pt modelId="{AB6FC415-999D-4D0B-8C98-4235FFDCA5E3}" type="pres">
      <dgm:prSet presAssocID="{5FF59658-095B-426F-94DB-A91B298ADCBA}" presName="sibTrans" presStyleCnt="0"/>
      <dgm:spPr/>
    </dgm:pt>
    <dgm:pt modelId="{E9829259-5559-495A-8DD3-3C25B7D4DCF3}" type="pres">
      <dgm:prSet presAssocID="{0CC5BB90-CA0F-4FD4-B223-9E62C01A967C}" presName="compNode" presStyleCnt="0"/>
      <dgm:spPr/>
    </dgm:pt>
    <dgm:pt modelId="{1392890E-DD28-43E4-A610-B1635DF5051B}" type="pres">
      <dgm:prSet presAssocID="{0CC5BB90-CA0F-4FD4-B223-9E62C01A967C}" presName="bgRect" presStyleLbl="bgShp" presStyleIdx="1" presStyleCnt="3"/>
      <dgm:spPr>
        <a:solidFill>
          <a:schemeClr val="accent2"/>
        </a:solidFill>
      </dgm:spPr>
    </dgm:pt>
    <dgm:pt modelId="{2B66569A-AF2F-42ED-9467-F47CB9A2C1D6}" type="pres">
      <dgm:prSet presAssocID="{0CC5BB90-CA0F-4FD4-B223-9E62C01A967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D8A80E84-0CD7-4376-BF52-EE86E3677AF1}" type="pres">
      <dgm:prSet presAssocID="{0CC5BB90-CA0F-4FD4-B223-9E62C01A967C}" presName="spaceRect" presStyleCnt="0"/>
      <dgm:spPr/>
    </dgm:pt>
    <dgm:pt modelId="{E5674683-C8F7-4A4C-A1B7-264218395A25}" type="pres">
      <dgm:prSet presAssocID="{0CC5BB90-CA0F-4FD4-B223-9E62C01A967C}" presName="parTx" presStyleLbl="revTx" presStyleIdx="1" presStyleCnt="3">
        <dgm:presLayoutVars>
          <dgm:chMax val="0"/>
          <dgm:chPref val="0"/>
        </dgm:presLayoutVars>
      </dgm:prSet>
      <dgm:spPr/>
    </dgm:pt>
    <dgm:pt modelId="{70A50B1B-5501-455C-849D-9318C497E85A}" type="pres">
      <dgm:prSet presAssocID="{6F71016B-8BB9-49C7-BC96-939D9321F3A0}" presName="sibTrans" presStyleCnt="0"/>
      <dgm:spPr/>
    </dgm:pt>
    <dgm:pt modelId="{13311603-6469-4E16-B98F-853CD34940DE}" type="pres">
      <dgm:prSet presAssocID="{788B8695-51CE-4C55-90DE-726F29B2851D}" presName="compNode" presStyleCnt="0"/>
      <dgm:spPr/>
    </dgm:pt>
    <dgm:pt modelId="{08579C05-D5FF-423C-8AD9-1B1483EFC394}" type="pres">
      <dgm:prSet presAssocID="{788B8695-51CE-4C55-90DE-726F29B2851D}" presName="bgRect" presStyleLbl="bgShp" presStyleIdx="2" presStyleCnt="3"/>
      <dgm:spPr/>
    </dgm:pt>
    <dgm:pt modelId="{FCAC4CF6-F0F9-4F42-972C-C1ADCC89B544}" type="pres">
      <dgm:prSet presAssocID="{788B8695-51CE-4C55-90DE-726F29B2851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"/>
        </a:ext>
      </dgm:extLst>
    </dgm:pt>
    <dgm:pt modelId="{B2DFBCD3-1621-4128-95FA-B4A729998579}" type="pres">
      <dgm:prSet presAssocID="{788B8695-51CE-4C55-90DE-726F29B2851D}" presName="spaceRect" presStyleCnt="0"/>
      <dgm:spPr/>
    </dgm:pt>
    <dgm:pt modelId="{7962CD01-9BE8-4CB2-B672-CEB6433EAC8A}" type="pres">
      <dgm:prSet presAssocID="{788B8695-51CE-4C55-90DE-726F29B2851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908530F-7CEB-4F92-AD42-3781BA458CC5}" type="presOf" srcId="{6FFCE517-CBF5-4A75-8FC1-C954EC84CAFB}" destId="{0BBB5B32-927B-4B0C-827C-C4C84E640310}" srcOrd="0" destOrd="0" presId="urn:microsoft.com/office/officeart/2018/2/layout/IconVerticalSolidList"/>
    <dgm:cxn modelId="{F476AB38-BAAF-4499-B069-61CDBEF8698A}" type="presOf" srcId="{0CC5BB90-CA0F-4FD4-B223-9E62C01A967C}" destId="{E5674683-C8F7-4A4C-A1B7-264218395A25}" srcOrd="0" destOrd="0" presId="urn:microsoft.com/office/officeart/2018/2/layout/IconVerticalSolidList"/>
    <dgm:cxn modelId="{09D7CF5B-8928-41E7-B2BC-26329B793FAF}" type="presOf" srcId="{C1C7E486-C012-49D5-8342-2F803AC22E8A}" destId="{62CAA6FB-52BF-48D8-BA57-BED332530FA3}" srcOrd="0" destOrd="0" presId="urn:microsoft.com/office/officeart/2018/2/layout/IconVerticalSolidList"/>
    <dgm:cxn modelId="{F7FCE760-21AA-4518-8B8D-19FA3F5D3034}" srcId="{C1C7E486-C012-49D5-8342-2F803AC22E8A}" destId="{788B8695-51CE-4C55-90DE-726F29B2851D}" srcOrd="2" destOrd="0" parTransId="{97583F8E-7485-41C1-B8DA-75D42906EC3D}" sibTransId="{B01990B0-6F5E-4953-8EEE-E291AE0D3989}"/>
    <dgm:cxn modelId="{36A17167-7404-4597-A8EA-9B766F9ECA6A}" type="presOf" srcId="{788B8695-51CE-4C55-90DE-726F29B2851D}" destId="{7962CD01-9BE8-4CB2-B672-CEB6433EAC8A}" srcOrd="0" destOrd="0" presId="urn:microsoft.com/office/officeart/2018/2/layout/IconVerticalSolidList"/>
    <dgm:cxn modelId="{66CB234B-82C9-4373-BC1A-135BA02C1666}" srcId="{C1C7E486-C012-49D5-8342-2F803AC22E8A}" destId="{0CC5BB90-CA0F-4FD4-B223-9E62C01A967C}" srcOrd="1" destOrd="0" parTransId="{2B885A30-802D-4494-B534-2F345B9C9919}" sibTransId="{6F71016B-8BB9-49C7-BC96-939D9321F3A0}"/>
    <dgm:cxn modelId="{35209D75-E6F8-4111-A507-7BF8218B0861}" srcId="{C1C7E486-C012-49D5-8342-2F803AC22E8A}" destId="{6FFCE517-CBF5-4A75-8FC1-C954EC84CAFB}" srcOrd="0" destOrd="0" parTransId="{D996DE5C-B707-47D8-A06B-29C9979B307A}" sibTransId="{5FF59658-095B-426F-94DB-A91B298ADCBA}"/>
    <dgm:cxn modelId="{27A61EF4-CDA0-4AFC-BCA7-F94910064AAB}" type="presParOf" srcId="{62CAA6FB-52BF-48D8-BA57-BED332530FA3}" destId="{0F1C043E-46EF-4996-A945-F17F9935A989}" srcOrd="0" destOrd="0" presId="urn:microsoft.com/office/officeart/2018/2/layout/IconVerticalSolidList"/>
    <dgm:cxn modelId="{AD279A74-548D-46C0-8BDB-0DB37E6DCDF1}" type="presParOf" srcId="{0F1C043E-46EF-4996-A945-F17F9935A989}" destId="{B1D6BF51-86DB-41DD-ADC4-1021788B5CD1}" srcOrd="0" destOrd="0" presId="urn:microsoft.com/office/officeart/2018/2/layout/IconVerticalSolidList"/>
    <dgm:cxn modelId="{657EE03B-2D15-459E-B716-9E4BD5531CA4}" type="presParOf" srcId="{0F1C043E-46EF-4996-A945-F17F9935A989}" destId="{A5025BC5-1BA4-43D5-BF2C-CD98111B10EA}" srcOrd="1" destOrd="0" presId="urn:microsoft.com/office/officeart/2018/2/layout/IconVerticalSolidList"/>
    <dgm:cxn modelId="{1770C9FD-7227-471B-86AB-BC1C4D3C92EB}" type="presParOf" srcId="{0F1C043E-46EF-4996-A945-F17F9935A989}" destId="{A605FA8B-894C-401B-A72F-E3969453B1A7}" srcOrd="2" destOrd="0" presId="urn:microsoft.com/office/officeart/2018/2/layout/IconVerticalSolidList"/>
    <dgm:cxn modelId="{83A297DD-B656-490F-8CA6-04338C678ADF}" type="presParOf" srcId="{0F1C043E-46EF-4996-A945-F17F9935A989}" destId="{0BBB5B32-927B-4B0C-827C-C4C84E640310}" srcOrd="3" destOrd="0" presId="urn:microsoft.com/office/officeart/2018/2/layout/IconVerticalSolidList"/>
    <dgm:cxn modelId="{41E0C226-C06B-48EF-AA70-8C55A8EB8F13}" type="presParOf" srcId="{62CAA6FB-52BF-48D8-BA57-BED332530FA3}" destId="{AB6FC415-999D-4D0B-8C98-4235FFDCA5E3}" srcOrd="1" destOrd="0" presId="urn:microsoft.com/office/officeart/2018/2/layout/IconVerticalSolidList"/>
    <dgm:cxn modelId="{C992F501-F443-495B-855E-AC75D447FDF0}" type="presParOf" srcId="{62CAA6FB-52BF-48D8-BA57-BED332530FA3}" destId="{E9829259-5559-495A-8DD3-3C25B7D4DCF3}" srcOrd="2" destOrd="0" presId="urn:microsoft.com/office/officeart/2018/2/layout/IconVerticalSolidList"/>
    <dgm:cxn modelId="{C6C573C6-A450-4BBF-AC32-E76B4FECE7F5}" type="presParOf" srcId="{E9829259-5559-495A-8DD3-3C25B7D4DCF3}" destId="{1392890E-DD28-43E4-A610-B1635DF5051B}" srcOrd="0" destOrd="0" presId="urn:microsoft.com/office/officeart/2018/2/layout/IconVerticalSolidList"/>
    <dgm:cxn modelId="{EDC4D126-8230-4853-AF67-150D6C3158DA}" type="presParOf" srcId="{E9829259-5559-495A-8DD3-3C25B7D4DCF3}" destId="{2B66569A-AF2F-42ED-9467-F47CB9A2C1D6}" srcOrd="1" destOrd="0" presId="urn:microsoft.com/office/officeart/2018/2/layout/IconVerticalSolidList"/>
    <dgm:cxn modelId="{CF22EA65-B908-4C8B-8269-44DA03B813A8}" type="presParOf" srcId="{E9829259-5559-495A-8DD3-3C25B7D4DCF3}" destId="{D8A80E84-0CD7-4376-BF52-EE86E3677AF1}" srcOrd="2" destOrd="0" presId="urn:microsoft.com/office/officeart/2018/2/layout/IconVerticalSolidList"/>
    <dgm:cxn modelId="{B4004C34-73D2-45AF-AB4E-858BCFD30BD7}" type="presParOf" srcId="{E9829259-5559-495A-8DD3-3C25B7D4DCF3}" destId="{E5674683-C8F7-4A4C-A1B7-264218395A25}" srcOrd="3" destOrd="0" presId="urn:microsoft.com/office/officeart/2018/2/layout/IconVerticalSolidList"/>
    <dgm:cxn modelId="{D4EE6A7F-33A9-4E55-860C-D6FBE8BB92BC}" type="presParOf" srcId="{62CAA6FB-52BF-48D8-BA57-BED332530FA3}" destId="{70A50B1B-5501-455C-849D-9318C497E85A}" srcOrd="3" destOrd="0" presId="urn:microsoft.com/office/officeart/2018/2/layout/IconVerticalSolidList"/>
    <dgm:cxn modelId="{23B71100-1944-4CB9-840E-489B3297D00F}" type="presParOf" srcId="{62CAA6FB-52BF-48D8-BA57-BED332530FA3}" destId="{13311603-6469-4E16-B98F-853CD34940DE}" srcOrd="4" destOrd="0" presId="urn:microsoft.com/office/officeart/2018/2/layout/IconVerticalSolidList"/>
    <dgm:cxn modelId="{06BC0B12-36F4-498E-A0E8-E3E54CC9A594}" type="presParOf" srcId="{13311603-6469-4E16-B98F-853CD34940DE}" destId="{08579C05-D5FF-423C-8AD9-1B1483EFC394}" srcOrd="0" destOrd="0" presId="urn:microsoft.com/office/officeart/2018/2/layout/IconVerticalSolidList"/>
    <dgm:cxn modelId="{F34843F1-22BE-49FF-8DC7-0D70784892CD}" type="presParOf" srcId="{13311603-6469-4E16-B98F-853CD34940DE}" destId="{FCAC4CF6-F0F9-4F42-972C-C1ADCC89B544}" srcOrd="1" destOrd="0" presId="urn:microsoft.com/office/officeart/2018/2/layout/IconVerticalSolidList"/>
    <dgm:cxn modelId="{222E1018-CCB3-497A-A799-FA89C835E799}" type="presParOf" srcId="{13311603-6469-4E16-B98F-853CD34940DE}" destId="{B2DFBCD3-1621-4128-95FA-B4A729998579}" srcOrd="2" destOrd="0" presId="urn:microsoft.com/office/officeart/2018/2/layout/IconVerticalSolidList"/>
    <dgm:cxn modelId="{652C9EF9-82BE-4344-BD48-F8702AD075A5}" type="presParOf" srcId="{13311603-6469-4E16-B98F-853CD34940DE}" destId="{7962CD01-9BE8-4CB2-B672-CEB6433EAC8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AECC10-9217-4FAA-AB8F-2C58EAC6EAD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5472D03-72CA-451B-987D-123DAD28C83D}">
      <dgm:prSet/>
      <dgm:spPr/>
      <dgm:t>
        <a:bodyPr/>
        <a:lstStyle/>
        <a:p>
          <a:r>
            <a:rPr lang="en-US"/>
            <a:t>Record team rosters, confirm player numbers</a:t>
          </a:r>
        </a:p>
      </dgm:t>
    </dgm:pt>
    <dgm:pt modelId="{5CE86406-8DA5-4573-93E3-8BFB9E2899C3}" type="parTrans" cxnId="{CF3062E9-C598-4C90-ADB7-6F3D49118D7F}">
      <dgm:prSet/>
      <dgm:spPr/>
      <dgm:t>
        <a:bodyPr/>
        <a:lstStyle/>
        <a:p>
          <a:endParaRPr lang="en-US"/>
        </a:p>
      </dgm:t>
    </dgm:pt>
    <dgm:pt modelId="{D74C9D31-47AD-4F2C-990C-50E6BA165D4B}" type="sibTrans" cxnId="{CF3062E9-C598-4C90-ADB7-6F3D49118D7F}">
      <dgm:prSet/>
      <dgm:spPr/>
      <dgm:t>
        <a:bodyPr/>
        <a:lstStyle/>
        <a:p>
          <a:endParaRPr lang="en-US"/>
        </a:p>
      </dgm:t>
    </dgm:pt>
    <dgm:pt modelId="{932007D5-E801-40BF-B60A-195CD631902F}">
      <dgm:prSet/>
      <dgm:spPr/>
      <dgm:t>
        <a:bodyPr/>
        <a:lstStyle/>
        <a:p>
          <a:r>
            <a:rPr lang="en-US"/>
            <a:t>Record goals scored</a:t>
          </a:r>
        </a:p>
      </dgm:t>
    </dgm:pt>
    <dgm:pt modelId="{ECB96ADA-169F-4361-97EC-B1E60FDE61F1}" type="parTrans" cxnId="{246E3E3D-55F2-41E9-90BD-41D506154C0F}">
      <dgm:prSet/>
      <dgm:spPr/>
      <dgm:t>
        <a:bodyPr/>
        <a:lstStyle/>
        <a:p>
          <a:endParaRPr lang="en-US"/>
        </a:p>
      </dgm:t>
    </dgm:pt>
    <dgm:pt modelId="{62AAB114-66ED-4DBD-A09E-8B3C954C1BF5}" type="sibTrans" cxnId="{246E3E3D-55F2-41E9-90BD-41D506154C0F}">
      <dgm:prSet/>
      <dgm:spPr/>
      <dgm:t>
        <a:bodyPr/>
        <a:lstStyle/>
        <a:p>
          <a:endParaRPr lang="en-US"/>
        </a:p>
      </dgm:t>
    </dgm:pt>
    <dgm:pt modelId="{713317C6-679F-4A2C-B2D7-2BE23587FCD6}">
      <dgm:prSet/>
      <dgm:spPr/>
      <dgm:t>
        <a:bodyPr/>
        <a:lstStyle/>
        <a:p>
          <a:r>
            <a:rPr lang="en-US"/>
            <a:t>Record the issuance of cards</a:t>
          </a:r>
        </a:p>
      </dgm:t>
    </dgm:pt>
    <dgm:pt modelId="{8A86D66A-E7E5-42A2-B91B-9660486196E8}" type="parTrans" cxnId="{00BA10AB-511D-47A0-859A-DF093E9A2B09}">
      <dgm:prSet/>
      <dgm:spPr/>
      <dgm:t>
        <a:bodyPr/>
        <a:lstStyle/>
        <a:p>
          <a:endParaRPr lang="en-US"/>
        </a:p>
      </dgm:t>
    </dgm:pt>
    <dgm:pt modelId="{D0372078-AC92-400F-8C12-84D81DCF5BB0}" type="sibTrans" cxnId="{00BA10AB-511D-47A0-859A-DF093E9A2B09}">
      <dgm:prSet/>
      <dgm:spPr/>
      <dgm:t>
        <a:bodyPr/>
        <a:lstStyle/>
        <a:p>
          <a:endParaRPr lang="en-US"/>
        </a:p>
      </dgm:t>
    </dgm:pt>
    <dgm:pt modelId="{86BAE481-06B1-450A-8A69-582AF2FE7C22}">
      <dgm:prSet/>
      <dgm:spPr/>
      <dgm:t>
        <a:bodyPr/>
        <a:lstStyle/>
        <a:p>
          <a:r>
            <a:rPr lang="en-US"/>
            <a:t>Record ALL team timeouts</a:t>
          </a:r>
        </a:p>
      </dgm:t>
    </dgm:pt>
    <dgm:pt modelId="{05EF75E4-A801-4E53-8D9E-C4ED21C82FBC}" type="parTrans" cxnId="{C52BFA61-A682-4542-BCAD-C564D53896A6}">
      <dgm:prSet/>
      <dgm:spPr/>
      <dgm:t>
        <a:bodyPr/>
        <a:lstStyle/>
        <a:p>
          <a:endParaRPr lang="en-US"/>
        </a:p>
      </dgm:t>
    </dgm:pt>
    <dgm:pt modelId="{BEF456CF-EBC2-42A7-9729-0F90A4A9213F}" type="sibTrans" cxnId="{C52BFA61-A682-4542-BCAD-C564D53896A6}">
      <dgm:prSet/>
      <dgm:spPr/>
      <dgm:t>
        <a:bodyPr/>
        <a:lstStyle/>
        <a:p>
          <a:endParaRPr lang="en-US"/>
        </a:p>
      </dgm:t>
    </dgm:pt>
    <dgm:pt modelId="{2D44BE2F-5E5C-411A-8C49-FC2C61ED2BE3}">
      <dgm:prSet/>
      <dgm:spPr/>
      <dgm:t>
        <a:bodyPr/>
        <a:lstStyle/>
        <a:p>
          <a:r>
            <a:rPr lang="en-US"/>
            <a:t>Maintain an accurate record for alternate possession</a:t>
          </a:r>
        </a:p>
      </dgm:t>
    </dgm:pt>
    <dgm:pt modelId="{3E0E4430-86C5-4126-AE72-86900B02ED1C}" type="parTrans" cxnId="{245EDF08-B62D-4DC9-954D-3A897E43901B}">
      <dgm:prSet/>
      <dgm:spPr/>
      <dgm:t>
        <a:bodyPr/>
        <a:lstStyle/>
        <a:p>
          <a:endParaRPr lang="en-US"/>
        </a:p>
      </dgm:t>
    </dgm:pt>
    <dgm:pt modelId="{2BBFBEF6-00B4-406B-97DD-32601461AA5D}" type="sibTrans" cxnId="{245EDF08-B62D-4DC9-954D-3A897E43901B}">
      <dgm:prSet/>
      <dgm:spPr/>
      <dgm:t>
        <a:bodyPr/>
        <a:lstStyle/>
        <a:p>
          <a:endParaRPr lang="en-US"/>
        </a:p>
      </dgm:t>
    </dgm:pt>
    <dgm:pt modelId="{C0B6199C-7668-8446-9F43-5AB3A23D2296}" type="pres">
      <dgm:prSet presAssocID="{BEAECC10-9217-4FAA-AB8F-2C58EAC6EAD5}" presName="Name0" presStyleCnt="0">
        <dgm:presLayoutVars>
          <dgm:dir/>
          <dgm:resizeHandles val="exact"/>
        </dgm:presLayoutVars>
      </dgm:prSet>
      <dgm:spPr/>
    </dgm:pt>
    <dgm:pt modelId="{DA5D620F-7A4D-E343-A590-BA0AEEFBEA9D}" type="pres">
      <dgm:prSet presAssocID="{85472D03-72CA-451B-987D-123DAD28C83D}" presName="node" presStyleLbl="node1" presStyleIdx="0" presStyleCnt="5">
        <dgm:presLayoutVars>
          <dgm:bulletEnabled val="1"/>
        </dgm:presLayoutVars>
      </dgm:prSet>
      <dgm:spPr/>
    </dgm:pt>
    <dgm:pt modelId="{083DAFC4-B1F6-8243-AE05-EEB2EE77E855}" type="pres">
      <dgm:prSet presAssocID="{D74C9D31-47AD-4F2C-990C-50E6BA165D4B}" presName="sibTrans" presStyleLbl="sibTrans1D1" presStyleIdx="0" presStyleCnt="4"/>
      <dgm:spPr/>
    </dgm:pt>
    <dgm:pt modelId="{108DB051-D6D7-4C4D-9098-75DD0A277776}" type="pres">
      <dgm:prSet presAssocID="{D74C9D31-47AD-4F2C-990C-50E6BA165D4B}" presName="connectorText" presStyleLbl="sibTrans1D1" presStyleIdx="0" presStyleCnt="4"/>
      <dgm:spPr/>
    </dgm:pt>
    <dgm:pt modelId="{023BFBB6-8784-B44C-AA24-9A124D4A7F8E}" type="pres">
      <dgm:prSet presAssocID="{932007D5-E801-40BF-B60A-195CD631902F}" presName="node" presStyleLbl="node1" presStyleIdx="1" presStyleCnt="5">
        <dgm:presLayoutVars>
          <dgm:bulletEnabled val="1"/>
        </dgm:presLayoutVars>
      </dgm:prSet>
      <dgm:spPr/>
    </dgm:pt>
    <dgm:pt modelId="{C643A07F-D674-2242-825D-AFE8ABF37108}" type="pres">
      <dgm:prSet presAssocID="{62AAB114-66ED-4DBD-A09E-8B3C954C1BF5}" presName="sibTrans" presStyleLbl="sibTrans1D1" presStyleIdx="1" presStyleCnt="4"/>
      <dgm:spPr/>
    </dgm:pt>
    <dgm:pt modelId="{144725CB-80EC-E74C-AE1F-618E0C1BBFF4}" type="pres">
      <dgm:prSet presAssocID="{62AAB114-66ED-4DBD-A09E-8B3C954C1BF5}" presName="connectorText" presStyleLbl="sibTrans1D1" presStyleIdx="1" presStyleCnt="4"/>
      <dgm:spPr/>
    </dgm:pt>
    <dgm:pt modelId="{20B4195F-7FD5-6141-8CC8-200E4775A9F6}" type="pres">
      <dgm:prSet presAssocID="{713317C6-679F-4A2C-B2D7-2BE23587FCD6}" presName="node" presStyleLbl="node1" presStyleIdx="2" presStyleCnt="5">
        <dgm:presLayoutVars>
          <dgm:bulletEnabled val="1"/>
        </dgm:presLayoutVars>
      </dgm:prSet>
      <dgm:spPr/>
    </dgm:pt>
    <dgm:pt modelId="{5BD57286-959A-3648-B931-85DFEEFB211E}" type="pres">
      <dgm:prSet presAssocID="{D0372078-AC92-400F-8C12-84D81DCF5BB0}" presName="sibTrans" presStyleLbl="sibTrans1D1" presStyleIdx="2" presStyleCnt="4"/>
      <dgm:spPr/>
    </dgm:pt>
    <dgm:pt modelId="{848A3E55-3636-E743-9DC5-DDA6D51EA76A}" type="pres">
      <dgm:prSet presAssocID="{D0372078-AC92-400F-8C12-84D81DCF5BB0}" presName="connectorText" presStyleLbl="sibTrans1D1" presStyleIdx="2" presStyleCnt="4"/>
      <dgm:spPr/>
    </dgm:pt>
    <dgm:pt modelId="{19F50436-DE2B-614D-9D0D-50E6C4DF89E4}" type="pres">
      <dgm:prSet presAssocID="{86BAE481-06B1-450A-8A69-582AF2FE7C22}" presName="node" presStyleLbl="node1" presStyleIdx="3" presStyleCnt="5">
        <dgm:presLayoutVars>
          <dgm:bulletEnabled val="1"/>
        </dgm:presLayoutVars>
      </dgm:prSet>
      <dgm:spPr/>
    </dgm:pt>
    <dgm:pt modelId="{47A9F228-8A7D-9A45-9D89-69E101EDE486}" type="pres">
      <dgm:prSet presAssocID="{BEF456CF-EBC2-42A7-9729-0F90A4A9213F}" presName="sibTrans" presStyleLbl="sibTrans1D1" presStyleIdx="3" presStyleCnt="4"/>
      <dgm:spPr/>
    </dgm:pt>
    <dgm:pt modelId="{1C532967-440F-AE42-B10C-310BDA2CBD1F}" type="pres">
      <dgm:prSet presAssocID="{BEF456CF-EBC2-42A7-9729-0F90A4A9213F}" presName="connectorText" presStyleLbl="sibTrans1D1" presStyleIdx="3" presStyleCnt="4"/>
      <dgm:spPr/>
    </dgm:pt>
    <dgm:pt modelId="{E7FD3A60-EDB2-7D47-93CF-955152C47D83}" type="pres">
      <dgm:prSet presAssocID="{2D44BE2F-5E5C-411A-8C49-FC2C61ED2BE3}" presName="node" presStyleLbl="node1" presStyleIdx="4" presStyleCnt="5">
        <dgm:presLayoutVars>
          <dgm:bulletEnabled val="1"/>
        </dgm:presLayoutVars>
      </dgm:prSet>
      <dgm:spPr/>
    </dgm:pt>
  </dgm:ptLst>
  <dgm:cxnLst>
    <dgm:cxn modelId="{245EDF08-B62D-4DC9-954D-3A897E43901B}" srcId="{BEAECC10-9217-4FAA-AB8F-2C58EAC6EAD5}" destId="{2D44BE2F-5E5C-411A-8C49-FC2C61ED2BE3}" srcOrd="4" destOrd="0" parTransId="{3E0E4430-86C5-4126-AE72-86900B02ED1C}" sibTransId="{2BBFBEF6-00B4-406B-97DD-32601461AA5D}"/>
    <dgm:cxn modelId="{DF3F5D24-42DE-D444-B72C-3583DCB938AE}" type="presOf" srcId="{BEF456CF-EBC2-42A7-9729-0F90A4A9213F}" destId="{1C532967-440F-AE42-B10C-310BDA2CBD1F}" srcOrd="1" destOrd="0" presId="urn:microsoft.com/office/officeart/2016/7/layout/RepeatingBendingProcessNew"/>
    <dgm:cxn modelId="{246E3E3D-55F2-41E9-90BD-41D506154C0F}" srcId="{BEAECC10-9217-4FAA-AB8F-2C58EAC6EAD5}" destId="{932007D5-E801-40BF-B60A-195CD631902F}" srcOrd="1" destOrd="0" parTransId="{ECB96ADA-169F-4361-97EC-B1E60FDE61F1}" sibTransId="{62AAB114-66ED-4DBD-A09E-8B3C954C1BF5}"/>
    <dgm:cxn modelId="{C52BFA61-A682-4542-BCAD-C564D53896A6}" srcId="{BEAECC10-9217-4FAA-AB8F-2C58EAC6EAD5}" destId="{86BAE481-06B1-450A-8A69-582AF2FE7C22}" srcOrd="3" destOrd="0" parTransId="{05EF75E4-A801-4E53-8D9E-C4ED21C82FBC}" sibTransId="{BEF456CF-EBC2-42A7-9729-0F90A4A9213F}"/>
    <dgm:cxn modelId="{FA306442-7DCA-FB41-B388-23E4D69A4CBF}" type="presOf" srcId="{BEF456CF-EBC2-42A7-9729-0F90A4A9213F}" destId="{47A9F228-8A7D-9A45-9D89-69E101EDE486}" srcOrd="0" destOrd="0" presId="urn:microsoft.com/office/officeart/2016/7/layout/RepeatingBendingProcessNew"/>
    <dgm:cxn modelId="{6A88EB42-F67F-A84C-BE3E-DB55BB03DA4E}" type="presOf" srcId="{62AAB114-66ED-4DBD-A09E-8B3C954C1BF5}" destId="{144725CB-80EC-E74C-AE1F-618E0C1BBFF4}" srcOrd="1" destOrd="0" presId="urn:microsoft.com/office/officeart/2016/7/layout/RepeatingBendingProcessNew"/>
    <dgm:cxn modelId="{34C98973-F128-2449-868D-64B658CE365F}" type="presOf" srcId="{2D44BE2F-5E5C-411A-8C49-FC2C61ED2BE3}" destId="{E7FD3A60-EDB2-7D47-93CF-955152C47D83}" srcOrd="0" destOrd="0" presId="urn:microsoft.com/office/officeart/2016/7/layout/RepeatingBendingProcessNew"/>
    <dgm:cxn modelId="{CFA82081-F883-F940-9C46-444ED97B182B}" type="presOf" srcId="{85472D03-72CA-451B-987D-123DAD28C83D}" destId="{DA5D620F-7A4D-E343-A590-BA0AEEFBEA9D}" srcOrd="0" destOrd="0" presId="urn:microsoft.com/office/officeart/2016/7/layout/RepeatingBendingProcessNew"/>
    <dgm:cxn modelId="{10CE1689-5EFC-604B-9339-8A759B8DA96F}" type="presOf" srcId="{D0372078-AC92-400F-8C12-84D81DCF5BB0}" destId="{5BD57286-959A-3648-B931-85DFEEFB211E}" srcOrd="0" destOrd="0" presId="urn:microsoft.com/office/officeart/2016/7/layout/RepeatingBendingProcessNew"/>
    <dgm:cxn modelId="{2B84C799-4F9A-EC4E-8074-38462752A440}" type="presOf" srcId="{BEAECC10-9217-4FAA-AB8F-2C58EAC6EAD5}" destId="{C0B6199C-7668-8446-9F43-5AB3A23D2296}" srcOrd="0" destOrd="0" presId="urn:microsoft.com/office/officeart/2016/7/layout/RepeatingBendingProcessNew"/>
    <dgm:cxn modelId="{2D41529D-C9BF-4844-A535-354309A12B4C}" type="presOf" srcId="{D74C9D31-47AD-4F2C-990C-50E6BA165D4B}" destId="{108DB051-D6D7-4C4D-9098-75DD0A277776}" srcOrd="1" destOrd="0" presId="urn:microsoft.com/office/officeart/2016/7/layout/RepeatingBendingProcessNew"/>
    <dgm:cxn modelId="{03AA7A9F-53B2-0A4A-A292-7AFCCCC4F58C}" type="presOf" srcId="{62AAB114-66ED-4DBD-A09E-8B3C954C1BF5}" destId="{C643A07F-D674-2242-825D-AFE8ABF37108}" srcOrd="0" destOrd="0" presId="urn:microsoft.com/office/officeart/2016/7/layout/RepeatingBendingProcessNew"/>
    <dgm:cxn modelId="{8BDEA9A6-FAB3-E74B-B93B-C7799886162A}" type="presOf" srcId="{D74C9D31-47AD-4F2C-990C-50E6BA165D4B}" destId="{083DAFC4-B1F6-8243-AE05-EEB2EE77E855}" srcOrd="0" destOrd="0" presId="urn:microsoft.com/office/officeart/2016/7/layout/RepeatingBendingProcessNew"/>
    <dgm:cxn modelId="{00BA10AB-511D-47A0-859A-DF093E9A2B09}" srcId="{BEAECC10-9217-4FAA-AB8F-2C58EAC6EAD5}" destId="{713317C6-679F-4A2C-B2D7-2BE23587FCD6}" srcOrd="2" destOrd="0" parTransId="{8A86D66A-E7E5-42A2-B91B-9660486196E8}" sibTransId="{D0372078-AC92-400F-8C12-84D81DCF5BB0}"/>
    <dgm:cxn modelId="{C46870AD-517F-C647-8C84-E7827D8CC393}" type="presOf" srcId="{D0372078-AC92-400F-8C12-84D81DCF5BB0}" destId="{848A3E55-3636-E743-9DC5-DDA6D51EA76A}" srcOrd="1" destOrd="0" presId="urn:microsoft.com/office/officeart/2016/7/layout/RepeatingBendingProcessNew"/>
    <dgm:cxn modelId="{7148AFAE-8C1F-8841-87E5-962CF7CF9A6E}" type="presOf" srcId="{932007D5-E801-40BF-B60A-195CD631902F}" destId="{023BFBB6-8784-B44C-AA24-9A124D4A7F8E}" srcOrd="0" destOrd="0" presId="urn:microsoft.com/office/officeart/2016/7/layout/RepeatingBendingProcessNew"/>
    <dgm:cxn modelId="{295659B7-8EAC-7F4A-A198-BA7BBEF08D3B}" type="presOf" srcId="{86BAE481-06B1-450A-8A69-582AF2FE7C22}" destId="{19F50436-DE2B-614D-9D0D-50E6C4DF89E4}" srcOrd="0" destOrd="0" presId="urn:microsoft.com/office/officeart/2016/7/layout/RepeatingBendingProcessNew"/>
    <dgm:cxn modelId="{8393D4CA-79CE-0C43-9774-7F1CA544F0A9}" type="presOf" srcId="{713317C6-679F-4A2C-B2D7-2BE23587FCD6}" destId="{20B4195F-7FD5-6141-8CC8-200E4775A9F6}" srcOrd="0" destOrd="0" presId="urn:microsoft.com/office/officeart/2016/7/layout/RepeatingBendingProcessNew"/>
    <dgm:cxn modelId="{CF3062E9-C598-4C90-ADB7-6F3D49118D7F}" srcId="{BEAECC10-9217-4FAA-AB8F-2C58EAC6EAD5}" destId="{85472D03-72CA-451B-987D-123DAD28C83D}" srcOrd="0" destOrd="0" parTransId="{5CE86406-8DA5-4573-93E3-8BFB9E2899C3}" sibTransId="{D74C9D31-47AD-4F2C-990C-50E6BA165D4B}"/>
    <dgm:cxn modelId="{38594452-F463-CB41-8EAA-B14A6C0E06EE}" type="presParOf" srcId="{C0B6199C-7668-8446-9F43-5AB3A23D2296}" destId="{DA5D620F-7A4D-E343-A590-BA0AEEFBEA9D}" srcOrd="0" destOrd="0" presId="urn:microsoft.com/office/officeart/2016/7/layout/RepeatingBendingProcessNew"/>
    <dgm:cxn modelId="{4D1ED9EA-495E-DC4D-BBC4-705721DC4682}" type="presParOf" srcId="{C0B6199C-7668-8446-9F43-5AB3A23D2296}" destId="{083DAFC4-B1F6-8243-AE05-EEB2EE77E855}" srcOrd="1" destOrd="0" presId="urn:microsoft.com/office/officeart/2016/7/layout/RepeatingBendingProcessNew"/>
    <dgm:cxn modelId="{E807A808-311A-DB40-A907-5CC536C5DAA1}" type="presParOf" srcId="{083DAFC4-B1F6-8243-AE05-EEB2EE77E855}" destId="{108DB051-D6D7-4C4D-9098-75DD0A277776}" srcOrd="0" destOrd="0" presId="urn:microsoft.com/office/officeart/2016/7/layout/RepeatingBendingProcessNew"/>
    <dgm:cxn modelId="{4CBE9C8D-0888-9044-98CE-1BA9D791E068}" type="presParOf" srcId="{C0B6199C-7668-8446-9F43-5AB3A23D2296}" destId="{023BFBB6-8784-B44C-AA24-9A124D4A7F8E}" srcOrd="2" destOrd="0" presId="urn:microsoft.com/office/officeart/2016/7/layout/RepeatingBendingProcessNew"/>
    <dgm:cxn modelId="{B3989F14-ACB8-AF47-8A2F-9D590B90AE86}" type="presParOf" srcId="{C0B6199C-7668-8446-9F43-5AB3A23D2296}" destId="{C643A07F-D674-2242-825D-AFE8ABF37108}" srcOrd="3" destOrd="0" presId="urn:microsoft.com/office/officeart/2016/7/layout/RepeatingBendingProcessNew"/>
    <dgm:cxn modelId="{1D6FDC24-621F-094F-A756-D4620286317B}" type="presParOf" srcId="{C643A07F-D674-2242-825D-AFE8ABF37108}" destId="{144725CB-80EC-E74C-AE1F-618E0C1BBFF4}" srcOrd="0" destOrd="0" presId="urn:microsoft.com/office/officeart/2016/7/layout/RepeatingBendingProcessNew"/>
    <dgm:cxn modelId="{33346289-C6E8-DC49-8E6D-B2742097F792}" type="presParOf" srcId="{C0B6199C-7668-8446-9F43-5AB3A23D2296}" destId="{20B4195F-7FD5-6141-8CC8-200E4775A9F6}" srcOrd="4" destOrd="0" presId="urn:microsoft.com/office/officeart/2016/7/layout/RepeatingBendingProcessNew"/>
    <dgm:cxn modelId="{18C83AF4-7C01-5946-8691-E1C9A48C62DD}" type="presParOf" srcId="{C0B6199C-7668-8446-9F43-5AB3A23D2296}" destId="{5BD57286-959A-3648-B931-85DFEEFB211E}" srcOrd="5" destOrd="0" presId="urn:microsoft.com/office/officeart/2016/7/layout/RepeatingBendingProcessNew"/>
    <dgm:cxn modelId="{FE93293C-1CF1-BA4E-8F44-CF08A69A317F}" type="presParOf" srcId="{5BD57286-959A-3648-B931-85DFEEFB211E}" destId="{848A3E55-3636-E743-9DC5-DDA6D51EA76A}" srcOrd="0" destOrd="0" presId="urn:microsoft.com/office/officeart/2016/7/layout/RepeatingBendingProcessNew"/>
    <dgm:cxn modelId="{F1663F9E-CCEF-8A45-9DD8-435AD02E38CB}" type="presParOf" srcId="{C0B6199C-7668-8446-9F43-5AB3A23D2296}" destId="{19F50436-DE2B-614D-9D0D-50E6C4DF89E4}" srcOrd="6" destOrd="0" presId="urn:microsoft.com/office/officeart/2016/7/layout/RepeatingBendingProcessNew"/>
    <dgm:cxn modelId="{688D518C-5388-0241-9166-38B770C6B892}" type="presParOf" srcId="{C0B6199C-7668-8446-9F43-5AB3A23D2296}" destId="{47A9F228-8A7D-9A45-9D89-69E101EDE486}" srcOrd="7" destOrd="0" presId="urn:microsoft.com/office/officeart/2016/7/layout/RepeatingBendingProcessNew"/>
    <dgm:cxn modelId="{2FD82E35-5414-3B41-BB3F-884304E55A14}" type="presParOf" srcId="{47A9F228-8A7D-9A45-9D89-69E101EDE486}" destId="{1C532967-440F-AE42-B10C-310BDA2CBD1F}" srcOrd="0" destOrd="0" presId="urn:microsoft.com/office/officeart/2016/7/layout/RepeatingBendingProcessNew"/>
    <dgm:cxn modelId="{525C2518-3278-3F4A-94C3-018A9A2410BF}" type="presParOf" srcId="{C0B6199C-7668-8446-9F43-5AB3A23D2296}" destId="{E7FD3A60-EDB2-7D47-93CF-955152C47D83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F2A284-D4F6-4459-87A6-00A517662E4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B91666-ECB6-4983-AC12-B5556F4482A9}">
      <dgm:prSet/>
      <dgm:spPr/>
      <dgm:t>
        <a:bodyPr/>
        <a:lstStyle/>
        <a:p>
          <a:r>
            <a:rPr lang="en-US"/>
            <a:t>Goals (G)</a:t>
          </a:r>
        </a:p>
      </dgm:t>
    </dgm:pt>
    <dgm:pt modelId="{9F2E75B7-DEDE-4D02-B117-D1171896613F}" type="parTrans" cxnId="{45BBE6A7-0845-426D-B03D-08553E8A5D15}">
      <dgm:prSet/>
      <dgm:spPr/>
      <dgm:t>
        <a:bodyPr/>
        <a:lstStyle/>
        <a:p>
          <a:endParaRPr lang="en-US"/>
        </a:p>
      </dgm:t>
    </dgm:pt>
    <dgm:pt modelId="{ECF696C4-5F4F-41C3-986A-F3DB25E84CD5}" type="sibTrans" cxnId="{45BBE6A7-0845-426D-B03D-08553E8A5D15}">
      <dgm:prSet/>
      <dgm:spPr/>
      <dgm:t>
        <a:bodyPr/>
        <a:lstStyle/>
        <a:p>
          <a:endParaRPr lang="en-US"/>
        </a:p>
      </dgm:t>
    </dgm:pt>
    <dgm:pt modelId="{2AEC8258-5CCC-4FF9-BC18-76881573E09D}">
      <dgm:prSet/>
      <dgm:spPr/>
      <dgm:t>
        <a:bodyPr/>
        <a:lstStyle/>
        <a:p>
          <a:r>
            <a:rPr lang="en-US"/>
            <a:t>Assists (A)</a:t>
          </a:r>
        </a:p>
      </dgm:t>
    </dgm:pt>
    <dgm:pt modelId="{639B0FB6-674D-4CFC-A811-271924F5B0AE}" type="parTrans" cxnId="{D7355E7F-4B34-4899-B5D1-3871593BD6E0}">
      <dgm:prSet/>
      <dgm:spPr/>
      <dgm:t>
        <a:bodyPr/>
        <a:lstStyle/>
        <a:p>
          <a:endParaRPr lang="en-US"/>
        </a:p>
      </dgm:t>
    </dgm:pt>
    <dgm:pt modelId="{A9620E0C-2F2D-458A-9F60-7E3C0DC8338D}" type="sibTrans" cxnId="{D7355E7F-4B34-4899-B5D1-3871593BD6E0}">
      <dgm:prSet/>
      <dgm:spPr/>
      <dgm:t>
        <a:bodyPr/>
        <a:lstStyle/>
        <a:p>
          <a:endParaRPr lang="en-US"/>
        </a:p>
      </dgm:t>
    </dgm:pt>
    <dgm:pt modelId="{9B2BD137-F337-44B5-A174-0CE064EC6CAE}">
      <dgm:prSet/>
      <dgm:spPr/>
      <dgm:t>
        <a:bodyPr/>
        <a:lstStyle/>
        <a:p>
          <a:r>
            <a:rPr lang="en-US"/>
            <a:t>Ground Balls (GB)</a:t>
          </a:r>
        </a:p>
      </dgm:t>
    </dgm:pt>
    <dgm:pt modelId="{728A6C91-A7E7-4E62-958B-14C040A50EAF}" type="parTrans" cxnId="{84035C47-E45A-494F-B1DB-4A2806D85923}">
      <dgm:prSet/>
      <dgm:spPr/>
      <dgm:t>
        <a:bodyPr/>
        <a:lstStyle/>
        <a:p>
          <a:endParaRPr lang="en-US"/>
        </a:p>
      </dgm:t>
    </dgm:pt>
    <dgm:pt modelId="{26D8BA71-7882-46F7-A89B-8D67D387BDCC}" type="sibTrans" cxnId="{84035C47-E45A-494F-B1DB-4A2806D85923}">
      <dgm:prSet/>
      <dgm:spPr/>
      <dgm:t>
        <a:bodyPr/>
        <a:lstStyle/>
        <a:p>
          <a:endParaRPr lang="en-US"/>
        </a:p>
      </dgm:t>
    </dgm:pt>
    <dgm:pt modelId="{8C601205-CA96-4029-83B9-AD9E5AC0BAD2}">
      <dgm:prSet/>
      <dgm:spPr/>
      <dgm:t>
        <a:bodyPr/>
        <a:lstStyle/>
        <a:p>
          <a:r>
            <a:rPr lang="en-US" dirty="0"/>
            <a:t>Caused Turnover (CT)</a:t>
          </a:r>
        </a:p>
      </dgm:t>
    </dgm:pt>
    <dgm:pt modelId="{578E900C-AFEF-4CF3-817B-6FC0D29C7209}" type="parTrans" cxnId="{DA5627F1-5CD1-4A8C-AD76-0ABEE75AADCD}">
      <dgm:prSet/>
      <dgm:spPr/>
      <dgm:t>
        <a:bodyPr/>
        <a:lstStyle/>
        <a:p>
          <a:endParaRPr lang="en-US"/>
        </a:p>
      </dgm:t>
    </dgm:pt>
    <dgm:pt modelId="{236CC9F8-90CD-43EE-A3C3-9FDADD3F0D28}" type="sibTrans" cxnId="{DA5627F1-5CD1-4A8C-AD76-0ABEE75AADCD}">
      <dgm:prSet/>
      <dgm:spPr/>
      <dgm:t>
        <a:bodyPr/>
        <a:lstStyle/>
        <a:p>
          <a:endParaRPr lang="en-US"/>
        </a:p>
      </dgm:t>
    </dgm:pt>
    <dgm:pt modelId="{F5FE0C11-51F9-48B4-8F7B-B509D4D55A18}">
      <dgm:prSet/>
      <dgm:spPr/>
      <dgm:t>
        <a:bodyPr/>
        <a:lstStyle/>
        <a:p>
          <a:r>
            <a:rPr lang="en-US"/>
            <a:t>Draw Control (DC)</a:t>
          </a:r>
        </a:p>
      </dgm:t>
    </dgm:pt>
    <dgm:pt modelId="{E548A646-3633-4A00-865C-D0A2DC851E1C}" type="parTrans" cxnId="{A79551FF-D9AC-401F-91E4-A3EF4DD89FBD}">
      <dgm:prSet/>
      <dgm:spPr/>
      <dgm:t>
        <a:bodyPr/>
        <a:lstStyle/>
        <a:p>
          <a:endParaRPr lang="en-US"/>
        </a:p>
      </dgm:t>
    </dgm:pt>
    <dgm:pt modelId="{B9D44218-F4F5-46E1-A4F7-9B5BF65CE89C}" type="sibTrans" cxnId="{A79551FF-D9AC-401F-91E4-A3EF4DD89FBD}">
      <dgm:prSet/>
      <dgm:spPr/>
      <dgm:t>
        <a:bodyPr/>
        <a:lstStyle/>
        <a:p>
          <a:endParaRPr lang="en-US"/>
        </a:p>
      </dgm:t>
    </dgm:pt>
    <dgm:pt modelId="{182B6F8E-154B-474B-83B4-D7C5533D8C69}">
      <dgm:prSet/>
      <dgm:spPr/>
      <dgm:t>
        <a:bodyPr/>
        <a:lstStyle/>
        <a:p>
          <a:r>
            <a:rPr lang="en-US"/>
            <a:t>Goalkeeper Saves, Game Score and yellow/red cards</a:t>
          </a:r>
        </a:p>
      </dgm:t>
    </dgm:pt>
    <dgm:pt modelId="{55FBEB83-0327-487B-B786-4A76EBD6A5AA}" type="parTrans" cxnId="{353B3B2B-44A1-4FD3-8715-CEFFD27BBDDE}">
      <dgm:prSet/>
      <dgm:spPr/>
      <dgm:t>
        <a:bodyPr/>
        <a:lstStyle/>
        <a:p>
          <a:endParaRPr lang="en-US"/>
        </a:p>
      </dgm:t>
    </dgm:pt>
    <dgm:pt modelId="{1F67C411-FA34-428D-A890-244579FB2B3E}" type="sibTrans" cxnId="{353B3B2B-44A1-4FD3-8715-CEFFD27BBDDE}">
      <dgm:prSet/>
      <dgm:spPr/>
      <dgm:t>
        <a:bodyPr/>
        <a:lstStyle/>
        <a:p>
          <a:endParaRPr lang="en-US"/>
        </a:p>
      </dgm:t>
    </dgm:pt>
    <dgm:pt modelId="{6AAAEF63-AC57-BF45-8674-6D6B01401492}" type="pres">
      <dgm:prSet presAssocID="{77F2A284-D4F6-4459-87A6-00A517662E4C}" presName="diagram" presStyleCnt="0">
        <dgm:presLayoutVars>
          <dgm:dir/>
          <dgm:resizeHandles val="exact"/>
        </dgm:presLayoutVars>
      </dgm:prSet>
      <dgm:spPr/>
    </dgm:pt>
    <dgm:pt modelId="{7860B288-8317-1F42-8F61-3982A7BCEA26}" type="pres">
      <dgm:prSet presAssocID="{53B91666-ECB6-4983-AC12-B5556F4482A9}" presName="node" presStyleLbl="node1" presStyleIdx="0" presStyleCnt="6">
        <dgm:presLayoutVars>
          <dgm:bulletEnabled val="1"/>
        </dgm:presLayoutVars>
      </dgm:prSet>
      <dgm:spPr/>
    </dgm:pt>
    <dgm:pt modelId="{A718CA43-2D2A-7A4B-8BB8-CB58856AEE57}" type="pres">
      <dgm:prSet presAssocID="{ECF696C4-5F4F-41C3-986A-F3DB25E84CD5}" presName="sibTrans" presStyleCnt="0"/>
      <dgm:spPr/>
    </dgm:pt>
    <dgm:pt modelId="{FC16FCD0-5CEB-0145-BE54-B882B180026C}" type="pres">
      <dgm:prSet presAssocID="{2AEC8258-5CCC-4FF9-BC18-76881573E09D}" presName="node" presStyleLbl="node1" presStyleIdx="1" presStyleCnt="6">
        <dgm:presLayoutVars>
          <dgm:bulletEnabled val="1"/>
        </dgm:presLayoutVars>
      </dgm:prSet>
      <dgm:spPr/>
    </dgm:pt>
    <dgm:pt modelId="{69147FC5-1017-1D4B-A9C7-62E3C0DC6379}" type="pres">
      <dgm:prSet presAssocID="{A9620E0C-2F2D-458A-9F60-7E3C0DC8338D}" presName="sibTrans" presStyleCnt="0"/>
      <dgm:spPr/>
    </dgm:pt>
    <dgm:pt modelId="{51B912E7-2B69-494B-9325-1B830228C65C}" type="pres">
      <dgm:prSet presAssocID="{9B2BD137-F337-44B5-A174-0CE064EC6CAE}" presName="node" presStyleLbl="node1" presStyleIdx="2" presStyleCnt="6">
        <dgm:presLayoutVars>
          <dgm:bulletEnabled val="1"/>
        </dgm:presLayoutVars>
      </dgm:prSet>
      <dgm:spPr/>
    </dgm:pt>
    <dgm:pt modelId="{19D4DFD9-CE4E-A14C-8529-7209A2E05C3B}" type="pres">
      <dgm:prSet presAssocID="{26D8BA71-7882-46F7-A89B-8D67D387BDCC}" presName="sibTrans" presStyleCnt="0"/>
      <dgm:spPr/>
    </dgm:pt>
    <dgm:pt modelId="{C6919E90-8E98-E248-BFC6-CE6216078AA0}" type="pres">
      <dgm:prSet presAssocID="{8C601205-CA96-4029-83B9-AD9E5AC0BAD2}" presName="node" presStyleLbl="node1" presStyleIdx="3" presStyleCnt="6">
        <dgm:presLayoutVars>
          <dgm:bulletEnabled val="1"/>
        </dgm:presLayoutVars>
      </dgm:prSet>
      <dgm:spPr/>
    </dgm:pt>
    <dgm:pt modelId="{0DF25412-BDE2-5B4D-B968-77F95D98C66B}" type="pres">
      <dgm:prSet presAssocID="{236CC9F8-90CD-43EE-A3C3-9FDADD3F0D28}" presName="sibTrans" presStyleCnt="0"/>
      <dgm:spPr/>
    </dgm:pt>
    <dgm:pt modelId="{ADE3308E-79E4-7B44-BF69-93CA7E06E7AC}" type="pres">
      <dgm:prSet presAssocID="{F5FE0C11-51F9-48B4-8F7B-B509D4D55A18}" presName="node" presStyleLbl="node1" presStyleIdx="4" presStyleCnt="6">
        <dgm:presLayoutVars>
          <dgm:bulletEnabled val="1"/>
        </dgm:presLayoutVars>
      </dgm:prSet>
      <dgm:spPr/>
    </dgm:pt>
    <dgm:pt modelId="{23A6ED43-1246-084B-B0FF-807643409A1C}" type="pres">
      <dgm:prSet presAssocID="{B9D44218-F4F5-46E1-A4F7-9B5BF65CE89C}" presName="sibTrans" presStyleCnt="0"/>
      <dgm:spPr/>
    </dgm:pt>
    <dgm:pt modelId="{243D9E08-A18A-E74D-A954-A4F6B0EAD276}" type="pres">
      <dgm:prSet presAssocID="{182B6F8E-154B-474B-83B4-D7C5533D8C69}" presName="node" presStyleLbl="node1" presStyleIdx="5" presStyleCnt="6">
        <dgm:presLayoutVars>
          <dgm:bulletEnabled val="1"/>
        </dgm:presLayoutVars>
      </dgm:prSet>
      <dgm:spPr/>
    </dgm:pt>
  </dgm:ptLst>
  <dgm:cxnLst>
    <dgm:cxn modelId="{0C014B0F-C77B-D646-BF77-3AB669487EA8}" type="presOf" srcId="{F5FE0C11-51F9-48B4-8F7B-B509D4D55A18}" destId="{ADE3308E-79E4-7B44-BF69-93CA7E06E7AC}" srcOrd="0" destOrd="0" presId="urn:microsoft.com/office/officeart/2005/8/layout/default"/>
    <dgm:cxn modelId="{353B3B2B-44A1-4FD3-8715-CEFFD27BBDDE}" srcId="{77F2A284-D4F6-4459-87A6-00A517662E4C}" destId="{182B6F8E-154B-474B-83B4-D7C5533D8C69}" srcOrd="5" destOrd="0" parTransId="{55FBEB83-0327-487B-B786-4A76EBD6A5AA}" sibTransId="{1F67C411-FA34-428D-A890-244579FB2B3E}"/>
    <dgm:cxn modelId="{F85C2032-9097-154C-AF02-BBCE7954C695}" type="presOf" srcId="{9B2BD137-F337-44B5-A174-0CE064EC6CAE}" destId="{51B912E7-2B69-494B-9325-1B830228C65C}" srcOrd="0" destOrd="0" presId="urn:microsoft.com/office/officeart/2005/8/layout/default"/>
    <dgm:cxn modelId="{84035C47-E45A-494F-B1DB-4A2806D85923}" srcId="{77F2A284-D4F6-4459-87A6-00A517662E4C}" destId="{9B2BD137-F337-44B5-A174-0CE064EC6CAE}" srcOrd="2" destOrd="0" parTransId="{728A6C91-A7E7-4E62-958B-14C040A50EAF}" sibTransId="{26D8BA71-7882-46F7-A89B-8D67D387BDCC}"/>
    <dgm:cxn modelId="{6B43556B-479D-9B49-AAA0-2DF82AD53C1C}" type="presOf" srcId="{53B91666-ECB6-4983-AC12-B5556F4482A9}" destId="{7860B288-8317-1F42-8F61-3982A7BCEA26}" srcOrd="0" destOrd="0" presId="urn:microsoft.com/office/officeart/2005/8/layout/default"/>
    <dgm:cxn modelId="{52CFF46F-D6C2-0D46-A999-BCBACAB9A767}" type="presOf" srcId="{8C601205-CA96-4029-83B9-AD9E5AC0BAD2}" destId="{C6919E90-8E98-E248-BFC6-CE6216078AA0}" srcOrd="0" destOrd="0" presId="urn:microsoft.com/office/officeart/2005/8/layout/default"/>
    <dgm:cxn modelId="{D7355E7F-4B34-4899-B5D1-3871593BD6E0}" srcId="{77F2A284-D4F6-4459-87A6-00A517662E4C}" destId="{2AEC8258-5CCC-4FF9-BC18-76881573E09D}" srcOrd="1" destOrd="0" parTransId="{639B0FB6-674D-4CFC-A811-271924F5B0AE}" sibTransId="{A9620E0C-2F2D-458A-9F60-7E3C0DC8338D}"/>
    <dgm:cxn modelId="{B660F0A5-F519-754D-8349-7E562D8111B7}" type="presOf" srcId="{182B6F8E-154B-474B-83B4-D7C5533D8C69}" destId="{243D9E08-A18A-E74D-A954-A4F6B0EAD276}" srcOrd="0" destOrd="0" presId="urn:microsoft.com/office/officeart/2005/8/layout/default"/>
    <dgm:cxn modelId="{45BBE6A7-0845-426D-B03D-08553E8A5D15}" srcId="{77F2A284-D4F6-4459-87A6-00A517662E4C}" destId="{53B91666-ECB6-4983-AC12-B5556F4482A9}" srcOrd="0" destOrd="0" parTransId="{9F2E75B7-DEDE-4D02-B117-D1171896613F}" sibTransId="{ECF696C4-5F4F-41C3-986A-F3DB25E84CD5}"/>
    <dgm:cxn modelId="{3E8C6DC8-9DBD-F74B-AB36-AA90DD934506}" type="presOf" srcId="{2AEC8258-5CCC-4FF9-BC18-76881573E09D}" destId="{FC16FCD0-5CEB-0145-BE54-B882B180026C}" srcOrd="0" destOrd="0" presId="urn:microsoft.com/office/officeart/2005/8/layout/default"/>
    <dgm:cxn modelId="{9A3A8ACB-64DE-CA45-8EDF-779642462C70}" type="presOf" srcId="{77F2A284-D4F6-4459-87A6-00A517662E4C}" destId="{6AAAEF63-AC57-BF45-8674-6D6B01401492}" srcOrd="0" destOrd="0" presId="urn:microsoft.com/office/officeart/2005/8/layout/default"/>
    <dgm:cxn modelId="{DA5627F1-5CD1-4A8C-AD76-0ABEE75AADCD}" srcId="{77F2A284-D4F6-4459-87A6-00A517662E4C}" destId="{8C601205-CA96-4029-83B9-AD9E5AC0BAD2}" srcOrd="3" destOrd="0" parTransId="{578E900C-AFEF-4CF3-817B-6FC0D29C7209}" sibTransId="{236CC9F8-90CD-43EE-A3C3-9FDADD3F0D28}"/>
    <dgm:cxn modelId="{A79551FF-D9AC-401F-91E4-A3EF4DD89FBD}" srcId="{77F2A284-D4F6-4459-87A6-00A517662E4C}" destId="{F5FE0C11-51F9-48B4-8F7B-B509D4D55A18}" srcOrd="4" destOrd="0" parTransId="{E548A646-3633-4A00-865C-D0A2DC851E1C}" sibTransId="{B9D44218-F4F5-46E1-A4F7-9B5BF65CE89C}"/>
    <dgm:cxn modelId="{45E07D8F-BE3F-D14E-82C5-C837526525F1}" type="presParOf" srcId="{6AAAEF63-AC57-BF45-8674-6D6B01401492}" destId="{7860B288-8317-1F42-8F61-3982A7BCEA26}" srcOrd="0" destOrd="0" presId="urn:microsoft.com/office/officeart/2005/8/layout/default"/>
    <dgm:cxn modelId="{90441BAD-48F5-044F-9D5D-537084DF57B7}" type="presParOf" srcId="{6AAAEF63-AC57-BF45-8674-6D6B01401492}" destId="{A718CA43-2D2A-7A4B-8BB8-CB58856AEE57}" srcOrd="1" destOrd="0" presId="urn:microsoft.com/office/officeart/2005/8/layout/default"/>
    <dgm:cxn modelId="{06E1896B-284D-3B4B-AE8A-EC545E4A31FB}" type="presParOf" srcId="{6AAAEF63-AC57-BF45-8674-6D6B01401492}" destId="{FC16FCD0-5CEB-0145-BE54-B882B180026C}" srcOrd="2" destOrd="0" presId="urn:microsoft.com/office/officeart/2005/8/layout/default"/>
    <dgm:cxn modelId="{20DE96AA-1881-CE43-9FAB-266AEED79D7E}" type="presParOf" srcId="{6AAAEF63-AC57-BF45-8674-6D6B01401492}" destId="{69147FC5-1017-1D4B-A9C7-62E3C0DC6379}" srcOrd="3" destOrd="0" presId="urn:microsoft.com/office/officeart/2005/8/layout/default"/>
    <dgm:cxn modelId="{6C672C17-E745-D640-8EBC-DFC95E1F3603}" type="presParOf" srcId="{6AAAEF63-AC57-BF45-8674-6D6B01401492}" destId="{51B912E7-2B69-494B-9325-1B830228C65C}" srcOrd="4" destOrd="0" presId="urn:microsoft.com/office/officeart/2005/8/layout/default"/>
    <dgm:cxn modelId="{3FCA496D-68AB-CC4C-8D6C-976B626CE1CB}" type="presParOf" srcId="{6AAAEF63-AC57-BF45-8674-6D6B01401492}" destId="{19D4DFD9-CE4E-A14C-8529-7209A2E05C3B}" srcOrd="5" destOrd="0" presId="urn:microsoft.com/office/officeart/2005/8/layout/default"/>
    <dgm:cxn modelId="{7B7E2515-C9CC-6041-A3FD-D4563BD1B1DA}" type="presParOf" srcId="{6AAAEF63-AC57-BF45-8674-6D6B01401492}" destId="{C6919E90-8E98-E248-BFC6-CE6216078AA0}" srcOrd="6" destOrd="0" presId="urn:microsoft.com/office/officeart/2005/8/layout/default"/>
    <dgm:cxn modelId="{C207EE20-3A34-C541-9868-EA84AF72E11E}" type="presParOf" srcId="{6AAAEF63-AC57-BF45-8674-6D6B01401492}" destId="{0DF25412-BDE2-5B4D-B968-77F95D98C66B}" srcOrd="7" destOrd="0" presId="urn:microsoft.com/office/officeart/2005/8/layout/default"/>
    <dgm:cxn modelId="{BFE077F8-B3E0-5542-84C0-5C50D46DF495}" type="presParOf" srcId="{6AAAEF63-AC57-BF45-8674-6D6B01401492}" destId="{ADE3308E-79E4-7B44-BF69-93CA7E06E7AC}" srcOrd="8" destOrd="0" presId="urn:microsoft.com/office/officeart/2005/8/layout/default"/>
    <dgm:cxn modelId="{3EE44C52-E013-9741-8F81-90C5CC79B3AF}" type="presParOf" srcId="{6AAAEF63-AC57-BF45-8674-6D6B01401492}" destId="{23A6ED43-1246-084B-B0FF-807643409A1C}" srcOrd="9" destOrd="0" presId="urn:microsoft.com/office/officeart/2005/8/layout/default"/>
    <dgm:cxn modelId="{FDE90224-E0B0-0049-A7CB-5361FDE43AD5}" type="presParOf" srcId="{6AAAEF63-AC57-BF45-8674-6D6B01401492}" destId="{243D9E08-A18A-E74D-A954-A4F6B0EAD27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BAA47-FE70-0D4D-B873-533D625CC115}">
      <dsp:nvSpPr>
        <dsp:cNvPr id="0" name=""/>
        <dsp:cNvSpPr/>
      </dsp:nvSpPr>
      <dsp:spPr>
        <a:xfrm>
          <a:off x="0" y="3343201"/>
          <a:ext cx="5605400" cy="21935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WSLAX.org – Resources – Scorer &amp; Timer</a:t>
          </a:r>
        </a:p>
      </dsp:txBody>
      <dsp:txXfrm>
        <a:off x="0" y="3343201"/>
        <a:ext cx="5605400" cy="1184491"/>
      </dsp:txXfrm>
    </dsp:sp>
    <dsp:sp modelId="{EAB99D78-973A-064F-A8C9-2621A40B2BD0}">
      <dsp:nvSpPr>
        <dsp:cNvPr id="0" name=""/>
        <dsp:cNvSpPr/>
      </dsp:nvSpPr>
      <dsp:spPr>
        <a:xfrm>
          <a:off x="2737" y="4483822"/>
          <a:ext cx="1866642" cy="100901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Procedure and Terminology Handouts</a:t>
          </a:r>
        </a:p>
      </dsp:txBody>
      <dsp:txXfrm>
        <a:off x="2737" y="4483822"/>
        <a:ext cx="1866642" cy="1009010"/>
      </dsp:txXfrm>
    </dsp:sp>
    <dsp:sp modelId="{39EC8CA7-0992-284A-B1E8-7A52A0F52CC6}">
      <dsp:nvSpPr>
        <dsp:cNvPr id="0" name=""/>
        <dsp:cNvSpPr/>
      </dsp:nvSpPr>
      <dsp:spPr>
        <a:xfrm>
          <a:off x="1869379" y="4483822"/>
          <a:ext cx="1866642" cy="1009010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Score Sheets</a:t>
          </a:r>
        </a:p>
      </dsp:txBody>
      <dsp:txXfrm>
        <a:off x="1869379" y="4483822"/>
        <a:ext cx="1866642" cy="1009010"/>
      </dsp:txXfrm>
    </dsp:sp>
    <dsp:sp modelId="{C6E6EA4E-BD5A-2C40-99B9-85CB845A998E}">
      <dsp:nvSpPr>
        <dsp:cNvPr id="0" name=""/>
        <dsp:cNvSpPr/>
      </dsp:nvSpPr>
      <dsp:spPr>
        <a:xfrm>
          <a:off x="3736021" y="4483822"/>
          <a:ext cx="1866642" cy="1009010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Stats Guide</a:t>
          </a:r>
        </a:p>
      </dsp:txBody>
      <dsp:txXfrm>
        <a:off x="3736021" y="4483822"/>
        <a:ext cx="1866642" cy="1009010"/>
      </dsp:txXfrm>
    </dsp:sp>
    <dsp:sp modelId="{7ADF0D96-8A98-354A-8F66-6A4700A45E1D}">
      <dsp:nvSpPr>
        <dsp:cNvPr id="0" name=""/>
        <dsp:cNvSpPr/>
      </dsp:nvSpPr>
      <dsp:spPr>
        <a:xfrm rot="10800000">
          <a:off x="0" y="2497"/>
          <a:ext cx="5605400" cy="3373606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hlinkClick xmlns:r="http://schemas.openxmlformats.org/officeDocument/2006/relationships" r:id="rId1"/>
            </a:rPr>
            <a:t>USA Lacrosse Rulebook</a:t>
          </a:r>
          <a:endParaRPr lang="en-US" sz="2800" kern="1200" dirty="0"/>
        </a:p>
      </dsp:txBody>
      <dsp:txXfrm rot="-10800000">
        <a:off x="0" y="2497"/>
        <a:ext cx="5605400" cy="1184135"/>
      </dsp:txXfrm>
    </dsp:sp>
    <dsp:sp modelId="{A81C1090-B6D7-E747-8A04-5897B8C1F35B}">
      <dsp:nvSpPr>
        <dsp:cNvPr id="0" name=""/>
        <dsp:cNvSpPr/>
      </dsp:nvSpPr>
      <dsp:spPr>
        <a:xfrm>
          <a:off x="0" y="1186633"/>
          <a:ext cx="5605400" cy="1008708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0" y="1186633"/>
        <a:ext cx="5605400" cy="10087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19CA8-4FEF-5249-9CE9-9D1A52A54F7E}">
      <dsp:nvSpPr>
        <dsp:cNvPr id="0" name=""/>
        <dsp:cNvSpPr/>
      </dsp:nvSpPr>
      <dsp:spPr>
        <a:xfrm>
          <a:off x="0" y="210559"/>
          <a:ext cx="6666833" cy="1193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Talk to Coach about what stats they would like taken beyond the 5 required.</a:t>
          </a:r>
        </a:p>
      </dsp:txBody>
      <dsp:txXfrm>
        <a:off x="58257" y="268816"/>
        <a:ext cx="6550319" cy="1076886"/>
      </dsp:txXfrm>
    </dsp:sp>
    <dsp:sp modelId="{2DE29F1F-3FAB-8147-8E2B-6E9E74D5CE7B}">
      <dsp:nvSpPr>
        <dsp:cNvPr id="0" name=""/>
        <dsp:cNvSpPr/>
      </dsp:nvSpPr>
      <dsp:spPr>
        <a:xfrm>
          <a:off x="0" y="1490359"/>
          <a:ext cx="6666833" cy="1193400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List players on your score sheet by player number.</a:t>
          </a:r>
        </a:p>
      </dsp:txBody>
      <dsp:txXfrm>
        <a:off x="58257" y="1548616"/>
        <a:ext cx="6550319" cy="1076886"/>
      </dsp:txXfrm>
    </dsp:sp>
    <dsp:sp modelId="{A989C264-F97D-7D4F-9B35-74D764C78EDC}">
      <dsp:nvSpPr>
        <dsp:cNvPr id="0" name=""/>
        <dsp:cNvSpPr/>
      </dsp:nvSpPr>
      <dsp:spPr>
        <a:xfrm>
          <a:off x="0" y="2770159"/>
          <a:ext cx="6666833" cy="1193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Stat sheets are customizable.  Prepare sheets ahead.</a:t>
          </a:r>
        </a:p>
      </dsp:txBody>
      <dsp:txXfrm>
        <a:off x="58257" y="2828416"/>
        <a:ext cx="6550319" cy="1076886"/>
      </dsp:txXfrm>
    </dsp:sp>
    <dsp:sp modelId="{872BD278-7BDF-1B49-BAAA-736ED1612DA2}">
      <dsp:nvSpPr>
        <dsp:cNvPr id="0" name=""/>
        <dsp:cNvSpPr/>
      </dsp:nvSpPr>
      <dsp:spPr>
        <a:xfrm>
          <a:off x="0" y="4049960"/>
          <a:ext cx="6666833" cy="1193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Rite in the Rain paper</a:t>
          </a:r>
        </a:p>
      </dsp:txBody>
      <dsp:txXfrm>
        <a:off x="58257" y="4108217"/>
        <a:ext cx="6550319" cy="1076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C1DA1-2462-5E40-83BA-96156648C91A}">
      <dsp:nvSpPr>
        <dsp:cNvPr id="0" name=""/>
        <dsp:cNvSpPr/>
      </dsp:nvSpPr>
      <dsp:spPr>
        <a:xfrm>
          <a:off x="0" y="143"/>
          <a:ext cx="6263640" cy="1750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Official Scorer &amp; Timer – HOME team</a:t>
          </a:r>
        </a:p>
      </dsp:txBody>
      <dsp:txXfrm>
        <a:off x="85444" y="85587"/>
        <a:ext cx="6092752" cy="1579432"/>
      </dsp:txXfrm>
    </dsp:sp>
    <dsp:sp modelId="{BB8DC63E-2C8E-D549-A0AD-D7D6AA67EA60}">
      <dsp:nvSpPr>
        <dsp:cNvPr id="0" name=""/>
        <dsp:cNvSpPr/>
      </dsp:nvSpPr>
      <dsp:spPr>
        <a:xfrm>
          <a:off x="0" y="1877183"/>
          <a:ext cx="6263640" cy="175032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Spotters</a:t>
          </a:r>
        </a:p>
      </dsp:txBody>
      <dsp:txXfrm>
        <a:off x="85444" y="1962627"/>
        <a:ext cx="6092752" cy="1579432"/>
      </dsp:txXfrm>
    </dsp:sp>
    <dsp:sp modelId="{72D29255-25B3-924F-B5ED-2FD955A993D0}">
      <dsp:nvSpPr>
        <dsp:cNvPr id="0" name=""/>
        <dsp:cNvSpPr/>
      </dsp:nvSpPr>
      <dsp:spPr>
        <a:xfrm>
          <a:off x="0" y="3754224"/>
          <a:ext cx="6263640" cy="17503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Visiting Team Statistician</a:t>
          </a:r>
        </a:p>
      </dsp:txBody>
      <dsp:txXfrm>
        <a:off x="85444" y="3839668"/>
        <a:ext cx="6092752" cy="1579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34F00-C242-8742-8AE4-728728508D4A}">
      <dsp:nvSpPr>
        <dsp:cNvPr id="0" name=""/>
        <dsp:cNvSpPr/>
      </dsp:nvSpPr>
      <dsp:spPr>
        <a:xfrm>
          <a:off x="0" y="18320"/>
          <a:ext cx="6666833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Air horns</a:t>
          </a:r>
        </a:p>
      </dsp:txBody>
      <dsp:txXfrm>
        <a:off x="28100" y="46420"/>
        <a:ext cx="6610633" cy="519439"/>
      </dsp:txXfrm>
    </dsp:sp>
    <dsp:sp modelId="{E9095F63-9F36-3740-AC84-826DE42B346D}">
      <dsp:nvSpPr>
        <dsp:cNvPr id="0" name=""/>
        <dsp:cNvSpPr/>
      </dsp:nvSpPr>
      <dsp:spPr>
        <a:xfrm>
          <a:off x="0" y="663080"/>
          <a:ext cx="6666833" cy="575639"/>
        </a:xfrm>
        <a:prstGeom prst="roundRect">
          <a:avLst/>
        </a:prstGeom>
        <a:solidFill>
          <a:srgbClr val="5B9BD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Digital clocks or Lacrosse timing app</a:t>
          </a:r>
        </a:p>
      </dsp:txBody>
      <dsp:txXfrm>
        <a:off x="28100" y="691180"/>
        <a:ext cx="6610633" cy="519439"/>
      </dsp:txXfrm>
    </dsp:sp>
    <dsp:sp modelId="{B2A7D42C-5A54-AE46-A9C6-6D4A9193C474}">
      <dsp:nvSpPr>
        <dsp:cNvPr id="0" name=""/>
        <dsp:cNvSpPr/>
      </dsp:nvSpPr>
      <dsp:spPr>
        <a:xfrm>
          <a:off x="0" y="1238720"/>
          <a:ext cx="6666833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Extra batteries</a:t>
          </a:r>
        </a:p>
      </dsp:txBody>
      <dsp:txXfrm>
        <a:off x="0" y="1238720"/>
        <a:ext cx="6666833" cy="397440"/>
      </dsp:txXfrm>
    </dsp:sp>
    <dsp:sp modelId="{ED8C59E4-61C4-6D47-B824-84AC162BA15D}">
      <dsp:nvSpPr>
        <dsp:cNvPr id="0" name=""/>
        <dsp:cNvSpPr/>
      </dsp:nvSpPr>
      <dsp:spPr>
        <a:xfrm>
          <a:off x="0" y="1636160"/>
          <a:ext cx="6666833" cy="5756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Stat sheets, pencils and eraser</a:t>
          </a:r>
        </a:p>
      </dsp:txBody>
      <dsp:txXfrm>
        <a:off x="28100" y="1664260"/>
        <a:ext cx="6610633" cy="519439"/>
      </dsp:txXfrm>
    </dsp:sp>
    <dsp:sp modelId="{C249B032-4885-0C47-8E02-8ADD1120131F}">
      <dsp:nvSpPr>
        <dsp:cNvPr id="0" name=""/>
        <dsp:cNvSpPr/>
      </dsp:nvSpPr>
      <dsp:spPr>
        <a:xfrm>
          <a:off x="0" y="2280920"/>
          <a:ext cx="6666833" cy="5756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Canopy, table and chairs</a:t>
          </a:r>
        </a:p>
      </dsp:txBody>
      <dsp:txXfrm>
        <a:off x="28100" y="2309020"/>
        <a:ext cx="6610633" cy="519439"/>
      </dsp:txXfrm>
    </dsp:sp>
    <dsp:sp modelId="{A1619CA8-4FEF-5249-9CE9-9D1A52A54F7E}">
      <dsp:nvSpPr>
        <dsp:cNvPr id="0" name=""/>
        <dsp:cNvSpPr/>
      </dsp:nvSpPr>
      <dsp:spPr>
        <a:xfrm>
          <a:off x="0" y="2925679"/>
          <a:ext cx="6666833" cy="57563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Flip-A-Score or use of Scoreboard</a:t>
          </a:r>
        </a:p>
      </dsp:txBody>
      <dsp:txXfrm>
        <a:off x="28100" y="2953779"/>
        <a:ext cx="6610633" cy="519439"/>
      </dsp:txXfrm>
    </dsp:sp>
    <dsp:sp modelId="{2DE29F1F-3FAB-8147-8E2B-6E9E74D5CE7B}">
      <dsp:nvSpPr>
        <dsp:cNvPr id="0" name=""/>
        <dsp:cNvSpPr/>
      </dsp:nvSpPr>
      <dsp:spPr>
        <a:xfrm>
          <a:off x="0" y="3570439"/>
          <a:ext cx="6666833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Alternate Possession indicator (cone)</a:t>
          </a:r>
        </a:p>
      </dsp:txBody>
      <dsp:txXfrm>
        <a:off x="28100" y="3598539"/>
        <a:ext cx="6610633" cy="519439"/>
      </dsp:txXfrm>
    </dsp:sp>
    <dsp:sp modelId="{A989C264-F97D-7D4F-9B35-74D764C78EDC}">
      <dsp:nvSpPr>
        <dsp:cNvPr id="0" name=""/>
        <dsp:cNvSpPr/>
      </dsp:nvSpPr>
      <dsp:spPr>
        <a:xfrm>
          <a:off x="0" y="4215199"/>
          <a:ext cx="6666833" cy="575639"/>
        </a:xfrm>
        <a:prstGeom prst="roundRect">
          <a:avLst/>
        </a:prstGeom>
        <a:solidFill>
          <a:srgbClr val="5B9BD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NOCSAE stamped lacrosse balls (4)</a:t>
          </a:r>
        </a:p>
      </dsp:txBody>
      <dsp:txXfrm>
        <a:off x="28100" y="4243299"/>
        <a:ext cx="6610633" cy="519439"/>
      </dsp:txXfrm>
    </dsp:sp>
    <dsp:sp modelId="{872BD278-7BDF-1B49-BAAA-736ED1612DA2}">
      <dsp:nvSpPr>
        <dsp:cNvPr id="0" name=""/>
        <dsp:cNvSpPr/>
      </dsp:nvSpPr>
      <dsp:spPr>
        <a:xfrm>
          <a:off x="0" y="4859959"/>
          <a:ext cx="6666833" cy="5756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10 soft or flexible cones, pylons or flags</a:t>
          </a:r>
        </a:p>
      </dsp:txBody>
      <dsp:txXfrm>
        <a:off x="28100" y="4888059"/>
        <a:ext cx="6610633" cy="519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0798B-11F8-9749-AE15-E21C63C14113}">
      <dsp:nvSpPr>
        <dsp:cNvPr id="0" name=""/>
        <dsp:cNvSpPr/>
      </dsp:nvSpPr>
      <dsp:spPr>
        <a:xfrm>
          <a:off x="0" y="0"/>
          <a:ext cx="3286125" cy="43513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Arrive early</a:t>
          </a:r>
        </a:p>
      </dsp:txBody>
      <dsp:txXfrm>
        <a:off x="0" y="1653508"/>
        <a:ext cx="3286125" cy="2610802"/>
      </dsp:txXfrm>
    </dsp:sp>
    <dsp:sp modelId="{A4AED6C7-98B8-8C42-8264-3D6B15366E32}">
      <dsp:nvSpPr>
        <dsp:cNvPr id="0" name=""/>
        <dsp:cNvSpPr/>
      </dsp:nvSpPr>
      <dsp:spPr>
        <a:xfrm>
          <a:off x="990361" y="435133"/>
          <a:ext cx="1305401" cy="13054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1533" y="626305"/>
        <a:ext cx="923057" cy="923057"/>
      </dsp:txXfrm>
    </dsp:sp>
    <dsp:sp modelId="{B217F320-9E07-1D4C-B808-D2E9DD867264}">
      <dsp:nvSpPr>
        <dsp:cNvPr id="0" name=""/>
        <dsp:cNvSpPr/>
      </dsp:nvSpPr>
      <dsp:spPr>
        <a:xfrm>
          <a:off x="0" y="4351266"/>
          <a:ext cx="328612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F937C-6A94-F349-B182-6A3111F903C8}">
      <dsp:nvSpPr>
        <dsp:cNvPr id="0" name=""/>
        <dsp:cNvSpPr/>
      </dsp:nvSpPr>
      <dsp:spPr>
        <a:xfrm>
          <a:off x="3614737" y="0"/>
          <a:ext cx="3286125" cy="4351338"/>
        </a:xfrm>
        <a:prstGeom prst="rect">
          <a:avLst/>
        </a:prstGeom>
        <a:gradFill flip="none" rotWithShape="0">
          <a:gsLst>
            <a:gs pos="0">
              <a:srgbClr val="5B9BD5">
                <a:tint val="66000"/>
                <a:satMod val="160000"/>
              </a:srgbClr>
            </a:gs>
            <a:gs pos="50000">
              <a:srgbClr val="5B9BD5">
                <a:tint val="44500"/>
                <a:satMod val="160000"/>
              </a:srgbClr>
            </a:gs>
            <a:gs pos="100000">
              <a:srgbClr val="5B9BD5">
                <a:tint val="23500"/>
                <a:satMod val="160000"/>
              </a:srgb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Set up table</a:t>
          </a:r>
        </a:p>
      </dsp:txBody>
      <dsp:txXfrm>
        <a:off x="3614737" y="1653508"/>
        <a:ext cx="3286125" cy="2610802"/>
      </dsp:txXfrm>
    </dsp:sp>
    <dsp:sp modelId="{F24A526F-A385-4A48-9020-463EF4B094E8}">
      <dsp:nvSpPr>
        <dsp:cNvPr id="0" name=""/>
        <dsp:cNvSpPr/>
      </dsp:nvSpPr>
      <dsp:spPr>
        <a:xfrm>
          <a:off x="4605099" y="435133"/>
          <a:ext cx="1305401" cy="13054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96271" y="626305"/>
        <a:ext cx="923057" cy="923057"/>
      </dsp:txXfrm>
    </dsp:sp>
    <dsp:sp modelId="{95BA22F3-980F-834C-85D3-FE5CC7D90C02}">
      <dsp:nvSpPr>
        <dsp:cNvPr id="0" name=""/>
        <dsp:cNvSpPr/>
      </dsp:nvSpPr>
      <dsp:spPr>
        <a:xfrm>
          <a:off x="3614737" y="4351266"/>
          <a:ext cx="328612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5411E-2F75-A84D-AC9E-0A400748A35C}">
      <dsp:nvSpPr>
        <dsp:cNvPr id="0" name=""/>
        <dsp:cNvSpPr/>
      </dsp:nvSpPr>
      <dsp:spPr>
        <a:xfrm>
          <a:off x="7229475" y="0"/>
          <a:ext cx="3286125" cy="435133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Meet with Officials</a:t>
          </a:r>
        </a:p>
      </dsp:txBody>
      <dsp:txXfrm>
        <a:off x="7229475" y="1653508"/>
        <a:ext cx="3286125" cy="2610802"/>
      </dsp:txXfrm>
    </dsp:sp>
    <dsp:sp modelId="{18DF1DBD-7FEC-7C46-983F-893A6BA14559}">
      <dsp:nvSpPr>
        <dsp:cNvPr id="0" name=""/>
        <dsp:cNvSpPr/>
      </dsp:nvSpPr>
      <dsp:spPr>
        <a:xfrm>
          <a:off x="8219836" y="435133"/>
          <a:ext cx="1305401" cy="13054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11008" y="626305"/>
        <a:ext cx="923057" cy="923057"/>
      </dsp:txXfrm>
    </dsp:sp>
    <dsp:sp modelId="{7184BE6D-EFB7-0342-9704-7D4238E96362}">
      <dsp:nvSpPr>
        <dsp:cNvPr id="0" name=""/>
        <dsp:cNvSpPr/>
      </dsp:nvSpPr>
      <dsp:spPr>
        <a:xfrm>
          <a:off x="7229475" y="4351266"/>
          <a:ext cx="328612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84983-5562-904E-B776-F3E55CE98D0D}">
      <dsp:nvSpPr>
        <dsp:cNvPr id="0" name=""/>
        <dsp:cNvSpPr/>
      </dsp:nvSpPr>
      <dsp:spPr>
        <a:xfrm>
          <a:off x="0" y="47659"/>
          <a:ext cx="6666833" cy="25857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Youth = Running Clock</a:t>
          </a:r>
        </a:p>
      </dsp:txBody>
      <dsp:txXfrm>
        <a:off x="126223" y="173882"/>
        <a:ext cx="6414387" cy="2333254"/>
      </dsp:txXfrm>
    </dsp:sp>
    <dsp:sp modelId="{646A130E-F9B6-6040-BEA9-278E95A62E10}">
      <dsp:nvSpPr>
        <dsp:cNvPr id="0" name=""/>
        <dsp:cNvSpPr/>
      </dsp:nvSpPr>
      <dsp:spPr>
        <a:xfrm>
          <a:off x="0" y="2820559"/>
          <a:ext cx="6666833" cy="258570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High School = Stop Clock</a:t>
          </a:r>
        </a:p>
      </dsp:txBody>
      <dsp:txXfrm>
        <a:off x="126223" y="2946782"/>
        <a:ext cx="6414387" cy="23332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D4726-CDA2-3849-9189-B83C772668AF}">
      <dsp:nvSpPr>
        <dsp:cNvPr id="0" name=""/>
        <dsp:cNvSpPr/>
      </dsp:nvSpPr>
      <dsp:spPr>
        <a:xfrm>
          <a:off x="0" y="0"/>
          <a:ext cx="3286125" cy="435133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Time Penalty Cards, Time-Outs, Half Time</a:t>
          </a:r>
        </a:p>
      </dsp:txBody>
      <dsp:txXfrm>
        <a:off x="0" y="1653508"/>
        <a:ext cx="3286125" cy="2610802"/>
      </dsp:txXfrm>
    </dsp:sp>
    <dsp:sp modelId="{64F18FBC-CB82-1A4E-B0B4-A583F7CD2F96}">
      <dsp:nvSpPr>
        <dsp:cNvPr id="0" name=""/>
        <dsp:cNvSpPr/>
      </dsp:nvSpPr>
      <dsp:spPr>
        <a:xfrm>
          <a:off x="990361" y="435133"/>
          <a:ext cx="1305401" cy="13054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1533" y="626305"/>
        <a:ext cx="923057" cy="923057"/>
      </dsp:txXfrm>
    </dsp:sp>
    <dsp:sp modelId="{9E5D8D6E-636E-3B43-A635-5E970A2E85D4}">
      <dsp:nvSpPr>
        <dsp:cNvPr id="0" name=""/>
        <dsp:cNvSpPr/>
      </dsp:nvSpPr>
      <dsp:spPr>
        <a:xfrm>
          <a:off x="0" y="4351266"/>
          <a:ext cx="3286125" cy="72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99672-CF97-7A49-B8EC-25F4B5155870}">
      <dsp:nvSpPr>
        <dsp:cNvPr id="0" name=""/>
        <dsp:cNvSpPr/>
      </dsp:nvSpPr>
      <dsp:spPr>
        <a:xfrm>
          <a:off x="3614737" y="0"/>
          <a:ext cx="3286125" cy="4351338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Notify Official when there are 2 minutes remaining in</a:t>
          </a:r>
          <a:r>
            <a:rPr lang="en-US" sz="2200" kern="1200" dirty="0">
              <a:latin typeface="Calibri Light" panose="020F0302020204030204"/>
            </a:rPr>
            <a:t> all</a:t>
          </a:r>
          <a:r>
            <a:rPr lang="en-US" sz="2200" kern="1200" dirty="0"/>
            <a:t> </a:t>
          </a:r>
          <a:r>
            <a:rPr lang="en-US" sz="2200" kern="1200" dirty="0">
              <a:latin typeface="Calibri Light" panose="020F0302020204030204"/>
            </a:rPr>
            <a:t>quarters</a:t>
          </a:r>
          <a:endParaRPr lang="en-US" sz="2200" kern="1200" dirty="0"/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Watch for fouls in the CSA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Stop time at official’s signal</a:t>
          </a:r>
        </a:p>
      </dsp:txBody>
      <dsp:txXfrm>
        <a:off x="3614737" y="1653508"/>
        <a:ext cx="3286125" cy="2610802"/>
      </dsp:txXfrm>
    </dsp:sp>
    <dsp:sp modelId="{19202703-B7C1-4341-AEB0-29DB6D168B64}">
      <dsp:nvSpPr>
        <dsp:cNvPr id="0" name=""/>
        <dsp:cNvSpPr/>
      </dsp:nvSpPr>
      <dsp:spPr>
        <a:xfrm>
          <a:off x="4605099" y="435133"/>
          <a:ext cx="1305401" cy="1305401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96271" y="626305"/>
        <a:ext cx="923057" cy="923057"/>
      </dsp:txXfrm>
    </dsp:sp>
    <dsp:sp modelId="{867404BD-71F4-3941-88A2-B9BC65E7DABB}">
      <dsp:nvSpPr>
        <dsp:cNvPr id="0" name=""/>
        <dsp:cNvSpPr/>
      </dsp:nvSpPr>
      <dsp:spPr>
        <a:xfrm>
          <a:off x="3614737" y="4351266"/>
          <a:ext cx="3286125" cy="72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C246A-44A1-954E-BC69-209BAF10741D}">
      <dsp:nvSpPr>
        <dsp:cNvPr id="0" name=""/>
        <dsp:cNvSpPr/>
      </dsp:nvSpPr>
      <dsp:spPr>
        <a:xfrm>
          <a:off x="7229475" y="0"/>
          <a:ext cx="3286125" cy="4351338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Sound horn to end each quarter</a:t>
          </a:r>
        </a:p>
      </dsp:txBody>
      <dsp:txXfrm>
        <a:off x="7229475" y="1653508"/>
        <a:ext cx="3286125" cy="2610802"/>
      </dsp:txXfrm>
    </dsp:sp>
    <dsp:sp modelId="{951C9E4C-D5E6-3046-A0B5-A9A249A26AEB}">
      <dsp:nvSpPr>
        <dsp:cNvPr id="0" name=""/>
        <dsp:cNvSpPr/>
      </dsp:nvSpPr>
      <dsp:spPr>
        <a:xfrm>
          <a:off x="8219836" y="435133"/>
          <a:ext cx="1305401" cy="1305401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11008" y="626305"/>
        <a:ext cx="923057" cy="923057"/>
      </dsp:txXfrm>
    </dsp:sp>
    <dsp:sp modelId="{8919B54A-5674-7046-B7E5-37EA5CE5447C}">
      <dsp:nvSpPr>
        <dsp:cNvPr id="0" name=""/>
        <dsp:cNvSpPr/>
      </dsp:nvSpPr>
      <dsp:spPr>
        <a:xfrm>
          <a:off x="7229475" y="4351266"/>
          <a:ext cx="3286125" cy="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6BF51-86DB-41DD-ADC4-1021788B5CD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25BC5-1BA4-43D5-BF2C-CD98111B10EA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B5B32-927B-4B0C-827C-C4C84E640310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Time matters in close games. Count down last 10 sec aloud.</a:t>
          </a:r>
        </a:p>
      </dsp:txBody>
      <dsp:txXfrm>
        <a:off x="1435590" y="531"/>
        <a:ext cx="9080009" cy="1242935"/>
      </dsp:txXfrm>
    </dsp:sp>
    <dsp:sp modelId="{1392890E-DD28-43E4-A610-B1635DF5051B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6569A-AF2F-42ED-9467-F47CB9A2C1D6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74683-C8F7-4A4C-A1B7-264218395A25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 goal is scored IF the ball leaves the crosse BEFORE the horn sounds.</a:t>
          </a:r>
        </a:p>
      </dsp:txBody>
      <dsp:txXfrm>
        <a:off x="1435590" y="1554201"/>
        <a:ext cx="9080009" cy="1242935"/>
      </dsp:txXfrm>
    </dsp:sp>
    <dsp:sp modelId="{08579C05-D5FF-423C-8AD9-1B1483EFC394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4CF6-F0F9-4F42-972C-C1ADCC89B54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2CD01-9BE8-4CB2-B672-CEB6433EAC8A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Don't get carried away watching the game.</a:t>
          </a:r>
        </a:p>
      </dsp:txBody>
      <dsp:txXfrm>
        <a:off x="1435590" y="3107870"/>
        <a:ext cx="9080009" cy="12429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DAFC4-B1F6-8243-AE05-EEB2EE77E855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DA5D620F-7A4D-E343-A590-BA0AEEFBEA9D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Record team rosters, confirm player numbers</a:t>
          </a:r>
        </a:p>
      </dsp:txBody>
      <dsp:txXfrm>
        <a:off x="8061" y="5979"/>
        <a:ext cx="3034531" cy="1820718"/>
      </dsp:txXfrm>
    </dsp:sp>
    <dsp:sp modelId="{C643A07F-D674-2242-825D-AFE8ABF37108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023BFBB6-8784-B44C-AA24-9A124D4A7F8E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Record goals scored</a:t>
          </a:r>
        </a:p>
      </dsp:txBody>
      <dsp:txXfrm>
        <a:off x="3740534" y="5979"/>
        <a:ext cx="3034531" cy="1820718"/>
      </dsp:txXfrm>
    </dsp:sp>
    <dsp:sp modelId="{5BD57286-959A-3648-B931-85DFEEFB211E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20B4195F-7FD5-6141-8CC8-200E4775A9F6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Record the issuance of cards</a:t>
          </a:r>
        </a:p>
      </dsp:txBody>
      <dsp:txXfrm>
        <a:off x="7473007" y="5979"/>
        <a:ext cx="3034531" cy="1820718"/>
      </dsp:txXfrm>
    </dsp:sp>
    <dsp:sp modelId="{47A9F228-8A7D-9A45-9D89-69E101EDE486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19F50436-DE2B-614D-9D0D-50E6C4DF89E4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Record ALL team timeouts</a:t>
          </a:r>
        </a:p>
      </dsp:txBody>
      <dsp:txXfrm>
        <a:off x="8061" y="2524640"/>
        <a:ext cx="3034531" cy="1820718"/>
      </dsp:txXfrm>
    </dsp:sp>
    <dsp:sp modelId="{E7FD3A60-EDB2-7D47-93CF-955152C47D83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Maintain an accurate record for alternate possession</a:t>
          </a:r>
        </a:p>
      </dsp:txBody>
      <dsp:txXfrm>
        <a:off x="3740534" y="2524640"/>
        <a:ext cx="3034531" cy="18207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0B288-8317-1F42-8F61-3982A7BCEA26}">
      <dsp:nvSpPr>
        <dsp:cNvPr id="0" name=""/>
        <dsp:cNvSpPr/>
      </dsp:nvSpPr>
      <dsp:spPr>
        <a:xfrm>
          <a:off x="244826" y="2826"/>
          <a:ext cx="2749517" cy="16497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Goals (G)</a:t>
          </a:r>
        </a:p>
      </dsp:txBody>
      <dsp:txXfrm>
        <a:off x="244826" y="2826"/>
        <a:ext cx="2749517" cy="1649710"/>
      </dsp:txXfrm>
    </dsp:sp>
    <dsp:sp modelId="{FC16FCD0-5CEB-0145-BE54-B882B180026C}">
      <dsp:nvSpPr>
        <dsp:cNvPr id="0" name=""/>
        <dsp:cNvSpPr/>
      </dsp:nvSpPr>
      <dsp:spPr>
        <a:xfrm>
          <a:off x="3269295" y="2826"/>
          <a:ext cx="2749517" cy="16497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Assists (A)</a:t>
          </a:r>
        </a:p>
      </dsp:txBody>
      <dsp:txXfrm>
        <a:off x="3269295" y="2826"/>
        <a:ext cx="2749517" cy="1649710"/>
      </dsp:txXfrm>
    </dsp:sp>
    <dsp:sp modelId="{51B912E7-2B69-494B-9325-1B830228C65C}">
      <dsp:nvSpPr>
        <dsp:cNvPr id="0" name=""/>
        <dsp:cNvSpPr/>
      </dsp:nvSpPr>
      <dsp:spPr>
        <a:xfrm>
          <a:off x="244826" y="1927488"/>
          <a:ext cx="2749517" cy="16497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Ground Balls (GB)</a:t>
          </a:r>
        </a:p>
      </dsp:txBody>
      <dsp:txXfrm>
        <a:off x="244826" y="1927488"/>
        <a:ext cx="2749517" cy="1649710"/>
      </dsp:txXfrm>
    </dsp:sp>
    <dsp:sp modelId="{C6919E90-8E98-E248-BFC6-CE6216078AA0}">
      <dsp:nvSpPr>
        <dsp:cNvPr id="0" name=""/>
        <dsp:cNvSpPr/>
      </dsp:nvSpPr>
      <dsp:spPr>
        <a:xfrm>
          <a:off x="3269295" y="1927488"/>
          <a:ext cx="2749517" cy="16497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Caused Turnover (CT)</a:t>
          </a:r>
        </a:p>
      </dsp:txBody>
      <dsp:txXfrm>
        <a:off x="3269295" y="1927488"/>
        <a:ext cx="2749517" cy="1649710"/>
      </dsp:txXfrm>
    </dsp:sp>
    <dsp:sp modelId="{ADE3308E-79E4-7B44-BF69-93CA7E06E7AC}">
      <dsp:nvSpPr>
        <dsp:cNvPr id="0" name=""/>
        <dsp:cNvSpPr/>
      </dsp:nvSpPr>
      <dsp:spPr>
        <a:xfrm>
          <a:off x="244826" y="3852151"/>
          <a:ext cx="2749517" cy="16497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Draw Control (DC)</a:t>
          </a:r>
        </a:p>
      </dsp:txBody>
      <dsp:txXfrm>
        <a:off x="244826" y="3852151"/>
        <a:ext cx="2749517" cy="1649710"/>
      </dsp:txXfrm>
    </dsp:sp>
    <dsp:sp modelId="{243D9E08-A18A-E74D-A954-A4F6B0EAD276}">
      <dsp:nvSpPr>
        <dsp:cNvPr id="0" name=""/>
        <dsp:cNvSpPr/>
      </dsp:nvSpPr>
      <dsp:spPr>
        <a:xfrm>
          <a:off x="3269295" y="3852151"/>
          <a:ext cx="2749517" cy="16497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Goalkeeper Saves, Game Score and yellow/red cards</a:t>
          </a:r>
        </a:p>
      </dsp:txBody>
      <dsp:txXfrm>
        <a:off x="3269295" y="3852151"/>
        <a:ext cx="2749517" cy="1649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3B019-2CB4-49A8-B0C1-FF3FE5FF191A}" type="datetimeFigureOut"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3BCE9-067B-46AB-B3E1-EE7767FCCE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there an update for the USA lacrosse rulebook?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3BCE9-067B-46AB-B3E1-EE7767FCCE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85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HIGHLIGHTED IS RULE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3BCE9-067B-46AB-B3E1-EE7767FCCE8D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STEP ONTO THE FIELD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3BCE9-067B-46AB-B3E1-EE7767FCCE8D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6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781DA-996B-124D-8C5B-F35F1FE88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64144-40C5-0B40-9083-BBE8AC64A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7600D-89FC-144A-9932-47953EDC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C50E-1341-5A4E-A2DC-54744EDCE7A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9D5AA-A903-4C4C-B2F3-806CE3599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C7535-2481-4C42-82A5-910F7381C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10A-C01D-3E4E-AE80-2638A1E1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7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915C-D723-9D43-BF4F-67B36844A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8474C-B605-A84B-AE67-A0D12F580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9FF2B-48BE-B443-AADC-4E661AAB4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C50E-1341-5A4E-A2DC-54744EDCE7A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CFE5C-380E-EC45-9066-636E6823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CA259-9C15-254C-B9E0-D8F7FD2A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10A-C01D-3E4E-AE80-2638A1E1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9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359F60-8341-6547-8FBD-4853A8BBB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D7739-24C7-F54C-9059-71FCACA9F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D7F24-9833-5E44-B741-1934342BD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C50E-1341-5A4E-A2DC-54744EDCE7A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11487-CCA6-914A-969A-9B79BF6C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45408-D15B-4846-8574-4C2CE1654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10A-C01D-3E4E-AE80-2638A1E1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8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B5B68-7D49-B646-8BDE-C3219949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C2D8B-D995-B645-AFFE-9B0284BDA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5F5B6-43CA-6248-AC9E-D2504B5BA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C50E-1341-5A4E-A2DC-54744EDCE7A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B1CBA-F76B-254F-9685-85F36721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A09EB-D656-D041-8069-948C22AC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10A-C01D-3E4E-AE80-2638A1E1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1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A1D63-1680-0D47-B00F-E0C9DEFF5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E5FDB-FE96-ED4F-9E2A-647BFBC6B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3727A-A2FF-A649-9A19-AF3F29C0C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C50E-1341-5A4E-A2DC-54744EDCE7A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9B6F5-6211-DC43-BC56-C77E1A749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028D1-AF43-4A4B-B2B7-CB45050A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10A-C01D-3E4E-AE80-2638A1E1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2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4BD0-26B9-5548-A99C-EA9248567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3C94B-BCDC-1A47-9ABF-E9FF552FB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56675-4D0C-034B-ACB0-A0C1AB688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CF544-252D-2045-9FC5-244E8C28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C50E-1341-5A4E-A2DC-54744EDCE7A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B0AA6-B88C-764A-9F0C-EB630538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6E795-88F5-D34B-A470-E79767F2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10A-C01D-3E4E-AE80-2638A1E1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8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82EB6-F16E-D544-AF3B-9A7505267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7135D-F92B-3B45-80AA-BE48310A6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40E3F-AB6F-904A-965D-BEC426986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24EDB-5A92-B041-9B03-9178F147B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2851C-A6A0-B04F-B709-ADE35B09B4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6FA0A9-E19D-A74A-93CA-60B97E6AC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C50E-1341-5A4E-A2DC-54744EDCE7A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E87739-5550-184C-9E87-8569EA7F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0678AD-8522-7046-90CC-127FCBDC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10A-C01D-3E4E-AE80-2638A1E1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2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B5CF-8453-F646-BE30-59113DA1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531945-19A3-5940-9D7E-980E22EDE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C50E-1341-5A4E-A2DC-54744EDCE7A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850C13-C18A-C64B-91F7-FF02C2ADE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8C7DF-FD3A-7B4E-B96E-D2D8CDF9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10A-C01D-3E4E-AE80-2638A1E1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6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B4D2B8-8926-0E4A-9BCC-DC54791F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C50E-1341-5A4E-A2DC-54744EDCE7A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BE7006-963D-5144-B0CF-0DEF9103B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2CE4A-7FF0-4648-BE93-4CAC9653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10A-C01D-3E4E-AE80-2638A1E1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6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E89DA-1E5F-1A48-B86E-859BEDC0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68B63-7F44-804F-B9AD-381531D2F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5F3D9-30D7-5949-A69F-A311B043D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E4129-C350-8F49-9F2F-26658728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C50E-1341-5A4E-A2DC-54744EDCE7A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C0751-E23A-7D43-A187-E2CC89BC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F8E9D-2633-854D-8BF4-49FA20F5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10A-C01D-3E4E-AE80-2638A1E1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2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89FC2-0CA9-A24E-ADE2-DB65309CA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618E7-FA33-3746-9AB9-E454E771D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D2EBF-B421-E647-8DB9-4B5ACA4BC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DEF09-7634-8649-B417-F6BDEB60A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C50E-1341-5A4E-A2DC-54744EDCE7A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B7D41-6C55-DD46-A1CB-DD6CB495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A79C-F466-074A-98CD-73DEF241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10A-C01D-3E4E-AE80-2638A1E1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4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DE52C4-9407-D54B-935D-6C975908B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F5011-26AE-A646-8A79-11289C6D2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6BBEB-2A65-014F-89A9-858F70E78C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2C50E-1341-5A4E-A2DC-54744EDCE7A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FFBA1-FCE4-5849-910C-C33FD3DD6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B8398-0895-3F43-8314-14D1C757E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DC10A-C01D-3E4E-AE80-2638A1E1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1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F68F7-CAFF-294D-A09A-909387D75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7" y="1370171"/>
            <a:ext cx="4425551" cy="2387600"/>
          </a:xfrm>
        </p:spPr>
        <p:txBody>
          <a:bodyPr>
            <a:normAutofit/>
          </a:bodyPr>
          <a:lstStyle/>
          <a:p>
            <a:pPr algn="l"/>
            <a:r>
              <a:rPr lang="en-US" sz="5600">
                <a:solidFill>
                  <a:srgbClr val="FFFFFF"/>
                </a:solidFill>
              </a:rPr>
              <a:t>WSLA Scorer &amp; Timer Clinic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ABF24-B06A-CA42-B79D-EF8867CED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7" y="3849845"/>
            <a:ext cx="4425551" cy="18817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Feb 26th, 7pm</a:t>
            </a:r>
          </a:p>
          <a:p>
            <a:pPr algn="l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1D2DA06-031F-48D5-CAB5-475ACA395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3102" y="270180"/>
            <a:ext cx="1741735" cy="2709367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5" name="Picture 4" descr="A logo with text and a person holding a racket&#10;&#10;AI-generated content may be incorrect.">
            <a:extLst>
              <a:ext uri="{FF2B5EF4-FFF2-40B4-BE49-F238E27FC236}">
                <a16:creationId xmlns:a16="http://schemas.microsoft.com/office/drawing/2014/main" id="{93E5DB3B-C626-5439-3676-2446160F0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285" y="3884066"/>
            <a:ext cx="2567230" cy="2567230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745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grass&#10;&#10;Description automatically generated">
            <a:extLst>
              <a:ext uri="{FF2B5EF4-FFF2-40B4-BE49-F238E27FC236}">
                <a16:creationId xmlns:a16="http://schemas.microsoft.com/office/drawing/2014/main" id="{D9DC8B51-734B-1144-A697-2BA133359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9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5C37E9-B894-4F42-9E23-92E6A49FA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32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535AC-A57B-4C4A-B03F-08C88F0F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Stop Clock - HS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5BA61-EDFA-1E4A-B332-878607732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Clock starts on the whistle at each draw</a:t>
            </a:r>
          </a:p>
          <a:p>
            <a:r>
              <a:rPr lang="en-US" dirty="0"/>
              <a:t>Stops at official’s whistle and arm signal after each goal</a:t>
            </a:r>
          </a:p>
          <a:p>
            <a:r>
              <a:rPr lang="en-US" dirty="0"/>
              <a:t>Stops/Starts at whistle for Time-Outs</a:t>
            </a:r>
          </a:p>
          <a:p>
            <a:r>
              <a:rPr lang="en-US" dirty="0"/>
              <a:t>Stops in the last minute of EVERY quarter when there is a foul in the Critical Scoring Area</a:t>
            </a:r>
          </a:p>
          <a:p>
            <a:r>
              <a:rPr lang="en-US" dirty="0"/>
              <a:t>10-Goal differential = Running Clock</a:t>
            </a:r>
          </a:p>
        </p:txBody>
      </p:sp>
    </p:spTree>
    <p:extLst>
      <p:ext uri="{BB962C8B-B14F-4D97-AF65-F5344CB8AC3E}">
        <p14:creationId xmlns:p14="http://schemas.microsoft.com/office/powerpoint/2010/main" val="4039938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4186233-AD04-07EE-18D9-2D25F950F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67" y="705393"/>
            <a:ext cx="9196250" cy="534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46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79E26-96C1-324D-8772-01E594837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Timer Duties</a:t>
            </a: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27F4ACB4-E224-4401-B9FC-2ABE5C836F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8686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273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79E26-96C1-324D-8772-01E594837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 dirty="0"/>
              <a:t>Timer Tips</a:t>
            </a: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27F4ACB4-E224-4401-B9FC-2ABE5C836F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6307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0907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31EB4-974C-414D-9653-7AB7CA19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 dirty="0"/>
              <a:t>Scorer Duties – Youth &amp; HS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23EF13-9A9F-4F16-967A-371309B69E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4314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268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8409-AE78-E940-9234-94CDBCF45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/>
              <a:t>WSLA Required Statistics – High School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6CD2B1-E356-4854-A1EF-5BF03A81A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24657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8226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26BCC1-8D82-224D-BCA6-8F204044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Scorer Tips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693BA4-8277-4D5D-BA5D-22F4406038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23150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470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17B74-9729-1C4D-BD66-BAE4F9B43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Youth Sample Score Sheet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C3F6CB-77F8-A746-9A49-3821FAD67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6741" y="643466"/>
            <a:ext cx="4301850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1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1BBA7-6116-D69C-7037-198F51FC2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5100">
                <a:ea typeface="Calibri Light"/>
                <a:cs typeface="Calibri Light"/>
              </a:rPr>
              <a:t>Table Personnel Reminder </a:t>
            </a:r>
            <a:endParaRPr lang="en-US" sz="51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85964-DDFD-83EB-2C8A-02D9C4EA0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ea typeface="Calibri"/>
                <a:cs typeface="Calibri"/>
              </a:rPr>
              <a:t>ALL TABLE PERSONNEL MUST REMAIN NEUTRAL... </a:t>
            </a:r>
          </a:p>
          <a:p>
            <a:r>
              <a:rPr lang="en-US" sz="2400" dirty="0">
                <a:ea typeface="Calibri"/>
                <a:cs typeface="Calibri"/>
              </a:rPr>
              <a:t>You cannot cheer, coach, yell, etc. from the table </a:t>
            </a:r>
          </a:p>
          <a:p>
            <a:r>
              <a:rPr lang="en-US" sz="2400" i="1" dirty="0">
                <a:ea typeface="+mn-lt"/>
                <a:cs typeface="+mn-lt"/>
              </a:rPr>
              <a:t>The scorers and timekeepers have official status. They are neutral and should not cheer, call fouls or make comments from the table area. </a:t>
            </a:r>
            <a:endParaRPr lang="en-US" sz="2400" i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0363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17B74-9729-1C4D-BD66-BAE4F9B43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HS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Sample Score Sheet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EC8A09-3111-A848-BACE-0CBFFD31F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4113" y="879529"/>
            <a:ext cx="6946774" cy="5098942"/>
          </a:xfrm>
        </p:spPr>
      </p:pic>
    </p:spTree>
    <p:extLst>
      <p:ext uri="{BB962C8B-B14F-4D97-AF65-F5344CB8AC3E}">
        <p14:creationId xmlns:p14="http://schemas.microsoft.com/office/powerpoint/2010/main" val="3449867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556BADE6-A09E-EF34-0F03-F29E9B22B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79941"/>
            <a:ext cx="10905066" cy="509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50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2535C2-C900-0D4B-93DD-B0D0CF6C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Goal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0ABEB-2CB8-B245-8894-574E90841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4"/>
            <a:ext cx="5536397" cy="2399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goal occurs when the whole ball passes completely over the goal line and should only be recorded if the signal for such has been given by the official.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05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2535C2-C900-0D4B-93DD-B0D0CF6C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Assist (A)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0ABEB-2CB8-B245-8894-574E90841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assist is a play made by a player to her teammate who then scores a goal without having to evade </a:t>
            </a:r>
            <a:r>
              <a:rPr lang="en-US" u="sng" dirty="0"/>
              <a:t>excessive defensive pressure </a:t>
            </a:r>
            <a:r>
              <a:rPr lang="en-US" dirty="0"/>
              <a:t>other than the goalkeeper. Only one assist per goal may be recorded.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Pass contributes directly to goal.</a:t>
            </a:r>
          </a:p>
        </p:txBody>
      </p:sp>
    </p:spTree>
    <p:extLst>
      <p:ext uri="{BB962C8B-B14F-4D97-AF65-F5344CB8AC3E}">
        <p14:creationId xmlns:p14="http://schemas.microsoft.com/office/powerpoint/2010/main" val="2644224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2535C2-C900-0D4B-93DD-B0D0CF6C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Ground Ball (GB)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0ABEB-2CB8-B245-8894-574E90841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GB is recorded when a ball </a:t>
            </a:r>
            <a:r>
              <a:rPr lang="en-US" b="1" dirty="0"/>
              <a:t>changes possession </a:t>
            </a:r>
            <a:r>
              <a:rPr lang="en-US" dirty="0"/>
              <a:t>during live-ball play or when the ball hits the ground (due to check, drop, errant pass, or shot) and retrieval of the loose ball is </a:t>
            </a:r>
            <a:r>
              <a:rPr lang="en-US" b="1" dirty="0"/>
              <a:t>directly contested </a:t>
            </a:r>
            <a:r>
              <a:rPr lang="en-US" dirty="0"/>
              <a:t>(within a sticks length) by the opposing team.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34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2535C2-C900-0D4B-93DD-B0D0CF6C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Caused Turnover (CT)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0ABEB-2CB8-B245-8894-574E90841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487016"/>
            <a:ext cx="5536397" cy="55659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This statistic is defensive-minded and is designed to give a player credit for disrupting play which results in her team’s gaining control of the ball resulting in a change of possession. A CT may be awarded to the player if she performs any of the following </a:t>
            </a:r>
            <a:r>
              <a:rPr lang="en-US" b="1" dirty="0"/>
              <a:t>actions resulting in a change of possession</a:t>
            </a:r>
            <a:r>
              <a:rPr lang="en-US" dirty="0"/>
              <a:t>: stick check, interception, blocked pass or shot, drawn charge.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is often a 2</a:t>
            </a:r>
            <a:r>
              <a:rPr lang="en-US" baseline="30000" dirty="0"/>
              <a:t>nd</a:t>
            </a:r>
            <a:r>
              <a:rPr lang="en-US" dirty="0"/>
              <a:t> stat associated with a CT.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22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2535C2-C900-0D4B-93DD-B0D0CF6C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Draw Control (DC)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0ABEB-2CB8-B245-8894-574E90841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draw control is awarded to the player who controls </a:t>
            </a:r>
            <a:r>
              <a:rPr lang="en-US"/>
              <a:t>the ball </a:t>
            </a:r>
            <a:r>
              <a:rPr lang="en-US" dirty="0"/>
              <a:t>following the taking of a draw; i.e., gains possession following the draw.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28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2535C2-C900-0D4B-93DD-B0D0CF6C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Save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0ABEB-2CB8-B245-8894-574E90841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4212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save is recorded each time a goalie stops a ball from going into her goal that, if she did not stop, might result in a goal for the opponent.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a goalie stops a shot, either by catching it in the goal circle or deflecting it away from the mouth of the goal with her crosse or body, it is a save.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9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465428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AEA04-2951-9842-BA15-CECA49DE3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2898276" cy="5576770"/>
          </a:xfrm>
          <a:noFill/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Scorer &amp; Timer Resources</a:t>
            </a: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535" y="0"/>
            <a:ext cx="753945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969B29-72E6-4278-8A48-E2155120F7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765907"/>
              </p:ext>
            </p:extLst>
          </p:nvPr>
        </p:nvGraphicFramePr>
        <p:xfrm>
          <a:off x="5439954" y="637762"/>
          <a:ext cx="5605401" cy="553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876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49DEC-90D6-904E-9880-A28AF6DDE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/>
              <a:t>Table Personnel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ECFD0E-1338-42E8-9265-694D940591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368164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45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26BCC1-8D82-224D-BCA6-8F204044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HOME TEAM Equipment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693BA4-8277-4D5D-BA5D-22F4406038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1762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802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0E38AD-8323-400C-9425-9A8A09C690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4A264-A292-9E42-BA6A-3552D2ABA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Pre-Game Set Up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3243D9-ED11-4DE3-84F1-EA3075B283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6153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167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B170D-2419-D64B-A7FE-0F5FD284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Timer Duties – Running Clock vs Stop Clock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9948C8-506C-4D91-8DD0-C03CC7E8F1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1571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680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2F22DB-784E-6543-B711-44D5AB46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Running Clock-Youth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1A3A7-30E6-4446-AC0F-339C0A507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938130"/>
            <a:ext cx="5536397" cy="3523184"/>
          </a:xfrm>
        </p:spPr>
        <p:txBody>
          <a:bodyPr>
            <a:normAutofit/>
          </a:bodyPr>
          <a:lstStyle/>
          <a:p>
            <a:r>
              <a:rPr lang="en-US" dirty="0"/>
              <a:t>Clock continues to run after goals and in the last minute of each quarter unless a time-out is signaled.</a:t>
            </a:r>
          </a:p>
          <a:p>
            <a:r>
              <a:rPr lang="en-US" dirty="0"/>
              <a:t>10 min quarters 8U-12U</a:t>
            </a:r>
          </a:p>
          <a:p>
            <a:r>
              <a:rPr lang="en-US" dirty="0"/>
              <a:t>12 min quarters 14U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1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098CBD8-7E54-6544-8DA2-5CB6F317E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49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18017</TotalTime>
  <Words>797</Words>
  <Application>Microsoft Office PowerPoint</Application>
  <PresentationFormat>Widescreen</PresentationFormat>
  <Paragraphs>97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WSLA Scorer &amp; Timer Clinic</vt:lpstr>
      <vt:lpstr>Table Personnel Reminder </vt:lpstr>
      <vt:lpstr>Scorer &amp; Timer Resources</vt:lpstr>
      <vt:lpstr>Table Personnel</vt:lpstr>
      <vt:lpstr>HOME TEAM Equipment</vt:lpstr>
      <vt:lpstr>Pre-Game Set Up</vt:lpstr>
      <vt:lpstr>Timer Duties – Running Clock vs Stop Clock</vt:lpstr>
      <vt:lpstr>Running Clock-Youth </vt:lpstr>
      <vt:lpstr>PowerPoint Presentation</vt:lpstr>
      <vt:lpstr>PowerPoint Presentation</vt:lpstr>
      <vt:lpstr>PowerPoint Presentation</vt:lpstr>
      <vt:lpstr>Stop Clock - HS</vt:lpstr>
      <vt:lpstr>PowerPoint Presentation</vt:lpstr>
      <vt:lpstr>Timer Duties</vt:lpstr>
      <vt:lpstr>Timer Tips</vt:lpstr>
      <vt:lpstr>Scorer Duties – Youth &amp; HS</vt:lpstr>
      <vt:lpstr>WSLA Required Statistics – High School</vt:lpstr>
      <vt:lpstr>Scorer Tips</vt:lpstr>
      <vt:lpstr>Youth Sample Score Sheet</vt:lpstr>
      <vt:lpstr>HS Sample Score Sheet</vt:lpstr>
      <vt:lpstr>PowerPoint Presentation</vt:lpstr>
      <vt:lpstr>Goal</vt:lpstr>
      <vt:lpstr>Assist (A)</vt:lpstr>
      <vt:lpstr>Ground Ball (GB)</vt:lpstr>
      <vt:lpstr>Caused Turnover (CT)</vt:lpstr>
      <vt:lpstr>Draw Control (DC)</vt:lpstr>
      <vt:lpstr>Save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WSLA Scorer &amp; Timer Clinic</dc:title>
  <dc:creator>Erin Massena</dc:creator>
  <cp:lastModifiedBy>Mary-Kate White</cp:lastModifiedBy>
  <cp:revision>94</cp:revision>
  <dcterms:created xsi:type="dcterms:W3CDTF">2022-02-10T23:07:14Z</dcterms:created>
  <dcterms:modified xsi:type="dcterms:W3CDTF">2025-02-27T02:46:15Z</dcterms:modified>
</cp:coreProperties>
</file>