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6" r:id="rId4"/>
  </p:sldMasterIdLst>
  <p:notesMasterIdLst>
    <p:notesMasterId r:id="rId35"/>
  </p:notesMasterIdLst>
  <p:sldIdLst>
    <p:sldId id="291" r:id="rId5"/>
    <p:sldId id="268" r:id="rId6"/>
    <p:sldId id="256" r:id="rId7"/>
    <p:sldId id="257" r:id="rId8"/>
    <p:sldId id="265" r:id="rId9"/>
    <p:sldId id="266" r:id="rId10"/>
    <p:sldId id="263" r:id="rId11"/>
    <p:sldId id="269" r:id="rId12"/>
    <p:sldId id="285" r:id="rId13"/>
    <p:sldId id="286" r:id="rId14"/>
    <p:sldId id="287" r:id="rId15"/>
    <p:sldId id="288" r:id="rId16"/>
    <p:sldId id="289" r:id="rId17"/>
    <p:sldId id="290"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92" r:id="rId34"/>
  </p:sldIdLst>
  <p:sldSz cx="12192000" cy="6858000"/>
  <p:notesSz cx="6858000" cy="9144000"/>
  <p:embeddedFontLst>
    <p:embeddedFont>
      <p:font typeface="Alt Gothic Comp ATF Blk" panose="020B060402020202020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999B"/>
    <a:srgbClr val="53565A"/>
    <a:srgbClr val="00205B"/>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3C23E9-E540-0B4D-8F45-DA94DA8C8DE8}" v="3" dt="2024-10-26T19:11:29.441"/>
    <p1510:client id="{6FEBE39F-95DB-0B44-DFD4-F465EA0DC47C}" v="202" dt="2024-10-25T21:57:18.469"/>
    <p1510:client id="{D32298AA-58B9-8F8A-2761-E24B3B001389}" v="10" dt="2024-10-26T02:28:19.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K Benshoof" userId="S::mk.benshoof@wslax.org::21bf2674-22ef-449c-9966-17f60d558cb6" providerId="AD" clId="Web-{D32298AA-58B9-8F8A-2761-E24B3B001389}"/>
    <pc:docChg chg="addSld modSld sldOrd">
      <pc:chgData name="MK Benshoof" userId="S::mk.benshoof@wslax.org::21bf2674-22ef-449c-9966-17f60d558cb6" providerId="AD" clId="Web-{D32298AA-58B9-8F8A-2761-E24B3B001389}" dt="2024-10-26T02:28:19.172" v="104" actId="14100"/>
      <pc:docMkLst>
        <pc:docMk/>
      </pc:docMkLst>
      <pc:sldChg chg="addSp modSp mod setBg">
        <pc:chgData name="MK Benshoof" userId="S::mk.benshoof@wslax.org::21bf2674-22ef-449c-9966-17f60d558cb6" providerId="AD" clId="Web-{D32298AA-58B9-8F8A-2761-E24B3B001389}" dt="2024-10-25T22:37:56.252" v="33" actId="20577"/>
        <pc:sldMkLst>
          <pc:docMk/>
          <pc:sldMk cId="864216837" sldId="269"/>
        </pc:sldMkLst>
        <pc:spChg chg="mod">
          <ac:chgData name="MK Benshoof" userId="S::mk.benshoof@wslax.org::21bf2674-22ef-449c-9966-17f60d558cb6" providerId="AD" clId="Web-{D32298AA-58B9-8F8A-2761-E24B3B001389}" dt="2024-10-25T22:34:25.885" v="7"/>
          <ac:spMkLst>
            <pc:docMk/>
            <pc:sldMk cId="864216837" sldId="269"/>
            <ac:spMk id="2" creationId="{DF882017-1353-3C83-D506-117375BD01A4}"/>
          </ac:spMkLst>
        </pc:spChg>
        <pc:spChg chg="add">
          <ac:chgData name="MK Benshoof" userId="S::mk.benshoof@wslax.org::21bf2674-22ef-449c-9966-17f60d558cb6" providerId="AD" clId="Web-{D32298AA-58B9-8F8A-2761-E24B3B001389}" dt="2024-10-25T22:34:25.885" v="7"/>
          <ac:spMkLst>
            <pc:docMk/>
            <pc:sldMk cId="864216837" sldId="269"/>
            <ac:spMk id="10" creationId="{6C4028FD-8BAA-4A19-BFDE-594D991B7552}"/>
          </ac:spMkLst>
        </pc:spChg>
        <pc:graphicFrameChg chg="mod modGraphic">
          <ac:chgData name="MK Benshoof" userId="S::mk.benshoof@wslax.org::21bf2674-22ef-449c-9966-17f60d558cb6" providerId="AD" clId="Web-{D32298AA-58B9-8F8A-2761-E24B3B001389}" dt="2024-10-25T22:37:56.252" v="33" actId="20577"/>
          <ac:graphicFrameMkLst>
            <pc:docMk/>
            <pc:sldMk cId="864216837" sldId="269"/>
            <ac:graphicFrameMk id="5" creationId="{2CAD95EB-988C-C77E-A228-89E78BB52554}"/>
          </ac:graphicFrameMkLst>
        </pc:graphicFrameChg>
      </pc:sldChg>
      <pc:sldChg chg="modSp">
        <pc:chgData name="MK Benshoof" userId="S::mk.benshoof@wslax.org::21bf2674-22ef-449c-9966-17f60d558cb6" providerId="AD" clId="Web-{D32298AA-58B9-8F8A-2761-E24B3B001389}" dt="2024-10-25T22:53:15.144" v="102" actId="20577"/>
        <pc:sldMkLst>
          <pc:docMk/>
          <pc:sldMk cId="150760054" sldId="278"/>
        </pc:sldMkLst>
        <pc:graphicFrameChg chg="modGraphic">
          <ac:chgData name="MK Benshoof" userId="S::mk.benshoof@wslax.org::21bf2674-22ef-449c-9966-17f60d558cb6" providerId="AD" clId="Web-{D32298AA-58B9-8F8A-2761-E24B3B001389}" dt="2024-10-25T22:53:15.144" v="102" actId="20577"/>
          <ac:graphicFrameMkLst>
            <pc:docMk/>
            <pc:sldMk cId="150760054" sldId="278"/>
            <ac:graphicFrameMk id="5" creationId="{DA181334-8637-1EAD-3CA5-21A993F33CF7}"/>
          </ac:graphicFrameMkLst>
        </pc:graphicFrameChg>
      </pc:sldChg>
      <pc:sldChg chg="modSp">
        <pc:chgData name="MK Benshoof" userId="S::mk.benshoof@wslax.org::21bf2674-22ef-449c-9966-17f60d558cb6" providerId="AD" clId="Web-{D32298AA-58B9-8F8A-2761-E24B3B001389}" dt="2024-10-26T02:28:19.172" v="104" actId="14100"/>
        <pc:sldMkLst>
          <pc:docMk/>
          <pc:sldMk cId="727602192" sldId="289"/>
        </pc:sldMkLst>
        <pc:picChg chg="mod">
          <ac:chgData name="MK Benshoof" userId="S::mk.benshoof@wslax.org::21bf2674-22ef-449c-9966-17f60d558cb6" providerId="AD" clId="Web-{D32298AA-58B9-8F8A-2761-E24B3B001389}" dt="2024-10-26T02:28:19.172" v="104" actId="14100"/>
          <ac:picMkLst>
            <pc:docMk/>
            <pc:sldMk cId="727602192" sldId="289"/>
            <ac:picMk id="4" creationId="{6F91B532-B9FC-E034-98A3-BF1BC4E0B1C8}"/>
          </ac:picMkLst>
        </pc:picChg>
      </pc:sldChg>
      <pc:sldChg chg="addSp delSp modSp new ord">
        <pc:chgData name="MK Benshoof" userId="S::mk.benshoof@wslax.org::21bf2674-22ef-449c-9966-17f60d558cb6" providerId="AD" clId="Web-{D32298AA-58B9-8F8A-2761-E24B3B001389}" dt="2024-10-25T22:30:14.470" v="6" actId="1076"/>
        <pc:sldMkLst>
          <pc:docMk/>
          <pc:sldMk cId="3462561493" sldId="291"/>
        </pc:sldMkLst>
        <pc:spChg chg="del">
          <ac:chgData name="MK Benshoof" userId="S::mk.benshoof@wslax.org::21bf2674-22ef-449c-9966-17f60d558cb6" providerId="AD" clId="Web-{D32298AA-58B9-8F8A-2761-E24B3B001389}" dt="2024-10-25T22:30:04.939" v="3"/>
          <ac:spMkLst>
            <pc:docMk/>
            <pc:sldMk cId="3462561493" sldId="291"/>
            <ac:spMk id="2" creationId="{31F48F2F-240A-7C68-E673-B6DF3D0181D5}"/>
          </ac:spMkLst>
        </pc:spChg>
        <pc:spChg chg="del">
          <ac:chgData name="MK Benshoof" userId="S::mk.benshoof@wslax.org::21bf2674-22ef-449c-9966-17f60d558cb6" providerId="AD" clId="Web-{D32298AA-58B9-8F8A-2761-E24B3B001389}" dt="2024-10-25T22:30:00.657" v="2"/>
          <ac:spMkLst>
            <pc:docMk/>
            <pc:sldMk cId="3462561493" sldId="291"/>
            <ac:spMk id="3" creationId="{B43DAA67-2D6D-9D25-42A9-FFBCB9032A56}"/>
          </ac:spMkLst>
        </pc:spChg>
        <pc:picChg chg="add mod ord">
          <ac:chgData name="MK Benshoof" userId="S::mk.benshoof@wslax.org::21bf2674-22ef-449c-9966-17f60d558cb6" providerId="AD" clId="Web-{D32298AA-58B9-8F8A-2761-E24B3B001389}" dt="2024-10-25T22:30:14.470" v="6" actId="1076"/>
          <ac:picMkLst>
            <pc:docMk/>
            <pc:sldMk cId="3462561493" sldId="291"/>
            <ac:picMk id="4" creationId="{3E1189C1-EA1C-5B99-0F6B-35D8C69F6B1B}"/>
          </ac:picMkLst>
        </pc:picChg>
      </pc:sldChg>
    </pc:docChg>
  </pc:docChgLst>
  <pc:docChgLst>
    <pc:chgData name="MK Benshoof" userId="S::mk.benshoof@wslax.org::21bf2674-22ef-449c-9966-17f60d558cb6" providerId="AD" clId="Web-{B21C2C8D-C454-CDBC-A54C-C6E8BE104A65}"/>
    <pc:docChg chg="modSld">
      <pc:chgData name="MK Benshoof" userId="S::mk.benshoof@wslax.org::21bf2674-22ef-449c-9966-17f60d558cb6" providerId="AD" clId="Web-{B21C2C8D-C454-CDBC-A54C-C6E8BE104A65}" dt="2024-10-25T02:28:22.172" v="88"/>
      <pc:docMkLst>
        <pc:docMk/>
      </pc:docMkLst>
      <pc:sldChg chg="modSp">
        <pc:chgData name="MK Benshoof" userId="S::mk.benshoof@wslax.org::21bf2674-22ef-449c-9966-17f60d558cb6" providerId="AD" clId="Web-{B21C2C8D-C454-CDBC-A54C-C6E8BE104A65}" dt="2024-10-25T02:02:00.283" v="18" actId="20577"/>
        <pc:sldMkLst>
          <pc:docMk/>
          <pc:sldMk cId="1365998593" sldId="271"/>
        </pc:sldMkLst>
        <pc:graphicFrameChg chg="modGraphic">
          <ac:chgData name="MK Benshoof" userId="S::mk.benshoof@wslax.org::21bf2674-22ef-449c-9966-17f60d558cb6" providerId="AD" clId="Web-{B21C2C8D-C454-CDBC-A54C-C6E8BE104A65}" dt="2024-10-25T02:02:00.283" v="18" actId="20577"/>
          <ac:graphicFrameMkLst>
            <pc:docMk/>
            <pc:sldMk cId="1365998593" sldId="271"/>
            <ac:graphicFrameMk id="4" creationId="{B09F74A4-DC7B-21E4-0F80-CAA2FB1B0D83}"/>
          </ac:graphicFrameMkLst>
        </pc:graphicFrameChg>
      </pc:sldChg>
      <pc:sldChg chg="modSp">
        <pc:chgData name="MK Benshoof" userId="S::mk.benshoof@wslax.org::21bf2674-22ef-449c-9966-17f60d558cb6" providerId="AD" clId="Web-{B21C2C8D-C454-CDBC-A54C-C6E8BE104A65}" dt="2024-10-25T02:16:52.427" v="44" actId="20577"/>
        <pc:sldMkLst>
          <pc:docMk/>
          <pc:sldMk cId="2355409902" sldId="272"/>
        </pc:sldMkLst>
        <pc:spChg chg="mod">
          <ac:chgData name="MK Benshoof" userId="S::mk.benshoof@wslax.org::21bf2674-22ef-449c-9966-17f60d558cb6" providerId="AD" clId="Web-{B21C2C8D-C454-CDBC-A54C-C6E8BE104A65}" dt="2024-10-25T02:16:52.427" v="44" actId="20577"/>
          <ac:spMkLst>
            <pc:docMk/>
            <pc:sldMk cId="2355409902" sldId="272"/>
            <ac:spMk id="2" creationId="{761921D6-249A-BA6F-F3D2-5132F0FED372}"/>
          </ac:spMkLst>
        </pc:spChg>
      </pc:sldChg>
      <pc:sldChg chg="addSp modSp mod setBg">
        <pc:chgData name="MK Benshoof" userId="S::mk.benshoof@wslax.org::21bf2674-22ef-449c-9966-17f60d558cb6" providerId="AD" clId="Web-{B21C2C8D-C454-CDBC-A54C-C6E8BE104A65}" dt="2024-10-25T02:18:23.243" v="51"/>
        <pc:sldMkLst>
          <pc:docMk/>
          <pc:sldMk cId="321199451" sldId="275"/>
        </pc:sldMkLst>
        <pc:spChg chg="mod">
          <ac:chgData name="MK Benshoof" userId="S::mk.benshoof@wslax.org::21bf2674-22ef-449c-9966-17f60d558cb6" providerId="AD" clId="Web-{B21C2C8D-C454-CDBC-A54C-C6E8BE104A65}" dt="2024-10-25T02:18:23.243" v="51"/>
          <ac:spMkLst>
            <pc:docMk/>
            <pc:sldMk cId="321199451" sldId="275"/>
            <ac:spMk id="2" creationId="{82EFA7CB-A042-926C-A531-293A1C496646}"/>
          </ac:spMkLst>
        </pc:spChg>
        <pc:spChg chg="mod">
          <ac:chgData name="MK Benshoof" userId="S::mk.benshoof@wslax.org::21bf2674-22ef-449c-9966-17f60d558cb6" providerId="AD" clId="Web-{B21C2C8D-C454-CDBC-A54C-C6E8BE104A65}" dt="2024-10-25T02:18:23.243" v="51"/>
          <ac:spMkLst>
            <pc:docMk/>
            <pc:sldMk cId="321199451" sldId="275"/>
            <ac:spMk id="3" creationId="{079767D2-05C9-D495-7691-759216B29391}"/>
          </ac:spMkLst>
        </pc:spChg>
        <pc:spChg chg="add">
          <ac:chgData name="MK Benshoof" userId="S::mk.benshoof@wslax.org::21bf2674-22ef-449c-9966-17f60d558cb6" providerId="AD" clId="Web-{B21C2C8D-C454-CDBC-A54C-C6E8BE104A65}" dt="2024-10-25T02:18:23.243" v="51"/>
          <ac:spMkLst>
            <pc:docMk/>
            <pc:sldMk cId="321199451" sldId="275"/>
            <ac:spMk id="10" creationId="{245A9F99-D9B1-4094-A2E2-B90AC1DB7B9C}"/>
          </ac:spMkLst>
        </pc:spChg>
        <pc:spChg chg="add">
          <ac:chgData name="MK Benshoof" userId="S::mk.benshoof@wslax.org::21bf2674-22ef-449c-9966-17f60d558cb6" providerId="AD" clId="Web-{B21C2C8D-C454-CDBC-A54C-C6E8BE104A65}" dt="2024-10-25T02:18:23.243" v="51"/>
          <ac:spMkLst>
            <pc:docMk/>
            <pc:sldMk cId="321199451" sldId="275"/>
            <ac:spMk id="12" creationId="{B7FAF607-473A-4A43-A23D-BBFF5C4117BB}"/>
          </ac:spMkLst>
        </pc:spChg>
        <pc:grpChg chg="add">
          <ac:chgData name="MK Benshoof" userId="S::mk.benshoof@wslax.org::21bf2674-22ef-449c-9966-17f60d558cb6" providerId="AD" clId="Web-{B21C2C8D-C454-CDBC-A54C-C6E8BE104A65}" dt="2024-10-25T02:18:23.243" v="51"/>
          <ac:grpSpMkLst>
            <pc:docMk/>
            <pc:sldMk cId="321199451" sldId="275"/>
            <ac:grpSpMk id="14" creationId="{C5F6476F-D303-44D3-B30F-1BA348F0F64A}"/>
          </ac:grpSpMkLst>
        </pc:grpChg>
        <pc:picChg chg="add">
          <ac:chgData name="MK Benshoof" userId="S::mk.benshoof@wslax.org::21bf2674-22ef-449c-9966-17f60d558cb6" providerId="AD" clId="Web-{B21C2C8D-C454-CDBC-A54C-C6E8BE104A65}" dt="2024-10-25T02:18:23.243" v="51"/>
          <ac:picMkLst>
            <pc:docMk/>
            <pc:sldMk cId="321199451" sldId="275"/>
            <ac:picMk id="7" creationId="{3ABA2BFE-59B7-38E6-2FAC-FEAC3DFFE3C5}"/>
          </ac:picMkLst>
        </pc:picChg>
      </pc:sldChg>
      <pc:sldChg chg="addSp delSp">
        <pc:chgData name="MK Benshoof" userId="S::mk.benshoof@wslax.org::21bf2674-22ef-449c-9966-17f60d558cb6" providerId="AD" clId="Web-{B21C2C8D-C454-CDBC-A54C-C6E8BE104A65}" dt="2024-10-25T02:18:42.322" v="52"/>
        <pc:sldMkLst>
          <pc:docMk/>
          <pc:sldMk cId="4209836160" sldId="276"/>
        </pc:sldMkLst>
        <pc:spChg chg="del">
          <ac:chgData name="MK Benshoof" userId="S::mk.benshoof@wslax.org::21bf2674-22ef-449c-9966-17f60d558cb6" providerId="AD" clId="Web-{B21C2C8D-C454-CDBC-A54C-C6E8BE104A65}" dt="2024-10-25T02:18:42.322" v="52"/>
          <ac:spMkLst>
            <pc:docMk/>
            <pc:sldMk cId="4209836160" sldId="276"/>
            <ac:spMk id="3" creationId="{B5451B8C-6086-6287-6A17-94078DA066CE}"/>
          </ac:spMkLst>
        </pc:spChg>
        <pc:graphicFrameChg chg="add">
          <ac:chgData name="MK Benshoof" userId="S::mk.benshoof@wslax.org::21bf2674-22ef-449c-9966-17f60d558cb6" providerId="AD" clId="Web-{B21C2C8D-C454-CDBC-A54C-C6E8BE104A65}" dt="2024-10-25T02:18:42.322" v="52"/>
          <ac:graphicFrameMkLst>
            <pc:docMk/>
            <pc:sldMk cId="4209836160" sldId="276"/>
            <ac:graphicFrameMk id="5" creationId="{B67445F0-2F5D-9E80-09B8-4EF1A852EF62}"/>
          </ac:graphicFrameMkLst>
        </pc:graphicFrameChg>
      </pc:sldChg>
      <pc:sldChg chg="addSp delSp">
        <pc:chgData name="MK Benshoof" userId="S::mk.benshoof@wslax.org::21bf2674-22ef-449c-9966-17f60d558cb6" providerId="AD" clId="Web-{B21C2C8D-C454-CDBC-A54C-C6E8BE104A65}" dt="2024-10-25T02:19:13.995" v="53"/>
        <pc:sldMkLst>
          <pc:docMk/>
          <pc:sldMk cId="906363234" sldId="277"/>
        </pc:sldMkLst>
        <pc:spChg chg="del">
          <ac:chgData name="MK Benshoof" userId="S::mk.benshoof@wslax.org::21bf2674-22ef-449c-9966-17f60d558cb6" providerId="AD" clId="Web-{B21C2C8D-C454-CDBC-A54C-C6E8BE104A65}" dt="2024-10-25T02:19:13.995" v="53"/>
          <ac:spMkLst>
            <pc:docMk/>
            <pc:sldMk cId="906363234" sldId="277"/>
            <ac:spMk id="3" creationId="{19B7B63E-ED72-9319-5938-82CDC293EE4A}"/>
          </ac:spMkLst>
        </pc:spChg>
        <pc:graphicFrameChg chg="add">
          <ac:chgData name="MK Benshoof" userId="S::mk.benshoof@wslax.org::21bf2674-22ef-449c-9966-17f60d558cb6" providerId="AD" clId="Web-{B21C2C8D-C454-CDBC-A54C-C6E8BE104A65}" dt="2024-10-25T02:19:13.995" v="53"/>
          <ac:graphicFrameMkLst>
            <pc:docMk/>
            <pc:sldMk cId="906363234" sldId="277"/>
            <ac:graphicFrameMk id="5" creationId="{BF4A99AE-3FD0-1701-4E2D-1F3DB638E85B}"/>
          </ac:graphicFrameMkLst>
        </pc:graphicFrameChg>
      </pc:sldChg>
      <pc:sldChg chg="addSp delSp">
        <pc:chgData name="MK Benshoof" userId="S::mk.benshoof@wslax.org::21bf2674-22ef-449c-9966-17f60d558cb6" providerId="AD" clId="Web-{B21C2C8D-C454-CDBC-A54C-C6E8BE104A65}" dt="2024-10-25T02:19:30.699" v="54"/>
        <pc:sldMkLst>
          <pc:docMk/>
          <pc:sldMk cId="150760054" sldId="278"/>
        </pc:sldMkLst>
        <pc:spChg chg="del">
          <ac:chgData name="MK Benshoof" userId="S::mk.benshoof@wslax.org::21bf2674-22ef-449c-9966-17f60d558cb6" providerId="AD" clId="Web-{B21C2C8D-C454-CDBC-A54C-C6E8BE104A65}" dt="2024-10-25T02:19:30.699" v="54"/>
          <ac:spMkLst>
            <pc:docMk/>
            <pc:sldMk cId="150760054" sldId="278"/>
            <ac:spMk id="3" creationId="{22B83DE0-6F2B-EA2B-0AFD-E48688FF1A94}"/>
          </ac:spMkLst>
        </pc:spChg>
        <pc:graphicFrameChg chg="add">
          <ac:chgData name="MK Benshoof" userId="S::mk.benshoof@wslax.org::21bf2674-22ef-449c-9966-17f60d558cb6" providerId="AD" clId="Web-{B21C2C8D-C454-CDBC-A54C-C6E8BE104A65}" dt="2024-10-25T02:19:30.699" v="54"/>
          <ac:graphicFrameMkLst>
            <pc:docMk/>
            <pc:sldMk cId="150760054" sldId="278"/>
            <ac:graphicFrameMk id="5" creationId="{DA181334-8637-1EAD-3CA5-21A993F33CF7}"/>
          </ac:graphicFrameMkLst>
        </pc:graphicFrameChg>
      </pc:sldChg>
      <pc:sldChg chg="addSp delSp modSp mod setBg">
        <pc:chgData name="MK Benshoof" userId="S::mk.benshoof@wslax.org::21bf2674-22ef-449c-9966-17f60d558cb6" providerId="AD" clId="Web-{B21C2C8D-C454-CDBC-A54C-C6E8BE104A65}" dt="2024-10-25T02:20:26.638" v="59"/>
        <pc:sldMkLst>
          <pc:docMk/>
          <pc:sldMk cId="3579282390" sldId="279"/>
        </pc:sldMkLst>
        <pc:spChg chg="mod">
          <ac:chgData name="MK Benshoof" userId="S::mk.benshoof@wslax.org::21bf2674-22ef-449c-9966-17f60d558cb6" providerId="AD" clId="Web-{B21C2C8D-C454-CDBC-A54C-C6E8BE104A65}" dt="2024-10-25T02:20:26.638" v="59"/>
          <ac:spMkLst>
            <pc:docMk/>
            <pc:sldMk cId="3579282390" sldId="279"/>
            <ac:spMk id="2" creationId="{7BA17982-2C56-7E96-0C00-1A8BA04E00B1}"/>
          </ac:spMkLst>
        </pc:spChg>
        <pc:spChg chg="add del">
          <ac:chgData name="MK Benshoof" userId="S::mk.benshoof@wslax.org::21bf2674-22ef-449c-9966-17f60d558cb6" providerId="AD" clId="Web-{B21C2C8D-C454-CDBC-A54C-C6E8BE104A65}" dt="2024-10-25T02:19:55.246" v="57"/>
          <ac:spMkLst>
            <pc:docMk/>
            <pc:sldMk cId="3579282390" sldId="279"/>
            <ac:spMk id="3" creationId="{9E9F93D3-FA4E-DCA2-4B87-66082F4F2533}"/>
          </ac:spMkLst>
        </pc:spChg>
        <pc:spChg chg="add del">
          <ac:chgData name="MK Benshoof" userId="S::mk.benshoof@wslax.org::21bf2674-22ef-449c-9966-17f60d558cb6" providerId="AD" clId="Web-{B21C2C8D-C454-CDBC-A54C-C6E8BE104A65}" dt="2024-10-25T02:19:55.200" v="56"/>
          <ac:spMkLst>
            <pc:docMk/>
            <pc:sldMk cId="3579282390" sldId="279"/>
            <ac:spMk id="9" creationId="{7517A47C-B2E5-4B79-8061-D74B1311AF6E}"/>
          </ac:spMkLst>
        </pc:spChg>
        <pc:spChg chg="add del">
          <ac:chgData name="MK Benshoof" userId="S::mk.benshoof@wslax.org::21bf2674-22ef-449c-9966-17f60d558cb6" providerId="AD" clId="Web-{B21C2C8D-C454-CDBC-A54C-C6E8BE104A65}" dt="2024-10-25T02:19:55.200" v="56"/>
          <ac:spMkLst>
            <pc:docMk/>
            <pc:sldMk cId="3579282390" sldId="279"/>
            <ac:spMk id="11" creationId="{C505E780-2083-4CB5-A42A-5E0E2908ECC3}"/>
          </ac:spMkLst>
        </pc:spChg>
        <pc:spChg chg="add del">
          <ac:chgData name="MK Benshoof" userId="S::mk.benshoof@wslax.org::21bf2674-22ef-449c-9966-17f60d558cb6" providerId="AD" clId="Web-{B21C2C8D-C454-CDBC-A54C-C6E8BE104A65}" dt="2024-10-25T02:19:55.200" v="56"/>
          <ac:spMkLst>
            <pc:docMk/>
            <pc:sldMk cId="3579282390" sldId="279"/>
            <ac:spMk id="13" creationId="{D2C0AE1C-0118-41AE-8A10-7CDCBF10E96F}"/>
          </ac:spMkLst>
        </pc:spChg>
        <pc:spChg chg="add del">
          <ac:chgData name="MK Benshoof" userId="S::mk.benshoof@wslax.org::21bf2674-22ef-449c-9966-17f60d558cb6" providerId="AD" clId="Web-{B21C2C8D-C454-CDBC-A54C-C6E8BE104A65}" dt="2024-10-25T02:19:55.200" v="56"/>
          <ac:spMkLst>
            <pc:docMk/>
            <pc:sldMk cId="3579282390" sldId="279"/>
            <ac:spMk id="15" creationId="{463EEC44-1BA3-44ED-81FC-A644B04B2A44}"/>
          </ac:spMkLst>
        </pc:spChg>
        <pc:spChg chg="add del">
          <ac:chgData name="MK Benshoof" userId="S::mk.benshoof@wslax.org::21bf2674-22ef-449c-9966-17f60d558cb6" providerId="AD" clId="Web-{B21C2C8D-C454-CDBC-A54C-C6E8BE104A65}" dt="2024-10-25T02:20:26.638" v="59"/>
          <ac:spMkLst>
            <pc:docMk/>
            <pc:sldMk cId="3579282390" sldId="279"/>
            <ac:spMk id="17" creationId="{AE2B703B-46F9-481A-A605-82E2A828C4FA}"/>
          </ac:spMkLst>
        </pc:spChg>
        <pc:spChg chg="add del">
          <ac:chgData name="MK Benshoof" userId="S::mk.benshoof@wslax.org::21bf2674-22ef-449c-9966-17f60d558cb6" providerId="AD" clId="Web-{B21C2C8D-C454-CDBC-A54C-C6E8BE104A65}" dt="2024-10-25T02:20:26.638" v="59"/>
          <ac:spMkLst>
            <pc:docMk/>
            <pc:sldMk cId="3579282390" sldId="279"/>
            <ac:spMk id="18" creationId="{F13BE4D7-0C3D-4906-B230-A1C5B4665CCF}"/>
          </ac:spMkLst>
        </pc:spChg>
        <pc:spChg chg="add">
          <ac:chgData name="MK Benshoof" userId="S::mk.benshoof@wslax.org::21bf2674-22ef-449c-9966-17f60d558cb6" providerId="AD" clId="Web-{B21C2C8D-C454-CDBC-A54C-C6E8BE104A65}" dt="2024-10-25T02:20:26.638" v="59"/>
          <ac:spMkLst>
            <pc:docMk/>
            <pc:sldMk cId="3579282390" sldId="279"/>
            <ac:spMk id="24" creationId="{955A2079-FA98-4876-80F0-72364A7D2EA4}"/>
          </ac:spMkLst>
        </pc:spChg>
        <pc:graphicFrameChg chg="add del">
          <ac:chgData name="MK Benshoof" userId="S::mk.benshoof@wslax.org::21bf2674-22ef-449c-9966-17f60d558cb6" providerId="AD" clId="Web-{B21C2C8D-C454-CDBC-A54C-C6E8BE104A65}" dt="2024-10-25T02:19:55.200" v="56"/>
          <ac:graphicFrameMkLst>
            <pc:docMk/>
            <pc:sldMk cId="3579282390" sldId="279"/>
            <ac:graphicFrameMk id="5" creationId="{C085F827-6AAF-BEA7-677E-BBD3E9F2C085}"/>
          </ac:graphicFrameMkLst>
        </pc:graphicFrameChg>
        <pc:graphicFrameChg chg="add mod modGraphic">
          <ac:chgData name="MK Benshoof" userId="S::mk.benshoof@wslax.org::21bf2674-22ef-449c-9966-17f60d558cb6" providerId="AD" clId="Web-{B21C2C8D-C454-CDBC-A54C-C6E8BE104A65}" dt="2024-10-25T02:20:26.638" v="59"/>
          <ac:graphicFrameMkLst>
            <pc:docMk/>
            <pc:sldMk cId="3579282390" sldId="279"/>
            <ac:graphicFrameMk id="19" creationId="{0D94364C-9B97-2ABB-02BF-8A08CE0FB78E}"/>
          </ac:graphicFrameMkLst>
        </pc:graphicFrameChg>
      </pc:sldChg>
      <pc:sldChg chg="addSp delSp modSp mod setBg">
        <pc:chgData name="MK Benshoof" userId="S::mk.benshoof@wslax.org::21bf2674-22ef-449c-9966-17f60d558cb6" providerId="AD" clId="Web-{B21C2C8D-C454-CDBC-A54C-C6E8BE104A65}" dt="2024-10-25T02:20:44.623" v="60"/>
        <pc:sldMkLst>
          <pc:docMk/>
          <pc:sldMk cId="438916241" sldId="280"/>
        </pc:sldMkLst>
        <pc:spChg chg="mod">
          <ac:chgData name="MK Benshoof" userId="S::mk.benshoof@wslax.org::21bf2674-22ef-449c-9966-17f60d558cb6" providerId="AD" clId="Web-{B21C2C8D-C454-CDBC-A54C-C6E8BE104A65}" dt="2024-10-25T02:20:44.623" v="60"/>
          <ac:spMkLst>
            <pc:docMk/>
            <pc:sldMk cId="438916241" sldId="280"/>
            <ac:spMk id="2" creationId="{765C1C36-837C-01D9-A527-D20F0B7C8D01}"/>
          </ac:spMkLst>
        </pc:spChg>
        <pc:spChg chg="del">
          <ac:chgData name="MK Benshoof" userId="S::mk.benshoof@wslax.org::21bf2674-22ef-449c-9966-17f60d558cb6" providerId="AD" clId="Web-{B21C2C8D-C454-CDBC-A54C-C6E8BE104A65}" dt="2024-10-25T02:20:44.623" v="60"/>
          <ac:spMkLst>
            <pc:docMk/>
            <pc:sldMk cId="438916241" sldId="280"/>
            <ac:spMk id="3" creationId="{06C197C3-883C-34AC-68E1-271EACD0AB4B}"/>
          </ac:spMkLst>
        </pc:spChg>
        <pc:spChg chg="add">
          <ac:chgData name="MK Benshoof" userId="S::mk.benshoof@wslax.org::21bf2674-22ef-449c-9966-17f60d558cb6" providerId="AD" clId="Web-{B21C2C8D-C454-CDBC-A54C-C6E8BE104A65}" dt="2024-10-25T02:20:44.623" v="60"/>
          <ac:spMkLst>
            <pc:docMk/>
            <pc:sldMk cId="438916241" sldId="280"/>
            <ac:spMk id="9" creationId="{2659FDB4-FCBE-4A89-B46D-43D4FA54464D}"/>
          </ac:spMkLst>
        </pc:spChg>
        <pc:graphicFrameChg chg="add">
          <ac:chgData name="MK Benshoof" userId="S::mk.benshoof@wslax.org::21bf2674-22ef-449c-9966-17f60d558cb6" providerId="AD" clId="Web-{B21C2C8D-C454-CDBC-A54C-C6E8BE104A65}" dt="2024-10-25T02:20:44.623" v="60"/>
          <ac:graphicFrameMkLst>
            <pc:docMk/>
            <pc:sldMk cId="438916241" sldId="280"/>
            <ac:graphicFrameMk id="5" creationId="{36331526-4ADC-4118-97A5-DD70E99F61A8}"/>
          </ac:graphicFrameMkLst>
        </pc:graphicFrameChg>
        <pc:cxnChg chg="add">
          <ac:chgData name="MK Benshoof" userId="S::mk.benshoof@wslax.org::21bf2674-22ef-449c-9966-17f60d558cb6" providerId="AD" clId="Web-{B21C2C8D-C454-CDBC-A54C-C6E8BE104A65}" dt="2024-10-25T02:20:44.623" v="60"/>
          <ac:cxnSpMkLst>
            <pc:docMk/>
            <pc:sldMk cId="438916241" sldId="280"/>
            <ac:cxnSpMk id="11" creationId="{C8F51B3F-8331-4E4A-AE96-D47B1006EEAD}"/>
          </ac:cxnSpMkLst>
        </pc:cxnChg>
      </pc:sldChg>
      <pc:sldChg chg="addSp delSp modSp mod setBg">
        <pc:chgData name="MK Benshoof" userId="S::mk.benshoof@wslax.org::21bf2674-22ef-449c-9966-17f60d558cb6" providerId="AD" clId="Web-{B21C2C8D-C454-CDBC-A54C-C6E8BE104A65}" dt="2024-10-25T02:21:33.188" v="67"/>
        <pc:sldMkLst>
          <pc:docMk/>
          <pc:sldMk cId="1667415849" sldId="281"/>
        </pc:sldMkLst>
        <pc:spChg chg="mod">
          <ac:chgData name="MK Benshoof" userId="S::mk.benshoof@wslax.org::21bf2674-22ef-449c-9966-17f60d558cb6" providerId="AD" clId="Web-{B21C2C8D-C454-CDBC-A54C-C6E8BE104A65}" dt="2024-10-25T02:21:33.172" v="66"/>
          <ac:spMkLst>
            <pc:docMk/>
            <pc:sldMk cId="1667415849" sldId="281"/>
            <ac:spMk id="2" creationId="{C89DC38D-E0C4-3C23-10F1-E183D2D3C050}"/>
          </ac:spMkLst>
        </pc:spChg>
        <pc:spChg chg="add del mod">
          <ac:chgData name="MK Benshoof" userId="S::mk.benshoof@wslax.org::21bf2674-22ef-449c-9966-17f60d558cb6" providerId="AD" clId="Web-{B21C2C8D-C454-CDBC-A54C-C6E8BE104A65}" dt="2024-10-25T02:21:33.188" v="67"/>
          <ac:spMkLst>
            <pc:docMk/>
            <pc:sldMk cId="1667415849" sldId="281"/>
            <ac:spMk id="3" creationId="{8000263B-7205-1138-DCAA-9606C54FC434}"/>
          </ac:spMkLst>
        </pc:spChg>
        <pc:spChg chg="add del">
          <ac:chgData name="MK Benshoof" userId="S::mk.benshoof@wslax.org::21bf2674-22ef-449c-9966-17f60d558cb6" providerId="AD" clId="Web-{B21C2C8D-C454-CDBC-A54C-C6E8BE104A65}" dt="2024-10-25T02:21:33.172" v="66"/>
          <ac:spMkLst>
            <pc:docMk/>
            <pc:sldMk cId="1667415849" sldId="281"/>
            <ac:spMk id="9" creationId="{2659FDB4-FCBE-4A89-B46D-43D4FA54464D}"/>
          </ac:spMkLst>
        </pc:spChg>
        <pc:graphicFrameChg chg="add del">
          <ac:chgData name="MK Benshoof" userId="S::mk.benshoof@wslax.org::21bf2674-22ef-449c-9966-17f60d558cb6" providerId="AD" clId="Web-{B21C2C8D-C454-CDBC-A54C-C6E8BE104A65}" dt="2024-10-25T02:21:33.172" v="66"/>
          <ac:graphicFrameMkLst>
            <pc:docMk/>
            <pc:sldMk cId="1667415849" sldId="281"/>
            <ac:graphicFrameMk id="5" creationId="{29F526BE-0CDA-9394-A64A-1ED6E68F4FFB}"/>
          </ac:graphicFrameMkLst>
        </pc:graphicFrameChg>
        <pc:graphicFrameChg chg="add">
          <ac:chgData name="MK Benshoof" userId="S::mk.benshoof@wslax.org::21bf2674-22ef-449c-9966-17f60d558cb6" providerId="AD" clId="Web-{B21C2C8D-C454-CDBC-A54C-C6E8BE104A65}" dt="2024-10-25T02:21:33.188" v="67"/>
          <ac:graphicFrameMkLst>
            <pc:docMk/>
            <pc:sldMk cId="1667415849" sldId="281"/>
            <ac:graphicFrameMk id="13" creationId="{28A1A0AC-6925-B371-EAEA-8381CA1D4AE7}"/>
          </ac:graphicFrameMkLst>
        </pc:graphicFrameChg>
        <pc:cxnChg chg="add del">
          <ac:chgData name="MK Benshoof" userId="S::mk.benshoof@wslax.org::21bf2674-22ef-449c-9966-17f60d558cb6" providerId="AD" clId="Web-{B21C2C8D-C454-CDBC-A54C-C6E8BE104A65}" dt="2024-10-25T02:21:33.172" v="66"/>
          <ac:cxnSpMkLst>
            <pc:docMk/>
            <pc:sldMk cId="1667415849" sldId="281"/>
            <ac:cxnSpMk id="11" creationId="{C8F51B3F-8331-4E4A-AE96-D47B1006EEAD}"/>
          </ac:cxnSpMkLst>
        </pc:cxnChg>
      </pc:sldChg>
      <pc:sldChg chg="addSp delSp modSp mod setBg">
        <pc:chgData name="MK Benshoof" userId="S::mk.benshoof@wslax.org::21bf2674-22ef-449c-9966-17f60d558cb6" providerId="AD" clId="Web-{B21C2C8D-C454-CDBC-A54C-C6E8BE104A65}" dt="2024-10-25T02:27:13.920" v="84"/>
        <pc:sldMkLst>
          <pc:docMk/>
          <pc:sldMk cId="3341146136" sldId="282"/>
        </pc:sldMkLst>
        <pc:spChg chg="mod">
          <ac:chgData name="MK Benshoof" userId="S::mk.benshoof@wslax.org::21bf2674-22ef-449c-9966-17f60d558cb6" providerId="AD" clId="Web-{B21C2C8D-C454-CDBC-A54C-C6E8BE104A65}" dt="2024-10-25T02:24:28.929" v="78"/>
          <ac:spMkLst>
            <pc:docMk/>
            <pc:sldMk cId="3341146136" sldId="282"/>
            <ac:spMk id="2" creationId="{706C8F86-0054-BCF1-21A4-9F0D654F3423}"/>
          </ac:spMkLst>
        </pc:spChg>
        <pc:spChg chg="add del mod">
          <ac:chgData name="MK Benshoof" userId="S::mk.benshoof@wslax.org::21bf2674-22ef-449c-9966-17f60d558cb6" providerId="AD" clId="Web-{B21C2C8D-C454-CDBC-A54C-C6E8BE104A65}" dt="2024-10-25T02:24:28.929" v="78"/>
          <ac:spMkLst>
            <pc:docMk/>
            <pc:sldMk cId="3341146136" sldId="282"/>
            <ac:spMk id="3" creationId="{D6A862AF-3992-28C5-B092-1AE5521BD83F}"/>
          </ac:spMkLst>
        </pc:spChg>
        <pc:spChg chg="add del">
          <ac:chgData name="MK Benshoof" userId="S::mk.benshoof@wslax.org::21bf2674-22ef-449c-9966-17f60d558cb6" providerId="AD" clId="Web-{B21C2C8D-C454-CDBC-A54C-C6E8BE104A65}" dt="2024-10-25T02:22:20.877" v="73"/>
          <ac:spMkLst>
            <pc:docMk/>
            <pc:sldMk cId="3341146136" sldId="282"/>
            <ac:spMk id="8" creationId="{907EF6B7-1338-4443-8C46-6A318D952DFD}"/>
          </ac:spMkLst>
        </pc:spChg>
        <pc:spChg chg="add del">
          <ac:chgData name="MK Benshoof" userId="S::mk.benshoof@wslax.org::21bf2674-22ef-449c-9966-17f60d558cb6" providerId="AD" clId="Web-{B21C2C8D-C454-CDBC-A54C-C6E8BE104A65}" dt="2024-10-25T02:22:20.877" v="73"/>
          <ac:spMkLst>
            <pc:docMk/>
            <pc:sldMk cId="3341146136" sldId="282"/>
            <ac:spMk id="9" creationId="{D6A862AF-3992-28C5-B092-1AE5521BD83F}"/>
          </ac:spMkLst>
        </pc:spChg>
        <pc:spChg chg="add del">
          <ac:chgData name="MK Benshoof" userId="S::mk.benshoof@wslax.org::21bf2674-22ef-449c-9966-17f60d558cb6" providerId="AD" clId="Web-{B21C2C8D-C454-CDBC-A54C-C6E8BE104A65}" dt="2024-10-25T02:22:20.877" v="73"/>
          <ac:spMkLst>
            <pc:docMk/>
            <pc:sldMk cId="3341146136" sldId="282"/>
            <ac:spMk id="10" creationId="{DAAE4CDD-124C-4DCF-9584-B6033B545DD5}"/>
          </ac:spMkLst>
        </pc:spChg>
        <pc:spChg chg="add del">
          <ac:chgData name="MK Benshoof" userId="S::mk.benshoof@wslax.org::21bf2674-22ef-449c-9966-17f60d558cb6" providerId="AD" clId="Web-{B21C2C8D-C454-CDBC-A54C-C6E8BE104A65}" dt="2024-10-25T02:22:20.877" v="73"/>
          <ac:spMkLst>
            <pc:docMk/>
            <pc:sldMk cId="3341146136" sldId="282"/>
            <ac:spMk id="12" creationId="{081E4A58-353D-44AE-B2FC-2A74E2E400F7}"/>
          </ac:spMkLst>
        </pc:spChg>
        <pc:spChg chg="add del">
          <ac:chgData name="MK Benshoof" userId="S::mk.benshoof@wslax.org::21bf2674-22ef-449c-9966-17f60d558cb6" providerId="AD" clId="Web-{B21C2C8D-C454-CDBC-A54C-C6E8BE104A65}" dt="2024-10-25T02:24:04.022" v="75"/>
          <ac:spMkLst>
            <pc:docMk/>
            <pc:sldMk cId="3341146136" sldId="282"/>
            <ac:spMk id="14" creationId="{2659FDB4-FCBE-4A89-B46D-43D4FA54464D}"/>
          </ac:spMkLst>
        </pc:spChg>
        <pc:spChg chg="add del">
          <ac:chgData name="MK Benshoof" userId="S::mk.benshoof@wslax.org::21bf2674-22ef-449c-9966-17f60d558cb6" providerId="AD" clId="Web-{B21C2C8D-C454-CDBC-A54C-C6E8BE104A65}" dt="2024-10-25T02:24:28.898" v="77"/>
          <ac:spMkLst>
            <pc:docMk/>
            <pc:sldMk cId="3341146136" sldId="282"/>
            <ac:spMk id="17" creationId="{907EF6B7-1338-4443-8C46-6A318D952DFD}"/>
          </ac:spMkLst>
        </pc:spChg>
        <pc:spChg chg="add del">
          <ac:chgData name="MK Benshoof" userId="S::mk.benshoof@wslax.org::21bf2674-22ef-449c-9966-17f60d558cb6" providerId="AD" clId="Web-{B21C2C8D-C454-CDBC-A54C-C6E8BE104A65}" dt="2024-10-25T02:24:28.898" v="77"/>
          <ac:spMkLst>
            <pc:docMk/>
            <pc:sldMk cId="3341146136" sldId="282"/>
            <ac:spMk id="18" creationId="{DAAE4CDD-124C-4DCF-9584-B6033B545DD5}"/>
          </ac:spMkLst>
        </pc:spChg>
        <pc:spChg chg="add del">
          <ac:chgData name="MK Benshoof" userId="S::mk.benshoof@wslax.org::21bf2674-22ef-449c-9966-17f60d558cb6" providerId="AD" clId="Web-{B21C2C8D-C454-CDBC-A54C-C6E8BE104A65}" dt="2024-10-25T02:24:28.898" v="77"/>
          <ac:spMkLst>
            <pc:docMk/>
            <pc:sldMk cId="3341146136" sldId="282"/>
            <ac:spMk id="19" creationId="{081E4A58-353D-44AE-B2FC-2A74E2E400F7}"/>
          </ac:spMkLst>
        </pc:spChg>
        <pc:spChg chg="add del">
          <ac:chgData name="MK Benshoof" userId="S::mk.benshoof@wslax.org::21bf2674-22ef-449c-9966-17f60d558cb6" providerId="AD" clId="Web-{B21C2C8D-C454-CDBC-A54C-C6E8BE104A65}" dt="2024-10-25T02:24:28.898" v="77"/>
          <ac:spMkLst>
            <pc:docMk/>
            <pc:sldMk cId="3341146136" sldId="282"/>
            <ac:spMk id="20" creationId="{D6A862AF-3992-28C5-B092-1AE5521BD83F}"/>
          </ac:spMkLst>
        </pc:spChg>
        <pc:spChg chg="add">
          <ac:chgData name="MK Benshoof" userId="S::mk.benshoof@wslax.org::21bf2674-22ef-449c-9966-17f60d558cb6" providerId="AD" clId="Web-{B21C2C8D-C454-CDBC-A54C-C6E8BE104A65}" dt="2024-10-25T02:24:28.929" v="78"/>
          <ac:spMkLst>
            <pc:docMk/>
            <pc:sldMk cId="3341146136" sldId="282"/>
            <ac:spMk id="22" creationId="{2659FDB4-FCBE-4A89-B46D-43D4FA54464D}"/>
          </ac:spMkLst>
        </pc:spChg>
        <pc:graphicFrameChg chg="add del">
          <ac:chgData name="MK Benshoof" userId="S::mk.benshoof@wslax.org::21bf2674-22ef-449c-9966-17f60d558cb6" providerId="AD" clId="Web-{B21C2C8D-C454-CDBC-A54C-C6E8BE104A65}" dt="2024-10-25T02:22:01.720" v="69"/>
          <ac:graphicFrameMkLst>
            <pc:docMk/>
            <pc:sldMk cId="3341146136" sldId="282"/>
            <ac:graphicFrameMk id="5" creationId="{E10E858A-2F9F-3F59-9654-BBAA19304D5B}"/>
          </ac:graphicFrameMkLst>
        </pc:graphicFrameChg>
        <pc:graphicFrameChg chg="add del">
          <ac:chgData name="MK Benshoof" userId="S::mk.benshoof@wslax.org::21bf2674-22ef-449c-9966-17f60d558cb6" providerId="AD" clId="Web-{B21C2C8D-C454-CDBC-A54C-C6E8BE104A65}" dt="2024-10-25T02:22:17.611" v="71"/>
          <ac:graphicFrameMkLst>
            <pc:docMk/>
            <pc:sldMk cId="3341146136" sldId="282"/>
            <ac:graphicFrameMk id="7" creationId="{FDA1B1B1-DC0A-A773-32DF-2681D049BE3D}"/>
          </ac:graphicFrameMkLst>
        </pc:graphicFrameChg>
        <pc:graphicFrameChg chg="add del">
          <ac:chgData name="MK Benshoof" userId="S::mk.benshoof@wslax.org::21bf2674-22ef-449c-9966-17f60d558cb6" providerId="AD" clId="Web-{B21C2C8D-C454-CDBC-A54C-C6E8BE104A65}" dt="2024-10-25T02:24:04.022" v="75"/>
          <ac:graphicFrameMkLst>
            <pc:docMk/>
            <pc:sldMk cId="3341146136" sldId="282"/>
            <ac:graphicFrameMk id="15" creationId="{E543A94D-D3FF-E091-507F-03908828FA60}"/>
          </ac:graphicFrameMkLst>
        </pc:graphicFrameChg>
        <pc:graphicFrameChg chg="add mod modVis modGraphic">
          <ac:chgData name="MK Benshoof" userId="S::mk.benshoof@wslax.org::21bf2674-22ef-449c-9966-17f60d558cb6" providerId="AD" clId="Web-{B21C2C8D-C454-CDBC-A54C-C6E8BE104A65}" dt="2024-10-25T02:27:13.920" v="84"/>
          <ac:graphicFrameMkLst>
            <pc:docMk/>
            <pc:sldMk cId="3341146136" sldId="282"/>
            <ac:graphicFrameMk id="24" creationId="{E543A94D-D3FF-E091-507F-03908828FA60}"/>
          </ac:graphicFrameMkLst>
        </pc:graphicFrameChg>
        <pc:cxnChg chg="add del">
          <ac:chgData name="MK Benshoof" userId="S::mk.benshoof@wslax.org::21bf2674-22ef-449c-9966-17f60d558cb6" providerId="AD" clId="Web-{B21C2C8D-C454-CDBC-A54C-C6E8BE104A65}" dt="2024-10-25T02:24:04.022" v="75"/>
          <ac:cxnSpMkLst>
            <pc:docMk/>
            <pc:sldMk cId="3341146136" sldId="282"/>
            <ac:cxnSpMk id="11" creationId="{C8F51B3F-8331-4E4A-AE96-D47B1006EEAD}"/>
          </ac:cxnSpMkLst>
        </pc:cxnChg>
        <pc:cxnChg chg="add mod modVis">
          <ac:chgData name="MK Benshoof" userId="S::mk.benshoof@wslax.org::21bf2674-22ef-449c-9966-17f60d558cb6" providerId="AD" clId="Web-{B21C2C8D-C454-CDBC-A54C-C6E8BE104A65}" dt="2024-10-25T02:25:12.618" v="82"/>
          <ac:cxnSpMkLst>
            <pc:docMk/>
            <pc:sldMk cId="3341146136" sldId="282"/>
            <ac:cxnSpMk id="23" creationId="{C8F51B3F-8331-4E4A-AE96-D47B1006EEAD}"/>
          </ac:cxnSpMkLst>
        </pc:cxnChg>
      </pc:sldChg>
      <pc:sldChg chg="addSp modSp mod setBg">
        <pc:chgData name="MK Benshoof" userId="S::mk.benshoof@wslax.org::21bf2674-22ef-449c-9966-17f60d558cb6" providerId="AD" clId="Web-{B21C2C8D-C454-CDBC-A54C-C6E8BE104A65}" dt="2024-10-25T02:27:41.374" v="85"/>
        <pc:sldMkLst>
          <pc:docMk/>
          <pc:sldMk cId="165053577" sldId="283"/>
        </pc:sldMkLst>
        <pc:spChg chg="mod">
          <ac:chgData name="MK Benshoof" userId="S::mk.benshoof@wslax.org::21bf2674-22ef-449c-9966-17f60d558cb6" providerId="AD" clId="Web-{B21C2C8D-C454-CDBC-A54C-C6E8BE104A65}" dt="2024-10-25T02:27:41.374" v="85"/>
          <ac:spMkLst>
            <pc:docMk/>
            <pc:sldMk cId="165053577" sldId="283"/>
            <ac:spMk id="2" creationId="{3996CC27-9AB0-E217-7C4E-A95E45642A97}"/>
          </ac:spMkLst>
        </pc:spChg>
        <pc:spChg chg="mod">
          <ac:chgData name="MK Benshoof" userId="S::mk.benshoof@wslax.org::21bf2674-22ef-449c-9966-17f60d558cb6" providerId="AD" clId="Web-{B21C2C8D-C454-CDBC-A54C-C6E8BE104A65}" dt="2024-10-25T02:27:41.374" v="85"/>
          <ac:spMkLst>
            <pc:docMk/>
            <pc:sldMk cId="165053577" sldId="283"/>
            <ac:spMk id="3" creationId="{E4A8C20B-21B8-B79B-C8EE-20789C210C59}"/>
          </ac:spMkLst>
        </pc:spChg>
        <pc:spChg chg="add">
          <ac:chgData name="MK Benshoof" userId="S::mk.benshoof@wslax.org::21bf2674-22ef-449c-9966-17f60d558cb6" providerId="AD" clId="Web-{B21C2C8D-C454-CDBC-A54C-C6E8BE104A65}" dt="2024-10-25T02:27:41.374" v="85"/>
          <ac:spMkLst>
            <pc:docMk/>
            <pc:sldMk cId="165053577" sldId="283"/>
            <ac:spMk id="8" creationId="{100EDD19-6802-4EC3-95CE-CFFAB042CFD6}"/>
          </ac:spMkLst>
        </pc:spChg>
        <pc:spChg chg="add">
          <ac:chgData name="MK Benshoof" userId="S::mk.benshoof@wslax.org::21bf2674-22ef-449c-9966-17f60d558cb6" providerId="AD" clId="Web-{B21C2C8D-C454-CDBC-A54C-C6E8BE104A65}" dt="2024-10-25T02:27:41.374" v="85"/>
          <ac:spMkLst>
            <pc:docMk/>
            <pc:sldMk cId="165053577" sldId="283"/>
            <ac:spMk id="10" creationId="{DB17E863-922E-4C26-BD64-E8FD41D28661}"/>
          </ac:spMkLst>
        </pc:spChg>
      </pc:sldChg>
      <pc:sldChg chg="addSp delSp modSp mod setBg">
        <pc:chgData name="MK Benshoof" userId="S::mk.benshoof@wslax.org::21bf2674-22ef-449c-9966-17f60d558cb6" providerId="AD" clId="Web-{B21C2C8D-C454-CDBC-A54C-C6E8BE104A65}" dt="2024-10-25T02:28:22.172" v="88"/>
        <pc:sldMkLst>
          <pc:docMk/>
          <pc:sldMk cId="3043645334" sldId="284"/>
        </pc:sldMkLst>
        <pc:spChg chg="mod">
          <ac:chgData name="MK Benshoof" userId="S::mk.benshoof@wslax.org::21bf2674-22ef-449c-9966-17f60d558cb6" providerId="AD" clId="Web-{B21C2C8D-C454-CDBC-A54C-C6E8BE104A65}" dt="2024-10-25T02:28:22.172" v="88"/>
          <ac:spMkLst>
            <pc:docMk/>
            <pc:sldMk cId="3043645334" sldId="284"/>
            <ac:spMk id="2" creationId="{B623252C-137E-2959-2140-4B0D0543A125}"/>
          </ac:spMkLst>
        </pc:spChg>
        <pc:spChg chg="add del">
          <ac:chgData name="MK Benshoof" userId="S::mk.benshoof@wslax.org::21bf2674-22ef-449c-9966-17f60d558cb6" providerId="AD" clId="Web-{B21C2C8D-C454-CDBC-A54C-C6E8BE104A65}" dt="2024-10-25T02:28:22.172" v="88"/>
          <ac:spMkLst>
            <pc:docMk/>
            <pc:sldMk cId="3043645334" sldId="284"/>
            <ac:spMk id="3" creationId="{F41C89E9-D251-72EE-F61C-E9CFDF9787F3}"/>
          </ac:spMkLst>
        </pc:spChg>
        <pc:spChg chg="add">
          <ac:chgData name="MK Benshoof" userId="S::mk.benshoof@wslax.org::21bf2674-22ef-449c-9966-17f60d558cb6" providerId="AD" clId="Web-{B21C2C8D-C454-CDBC-A54C-C6E8BE104A65}" dt="2024-10-25T02:28:22.172" v="88"/>
          <ac:spMkLst>
            <pc:docMk/>
            <pc:sldMk cId="3043645334" sldId="284"/>
            <ac:spMk id="8" creationId="{100EDD19-6802-4EC3-95CE-CFFAB042CFD6}"/>
          </ac:spMkLst>
        </pc:spChg>
        <pc:spChg chg="add del">
          <ac:chgData name="MK Benshoof" userId="S::mk.benshoof@wslax.org::21bf2674-22ef-449c-9966-17f60d558cb6" providerId="AD" clId="Web-{B21C2C8D-C454-CDBC-A54C-C6E8BE104A65}" dt="2024-10-25T02:28:22.172" v="87"/>
          <ac:spMkLst>
            <pc:docMk/>
            <pc:sldMk cId="3043645334" sldId="284"/>
            <ac:spMk id="9" creationId="{C5278130-DFE0-457B-8698-88DF69019DDE}"/>
          </ac:spMkLst>
        </pc:spChg>
        <pc:spChg chg="add">
          <ac:chgData name="MK Benshoof" userId="S::mk.benshoof@wslax.org::21bf2674-22ef-449c-9966-17f60d558cb6" providerId="AD" clId="Web-{B21C2C8D-C454-CDBC-A54C-C6E8BE104A65}" dt="2024-10-25T02:28:22.172" v="88"/>
          <ac:spMkLst>
            <pc:docMk/>
            <pc:sldMk cId="3043645334" sldId="284"/>
            <ac:spMk id="10" creationId="{DB17E863-922E-4C26-BD64-E8FD41D28661}"/>
          </ac:spMkLst>
        </pc:spChg>
        <pc:spChg chg="add del">
          <ac:chgData name="MK Benshoof" userId="S::mk.benshoof@wslax.org::21bf2674-22ef-449c-9966-17f60d558cb6" providerId="AD" clId="Web-{B21C2C8D-C454-CDBC-A54C-C6E8BE104A65}" dt="2024-10-25T02:28:22.172" v="87"/>
          <ac:spMkLst>
            <pc:docMk/>
            <pc:sldMk cId="3043645334" sldId="284"/>
            <ac:spMk id="11" creationId="{2F99531B-1681-4D6E-BECB-18325B33A618}"/>
          </ac:spMkLst>
        </pc:spChg>
        <pc:spChg chg="add del">
          <ac:chgData name="MK Benshoof" userId="S::mk.benshoof@wslax.org::21bf2674-22ef-449c-9966-17f60d558cb6" providerId="AD" clId="Web-{B21C2C8D-C454-CDBC-A54C-C6E8BE104A65}" dt="2024-10-25T02:28:22.172" v="87"/>
          <ac:spMkLst>
            <pc:docMk/>
            <pc:sldMk cId="3043645334" sldId="284"/>
            <ac:spMk id="13" creationId="{20344094-430A-400B-804B-910E696A1A90}"/>
          </ac:spMkLst>
        </pc:spChg>
        <pc:spChg chg="add del">
          <ac:chgData name="MK Benshoof" userId="S::mk.benshoof@wslax.org::21bf2674-22ef-449c-9966-17f60d558cb6" providerId="AD" clId="Web-{B21C2C8D-C454-CDBC-A54C-C6E8BE104A65}" dt="2024-10-25T02:28:22.172" v="87"/>
          <ac:spMkLst>
            <pc:docMk/>
            <pc:sldMk cId="3043645334" sldId="284"/>
            <ac:spMk id="15" creationId="{453C67DF-7782-4E57-AB9B-F1B4811AD8FE}"/>
          </ac:spMkLst>
        </pc:spChg>
        <pc:spChg chg="add">
          <ac:chgData name="MK Benshoof" userId="S::mk.benshoof@wslax.org::21bf2674-22ef-449c-9966-17f60d558cb6" providerId="AD" clId="Web-{B21C2C8D-C454-CDBC-A54C-C6E8BE104A65}" dt="2024-10-25T02:28:22.172" v="88"/>
          <ac:spMkLst>
            <pc:docMk/>
            <pc:sldMk cId="3043645334" sldId="284"/>
            <ac:spMk id="21" creationId="{F41C89E9-D251-72EE-F61C-E9CFDF9787F3}"/>
          </ac:spMkLst>
        </pc:spChg>
        <pc:graphicFrameChg chg="add del">
          <ac:chgData name="MK Benshoof" userId="S::mk.benshoof@wslax.org::21bf2674-22ef-449c-9966-17f60d558cb6" providerId="AD" clId="Web-{B21C2C8D-C454-CDBC-A54C-C6E8BE104A65}" dt="2024-10-25T02:28:22.172" v="87"/>
          <ac:graphicFrameMkLst>
            <pc:docMk/>
            <pc:sldMk cId="3043645334" sldId="284"/>
            <ac:graphicFrameMk id="5" creationId="{DDFA1F3C-DA31-A18E-3C0C-E886A6011AFC}"/>
          </ac:graphicFrameMkLst>
        </pc:graphicFrameChg>
        <pc:cxnChg chg="add del">
          <ac:chgData name="MK Benshoof" userId="S::mk.benshoof@wslax.org::21bf2674-22ef-449c-9966-17f60d558cb6" providerId="AD" clId="Web-{B21C2C8D-C454-CDBC-A54C-C6E8BE104A65}" dt="2024-10-25T02:28:22.172" v="87"/>
          <ac:cxnSpMkLst>
            <pc:docMk/>
            <pc:sldMk cId="3043645334" sldId="284"/>
            <ac:cxnSpMk id="17" creationId="{B03A5AE3-BD30-455C-842B-7626C8BEF097}"/>
          </ac:cxnSpMkLst>
        </pc:cxnChg>
        <pc:cxnChg chg="add del">
          <ac:chgData name="MK Benshoof" userId="S::mk.benshoof@wslax.org::21bf2674-22ef-449c-9966-17f60d558cb6" providerId="AD" clId="Web-{B21C2C8D-C454-CDBC-A54C-C6E8BE104A65}" dt="2024-10-25T02:28:22.172" v="87"/>
          <ac:cxnSpMkLst>
            <pc:docMk/>
            <pc:sldMk cId="3043645334" sldId="284"/>
            <ac:cxnSpMk id="19" creationId="{2DBECAA5-1F2D-470D-875C-8F2C2CA3E54B}"/>
          </ac:cxnSpMkLst>
        </pc:cxnChg>
      </pc:sldChg>
    </pc:docChg>
  </pc:docChgLst>
  <pc:docChgLst>
    <pc:chgData name="jetlw66" userId="S::jetlw66_gmail.com#ext#@netorg13806686.onmicrosoft.com::16bb1b2b-0052-4703-aab8-7627f93f7b1f" providerId="AD" clId="Web-{CA235D35-6B34-4FA7-6DF5-F663929DC6C7}"/>
    <pc:docChg chg="modSld">
      <pc:chgData name="jetlw66" userId="S::jetlw66_gmail.com#ext#@netorg13806686.onmicrosoft.com::16bb1b2b-0052-4703-aab8-7627f93f7b1f" providerId="AD" clId="Web-{CA235D35-6B34-4FA7-6DF5-F663929DC6C7}" dt="2024-10-24T03:25:42.336" v="4" actId="20577"/>
      <pc:docMkLst>
        <pc:docMk/>
      </pc:docMkLst>
      <pc:sldChg chg="modSp">
        <pc:chgData name="jetlw66" userId="S::jetlw66_gmail.com#ext#@netorg13806686.onmicrosoft.com::16bb1b2b-0052-4703-aab8-7627f93f7b1f" providerId="AD" clId="Web-{CA235D35-6B34-4FA7-6DF5-F663929DC6C7}" dt="2024-10-24T03:25:42.336" v="4" actId="20577"/>
        <pc:sldMkLst>
          <pc:docMk/>
          <pc:sldMk cId="4209836160" sldId="276"/>
        </pc:sldMkLst>
        <pc:spChg chg="mod">
          <ac:chgData name="jetlw66" userId="S::jetlw66_gmail.com#ext#@netorg13806686.onmicrosoft.com::16bb1b2b-0052-4703-aab8-7627f93f7b1f" providerId="AD" clId="Web-{CA235D35-6B34-4FA7-6DF5-F663929DC6C7}" dt="2024-10-24T03:25:42.336" v="4" actId="20577"/>
          <ac:spMkLst>
            <pc:docMk/>
            <pc:sldMk cId="4209836160" sldId="276"/>
            <ac:spMk id="3" creationId="{B5451B8C-6086-6287-6A17-94078DA066CE}"/>
          </ac:spMkLst>
        </pc:spChg>
      </pc:sldChg>
    </pc:docChg>
  </pc:docChgLst>
  <pc:docChgLst>
    <pc:chgData name="MK Benshoof" userId="S::mk.benshoof@wslax.org::21bf2674-22ef-449c-9966-17f60d558cb6" providerId="AD" clId="Web-{2E4B03DF-11A8-CFCB-75C5-756F4CD9BE1D}"/>
    <pc:docChg chg="addSld modSld">
      <pc:chgData name="MK Benshoof" userId="S::mk.benshoof@wslax.org::21bf2674-22ef-449c-9966-17f60d558cb6" providerId="AD" clId="Web-{2E4B03DF-11A8-CFCB-75C5-756F4CD9BE1D}" dt="2024-10-25T18:35:16.347" v="4"/>
      <pc:docMkLst>
        <pc:docMk/>
      </pc:docMkLst>
      <pc:sldChg chg="addSp delSp modSp">
        <pc:chgData name="MK Benshoof" userId="S::mk.benshoof@wslax.org::21bf2674-22ef-449c-9966-17f60d558cb6" providerId="AD" clId="Web-{2E4B03DF-11A8-CFCB-75C5-756F4CD9BE1D}" dt="2024-10-25T18:35:05.394" v="3"/>
        <pc:sldMkLst>
          <pc:docMk/>
          <pc:sldMk cId="1857304450" sldId="285"/>
        </pc:sldMkLst>
        <pc:spChg chg="add del mod">
          <ac:chgData name="MK Benshoof" userId="S::mk.benshoof@wslax.org::21bf2674-22ef-449c-9966-17f60d558cb6" providerId="AD" clId="Web-{2E4B03DF-11A8-CFCB-75C5-756F4CD9BE1D}" dt="2024-10-25T18:35:05.394" v="3"/>
          <ac:spMkLst>
            <pc:docMk/>
            <pc:sldMk cId="1857304450" sldId="285"/>
            <ac:spMk id="3" creationId="{3E2F6DB2-3F7F-883B-5C53-547C1C02069D}"/>
          </ac:spMkLst>
        </pc:spChg>
      </pc:sldChg>
      <pc:sldChg chg="new">
        <pc:chgData name="MK Benshoof" userId="S::mk.benshoof@wslax.org::21bf2674-22ef-449c-9966-17f60d558cb6" providerId="AD" clId="Web-{2E4B03DF-11A8-CFCB-75C5-756F4CD9BE1D}" dt="2024-10-25T18:35:16.347" v="4"/>
        <pc:sldMkLst>
          <pc:docMk/>
          <pc:sldMk cId="4095968291" sldId="286"/>
        </pc:sldMkLst>
      </pc:sldChg>
    </pc:docChg>
  </pc:docChgLst>
  <pc:docChgLst>
    <pc:chgData name="MK Benshoof" userId="S::mk.benshoof@wslax.org::21bf2674-22ef-449c-9966-17f60d558cb6" providerId="AD" clId="Web-{6FEBE39F-95DB-0B44-DFD4-F465EA0DC47C}"/>
    <pc:docChg chg="addSld modSld">
      <pc:chgData name="MK Benshoof" userId="S::mk.benshoof@wslax.org::21bf2674-22ef-449c-9966-17f60d558cb6" providerId="AD" clId="Web-{6FEBE39F-95DB-0B44-DFD4-F465EA0DC47C}" dt="2024-10-25T21:57:16.547" v="268" actId="20577"/>
      <pc:docMkLst>
        <pc:docMk/>
      </pc:docMkLst>
      <pc:sldChg chg="modSp">
        <pc:chgData name="MK Benshoof" userId="S::mk.benshoof@wslax.org::21bf2674-22ef-449c-9966-17f60d558cb6" providerId="AD" clId="Web-{6FEBE39F-95DB-0B44-DFD4-F465EA0DC47C}" dt="2024-10-25T19:20:21.433" v="249" actId="20577"/>
        <pc:sldMkLst>
          <pc:docMk/>
          <pc:sldMk cId="864216837" sldId="269"/>
        </pc:sldMkLst>
        <pc:graphicFrameChg chg="modGraphic">
          <ac:chgData name="MK Benshoof" userId="S::mk.benshoof@wslax.org::21bf2674-22ef-449c-9966-17f60d558cb6" providerId="AD" clId="Web-{6FEBE39F-95DB-0B44-DFD4-F465EA0DC47C}" dt="2024-10-25T19:20:21.433" v="249" actId="20577"/>
          <ac:graphicFrameMkLst>
            <pc:docMk/>
            <pc:sldMk cId="864216837" sldId="269"/>
            <ac:graphicFrameMk id="5" creationId="{2CAD95EB-988C-C77E-A228-89E78BB52554}"/>
          </ac:graphicFrameMkLst>
        </pc:graphicFrameChg>
      </pc:sldChg>
      <pc:sldChg chg="modSp">
        <pc:chgData name="MK Benshoof" userId="S::mk.benshoof@wslax.org::21bf2674-22ef-449c-9966-17f60d558cb6" providerId="AD" clId="Web-{6FEBE39F-95DB-0B44-DFD4-F465EA0DC47C}" dt="2024-10-25T18:38:08.319" v="15" actId="20577"/>
        <pc:sldMkLst>
          <pc:docMk/>
          <pc:sldMk cId="2243533831" sldId="270"/>
        </pc:sldMkLst>
        <pc:spChg chg="mod">
          <ac:chgData name="MK Benshoof" userId="S::mk.benshoof@wslax.org::21bf2674-22ef-449c-9966-17f60d558cb6" providerId="AD" clId="Web-{6FEBE39F-95DB-0B44-DFD4-F465EA0DC47C}" dt="2024-10-25T18:38:08.319" v="15" actId="20577"/>
          <ac:spMkLst>
            <pc:docMk/>
            <pc:sldMk cId="2243533831" sldId="270"/>
            <ac:spMk id="2" creationId="{84C9CC91-9F3A-EA5A-7DF2-E4D60F19EA8D}"/>
          </ac:spMkLst>
        </pc:spChg>
      </pc:sldChg>
      <pc:sldChg chg="addSp delSp modSp mod setBg">
        <pc:chgData name="MK Benshoof" userId="S::mk.benshoof@wslax.org::21bf2674-22ef-449c-9966-17f60d558cb6" providerId="AD" clId="Web-{6FEBE39F-95DB-0B44-DFD4-F465EA0DC47C}" dt="2024-10-25T21:57:16.547" v="268" actId="20577"/>
        <pc:sldMkLst>
          <pc:docMk/>
          <pc:sldMk cId="4095968291" sldId="286"/>
        </pc:sldMkLst>
        <pc:spChg chg="mod">
          <ac:chgData name="MK Benshoof" userId="S::mk.benshoof@wslax.org::21bf2674-22ef-449c-9966-17f60d558cb6" providerId="AD" clId="Web-{6FEBE39F-95DB-0B44-DFD4-F465EA0DC47C}" dt="2024-10-25T19:03:00.181" v="184" actId="20577"/>
          <ac:spMkLst>
            <pc:docMk/>
            <pc:sldMk cId="4095968291" sldId="286"/>
            <ac:spMk id="2" creationId="{838A8470-E3F3-ECE8-42C8-B55A2D75A9EE}"/>
          </ac:spMkLst>
        </pc:spChg>
        <pc:spChg chg="mod">
          <ac:chgData name="MK Benshoof" userId="S::mk.benshoof@wslax.org::21bf2674-22ef-449c-9966-17f60d558cb6" providerId="AD" clId="Web-{6FEBE39F-95DB-0B44-DFD4-F465EA0DC47C}" dt="2024-10-25T21:57:16.547" v="268" actId="20577"/>
          <ac:spMkLst>
            <pc:docMk/>
            <pc:sldMk cId="4095968291" sldId="286"/>
            <ac:spMk id="3" creationId="{6B3C245E-BFBD-293F-DAFF-A02067CF8533}"/>
          </ac:spMkLst>
        </pc:spChg>
        <pc:spChg chg="add del mod">
          <ac:chgData name="MK Benshoof" userId="S::mk.benshoof@wslax.org::21bf2674-22ef-449c-9966-17f60d558cb6" providerId="AD" clId="Web-{6FEBE39F-95DB-0B44-DFD4-F465EA0DC47C}" dt="2024-10-25T18:37:20.364" v="3"/>
          <ac:spMkLst>
            <pc:docMk/>
            <pc:sldMk cId="4095968291" sldId="286"/>
            <ac:spMk id="4" creationId="{238574AC-17A9-CD54-3BFE-88594046F53A}"/>
          </ac:spMkLst>
        </pc:spChg>
        <pc:spChg chg="add">
          <ac:chgData name="MK Benshoof" userId="S::mk.benshoof@wslax.org::21bf2674-22ef-449c-9966-17f60d558cb6" providerId="AD" clId="Web-{6FEBE39F-95DB-0B44-DFD4-F465EA0DC47C}" dt="2024-10-25T19:00:51.708" v="166"/>
          <ac:spMkLst>
            <pc:docMk/>
            <pc:sldMk cId="4095968291" sldId="286"/>
            <ac:spMk id="8" creationId="{100EDD19-6802-4EC3-95CE-CFFAB042CFD6}"/>
          </ac:spMkLst>
        </pc:spChg>
        <pc:spChg chg="add">
          <ac:chgData name="MK Benshoof" userId="S::mk.benshoof@wslax.org::21bf2674-22ef-449c-9966-17f60d558cb6" providerId="AD" clId="Web-{6FEBE39F-95DB-0B44-DFD4-F465EA0DC47C}" dt="2024-10-25T19:00:51.708" v="166"/>
          <ac:spMkLst>
            <pc:docMk/>
            <pc:sldMk cId="4095968291" sldId="286"/>
            <ac:spMk id="10" creationId="{DB17E863-922E-4C26-BD64-E8FD41D28661}"/>
          </ac:spMkLst>
        </pc:spChg>
      </pc:sldChg>
      <pc:sldChg chg="addSp delSp modSp new mod setBg">
        <pc:chgData name="MK Benshoof" userId="S::mk.benshoof@wslax.org::21bf2674-22ef-449c-9966-17f60d558cb6" providerId="AD" clId="Web-{6FEBE39F-95DB-0B44-DFD4-F465EA0DC47C}" dt="2024-10-25T19:01:08.255" v="167"/>
        <pc:sldMkLst>
          <pc:docMk/>
          <pc:sldMk cId="1764017826" sldId="287"/>
        </pc:sldMkLst>
        <pc:spChg chg="mod">
          <ac:chgData name="MK Benshoof" userId="S::mk.benshoof@wslax.org::21bf2674-22ef-449c-9966-17f60d558cb6" providerId="AD" clId="Web-{6FEBE39F-95DB-0B44-DFD4-F465EA0DC47C}" dt="2024-10-25T19:01:08.255" v="167"/>
          <ac:spMkLst>
            <pc:docMk/>
            <pc:sldMk cId="1764017826" sldId="287"/>
            <ac:spMk id="2" creationId="{E10FE9E8-DEBB-C418-6C10-74E09E4F0512}"/>
          </ac:spMkLst>
        </pc:spChg>
        <pc:spChg chg="del">
          <ac:chgData name="MK Benshoof" userId="S::mk.benshoof@wslax.org::21bf2674-22ef-449c-9966-17f60d558cb6" providerId="AD" clId="Web-{6FEBE39F-95DB-0B44-DFD4-F465EA0DC47C}" dt="2024-10-25T18:41:15.903" v="50"/>
          <ac:spMkLst>
            <pc:docMk/>
            <pc:sldMk cId="1764017826" sldId="287"/>
            <ac:spMk id="3" creationId="{876342C2-7A04-70B0-C97D-7AAC7580B96E}"/>
          </ac:spMkLst>
        </pc:spChg>
        <pc:spChg chg="add">
          <ac:chgData name="MK Benshoof" userId="S::mk.benshoof@wslax.org::21bf2674-22ef-449c-9966-17f60d558cb6" providerId="AD" clId="Web-{6FEBE39F-95DB-0B44-DFD4-F465EA0DC47C}" dt="2024-10-25T19:01:08.255" v="167"/>
          <ac:spMkLst>
            <pc:docMk/>
            <pc:sldMk cId="1764017826" sldId="287"/>
            <ac:spMk id="9" creationId="{665DBBEF-238B-476B-96AB-8AAC3224ECEA}"/>
          </ac:spMkLst>
        </pc:spChg>
        <pc:spChg chg="add">
          <ac:chgData name="MK Benshoof" userId="S::mk.benshoof@wslax.org::21bf2674-22ef-449c-9966-17f60d558cb6" providerId="AD" clId="Web-{6FEBE39F-95DB-0B44-DFD4-F465EA0DC47C}" dt="2024-10-25T19:01:08.255" v="167"/>
          <ac:spMkLst>
            <pc:docMk/>
            <pc:sldMk cId="1764017826" sldId="287"/>
            <ac:spMk id="11" creationId="{3FCFB1DE-0B7E-48CC-BA90-B2AB0889F9D6}"/>
          </ac:spMkLst>
        </pc:spChg>
        <pc:picChg chg="add mod ord">
          <ac:chgData name="MK Benshoof" userId="S::mk.benshoof@wslax.org::21bf2674-22ef-449c-9966-17f60d558cb6" providerId="AD" clId="Web-{6FEBE39F-95DB-0B44-DFD4-F465EA0DC47C}" dt="2024-10-25T19:01:08.255" v="167"/>
          <ac:picMkLst>
            <pc:docMk/>
            <pc:sldMk cId="1764017826" sldId="287"/>
            <ac:picMk id="4" creationId="{4C0D0BEB-F82E-D765-D7AC-95468EF7C0FA}"/>
          </ac:picMkLst>
        </pc:picChg>
        <pc:picChg chg="add del mod">
          <ac:chgData name="MK Benshoof" userId="S::mk.benshoof@wslax.org::21bf2674-22ef-449c-9966-17f60d558cb6" providerId="AD" clId="Web-{6FEBE39F-95DB-0B44-DFD4-F465EA0DC47C}" dt="2024-10-25T18:53:57.663" v="153"/>
          <ac:picMkLst>
            <pc:docMk/>
            <pc:sldMk cId="1764017826" sldId="287"/>
            <ac:picMk id="6" creationId="{5EEB9041-251A-47DB-1CEF-D0205DD7C449}"/>
          </ac:picMkLst>
        </pc:picChg>
        <pc:picChg chg="add del mod">
          <ac:chgData name="MK Benshoof" userId="S::mk.benshoof@wslax.org::21bf2674-22ef-449c-9966-17f60d558cb6" providerId="AD" clId="Web-{6FEBE39F-95DB-0B44-DFD4-F465EA0DC47C}" dt="2024-10-25T18:55:12.181" v="158"/>
          <ac:picMkLst>
            <pc:docMk/>
            <pc:sldMk cId="1764017826" sldId="287"/>
            <ac:picMk id="7" creationId="{292F421D-48A1-C339-3C65-2F4708495191}"/>
          </ac:picMkLst>
        </pc:picChg>
        <pc:picChg chg="add del mod">
          <ac:chgData name="MK Benshoof" userId="S::mk.benshoof@wslax.org::21bf2674-22ef-449c-9966-17f60d558cb6" providerId="AD" clId="Web-{6FEBE39F-95DB-0B44-DFD4-F465EA0DC47C}" dt="2024-10-25T18:56:01.714" v="161"/>
          <ac:picMkLst>
            <pc:docMk/>
            <pc:sldMk cId="1764017826" sldId="287"/>
            <ac:picMk id="8" creationId="{05F84E0C-BB16-FB33-55BB-2662A4016D37}"/>
          </ac:picMkLst>
        </pc:picChg>
      </pc:sldChg>
      <pc:sldChg chg="addSp delSp modSp new">
        <pc:chgData name="MK Benshoof" userId="S::mk.benshoof@wslax.org::21bf2674-22ef-449c-9966-17f60d558cb6" providerId="AD" clId="Web-{6FEBE39F-95DB-0B44-DFD4-F465EA0DC47C}" dt="2024-10-25T18:52:22.191" v="148" actId="1076"/>
        <pc:sldMkLst>
          <pc:docMk/>
          <pc:sldMk cId="491288641" sldId="288"/>
        </pc:sldMkLst>
        <pc:spChg chg="mod">
          <ac:chgData name="MK Benshoof" userId="S::mk.benshoof@wslax.org::21bf2674-22ef-449c-9966-17f60d558cb6" providerId="AD" clId="Web-{6FEBE39F-95DB-0B44-DFD4-F465EA0DC47C}" dt="2024-10-25T18:43:38.064" v="63" actId="20577"/>
          <ac:spMkLst>
            <pc:docMk/>
            <pc:sldMk cId="491288641" sldId="288"/>
            <ac:spMk id="2" creationId="{2C4CB4C5-2ECF-C5DB-EE1F-6A931C245116}"/>
          </ac:spMkLst>
        </pc:spChg>
        <pc:spChg chg="del">
          <ac:chgData name="MK Benshoof" userId="S::mk.benshoof@wslax.org::21bf2674-22ef-449c-9966-17f60d558cb6" providerId="AD" clId="Web-{6FEBE39F-95DB-0B44-DFD4-F465EA0DC47C}" dt="2024-10-25T18:43:51.393" v="64"/>
          <ac:spMkLst>
            <pc:docMk/>
            <pc:sldMk cId="491288641" sldId="288"/>
            <ac:spMk id="3" creationId="{AF61ACD7-2742-B8B1-899B-FA9005261A2C}"/>
          </ac:spMkLst>
        </pc:spChg>
        <pc:picChg chg="add del">
          <ac:chgData name="MK Benshoof" userId="S::mk.benshoof@wslax.org::21bf2674-22ef-449c-9966-17f60d558cb6" providerId="AD" clId="Web-{6FEBE39F-95DB-0B44-DFD4-F465EA0DC47C}" dt="2024-10-25T18:42:56.844" v="58"/>
          <ac:picMkLst>
            <pc:docMk/>
            <pc:sldMk cId="491288641" sldId="288"/>
            <ac:picMk id="5" creationId="{632859EC-1FD0-CA60-7F82-EF564C181B91}"/>
          </ac:picMkLst>
        </pc:picChg>
        <pc:picChg chg="add mod ord">
          <ac:chgData name="MK Benshoof" userId="S::mk.benshoof@wslax.org::21bf2674-22ef-449c-9966-17f60d558cb6" providerId="AD" clId="Web-{6FEBE39F-95DB-0B44-DFD4-F465EA0DC47C}" dt="2024-10-25T18:52:22.191" v="148" actId="1076"/>
          <ac:picMkLst>
            <pc:docMk/>
            <pc:sldMk cId="491288641" sldId="288"/>
            <ac:picMk id="6" creationId="{2A07A10F-73D1-C462-D627-52D2F919F83E}"/>
          </ac:picMkLst>
        </pc:picChg>
        <pc:picChg chg="add del">
          <ac:chgData name="MK Benshoof" userId="S::mk.benshoof@wslax.org::21bf2674-22ef-449c-9966-17f60d558cb6" providerId="AD" clId="Web-{6FEBE39F-95DB-0B44-DFD4-F465EA0DC47C}" dt="2024-10-25T18:44:05.393" v="67"/>
          <ac:picMkLst>
            <pc:docMk/>
            <pc:sldMk cId="491288641" sldId="288"/>
            <ac:picMk id="8" creationId="{E4E58734-AC84-503D-201E-8CA10D792E78}"/>
          </ac:picMkLst>
        </pc:picChg>
        <pc:picChg chg="add mod">
          <ac:chgData name="MK Benshoof" userId="S::mk.benshoof@wslax.org::21bf2674-22ef-449c-9966-17f60d558cb6" providerId="AD" clId="Web-{6FEBE39F-95DB-0B44-DFD4-F465EA0DC47C}" dt="2024-10-25T18:45:07.036" v="69" actId="1076"/>
          <ac:picMkLst>
            <pc:docMk/>
            <pc:sldMk cId="491288641" sldId="288"/>
            <ac:picMk id="9" creationId="{68FCF8C8-8219-EC5F-0D14-117E06CEFA24}"/>
          </ac:picMkLst>
        </pc:picChg>
      </pc:sldChg>
      <pc:sldChg chg="addSp delSp modSp new mod setBg">
        <pc:chgData name="MK Benshoof" userId="S::mk.benshoof@wslax.org::21bf2674-22ef-449c-9966-17f60d558cb6" providerId="AD" clId="Web-{6FEBE39F-95DB-0B44-DFD4-F465EA0DC47C}" dt="2024-10-25T19:02:12.023" v="179"/>
        <pc:sldMkLst>
          <pc:docMk/>
          <pc:sldMk cId="727602192" sldId="289"/>
        </pc:sldMkLst>
        <pc:spChg chg="mod">
          <ac:chgData name="MK Benshoof" userId="S::mk.benshoof@wslax.org::21bf2674-22ef-449c-9966-17f60d558cb6" providerId="AD" clId="Web-{6FEBE39F-95DB-0B44-DFD4-F465EA0DC47C}" dt="2024-10-25T19:02:12.023" v="179"/>
          <ac:spMkLst>
            <pc:docMk/>
            <pc:sldMk cId="727602192" sldId="289"/>
            <ac:spMk id="2" creationId="{C99F885F-23C7-0971-F3F8-19E3E053F214}"/>
          </ac:spMkLst>
        </pc:spChg>
        <pc:spChg chg="del">
          <ac:chgData name="MK Benshoof" userId="S::mk.benshoof@wslax.org::21bf2674-22ef-449c-9966-17f60d558cb6" providerId="AD" clId="Web-{6FEBE39F-95DB-0B44-DFD4-F465EA0DC47C}" dt="2024-10-25T18:45:33.255" v="71"/>
          <ac:spMkLst>
            <pc:docMk/>
            <pc:sldMk cId="727602192" sldId="289"/>
            <ac:spMk id="3" creationId="{19BBC7FD-24DD-82A4-D2EE-BA5C59EAACF6}"/>
          </ac:spMkLst>
        </pc:spChg>
        <pc:spChg chg="add mod">
          <ac:chgData name="MK Benshoof" userId="S::mk.benshoof@wslax.org::21bf2674-22ef-449c-9966-17f60d558cb6" providerId="AD" clId="Web-{6FEBE39F-95DB-0B44-DFD4-F465EA0DC47C}" dt="2024-10-25T19:02:12.023" v="179"/>
          <ac:spMkLst>
            <pc:docMk/>
            <pc:sldMk cId="727602192" sldId="289"/>
            <ac:spMk id="5" creationId="{2940FBD9-CD39-181A-C058-A8C74B1CCF1C}"/>
          </ac:spMkLst>
        </pc:spChg>
        <pc:spChg chg="add del">
          <ac:chgData name="MK Benshoof" userId="S::mk.benshoof@wslax.org::21bf2674-22ef-449c-9966-17f60d558cb6" providerId="AD" clId="Web-{6FEBE39F-95DB-0B44-DFD4-F465EA0DC47C}" dt="2024-10-25T19:01:36.178" v="169"/>
          <ac:spMkLst>
            <pc:docMk/>
            <pc:sldMk cId="727602192" sldId="289"/>
            <ac:spMk id="10" creationId="{2B97F24A-32CE-4C1C-A50D-3016B394DCFB}"/>
          </ac:spMkLst>
        </pc:spChg>
        <pc:spChg chg="add del">
          <ac:chgData name="MK Benshoof" userId="S::mk.benshoof@wslax.org::21bf2674-22ef-449c-9966-17f60d558cb6" providerId="AD" clId="Web-{6FEBE39F-95DB-0B44-DFD4-F465EA0DC47C}" dt="2024-10-25T19:01:36.178" v="169"/>
          <ac:spMkLst>
            <pc:docMk/>
            <pc:sldMk cId="727602192" sldId="289"/>
            <ac:spMk id="12" creationId="{CD8B4F24-440B-49E9-B85D-733523DC064B}"/>
          </ac:spMkLst>
        </pc:spChg>
        <pc:spChg chg="add del">
          <ac:chgData name="MK Benshoof" userId="S::mk.benshoof@wslax.org::21bf2674-22ef-449c-9966-17f60d558cb6" providerId="AD" clId="Web-{6FEBE39F-95DB-0B44-DFD4-F465EA0DC47C}" dt="2024-10-25T19:01:41.100" v="171"/>
          <ac:spMkLst>
            <pc:docMk/>
            <pc:sldMk cId="727602192" sldId="289"/>
            <ac:spMk id="14" creationId="{2B97F24A-32CE-4C1C-A50D-3016B394DCFB}"/>
          </ac:spMkLst>
        </pc:spChg>
        <pc:spChg chg="add del">
          <ac:chgData name="MK Benshoof" userId="S::mk.benshoof@wslax.org::21bf2674-22ef-449c-9966-17f60d558cb6" providerId="AD" clId="Web-{6FEBE39F-95DB-0B44-DFD4-F465EA0DC47C}" dt="2024-10-25T19:01:41.100" v="171"/>
          <ac:spMkLst>
            <pc:docMk/>
            <pc:sldMk cId="727602192" sldId="289"/>
            <ac:spMk id="15" creationId="{6357EC4F-235E-4222-A36F-C7878ACE37F2}"/>
          </ac:spMkLst>
        </pc:spChg>
        <pc:spChg chg="add del">
          <ac:chgData name="MK Benshoof" userId="S::mk.benshoof@wslax.org::21bf2674-22ef-449c-9966-17f60d558cb6" providerId="AD" clId="Web-{6FEBE39F-95DB-0B44-DFD4-F465EA0DC47C}" dt="2024-10-25T19:01:43.537" v="173"/>
          <ac:spMkLst>
            <pc:docMk/>
            <pc:sldMk cId="727602192" sldId="289"/>
            <ac:spMk id="17" creationId="{743AA782-23D1-4521-8CAD-47662984AA08}"/>
          </ac:spMkLst>
        </pc:spChg>
        <pc:spChg chg="add del">
          <ac:chgData name="MK Benshoof" userId="S::mk.benshoof@wslax.org::21bf2674-22ef-449c-9966-17f60d558cb6" providerId="AD" clId="Web-{6FEBE39F-95DB-0B44-DFD4-F465EA0DC47C}" dt="2024-10-25T19:01:43.537" v="173"/>
          <ac:spMkLst>
            <pc:docMk/>
            <pc:sldMk cId="727602192" sldId="289"/>
            <ac:spMk id="18" creationId="{71877DBC-BB60-40F0-AC93-2ACDBAAE60CE}"/>
          </ac:spMkLst>
        </pc:spChg>
        <pc:spChg chg="add del">
          <ac:chgData name="MK Benshoof" userId="S::mk.benshoof@wslax.org::21bf2674-22ef-449c-9966-17f60d558cb6" providerId="AD" clId="Web-{6FEBE39F-95DB-0B44-DFD4-F465EA0DC47C}" dt="2024-10-25T19:01:50.819" v="175"/>
          <ac:spMkLst>
            <pc:docMk/>
            <pc:sldMk cId="727602192" sldId="289"/>
            <ac:spMk id="20" creationId="{743AA782-23D1-4521-8CAD-47662984AA08}"/>
          </ac:spMkLst>
        </pc:spChg>
        <pc:spChg chg="add del">
          <ac:chgData name="MK Benshoof" userId="S::mk.benshoof@wslax.org::21bf2674-22ef-449c-9966-17f60d558cb6" providerId="AD" clId="Web-{6FEBE39F-95DB-0B44-DFD4-F465EA0DC47C}" dt="2024-10-25T19:01:50.819" v="175"/>
          <ac:spMkLst>
            <pc:docMk/>
            <pc:sldMk cId="727602192" sldId="289"/>
            <ac:spMk id="21" creationId="{650D18FE-0824-4A46-B22C-A86B52E5780A}"/>
          </ac:spMkLst>
        </pc:spChg>
        <pc:spChg chg="add del">
          <ac:chgData name="MK Benshoof" userId="S::mk.benshoof@wslax.org::21bf2674-22ef-449c-9966-17f60d558cb6" providerId="AD" clId="Web-{6FEBE39F-95DB-0B44-DFD4-F465EA0DC47C}" dt="2024-10-25T19:01:57.272" v="177"/>
          <ac:spMkLst>
            <pc:docMk/>
            <pc:sldMk cId="727602192" sldId="289"/>
            <ac:spMk id="23" creationId="{2B97F24A-32CE-4C1C-A50D-3016B394DCFB}"/>
          </ac:spMkLst>
        </pc:spChg>
        <pc:spChg chg="add del">
          <ac:chgData name="MK Benshoof" userId="S::mk.benshoof@wslax.org::21bf2674-22ef-449c-9966-17f60d558cb6" providerId="AD" clId="Web-{6FEBE39F-95DB-0B44-DFD4-F465EA0DC47C}" dt="2024-10-25T19:01:57.272" v="177"/>
          <ac:spMkLst>
            <pc:docMk/>
            <pc:sldMk cId="727602192" sldId="289"/>
            <ac:spMk id="24" creationId="{CD8B4F24-440B-49E9-B85D-733523DC064B}"/>
          </ac:spMkLst>
        </pc:spChg>
        <pc:spChg chg="add del">
          <ac:chgData name="MK Benshoof" userId="S::mk.benshoof@wslax.org::21bf2674-22ef-449c-9966-17f60d558cb6" providerId="AD" clId="Web-{6FEBE39F-95DB-0B44-DFD4-F465EA0DC47C}" dt="2024-10-25T19:02:12.023" v="179"/>
          <ac:spMkLst>
            <pc:docMk/>
            <pc:sldMk cId="727602192" sldId="289"/>
            <ac:spMk id="26" creationId="{A8908DB7-C3A6-4FCB-9820-CEE02B398C4A}"/>
          </ac:spMkLst>
        </pc:spChg>
        <pc:spChg chg="add del">
          <ac:chgData name="MK Benshoof" userId="S::mk.benshoof@wslax.org::21bf2674-22ef-449c-9966-17f60d558cb6" providerId="AD" clId="Web-{6FEBE39F-95DB-0B44-DFD4-F465EA0DC47C}" dt="2024-10-25T19:02:12.023" v="179"/>
          <ac:spMkLst>
            <pc:docMk/>
            <pc:sldMk cId="727602192" sldId="289"/>
            <ac:spMk id="27" creationId="{535742DD-1B16-4E9D-B715-0D74B4574A68}"/>
          </ac:spMkLst>
        </pc:spChg>
        <pc:picChg chg="add mod ord">
          <ac:chgData name="MK Benshoof" userId="S::mk.benshoof@wslax.org::21bf2674-22ef-449c-9966-17f60d558cb6" providerId="AD" clId="Web-{6FEBE39F-95DB-0B44-DFD4-F465EA0DC47C}" dt="2024-10-25T19:02:12.023" v="179"/>
          <ac:picMkLst>
            <pc:docMk/>
            <pc:sldMk cId="727602192" sldId="289"/>
            <ac:picMk id="4" creationId="{6F91B532-B9FC-E034-98A3-BF1BC4E0B1C8}"/>
          </ac:picMkLst>
        </pc:picChg>
      </pc:sldChg>
      <pc:sldChg chg="addSp delSp modSp new">
        <pc:chgData name="MK Benshoof" userId="S::mk.benshoof@wslax.org::21bf2674-22ef-449c-9966-17f60d558cb6" providerId="AD" clId="Web-{6FEBE39F-95DB-0B44-DFD4-F465EA0DC47C}" dt="2024-10-25T18:59:53.503" v="165" actId="1076"/>
        <pc:sldMkLst>
          <pc:docMk/>
          <pc:sldMk cId="2261326234" sldId="290"/>
        </pc:sldMkLst>
        <pc:spChg chg="mod">
          <ac:chgData name="MK Benshoof" userId="S::mk.benshoof@wslax.org::21bf2674-22ef-449c-9966-17f60d558cb6" providerId="AD" clId="Web-{6FEBE39F-95DB-0B44-DFD4-F465EA0DC47C}" dt="2024-10-25T18:59:40.596" v="162" actId="1076"/>
          <ac:spMkLst>
            <pc:docMk/>
            <pc:sldMk cId="2261326234" sldId="290"/>
            <ac:spMk id="2" creationId="{F4C5DAB2-5437-E770-2B05-1F5F3D44DCD1}"/>
          </ac:spMkLst>
        </pc:spChg>
        <pc:spChg chg="del">
          <ac:chgData name="MK Benshoof" userId="S::mk.benshoof@wslax.org::21bf2674-22ef-449c-9966-17f60d558cb6" providerId="AD" clId="Web-{6FEBE39F-95DB-0B44-DFD4-F465EA0DC47C}" dt="2024-10-25T18:48:01.807" v="106"/>
          <ac:spMkLst>
            <pc:docMk/>
            <pc:sldMk cId="2261326234" sldId="290"/>
            <ac:spMk id="3" creationId="{31B4A513-3786-67AF-E5EC-1CF997BB1BD0}"/>
          </ac:spMkLst>
        </pc:spChg>
        <pc:spChg chg="add mod">
          <ac:chgData name="MK Benshoof" userId="S::mk.benshoof@wslax.org::21bf2674-22ef-449c-9966-17f60d558cb6" providerId="AD" clId="Web-{6FEBE39F-95DB-0B44-DFD4-F465EA0DC47C}" dt="2024-10-25T18:59:48.002" v="164" actId="1076"/>
          <ac:spMkLst>
            <pc:docMk/>
            <pc:sldMk cId="2261326234" sldId="290"/>
            <ac:spMk id="5" creationId="{B67485BF-B65C-3C27-6696-934CC7176D46}"/>
          </ac:spMkLst>
        </pc:spChg>
        <pc:spChg chg="add mod">
          <ac:chgData name="MK Benshoof" userId="S::mk.benshoof@wslax.org::21bf2674-22ef-449c-9966-17f60d558cb6" providerId="AD" clId="Web-{6FEBE39F-95DB-0B44-DFD4-F465EA0DC47C}" dt="2024-10-25T18:59:53.503" v="165" actId="1076"/>
          <ac:spMkLst>
            <pc:docMk/>
            <pc:sldMk cId="2261326234" sldId="290"/>
            <ac:spMk id="6" creationId="{031A0C94-205E-E58B-A4AC-3ED92D96FAEB}"/>
          </ac:spMkLst>
        </pc:spChg>
        <pc:picChg chg="add mod ord">
          <ac:chgData name="MK Benshoof" userId="S::mk.benshoof@wslax.org::21bf2674-22ef-449c-9966-17f60d558cb6" providerId="AD" clId="Web-{6FEBE39F-95DB-0B44-DFD4-F465EA0DC47C}" dt="2024-10-25T18:59:44.377" v="163" actId="1076"/>
          <ac:picMkLst>
            <pc:docMk/>
            <pc:sldMk cId="2261326234" sldId="290"/>
            <ac:picMk id="4" creationId="{2F18C541-F417-A1F1-7E5A-9C9CD1CDA807}"/>
          </ac:picMkLst>
        </pc:picChg>
      </pc:sldChg>
    </pc:docChg>
  </pc:docChgLst>
  <pc:docChgLst>
    <pc:chgData name="MK Benshoof" userId="S::mk.benshoof@wslax.org::21bf2674-22ef-449c-9966-17f60d558cb6" providerId="AD" clId="Web-{3BBDF3E4-6DCD-14E4-86E2-29B6EF92EDAE}"/>
    <pc:docChg chg="modSld">
      <pc:chgData name="MK Benshoof" userId="S::mk.benshoof@wslax.org::21bf2674-22ef-449c-9966-17f60d558cb6" providerId="AD" clId="Web-{3BBDF3E4-6DCD-14E4-86E2-29B6EF92EDAE}" dt="2024-10-24T21:16:13.456" v="4" actId="14100"/>
      <pc:docMkLst>
        <pc:docMk/>
      </pc:docMkLst>
      <pc:sldChg chg="modSp">
        <pc:chgData name="MK Benshoof" userId="S::mk.benshoof@wslax.org::21bf2674-22ef-449c-9966-17f60d558cb6" providerId="AD" clId="Web-{3BBDF3E4-6DCD-14E4-86E2-29B6EF92EDAE}" dt="2024-10-24T21:16:13.456" v="4" actId="14100"/>
        <pc:sldMkLst>
          <pc:docMk/>
          <pc:sldMk cId="916113313" sldId="268"/>
        </pc:sldMkLst>
        <pc:spChg chg="mod">
          <ac:chgData name="MK Benshoof" userId="S::mk.benshoof@wslax.org::21bf2674-22ef-449c-9966-17f60d558cb6" providerId="AD" clId="Web-{3BBDF3E4-6DCD-14E4-86E2-29B6EF92EDAE}" dt="2024-10-24T21:16:13.456" v="4" actId="14100"/>
          <ac:spMkLst>
            <pc:docMk/>
            <pc:sldMk cId="916113313" sldId="268"/>
            <ac:spMk id="2" creationId="{341A2AB6-5005-C651-67BA-66E019DAC292}"/>
          </ac:spMkLst>
        </pc:spChg>
      </pc:sldChg>
    </pc:docChg>
  </pc:docChgLst>
  <pc:docChgLst>
    <pc:chgData name="MK Benshoof" userId="S::mk.benshoof@wslax.org::21bf2674-22ef-449c-9966-17f60d558cb6" providerId="AD" clId="Web-{703BAABE-722F-BBB5-7B62-E4A06DF9EA26}"/>
    <pc:docChg chg="modSld">
      <pc:chgData name="MK Benshoof" userId="S::mk.benshoof@wslax.org::21bf2674-22ef-449c-9966-17f60d558cb6" providerId="AD" clId="Web-{703BAABE-722F-BBB5-7B62-E4A06DF9EA26}" dt="2024-10-24T02:23:20.636" v="311"/>
      <pc:docMkLst>
        <pc:docMk/>
      </pc:docMkLst>
      <pc:sldChg chg="modSp">
        <pc:chgData name="MK Benshoof" userId="S::mk.benshoof@wslax.org::21bf2674-22ef-449c-9966-17f60d558cb6" providerId="AD" clId="Web-{703BAABE-722F-BBB5-7B62-E4A06DF9EA26}" dt="2024-10-24T02:15:39.354" v="2" actId="20577"/>
        <pc:sldMkLst>
          <pc:docMk/>
          <pc:sldMk cId="2872871758" sldId="266"/>
        </pc:sldMkLst>
        <pc:spChg chg="mod">
          <ac:chgData name="MK Benshoof" userId="S::mk.benshoof@wslax.org::21bf2674-22ef-449c-9966-17f60d558cb6" providerId="AD" clId="Web-{703BAABE-722F-BBB5-7B62-E4A06DF9EA26}" dt="2024-10-24T02:15:39.354" v="2" actId="20577"/>
          <ac:spMkLst>
            <pc:docMk/>
            <pc:sldMk cId="2872871758" sldId="266"/>
            <ac:spMk id="3" creationId="{5C77FEB9-606A-CF49-9D48-FBE357E7183A}"/>
          </ac:spMkLst>
        </pc:spChg>
      </pc:sldChg>
      <pc:sldChg chg="modSp">
        <pc:chgData name="MK Benshoof" userId="S::mk.benshoof@wslax.org::21bf2674-22ef-449c-9966-17f60d558cb6" providerId="AD" clId="Web-{703BAABE-722F-BBB5-7B62-E4A06DF9EA26}" dt="2024-10-24T02:16:46.934" v="20" actId="20577"/>
        <pc:sldMkLst>
          <pc:docMk/>
          <pc:sldMk cId="150760054" sldId="278"/>
        </pc:sldMkLst>
        <pc:spChg chg="mod">
          <ac:chgData name="MK Benshoof" userId="S::mk.benshoof@wslax.org::21bf2674-22ef-449c-9966-17f60d558cb6" providerId="AD" clId="Web-{703BAABE-722F-BBB5-7B62-E4A06DF9EA26}" dt="2024-10-24T02:16:46.934" v="20" actId="20577"/>
          <ac:spMkLst>
            <pc:docMk/>
            <pc:sldMk cId="150760054" sldId="278"/>
            <ac:spMk id="3" creationId="{22B83DE0-6F2B-EA2B-0AFD-E48688FF1A94}"/>
          </ac:spMkLst>
        </pc:spChg>
      </pc:sldChg>
      <pc:sldChg chg="modSp">
        <pc:chgData name="MK Benshoof" userId="S::mk.benshoof@wslax.org::21bf2674-22ef-449c-9966-17f60d558cb6" providerId="AD" clId="Web-{703BAABE-722F-BBB5-7B62-E4A06DF9EA26}" dt="2024-10-24T02:18:11.484" v="32" actId="20577"/>
        <pc:sldMkLst>
          <pc:docMk/>
          <pc:sldMk cId="438916241" sldId="280"/>
        </pc:sldMkLst>
        <pc:spChg chg="mod">
          <ac:chgData name="MK Benshoof" userId="S::mk.benshoof@wslax.org::21bf2674-22ef-449c-9966-17f60d558cb6" providerId="AD" clId="Web-{703BAABE-722F-BBB5-7B62-E4A06DF9EA26}" dt="2024-10-24T02:18:11.484" v="32" actId="20577"/>
          <ac:spMkLst>
            <pc:docMk/>
            <pc:sldMk cId="438916241" sldId="280"/>
            <ac:spMk id="3" creationId="{06C197C3-883C-34AC-68E1-271EACD0AB4B}"/>
          </ac:spMkLst>
        </pc:spChg>
      </pc:sldChg>
      <pc:sldChg chg="modSp">
        <pc:chgData name="MK Benshoof" userId="S::mk.benshoof@wslax.org::21bf2674-22ef-449c-9966-17f60d558cb6" providerId="AD" clId="Web-{703BAABE-722F-BBB5-7B62-E4A06DF9EA26}" dt="2024-10-24T02:21:17.413" v="216" actId="20577"/>
        <pc:sldMkLst>
          <pc:docMk/>
          <pc:sldMk cId="1667415849" sldId="281"/>
        </pc:sldMkLst>
        <pc:spChg chg="mod">
          <ac:chgData name="MK Benshoof" userId="S::mk.benshoof@wslax.org::21bf2674-22ef-449c-9966-17f60d558cb6" providerId="AD" clId="Web-{703BAABE-722F-BBB5-7B62-E4A06DF9EA26}" dt="2024-10-24T02:21:17.413" v="216" actId="20577"/>
          <ac:spMkLst>
            <pc:docMk/>
            <pc:sldMk cId="1667415849" sldId="281"/>
            <ac:spMk id="3" creationId="{8000263B-7205-1138-DCAA-9606C54FC434}"/>
          </ac:spMkLst>
        </pc:spChg>
      </pc:sldChg>
      <pc:sldChg chg="modSp modNotes">
        <pc:chgData name="MK Benshoof" userId="S::mk.benshoof@wslax.org::21bf2674-22ef-449c-9966-17f60d558cb6" providerId="AD" clId="Web-{703BAABE-722F-BBB5-7B62-E4A06DF9EA26}" dt="2024-10-24T02:22:27.931" v="275"/>
        <pc:sldMkLst>
          <pc:docMk/>
          <pc:sldMk cId="3341146136" sldId="282"/>
        </pc:sldMkLst>
        <pc:spChg chg="mod">
          <ac:chgData name="MK Benshoof" userId="S::mk.benshoof@wslax.org::21bf2674-22ef-449c-9966-17f60d558cb6" providerId="AD" clId="Web-{703BAABE-722F-BBB5-7B62-E4A06DF9EA26}" dt="2024-10-24T02:21:48.055" v="220" actId="20577"/>
          <ac:spMkLst>
            <pc:docMk/>
            <pc:sldMk cId="3341146136" sldId="282"/>
            <ac:spMk id="3" creationId="{D6A862AF-3992-28C5-B092-1AE5521BD83F}"/>
          </ac:spMkLst>
        </pc:spChg>
      </pc:sldChg>
      <pc:sldChg chg="modSp modNotes">
        <pc:chgData name="MK Benshoof" userId="S::mk.benshoof@wslax.org::21bf2674-22ef-449c-9966-17f60d558cb6" providerId="AD" clId="Web-{703BAABE-722F-BBB5-7B62-E4A06DF9EA26}" dt="2024-10-24T02:23:20.636" v="311"/>
        <pc:sldMkLst>
          <pc:docMk/>
          <pc:sldMk cId="165053577" sldId="283"/>
        </pc:sldMkLst>
        <pc:spChg chg="mod">
          <ac:chgData name="MK Benshoof" userId="S::mk.benshoof@wslax.org::21bf2674-22ef-449c-9966-17f60d558cb6" providerId="AD" clId="Web-{703BAABE-722F-BBB5-7B62-E4A06DF9EA26}" dt="2024-10-24T02:23:16.401" v="304" actId="20577"/>
          <ac:spMkLst>
            <pc:docMk/>
            <pc:sldMk cId="165053577" sldId="283"/>
            <ac:spMk id="3" creationId="{E4A8C20B-21B8-B79B-C8EE-20789C210C59}"/>
          </ac:spMkLst>
        </pc:spChg>
      </pc:sldChg>
    </pc:docChg>
  </pc:docChgLst>
  <pc:docChgLst>
    <pc:chgData name="MK Benshoof" userId="21bf2674-22ef-449c-9966-17f60d558cb6" providerId="ADAL" clId="{5C3C23E9-E540-0B4D-8F45-DA94DA8C8DE8}"/>
    <pc:docChg chg="custSel addSld modSld">
      <pc:chgData name="MK Benshoof" userId="21bf2674-22ef-449c-9966-17f60d558cb6" providerId="ADAL" clId="{5C3C23E9-E540-0B4D-8F45-DA94DA8C8DE8}" dt="2024-10-26T19:11:29.441" v="3" actId="931"/>
      <pc:docMkLst>
        <pc:docMk/>
      </pc:docMkLst>
      <pc:sldChg chg="addSp delSp modSp new mod">
        <pc:chgData name="MK Benshoof" userId="21bf2674-22ef-449c-9966-17f60d558cb6" providerId="ADAL" clId="{5C3C23E9-E540-0B4D-8F45-DA94DA8C8DE8}" dt="2024-10-26T19:11:29.441" v="3" actId="931"/>
        <pc:sldMkLst>
          <pc:docMk/>
          <pc:sldMk cId="646549658" sldId="292"/>
        </pc:sldMkLst>
        <pc:spChg chg="del">
          <ac:chgData name="MK Benshoof" userId="21bf2674-22ef-449c-9966-17f60d558cb6" providerId="ADAL" clId="{5C3C23E9-E540-0B4D-8F45-DA94DA8C8DE8}" dt="2024-10-26T19:11:00.036" v="2" actId="478"/>
          <ac:spMkLst>
            <pc:docMk/>
            <pc:sldMk cId="646549658" sldId="292"/>
            <ac:spMk id="2" creationId="{9851D5ED-FA49-A1CB-2CDA-72A5FE1C786B}"/>
          </ac:spMkLst>
        </pc:spChg>
        <pc:spChg chg="del">
          <ac:chgData name="MK Benshoof" userId="21bf2674-22ef-449c-9966-17f60d558cb6" providerId="ADAL" clId="{5C3C23E9-E540-0B4D-8F45-DA94DA8C8DE8}" dt="2024-10-26T19:10:57.667" v="1" actId="478"/>
          <ac:spMkLst>
            <pc:docMk/>
            <pc:sldMk cId="646549658" sldId="292"/>
            <ac:spMk id="3" creationId="{9DBEA458-F1A4-5CEC-8680-03267E68D915}"/>
          </ac:spMkLst>
        </pc:spChg>
        <pc:picChg chg="add mod">
          <ac:chgData name="MK Benshoof" userId="21bf2674-22ef-449c-9966-17f60d558cb6" providerId="ADAL" clId="{5C3C23E9-E540-0B4D-8F45-DA94DA8C8DE8}" dt="2024-10-26T19:11:29.441" v="3" actId="931"/>
          <ac:picMkLst>
            <pc:docMk/>
            <pc:sldMk cId="646549658" sldId="292"/>
            <ac:picMk id="5" creationId="{BBC786C3-CB30-3C2A-E218-2D93E3764819}"/>
          </ac:picMkLst>
        </pc:picChg>
      </pc:sldChg>
    </pc:docChg>
  </pc:docChgLst>
</pc:chgInfo>
</file>

<file path=ppt/diagrams/_rels/data1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ata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diagrams/_rels/data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diagrams/_rels/drawing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ADB014-D416-4D21-B688-A1543ED7D33A}"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EFC19AAF-3184-47FC-A504-B24B280AD733}">
      <dgm:prSet/>
      <dgm:spPr/>
      <dgm:t>
        <a:bodyPr/>
        <a:lstStyle/>
        <a:p>
          <a:pPr rtl="0"/>
          <a:r>
            <a:rPr lang="en-US"/>
            <a:t>WWLOA Chair: David Almond </a:t>
          </a:r>
          <a:endParaRPr lang="en-US">
            <a:latin typeface="Calibri Light"/>
            <a:ea typeface="Roboto"/>
            <a:cs typeface="Calibri Light"/>
          </a:endParaRPr>
        </a:p>
      </dgm:t>
    </dgm:pt>
    <dgm:pt modelId="{BBC22B5A-3854-4966-83C4-8786E167A80F}" type="parTrans" cxnId="{935EEEEC-2BC3-430D-864E-88FAE34BD6D4}">
      <dgm:prSet/>
      <dgm:spPr/>
      <dgm:t>
        <a:bodyPr/>
        <a:lstStyle/>
        <a:p>
          <a:endParaRPr lang="en-US"/>
        </a:p>
      </dgm:t>
    </dgm:pt>
    <dgm:pt modelId="{01302922-BDAD-4FB2-BCD0-F217D8DC6D7A}" type="sibTrans" cxnId="{935EEEEC-2BC3-430D-864E-88FAE34BD6D4}">
      <dgm:prSet/>
      <dgm:spPr/>
      <dgm:t>
        <a:bodyPr/>
        <a:lstStyle/>
        <a:p>
          <a:endParaRPr lang="en-US"/>
        </a:p>
      </dgm:t>
    </dgm:pt>
    <dgm:pt modelId="{9ADA944C-5A01-4231-963E-3DFF50575FC8}">
      <dgm:prSet/>
      <dgm:spPr/>
      <dgm:t>
        <a:bodyPr/>
        <a:lstStyle/>
        <a:p>
          <a:r>
            <a:rPr lang="en-US"/>
            <a:t>NEW WEBSITE: Crossbar</a:t>
          </a:r>
        </a:p>
      </dgm:t>
    </dgm:pt>
    <dgm:pt modelId="{74226B3B-9C63-4DA1-817E-4BB71AAA4A38}" type="parTrans" cxnId="{A86AB499-6727-48AD-9181-82BA0382D605}">
      <dgm:prSet/>
      <dgm:spPr/>
      <dgm:t>
        <a:bodyPr/>
        <a:lstStyle/>
        <a:p>
          <a:endParaRPr lang="en-US"/>
        </a:p>
      </dgm:t>
    </dgm:pt>
    <dgm:pt modelId="{E368D727-ADAB-48AC-A7A1-7D54D1BAAF55}" type="sibTrans" cxnId="{A86AB499-6727-48AD-9181-82BA0382D605}">
      <dgm:prSet/>
      <dgm:spPr/>
      <dgm:t>
        <a:bodyPr/>
        <a:lstStyle/>
        <a:p>
          <a:endParaRPr lang="en-US"/>
        </a:p>
      </dgm:t>
    </dgm:pt>
    <dgm:pt modelId="{EFC52A60-ACCF-45EC-9D6B-894BF068C7F3}">
      <dgm:prSet/>
      <dgm:spPr/>
      <dgm:t>
        <a:bodyPr/>
        <a:lstStyle/>
        <a:p>
          <a:pPr rtl="0"/>
          <a:r>
            <a:rPr lang="en-US"/>
            <a:t>8U additional game – </a:t>
          </a:r>
          <a:r>
            <a:rPr lang="en-US">
              <a:latin typeface="Calibri Light" panose="020F0302020204030204"/>
            </a:rPr>
            <a:t>Playing 5 instead of 4</a:t>
          </a:r>
          <a:endParaRPr lang="en-US"/>
        </a:p>
      </dgm:t>
    </dgm:pt>
    <dgm:pt modelId="{28306EB1-A69D-428F-A4DC-65C81D29FE06}" type="parTrans" cxnId="{37696E0A-17B1-4959-B46D-A7301CCA5D8F}">
      <dgm:prSet/>
      <dgm:spPr/>
      <dgm:t>
        <a:bodyPr/>
        <a:lstStyle/>
        <a:p>
          <a:endParaRPr lang="en-US"/>
        </a:p>
      </dgm:t>
    </dgm:pt>
    <dgm:pt modelId="{8FEBD390-CC92-42EB-8B1A-9B4A31DBEC6C}" type="sibTrans" cxnId="{37696E0A-17B1-4959-B46D-A7301CCA5D8F}">
      <dgm:prSet/>
      <dgm:spPr/>
      <dgm:t>
        <a:bodyPr/>
        <a:lstStyle/>
        <a:p>
          <a:endParaRPr lang="en-US"/>
        </a:p>
      </dgm:t>
    </dgm:pt>
    <dgm:pt modelId="{018B9638-D588-466E-82B1-80FB8940FBC7}">
      <dgm:prSet/>
      <dgm:spPr/>
      <dgm:t>
        <a:bodyPr/>
        <a:lstStyle/>
        <a:p>
          <a:r>
            <a:rPr lang="en-US"/>
            <a:t>8v8 at 12U  </a:t>
          </a:r>
        </a:p>
      </dgm:t>
    </dgm:pt>
    <dgm:pt modelId="{9BEC04D7-9A78-4203-BAC6-D2A2ED573191}" type="parTrans" cxnId="{054EB853-6C3C-4A64-A564-EA53CEB5BB4E}">
      <dgm:prSet/>
      <dgm:spPr/>
      <dgm:t>
        <a:bodyPr/>
        <a:lstStyle/>
        <a:p>
          <a:endParaRPr lang="en-US"/>
        </a:p>
      </dgm:t>
    </dgm:pt>
    <dgm:pt modelId="{7B3C0346-63A4-4BEC-BDA5-FF92733113B9}" type="sibTrans" cxnId="{054EB853-6C3C-4A64-A564-EA53CEB5BB4E}">
      <dgm:prSet/>
      <dgm:spPr/>
      <dgm:t>
        <a:bodyPr/>
        <a:lstStyle/>
        <a:p>
          <a:endParaRPr lang="en-US"/>
        </a:p>
      </dgm:t>
    </dgm:pt>
    <dgm:pt modelId="{4F11F76D-F1FA-8E40-891D-B72C0D169E2C}">
      <dgm:prSet/>
      <dgm:spPr/>
      <dgm:t>
        <a:bodyPr/>
        <a:lstStyle/>
        <a:p>
          <a:r>
            <a:rPr lang="en-US"/>
            <a:t>Mercy Rule – Point of Emphasis with WWLOA</a:t>
          </a:r>
        </a:p>
      </dgm:t>
    </dgm:pt>
    <dgm:pt modelId="{02EE5CD7-64B2-2A41-8299-F131B494A0AD}" type="parTrans" cxnId="{45FD936D-85BE-C44A-A24B-10A1A9A7C020}">
      <dgm:prSet/>
      <dgm:spPr/>
      <dgm:t>
        <a:bodyPr/>
        <a:lstStyle/>
        <a:p>
          <a:endParaRPr lang="en-US"/>
        </a:p>
      </dgm:t>
    </dgm:pt>
    <dgm:pt modelId="{FDFD009D-B3A1-484A-AE13-BD64DEA6E787}" type="sibTrans" cxnId="{45FD936D-85BE-C44A-A24B-10A1A9A7C020}">
      <dgm:prSet/>
      <dgm:spPr/>
      <dgm:t>
        <a:bodyPr/>
        <a:lstStyle/>
        <a:p>
          <a:endParaRPr lang="en-US"/>
        </a:p>
      </dgm:t>
    </dgm:pt>
    <dgm:pt modelId="{39DF532F-F4B3-459D-834F-5FA26E82BBC5}">
      <dgm:prSet phldr="0"/>
      <dgm:spPr/>
      <dgm:t>
        <a:bodyPr/>
        <a:lstStyle/>
        <a:p>
          <a:pPr rtl="0"/>
          <a:r>
            <a:rPr lang="en-US" b="1">
              <a:latin typeface="Calibri Light"/>
              <a:ea typeface="Roboto"/>
              <a:cs typeface="Calibri Light"/>
            </a:rPr>
            <a:t>Co-President: Sara Towner &amp; Jamie Asaka​</a:t>
          </a:r>
          <a:endParaRPr lang="en-US" b="1"/>
        </a:p>
      </dgm:t>
    </dgm:pt>
    <dgm:pt modelId="{32D077E2-03B0-4C58-8279-A300E9968E53}" type="parTrans" cxnId="{794E648A-62B9-468D-9803-D199461B5FCD}">
      <dgm:prSet/>
      <dgm:spPr/>
    </dgm:pt>
    <dgm:pt modelId="{B7DDBBEE-0CA2-4562-9FB6-C40F56284358}" type="sibTrans" cxnId="{794E648A-62B9-468D-9803-D199461B5FCD}">
      <dgm:prSet/>
      <dgm:spPr/>
    </dgm:pt>
    <dgm:pt modelId="{78DAF16C-9F9E-4D44-AB5D-AF093E28231E}" type="pres">
      <dgm:prSet presAssocID="{DEADB014-D416-4D21-B688-A1543ED7D33A}" presName="vert0" presStyleCnt="0">
        <dgm:presLayoutVars>
          <dgm:dir/>
          <dgm:animOne val="branch"/>
          <dgm:animLvl val="lvl"/>
        </dgm:presLayoutVars>
      </dgm:prSet>
      <dgm:spPr/>
    </dgm:pt>
    <dgm:pt modelId="{F36ABC6F-0D83-4EEF-A5E0-9E857C3B5434}" type="pres">
      <dgm:prSet presAssocID="{EFC19AAF-3184-47FC-A504-B24B280AD733}" presName="thickLine" presStyleLbl="alignNode1" presStyleIdx="0" presStyleCnt="6"/>
      <dgm:spPr/>
    </dgm:pt>
    <dgm:pt modelId="{C24C7EBE-4538-40AB-A22E-262E090F6002}" type="pres">
      <dgm:prSet presAssocID="{EFC19AAF-3184-47FC-A504-B24B280AD733}" presName="horz1" presStyleCnt="0"/>
      <dgm:spPr/>
    </dgm:pt>
    <dgm:pt modelId="{F9F9B8A9-E9D7-49DB-9327-0E257E125BFD}" type="pres">
      <dgm:prSet presAssocID="{EFC19AAF-3184-47FC-A504-B24B280AD733}" presName="tx1" presStyleLbl="revTx" presStyleIdx="0" presStyleCnt="6"/>
      <dgm:spPr/>
    </dgm:pt>
    <dgm:pt modelId="{BBED91A2-78E7-4A39-8978-723E4BF84183}" type="pres">
      <dgm:prSet presAssocID="{EFC19AAF-3184-47FC-A504-B24B280AD733}" presName="vert1" presStyleCnt="0"/>
      <dgm:spPr/>
    </dgm:pt>
    <dgm:pt modelId="{90FC501E-B944-46BC-B9E4-A9AD33545E6C}" type="pres">
      <dgm:prSet presAssocID="{39DF532F-F4B3-459D-834F-5FA26E82BBC5}" presName="thickLine" presStyleLbl="alignNode1" presStyleIdx="1" presStyleCnt="6"/>
      <dgm:spPr/>
    </dgm:pt>
    <dgm:pt modelId="{EF5C0139-8BD9-4FB7-8CA0-6641CFFF8476}" type="pres">
      <dgm:prSet presAssocID="{39DF532F-F4B3-459D-834F-5FA26E82BBC5}" presName="horz1" presStyleCnt="0"/>
      <dgm:spPr/>
    </dgm:pt>
    <dgm:pt modelId="{C1EE7BA9-B1D7-454B-883B-86789F698D4A}" type="pres">
      <dgm:prSet presAssocID="{39DF532F-F4B3-459D-834F-5FA26E82BBC5}" presName="tx1" presStyleLbl="revTx" presStyleIdx="1" presStyleCnt="6"/>
      <dgm:spPr/>
    </dgm:pt>
    <dgm:pt modelId="{9B742DC9-12DC-47C2-97F1-564B0C8C61AA}" type="pres">
      <dgm:prSet presAssocID="{39DF532F-F4B3-459D-834F-5FA26E82BBC5}" presName="vert1" presStyleCnt="0"/>
      <dgm:spPr/>
    </dgm:pt>
    <dgm:pt modelId="{1EDBF831-AC33-4661-B006-D4EA843A24D9}" type="pres">
      <dgm:prSet presAssocID="{9ADA944C-5A01-4231-963E-3DFF50575FC8}" presName="thickLine" presStyleLbl="alignNode1" presStyleIdx="2" presStyleCnt="6"/>
      <dgm:spPr/>
    </dgm:pt>
    <dgm:pt modelId="{B0B2894B-2941-4574-9DC4-15A679BF543A}" type="pres">
      <dgm:prSet presAssocID="{9ADA944C-5A01-4231-963E-3DFF50575FC8}" presName="horz1" presStyleCnt="0"/>
      <dgm:spPr/>
    </dgm:pt>
    <dgm:pt modelId="{BF3C7F23-B4E8-4405-815D-12F3E7F58C47}" type="pres">
      <dgm:prSet presAssocID="{9ADA944C-5A01-4231-963E-3DFF50575FC8}" presName="tx1" presStyleLbl="revTx" presStyleIdx="2" presStyleCnt="6"/>
      <dgm:spPr/>
    </dgm:pt>
    <dgm:pt modelId="{C69470B3-C345-4C22-8C95-69A941B54F6C}" type="pres">
      <dgm:prSet presAssocID="{9ADA944C-5A01-4231-963E-3DFF50575FC8}" presName="vert1" presStyleCnt="0"/>
      <dgm:spPr/>
    </dgm:pt>
    <dgm:pt modelId="{EC46EEC4-8687-4030-B934-866739563E43}" type="pres">
      <dgm:prSet presAssocID="{EFC52A60-ACCF-45EC-9D6B-894BF068C7F3}" presName="thickLine" presStyleLbl="alignNode1" presStyleIdx="3" presStyleCnt="6"/>
      <dgm:spPr/>
    </dgm:pt>
    <dgm:pt modelId="{D15AC5FB-1230-4EFF-A0CF-686F54F956C7}" type="pres">
      <dgm:prSet presAssocID="{EFC52A60-ACCF-45EC-9D6B-894BF068C7F3}" presName="horz1" presStyleCnt="0"/>
      <dgm:spPr/>
    </dgm:pt>
    <dgm:pt modelId="{C65CD443-18A5-4338-A9F0-7A6325B8E337}" type="pres">
      <dgm:prSet presAssocID="{EFC52A60-ACCF-45EC-9D6B-894BF068C7F3}" presName="tx1" presStyleLbl="revTx" presStyleIdx="3" presStyleCnt="6"/>
      <dgm:spPr/>
    </dgm:pt>
    <dgm:pt modelId="{96275C2A-59B3-41CF-A618-0E02D99D0D5C}" type="pres">
      <dgm:prSet presAssocID="{EFC52A60-ACCF-45EC-9D6B-894BF068C7F3}" presName="vert1" presStyleCnt="0"/>
      <dgm:spPr/>
    </dgm:pt>
    <dgm:pt modelId="{4A6D86A5-B62A-41E8-A75C-636A403767E9}" type="pres">
      <dgm:prSet presAssocID="{018B9638-D588-466E-82B1-80FB8940FBC7}" presName="thickLine" presStyleLbl="alignNode1" presStyleIdx="4" presStyleCnt="6"/>
      <dgm:spPr/>
    </dgm:pt>
    <dgm:pt modelId="{052FB038-E55E-40DC-91AF-91E4F19ACFC3}" type="pres">
      <dgm:prSet presAssocID="{018B9638-D588-466E-82B1-80FB8940FBC7}" presName="horz1" presStyleCnt="0"/>
      <dgm:spPr/>
    </dgm:pt>
    <dgm:pt modelId="{14EA8D52-AF88-42B6-BB8A-31B8FA0493B1}" type="pres">
      <dgm:prSet presAssocID="{018B9638-D588-466E-82B1-80FB8940FBC7}" presName="tx1" presStyleLbl="revTx" presStyleIdx="4" presStyleCnt="6"/>
      <dgm:spPr/>
    </dgm:pt>
    <dgm:pt modelId="{544895FC-760C-43AF-B570-053438253377}" type="pres">
      <dgm:prSet presAssocID="{018B9638-D588-466E-82B1-80FB8940FBC7}" presName="vert1" presStyleCnt="0"/>
      <dgm:spPr/>
    </dgm:pt>
    <dgm:pt modelId="{D1F7B117-F826-4D59-AE05-55F2517B90B6}" type="pres">
      <dgm:prSet presAssocID="{4F11F76D-F1FA-8E40-891D-B72C0D169E2C}" presName="thickLine" presStyleLbl="alignNode1" presStyleIdx="5" presStyleCnt="6"/>
      <dgm:spPr/>
    </dgm:pt>
    <dgm:pt modelId="{45347207-7CF1-4C17-8F76-AD1F2CA8361D}" type="pres">
      <dgm:prSet presAssocID="{4F11F76D-F1FA-8E40-891D-B72C0D169E2C}" presName="horz1" presStyleCnt="0"/>
      <dgm:spPr/>
    </dgm:pt>
    <dgm:pt modelId="{6787E65F-D758-4724-A145-3C58AF73DF34}" type="pres">
      <dgm:prSet presAssocID="{4F11F76D-F1FA-8E40-891D-B72C0D169E2C}" presName="tx1" presStyleLbl="revTx" presStyleIdx="5" presStyleCnt="6"/>
      <dgm:spPr/>
    </dgm:pt>
    <dgm:pt modelId="{4460E548-B693-4DF4-B6C7-56B868A86A5B}" type="pres">
      <dgm:prSet presAssocID="{4F11F76D-F1FA-8E40-891D-B72C0D169E2C}" presName="vert1" presStyleCnt="0"/>
      <dgm:spPr/>
    </dgm:pt>
  </dgm:ptLst>
  <dgm:cxnLst>
    <dgm:cxn modelId="{37696E0A-17B1-4959-B46D-A7301CCA5D8F}" srcId="{DEADB014-D416-4D21-B688-A1543ED7D33A}" destId="{EFC52A60-ACCF-45EC-9D6B-894BF068C7F3}" srcOrd="3" destOrd="0" parTransId="{28306EB1-A69D-428F-A4DC-65C81D29FE06}" sibTransId="{8FEBD390-CC92-42EB-8B1A-9B4A31DBEC6C}"/>
    <dgm:cxn modelId="{A472351B-6DB2-428A-8D1D-EAA1CE52E326}" type="presOf" srcId="{39DF532F-F4B3-459D-834F-5FA26E82BBC5}" destId="{C1EE7BA9-B1D7-454B-883B-86789F698D4A}" srcOrd="0" destOrd="0" presId="urn:microsoft.com/office/officeart/2008/layout/LinedList"/>
    <dgm:cxn modelId="{1840922D-7202-413A-8768-121EACF8E2F3}" type="presOf" srcId="{EFC19AAF-3184-47FC-A504-B24B280AD733}" destId="{F9F9B8A9-E9D7-49DB-9327-0E257E125BFD}" srcOrd="0" destOrd="0" presId="urn:microsoft.com/office/officeart/2008/layout/LinedList"/>
    <dgm:cxn modelId="{DD47136B-3CBF-4FC7-91A0-E4C1BCDB67E8}" type="presOf" srcId="{DEADB014-D416-4D21-B688-A1543ED7D33A}" destId="{78DAF16C-9F9E-4D44-AB5D-AF093E28231E}" srcOrd="0" destOrd="0" presId="urn:microsoft.com/office/officeart/2008/layout/LinedList"/>
    <dgm:cxn modelId="{45FD936D-85BE-C44A-A24B-10A1A9A7C020}" srcId="{DEADB014-D416-4D21-B688-A1543ED7D33A}" destId="{4F11F76D-F1FA-8E40-891D-B72C0D169E2C}" srcOrd="5" destOrd="0" parTransId="{02EE5CD7-64B2-2A41-8299-F131B494A0AD}" sibTransId="{FDFD009D-B3A1-484A-AE13-BD64DEA6E787}"/>
    <dgm:cxn modelId="{054EB853-6C3C-4A64-A564-EA53CEB5BB4E}" srcId="{DEADB014-D416-4D21-B688-A1543ED7D33A}" destId="{018B9638-D588-466E-82B1-80FB8940FBC7}" srcOrd="4" destOrd="0" parTransId="{9BEC04D7-9A78-4203-BAC6-D2A2ED573191}" sibTransId="{7B3C0346-63A4-4BEC-BDA5-FF92733113B9}"/>
    <dgm:cxn modelId="{81332783-7DBE-4EB9-9B97-EE41C872E762}" type="presOf" srcId="{018B9638-D588-466E-82B1-80FB8940FBC7}" destId="{14EA8D52-AF88-42B6-BB8A-31B8FA0493B1}" srcOrd="0" destOrd="0" presId="urn:microsoft.com/office/officeart/2008/layout/LinedList"/>
    <dgm:cxn modelId="{794E648A-62B9-468D-9803-D199461B5FCD}" srcId="{DEADB014-D416-4D21-B688-A1543ED7D33A}" destId="{39DF532F-F4B3-459D-834F-5FA26E82BBC5}" srcOrd="1" destOrd="0" parTransId="{32D077E2-03B0-4C58-8279-A300E9968E53}" sibTransId="{B7DDBBEE-0CA2-4562-9FB6-C40F56284358}"/>
    <dgm:cxn modelId="{404FD98B-6421-4320-9586-DDE9D66E9789}" type="presOf" srcId="{EFC52A60-ACCF-45EC-9D6B-894BF068C7F3}" destId="{C65CD443-18A5-4338-A9F0-7A6325B8E337}" srcOrd="0" destOrd="0" presId="urn:microsoft.com/office/officeart/2008/layout/LinedList"/>
    <dgm:cxn modelId="{D18AA894-F50B-4A6D-BC91-CCE81F43EC40}" type="presOf" srcId="{4F11F76D-F1FA-8E40-891D-B72C0D169E2C}" destId="{6787E65F-D758-4724-A145-3C58AF73DF34}" srcOrd="0" destOrd="0" presId="urn:microsoft.com/office/officeart/2008/layout/LinedList"/>
    <dgm:cxn modelId="{A86AB499-6727-48AD-9181-82BA0382D605}" srcId="{DEADB014-D416-4D21-B688-A1543ED7D33A}" destId="{9ADA944C-5A01-4231-963E-3DFF50575FC8}" srcOrd="2" destOrd="0" parTransId="{74226B3B-9C63-4DA1-817E-4BB71AAA4A38}" sibTransId="{E368D727-ADAB-48AC-A7A1-7D54D1BAAF55}"/>
    <dgm:cxn modelId="{A53A37AD-B491-4B9A-9AF3-560F495E78C1}" type="presOf" srcId="{9ADA944C-5A01-4231-963E-3DFF50575FC8}" destId="{BF3C7F23-B4E8-4405-815D-12F3E7F58C47}" srcOrd="0" destOrd="0" presId="urn:microsoft.com/office/officeart/2008/layout/LinedList"/>
    <dgm:cxn modelId="{935EEEEC-2BC3-430D-864E-88FAE34BD6D4}" srcId="{DEADB014-D416-4D21-B688-A1543ED7D33A}" destId="{EFC19AAF-3184-47FC-A504-B24B280AD733}" srcOrd="0" destOrd="0" parTransId="{BBC22B5A-3854-4966-83C4-8786E167A80F}" sibTransId="{01302922-BDAD-4FB2-BCD0-F217D8DC6D7A}"/>
    <dgm:cxn modelId="{076B4467-E238-40B8-B9AE-A9C961B18F18}" type="presParOf" srcId="{78DAF16C-9F9E-4D44-AB5D-AF093E28231E}" destId="{F36ABC6F-0D83-4EEF-A5E0-9E857C3B5434}" srcOrd="0" destOrd="0" presId="urn:microsoft.com/office/officeart/2008/layout/LinedList"/>
    <dgm:cxn modelId="{881984DA-2E08-4B0A-994B-2AC4986FA2CD}" type="presParOf" srcId="{78DAF16C-9F9E-4D44-AB5D-AF093E28231E}" destId="{C24C7EBE-4538-40AB-A22E-262E090F6002}" srcOrd="1" destOrd="0" presId="urn:microsoft.com/office/officeart/2008/layout/LinedList"/>
    <dgm:cxn modelId="{BA18DEE3-E398-4CAD-B9CF-522D31B48FCA}" type="presParOf" srcId="{C24C7EBE-4538-40AB-A22E-262E090F6002}" destId="{F9F9B8A9-E9D7-49DB-9327-0E257E125BFD}" srcOrd="0" destOrd="0" presId="urn:microsoft.com/office/officeart/2008/layout/LinedList"/>
    <dgm:cxn modelId="{59DBE247-C582-40C9-A2F1-3EA3457ABB59}" type="presParOf" srcId="{C24C7EBE-4538-40AB-A22E-262E090F6002}" destId="{BBED91A2-78E7-4A39-8978-723E4BF84183}" srcOrd="1" destOrd="0" presId="urn:microsoft.com/office/officeart/2008/layout/LinedList"/>
    <dgm:cxn modelId="{B69B7E66-454D-4303-BE4F-CA66186DBE03}" type="presParOf" srcId="{78DAF16C-9F9E-4D44-AB5D-AF093E28231E}" destId="{90FC501E-B944-46BC-B9E4-A9AD33545E6C}" srcOrd="2" destOrd="0" presId="urn:microsoft.com/office/officeart/2008/layout/LinedList"/>
    <dgm:cxn modelId="{C591BA91-682E-49C0-B827-CBC41F9AF3CA}" type="presParOf" srcId="{78DAF16C-9F9E-4D44-AB5D-AF093E28231E}" destId="{EF5C0139-8BD9-4FB7-8CA0-6641CFFF8476}" srcOrd="3" destOrd="0" presId="urn:microsoft.com/office/officeart/2008/layout/LinedList"/>
    <dgm:cxn modelId="{3CE7D16B-F8DF-4A38-9BA5-DFC8A626187C}" type="presParOf" srcId="{EF5C0139-8BD9-4FB7-8CA0-6641CFFF8476}" destId="{C1EE7BA9-B1D7-454B-883B-86789F698D4A}" srcOrd="0" destOrd="0" presId="urn:microsoft.com/office/officeart/2008/layout/LinedList"/>
    <dgm:cxn modelId="{484F80AA-09B0-40BB-9601-A4525477E679}" type="presParOf" srcId="{EF5C0139-8BD9-4FB7-8CA0-6641CFFF8476}" destId="{9B742DC9-12DC-47C2-97F1-564B0C8C61AA}" srcOrd="1" destOrd="0" presId="urn:microsoft.com/office/officeart/2008/layout/LinedList"/>
    <dgm:cxn modelId="{C705D585-DAA2-449D-A219-1D2B58EA541D}" type="presParOf" srcId="{78DAF16C-9F9E-4D44-AB5D-AF093E28231E}" destId="{1EDBF831-AC33-4661-B006-D4EA843A24D9}" srcOrd="4" destOrd="0" presId="urn:microsoft.com/office/officeart/2008/layout/LinedList"/>
    <dgm:cxn modelId="{D9022E82-F343-4EAB-B960-3D2CAAE9C0ED}" type="presParOf" srcId="{78DAF16C-9F9E-4D44-AB5D-AF093E28231E}" destId="{B0B2894B-2941-4574-9DC4-15A679BF543A}" srcOrd="5" destOrd="0" presId="urn:microsoft.com/office/officeart/2008/layout/LinedList"/>
    <dgm:cxn modelId="{4B06D58F-D63C-4F90-ACCF-B8A8FF8899A2}" type="presParOf" srcId="{B0B2894B-2941-4574-9DC4-15A679BF543A}" destId="{BF3C7F23-B4E8-4405-815D-12F3E7F58C47}" srcOrd="0" destOrd="0" presId="urn:microsoft.com/office/officeart/2008/layout/LinedList"/>
    <dgm:cxn modelId="{541307C8-F4CB-4E0F-A1EE-99F0232E911C}" type="presParOf" srcId="{B0B2894B-2941-4574-9DC4-15A679BF543A}" destId="{C69470B3-C345-4C22-8C95-69A941B54F6C}" srcOrd="1" destOrd="0" presId="urn:microsoft.com/office/officeart/2008/layout/LinedList"/>
    <dgm:cxn modelId="{DBDB5A26-32AB-480F-B2D6-DF920850FEFF}" type="presParOf" srcId="{78DAF16C-9F9E-4D44-AB5D-AF093E28231E}" destId="{EC46EEC4-8687-4030-B934-866739563E43}" srcOrd="6" destOrd="0" presId="urn:microsoft.com/office/officeart/2008/layout/LinedList"/>
    <dgm:cxn modelId="{2BF68CF8-A5AA-4573-8C40-0EEBB5BBABC2}" type="presParOf" srcId="{78DAF16C-9F9E-4D44-AB5D-AF093E28231E}" destId="{D15AC5FB-1230-4EFF-A0CF-686F54F956C7}" srcOrd="7" destOrd="0" presId="urn:microsoft.com/office/officeart/2008/layout/LinedList"/>
    <dgm:cxn modelId="{1DA236A8-0AE7-456A-A978-6E53FEA52084}" type="presParOf" srcId="{D15AC5FB-1230-4EFF-A0CF-686F54F956C7}" destId="{C65CD443-18A5-4338-A9F0-7A6325B8E337}" srcOrd="0" destOrd="0" presId="urn:microsoft.com/office/officeart/2008/layout/LinedList"/>
    <dgm:cxn modelId="{7F8159B4-9F47-47E2-82FA-31BB9494ABB2}" type="presParOf" srcId="{D15AC5FB-1230-4EFF-A0CF-686F54F956C7}" destId="{96275C2A-59B3-41CF-A618-0E02D99D0D5C}" srcOrd="1" destOrd="0" presId="urn:microsoft.com/office/officeart/2008/layout/LinedList"/>
    <dgm:cxn modelId="{0F9A72BD-13E8-4FF7-B48D-49653B2BB5B3}" type="presParOf" srcId="{78DAF16C-9F9E-4D44-AB5D-AF093E28231E}" destId="{4A6D86A5-B62A-41E8-A75C-636A403767E9}" srcOrd="8" destOrd="0" presId="urn:microsoft.com/office/officeart/2008/layout/LinedList"/>
    <dgm:cxn modelId="{71FDF340-A3A7-48DD-83B1-F153B980DC7B}" type="presParOf" srcId="{78DAF16C-9F9E-4D44-AB5D-AF093E28231E}" destId="{052FB038-E55E-40DC-91AF-91E4F19ACFC3}" srcOrd="9" destOrd="0" presId="urn:microsoft.com/office/officeart/2008/layout/LinedList"/>
    <dgm:cxn modelId="{46D9C133-D450-41E4-9538-9E8D773B2CAF}" type="presParOf" srcId="{052FB038-E55E-40DC-91AF-91E4F19ACFC3}" destId="{14EA8D52-AF88-42B6-BB8A-31B8FA0493B1}" srcOrd="0" destOrd="0" presId="urn:microsoft.com/office/officeart/2008/layout/LinedList"/>
    <dgm:cxn modelId="{1C44F89F-1199-4BA5-AA11-07F0907A13D6}" type="presParOf" srcId="{052FB038-E55E-40DC-91AF-91E4F19ACFC3}" destId="{544895FC-760C-43AF-B570-053438253377}" srcOrd="1" destOrd="0" presId="urn:microsoft.com/office/officeart/2008/layout/LinedList"/>
    <dgm:cxn modelId="{E711A003-E482-49FC-963F-9FAED6C51C5F}" type="presParOf" srcId="{78DAF16C-9F9E-4D44-AB5D-AF093E28231E}" destId="{D1F7B117-F826-4D59-AE05-55F2517B90B6}" srcOrd="10" destOrd="0" presId="urn:microsoft.com/office/officeart/2008/layout/LinedList"/>
    <dgm:cxn modelId="{23121CA2-2F27-4DAD-AADC-10902538512B}" type="presParOf" srcId="{78DAF16C-9F9E-4D44-AB5D-AF093E28231E}" destId="{45347207-7CF1-4C17-8F76-AD1F2CA8361D}" srcOrd="11" destOrd="0" presId="urn:microsoft.com/office/officeart/2008/layout/LinedList"/>
    <dgm:cxn modelId="{C41D95AE-5C3A-4227-B721-1E1ED3ADC5A1}" type="presParOf" srcId="{45347207-7CF1-4C17-8F76-AD1F2CA8361D}" destId="{6787E65F-D758-4724-A145-3C58AF73DF34}" srcOrd="0" destOrd="0" presId="urn:microsoft.com/office/officeart/2008/layout/LinedList"/>
    <dgm:cxn modelId="{07E0303B-037E-4A0C-A2F3-053E90A1BF42}" type="presParOf" srcId="{45347207-7CF1-4C17-8F76-AD1F2CA8361D}" destId="{4460E548-B693-4DF4-B6C7-56B868A86A5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90D28A4-1D9B-4548-BA32-671A72F6E7F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1377001-853C-42F4-AB6A-30E5B70046EF}">
      <dgm:prSet/>
      <dgm:spPr/>
      <dgm:t>
        <a:bodyPr/>
        <a:lstStyle/>
        <a:p>
          <a:r>
            <a:rPr lang="en-US"/>
            <a:t>JV 10 games </a:t>
          </a:r>
        </a:p>
      </dgm:t>
    </dgm:pt>
    <dgm:pt modelId="{2D7B43CD-9596-4D19-BF6F-A6C462CFB0D7}" type="parTrans" cxnId="{30887BFA-206A-45A0-8C92-7307C51DA6A9}">
      <dgm:prSet/>
      <dgm:spPr/>
      <dgm:t>
        <a:bodyPr/>
        <a:lstStyle/>
        <a:p>
          <a:endParaRPr lang="en-US"/>
        </a:p>
      </dgm:t>
    </dgm:pt>
    <dgm:pt modelId="{0C864460-63B5-41A1-8C0F-DD55DB55D4DA}" type="sibTrans" cxnId="{30887BFA-206A-45A0-8C92-7307C51DA6A9}">
      <dgm:prSet/>
      <dgm:spPr/>
      <dgm:t>
        <a:bodyPr/>
        <a:lstStyle/>
        <a:p>
          <a:endParaRPr lang="en-US"/>
        </a:p>
      </dgm:t>
    </dgm:pt>
    <dgm:pt modelId="{77D6D01D-86F1-4FDC-989F-95E882D8D031}">
      <dgm:prSet/>
      <dgm:spPr/>
      <dgm:t>
        <a:bodyPr/>
        <a:lstStyle/>
        <a:p>
          <a:r>
            <a:rPr lang="en-US"/>
            <a:t>Varsity 12 games </a:t>
          </a:r>
        </a:p>
      </dgm:t>
    </dgm:pt>
    <dgm:pt modelId="{F6D58031-16FC-4BB9-9EFA-6932E2FC81E8}" type="parTrans" cxnId="{83A10A06-A5AF-4C92-B49B-D59C2BF91A83}">
      <dgm:prSet/>
      <dgm:spPr/>
      <dgm:t>
        <a:bodyPr/>
        <a:lstStyle/>
        <a:p>
          <a:endParaRPr lang="en-US"/>
        </a:p>
      </dgm:t>
    </dgm:pt>
    <dgm:pt modelId="{060F25E0-A45C-406B-BBB9-9C6C3504FDF1}" type="sibTrans" cxnId="{83A10A06-A5AF-4C92-B49B-D59C2BF91A83}">
      <dgm:prSet/>
      <dgm:spPr/>
      <dgm:t>
        <a:bodyPr/>
        <a:lstStyle/>
        <a:p>
          <a:endParaRPr lang="en-US"/>
        </a:p>
      </dgm:t>
    </dgm:pt>
    <dgm:pt modelId="{BF166387-0A9A-4EEF-86DF-0694AF2AB0D6}">
      <dgm:prSet/>
      <dgm:spPr/>
      <dgm:t>
        <a:bodyPr/>
        <a:lstStyle/>
        <a:p>
          <a:r>
            <a:rPr lang="en-US"/>
            <a:t>11/1/2024 JV &amp; Varsity Registration Opens </a:t>
          </a:r>
        </a:p>
      </dgm:t>
    </dgm:pt>
    <dgm:pt modelId="{95C350B7-B75C-4902-B4A2-88E25151AF10}" type="parTrans" cxnId="{40B9E91F-27DF-49CE-9FF7-4BCB756E2695}">
      <dgm:prSet/>
      <dgm:spPr/>
      <dgm:t>
        <a:bodyPr/>
        <a:lstStyle/>
        <a:p>
          <a:endParaRPr lang="en-US"/>
        </a:p>
      </dgm:t>
    </dgm:pt>
    <dgm:pt modelId="{F7B0E126-DC46-43D7-BA10-C1D4117A45C0}" type="sibTrans" cxnId="{40B9E91F-27DF-49CE-9FF7-4BCB756E2695}">
      <dgm:prSet/>
      <dgm:spPr/>
      <dgm:t>
        <a:bodyPr/>
        <a:lstStyle/>
        <a:p>
          <a:endParaRPr lang="en-US"/>
        </a:p>
      </dgm:t>
    </dgm:pt>
    <dgm:pt modelId="{6A35E6AE-544D-43A2-BE64-C56ACDF18BEF}">
      <dgm:prSet/>
      <dgm:spPr/>
      <dgm:t>
        <a:bodyPr/>
        <a:lstStyle/>
        <a:p>
          <a:r>
            <a:rPr lang="en-US"/>
            <a:t>11/15/2024 JV &amp; Varsity Registration Deadline </a:t>
          </a:r>
        </a:p>
      </dgm:t>
    </dgm:pt>
    <dgm:pt modelId="{221EAAD8-A5C3-4C78-9069-939EC3C2FA45}" type="parTrans" cxnId="{FF168852-B3AD-4E51-9FDC-C7950348ADF0}">
      <dgm:prSet/>
      <dgm:spPr/>
      <dgm:t>
        <a:bodyPr/>
        <a:lstStyle/>
        <a:p>
          <a:endParaRPr lang="en-US"/>
        </a:p>
      </dgm:t>
    </dgm:pt>
    <dgm:pt modelId="{180BEC6A-3183-49E6-B97A-9273652F3662}" type="sibTrans" cxnId="{FF168852-B3AD-4E51-9FDC-C7950348ADF0}">
      <dgm:prSet/>
      <dgm:spPr/>
      <dgm:t>
        <a:bodyPr/>
        <a:lstStyle/>
        <a:p>
          <a:endParaRPr lang="en-US"/>
        </a:p>
      </dgm:t>
    </dgm:pt>
    <dgm:pt modelId="{C1260D6E-DF88-4FD3-95F5-A0F21FCBF2B7}">
      <dgm:prSet/>
      <dgm:spPr/>
      <dgm:t>
        <a:bodyPr/>
        <a:lstStyle/>
        <a:p>
          <a:r>
            <a:rPr lang="en-US"/>
            <a:t>12/15/2024 HS Registration League Fees Due in Full </a:t>
          </a:r>
        </a:p>
      </dgm:t>
    </dgm:pt>
    <dgm:pt modelId="{B6A43D83-B008-479E-A5D4-77C34A89FA9B}" type="parTrans" cxnId="{B2E7D265-3C02-4F80-9111-15A43471677F}">
      <dgm:prSet/>
      <dgm:spPr/>
      <dgm:t>
        <a:bodyPr/>
        <a:lstStyle/>
        <a:p>
          <a:endParaRPr lang="en-US"/>
        </a:p>
      </dgm:t>
    </dgm:pt>
    <dgm:pt modelId="{C05CD7FB-5FA9-4DAC-BE58-229EA6BE9D09}" type="sibTrans" cxnId="{B2E7D265-3C02-4F80-9111-15A43471677F}">
      <dgm:prSet/>
      <dgm:spPr/>
      <dgm:t>
        <a:bodyPr/>
        <a:lstStyle/>
        <a:p>
          <a:endParaRPr lang="en-US"/>
        </a:p>
      </dgm:t>
    </dgm:pt>
    <dgm:pt modelId="{A449D591-A9B0-4A29-86D0-B19D4B3DB6F5}">
      <dgm:prSet/>
      <dgm:spPr/>
      <dgm:t>
        <a:bodyPr/>
        <a:lstStyle/>
        <a:p>
          <a:r>
            <a:rPr lang="en-US"/>
            <a:t>1/28/2025 Last Day to Drop a JV team for a refund less the $350 deposit</a:t>
          </a:r>
        </a:p>
      </dgm:t>
    </dgm:pt>
    <dgm:pt modelId="{B1400B98-08F9-4C42-974B-EB3DBB378ADD}" type="parTrans" cxnId="{5C731D33-2362-4BF5-88FC-390396C0F4BD}">
      <dgm:prSet/>
      <dgm:spPr/>
      <dgm:t>
        <a:bodyPr/>
        <a:lstStyle/>
        <a:p>
          <a:endParaRPr lang="en-US"/>
        </a:p>
      </dgm:t>
    </dgm:pt>
    <dgm:pt modelId="{F72D6C57-500E-4950-BDB2-F432546A39F3}" type="sibTrans" cxnId="{5C731D33-2362-4BF5-88FC-390396C0F4BD}">
      <dgm:prSet/>
      <dgm:spPr/>
      <dgm:t>
        <a:bodyPr/>
        <a:lstStyle/>
        <a:p>
          <a:endParaRPr lang="en-US"/>
        </a:p>
      </dgm:t>
    </dgm:pt>
    <dgm:pt modelId="{BB581511-F529-43D5-AA68-7F49AE81B9EB}" type="pres">
      <dgm:prSet presAssocID="{E90D28A4-1D9B-4548-BA32-671A72F6E7F2}" presName="root" presStyleCnt="0">
        <dgm:presLayoutVars>
          <dgm:dir/>
          <dgm:resizeHandles val="exact"/>
        </dgm:presLayoutVars>
      </dgm:prSet>
      <dgm:spPr/>
    </dgm:pt>
    <dgm:pt modelId="{00EE0895-A961-4221-BA61-34EBCB7E4AA5}" type="pres">
      <dgm:prSet presAssocID="{91377001-853C-42F4-AB6A-30E5B70046EF}" presName="compNode" presStyleCnt="0"/>
      <dgm:spPr/>
    </dgm:pt>
    <dgm:pt modelId="{F4E0F591-3B1A-4411-ACBA-6FA197DE7E32}" type="pres">
      <dgm:prSet presAssocID="{91377001-853C-42F4-AB6A-30E5B70046EF}" presName="bgRect" presStyleLbl="bgShp" presStyleIdx="0" presStyleCnt="6"/>
      <dgm:spPr/>
    </dgm:pt>
    <dgm:pt modelId="{FF2C04A5-F0A7-432B-8B9E-C1F3F421240C}" type="pres">
      <dgm:prSet presAssocID="{91377001-853C-42F4-AB6A-30E5B70046EF}"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ort balls outline"/>
        </a:ext>
      </dgm:extLst>
    </dgm:pt>
    <dgm:pt modelId="{CEA37105-6677-4B72-A56B-594468B9B971}" type="pres">
      <dgm:prSet presAssocID="{91377001-853C-42F4-AB6A-30E5B70046EF}" presName="spaceRect" presStyleCnt="0"/>
      <dgm:spPr/>
    </dgm:pt>
    <dgm:pt modelId="{ED423A20-FDFA-48F6-86CA-EEA11D16EA87}" type="pres">
      <dgm:prSet presAssocID="{91377001-853C-42F4-AB6A-30E5B70046EF}" presName="parTx" presStyleLbl="revTx" presStyleIdx="0" presStyleCnt="6">
        <dgm:presLayoutVars>
          <dgm:chMax val="0"/>
          <dgm:chPref val="0"/>
        </dgm:presLayoutVars>
      </dgm:prSet>
      <dgm:spPr/>
    </dgm:pt>
    <dgm:pt modelId="{6B443CF7-CD81-4394-968F-27CB92C89B36}" type="pres">
      <dgm:prSet presAssocID="{0C864460-63B5-41A1-8C0F-DD55DB55D4DA}" presName="sibTrans" presStyleCnt="0"/>
      <dgm:spPr/>
    </dgm:pt>
    <dgm:pt modelId="{405D5402-62EE-4DAF-817B-89CC4AC18591}" type="pres">
      <dgm:prSet presAssocID="{77D6D01D-86F1-4FDC-989F-95E882D8D031}" presName="compNode" presStyleCnt="0"/>
      <dgm:spPr/>
    </dgm:pt>
    <dgm:pt modelId="{B27D1699-6505-4731-BBD3-7985BFFB79BF}" type="pres">
      <dgm:prSet presAssocID="{77D6D01D-86F1-4FDC-989F-95E882D8D031}" presName="bgRect" presStyleLbl="bgShp" presStyleIdx="1" presStyleCnt="6"/>
      <dgm:spPr/>
    </dgm:pt>
    <dgm:pt modelId="{8B701255-9AD3-458E-8A82-5BAEE2E3CC56}" type="pres">
      <dgm:prSet presAssocID="{77D6D01D-86F1-4FDC-989F-95E882D8D031}"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orts Field outline"/>
        </a:ext>
      </dgm:extLst>
    </dgm:pt>
    <dgm:pt modelId="{73E8387A-CA53-4AE3-BEF7-9F7438A676D4}" type="pres">
      <dgm:prSet presAssocID="{77D6D01D-86F1-4FDC-989F-95E882D8D031}" presName="spaceRect" presStyleCnt="0"/>
      <dgm:spPr/>
    </dgm:pt>
    <dgm:pt modelId="{BE22F556-9443-41CF-9B80-F7F5829B0B68}" type="pres">
      <dgm:prSet presAssocID="{77D6D01D-86F1-4FDC-989F-95E882D8D031}" presName="parTx" presStyleLbl="revTx" presStyleIdx="1" presStyleCnt="6">
        <dgm:presLayoutVars>
          <dgm:chMax val="0"/>
          <dgm:chPref val="0"/>
        </dgm:presLayoutVars>
      </dgm:prSet>
      <dgm:spPr/>
    </dgm:pt>
    <dgm:pt modelId="{4A33D5CE-8FB9-48E0-9B2B-939E753F4E9E}" type="pres">
      <dgm:prSet presAssocID="{060F25E0-A45C-406B-BBB9-9C6C3504FDF1}" presName="sibTrans" presStyleCnt="0"/>
      <dgm:spPr/>
    </dgm:pt>
    <dgm:pt modelId="{49E1491E-0279-4D27-BCD5-61623DA8F3E9}" type="pres">
      <dgm:prSet presAssocID="{BF166387-0A9A-4EEF-86DF-0694AF2AB0D6}" presName="compNode" presStyleCnt="0"/>
      <dgm:spPr/>
    </dgm:pt>
    <dgm:pt modelId="{110A1EEA-F3AD-493C-858B-0F1B3AAF1D2F}" type="pres">
      <dgm:prSet presAssocID="{BF166387-0A9A-4EEF-86DF-0694AF2AB0D6}" presName="bgRect" presStyleLbl="bgShp" presStyleIdx="2" presStyleCnt="6"/>
      <dgm:spPr/>
    </dgm:pt>
    <dgm:pt modelId="{0ED1A22D-0E6D-4654-B233-418E241E93A5}" type="pres">
      <dgm:prSet presAssocID="{BF166387-0A9A-4EEF-86DF-0694AF2AB0D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826E6C0E-C7E7-4D48-B43C-33AEA07B911C}" type="pres">
      <dgm:prSet presAssocID="{BF166387-0A9A-4EEF-86DF-0694AF2AB0D6}" presName="spaceRect" presStyleCnt="0"/>
      <dgm:spPr/>
    </dgm:pt>
    <dgm:pt modelId="{B6B58422-7C2E-46FB-B1B2-BEDB10336832}" type="pres">
      <dgm:prSet presAssocID="{BF166387-0A9A-4EEF-86DF-0694AF2AB0D6}" presName="parTx" presStyleLbl="revTx" presStyleIdx="2" presStyleCnt="6">
        <dgm:presLayoutVars>
          <dgm:chMax val="0"/>
          <dgm:chPref val="0"/>
        </dgm:presLayoutVars>
      </dgm:prSet>
      <dgm:spPr/>
    </dgm:pt>
    <dgm:pt modelId="{73B9A83F-F4AA-4923-A84A-4B4741190660}" type="pres">
      <dgm:prSet presAssocID="{F7B0E126-DC46-43D7-BA10-C1D4117A45C0}" presName="sibTrans" presStyleCnt="0"/>
      <dgm:spPr/>
    </dgm:pt>
    <dgm:pt modelId="{9499D623-B5BD-4334-A8A2-D70358C2E732}" type="pres">
      <dgm:prSet presAssocID="{6A35E6AE-544D-43A2-BE64-C56ACDF18BEF}" presName="compNode" presStyleCnt="0"/>
      <dgm:spPr/>
    </dgm:pt>
    <dgm:pt modelId="{BF31B2CE-E833-4936-AD37-A9DF17317C60}" type="pres">
      <dgm:prSet presAssocID="{6A35E6AE-544D-43A2-BE64-C56ACDF18BEF}" presName="bgRect" presStyleLbl="bgShp" presStyleIdx="3" presStyleCnt="6"/>
      <dgm:spPr/>
    </dgm:pt>
    <dgm:pt modelId="{15CA7B4F-0293-4AD8-8921-36BA12CC950D}" type="pres">
      <dgm:prSet presAssocID="{6A35E6AE-544D-43A2-BE64-C56ACDF18BE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ploma"/>
        </a:ext>
      </dgm:extLst>
    </dgm:pt>
    <dgm:pt modelId="{A9AB516D-A08D-4B01-8968-367B8802EF1C}" type="pres">
      <dgm:prSet presAssocID="{6A35E6AE-544D-43A2-BE64-C56ACDF18BEF}" presName="spaceRect" presStyleCnt="0"/>
      <dgm:spPr/>
    </dgm:pt>
    <dgm:pt modelId="{F0BAF7C3-18E4-48E8-BA8B-B8AECF5B76B6}" type="pres">
      <dgm:prSet presAssocID="{6A35E6AE-544D-43A2-BE64-C56ACDF18BEF}" presName="parTx" presStyleLbl="revTx" presStyleIdx="3" presStyleCnt="6">
        <dgm:presLayoutVars>
          <dgm:chMax val="0"/>
          <dgm:chPref val="0"/>
        </dgm:presLayoutVars>
      </dgm:prSet>
      <dgm:spPr/>
    </dgm:pt>
    <dgm:pt modelId="{E3D3FBDF-0BDF-4FFE-AB21-43ACC5FB74C3}" type="pres">
      <dgm:prSet presAssocID="{180BEC6A-3183-49E6-B97A-9273652F3662}" presName="sibTrans" presStyleCnt="0"/>
      <dgm:spPr/>
    </dgm:pt>
    <dgm:pt modelId="{D905C452-C048-45D4-9BF7-DB6B4AC543CE}" type="pres">
      <dgm:prSet presAssocID="{C1260D6E-DF88-4FD3-95F5-A0F21FCBF2B7}" presName="compNode" presStyleCnt="0"/>
      <dgm:spPr/>
    </dgm:pt>
    <dgm:pt modelId="{8D96AE7F-4111-4D7F-8E57-0B352DC21639}" type="pres">
      <dgm:prSet presAssocID="{C1260D6E-DF88-4FD3-95F5-A0F21FCBF2B7}" presName="bgRect" presStyleLbl="bgShp" presStyleIdx="4" presStyleCnt="6"/>
      <dgm:spPr/>
    </dgm:pt>
    <dgm:pt modelId="{269BD1F4-EF6F-4294-B19C-76386C79D939}" type="pres">
      <dgm:prSet presAssocID="{C1260D6E-DF88-4FD3-95F5-A0F21FCBF2B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rophy"/>
        </a:ext>
      </dgm:extLst>
    </dgm:pt>
    <dgm:pt modelId="{ED28A2BD-5E69-410E-8568-987BE915BD37}" type="pres">
      <dgm:prSet presAssocID="{C1260D6E-DF88-4FD3-95F5-A0F21FCBF2B7}" presName="spaceRect" presStyleCnt="0"/>
      <dgm:spPr/>
    </dgm:pt>
    <dgm:pt modelId="{B1535BF7-A6A9-4020-9C96-484021498A75}" type="pres">
      <dgm:prSet presAssocID="{C1260D6E-DF88-4FD3-95F5-A0F21FCBF2B7}" presName="parTx" presStyleLbl="revTx" presStyleIdx="4" presStyleCnt="6">
        <dgm:presLayoutVars>
          <dgm:chMax val="0"/>
          <dgm:chPref val="0"/>
        </dgm:presLayoutVars>
      </dgm:prSet>
      <dgm:spPr/>
    </dgm:pt>
    <dgm:pt modelId="{537759D1-903D-494B-8BE6-3FB4570E2351}" type="pres">
      <dgm:prSet presAssocID="{C05CD7FB-5FA9-4DAC-BE58-229EA6BE9D09}" presName="sibTrans" presStyleCnt="0"/>
      <dgm:spPr/>
    </dgm:pt>
    <dgm:pt modelId="{D240F1F7-AE5D-4BCA-8F3D-3E2D3AE87FC8}" type="pres">
      <dgm:prSet presAssocID="{A449D591-A9B0-4A29-86D0-B19D4B3DB6F5}" presName="compNode" presStyleCnt="0"/>
      <dgm:spPr/>
    </dgm:pt>
    <dgm:pt modelId="{FE906245-8D59-4C6D-AB63-502441DC3B2B}" type="pres">
      <dgm:prSet presAssocID="{A449D591-A9B0-4A29-86D0-B19D4B3DB6F5}" presName="bgRect" presStyleLbl="bgShp" presStyleIdx="5" presStyleCnt="6"/>
      <dgm:spPr/>
    </dgm:pt>
    <dgm:pt modelId="{DBF48A4D-BD34-417B-B7EF-47C1B33DD086}" type="pres">
      <dgm:prSet presAssocID="{A449D591-A9B0-4A29-86D0-B19D4B3DB6F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llar"/>
        </a:ext>
      </dgm:extLst>
    </dgm:pt>
    <dgm:pt modelId="{F22EEA16-A7DE-4114-98EE-FC60658D6883}" type="pres">
      <dgm:prSet presAssocID="{A449D591-A9B0-4A29-86D0-B19D4B3DB6F5}" presName="spaceRect" presStyleCnt="0"/>
      <dgm:spPr/>
    </dgm:pt>
    <dgm:pt modelId="{470BEE66-0A26-4243-86C0-7309D3372389}" type="pres">
      <dgm:prSet presAssocID="{A449D591-A9B0-4A29-86D0-B19D4B3DB6F5}" presName="parTx" presStyleLbl="revTx" presStyleIdx="5" presStyleCnt="6">
        <dgm:presLayoutVars>
          <dgm:chMax val="0"/>
          <dgm:chPref val="0"/>
        </dgm:presLayoutVars>
      </dgm:prSet>
      <dgm:spPr/>
    </dgm:pt>
  </dgm:ptLst>
  <dgm:cxnLst>
    <dgm:cxn modelId="{83A10A06-A5AF-4C92-B49B-D59C2BF91A83}" srcId="{E90D28A4-1D9B-4548-BA32-671A72F6E7F2}" destId="{77D6D01D-86F1-4FDC-989F-95E882D8D031}" srcOrd="1" destOrd="0" parTransId="{F6D58031-16FC-4BB9-9EFA-6932E2FC81E8}" sibTransId="{060F25E0-A45C-406B-BBB9-9C6C3504FDF1}"/>
    <dgm:cxn modelId="{40B9E91F-27DF-49CE-9FF7-4BCB756E2695}" srcId="{E90D28A4-1D9B-4548-BA32-671A72F6E7F2}" destId="{BF166387-0A9A-4EEF-86DF-0694AF2AB0D6}" srcOrd="2" destOrd="0" parTransId="{95C350B7-B75C-4902-B4A2-88E25151AF10}" sibTransId="{F7B0E126-DC46-43D7-BA10-C1D4117A45C0}"/>
    <dgm:cxn modelId="{84F5C520-CAF8-4B7C-A974-C63751AD869A}" type="presOf" srcId="{E90D28A4-1D9B-4548-BA32-671A72F6E7F2}" destId="{BB581511-F529-43D5-AA68-7F49AE81B9EB}" srcOrd="0" destOrd="0" presId="urn:microsoft.com/office/officeart/2018/2/layout/IconVerticalSolidList"/>
    <dgm:cxn modelId="{5C731D33-2362-4BF5-88FC-390396C0F4BD}" srcId="{E90D28A4-1D9B-4548-BA32-671A72F6E7F2}" destId="{A449D591-A9B0-4A29-86D0-B19D4B3DB6F5}" srcOrd="5" destOrd="0" parTransId="{B1400B98-08F9-4C42-974B-EB3DBB378ADD}" sibTransId="{F72D6C57-500E-4950-BDB2-F432546A39F3}"/>
    <dgm:cxn modelId="{B2E7D265-3C02-4F80-9111-15A43471677F}" srcId="{E90D28A4-1D9B-4548-BA32-671A72F6E7F2}" destId="{C1260D6E-DF88-4FD3-95F5-A0F21FCBF2B7}" srcOrd="4" destOrd="0" parTransId="{B6A43D83-B008-479E-A5D4-77C34A89FA9B}" sibTransId="{C05CD7FB-5FA9-4DAC-BE58-229EA6BE9D09}"/>
    <dgm:cxn modelId="{B03E0A48-1B5D-4AE9-B359-D4A39FA58A52}" type="presOf" srcId="{77D6D01D-86F1-4FDC-989F-95E882D8D031}" destId="{BE22F556-9443-41CF-9B80-F7F5829B0B68}" srcOrd="0" destOrd="0" presId="urn:microsoft.com/office/officeart/2018/2/layout/IconVerticalSolidList"/>
    <dgm:cxn modelId="{FF168852-B3AD-4E51-9FDC-C7950348ADF0}" srcId="{E90D28A4-1D9B-4548-BA32-671A72F6E7F2}" destId="{6A35E6AE-544D-43A2-BE64-C56ACDF18BEF}" srcOrd="3" destOrd="0" parTransId="{221EAAD8-A5C3-4C78-9069-939EC3C2FA45}" sibTransId="{180BEC6A-3183-49E6-B97A-9273652F3662}"/>
    <dgm:cxn modelId="{2F39367E-77CC-4D3C-827C-7FEE3DC1934D}" type="presOf" srcId="{BF166387-0A9A-4EEF-86DF-0694AF2AB0D6}" destId="{B6B58422-7C2E-46FB-B1B2-BEDB10336832}" srcOrd="0" destOrd="0" presId="urn:microsoft.com/office/officeart/2018/2/layout/IconVerticalSolidList"/>
    <dgm:cxn modelId="{039EF985-6FEA-44FB-8F98-2FAF97676758}" type="presOf" srcId="{6A35E6AE-544D-43A2-BE64-C56ACDF18BEF}" destId="{F0BAF7C3-18E4-48E8-BA8B-B8AECF5B76B6}" srcOrd="0" destOrd="0" presId="urn:microsoft.com/office/officeart/2018/2/layout/IconVerticalSolidList"/>
    <dgm:cxn modelId="{8A722AA3-70EE-4DE9-AC5D-02FEC66CA1ED}" type="presOf" srcId="{A449D591-A9B0-4A29-86D0-B19D4B3DB6F5}" destId="{470BEE66-0A26-4243-86C0-7309D3372389}" srcOrd="0" destOrd="0" presId="urn:microsoft.com/office/officeart/2018/2/layout/IconVerticalSolidList"/>
    <dgm:cxn modelId="{216491C2-0F47-4E94-8FAE-C51B210E6261}" type="presOf" srcId="{C1260D6E-DF88-4FD3-95F5-A0F21FCBF2B7}" destId="{B1535BF7-A6A9-4020-9C96-484021498A75}" srcOrd="0" destOrd="0" presId="urn:microsoft.com/office/officeart/2018/2/layout/IconVerticalSolidList"/>
    <dgm:cxn modelId="{A5539AEE-1D8D-4E15-A2FC-29BBC8E07DB0}" type="presOf" srcId="{91377001-853C-42F4-AB6A-30E5B70046EF}" destId="{ED423A20-FDFA-48F6-86CA-EEA11D16EA87}" srcOrd="0" destOrd="0" presId="urn:microsoft.com/office/officeart/2018/2/layout/IconVerticalSolidList"/>
    <dgm:cxn modelId="{30887BFA-206A-45A0-8C92-7307C51DA6A9}" srcId="{E90D28A4-1D9B-4548-BA32-671A72F6E7F2}" destId="{91377001-853C-42F4-AB6A-30E5B70046EF}" srcOrd="0" destOrd="0" parTransId="{2D7B43CD-9596-4D19-BF6F-A6C462CFB0D7}" sibTransId="{0C864460-63B5-41A1-8C0F-DD55DB55D4DA}"/>
    <dgm:cxn modelId="{1A335429-E366-440B-9EB3-90A3E004BD52}" type="presParOf" srcId="{BB581511-F529-43D5-AA68-7F49AE81B9EB}" destId="{00EE0895-A961-4221-BA61-34EBCB7E4AA5}" srcOrd="0" destOrd="0" presId="urn:microsoft.com/office/officeart/2018/2/layout/IconVerticalSolidList"/>
    <dgm:cxn modelId="{E8A1DCCA-7766-4C19-B75F-5C736260399C}" type="presParOf" srcId="{00EE0895-A961-4221-BA61-34EBCB7E4AA5}" destId="{F4E0F591-3B1A-4411-ACBA-6FA197DE7E32}" srcOrd="0" destOrd="0" presId="urn:microsoft.com/office/officeart/2018/2/layout/IconVerticalSolidList"/>
    <dgm:cxn modelId="{94206718-122F-4189-A82F-A609D48F5DAC}" type="presParOf" srcId="{00EE0895-A961-4221-BA61-34EBCB7E4AA5}" destId="{FF2C04A5-F0A7-432B-8B9E-C1F3F421240C}" srcOrd="1" destOrd="0" presId="urn:microsoft.com/office/officeart/2018/2/layout/IconVerticalSolidList"/>
    <dgm:cxn modelId="{BD028B34-12D6-4FC8-B9FE-7F2EAF609856}" type="presParOf" srcId="{00EE0895-A961-4221-BA61-34EBCB7E4AA5}" destId="{CEA37105-6677-4B72-A56B-594468B9B971}" srcOrd="2" destOrd="0" presId="urn:microsoft.com/office/officeart/2018/2/layout/IconVerticalSolidList"/>
    <dgm:cxn modelId="{59230C31-5434-4AF0-BD1F-C2E56E97F295}" type="presParOf" srcId="{00EE0895-A961-4221-BA61-34EBCB7E4AA5}" destId="{ED423A20-FDFA-48F6-86CA-EEA11D16EA87}" srcOrd="3" destOrd="0" presId="urn:microsoft.com/office/officeart/2018/2/layout/IconVerticalSolidList"/>
    <dgm:cxn modelId="{EABA29A4-9115-46F2-AFD4-C031B7229AF3}" type="presParOf" srcId="{BB581511-F529-43D5-AA68-7F49AE81B9EB}" destId="{6B443CF7-CD81-4394-968F-27CB92C89B36}" srcOrd="1" destOrd="0" presId="urn:microsoft.com/office/officeart/2018/2/layout/IconVerticalSolidList"/>
    <dgm:cxn modelId="{73CD139D-B355-4909-8A3B-4956FB9F3317}" type="presParOf" srcId="{BB581511-F529-43D5-AA68-7F49AE81B9EB}" destId="{405D5402-62EE-4DAF-817B-89CC4AC18591}" srcOrd="2" destOrd="0" presId="urn:microsoft.com/office/officeart/2018/2/layout/IconVerticalSolidList"/>
    <dgm:cxn modelId="{E0108144-87BF-4DDB-A423-994D79DB272E}" type="presParOf" srcId="{405D5402-62EE-4DAF-817B-89CC4AC18591}" destId="{B27D1699-6505-4731-BBD3-7985BFFB79BF}" srcOrd="0" destOrd="0" presId="urn:microsoft.com/office/officeart/2018/2/layout/IconVerticalSolidList"/>
    <dgm:cxn modelId="{77589609-A05D-46B3-B198-B8E50309BF9D}" type="presParOf" srcId="{405D5402-62EE-4DAF-817B-89CC4AC18591}" destId="{8B701255-9AD3-458E-8A82-5BAEE2E3CC56}" srcOrd="1" destOrd="0" presId="urn:microsoft.com/office/officeart/2018/2/layout/IconVerticalSolidList"/>
    <dgm:cxn modelId="{5EA2D124-4F05-4A24-8B69-D02B77557886}" type="presParOf" srcId="{405D5402-62EE-4DAF-817B-89CC4AC18591}" destId="{73E8387A-CA53-4AE3-BEF7-9F7438A676D4}" srcOrd="2" destOrd="0" presId="urn:microsoft.com/office/officeart/2018/2/layout/IconVerticalSolidList"/>
    <dgm:cxn modelId="{1FB28C6B-45A2-4D99-8F37-DC6A2BFB082C}" type="presParOf" srcId="{405D5402-62EE-4DAF-817B-89CC4AC18591}" destId="{BE22F556-9443-41CF-9B80-F7F5829B0B68}" srcOrd="3" destOrd="0" presId="urn:microsoft.com/office/officeart/2018/2/layout/IconVerticalSolidList"/>
    <dgm:cxn modelId="{926E31E1-6EF0-4D5A-A5F9-A9478FFA98CE}" type="presParOf" srcId="{BB581511-F529-43D5-AA68-7F49AE81B9EB}" destId="{4A33D5CE-8FB9-48E0-9B2B-939E753F4E9E}" srcOrd="3" destOrd="0" presId="urn:microsoft.com/office/officeart/2018/2/layout/IconVerticalSolidList"/>
    <dgm:cxn modelId="{3C3B20F9-1CD1-471D-90C0-68249A0F8680}" type="presParOf" srcId="{BB581511-F529-43D5-AA68-7F49AE81B9EB}" destId="{49E1491E-0279-4D27-BCD5-61623DA8F3E9}" srcOrd="4" destOrd="0" presId="urn:microsoft.com/office/officeart/2018/2/layout/IconVerticalSolidList"/>
    <dgm:cxn modelId="{CFBD8ACD-5A53-4B9E-AAD2-4CAA666F22CC}" type="presParOf" srcId="{49E1491E-0279-4D27-BCD5-61623DA8F3E9}" destId="{110A1EEA-F3AD-493C-858B-0F1B3AAF1D2F}" srcOrd="0" destOrd="0" presId="urn:microsoft.com/office/officeart/2018/2/layout/IconVerticalSolidList"/>
    <dgm:cxn modelId="{D698BCD3-9E80-4A7D-AB7C-D628E8B4BCA1}" type="presParOf" srcId="{49E1491E-0279-4D27-BCD5-61623DA8F3E9}" destId="{0ED1A22D-0E6D-4654-B233-418E241E93A5}" srcOrd="1" destOrd="0" presId="urn:microsoft.com/office/officeart/2018/2/layout/IconVerticalSolidList"/>
    <dgm:cxn modelId="{65D8FB1C-9883-4788-804E-2DC47F0608BF}" type="presParOf" srcId="{49E1491E-0279-4D27-BCD5-61623DA8F3E9}" destId="{826E6C0E-C7E7-4D48-B43C-33AEA07B911C}" srcOrd="2" destOrd="0" presId="urn:microsoft.com/office/officeart/2018/2/layout/IconVerticalSolidList"/>
    <dgm:cxn modelId="{F1E2A4A4-530D-4B2C-835E-B57C98B66F27}" type="presParOf" srcId="{49E1491E-0279-4D27-BCD5-61623DA8F3E9}" destId="{B6B58422-7C2E-46FB-B1B2-BEDB10336832}" srcOrd="3" destOrd="0" presId="urn:microsoft.com/office/officeart/2018/2/layout/IconVerticalSolidList"/>
    <dgm:cxn modelId="{42E17E98-F9F8-4E6A-9354-5B7157E0AF20}" type="presParOf" srcId="{BB581511-F529-43D5-AA68-7F49AE81B9EB}" destId="{73B9A83F-F4AA-4923-A84A-4B4741190660}" srcOrd="5" destOrd="0" presId="urn:microsoft.com/office/officeart/2018/2/layout/IconVerticalSolidList"/>
    <dgm:cxn modelId="{5FF3AF0C-94F6-4DEB-BE20-7B8B7AD08A9A}" type="presParOf" srcId="{BB581511-F529-43D5-AA68-7F49AE81B9EB}" destId="{9499D623-B5BD-4334-A8A2-D70358C2E732}" srcOrd="6" destOrd="0" presId="urn:microsoft.com/office/officeart/2018/2/layout/IconVerticalSolidList"/>
    <dgm:cxn modelId="{E70757CC-8C59-42FC-B654-42D5C3DEB5D6}" type="presParOf" srcId="{9499D623-B5BD-4334-A8A2-D70358C2E732}" destId="{BF31B2CE-E833-4936-AD37-A9DF17317C60}" srcOrd="0" destOrd="0" presId="urn:microsoft.com/office/officeart/2018/2/layout/IconVerticalSolidList"/>
    <dgm:cxn modelId="{52FC798A-5FDB-4D3F-A673-1D7329B94A9F}" type="presParOf" srcId="{9499D623-B5BD-4334-A8A2-D70358C2E732}" destId="{15CA7B4F-0293-4AD8-8921-36BA12CC950D}" srcOrd="1" destOrd="0" presId="urn:microsoft.com/office/officeart/2018/2/layout/IconVerticalSolidList"/>
    <dgm:cxn modelId="{05803155-3D2B-4A17-B396-56B280783EA0}" type="presParOf" srcId="{9499D623-B5BD-4334-A8A2-D70358C2E732}" destId="{A9AB516D-A08D-4B01-8968-367B8802EF1C}" srcOrd="2" destOrd="0" presId="urn:microsoft.com/office/officeart/2018/2/layout/IconVerticalSolidList"/>
    <dgm:cxn modelId="{73FBC121-461C-4258-9891-39C40201D328}" type="presParOf" srcId="{9499D623-B5BD-4334-A8A2-D70358C2E732}" destId="{F0BAF7C3-18E4-48E8-BA8B-B8AECF5B76B6}" srcOrd="3" destOrd="0" presId="urn:microsoft.com/office/officeart/2018/2/layout/IconVerticalSolidList"/>
    <dgm:cxn modelId="{BD9DDE0F-C5DB-4CBF-A60F-53DC10F7B934}" type="presParOf" srcId="{BB581511-F529-43D5-AA68-7F49AE81B9EB}" destId="{E3D3FBDF-0BDF-4FFE-AB21-43ACC5FB74C3}" srcOrd="7" destOrd="0" presId="urn:microsoft.com/office/officeart/2018/2/layout/IconVerticalSolidList"/>
    <dgm:cxn modelId="{A87F8374-83DD-4D61-8577-A8ACD8981996}" type="presParOf" srcId="{BB581511-F529-43D5-AA68-7F49AE81B9EB}" destId="{D905C452-C048-45D4-9BF7-DB6B4AC543CE}" srcOrd="8" destOrd="0" presId="urn:microsoft.com/office/officeart/2018/2/layout/IconVerticalSolidList"/>
    <dgm:cxn modelId="{DDC0F88C-384B-4A47-8364-FF84991AEB06}" type="presParOf" srcId="{D905C452-C048-45D4-9BF7-DB6B4AC543CE}" destId="{8D96AE7F-4111-4D7F-8E57-0B352DC21639}" srcOrd="0" destOrd="0" presId="urn:microsoft.com/office/officeart/2018/2/layout/IconVerticalSolidList"/>
    <dgm:cxn modelId="{43F87DE4-FD56-417A-8D67-5CA82E953C64}" type="presParOf" srcId="{D905C452-C048-45D4-9BF7-DB6B4AC543CE}" destId="{269BD1F4-EF6F-4294-B19C-76386C79D939}" srcOrd="1" destOrd="0" presId="urn:microsoft.com/office/officeart/2018/2/layout/IconVerticalSolidList"/>
    <dgm:cxn modelId="{D166F8C1-B01F-47EC-B14F-9DAFFAC90DEF}" type="presParOf" srcId="{D905C452-C048-45D4-9BF7-DB6B4AC543CE}" destId="{ED28A2BD-5E69-410E-8568-987BE915BD37}" srcOrd="2" destOrd="0" presId="urn:microsoft.com/office/officeart/2018/2/layout/IconVerticalSolidList"/>
    <dgm:cxn modelId="{A53534E2-D709-4215-99F4-060EC5B56885}" type="presParOf" srcId="{D905C452-C048-45D4-9BF7-DB6B4AC543CE}" destId="{B1535BF7-A6A9-4020-9C96-484021498A75}" srcOrd="3" destOrd="0" presId="urn:microsoft.com/office/officeart/2018/2/layout/IconVerticalSolidList"/>
    <dgm:cxn modelId="{DA04B910-9364-49DE-97E1-F58B9AEF4A6C}" type="presParOf" srcId="{BB581511-F529-43D5-AA68-7F49AE81B9EB}" destId="{537759D1-903D-494B-8BE6-3FB4570E2351}" srcOrd="9" destOrd="0" presId="urn:microsoft.com/office/officeart/2018/2/layout/IconVerticalSolidList"/>
    <dgm:cxn modelId="{C1F4A926-B446-4451-86E8-5F07810B8D1F}" type="presParOf" srcId="{BB581511-F529-43D5-AA68-7F49AE81B9EB}" destId="{D240F1F7-AE5D-4BCA-8F3D-3E2D3AE87FC8}" srcOrd="10" destOrd="0" presId="urn:microsoft.com/office/officeart/2018/2/layout/IconVerticalSolidList"/>
    <dgm:cxn modelId="{3AEF4B86-AE74-41D6-ACC9-896980E9F416}" type="presParOf" srcId="{D240F1F7-AE5D-4BCA-8F3D-3E2D3AE87FC8}" destId="{FE906245-8D59-4C6D-AB63-502441DC3B2B}" srcOrd="0" destOrd="0" presId="urn:microsoft.com/office/officeart/2018/2/layout/IconVerticalSolidList"/>
    <dgm:cxn modelId="{38540F21-6C7C-47E9-A7F6-BCB4D13A7938}" type="presParOf" srcId="{D240F1F7-AE5D-4BCA-8F3D-3E2D3AE87FC8}" destId="{DBF48A4D-BD34-417B-B7EF-47C1B33DD086}" srcOrd="1" destOrd="0" presId="urn:microsoft.com/office/officeart/2018/2/layout/IconVerticalSolidList"/>
    <dgm:cxn modelId="{3F50A78E-B833-4737-A4D5-06FF1F43417D}" type="presParOf" srcId="{D240F1F7-AE5D-4BCA-8F3D-3E2D3AE87FC8}" destId="{F22EEA16-A7DE-4114-98EE-FC60658D6883}" srcOrd="2" destOrd="0" presId="urn:microsoft.com/office/officeart/2018/2/layout/IconVerticalSolidList"/>
    <dgm:cxn modelId="{DB627479-2801-4B3D-9898-A6DE67DAECFC}" type="presParOf" srcId="{D240F1F7-AE5D-4BCA-8F3D-3E2D3AE87FC8}" destId="{470BEE66-0A26-4243-86C0-7309D337238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FDB1E2-92DA-9144-9935-8F0D8C47C28E}"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61AE4BC3-B3D2-F94A-9D12-E63090914248}">
      <dgm:prSet phldrT="[Text]"/>
      <dgm:spPr/>
      <dgm:t>
        <a:bodyPr/>
        <a:lstStyle/>
        <a:p>
          <a:r>
            <a:rPr lang="en-US"/>
            <a:t>In-Season Coaches CANNOT coach their in-season players Labor Day – MLK Day unless…</a:t>
          </a:r>
        </a:p>
      </dgm:t>
    </dgm:pt>
    <dgm:pt modelId="{D2330475-217E-494D-BA5A-E570C68AB07A}" type="parTrans" cxnId="{B1DC4057-D248-0945-A53E-A094786CC76B}">
      <dgm:prSet/>
      <dgm:spPr/>
      <dgm:t>
        <a:bodyPr/>
        <a:lstStyle/>
        <a:p>
          <a:endParaRPr lang="en-US"/>
        </a:p>
      </dgm:t>
    </dgm:pt>
    <dgm:pt modelId="{D73C51EC-CACC-2E45-AA41-B3895D8289BD}" type="sibTrans" cxnId="{B1DC4057-D248-0945-A53E-A094786CC76B}">
      <dgm:prSet/>
      <dgm:spPr/>
      <dgm:t>
        <a:bodyPr/>
        <a:lstStyle/>
        <a:p>
          <a:endParaRPr lang="en-US"/>
        </a:p>
      </dgm:t>
    </dgm:pt>
    <dgm:pt modelId="{7C7CB1C9-A1A9-0E49-BF72-6D71E54F323C}">
      <dgm:prSet phldrT="[Text]"/>
      <dgm:spPr/>
      <dgm:t>
        <a:bodyPr/>
        <a:lstStyle/>
        <a:p>
          <a:r>
            <a:rPr lang="en-US"/>
            <a:t>Open to ALL WSLA players</a:t>
          </a:r>
        </a:p>
      </dgm:t>
    </dgm:pt>
    <dgm:pt modelId="{B18B6235-457C-B441-96EC-36BDDA107163}" type="parTrans" cxnId="{CEF4D781-1777-0940-9786-5385BE484C54}">
      <dgm:prSet/>
      <dgm:spPr/>
      <dgm:t>
        <a:bodyPr/>
        <a:lstStyle/>
        <a:p>
          <a:endParaRPr lang="en-US"/>
        </a:p>
      </dgm:t>
    </dgm:pt>
    <dgm:pt modelId="{DC520FCE-F6F0-FF40-87FC-985945B8BEE5}" type="sibTrans" cxnId="{CEF4D781-1777-0940-9786-5385BE484C54}">
      <dgm:prSet/>
      <dgm:spPr/>
      <dgm:t>
        <a:bodyPr/>
        <a:lstStyle/>
        <a:p>
          <a:endParaRPr lang="en-US"/>
        </a:p>
      </dgm:t>
    </dgm:pt>
    <dgm:pt modelId="{B1698685-3FCE-7444-B6DF-758E24D5F069}">
      <dgm:prSet phldrT="[Text]"/>
      <dgm:spPr/>
      <dgm:t>
        <a:bodyPr/>
        <a:lstStyle/>
        <a:p>
          <a:pPr rtl="0"/>
          <a:r>
            <a:rPr lang="en-US">
              <a:latin typeface="Calibri Light" panose="020F0302020204030204"/>
            </a:rPr>
            <a:t>Posted</a:t>
          </a:r>
          <a:r>
            <a:rPr lang="en-US"/>
            <a:t> on the WSLA website</a:t>
          </a:r>
          <a:r>
            <a:rPr lang="en-US">
              <a:latin typeface="Calibri Light" panose="020F0302020204030204"/>
            </a:rPr>
            <a:t> AT LEAST</a:t>
          </a:r>
          <a:r>
            <a:rPr lang="en-US"/>
            <a:t> 7 days before the practices/clinic begins</a:t>
          </a:r>
        </a:p>
      </dgm:t>
    </dgm:pt>
    <dgm:pt modelId="{C6670FB6-764A-0545-A087-71C856C00291}" type="parTrans" cxnId="{72D5C231-EC42-6A4A-B46F-3BE2C97B54B6}">
      <dgm:prSet/>
      <dgm:spPr/>
      <dgm:t>
        <a:bodyPr/>
        <a:lstStyle/>
        <a:p>
          <a:endParaRPr lang="en-US"/>
        </a:p>
      </dgm:t>
    </dgm:pt>
    <dgm:pt modelId="{ABD325E3-7704-AE45-BCB3-A96E7E578F50}" type="sibTrans" cxnId="{72D5C231-EC42-6A4A-B46F-3BE2C97B54B6}">
      <dgm:prSet/>
      <dgm:spPr/>
      <dgm:t>
        <a:bodyPr/>
        <a:lstStyle/>
        <a:p>
          <a:endParaRPr lang="en-US"/>
        </a:p>
      </dgm:t>
    </dgm:pt>
    <dgm:pt modelId="{B7B64DCA-DBED-004F-B76F-FFF06F83B4C5}">
      <dgm:prSet phldrT="[Text]"/>
      <dgm:spPr/>
      <dgm:t>
        <a:bodyPr/>
        <a:lstStyle/>
        <a:p>
          <a:r>
            <a:rPr lang="en-US"/>
            <a:t>HS Coaches CAN coach the youth players that feed into their HS program </a:t>
          </a:r>
        </a:p>
      </dgm:t>
    </dgm:pt>
    <dgm:pt modelId="{203977FD-922C-A54E-9872-A16651ABFD7F}" type="parTrans" cxnId="{8D04B499-D42E-CA47-860A-0F6D3BC6B938}">
      <dgm:prSet/>
      <dgm:spPr/>
      <dgm:t>
        <a:bodyPr/>
        <a:lstStyle/>
        <a:p>
          <a:endParaRPr lang="en-US"/>
        </a:p>
      </dgm:t>
    </dgm:pt>
    <dgm:pt modelId="{EA3F8C5C-B915-DD44-9432-0F3825EB026C}" type="sibTrans" cxnId="{8D04B499-D42E-CA47-860A-0F6D3BC6B938}">
      <dgm:prSet/>
      <dgm:spPr/>
      <dgm:t>
        <a:bodyPr/>
        <a:lstStyle/>
        <a:p>
          <a:endParaRPr lang="en-US"/>
        </a:p>
      </dgm:t>
    </dgm:pt>
    <dgm:pt modelId="{7447141D-BE0A-714B-A941-7C95BF7BEEF8}">
      <dgm:prSet phldrT="[Text]"/>
      <dgm:spPr/>
      <dgm:t>
        <a:bodyPr/>
        <a:lstStyle/>
        <a:p>
          <a:r>
            <a:rPr lang="en-US"/>
            <a:t>Post MLK Day – Beginning of Season is HS Coaching Dead Period </a:t>
          </a:r>
        </a:p>
      </dgm:t>
    </dgm:pt>
    <dgm:pt modelId="{00469720-800F-2F4C-81F0-535E074C3D6F}" type="parTrans" cxnId="{DA553D68-8B4E-2244-BAD2-F789A7371409}">
      <dgm:prSet/>
      <dgm:spPr/>
      <dgm:t>
        <a:bodyPr/>
        <a:lstStyle/>
        <a:p>
          <a:endParaRPr lang="en-US"/>
        </a:p>
      </dgm:t>
    </dgm:pt>
    <dgm:pt modelId="{304DECDC-F205-4A43-855E-AD2523B92693}" type="sibTrans" cxnId="{DA553D68-8B4E-2244-BAD2-F789A7371409}">
      <dgm:prSet/>
      <dgm:spPr/>
      <dgm:t>
        <a:bodyPr/>
        <a:lstStyle/>
        <a:p>
          <a:endParaRPr lang="en-US"/>
        </a:p>
      </dgm:t>
    </dgm:pt>
    <dgm:pt modelId="{36BE6416-76A2-AE4A-AE5D-4AB9863F5B90}">
      <dgm:prSet phldrT="[Text]"/>
      <dgm:spPr/>
      <dgm:t>
        <a:bodyPr/>
        <a:lstStyle/>
        <a:p>
          <a:r>
            <a:rPr lang="en-US"/>
            <a:t>Captain’s Practices OK	</a:t>
          </a:r>
        </a:p>
      </dgm:t>
    </dgm:pt>
    <dgm:pt modelId="{2C58EA67-73DF-2F4D-949A-ACEAB9DC52FD}" type="parTrans" cxnId="{2955A8E9-1D72-C849-9CA0-740ECC71C4AA}">
      <dgm:prSet/>
      <dgm:spPr/>
      <dgm:t>
        <a:bodyPr/>
        <a:lstStyle/>
        <a:p>
          <a:endParaRPr lang="en-US"/>
        </a:p>
      </dgm:t>
    </dgm:pt>
    <dgm:pt modelId="{BAED5E6F-7073-EF4F-9D37-852771E349EF}" type="sibTrans" cxnId="{2955A8E9-1D72-C849-9CA0-740ECC71C4AA}">
      <dgm:prSet/>
      <dgm:spPr/>
      <dgm:t>
        <a:bodyPr/>
        <a:lstStyle/>
        <a:p>
          <a:endParaRPr lang="en-US"/>
        </a:p>
      </dgm:t>
    </dgm:pt>
    <dgm:pt modelId="{5F366140-B29F-774C-8A98-8F360790FACB}">
      <dgm:prSet phldrT="[Text]"/>
      <dgm:spPr/>
      <dgm:t>
        <a:bodyPr/>
        <a:lstStyle/>
        <a:p>
          <a:r>
            <a:rPr lang="en-US"/>
            <a:t>Year-Round Conditioning OK </a:t>
          </a:r>
        </a:p>
      </dgm:t>
    </dgm:pt>
    <dgm:pt modelId="{DAB91624-0196-FB4B-88C9-14AE2F5E1AD2}" type="parTrans" cxnId="{672A2573-CF0A-934F-927F-FB0207A1A7BE}">
      <dgm:prSet/>
      <dgm:spPr/>
      <dgm:t>
        <a:bodyPr/>
        <a:lstStyle/>
        <a:p>
          <a:endParaRPr lang="en-US"/>
        </a:p>
      </dgm:t>
    </dgm:pt>
    <dgm:pt modelId="{684813DE-CEB3-CA46-97EB-DD81A096EB3E}" type="sibTrans" cxnId="{672A2573-CF0A-934F-927F-FB0207A1A7BE}">
      <dgm:prSet/>
      <dgm:spPr/>
      <dgm:t>
        <a:bodyPr/>
        <a:lstStyle/>
        <a:p>
          <a:endParaRPr lang="en-US"/>
        </a:p>
      </dgm:t>
    </dgm:pt>
    <dgm:pt modelId="{F574A309-C2A4-5F4B-8CEE-24785B74062A}">
      <dgm:prSet/>
      <dgm:spPr/>
      <dgm:t>
        <a:bodyPr/>
        <a:lstStyle/>
        <a:p>
          <a:r>
            <a:rPr lang="en-US"/>
            <a:t>Youth Recruitment OK</a:t>
          </a:r>
        </a:p>
      </dgm:t>
    </dgm:pt>
    <dgm:pt modelId="{2E20C693-54D0-8144-A6DA-B30AE7807E51}" type="parTrans" cxnId="{888F099D-6D80-EF4A-97F8-753D909DE706}">
      <dgm:prSet/>
      <dgm:spPr/>
      <dgm:t>
        <a:bodyPr/>
        <a:lstStyle/>
        <a:p>
          <a:endParaRPr lang="en-US"/>
        </a:p>
      </dgm:t>
    </dgm:pt>
    <dgm:pt modelId="{86C62888-6398-E149-9DE6-BF9AC6FEE9A7}" type="sibTrans" cxnId="{888F099D-6D80-EF4A-97F8-753D909DE706}">
      <dgm:prSet/>
      <dgm:spPr/>
      <dgm:t>
        <a:bodyPr/>
        <a:lstStyle/>
        <a:p>
          <a:endParaRPr lang="en-US"/>
        </a:p>
      </dgm:t>
    </dgm:pt>
    <dgm:pt modelId="{26D87D8F-0553-C04A-843A-E2F83A9CD064}" type="pres">
      <dgm:prSet presAssocID="{ABFDB1E2-92DA-9144-9935-8F0D8C47C28E}" presName="Name0" presStyleCnt="0">
        <dgm:presLayoutVars>
          <dgm:dir/>
          <dgm:animLvl val="lvl"/>
          <dgm:resizeHandles val="exact"/>
        </dgm:presLayoutVars>
      </dgm:prSet>
      <dgm:spPr/>
    </dgm:pt>
    <dgm:pt modelId="{38322F9C-B79C-954A-A60A-9E66B62247DF}" type="pres">
      <dgm:prSet presAssocID="{7447141D-BE0A-714B-A941-7C95BF7BEEF8}" presName="boxAndChildren" presStyleCnt="0"/>
      <dgm:spPr/>
    </dgm:pt>
    <dgm:pt modelId="{AF893131-99B8-B849-A7DB-3C36415BFA84}" type="pres">
      <dgm:prSet presAssocID="{7447141D-BE0A-714B-A941-7C95BF7BEEF8}" presName="parentTextBox" presStyleLbl="node1" presStyleIdx="0" presStyleCnt="3"/>
      <dgm:spPr/>
    </dgm:pt>
    <dgm:pt modelId="{4BFAE0E4-9E27-D94F-B945-46384478914D}" type="pres">
      <dgm:prSet presAssocID="{7447141D-BE0A-714B-A941-7C95BF7BEEF8}" presName="entireBox" presStyleLbl="node1" presStyleIdx="0" presStyleCnt="3"/>
      <dgm:spPr/>
    </dgm:pt>
    <dgm:pt modelId="{B73FC309-1092-774B-B7D3-A7D24BD7BB89}" type="pres">
      <dgm:prSet presAssocID="{7447141D-BE0A-714B-A941-7C95BF7BEEF8}" presName="descendantBox" presStyleCnt="0"/>
      <dgm:spPr/>
    </dgm:pt>
    <dgm:pt modelId="{6C46BC14-0E31-B24E-893E-ACA8F6603319}" type="pres">
      <dgm:prSet presAssocID="{36BE6416-76A2-AE4A-AE5D-4AB9863F5B90}" presName="childTextBox" presStyleLbl="fgAccFollowNode1" presStyleIdx="0" presStyleCnt="5">
        <dgm:presLayoutVars>
          <dgm:bulletEnabled val="1"/>
        </dgm:presLayoutVars>
      </dgm:prSet>
      <dgm:spPr/>
    </dgm:pt>
    <dgm:pt modelId="{D1EDC505-47BF-CD47-9FA3-1335DC08DBC7}" type="pres">
      <dgm:prSet presAssocID="{5F366140-B29F-774C-8A98-8F360790FACB}" presName="childTextBox" presStyleLbl="fgAccFollowNode1" presStyleIdx="1" presStyleCnt="5">
        <dgm:presLayoutVars>
          <dgm:bulletEnabled val="1"/>
        </dgm:presLayoutVars>
      </dgm:prSet>
      <dgm:spPr/>
    </dgm:pt>
    <dgm:pt modelId="{0B5A76E3-5474-1446-BDE0-1FA37EE7A9B7}" type="pres">
      <dgm:prSet presAssocID="{F574A309-C2A4-5F4B-8CEE-24785B74062A}" presName="childTextBox" presStyleLbl="fgAccFollowNode1" presStyleIdx="2" presStyleCnt="5">
        <dgm:presLayoutVars>
          <dgm:bulletEnabled val="1"/>
        </dgm:presLayoutVars>
      </dgm:prSet>
      <dgm:spPr/>
    </dgm:pt>
    <dgm:pt modelId="{215BF3DF-0937-D841-95AF-8E39BE16772C}" type="pres">
      <dgm:prSet presAssocID="{EA3F8C5C-B915-DD44-9432-0F3825EB026C}" presName="sp" presStyleCnt="0"/>
      <dgm:spPr/>
    </dgm:pt>
    <dgm:pt modelId="{EF42FBAD-B41D-C646-A4C5-A552F9BD2476}" type="pres">
      <dgm:prSet presAssocID="{B7B64DCA-DBED-004F-B76F-FFF06F83B4C5}" presName="arrowAndChildren" presStyleCnt="0"/>
      <dgm:spPr/>
    </dgm:pt>
    <dgm:pt modelId="{30724C6A-9B9E-6C4E-9F38-5EB58D3AE0B2}" type="pres">
      <dgm:prSet presAssocID="{B7B64DCA-DBED-004F-B76F-FFF06F83B4C5}" presName="parentTextArrow" presStyleLbl="node1" presStyleIdx="1" presStyleCnt="3"/>
      <dgm:spPr/>
    </dgm:pt>
    <dgm:pt modelId="{D8FA21AA-A434-3041-9806-D32ADC19F3E2}" type="pres">
      <dgm:prSet presAssocID="{D73C51EC-CACC-2E45-AA41-B3895D8289BD}" presName="sp" presStyleCnt="0"/>
      <dgm:spPr/>
    </dgm:pt>
    <dgm:pt modelId="{905738BB-EB8C-3144-95C0-76F85C7BF461}" type="pres">
      <dgm:prSet presAssocID="{61AE4BC3-B3D2-F94A-9D12-E63090914248}" presName="arrowAndChildren" presStyleCnt="0"/>
      <dgm:spPr/>
    </dgm:pt>
    <dgm:pt modelId="{D36AF892-0A74-7749-BB9B-C79772F547E9}" type="pres">
      <dgm:prSet presAssocID="{61AE4BC3-B3D2-F94A-9D12-E63090914248}" presName="parentTextArrow" presStyleLbl="node1" presStyleIdx="1" presStyleCnt="3"/>
      <dgm:spPr/>
    </dgm:pt>
    <dgm:pt modelId="{C2C55471-86BF-5B47-99DA-E16891FBCC3E}" type="pres">
      <dgm:prSet presAssocID="{61AE4BC3-B3D2-F94A-9D12-E63090914248}" presName="arrow" presStyleLbl="node1" presStyleIdx="2" presStyleCnt="3"/>
      <dgm:spPr/>
    </dgm:pt>
    <dgm:pt modelId="{B8D7F03D-39A9-4C4A-B154-CB3C3A36F4A3}" type="pres">
      <dgm:prSet presAssocID="{61AE4BC3-B3D2-F94A-9D12-E63090914248}" presName="descendantArrow" presStyleCnt="0"/>
      <dgm:spPr/>
    </dgm:pt>
    <dgm:pt modelId="{31118B99-4DC1-5A46-87BE-4579A5FFE24B}" type="pres">
      <dgm:prSet presAssocID="{7C7CB1C9-A1A9-0E49-BF72-6D71E54F323C}" presName="childTextArrow" presStyleLbl="fgAccFollowNode1" presStyleIdx="3" presStyleCnt="5">
        <dgm:presLayoutVars>
          <dgm:bulletEnabled val="1"/>
        </dgm:presLayoutVars>
      </dgm:prSet>
      <dgm:spPr/>
    </dgm:pt>
    <dgm:pt modelId="{462B3E72-7677-D343-87BE-828D6AA71B59}" type="pres">
      <dgm:prSet presAssocID="{B1698685-3FCE-7444-B6DF-758E24D5F069}" presName="childTextArrow" presStyleLbl="fgAccFollowNode1" presStyleIdx="4" presStyleCnt="5">
        <dgm:presLayoutVars>
          <dgm:bulletEnabled val="1"/>
        </dgm:presLayoutVars>
      </dgm:prSet>
      <dgm:spPr/>
    </dgm:pt>
  </dgm:ptLst>
  <dgm:cxnLst>
    <dgm:cxn modelId="{CE29D603-FD28-D945-BA86-05494CA8CCF2}" type="presOf" srcId="{ABFDB1E2-92DA-9144-9935-8F0D8C47C28E}" destId="{26D87D8F-0553-C04A-843A-E2F83A9CD064}" srcOrd="0" destOrd="0" presId="urn:microsoft.com/office/officeart/2005/8/layout/process4"/>
    <dgm:cxn modelId="{72D5C231-EC42-6A4A-B46F-3BE2C97B54B6}" srcId="{61AE4BC3-B3D2-F94A-9D12-E63090914248}" destId="{B1698685-3FCE-7444-B6DF-758E24D5F069}" srcOrd="1" destOrd="0" parTransId="{C6670FB6-764A-0545-A087-71C856C00291}" sibTransId="{ABD325E3-7704-AE45-BCB3-A96E7E578F50}"/>
    <dgm:cxn modelId="{59728F36-ABC1-3040-B962-A9A5450E81FE}" type="presOf" srcId="{7447141D-BE0A-714B-A941-7C95BF7BEEF8}" destId="{4BFAE0E4-9E27-D94F-B945-46384478914D}" srcOrd="1" destOrd="0" presId="urn:microsoft.com/office/officeart/2005/8/layout/process4"/>
    <dgm:cxn modelId="{02B67E37-7682-9A40-A28E-979B257D91EB}" type="presOf" srcId="{5F366140-B29F-774C-8A98-8F360790FACB}" destId="{D1EDC505-47BF-CD47-9FA3-1335DC08DBC7}" srcOrd="0" destOrd="0" presId="urn:microsoft.com/office/officeart/2005/8/layout/process4"/>
    <dgm:cxn modelId="{5E9B005B-2916-9446-AFCE-55CA9327CDBE}" type="presOf" srcId="{B7B64DCA-DBED-004F-B76F-FFF06F83B4C5}" destId="{30724C6A-9B9E-6C4E-9F38-5EB58D3AE0B2}" srcOrd="0" destOrd="0" presId="urn:microsoft.com/office/officeart/2005/8/layout/process4"/>
    <dgm:cxn modelId="{2FF7F045-ECA4-3A43-82CE-AD80DA44DB60}" type="presOf" srcId="{61AE4BC3-B3D2-F94A-9D12-E63090914248}" destId="{D36AF892-0A74-7749-BB9B-C79772F547E9}" srcOrd="0" destOrd="0" presId="urn:microsoft.com/office/officeart/2005/8/layout/process4"/>
    <dgm:cxn modelId="{89BECC46-6AE2-034E-BB63-0E9A8EDE0855}" type="presOf" srcId="{7447141D-BE0A-714B-A941-7C95BF7BEEF8}" destId="{AF893131-99B8-B849-A7DB-3C36415BFA84}" srcOrd="0" destOrd="0" presId="urn:microsoft.com/office/officeart/2005/8/layout/process4"/>
    <dgm:cxn modelId="{DA553D68-8B4E-2244-BAD2-F789A7371409}" srcId="{ABFDB1E2-92DA-9144-9935-8F0D8C47C28E}" destId="{7447141D-BE0A-714B-A941-7C95BF7BEEF8}" srcOrd="2" destOrd="0" parTransId="{00469720-800F-2F4C-81F0-535E074C3D6F}" sibTransId="{304DECDC-F205-4A43-855E-AD2523B92693}"/>
    <dgm:cxn modelId="{672A2573-CF0A-934F-927F-FB0207A1A7BE}" srcId="{7447141D-BE0A-714B-A941-7C95BF7BEEF8}" destId="{5F366140-B29F-774C-8A98-8F360790FACB}" srcOrd="1" destOrd="0" parTransId="{DAB91624-0196-FB4B-88C9-14AE2F5E1AD2}" sibTransId="{684813DE-CEB3-CA46-97EB-DD81A096EB3E}"/>
    <dgm:cxn modelId="{B1DC4057-D248-0945-A53E-A094786CC76B}" srcId="{ABFDB1E2-92DA-9144-9935-8F0D8C47C28E}" destId="{61AE4BC3-B3D2-F94A-9D12-E63090914248}" srcOrd="0" destOrd="0" parTransId="{D2330475-217E-494D-BA5A-E570C68AB07A}" sibTransId="{D73C51EC-CACC-2E45-AA41-B3895D8289BD}"/>
    <dgm:cxn modelId="{CEF4D781-1777-0940-9786-5385BE484C54}" srcId="{61AE4BC3-B3D2-F94A-9D12-E63090914248}" destId="{7C7CB1C9-A1A9-0E49-BF72-6D71E54F323C}" srcOrd="0" destOrd="0" parTransId="{B18B6235-457C-B441-96EC-36BDDA107163}" sibTransId="{DC520FCE-F6F0-FF40-87FC-985945B8BEE5}"/>
    <dgm:cxn modelId="{7B68448C-8D96-6441-897D-1A3280EEC3D6}" type="presOf" srcId="{F574A309-C2A4-5F4B-8CEE-24785B74062A}" destId="{0B5A76E3-5474-1446-BDE0-1FA37EE7A9B7}" srcOrd="0" destOrd="0" presId="urn:microsoft.com/office/officeart/2005/8/layout/process4"/>
    <dgm:cxn modelId="{60FBAE97-5CC7-764C-8DB2-999812EC9A6E}" type="presOf" srcId="{B1698685-3FCE-7444-B6DF-758E24D5F069}" destId="{462B3E72-7677-D343-87BE-828D6AA71B59}" srcOrd="0" destOrd="0" presId="urn:microsoft.com/office/officeart/2005/8/layout/process4"/>
    <dgm:cxn modelId="{8D04B499-D42E-CA47-860A-0F6D3BC6B938}" srcId="{ABFDB1E2-92DA-9144-9935-8F0D8C47C28E}" destId="{B7B64DCA-DBED-004F-B76F-FFF06F83B4C5}" srcOrd="1" destOrd="0" parTransId="{203977FD-922C-A54E-9872-A16651ABFD7F}" sibTransId="{EA3F8C5C-B915-DD44-9432-0F3825EB026C}"/>
    <dgm:cxn modelId="{6E97339B-4599-A543-9909-4232C110555E}" type="presOf" srcId="{61AE4BC3-B3D2-F94A-9D12-E63090914248}" destId="{C2C55471-86BF-5B47-99DA-E16891FBCC3E}" srcOrd="1" destOrd="0" presId="urn:microsoft.com/office/officeart/2005/8/layout/process4"/>
    <dgm:cxn modelId="{888F099D-6D80-EF4A-97F8-753D909DE706}" srcId="{7447141D-BE0A-714B-A941-7C95BF7BEEF8}" destId="{F574A309-C2A4-5F4B-8CEE-24785B74062A}" srcOrd="2" destOrd="0" parTransId="{2E20C693-54D0-8144-A6DA-B30AE7807E51}" sibTransId="{86C62888-6398-E149-9DE6-BF9AC6FEE9A7}"/>
    <dgm:cxn modelId="{17E0BFAA-4EF4-3048-9398-DE2E1EDEB5BB}" type="presOf" srcId="{36BE6416-76A2-AE4A-AE5D-4AB9863F5B90}" destId="{6C46BC14-0E31-B24E-893E-ACA8F6603319}" srcOrd="0" destOrd="0" presId="urn:microsoft.com/office/officeart/2005/8/layout/process4"/>
    <dgm:cxn modelId="{2D050BBE-8ECE-074C-9B8F-14A0029C97BB}" type="presOf" srcId="{7C7CB1C9-A1A9-0E49-BF72-6D71E54F323C}" destId="{31118B99-4DC1-5A46-87BE-4579A5FFE24B}" srcOrd="0" destOrd="0" presId="urn:microsoft.com/office/officeart/2005/8/layout/process4"/>
    <dgm:cxn modelId="{2955A8E9-1D72-C849-9CA0-740ECC71C4AA}" srcId="{7447141D-BE0A-714B-A941-7C95BF7BEEF8}" destId="{36BE6416-76A2-AE4A-AE5D-4AB9863F5B90}" srcOrd="0" destOrd="0" parTransId="{2C58EA67-73DF-2F4D-949A-ACEAB9DC52FD}" sibTransId="{BAED5E6F-7073-EF4F-9D37-852771E349EF}"/>
    <dgm:cxn modelId="{819FF806-8BA2-2F45-82E2-43FE04A4816C}" type="presParOf" srcId="{26D87D8F-0553-C04A-843A-E2F83A9CD064}" destId="{38322F9C-B79C-954A-A60A-9E66B62247DF}" srcOrd="0" destOrd="0" presId="urn:microsoft.com/office/officeart/2005/8/layout/process4"/>
    <dgm:cxn modelId="{5345977A-549F-F142-9337-9FD527A06DD6}" type="presParOf" srcId="{38322F9C-B79C-954A-A60A-9E66B62247DF}" destId="{AF893131-99B8-B849-A7DB-3C36415BFA84}" srcOrd="0" destOrd="0" presId="urn:microsoft.com/office/officeart/2005/8/layout/process4"/>
    <dgm:cxn modelId="{452C9E2C-3AB2-3940-8E94-DE22A3A1674F}" type="presParOf" srcId="{38322F9C-B79C-954A-A60A-9E66B62247DF}" destId="{4BFAE0E4-9E27-D94F-B945-46384478914D}" srcOrd="1" destOrd="0" presId="urn:microsoft.com/office/officeart/2005/8/layout/process4"/>
    <dgm:cxn modelId="{702B3227-1A0A-2A4E-B7BA-30178566EE32}" type="presParOf" srcId="{38322F9C-B79C-954A-A60A-9E66B62247DF}" destId="{B73FC309-1092-774B-B7D3-A7D24BD7BB89}" srcOrd="2" destOrd="0" presId="urn:microsoft.com/office/officeart/2005/8/layout/process4"/>
    <dgm:cxn modelId="{95F259A6-F7FD-F846-8396-6F8CE9361F73}" type="presParOf" srcId="{B73FC309-1092-774B-B7D3-A7D24BD7BB89}" destId="{6C46BC14-0E31-B24E-893E-ACA8F6603319}" srcOrd="0" destOrd="0" presId="urn:microsoft.com/office/officeart/2005/8/layout/process4"/>
    <dgm:cxn modelId="{8ABBFBFC-4E47-144C-9499-6C4CA970E96E}" type="presParOf" srcId="{B73FC309-1092-774B-B7D3-A7D24BD7BB89}" destId="{D1EDC505-47BF-CD47-9FA3-1335DC08DBC7}" srcOrd="1" destOrd="0" presId="urn:microsoft.com/office/officeart/2005/8/layout/process4"/>
    <dgm:cxn modelId="{66CE221E-2D36-2844-A83F-8E4F6267B317}" type="presParOf" srcId="{B73FC309-1092-774B-B7D3-A7D24BD7BB89}" destId="{0B5A76E3-5474-1446-BDE0-1FA37EE7A9B7}" srcOrd="2" destOrd="0" presId="urn:microsoft.com/office/officeart/2005/8/layout/process4"/>
    <dgm:cxn modelId="{01436580-BF97-6A46-BD0A-6685066F51A8}" type="presParOf" srcId="{26D87D8F-0553-C04A-843A-E2F83A9CD064}" destId="{215BF3DF-0937-D841-95AF-8E39BE16772C}" srcOrd="1" destOrd="0" presId="urn:microsoft.com/office/officeart/2005/8/layout/process4"/>
    <dgm:cxn modelId="{71A10392-D9E4-174D-8F23-532148ACCD0F}" type="presParOf" srcId="{26D87D8F-0553-C04A-843A-E2F83A9CD064}" destId="{EF42FBAD-B41D-C646-A4C5-A552F9BD2476}" srcOrd="2" destOrd="0" presId="urn:microsoft.com/office/officeart/2005/8/layout/process4"/>
    <dgm:cxn modelId="{2D20B5E7-B897-6347-A7CD-6EBA1628538D}" type="presParOf" srcId="{EF42FBAD-B41D-C646-A4C5-A552F9BD2476}" destId="{30724C6A-9B9E-6C4E-9F38-5EB58D3AE0B2}" srcOrd="0" destOrd="0" presId="urn:microsoft.com/office/officeart/2005/8/layout/process4"/>
    <dgm:cxn modelId="{B9D1D688-18B9-5248-8514-95F09C9939B8}" type="presParOf" srcId="{26D87D8F-0553-C04A-843A-E2F83A9CD064}" destId="{D8FA21AA-A434-3041-9806-D32ADC19F3E2}" srcOrd="3" destOrd="0" presId="urn:microsoft.com/office/officeart/2005/8/layout/process4"/>
    <dgm:cxn modelId="{FD8709A6-0568-A54E-B1DF-DF386C82B5C8}" type="presParOf" srcId="{26D87D8F-0553-C04A-843A-E2F83A9CD064}" destId="{905738BB-EB8C-3144-95C0-76F85C7BF461}" srcOrd="4" destOrd="0" presId="urn:microsoft.com/office/officeart/2005/8/layout/process4"/>
    <dgm:cxn modelId="{B8B25BDC-5C94-3C4E-B4E8-21751104B08E}" type="presParOf" srcId="{905738BB-EB8C-3144-95C0-76F85C7BF461}" destId="{D36AF892-0A74-7749-BB9B-C79772F547E9}" srcOrd="0" destOrd="0" presId="urn:microsoft.com/office/officeart/2005/8/layout/process4"/>
    <dgm:cxn modelId="{1E83441C-942E-BF43-B3A7-5F2CAB535354}" type="presParOf" srcId="{905738BB-EB8C-3144-95C0-76F85C7BF461}" destId="{C2C55471-86BF-5B47-99DA-E16891FBCC3E}" srcOrd="1" destOrd="0" presId="urn:microsoft.com/office/officeart/2005/8/layout/process4"/>
    <dgm:cxn modelId="{79CE87D1-6481-994D-982D-5AE0F5190C3E}" type="presParOf" srcId="{905738BB-EB8C-3144-95C0-76F85C7BF461}" destId="{B8D7F03D-39A9-4C4A-B154-CB3C3A36F4A3}" srcOrd="2" destOrd="0" presId="urn:microsoft.com/office/officeart/2005/8/layout/process4"/>
    <dgm:cxn modelId="{E85490DF-44EB-234C-84FC-FDDC6470A490}" type="presParOf" srcId="{B8D7F03D-39A9-4C4A-B154-CB3C3A36F4A3}" destId="{31118B99-4DC1-5A46-87BE-4579A5FFE24B}" srcOrd="0" destOrd="0" presId="urn:microsoft.com/office/officeart/2005/8/layout/process4"/>
    <dgm:cxn modelId="{B3B0DE88-5C7B-724E-B338-F7C2EFDEDFBB}" type="presParOf" srcId="{B8D7F03D-39A9-4C4A-B154-CB3C3A36F4A3}" destId="{462B3E72-7677-D343-87BE-828D6AA71B59}"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0E0213-610C-4503-BE78-4E40978FB9E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3403AF0-439A-41F5-B19E-28DFF1CC8C10}">
      <dgm:prSet/>
      <dgm:spPr/>
      <dgm:t>
        <a:bodyPr/>
        <a:lstStyle/>
        <a:p>
          <a:pPr>
            <a:lnSpc>
              <a:spcPct val="100000"/>
            </a:lnSpc>
          </a:pPr>
          <a:r>
            <a:rPr lang="en-US"/>
            <a:t>Youth and HS Calendar Dates are available under About -&gt; Important Dates </a:t>
          </a:r>
        </a:p>
      </dgm:t>
    </dgm:pt>
    <dgm:pt modelId="{01951AFA-9660-42C4-8C88-F92C11D3CC4C}" type="parTrans" cxnId="{57D5FAE3-F619-4DFF-BE9A-4C36E28D73C4}">
      <dgm:prSet/>
      <dgm:spPr/>
      <dgm:t>
        <a:bodyPr/>
        <a:lstStyle/>
        <a:p>
          <a:endParaRPr lang="en-US"/>
        </a:p>
      </dgm:t>
    </dgm:pt>
    <dgm:pt modelId="{AA26A291-F4BB-44EE-898B-47E033942D8C}" type="sibTrans" cxnId="{57D5FAE3-F619-4DFF-BE9A-4C36E28D73C4}">
      <dgm:prSet/>
      <dgm:spPr/>
      <dgm:t>
        <a:bodyPr/>
        <a:lstStyle/>
        <a:p>
          <a:endParaRPr lang="en-US"/>
        </a:p>
      </dgm:t>
    </dgm:pt>
    <dgm:pt modelId="{1CBF079B-1DD6-4A32-BCC2-19C7AC7A7374}">
      <dgm:prSet/>
      <dgm:spPr/>
      <dgm:t>
        <a:bodyPr/>
        <a:lstStyle/>
        <a:p>
          <a:pPr>
            <a:lnSpc>
              <a:spcPct val="100000"/>
            </a:lnSpc>
          </a:pPr>
          <a:r>
            <a:rPr lang="en-US"/>
            <a:t>Season Begins February 24, 2025</a:t>
          </a:r>
        </a:p>
      </dgm:t>
    </dgm:pt>
    <dgm:pt modelId="{F76AB0C7-1DDD-40DD-84D4-591EECB390B4}" type="parTrans" cxnId="{BDDE8E46-2919-4FF9-8C52-8984EE401598}">
      <dgm:prSet/>
      <dgm:spPr/>
      <dgm:t>
        <a:bodyPr/>
        <a:lstStyle/>
        <a:p>
          <a:endParaRPr lang="en-US"/>
        </a:p>
      </dgm:t>
    </dgm:pt>
    <dgm:pt modelId="{DE508DCF-11D4-40BB-96D1-D177BCB24741}" type="sibTrans" cxnId="{BDDE8E46-2919-4FF9-8C52-8984EE401598}">
      <dgm:prSet/>
      <dgm:spPr/>
      <dgm:t>
        <a:bodyPr/>
        <a:lstStyle/>
        <a:p>
          <a:endParaRPr lang="en-US"/>
        </a:p>
      </dgm:t>
    </dgm:pt>
    <dgm:pt modelId="{5B0A0817-F454-4058-9202-E001DC22658A}" type="pres">
      <dgm:prSet presAssocID="{C10E0213-610C-4503-BE78-4E40978FB9EF}" presName="root" presStyleCnt="0">
        <dgm:presLayoutVars>
          <dgm:dir/>
          <dgm:resizeHandles val="exact"/>
        </dgm:presLayoutVars>
      </dgm:prSet>
      <dgm:spPr/>
    </dgm:pt>
    <dgm:pt modelId="{8943596A-6BE7-468D-A253-CF9B7520337E}" type="pres">
      <dgm:prSet presAssocID="{03403AF0-439A-41F5-B19E-28DFF1CC8C10}" presName="compNode" presStyleCnt="0"/>
      <dgm:spPr/>
    </dgm:pt>
    <dgm:pt modelId="{73A6DB47-72E5-4FE1-8946-2B6CF90F6783}" type="pres">
      <dgm:prSet presAssocID="{03403AF0-439A-41F5-B19E-28DFF1CC8C10}" presName="bgRect" presStyleLbl="bgShp" presStyleIdx="0" presStyleCnt="2"/>
      <dgm:spPr/>
    </dgm:pt>
    <dgm:pt modelId="{D25289B3-10B5-4DEC-910B-DE8C7AC12A11}" type="pres">
      <dgm:prSet presAssocID="{03403AF0-439A-41F5-B19E-28DFF1CC8C1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ily Calendar"/>
        </a:ext>
      </dgm:extLst>
    </dgm:pt>
    <dgm:pt modelId="{807FC039-9F75-45A4-8DB4-6C9E336A9DF1}" type="pres">
      <dgm:prSet presAssocID="{03403AF0-439A-41F5-B19E-28DFF1CC8C10}" presName="spaceRect" presStyleCnt="0"/>
      <dgm:spPr/>
    </dgm:pt>
    <dgm:pt modelId="{8D9777FA-46E5-43B6-8A60-15A8710757ED}" type="pres">
      <dgm:prSet presAssocID="{03403AF0-439A-41F5-B19E-28DFF1CC8C10}" presName="parTx" presStyleLbl="revTx" presStyleIdx="0" presStyleCnt="2">
        <dgm:presLayoutVars>
          <dgm:chMax val="0"/>
          <dgm:chPref val="0"/>
        </dgm:presLayoutVars>
      </dgm:prSet>
      <dgm:spPr/>
    </dgm:pt>
    <dgm:pt modelId="{4D107914-A2E9-46FD-83F2-B8DE0D1A72B3}" type="pres">
      <dgm:prSet presAssocID="{AA26A291-F4BB-44EE-898B-47E033942D8C}" presName="sibTrans" presStyleCnt="0"/>
      <dgm:spPr/>
    </dgm:pt>
    <dgm:pt modelId="{9C8540C4-E06D-415C-AD69-275DD9927A53}" type="pres">
      <dgm:prSet presAssocID="{1CBF079B-1DD6-4A32-BCC2-19C7AC7A7374}" presName="compNode" presStyleCnt="0"/>
      <dgm:spPr/>
    </dgm:pt>
    <dgm:pt modelId="{F5310AB6-74D1-47BA-92EB-F0B7A542F56C}" type="pres">
      <dgm:prSet presAssocID="{1CBF079B-1DD6-4A32-BCC2-19C7AC7A7374}" presName="bgRect" presStyleLbl="bgShp" presStyleIdx="1" presStyleCnt="2"/>
      <dgm:spPr/>
    </dgm:pt>
    <dgm:pt modelId="{A50B9C78-2B3D-495F-A352-5DF5B141F8CD}" type="pres">
      <dgm:prSet presAssocID="{1CBF079B-1DD6-4A32-BCC2-19C7AC7A737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now"/>
        </a:ext>
      </dgm:extLst>
    </dgm:pt>
    <dgm:pt modelId="{2D6429C8-4A5E-40C0-8A52-AE5EBCB4E0D3}" type="pres">
      <dgm:prSet presAssocID="{1CBF079B-1DD6-4A32-BCC2-19C7AC7A7374}" presName="spaceRect" presStyleCnt="0"/>
      <dgm:spPr/>
    </dgm:pt>
    <dgm:pt modelId="{6A148B54-7A97-436B-9DCB-E7DE5CD34512}" type="pres">
      <dgm:prSet presAssocID="{1CBF079B-1DD6-4A32-BCC2-19C7AC7A7374}" presName="parTx" presStyleLbl="revTx" presStyleIdx="1" presStyleCnt="2">
        <dgm:presLayoutVars>
          <dgm:chMax val="0"/>
          <dgm:chPref val="0"/>
        </dgm:presLayoutVars>
      </dgm:prSet>
      <dgm:spPr/>
    </dgm:pt>
  </dgm:ptLst>
  <dgm:cxnLst>
    <dgm:cxn modelId="{19773624-77B8-4FE7-BB08-EED2A4605CEF}" type="presOf" srcId="{03403AF0-439A-41F5-B19E-28DFF1CC8C10}" destId="{8D9777FA-46E5-43B6-8A60-15A8710757ED}" srcOrd="0" destOrd="0" presId="urn:microsoft.com/office/officeart/2018/2/layout/IconVerticalSolidList"/>
    <dgm:cxn modelId="{BDDE8E46-2919-4FF9-8C52-8984EE401598}" srcId="{C10E0213-610C-4503-BE78-4E40978FB9EF}" destId="{1CBF079B-1DD6-4A32-BCC2-19C7AC7A7374}" srcOrd="1" destOrd="0" parTransId="{F76AB0C7-1DDD-40DD-84D4-591EECB390B4}" sibTransId="{DE508DCF-11D4-40BB-96D1-D177BCB24741}"/>
    <dgm:cxn modelId="{FEDE307F-8540-4E37-B88F-06659ABC74E2}" type="presOf" srcId="{1CBF079B-1DD6-4A32-BCC2-19C7AC7A7374}" destId="{6A148B54-7A97-436B-9DCB-E7DE5CD34512}" srcOrd="0" destOrd="0" presId="urn:microsoft.com/office/officeart/2018/2/layout/IconVerticalSolidList"/>
    <dgm:cxn modelId="{026A7BA8-9B11-494E-8A73-FF319D627871}" type="presOf" srcId="{C10E0213-610C-4503-BE78-4E40978FB9EF}" destId="{5B0A0817-F454-4058-9202-E001DC22658A}" srcOrd="0" destOrd="0" presId="urn:microsoft.com/office/officeart/2018/2/layout/IconVerticalSolidList"/>
    <dgm:cxn modelId="{57D5FAE3-F619-4DFF-BE9A-4C36E28D73C4}" srcId="{C10E0213-610C-4503-BE78-4E40978FB9EF}" destId="{03403AF0-439A-41F5-B19E-28DFF1CC8C10}" srcOrd="0" destOrd="0" parTransId="{01951AFA-9660-42C4-8C88-F92C11D3CC4C}" sibTransId="{AA26A291-F4BB-44EE-898B-47E033942D8C}"/>
    <dgm:cxn modelId="{F9A0D745-BA75-4A14-B12A-A65953817B51}" type="presParOf" srcId="{5B0A0817-F454-4058-9202-E001DC22658A}" destId="{8943596A-6BE7-468D-A253-CF9B7520337E}" srcOrd="0" destOrd="0" presId="urn:microsoft.com/office/officeart/2018/2/layout/IconVerticalSolidList"/>
    <dgm:cxn modelId="{1AD64F59-F4BD-48CD-976F-0DC14B087DA8}" type="presParOf" srcId="{8943596A-6BE7-468D-A253-CF9B7520337E}" destId="{73A6DB47-72E5-4FE1-8946-2B6CF90F6783}" srcOrd="0" destOrd="0" presId="urn:microsoft.com/office/officeart/2018/2/layout/IconVerticalSolidList"/>
    <dgm:cxn modelId="{28B2503B-4156-4110-AAB8-6363DD62CD79}" type="presParOf" srcId="{8943596A-6BE7-468D-A253-CF9B7520337E}" destId="{D25289B3-10B5-4DEC-910B-DE8C7AC12A11}" srcOrd="1" destOrd="0" presId="urn:microsoft.com/office/officeart/2018/2/layout/IconVerticalSolidList"/>
    <dgm:cxn modelId="{76915A4C-9D9B-4B0D-B062-BBEE4B199B99}" type="presParOf" srcId="{8943596A-6BE7-468D-A253-CF9B7520337E}" destId="{807FC039-9F75-45A4-8DB4-6C9E336A9DF1}" srcOrd="2" destOrd="0" presId="urn:microsoft.com/office/officeart/2018/2/layout/IconVerticalSolidList"/>
    <dgm:cxn modelId="{182A0CE5-CA48-4641-8028-62CF0709F614}" type="presParOf" srcId="{8943596A-6BE7-468D-A253-CF9B7520337E}" destId="{8D9777FA-46E5-43B6-8A60-15A8710757ED}" srcOrd="3" destOrd="0" presId="urn:microsoft.com/office/officeart/2018/2/layout/IconVerticalSolidList"/>
    <dgm:cxn modelId="{B86FA641-5CAC-42B8-9429-736E88CD3049}" type="presParOf" srcId="{5B0A0817-F454-4058-9202-E001DC22658A}" destId="{4D107914-A2E9-46FD-83F2-B8DE0D1A72B3}" srcOrd="1" destOrd="0" presId="urn:microsoft.com/office/officeart/2018/2/layout/IconVerticalSolidList"/>
    <dgm:cxn modelId="{A265B19A-7E3F-43DE-9805-BB37DEBC71B1}" type="presParOf" srcId="{5B0A0817-F454-4058-9202-E001DC22658A}" destId="{9C8540C4-E06D-415C-AD69-275DD9927A53}" srcOrd="2" destOrd="0" presId="urn:microsoft.com/office/officeart/2018/2/layout/IconVerticalSolidList"/>
    <dgm:cxn modelId="{A6EDDD2F-B800-4909-A153-EAE287248261}" type="presParOf" srcId="{9C8540C4-E06D-415C-AD69-275DD9927A53}" destId="{F5310AB6-74D1-47BA-92EB-F0B7A542F56C}" srcOrd="0" destOrd="0" presId="urn:microsoft.com/office/officeart/2018/2/layout/IconVerticalSolidList"/>
    <dgm:cxn modelId="{559C7839-3317-4577-84DE-86C093E7199E}" type="presParOf" srcId="{9C8540C4-E06D-415C-AD69-275DD9927A53}" destId="{A50B9C78-2B3D-495F-A352-5DF5B141F8CD}" srcOrd="1" destOrd="0" presId="urn:microsoft.com/office/officeart/2018/2/layout/IconVerticalSolidList"/>
    <dgm:cxn modelId="{EB865F5C-8F90-4E48-85E4-611D735E0B1C}" type="presParOf" srcId="{9C8540C4-E06D-415C-AD69-275DD9927A53}" destId="{2D6429C8-4A5E-40C0-8A52-AE5EBCB4E0D3}" srcOrd="2" destOrd="0" presId="urn:microsoft.com/office/officeart/2018/2/layout/IconVerticalSolidList"/>
    <dgm:cxn modelId="{9413445A-6091-40EA-ADF8-CC21286F78F2}" type="presParOf" srcId="{9C8540C4-E06D-415C-AD69-275DD9927A53}" destId="{6A148B54-7A97-436B-9DCB-E7DE5CD3451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229459-7265-4164-9985-33E4B03A42F6}"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5D18E365-1F33-4186-8696-271F8F2D1220}">
      <dgm:prSet/>
      <dgm:spPr/>
      <dgm:t>
        <a:bodyPr/>
        <a:lstStyle/>
        <a:p>
          <a:pPr>
            <a:defRPr b="1"/>
          </a:pPr>
          <a:r>
            <a:rPr lang="en-US"/>
            <a:t>8 Mar. and 9 Mar.</a:t>
          </a:r>
        </a:p>
      </dgm:t>
    </dgm:pt>
    <dgm:pt modelId="{D1253A92-0BE3-4FAC-BAB4-537DA224783B}" type="parTrans" cxnId="{3BC75490-8FDD-4B9B-BA04-50D4C3C1BB44}">
      <dgm:prSet/>
      <dgm:spPr/>
      <dgm:t>
        <a:bodyPr/>
        <a:lstStyle/>
        <a:p>
          <a:endParaRPr lang="en-US"/>
        </a:p>
      </dgm:t>
    </dgm:pt>
    <dgm:pt modelId="{954847EF-ABD0-4528-8888-F5DBC65B1655}" type="sibTrans" cxnId="{3BC75490-8FDD-4B9B-BA04-50D4C3C1BB44}">
      <dgm:prSet/>
      <dgm:spPr/>
      <dgm:t>
        <a:bodyPr/>
        <a:lstStyle/>
        <a:p>
          <a:endParaRPr lang="en-US"/>
        </a:p>
      </dgm:t>
    </dgm:pt>
    <dgm:pt modelId="{E607D97F-4942-4B77-BF4F-17F0B6DA9514}">
      <dgm:prSet/>
      <dgm:spPr/>
      <dgm:t>
        <a:bodyPr/>
        <a:lstStyle/>
        <a:p>
          <a:r>
            <a:rPr lang="en-US"/>
            <a:t>High School – March 8 &amp; 9, 2025 (More to come on locations) </a:t>
          </a:r>
        </a:p>
      </dgm:t>
    </dgm:pt>
    <dgm:pt modelId="{ED735BB8-0B83-4945-A5B6-3635FDCAC5A9}" type="parTrans" cxnId="{EFB3D3BB-4FC2-4630-8DA4-7C11B7FB1801}">
      <dgm:prSet/>
      <dgm:spPr/>
      <dgm:t>
        <a:bodyPr/>
        <a:lstStyle/>
        <a:p>
          <a:endParaRPr lang="en-US"/>
        </a:p>
      </dgm:t>
    </dgm:pt>
    <dgm:pt modelId="{E2BA9E53-1371-4B61-92C3-44F3FE72CDEB}" type="sibTrans" cxnId="{EFB3D3BB-4FC2-4630-8DA4-7C11B7FB1801}">
      <dgm:prSet/>
      <dgm:spPr/>
      <dgm:t>
        <a:bodyPr/>
        <a:lstStyle/>
        <a:p>
          <a:endParaRPr lang="en-US"/>
        </a:p>
      </dgm:t>
    </dgm:pt>
    <dgm:pt modelId="{95BB04D4-3CA2-4C59-80C8-A9C934378BB0}">
      <dgm:prSet/>
      <dgm:spPr/>
      <dgm:t>
        <a:bodyPr/>
        <a:lstStyle/>
        <a:p>
          <a:pPr>
            <a:defRPr b="1"/>
          </a:pPr>
          <a:r>
            <a:rPr lang="en-US"/>
            <a:t>15 Mar. and 16 Mar.</a:t>
          </a:r>
        </a:p>
      </dgm:t>
    </dgm:pt>
    <dgm:pt modelId="{CA73D40C-4B5A-4147-8925-63D3BCD0CD94}" type="parTrans" cxnId="{3CFEF7B9-E3E3-47CE-B562-688AC89254FF}">
      <dgm:prSet/>
      <dgm:spPr/>
      <dgm:t>
        <a:bodyPr/>
        <a:lstStyle/>
        <a:p>
          <a:endParaRPr lang="en-US"/>
        </a:p>
      </dgm:t>
    </dgm:pt>
    <dgm:pt modelId="{024EB25E-8D38-411A-9E52-282923CD71E8}" type="sibTrans" cxnId="{3CFEF7B9-E3E3-47CE-B562-688AC89254FF}">
      <dgm:prSet/>
      <dgm:spPr/>
      <dgm:t>
        <a:bodyPr/>
        <a:lstStyle/>
        <a:p>
          <a:endParaRPr lang="en-US"/>
        </a:p>
      </dgm:t>
    </dgm:pt>
    <dgm:pt modelId="{91E3B501-E0C9-449E-B016-32159885F151}">
      <dgm:prSet/>
      <dgm:spPr/>
      <dgm:t>
        <a:bodyPr/>
        <a:lstStyle/>
        <a:p>
          <a:r>
            <a:rPr lang="en-US"/>
            <a:t>Youth – March 15 &amp; 16, 2025 (More to come on locations) </a:t>
          </a:r>
        </a:p>
      </dgm:t>
    </dgm:pt>
    <dgm:pt modelId="{5BD7330F-B6F5-4919-BC6A-E9C611614C77}" type="parTrans" cxnId="{138D4888-CDEA-4D5D-8919-49D074B94AAB}">
      <dgm:prSet/>
      <dgm:spPr/>
      <dgm:t>
        <a:bodyPr/>
        <a:lstStyle/>
        <a:p>
          <a:endParaRPr lang="en-US"/>
        </a:p>
      </dgm:t>
    </dgm:pt>
    <dgm:pt modelId="{0B83CBBB-C84F-48CB-802E-0CED4B6A6AFD}" type="sibTrans" cxnId="{138D4888-CDEA-4D5D-8919-49D074B94AAB}">
      <dgm:prSet/>
      <dgm:spPr/>
      <dgm:t>
        <a:bodyPr/>
        <a:lstStyle/>
        <a:p>
          <a:endParaRPr lang="en-US"/>
        </a:p>
      </dgm:t>
    </dgm:pt>
    <dgm:pt modelId="{A2EC0379-3C05-4B5F-8C10-9EA38022AFC5}" type="pres">
      <dgm:prSet presAssocID="{D5229459-7265-4164-9985-33E4B03A42F6}" presName="root" presStyleCnt="0">
        <dgm:presLayoutVars>
          <dgm:chMax/>
          <dgm:chPref/>
          <dgm:animLvl val="lvl"/>
        </dgm:presLayoutVars>
      </dgm:prSet>
      <dgm:spPr/>
    </dgm:pt>
    <dgm:pt modelId="{BE5A3017-43C4-42E5-8CC5-78F74A5E343B}" type="pres">
      <dgm:prSet presAssocID="{D5229459-7265-4164-9985-33E4B03A42F6}" presName="divider" presStyleLbl="node1" presStyleIdx="0" presStyleCnt="1"/>
      <dgm:spPr/>
    </dgm:pt>
    <dgm:pt modelId="{31BF773F-3655-426D-A861-B74E4ECC2F32}" type="pres">
      <dgm:prSet presAssocID="{D5229459-7265-4164-9985-33E4B03A42F6}" presName="nodes" presStyleCnt="0">
        <dgm:presLayoutVars>
          <dgm:chMax/>
          <dgm:chPref/>
          <dgm:animLvl val="lvl"/>
        </dgm:presLayoutVars>
      </dgm:prSet>
      <dgm:spPr/>
    </dgm:pt>
    <dgm:pt modelId="{B9CAD75D-401F-4F12-BA7D-373E1E88BC9F}" type="pres">
      <dgm:prSet presAssocID="{5D18E365-1F33-4186-8696-271F8F2D1220}" presName="composite" presStyleCnt="0"/>
      <dgm:spPr/>
    </dgm:pt>
    <dgm:pt modelId="{CF5D279C-868F-4AAC-AEFB-89D6A43DB65F}" type="pres">
      <dgm:prSet presAssocID="{5D18E365-1F33-4186-8696-271F8F2D1220}" presName="L1TextContainer" presStyleLbl="revTx" presStyleIdx="0" presStyleCnt="2">
        <dgm:presLayoutVars>
          <dgm:chMax val="1"/>
          <dgm:chPref val="1"/>
          <dgm:bulletEnabled val="1"/>
        </dgm:presLayoutVars>
      </dgm:prSet>
      <dgm:spPr/>
    </dgm:pt>
    <dgm:pt modelId="{8893A736-11C1-4178-8660-277D1E05173C}" type="pres">
      <dgm:prSet presAssocID="{5D18E365-1F33-4186-8696-271F8F2D1220}" presName="L2TextContainerWrapper" presStyleCnt="0">
        <dgm:presLayoutVars>
          <dgm:chMax val="0"/>
          <dgm:chPref val="0"/>
          <dgm:bulletEnabled val="1"/>
        </dgm:presLayoutVars>
      </dgm:prSet>
      <dgm:spPr/>
    </dgm:pt>
    <dgm:pt modelId="{51483A1F-23AB-4902-B845-10B62B68B54A}" type="pres">
      <dgm:prSet presAssocID="{5D18E365-1F33-4186-8696-271F8F2D1220}" presName="L2TextContainer" presStyleLbl="bgAccFollowNode1" presStyleIdx="0" presStyleCnt="2"/>
      <dgm:spPr/>
    </dgm:pt>
    <dgm:pt modelId="{479C3171-1B90-47F4-AE47-D426A4478A8B}" type="pres">
      <dgm:prSet presAssocID="{5D18E365-1F33-4186-8696-271F8F2D1220}" presName="FlexibleEmptyPlaceHolder" presStyleCnt="0"/>
      <dgm:spPr/>
    </dgm:pt>
    <dgm:pt modelId="{C55F8B00-F29D-4222-9517-3E52E76E997B}" type="pres">
      <dgm:prSet presAssocID="{5D18E365-1F33-4186-8696-271F8F2D1220}" presName="ConnectLine" presStyleLbl="alignNode1" presStyleIdx="0" presStyleCnt="2"/>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13C82206-7DC3-4791-BDFA-C71EECCF43DD}" type="pres">
      <dgm:prSet presAssocID="{5D18E365-1F33-4186-8696-271F8F2D1220}" presName="ConnectorPoint" presStyleLbl="fgAcc1" presStyleIdx="0" presStyleCnt="2"/>
      <dgm:spPr>
        <a:solidFill>
          <a:schemeClr val="lt1">
            <a:alpha val="90000"/>
            <a:hueOff val="0"/>
            <a:satOff val="0"/>
            <a:lumOff val="0"/>
            <a:alphaOff val="0"/>
          </a:schemeClr>
        </a:solidFill>
        <a:ln w="12700" cap="flat" cmpd="sng" algn="ctr">
          <a:noFill/>
          <a:prstDash val="solid"/>
          <a:miter lim="800000"/>
        </a:ln>
        <a:effectLst/>
      </dgm:spPr>
    </dgm:pt>
    <dgm:pt modelId="{A0944265-33E0-4133-8D8C-692715EFAD87}" type="pres">
      <dgm:prSet presAssocID="{5D18E365-1F33-4186-8696-271F8F2D1220}" presName="EmptyPlaceHolder" presStyleCnt="0"/>
      <dgm:spPr/>
    </dgm:pt>
    <dgm:pt modelId="{855B968D-066D-4BD0-BCDE-2A44FB1716AD}" type="pres">
      <dgm:prSet presAssocID="{954847EF-ABD0-4528-8888-F5DBC65B1655}" presName="spaceBetweenRectangles" presStyleCnt="0"/>
      <dgm:spPr/>
    </dgm:pt>
    <dgm:pt modelId="{8ED414B4-5298-4C23-AAB6-B2ECF934A789}" type="pres">
      <dgm:prSet presAssocID="{95BB04D4-3CA2-4C59-80C8-A9C934378BB0}" presName="composite" presStyleCnt="0"/>
      <dgm:spPr/>
    </dgm:pt>
    <dgm:pt modelId="{737BFBF0-5D7A-4178-BE58-482125C8609A}" type="pres">
      <dgm:prSet presAssocID="{95BB04D4-3CA2-4C59-80C8-A9C934378BB0}" presName="L1TextContainer" presStyleLbl="revTx" presStyleIdx="1" presStyleCnt="2">
        <dgm:presLayoutVars>
          <dgm:chMax val="1"/>
          <dgm:chPref val="1"/>
          <dgm:bulletEnabled val="1"/>
        </dgm:presLayoutVars>
      </dgm:prSet>
      <dgm:spPr/>
    </dgm:pt>
    <dgm:pt modelId="{33E5B80B-A540-490C-86EF-357E6AE50111}" type="pres">
      <dgm:prSet presAssocID="{95BB04D4-3CA2-4C59-80C8-A9C934378BB0}" presName="L2TextContainerWrapper" presStyleCnt="0">
        <dgm:presLayoutVars>
          <dgm:chMax val="0"/>
          <dgm:chPref val="0"/>
          <dgm:bulletEnabled val="1"/>
        </dgm:presLayoutVars>
      </dgm:prSet>
      <dgm:spPr/>
    </dgm:pt>
    <dgm:pt modelId="{D2E8EFC6-B5CF-48C7-8B77-36F12581F530}" type="pres">
      <dgm:prSet presAssocID="{95BB04D4-3CA2-4C59-80C8-A9C934378BB0}" presName="L2TextContainer" presStyleLbl="bgAccFollowNode1" presStyleIdx="1" presStyleCnt="2"/>
      <dgm:spPr/>
    </dgm:pt>
    <dgm:pt modelId="{DCE6FCF8-F4AF-4B8F-94C7-2224DEFFAC1F}" type="pres">
      <dgm:prSet presAssocID="{95BB04D4-3CA2-4C59-80C8-A9C934378BB0}" presName="FlexibleEmptyPlaceHolder" presStyleCnt="0"/>
      <dgm:spPr/>
    </dgm:pt>
    <dgm:pt modelId="{DC6EEE66-DA37-4B67-B67A-C0A597B4E0AC}" type="pres">
      <dgm:prSet presAssocID="{95BB04D4-3CA2-4C59-80C8-A9C934378BB0}" presName="ConnectLine" presStyleLbl="alignNode1" presStyleIdx="1" presStyleCnt="2"/>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013FA545-7C23-42B2-887A-6F3CB24596FA}" type="pres">
      <dgm:prSet presAssocID="{95BB04D4-3CA2-4C59-80C8-A9C934378BB0}" presName="ConnectorPoint" presStyleLbl="fgAcc1" presStyleIdx="1" presStyleCnt="2"/>
      <dgm:spPr>
        <a:solidFill>
          <a:schemeClr val="lt1">
            <a:alpha val="90000"/>
            <a:hueOff val="0"/>
            <a:satOff val="0"/>
            <a:lumOff val="0"/>
            <a:alphaOff val="0"/>
          </a:schemeClr>
        </a:solidFill>
        <a:ln w="12700" cap="flat" cmpd="sng" algn="ctr">
          <a:noFill/>
          <a:prstDash val="solid"/>
          <a:miter lim="800000"/>
        </a:ln>
        <a:effectLst/>
      </dgm:spPr>
    </dgm:pt>
    <dgm:pt modelId="{76268DD2-D281-4526-AE22-0F04A6E1F436}" type="pres">
      <dgm:prSet presAssocID="{95BB04D4-3CA2-4C59-80C8-A9C934378BB0}" presName="EmptyPlaceHolder" presStyleCnt="0"/>
      <dgm:spPr/>
    </dgm:pt>
  </dgm:ptLst>
  <dgm:cxnLst>
    <dgm:cxn modelId="{B343865D-9F81-48B1-AA89-50B2EF272B9C}" type="presOf" srcId="{95BB04D4-3CA2-4C59-80C8-A9C934378BB0}" destId="{737BFBF0-5D7A-4178-BE58-482125C8609A}" srcOrd="0" destOrd="0" presId="urn:microsoft.com/office/officeart/2017/3/layout/HorizontalPathTimeline"/>
    <dgm:cxn modelId="{094EF77B-0AB0-4A3F-8C87-1A59CE2C825E}" type="presOf" srcId="{5D18E365-1F33-4186-8696-271F8F2D1220}" destId="{CF5D279C-868F-4AAC-AEFB-89D6A43DB65F}" srcOrd="0" destOrd="0" presId="urn:microsoft.com/office/officeart/2017/3/layout/HorizontalPathTimeline"/>
    <dgm:cxn modelId="{138D4888-CDEA-4D5D-8919-49D074B94AAB}" srcId="{95BB04D4-3CA2-4C59-80C8-A9C934378BB0}" destId="{91E3B501-E0C9-449E-B016-32159885F151}" srcOrd="0" destOrd="0" parTransId="{5BD7330F-B6F5-4919-BC6A-E9C611614C77}" sibTransId="{0B83CBBB-C84F-48CB-802E-0CED4B6A6AFD}"/>
    <dgm:cxn modelId="{3BC75490-8FDD-4B9B-BA04-50D4C3C1BB44}" srcId="{D5229459-7265-4164-9985-33E4B03A42F6}" destId="{5D18E365-1F33-4186-8696-271F8F2D1220}" srcOrd="0" destOrd="0" parTransId="{D1253A92-0BE3-4FAC-BAB4-537DA224783B}" sibTransId="{954847EF-ABD0-4528-8888-F5DBC65B1655}"/>
    <dgm:cxn modelId="{5AB0EEA5-8D6F-488B-8BCA-05BBD3FB5EEB}" type="presOf" srcId="{E607D97F-4942-4B77-BF4F-17F0B6DA9514}" destId="{51483A1F-23AB-4902-B845-10B62B68B54A}" srcOrd="0" destOrd="0" presId="urn:microsoft.com/office/officeart/2017/3/layout/HorizontalPathTimeline"/>
    <dgm:cxn modelId="{3CFEF7B9-E3E3-47CE-B562-688AC89254FF}" srcId="{D5229459-7265-4164-9985-33E4B03A42F6}" destId="{95BB04D4-3CA2-4C59-80C8-A9C934378BB0}" srcOrd="1" destOrd="0" parTransId="{CA73D40C-4B5A-4147-8925-63D3BCD0CD94}" sibTransId="{024EB25E-8D38-411A-9E52-282923CD71E8}"/>
    <dgm:cxn modelId="{EFB3D3BB-4FC2-4630-8DA4-7C11B7FB1801}" srcId="{5D18E365-1F33-4186-8696-271F8F2D1220}" destId="{E607D97F-4942-4B77-BF4F-17F0B6DA9514}" srcOrd="0" destOrd="0" parTransId="{ED735BB8-0B83-4945-A5B6-3635FDCAC5A9}" sibTransId="{E2BA9E53-1371-4B61-92C3-44F3FE72CDEB}"/>
    <dgm:cxn modelId="{1D8CEDC1-D5FF-428C-BC00-C4502AAFD904}" type="presOf" srcId="{91E3B501-E0C9-449E-B016-32159885F151}" destId="{D2E8EFC6-B5CF-48C7-8B77-36F12581F530}" srcOrd="0" destOrd="0" presId="urn:microsoft.com/office/officeart/2017/3/layout/HorizontalPathTimeline"/>
    <dgm:cxn modelId="{4AC9C2FC-8F89-471B-B470-754001718477}" type="presOf" srcId="{D5229459-7265-4164-9985-33E4B03A42F6}" destId="{A2EC0379-3C05-4B5F-8C10-9EA38022AFC5}" srcOrd="0" destOrd="0" presId="urn:microsoft.com/office/officeart/2017/3/layout/HorizontalPathTimeline"/>
    <dgm:cxn modelId="{1B545AE2-66E0-4467-95E4-494FAAA022B7}" type="presParOf" srcId="{A2EC0379-3C05-4B5F-8C10-9EA38022AFC5}" destId="{BE5A3017-43C4-42E5-8CC5-78F74A5E343B}" srcOrd="0" destOrd="0" presId="urn:microsoft.com/office/officeart/2017/3/layout/HorizontalPathTimeline"/>
    <dgm:cxn modelId="{A26F6B9B-7A94-49FF-9BF7-D326A609A900}" type="presParOf" srcId="{A2EC0379-3C05-4B5F-8C10-9EA38022AFC5}" destId="{31BF773F-3655-426D-A861-B74E4ECC2F32}" srcOrd="1" destOrd="0" presId="urn:microsoft.com/office/officeart/2017/3/layout/HorizontalPathTimeline"/>
    <dgm:cxn modelId="{94A4421F-F1B0-424C-A28F-16C9B75F60B0}" type="presParOf" srcId="{31BF773F-3655-426D-A861-B74E4ECC2F32}" destId="{B9CAD75D-401F-4F12-BA7D-373E1E88BC9F}" srcOrd="0" destOrd="0" presId="urn:microsoft.com/office/officeart/2017/3/layout/HorizontalPathTimeline"/>
    <dgm:cxn modelId="{B274ED02-F524-4607-9B7C-4F467F7E4FBF}" type="presParOf" srcId="{B9CAD75D-401F-4F12-BA7D-373E1E88BC9F}" destId="{CF5D279C-868F-4AAC-AEFB-89D6A43DB65F}" srcOrd="0" destOrd="0" presId="urn:microsoft.com/office/officeart/2017/3/layout/HorizontalPathTimeline"/>
    <dgm:cxn modelId="{1F7390AD-57FD-4526-B738-C644C6E5F101}" type="presParOf" srcId="{B9CAD75D-401F-4F12-BA7D-373E1E88BC9F}" destId="{8893A736-11C1-4178-8660-277D1E05173C}" srcOrd="1" destOrd="0" presId="urn:microsoft.com/office/officeart/2017/3/layout/HorizontalPathTimeline"/>
    <dgm:cxn modelId="{2EC1BDFE-1FB2-4D1A-9CFF-2E30F5C2BE98}" type="presParOf" srcId="{8893A736-11C1-4178-8660-277D1E05173C}" destId="{51483A1F-23AB-4902-B845-10B62B68B54A}" srcOrd="0" destOrd="0" presId="urn:microsoft.com/office/officeart/2017/3/layout/HorizontalPathTimeline"/>
    <dgm:cxn modelId="{A5D836A9-0CD2-487E-B124-659B6AF5E12F}" type="presParOf" srcId="{8893A736-11C1-4178-8660-277D1E05173C}" destId="{479C3171-1B90-47F4-AE47-D426A4478A8B}" srcOrd="1" destOrd="0" presId="urn:microsoft.com/office/officeart/2017/3/layout/HorizontalPathTimeline"/>
    <dgm:cxn modelId="{9240BE0C-32C9-4B8A-8F93-D7B3E777B507}" type="presParOf" srcId="{B9CAD75D-401F-4F12-BA7D-373E1E88BC9F}" destId="{C55F8B00-F29D-4222-9517-3E52E76E997B}" srcOrd="2" destOrd="0" presId="urn:microsoft.com/office/officeart/2017/3/layout/HorizontalPathTimeline"/>
    <dgm:cxn modelId="{7F57F588-A4A5-444B-88DC-5BDB950D5FEB}" type="presParOf" srcId="{B9CAD75D-401F-4F12-BA7D-373E1E88BC9F}" destId="{13C82206-7DC3-4791-BDFA-C71EECCF43DD}" srcOrd="3" destOrd="0" presId="urn:microsoft.com/office/officeart/2017/3/layout/HorizontalPathTimeline"/>
    <dgm:cxn modelId="{A9012416-59E1-4EC4-88CA-B71D48D1041D}" type="presParOf" srcId="{B9CAD75D-401F-4F12-BA7D-373E1E88BC9F}" destId="{A0944265-33E0-4133-8D8C-692715EFAD87}" srcOrd="4" destOrd="0" presId="urn:microsoft.com/office/officeart/2017/3/layout/HorizontalPathTimeline"/>
    <dgm:cxn modelId="{AA0C3252-1595-44FA-8641-C77E620C8F7C}" type="presParOf" srcId="{31BF773F-3655-426D-A861-B74E4ECC2F32}" destId="{855B968D-066D-4BD0-BCDE-2A44FB1716AD}" srcOrd="1" destOrd="0" presId="urn:microsoft.com/office/officeart/2017/3/layout/HorizontalPathTimeline"/>
    <dgm:cxn modelId="{92438178-BB98-4103-9555-E5F50AB2578F}" type="presParOf" srcId="{31BF773F-3655-426D-A861-B74E4ECC2F32}" destId="{8ED414B4-5298-4C23-AAB6-B2ECF934A789}" srcOrd="2" destOrd="0" presId="urn:microsoft.com/office/officeart/2017/3/layout/HorizontalPathTimeline"/>
    <dgm:cxn modelId="{C339BEB4-D959-4121-8443-FE2434ABD3DF}" type="presParOf" srcId="{8ED414B4-5298-4C23-AAB6-B2ECF934A789}" destId="{737BFBF0-5D7A-4178-BE58-482125C8609A}" srcOrd="0" destOrd="0" presId="urn:microsoft.com/office/officeart/2017/3/layout/HorizontalPathTimeline"/>
    <dgm:cxn modelId="{45CF22E9-DDC4-4C1D-AB44-952DA614A0D3}" type="presParOf" srcId="{8ED414B4-5298-4C23-AAB6-B2ECF934A789}" destId="{33E5B80B-A540-490C-86EF-357E6AE50111}" srcOrd="1" destOrd="0" presId="urn:microsoft.com/office/officeart/2017/3/layout/HorizontalPathTimeline"/>
    <dgm:cxn modelId="{3A23E871-EDE6-4ED2-98FC-BC8554432921}" type="presParOf" srcId="{33E5B80B-A540-490C-86EF-357E6AE50111}" destId="{D2E8EFC6-B5CF-48C7-8B77-36F12581F530}" srcOrd="0" destOrd="0" presId="urn:microsoft.com/office/officeart/2017/3/layout/HorizontalPathTimeline"/>
    <dgm:cxn modelId="{52C87261-78C5-49D9-B875-ACBA77A4AE62}" type="presParOf" srcId="{33E5B80B-A540-490C-86EF-357E6AE50111}" destId="{DCE6FCF8-F4AF-4B8F-94C7-2224DEFFAC1F}" srcOrd="1" destOrd="0" presId="urn:microsoft.com/office/officeart/2017/3/layout/HorizontalPathTimeline"/>
    <dgm:cxn modelId="{0BAAA9B9-B6E3-498A-84E4-724F9886CD85}" type="presParOf" srcId="{8ED414B4-5298-4C23-AAB6-B2ECF934A789}" destId="{DC6EEE66-DA37-4B67-B67A-C0A597B4E0AC}" srcOrd="2" destOrd="0" presId="urn:microsoft.com/office/officeart/2017/3/layout/HorizontalPathTimeline"/>
    <dgm:cxn modelId="{C346C046-BBAA-4448-83ED-846A4B18400A}" type="presParOf" srcId="{8ED414B4-5298-4C23-AAB6-B2ECF934A789}" destId="{013FA545-7C23-42B2-887A-6F3CB24596FA}" srcOrd="3" destOrd="0" presId="urn:microsoft.com/office/officeart/2017/3/layout/HorizontalPathTimeline"/>
    <dgm:cxn modelId="{39197817-4D8C-430C-9F9A-A6D964308126}" type="presParOf" srcId="{8ED414B4-5298-4C23-AAB6-B2ECF934A789}" destId="{76268DD2-D281-4526-AE22-0F04A6E1F436}"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86C3EA-5FE1-41D1-A245-8F713EB60C2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22FB69A-411B-437F-8E44-61EB226DB25A}">
      <dgm:prSet/>
      <dgm:spPr/>
      <dgm:t>
        <a:bodyPr/>
        <a:lstStyle/>
        <a:p>
          <a:r>
            <a:rPr lang="en-US"/>
            <a:t>Know your boundaries/Know your players </a:t>
          </a:r>
        </a:p>
      </dgm:t>
    </dgm:pt>
    <dgm:pt modelId="{A5BDBB44-6A9D-4CAB-B26F-7559404937A4}" type="parTrans" cxnId="{FC5FB350-7DB6-4D58-B37C-2A5F6C41D9D5}">
      <dgm:prSet/>
      <dgm:spPr/>
      <dgm:t>
        <a:bodyPr/>
        <a:lstStyle/>
        <a:p>
          <a:endParaRPr lang="en-US"/>
        </a:p>
      </dgm:t>
    </dgm:pt>
    <dgm:pt modelId="{0577928A-07AE-4D0C-B5D1-A0B01418F361}" type="sibTrans" cxnId="{FC5FB350-7DB6-4D58-B37C-2A5F6C41D9D5}">
      <dgm:prSet/>
      <dgm:spPr/>
      <dgm:t>
        <a:bodyPr/>
        <a:lstStyle/>
        <a:p>
          <a:endParaRPr lang="en-US"/>
        </a:p>
      </dgm:t>
    </dgm:pt>
    <dgm:pt modelId="{108E4534-8A90-4438-AB88-A010E6ECE69A}">
      <dgm:prSet/>
      <dgm:spPr/>
      <dgm:t>
        <a:bodyPr/>
        <a:lstStyle/>
        <a:p>
          <a:r>
            <a:rPr lang="en-US"/>
            <a:t>Post boundaries on homepage of program website </a:t>
          </a:r>
        </a:p>
      </dgm:t>
    </dgm:pt>
    <dgm:pt modelId="{4182549D-803E-4ED6-81FF-31C67D1329B7}" type="parTrans" cxnId="{AEA52A15-B743-4E07-81BC-543182F61FFA}">
      <dgm:prSet/>
      <dgm:spPr/>
      <dgm:t>
        <a:bodyPr/>
        <a:lstStyle/>
        <a:p>
          <a:endParaRPr lang="en-US"/>
        </a:p>
      </dgm:t>
    </dgm:pt>
    <dgm:pt modelId="{2784B95B-8E77-4B8D-A285-B8CAB0223BD2}" type="sibTrans" cxnId="{AEA52A15-B743-4E07-81BC-543182F61FFA}">
      <dgm:prSet/>
      <dgm:spPr/>
      <dgm:t>
        <a:bodyPr/>
        <a:lstStyle/>
        <a:p>
          <a:endParaRPr lang="en-US"/>
        </a:p>
      </dgm:t>
    </dgm:pt>
    <dgm:pt modelId="{78E93C24-B9CC-4F32-946A-E79F4B617FF9}">
      <dgm:prSet/>
      <dgm:spPr/>
      <dgm:t>
        <a:bodyPr/>
        <a:lstStyle/>
        <a:p>
          <a:r>
            <a:rPr lang="en-US"/>
            <a:t>Boundaries should be clear within registration </a:t>
          </a:r>
        </a:p>
      </dgm:t>
    </dgm:pt>
    <dgm:pt modelId="{E2190F68-8C24-4ED2-AE74-E03576147A75}" type="parTrans" cxnId="{468E76FE-556A-4009-946F-9D3D94C48550}">
      <dgm:prSet/>
      <dgm:spPr/>
      <dgm:t>
        <a:bodyPr/>
        <a:lstStyle/>
        <a:p>
          <a:endParaRPr lang="en-US"/>
        </a:p>
      </dgm:t>
    </dgm:pt>
    <dgm:pt modelId="{0CC3580C-852C-4F8A-BA82-89E6DFBF608B}" type="sibTrans" cxnId="{468E76FE-556A-4009-946F-9D3D94C48550}">
      <dgm:prSet/>
      <dgm:spPr/>
      <dgm:t>
        <a:bodyPr/>
        <a:lstStyle/>
        <a:p>
          <a:endParaRPr lang="en-US"/>
        </a:p>
      </dgm:t>
    </dgm:pt>
    <dgm:pt modelId="{462798FB-3847-41A2-B6F3-14656AA023CB}">
      <dgm:prSet/>
      <dgm:spPr/>
      <dgm:t>
        <a:bodyPr/>
        <a:lstStyle/>
        <a:p>
          <a:r>
            <a:rPr lang="en-US"/>
            <a:t>Verify participant addresses long before practices start </a:t>
          </a:r>
        </a:p>
      </dgm:t>
    </dgm:pt>
    <dgm:pt modelId="{5E0AEF3E-74FB-4DD7-828E-E58992C9A8AB}" type="parTrans" cxnId="{73401E02-C71F-4962-8260-C4FA3E29EEEA}">
      <dgm:prSet/>
      <dgm:spPr/>
      <dgm:t>
        <a:bodyPr/>
        <a:lstStyle/>
        <a:p>
          <a:endParaRPr lang="en-US"/>
        </a:p>
      </dgm:t>
    </dgm:pt>
    <dgm:pt modelId="{C2B1BC82-2F7B-46C9-9292-DD86F6158745}" type="sibTrans" cxnId="{73401E02-C71F-4962-8260-C4FA3E29EEEA}">
      <dgm:prSet/>
      <dgm:spPr/>
      <dgm:t>
        <a:bodyPr/>
        <a:lstStyle/>
        <a:p>
          <a:endParaRPr lang="en-US"/>
        </a:p>
      </dgm:t>
    </dgm:pt>
    <dgm:pt modelId="{D3806F85-B2C8-4CF1-8637-135F90554704}">
      <dgm:prSet/>
      <dgm:spPr/>
      <dgm:t>
        <a:bodyPr/>
        <a:lstStyle/>
        <a:p>
          <a:r>
            <a:rPr lang="en-US"/>
            <a:t>Youth &amp; HS assignment charts on WSLAX.org </a:t>
          </a:r>
        </a:p>
      </dgm:t>
    </dgm:pt>
    <dgm:pt modelId="{3BBB9DF8-9EC4-4A74-B0D2-73E03197D7F6}" type="parTrans" cxnId="{83D4B888-EE41-4EB9-AE0D-7393518D17F4}">
      <dgm:prSet/>
      <dgm:spPr/>
      <dgm:t>
        <a:bodyPr/>
        <a:lstStyle/>
        <a:p>
          <a:endParaRPr lang="en-US"/>
        </a:p>
      </dgm:t>
    </dgm:pt>
    <dgm:pt modelId="{1C29BE35-D9F4-44BD-B3F5-1ECFA85F0E43}" type="sibTrans" cxnId="{83D4B888-EE41-4EB9-AE0D-7393518D17F4}">
      <dgm:prSet/>
      <dgm:spPr/>
      <dgm:t>
        <a:bodyPr/>
        <a:lstStyle/>
        <a:p>
          <a:endParaRPr lang="en-US"/>
        </a:p>
      </dgm:t>
    </dgm:pt>
    <dgm:pt modelId="{959F4EC5-75FB-45C2-A971-B8E658D270BD}">
      <dgm:prSet/>
      <dgm:spPr/>
      <dgm:t>
        <a:bodyPr/>
        <a:lstStyle/>
        <a:p>
          <a:r>
            <a:rPr lang="en-US"/>
            <a:t>Player assignment rules in the handbook – questions ask MK</a:t>
          </a:r>
        </a:p>
      </dgm:t>
    </dgm:pt>
    <dgm:pt modelId="{C502F0F9-234E-46C8-A377-46B0D0DD2B03}" type="parTrans" cxnId="{C76DEFF9-7227-478B-9C5B-6176FA6DED1F}">
      <dgm:prSet/>
      <dgm:spPr/>
      <dgm:t>
        <a:bodyPr/>
        <a:lstStyle/>
        <a:p>
          <a:endParaRPr lang="en-US"/>
        </a:p>
      </dgm:t>
    </dgm:pt>
    <dgm:pt modelId="{B264C98E-CAAF-43F6-B61C-669FF2AC9CA4}" type="sibTrans" cxnId="{C76DEFF9-7227-478B-9C5B-6176FA6DED1F}">
      <dgm:prSet/>
      <dgm:spPr/>
      <dgm:t>
        <a:bodyPr/>
        <a:lstStyle/>
        <a:p>
          <a:endParaRPr lang="en-US"/>
        </a:p>
      </dgm:t>
    </dgm:pt>
    <dgm:pt modelId="{BA8301BF-80CB-410D-B2E1-1A558C178680}" type="pres">
      <dgm:prSet presAssocID="{7586C3EA-5FE1-41D1-A245-8F713EB60C2B}" presName="linear" presStyleCnt="0">
        <dgm:presLayoutVars>
          <dgm:animLvl val="lvl"/>
          <dgm:resizeHandles val="exact"/>
        </dgm:presLayoutVars>
      </dgm:prSet>
      <dgm:spPr/>
    </dgm:pt>
    <dgm:pt modelId="{160F016C-035E-4692-AB93-A7BB4C99B489}" type="pres">
      <dgm:prSet presAssocID="{422FB69A-411B-437F-8E44-61EB226DB25A}" presName="parentText" presStyleLbl="node1" presStyleIdx="0" presStyleCnt="3">
        <dgm:presLayoutVars>
          <dgm:chMax val="0"/>
          <dgm:bulletEnabled val="1"/>
        </dgm:presLayoutVars>
      </dgm:prSet>
      <dgm:spPr/>
    </dgm:pt>
    <dgm:pt modelId="{3165C7B1-1ACC-4C26-B89B-9F4795ADF2BC}" type="pres">
      <dgm:prSet presAssocID="{422FB69A-411B-437F-8E44-61EB226DB25A}" presName="childText" presStyleLbl="revTx" presStyleIdx="0" presStyleCnt="1">
        <dgm:presLayoutVars>
          <dgm:bulletEnabled val="1"/>
        </dgm:presLayoutVars>
      </dgm:prSet>
      <dgm:spPr/>
    </dgm:pt>
    <dgm:pt modelId="{390A8236-2D2F-49F6-AE07-97B20AC376AE}" type="pres">
      <dgm:prSet presAssocID="{D3806F85-B2C8-4CF1-8637-135F90554704}" presName="parentText" presStyleLbl="node1" presStyleIdx="1" presStyleCnt="3">
        <dgm:presLayoutVars>
          <dgm:chMax val="0"/>
          <dgm:bulletEnabled val="1"/>
        </dgm:presLayoutVars>
      </dgm:prSet>
      <dgm:spPr/>
    </dgm:pt>
    <dgm:pt modelId="{406028CB-EECC-41CC-A2BF-D33A157EEE2E}" type="pres">
      <dgm:prSet presAssocID="{1C29BE35-D9F4-44BD-B3F5-1ECFA85F0E43}" presName="spacer" presStyleCnt="0"/>
      <dgm:spPr/>
    </dgm:pt>
    <dgm:pt modelId="{22678BAE-7722-43F6-9FF1-1266C345C76E}" type="pres">
      <dgm:prSet presAssocID="{959F4EC5-75FB-45C2-A971-B8E658D270BD}" presName="parentText" presStyleLbl="node1" presStyleIdx="2" presStyleCnt="3">
        <dgm:presLayoutVars>
          <dgm:chMax val="0"/>
          <dgm:bulletEnabled val="1"/>
        </dgm:presLayoutVars>
      </dgm:prSet>
      <dgm:spPr/>
    </dgm:pt>
  </dgm:ptLst>
  <dgm:cxnLst>
    <dgm:cxn modelId="{73401E02-C71F-4962-8260-C4FA3E29EEEA}" srcId="{422FB69A-411B-437F-8E44-61EB226DB25A}" destId="{462798FB-3847-41A2-B6F3-14656AA023CB}" srcOrd="2" destOrd="0" parTransId="{5E0AEF3E-74FB-4DD7-828E-E58992C9A8AB}" sibTransId="{C2B1BC82-2F7B-46C9-9292-DD86F6158745}"/>
    <dgm:cxn modelId="{AEA52A15-B743-4E07-81BC-543182F61FFA}" srcId="{422FB69A-411B-437F-8E44-61EB226DB25A}" destId="{108E4534-8A90-4438-AB88-A010E6ECE69A}" srcOrd="0" destOrd="0" parTransId="{4182549D-803E-4ED6-81FF-31C67D1329B7}" sibTransId="{2784B95B-8E77-4B8D-A285-B8CAB0223BD2}"/>
    <dgm:cxn modelId="{708B053A-2126-4551-8881-67831F8AC9B3}" type="presOf" srcId="{78E93C24-B9CC-4F32-946A-E79F4B617FF9}" destId="{3165C7B1-1ACC-4C26-B89B-9F4795ADF2BC}" srcOrd="0" destOrd="1" presId="urn:microsoft.com/office/officeart/2005/8/layout/vList2"/>
    <dgm:cxn modelId="{5E72E341-96C8-4641-BE99-3D1CE3CB01A5}" type="presOf" srcId="{7586C3EA-5FE1-41D1-A245-8F713EB60C2B}" destId="{BA8301BF-80CB-410D-B2E1-1A558C178680}" srcOrd="0" destOrd="0" presId="urn:microsoft.com/office/officeart/2005/8/layout/vList2"/>
    <dgm:cxn modelId="{B9F78E6F-A03C-4AA1-BC28-226D72A7D1A9}" type="presOf" srcId="{108E4534-8A90-4438-AB88-A010E6ECE69A}" destId="{3165C7B1-1ACC-4C26-B89B-9F4795ADF2BC}" srcOrd="0" destOrd="0" presId="urn:microsoft.com/office/officeart/2005/8/layout/vList2"/>
    <dgm:cxn modelId="{FC5FB350-7DB6-4D58-B37C-2A5F6C41D9D5}" srcId="{7586C3EA-5FE1-41D1-A245-8F713EB60C2B}" destId="{422FB69A-411B-437F-8E44-61EB226DB25A}" srcOrd="0" destOrd="0" parTransId="{A5BDBB44-6A9D-4CAB-B26F-7559404937A4}" sibTransId="{0577928A-07AE-4D0C-B5D1-A0B01418F361}"/>
    <dgm:cxn modelId="{E9A7F752-03D0-487F-8569-EEBD75CC7A91}" type="presOf" srcId="{D3806F85-B2C8-4CF1-8637-135F90554704}" destId="{390A8236-2D2F-49F6-AE07-97B20AC376AE}" srcOrd="0" destOrd="0" presId="urn:microsoft.com/office/officeart/2005/8/layout/vList2"/>
    <dgm:cxn modelId="{157E1E85-D294-42CB-8ACC-0A509F258510}" type="presOf" srcId="{422FB69A-411B-437F-8E44-61EB226DB25A}" destId="{160F016C-035E-4692-AB93-A7BB4C99B489}" srcOrd="0" destOrd="0" presId="urn:microsoft.com/office/officeart/2005/8/layout/vList2"/>
    <dgm:cxn modelId="{83D4B888-EE41-4EB9-AE0D-7393518D17F4}" srcId="{7586C3EA-5FE1-41D1-A245-8F713EB60C2B}" destId="{D3806F85-B2C8-4CF1-8637-135F90554704}" srcOrd="1" destOrd="0" parTransId="{3BBB9DF8-9EC4-4A74-B0D2-73E03197D7F6}" sibTransId="{1C29BE35-D9F4-44BD-B3F5-1ECFA85F0E43}"/>
    <dgm:cxn modelId="{9A662099-F0BD-431E-AF1F-23721B851687}" type="presOf" srcId="{462798FB-3847-41A2-B6F3-14656AA023CB}" destId="{3165C7B1-1ACC-4C26-B89B-9F4795ADF2BC}" srcOrd="0" destOrd="2" presId="urn:microsoft.com/office/officeart/2005/8/layout/vList2"/>
    <dgm:cxn modelId="{FC2611D6-2E2E-46EE-B984-C38ABE215C53}" type="presOf" srcId="{959F4EC5-75FB-45C2-A971-B8E658D270BD}" destId="{22678BAE-7722-43F6-9FF1-1266C345C76E}" srcOrd="0" destOrd="0" presId="urn:microsoft.com/office/officeart/2005/8/layout/vList2"/>
    <dgm:cxn modelId="{C76DEFF9-7227-478B-9C5B-6176FA6DED1F}" srcId="{7586C3EA-5FE1-41D1-A245-8F713EB60C2B}" destId="{959F4EC5-75FB-45C2-A971-B8E658D270BD}" srcOrd="2" destOrd="0" parTransId="{C502F0F9-234E-46C8-A377-46B0D0DD2B03}" sibTransId="{B264C98E-CAAF-43F6-B61C-669FF2AC9CA4}"/>
    <dgm:cxn modelId="{468E76FE-556A-4009-946F-9D3D94C48550}" srcId="{422FB69A-411B-437F-8E44-61EB226DB25A}" destId="{78E93C24-B9CC-4F32-946A-E79F4B617FF9}" srcOrd="1" destOrd="0" parTransId="{E2190F68-8C24-4ED2-AE74-E03576147A75}" sibTransId="{0CC3580C-852C-4F8A-BA82-89E6DFBF608B}"/>
    <dgm:cxn modelId="{99F1EB15-3DA3-415B-83B1-D2D32EC80109}" type="presParOf" srcId="{BA8301BF-80CB-410D-B2E1-1A558C178680}" destId="{160F016C-035E-4692-AB93-A7BB4C99B489}" srcOrd="0" destOrd="0" presId="urn:microsoft.com/office/officeart/2005/8/layout/vList2"/>
    <dgm:cxn modelId="{046F5FC6-D3B0-47E5-AA3E-A5A03C3160AA}" type="presParOf" srcId="{BA8301BF-80CB-410D-B2E1-1A558C178680}" destId="{3165C7B1-1ACC-4C26-B89B-9F4795ADF2BC}" srcOrd="1" destOrd="0" presId="urn:microsoft.com/office/officeart/2005/8/layout/vList2"/>
    <dgm:cxn modelId="{27FADC14-B82C-48A0-9368-F1B0672BD380}" type="presParOf" srcId="{BA8301BF-80CB-410D-B2E1-1A558C178680}" destId="{390A8236-2D2F-49F6-AE07-97B20AC376AE}" srcOrd="2" destOrd="0" presId="urn:microsoft.com/office/officeart/2005/8/layout/vList2"/>
    <dgm:cxn modelId="{69B7782B-7D53-429A-864E-0340FBF202E9}" type="presParOf" srcId="{BA8301BF-80CB-410D-B2E1-1A558C178680}" destId="{406028CB-EECC-41CC-A2BF-D33A157EEE2E}" srcOrd="3" destOrd="0" presId="urn:microsoft.com/office/officeart/2005/8/layout/vList2"/>
    <dgm:cxn modelId="{2BE5D170-2919-492E-AE32-32CDEB18CC5C}" type="presParOf" srcId="{BA8301BF-80CB-410D-B2E1-1A558C178680}" destId="{22678BAE-7722-43F6-9FF1-1266C345C76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CF36D7-F02B-4C46-871C-E15B643168A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5129C20-DD61-4DD4-B8F8-3BEF47483375}">
      <dgm:prSet/>
      <dgm:spPr/>
      <dgm:t>
        <a:bodyPr/>
        <a:lstStyle/>
        <a:p>
          <a:r>
            <a:rPr lang="en-US"/>
            <a:t>Be sure to be reserving fields now </a:t>
          </a:r>
        </a:p>
      </dgm:t>
    </dgm:pt>
    <dgm:pt modelId="{E22E4309-60DD-4EEB-BD20-C25396A87DBB}" type="parTrans" cxnId="{D8534474-05FC-4DF9-AFD2-7BE5EDAD3A81}">
      <dgm:prSet/>
      <dgm:spPr/>
      <dgm:t>
        <a:bodyPr/>
        <a:lstStyle/>
        <a:p>
          <a:endParaRPr lang="en-US"/>
        </a:p>
      </dgm:t>
    </dgm:pt>
    <dgm:pt modelId="{00BAFC09-83BA-4568-9244-51D501A5716A}" type="sibTrans" cxnId="{D8534474-05FC-4DF9-AFD2-7BE5EDAD3A81}">
      <dgm:prSet/>
      <dgm:spPr/>
      <dgm:t>
        <a:bodyPr/>
        <a:lstStyle/>
        <a:p>
          <a:endParaRPr lang="en-US"/>
        </a:p>
      </dgm:t>
    </dgm:pt>
    <dgm:pt modelId="{AD80C349-1C26-4103-953A-2CC81841F0AC}">
      <dgm:prSet/>
      <dgm:spPr/>
      <dgm:t>
        <a:bodyPr/>
        <a:lstStyle/>
        <a:p>
          <a:pPr rtl="0"/>
          <a:r>
            <a:rPr lang="en-US"/>
            <a:t>14U, 12U, 10U will be scheduled 8 games; 8U will be scheduled</a:t>
          </a:r>
          <a:r>
            <a:rPr lang="en-US">
              <a:latin typeface="Calibri Light" panose="020F0302020204030204"/>
            </a:rPr>
            <a:t> 5</a:t>
          </a:r>
          <a:r>
            <a:rPr lang="en-US"/>
            <a:t> games (an increase from 4 last year</a:t>
          </a:r>
          <a:r>
            <a:rPr lang="en-US">
              <a:latin typeface="Calibri Light" panose="020F0302020204030204"/>
            </a:rPr>
            <a:t>). This does mean 8U MAY start before spring break – based on teams availability.</a:t>
          </a:r>
          <a:endParaRPr lang="en-US"/>
        </a:p>
      </dgm:t>
    </dgm:pt>
    <dgm:pt modelId="{97C0C932-3FD2-4DB2-9B93-23FB3CF86B59}" type="parTrans" cxnId="{0D4E3928-6D70-4A07-80F5-8C751986FF09}">
      <dgm:prSet/>
      <dgm:spPr/>
      <dgm:t>
        <a:bodyPr/>
        <a:lstStyle/>
        <a:p>
          <a:endParaRPr lang="en-US"/>
        </a:p>
      </dgm:t>
    </dgm:pt>
    <dgm:pt modelId="{57F4C28F-E10B-4A5A-949A-576BA3222BDB}" type="sibTrans" cxnId="{0D4E3928-6D70-4A07-80F5-8C751986FF09}">
      <dgm:prSet/>
      <dgm:spPr/>
      <dgm:t>
        <a:bodyPr/>
        <a:lstStyle/>
        <a:p>
          <a:endParaRPr lang="en-US"/>
        </a:p>
      </dgm:t>
    </dgm:pt>
    <dgm:pt modelId="{AA1EB73A-3A77-4BAF-BF20-938EFBC71005}">
      <dgm:prSet/>
      <dgm:spPr/>
      <dgm:t>
        <a:bodyPr/>
        <a:lstStyle/>
        <a:p>
          <a:r>
            <a:rPr lang="en-US"/>
            <a:t>Teams will be scheduled regionally </a:t>
          </a:r>
        </a:p>
      </dgm:t>
    </dgm:pt>
    <dgm:pt modelId="{8727BEF8-B6E0-455A-BC85-5B5144515DF9}" type="parTrans" cxnId="{BA4B6EE0-D370-49C4-9358-AA7C9C54A31D}">
      <dgm:prSet/>
      <dgm:spPr/>
      <dgm:t>
        <a:bodyPr/>
        <a:lstStyle/>
        <a:p>
          <a:endParaRPr lang="en-US"/>
        </a:p>
      </dgm:t>
    </dgm:pt>
    <dgm:pt modelId="{D6E73638-A2FC-42F9-A023-ED01740AC994}" type="sibTrans" cxnId="{BA4B6EE0-D370-49C4-9358-AA7C9C54A31D}">
      <dgm:prSet/>
      <dgm:spPr/>
      <dgm:t>
        <a:bodyPr/>
        <a:lstStyle/>
        <a:p>
          <a:endParaRPr lang="en-US"/>
        </a:p>
      </dgm:t>
    </dgm:pt>
    <dgm:pt modelId="{864E02F2-A2C5-4F83-8334-F953C3BC58E3}">
      <dgm:prSet/>
      <dgm:spPr/>
      <dgm:t>
        <a:bodyPr/>
        <a:lstStyle/>
        <a:p>
          <a:r>
            <a:rPr lang="en-US"/>
            <a:t>May potentially play the same team more than once </a:t>
          </a:r>
        </a:p>
      </dgm:t>
    </dgm:pt>
    <dgm:pt modelId="{37B38001-2DCA-4031-B30C-B8A4BAEC1B53}" type="parTrans" cxnId="{599DA4E7-D6C7-4A16-9D2C-C07FA4846E24}">
      <dgm:prSet/>
      <dgm:spPr/>
      <dgm:t>
        <a:bodyPr/>
        <a:lstStyle/>
        <a:p>
          <a:endParaRPr lang="en-US"/>
        </a:p>
      </dgm:t>
    </dgm:pt>
    <dgm:pt modelId="{6B426D34-F188-405C-85AC-5323CA59BA43}" type="sibTrans" cxnId="{599DA4E7-D6C7-4A16-9D2C-C07FA4846E24}">
      <dgm:prSet/>
      <dgm:spPr/>
      <dgm:t>
        <a:bodyPr/>
        <a:lstStyle/>
        <a:p>
          <a:endParaRPr lang="en-US"/>
        </a:p>
      </dgm:t>
    </dgm:pt>
    <dgm:pt modelId="{4CDF4EF7-52D7-422A-9297-B5FBB6A82868}" type="pres">
      <dgm:prSet presAssocID="{87CF36D7-F02B-4C46-871C-E15B643168AE}" presName="vert0" presStyleCnt="0">
        <dgm:presLayoutVars>
          <dgm:dir/>
          <dgm:animOne val="branch"/>
          <dgm:animLvl val="lvl"/>
        </dgm:presLayoutVars>
      </dgm:prSet>
      <dgm:spPr/>
    </dgm:pt>
    <dgm:pt modelId="{3FC455F2-B2C2-47A6-839A-EF60C790D258}" type="pres">
      <dgm:prSet presAssocID="{55129C20-DD61-4DD4-B8F8-3BEF47483375}" presName="thickLine" presStyleLbl="alignNode1" presStyleIdx="0" presStyleCnt="4"/>
      <dgm:spPr/>
    </dgm:pt>
    <dgm:pt modelId="{15F008A3-2A16-43AE-8AB3-AF804D72AF7B}" type="pres">
      <dgm:prSet presAssocID="{55129C20-DD61-4DD4-B8F8-3BEF47483375}" presName="horz1" presStyleCnt="0"/>
      <dgm:spPr/>
    </dgm:pt>
    <dgm:pt modelId="{917D9139-173A-40BF-89EF-B14FAD3C836C}" type="pres">
      <dgm:prSet presAssocID="{55129C20-DD61-4DD4-B8F8-3BEF47483375}" presName="tx1" presStyleLbl="revTx" presStyleIdx="0" presStyleCnt="4"/>
      <dgm:spPr/>
    </dgm:pt>
    <dgm:pt modelId="{C90A58D1-5C3A-4ED5-94A5-8DB0C37DE9DB}" type="pres">
      <dgm:prSet presAssocID="{55129C20-DD61-4DD4-B8F8-3BEF47483375}" presName="vert1" presStyleCnt="0"/>
      <dgm:spPr/>
    </dgm:pt>
    <dgm:pt modelId="{8DBDA339-36A9-4CA7-B00D-47525C279C73}" type="pres">
      <dgm:prSet presAssocID="{AD80C349-1C26-4103-953A-2CC81841F0AC}" presName="thickLine" presStyleLbl="alignNode1" presStyleIdx="1" presStyleCnt="4"/>
      <dgm:spPr/>
    </dgm:pt>
    <dgm:pt modelId="{8D7D299E-68FF-4B40-A64D-8DAC098C04D8}" type="pres">
      <dgm:prSet presAssocID="{AD80C349-1C26-4103-953A-2CC81841F0AC}" presName="horz1" presStyleCnt="0"/>
      <dgm:spPr/>
    </dgm:pt>
    <dgm:pt modelId="{949F74E6-7030-48C2-A5E9-9BD0D7D02FA9}" type="pres">
      <dgm:prSet presAssocID="{AD80C349-1C26-4103-953A-2CC81841F0AC}" presName="tx1" presStyleLbl="revTx" presStyleIdx="1" presStyleCnt="4"/>
      <dgm:spPr/>
    </dgm:pt>
    <dgm:pt modelId="{070E13F4-4513-4D17-86E5-AD4D9B10DDB2}" type="pres">
      <dgm:prSet presAssocID="{AD80C349-1C26-4103-953A-2CC81841F0AC}" presName="vert1" presStyleCnt="0"/>
      <dgm:spPr/>
    </dgm:pt>
    <dgm:pt modelId="{709DC7F8-9702-46A6-80CD-8761C89A7B1C}" type="pres">
      <dgm:prSet presAssocID="{AA1EB73A-3A77-4BAF-BF20-938EFBC71005}" presName="thickLine" presStyleLbl="alignNode1" presStyleIdx="2" presStyleCnt="4"/>
      <dgm:spPr/>
    </dgm:pt>
    <dgm:pt modelId="{B130DF0F-EF8E-4EC1-AB68-7BA01E227349}" type="pres">
      <dgm:prSet presAssocID="{AA1EB73A-3A77-4BAF-BF20-938EFBC71005}" presName="horz1" presStyleCnt="0"/>
      <dgm:spPr/>
    </dgm:pt>
    <dgm:pt modelId="{60B7B504-59DD-4BE5-9571-4281DED019B4}" type="pres">
      <dgm:prSet presAssocID="{AA1EB73A-3A77-4BAF-BF20-938EFBC71005}" presName="tx1" presStyleLbl="revTx" presStyleIdx="2" presStyleCnt="4"/>
      <dgm:spPr/>
    </dgm:pt>
    <dgm:pt modelId="{76F750A2-3C52-4A7C-9C53-2E0556C26EBA}" type="pres">
      <dgm:prSet presAssocID="{AA1EB73A-3A77-4BAF-BF20-938EFBC71005}" presName="vert1" presStyleCnt="0"/>
      <dgm:spPr/>
    </dgm:pt>
    <dgm:pt modelId="{831437ED-0E7E-4675-947C-39A4058466C9}" type="pres">
      <dgm:prSet presAssocID="{864E02F2-A2C5-4F83-8334-F953C3BC58E3}" presName="thickLine" presStyleLbl="alignNode1" presStyleIdx="3" presStyleCnt="4"/>
      <dgm:spPr/>
    </dgm:pt>
    <dgm:pt modelId="{D09D5F6B-B4D8-4CF9-9983-1A6AF7F4CA1A}" type="pres">
      <dgm:prSet presAssocID="{864E02F2-A2C5-4F83-8334-F953C3BC58E3}" presName="horz1" presStyleCnt="0"/>
      <dgm:spPr/>
    </dgm:pt>
    <dgm:pt modelId="{9CEC23B2-73EA-40C9-98A9-84CD6CEC573D}" type="pres">
      <dgm:prSet presAssocID="{864E02F2-A2C5-4F83-8334-F953C3BC58E3}" presName="tx1" presStyleLbl="revTx" presStyleIdx="3" presStyleCnt="4"/>
      <dgm:spPr/>
    </dgm:pt>
    <dgm:pt modelId="{EFE626D9-1980-436B-AD44-C45E271CA71C}" type="pres">
      <dgm:prSet presAssocID="{864E02F2-A2C5-4F83-8334-F953C3BC58E3}" presName="vert1" presStyleCnt="0"/>
      <dgm:spPr/>
    </dgm:pt>
  </dgm:ptLst>
  <dgm:cxnLst>
    <dgm:cxn modelId="{385FB20F-86F2-443A-B9EF-3D9009B559CB}" type="presOf" srcId="{AD80C349-1C26-4103-953A-2CC81841F0AC}" destId="{949F74E6-7030-48C2-A5E9-9BD0D7D02FA9}" srcOrd="0" destOrd="0" presId="urn:microsoft.com/office/officeart/2008/layout/LinedList"/>
    <dgm:cxn modelId="{0D4E3928-6D70-4A07-80F5-8C751986FF09}" srcId="{87CF36D7-F02B-4C46-871C-E15B643168AE}" destId="{AD80C349-1C26-4103-953A-2CC81841F0AC}" srcOrd="1" destOrd="0" parTransId="{97C0C932-3FD2-4DB2-9B93-23FB3CF86B59}" sibTransId="{57F4C28F-E10B-4A5A-949A-576BA3222BDB}"/>
    <dgm:cxn modelId="{5EDA4C40-2C27-4D89-9C5C-2D2671801AB9}" type="presOf" srcId="{864E02F2-A2C5-4F83-8334-F953C3BC58E3}" destId="{9CEC23B2-73EA-40C9-98A9-84CD6CEC573D}" srcOrd="0" destOrd="0" presId="urn:microsoft.com/office/officeart/2008/layout/LinedList"/>
    <dgm:cxn modelId="{963DEB47-7078-4D5D-A6F6-3E6789A22349}" type="presOf" srcId="{AA1EB73A-3A77-4BAF-BF20-938EFBC71005}" destId="{60B7B504-59DD-4BE5-9571-4281DED019B4}" srcOrd="0" destOrd="0" presId="urn:microsoft.com/office/officeart/2008/layout/LinedList"/>
    <dgm:cxn modelId="{0781E34C-38BC-4BCE-B994-F99CC0DB2DD4}" type="presOf" srcId="{55129C20-DD61-4DD4-B8F8-3BEF47483375}" destId="{917D9139-173A-40BF-89EF-B14FAD3C836C}" srcOrd="0" destOrd="0" presId="urn:microsoft.com/office/officeart/2008/layout/LinedList"/>
    <dgm:cxn modelId="{D8534474-05FC-4DF9-AFD2-7BE5EDAD3A81}" srcId="{87CF36D7-F02B-4C46-871C-E15B643168AE}" destId="{55129C20-DD61-4DD4-B8F8-3BEF47483375}" srcOrd="0" destOrd="0" parTransId="{E22E4309-60DD-4EEB-BD20-C25396A87DBB}" sibTransId="{00BAFC09-83BA-4568-9244-51D501A5716A}"/>
    <dgm:cxn modelId="{A4341875-0AA2-40B4-9E8C-B96EA7E901BE}" type="presOf" srcId="{87CF36D7-F02B-4C46-871C-E15B643168AE}" destId="{4CDF4EF7-52D7-422A-9297-B5FBB6A82868}" srcOrd="0" destOrd="0" presId="urn:microsoft.com/office/officeart/2008/layout/LinedList"/>
    <dgm:cxn modelId="{BA4B6EE0-D370-49C4-9358-AA7C9C54A31D}" srcId="{87CF36D7-F02B-4C46-871C-E15B643168AE}" destId="{AA1EB73A-3A77-4BAF-BF20-938EFBC71005}" srcOrd="2" destOrd="0" parTransId="{8727BEF8-B6E0-455A-BC85-5B5144515DF9}" sibTransId="{D6E73638-A2FC-42F9-A023-ED01740AC994}"/>
    <dgm:cxn modelId="{599DA4E7-D6C7-4A16-9D2C-C07FA4846E24}" srcId="{87CF36D7-F02B-4C46-871C-E15B643168AE}" destId="{864E02F2-A2C5-4F83-8334-F953C3BC58E3}" srcOrd="3" destOrd="0" parTransId="{37B38001-2DCA-4031-B30C-B8A4BAEC1B53}" sibTransId="{6B426D34-F188-405C-85AC-5323CA59BA43}"/>
    <dgm:cxn modelId="{0E5DC299-E701-4893-9873-EBAF20F618C9}" type="presParOf" srcId="{4CDF4EF7-52D7-422A-9297-B5FBB6A82868}" destId="{3FC455F2-B2C2-47A6-839A-EF60C790D258}" srcOrd="0" destOrd="0" presId="urn:microsoft.com/office/officeart/2008/layout/LinedList"/>
    <dgm:cxn modelId="{89A36749-38F3-4784-AA95-FDDB8EFA45BC}" type="presParOf" srcId="{4CDF4EF7-52D7-422A-9297-B5FBB6A82868}" destId="{15F008A3-2A16-43AE-8AB3-AF804D72AF7B}" srcOrd="1" destOrd="0" presId="urn:microsoft.com/office/officeart/2008/layout/LinedList"/>
    <dgm:cxn modelId="{96DDF080-FA91-4DCB-93F7-E53F4955843B}" type="presParOf" srcId="{15F008A3-2A16-43AE-8AB3-AF804D72AF7B}" destId="{917D9139-173A-40BF-89EF-B14FAD3C836C}" srcOrd="0" destOrd="0" presId="urn:microsoft.com/office/officeart/2008/layout/LinedList"/>
    <dgm:cxn modelId="{B7A370CD-9F43-4A11-A660-CCCE1BC148BB}" type="presParOf" srcId="{15F008A3-2A16-43AE-8AB3-AF804D72AF7B}" destId="{C90A58D1-5C3A-4ED5-94A5-8DB0C37DE9DB}" srcOrd="1" destOrd="0" presId="urn:microsoft.com/office/officeart/2008/layout/LinedList"/>
    <dgm:cxn modelId="{C8FEE6C4-78DE-469C-A9D7-DEB09ED8F3DD}" type="presParOf" srcId="{4CDF4EF7-52D7-422A-9297-B5FBB6A82868}" destId="{8DBDA339-36A9-4CA7-B00D-47525C279C73}" srcOrd="2" destOrd="0" presId="urn:microsoft.com/office/officeart/2008/layout/LinedList"/>
    <dgm:cxn modelId="{25D4CA6E-4E16-45FA-AC7A-222D3D36367E}" type="presParOf" srcId="{4CDF4EF7-52D7-422A-9297-B5FBB6A82868}" destId="{8D7D299E-68FF-4B40-A64D-8DAC098C04D8}" srcOrd="3" destOrd="0" presId="urn:microsoft.com/office/officeart/2008/layout/LinedList"/>
    <dgm:cxn modelId="{CB8F6056-AD3A-457C-8A5C-DFF794DEF1C3}" type="presParOf" srcId="{8D7D299E-68FF-4B40-A64D-8DAC098C04D8}" destId="{949F74E6-7030-48C2-A5E9-9BD0D7D02FA9}" srcOrd="0" destOrd="0" presId="urn:microsoft.com/office/officeart/2008/layout/LinedList"/>
    <dgm:cxn modelId="{A3132A9E-C394-4A7C-9AD2-E46ABE7D5CB5}" type="presParOf" srcId="{8D7D299E-68FF-4B40-A64D-8DAC098C04D8}" destId="{070E13F4-4513-4D17-86E5-AD4D9B10DDB2}" srcOrd="1" destOrd="0" presId="urn:microsoft.com/office/officeart/2008/layout/LinedList"/>
    <dgm:cxn modelId="{04C1618C-A224-446B-BA93-D437F299FCB9}" type="presParOf" srcId="{4CDF4EF7-52D7-422A-9297-B5FBB6A82868}" destId="{709DC7F8-9702-46A6-80CD-8761C89A7B1C}" srcOrd="4" destOrd="0" presId="urn:microsoft.com/office/officeart/2008/layout/LinedList"/>
    <dgm:cxn modelId="{1BE134F0-39CB-4557-93FD-B05A2D9C42B2}" type="presParOf" srcId="{4CDF4EF7-52D7-422A-9297-B5FBB6A82868}" destId="{B130DF0F-EF8E-4EC1-AB68-7BA01E227349}" srcOrd="5" destOrd="0" presId="urn:microsoft.com/office/officeart/2008/layout/LinedList"/>
    <dgm:cxn modelId="{92CBB7B1-2B81-4788-BC2B-0F42A1232988}" type="presParOf" srcId="{B130DF0F-EF8E-4EC1-AB68-7BA01E227349}" destId="{60B7B504-59DD-4BE5-9571-4281DED019B4}" srcOrd="0" destOrd="0" presId="urn:microsoft.com/office/officeart/2008/layout/LinedList"/>
    <dgm:cxn modelId="{A321FA16-2FAC-408E-B382-F6B18004F0E9}" type="presParOf" srcId="{B130DF0F-EF8E-4EC1-AB68-7BA01E227349}" destId="{76F750A2-3C52-4A7C-9C53-2E0556C26EBA}" srcOrd="1" destOrd="0" presId="urn:microsoft.com/office/officeart/2008/layout/LinedList"/>
    <dgm:cxn modelId="{174DA3CF-B48E-422E-9B8B-41D5C9D862AA}" type="presParOf" srcId="{4CDF4EF7-52D7-422A-9297-B5FBB6A82868}" destId="{831437ED-0E7E-4675-947C-39A4058466C9}" srcOrd="6" destOrd="0" presId="urn:microsoft.com/office/officeart/2008/layout/LinedList"/>
    <dgm:cxn modelId="{77B30FA7-CFAE-46F7-B887-67804E31D8AA}" type="presParOf" srcId="{4CDF4EF7-52D7-422A-9297-B5FBB6A82868}" destId="{D09D5F6B-B4D8-4CF9-9983-1A6AF7F4CA1A}" srcOrd="7" destOrd="0" presId="urn:microsoft.com/office/officeart/2008/layout/LinedList"/>
    <dgm:cxn modelId="{59A3574C-0016-4A14-A89D-89A307213ADB}" type="presParOf" srcId="{D09D5F6B-B4D8-4CF9-9983-1A6AF7F4CA1A}" destId="{9CEC23B2-73EA-40C9-98A9-84CD6CEC573D}" srcOrd="0" destOrd="0" presId="urn:microsoft.com/office/officeart/2008/layout/LinedList"/>
    <dgm:cxn modelId="{CDD87FD8-CB0A-4010-92D9-84EAFCD00365}" type="presParOf" srcId="{D09D5F6B-B4D8-4CF9-9983-1A6AF7F4CA1A}" destId="{EFE626D9-1980-436B-AD44-C45E271CA71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B323F3-931B-428E-8B79-385B25A7AF91}" type="doc">
      <dgm:prSet loTypeId="urn:microsoft.com/office/officeart/2018/2/layout/IconCircleList" loCatId="icon" qsTypeId="urn:microsoft.com/office/officeart/2005/8/quickstyle/simple1" qsCatId="simple" csTypeId="urn:microsoft.com/office/officeart/2018/5/colors/Iconchunking_neutralbg_colorful5" csCatId="colorful" phldr="1"/>
      <dgm:spPr/>
      <dgm:t>
        <a:bodyPr/>
        <a:lstStyle/>
        <a:p>
          <a:endParaRPr lang="en-US"/>
        </a:p>
      </dgm:t>
    </dgm:pt>
    <dgm:pt modelId="{C7D9D110-013F-44FE-9B94-B4BAE5690DAA}">
      <dgm:prSet/>
      <dgm:spPr/>
      <dgm:t>
        <a:bodyPr/>
        <a:lstStyle/>
        <a:p>
          <a:pPr>
            <a:lnSpc>
              <a:spcPct val="100000"/>
            </a:lnSpc>
          </a:pPr>
          <a:r>
            <a:rPr lang="en-US" b="1"/>
            <a:t>11/20/2024 </a:t>
          </a:r>
          <a:r>
            <a:rPr lang="en-US"/>
            <a:t>Scheduling Point of Contact due to admin@wslax.org </a:t>
          </a:r>
        </a:p>
      </dgm:t>
    </dgm:pt>
    <dgm:pt modelId="{5B73F8F1-E1F9-4478-848D-90831156C353}" type="parTrans" cxnId="{F21A3172-4104-449C-A95B-1B43F5AAA054}">
      <dgm:prSet/>
      <dgm:spPr/>
      <dgm:t>
        <a:bodyPr/>
        <a:lstStyle/>
        <a:p>
          <a:endParaRPr lang="en-US"/>
        </a:p>
      </dgm:t>
    </dgm:pt>
    <dgm:pt modelId="{8BB9E790-E851-48C1-8743-36D3836232BD}" type="sibTrans" cxnId="{F21A3172-4104-449C-A95B-1B43F5AAA054}">
      <dgm:prSet/>
      <dgm:spPr/>
      <dgm:t>
        <a:bodyPr/>
        <a:lstStyle/>
        <a:p>
          <a:pPr>
            <a:lnSpc>
              <a:spcPct val="100000"/>
            </a:lnSpc>
          </a:pPr>
          <a:endParaRPr lang="en-US"/>
        </a:p>
      </dgm:t>
    </dgm:pt>
    <dgm:pt modelId="{364A14E5-2526-45D8-8C1F-54D9C397B3BD}">
      <dgm:prSet/>
      <dgm:spPr/>
      <dgm:t>
        <a:bodyPr/>
        <a:lstStyle/>
        <a:p>
          <a:pPr>
            <a:lnSpc>
              <a:spcPct val="100000"/>
            </a:lnSpc>
          </a:pPr>
          <a:r>
            <a:rPr lang="en-US" b="1"/>
            <a:t>1/15/2025 </a:t>
          </a:r>
          <a:r>
            <a:rPr lang="en-US"/>
            <a:t>Registration Opens </a:t>
          </a:r>
        </a:p>
      </dgm:t>
    </dgm:pt>
    <dgm:pt modelId="{9E7AAF58-79C2-4FB1-A611-8D89B62D492C}" type="parTrans" cxnId="{EC2029AA-B7EA-495C-8AC8-9F2A537C5397}">
      <dgm:prSet/>
      <dgm:spPr/>
      <dgm:t>
        <a:bodyPr/>
        <a:lstStyle/>
        <a:p>
          <a:endParaRPr lang="en-US"/>
        </a:p>
      </dgm:t>
    </dgm:pt>
    <dgm:pt modelId="{CA3A1F76-137B-4E87-BB50-1E09CAB4570E}" type="sibTrans" cxnId="{EC2029AA-B7EA-495C-8AC8-9F2A537C5397}">
      <dgm:prSet/>
      <dgm:spPr/>
      <dgm:t>
        <a:bodyPr/>
        <a:lstStyle/>
        <a:p>
          <a:pPr>
            <a:lnSpc>
              <a:spcPct val="100000"/>
            </a:lnSpc>
          </a:pPr>
          <a:endParaRPr lang="en-US"/>
        </a:p>
      </dgm:t>
    </dgm:pt>
    <dgm:pt modelId="{EB5CA4F5-8C60-4EF7-94FB-488A20174A4D}">
      <dgm:prSet/>
      <dgm:spPr/>
      <dgm:t>
        <a:bodyPr/>
        <a:lstStyle/>
        <a:p>
          <a:pPr>
            <a:lnSpc>
              <a:spcPct val="100000"/>
            </a:lnSpc>
          </a:pPr>
          <a:r>
            <a:rPr lang="en-US"/>
            <a:t>Schedule Forms should be filled out </a:t>
          </a:r>
          <a:r>
            <a:rPr lang="en-US" b="1"/>
            <a:t>WITH </a:t>
          </a:r>
          <a:r>
            <a:rPr lang="en-US"/>
            <a:t>coaches </a:t>
          </a:r>
        </a:p>
      </dgm:t>
    </dgm:pt>
    <dgm:pt modelId="{FF09AFF6-BA63-4CAA-9E4F-C45C74D00B4E}" type="parTrans" cxnId="{220F02AF-88E2-4818-B3AD-A1397399E5D4}">
      <dgm:prSet/>
      <dgm:spPr/>
      <dgm:t>
        <a:bodyPr/>
        <a:lstStyle/>
        <a:p>
          <a:endParaRPr lang="en-US"/>
        </a:p>
      </dgm:t>
    </dgm:pt>
    <dgm:pt modelId="{A503F6FD-238F-48F0-B517-A552BD5E11D1}" type="sibTrans" cxnId="{220F02AF-88E2-4818-B3AD-A1397399E5D4}">
      <dgm:prSet/>
      <dgm:spPr/>
      <dgm:t>
        <a:bodyPr/>
        <a:lstStyle/>
        <a:p>
          <a:pPr>
            <a:lnSpc>
              <a:spcPct val="100000"/>
            </a:lnSpc>
          </a:pPr>
          <a:endParaRPr lang="en-US"/>
        </a:p>
      </dgm:t>
    </dgm:pt>
    <dgm:pt modelId="{51A9446C-4D06-4248-8608-AFD1C0739143}">
      <dgm:prSet/>
      <dgm:spPr/>
      <dgm:t>
        <a:bodyPr/>
        <a:lstStyle/>
        <a:p>
          <a:pPr>
            <a:lnSpc>
              <a:spcPct val="100000"/>
            </a:lnSpc>
          </a:pPr>
          <a:r>
            <a:rPr lang="en-US"/>
            <a:t>ONLY 2 BLACKOUT weekends allowed, more than that reduces the # of games you will be scheduled </a:t>
          </a:r>
        </a:p>
      </dgm:t>
    </dgm:pt>
    <dgm:pt modelId="{F0DD49C8-B008-45DE-A354-FF48CEF75277}" type="parTrans" cxnId="{42E80D2B-CA2C-4036-ADA5-4C6F44C3F65F}">
      <dgm:prSet/>
      <dgm:spPr/>
      <dgm:t>
        <a:bodyPr/>
        <a:lstStyle/>
        <a:p>
          <a:endParaRPr lang="en-US"/>
        </a:p>
      </dgm:t>
    </dgm:pt>
    <dgm:pt modelId="{F328C795-C521-4C08-9E16-1A7938FE0867}" type="sibTrans" cxnId="{42E80D2B-CA2C-4036-ADA5-4C6F44C3F65F}">
      <dgm:prSet/>
      <dgm:spPr/>
      <dgm:t>
        <a:bodyPr/>
        <a:lstStyle/>
        <a:p>
          <a:pPr>
            <a:lnSpc>
              <a:spcPct val="100000"/>
            </a:lnSpc>
          </a:pPr>
          <a:endParaRPr lang="en-US"/>
        </a:p>
      </dgm:t>
    </dgm:pt>
    <dgm:pt modelId="{5B3203AD-3997-404C-AB0A-8E1937B2BB91}">
      <dgm:prSet/>
      <dgm:spPr/>
      <dgm:t>
        <a:bodyPr/>
        <a:lstStyle/>
        <a:p>
          <a:pPr>
            <a:lnSpc>
              <a:spcPct val="100000"/>
            </a:lnSpc>
          </a:pPr>
          <a:r>
            <a:rPr lang="en-US" b="1"/>
            <a:t>1/27/2025 </a:t>
          </a:r>
          <a:r>
            <a:rPr lang="en-US"/>
            <a:t>DEADLINE for Registration, Fees in FULL &amp; Scheduling Forms </a:t>
          </a:r>
        </a:p>
      </dgm:t>
    </dgm:pt>
    <dgm:pt modelId="{89D2B93D-65B5-4CEB-9936-5C140FA56A2B}" type="parTrans" cxnId="{D8A311E0-89A1-47AA-888C-6B5DF86F1F4D}">
      <dgm:prSet/>
      <dgm:spPr/>
      <dgm:t>
        <a:bodyPr/>
        <a:lstStyle/>
        <a:p>
          <a:endParaRPr lang="en-US"/>
        </a:p>
      </dgm:t>
    </dgm:pt>
    <dgm:pt modelId="{932251DC-E97E-494D-9974-0FB1049F0A22}" type="sibTrans" cxnId="{D8A311E0-89A1-47AA-888C-6B5DF86F1F4D}">
      <dgm:prSet/>
      <dgm:spPr/>
      <dgm:t>
        <a:bodyPr/>
        <a:lstStyle/>
        <a:p>
          <a:pPr>
            <a:lnSpc>
              <a:spcPct val="100000"/>
            </a:lnSpc>
          </a:pPr>
          <a:endParaRPr lang="en-US"/>
        </a:p>
      </dgm:t>
    </dgm:pt>
    <dgm:pt modelId="{309BC8B6-CB1A-497D-8BF1-13FB569DFAD8}">
      <dgm:prSet/>
      <dgm:spPr/>
      <dgm:t>
        <a:bodyPr/>
        <a:lstStyle/>
        <a:p>
          <a:pPr>
            <a:lnSpc>
              <a:spcPct val="100000"/>
            </a:lnSpc>
          </a:pPr>
          <a:r>
            <a:rPr lang="en-US"/>
            <a:t>Programs pay in FULL at time of registration with credit card or e- check. </a:t>
          </a:r>
        </a:p>
      </dgm:t>
    </dgm:pt>
    <dgm:pt modelId="{A17C7448-6E11-4F8E-8B88-29AE24A3CB21}" type="parTrans" cxnId="{C32F78AC-5EE3-4C7D-BC7F-9F7D15640158}">
      <dgm:prSet/>
      <dgm:spPr/>
      <dgm:t>
        <a:bodyPr/>
        <a:lstStyle/>
        <a:p>
          <a:endParaRPr lang="en-US"/>
        </a:p>
      </dgm:t>
    </dgm:pt>
    <dgm:pt modelId="{45EE1650-3B26-45C4-9B2A-2BE9C3FAE98A}" type="sibTrans" cxnId="{C32F78AC-5EE3-4C7D-BC7F-9F7D15640158}">
      <dgm:prSet/>
      <dgm:spPr/>
      <dgm:t>
        <a:bodyPr/>
        <a:lstStyle/>
        <a:p>
          <a:pPr>
            <a:lnSpc>
              <a:spcPct val="100000"/>
            </a:lnSpc>
          </a:pPr>
          <a:endParaRPr lang="en-US"/>
        </a:p>
      </dgm:t>
    </dgm:pt>
    <dgm:pt modelId="{BEF68175-3179-4265-8935-EA7003772B07}">
      <dgm:prSet/>
      <dgm:spPr/>
      <dgm:t>
        <a:bodyPr/>
        <a:lstStyle/>
        <a:p>
          <a:pPr>
            <a:lnSpc>
              <a:spcPct val="100000"/>
            </a:lnSpc>
          </a:pPr>
          <a:r>
            <a:rPr lang="en-US"/>
            <a:t>Schedule Change Deadlines – if they are not met games will not be rescheduled, NO EXCEPTIONS. Programs are responsible for knowing the deadlines </a:t>
          </a:r>
        </a:p>
      </dgm:t>
    </dgm:pt>
    <dgm:pt modelId="{E7A975DE-93BD-4FFD-B930-7D0F45156959}" type="parTrans" cxnId="{7C87BEA8-9BBC-402A-95F7-B1382667BA0A}">
      <dgm:prSet/>
      <dgm:spPr/>
      <dgm:t>
        <a:bodyPr/>
        <a:lstStyle/>
        <a:p>
          <a:endParaRPr lang="en-US"/>
        </a:p>
      </dgm:t>
    </dgm:pt>
    <dgm:pt modelId="{7C1D8F98-8BD1-4363-91C2-A2B8E0BD6BDE}" type="sibTrans" cxnId="{7C87BEA8-9BBC-402A-95F7-B1382667BA0A}">
      <dgm:prSet/>
      <dgm:spPr/>
      <dgm:t>
        <a:bodyPr/>
        <a:lstStyle/>
        <a:p>
          <a:endParaRPr lang="en-US"/>
        </a:p>
      </dgm:t>
    </dgm:pt>
    <dgm:pt modelId="{E9725CC5-42B7-4E9A-BA70-9EA990B0488F}" type="pres">
      <dgm:prSet presAssocID="{D4B323F3-931B-428E-8B79-385B25A7AF91}" presName="root" presStyleCnt="0">
        <dgm:presLayoutVars>
          <dgm:dir/>
          <dgm:resizeHandles val="exact"/>
        </dgm:presLayoutVars>
      </dgm:prSet>
      <dgm:spPr/>
    </dgm:pt>
    <dgm:pt modelId="{B1F3A1C9-3967-4FF7-A769-62D2EB12E7F2}" type="pres">
      <dgm:prSet presAssocID="{D4B323F3-931B-428E-8B79-385B25A7AF91}" presName="container" presStyleCnt="0">
        <dgm:presLayoutVars>
          <dgm:dir/>
          <dgm:resizeHandles val="exact"/>
        </dgm:presLayoutVars>
      </dgm:prSet>
      <dgm:spPr/>
    </dgm:pt>
    <dgm:pt modelId="{7BAAA072-9736-4636-A224-0E21C1AC7879}" type="pres">
      <dgm:prSet presAssocID="{C7D9D110-013F-44FE-9B94-B4BAE5690DAA}" presName="compNode" presStyleCnt="0"/>
      <dgm:spPr/>
    </dgm:pt>
    <dgm:pt modelId="{63B4950F-3511-4160-A4E2-748EAC5132FE}" type="pres">
      <dgm:prSet presAssocID="{C7D9D110-013F-44FE-9B94-B4BAE5690DAA}" presName="iconBgRect" presStyleLbl="bgShp" presStyleIdx="0" presStyleCnt="7"/>
      <dgm:spPr/>
    </dgm:pt>
    <dgm:pt modelId="{8AD2152C-549C-433B-B04F-F613AD964630}" type="pres">
      <dgm:prSet presAssocID="{C7D9D110-013F-44FE-9B94-B4BAE5690DAA}"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e"/>
        </a:ext>
      </dgm:extLst>
    </dgm:pt>
    <dgm:pt modelId="{148B2405-F003-4593-BAA0-0B664041C4B2}" type="pres">
      <dgm:prSet presAssocID="{C7D9D110-013F-44FE-9B94-B4BAE5690DAA}" presName="spaceRect" presStyleCnt="0"/>
      <dgm:spPr/>
    </dgm:pt>
    <dgm:pt modelId="{3A9504CE-297A-43B1-B12F-DEB1E6F70360}" type="pres">
      <dgm:prSet presAssocID="{C7D9D110-013F-44FE-9B94-B4BAE5690DAA}" presName="textRect" presStyleLbl="revTx" presStyleIdx="0" presStyleCnt="7">
        <dgm:presLayoutVars>
          <dgm:chMax val="1"/>
          <dgm:chPref val="1"/>
        </dgm:presLayoutVars>
      </dgm:prSet>
      <dgm:spPr/>
    </dgm:pt>
    <dgm:pt modelId="{9F04CB46-73BC-43F8-83EA-1FB46000CC71}" type="pres">
      <dgm:prSet presAssocID="{8BB9E790-E851-48C1-8743-36D3836232BD}" presName="sibTrans" presStyleLbl="sibTrans2D1" presStyleIdx="0" presStyleCnt="0"/>
      <dgm:spPr/>
    </dgm:pt>
    <dgm:pt modelId="{47B74862-CEAE-4EB1-A3A8-B3A1544C1DCE}" type="pres">
      <dgm:prSet presAssocID="{364A14E5-2526-45D8-8C1F-54D9C397B3BD}" presName="compNode" presStyleCnt="0"/>
      <dgm:spPr/>
    </dgm:pt>
    <dgm:pt modelId="{C37CDB12-8D81-47D8-8FA8-CE06FA0B31F2}" type="pres">
      <dgm:prSet presAssocID="{364A14E5-2526-45D8-8C1F-54D9C397B3BD}" presName="iconBgRect" presStyleLbl="bgShp" presStyleIdx="1" presStyleCnt="7"/>
      <dgm:spPr/>
    </dgm:pt>
    <dgm:pt modelId="{480585C0-FFF8-4049-8348-532C45FE1FD6}" type="pres">
      <dgm:prSet presAssocID="{364A14E5-2526-45D8-8C1F-54D9C397B3B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FAD65577-6B6A-423D-B8C6-A52FC70139DE}" type="pres">
      <dgm:prSet presAssocID="{364A14E5-2526-45D8-8C1F-54D9C397B3BD}" presName="spaceRect" presStyleCnt="0"/>
      <dgm:spPr/>
    </dgm:pt>
    <dgm:pt modelId="{5928E360-9D4A-48F2-9682-7DB185CFE4FE}" type="pres">
      <dgm:prSet presAssocID="{364A14E5-2526-45D8-8C1F-54D9C397B3BD}" presName="textRect" presStyleLbl="revTx" presStyleIdx="1" presStyleCnt="7">
        <dgm:presLayoutVars>
          <dgm:chMax val="1"/>
          <dgm:chPref val="1"/>
        </dgm:presLayoutVars>
      </dgm:prSet>
      <dgm:spPr/>
    </dgm:pt>
    <dgm:pt modelId="{FACF44CE-A3BA-4F25-855D-5B609075FAB0}" type="pres">
      <dgm:prSet presAssocID="{CA3A1F76-137B-4E87-BB50-1E09CAB4570E}" presName="sibTrans" presStyleLbl="sibTrans2D1" presStyleIdx="0" presStyleCnt="0"/>
      <dgm:spPr/>
    </dgm:pt>
    <dgm:pt modelId="{0B848682-C99A-4677-B393-84B97B77EBC1}" type="pres">
      <dgm:prSet presAssocID="{EB5CA4F5-8C60-4EF7-94FB-488A20174A4D}" presName="compNode" presStyleCnt="0"/>
      <dgm:spPr/>
    </dgm:pt>
    <dgm:pt modelId="{B18F986B-4673-4597-82D9-22D5BC19901C}" type="pres">
      <dgm:prSet presAssocID="{EB5CA4F5-8C60-4EF7-94FB-488A20174A4D}" presName="iconBgRect" presStyleLbl="bgShp" presStyleIdx="2" presStyleCnt="7"/>
      <dgm:spPr/>
    </dgm:pt>
    <dgm:pt modelId="{B1CDCB25-EE0D-424A-9801-0A5D59A4556D}" type="pres">
      <dgm:prSet presAssocID="{EB5CA4F5-8C60-4EF7-94FB-488A20174A4D}"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5355C170-F0A2-478F-95D5-85853EF6D173}" type="pres">
      <dgm:prSet presAssocID="{EB5CA4F5-8C60-4EF7-94FB-488A20174A4D}" presName="spaceRect" presStyleCnt="0"/>
      <dgm:spPr/>
    </dgm:pt>
    <dgm:pt modelId="{AC9E85CA-55C8-4B77-AC11-F525B6607F08}" type="pres">
      <dgm:prSet presAssocID="{EB5CA4F5-8C60-4EF7-94FB-488A20174A4D}" presName="textRect" presStyleLbl="revTx" presStyleIdx="2" presStyleCnt="7">
        <dgm:presLayoutVars>
          <dgm:chMax val="1"/>
          <dgm:chPref val="1"/>
        </dgm:presLayoutVars>
      </dgm:prSet>
      <dgm:spPr/>
    </dgm:pt>
    <dgm:pt modelId="{8BD7CCE5-3872-4DC8-B204-7A24371A9DF1}" type="pres">
      <dgm:prSet presAssocID="{A503F6FD-238F-48F0-B517-A552BD5E11D1}" presName="sibTrans" presStyleLbl="sibTrans2D1" presStyleIdx="0" presStyleCnt="0"/>
      <dgm:spPr/>
    </dgm:pt>
    <dgm:pt modelId="{A6B85DE2-0254-4F49-BD5D-72502E89C20B}" type="pres">
      <dgm:prSet presAssocID="{51A9446C-4D06-4248-8608-AFD1C0739143}" presName="compNode" presStyleCnt="0"/>
      <dgm:spPr/>
    </dgm:pt>
    <dgm:pt modelId="{6ADB0339-BB71-4E46-939C-9225E0800C9C}" type="pres">
      <dgm:prSet presAssocID="{51A9446C-4D06-4248-8608-AFD1C0739143}" presName="iconBgRect" presStyleLbl="bgShp" presStyleIdx="3" presStyleCnt="7"/>
      <dgm:spPr/>
    </dgm:pt>
    <dgm:pt modelId="{91C58D3B-5F27-43C6-BA92-C81EC85246D5}" type="pres">
      <dgm:prSet presAssocID="{51A9446C-4D06-4248-8608-AFD1C0739143}"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ning"/>
        </a:ext>
      </dgm:extLst>
    </dgm:pt>
    <dgm:pt modelId="{9BDCACB2-A504-47D5-A663-6B290A36206F}" type="pres">
      <dgm:prSet presAssocID="{51A9446C-4D06-4248-8608-AFD1C0739143}" presName="spaceRect" presStyleCnt="0"/>
      <dgm:spPr/>
    </dgm:pt>
    <dgm:pt modelId="{67448B89-0D57-462A-9002-DBDB31589AF5}" type="pres">
      <dgm:prSet presAssocID="{51A9446C-4D06-4248-8608-AFD1C0739143}" presName="textRect" presStyleLbl="revTx" presStyleIdx="3" presStyleCnt="7">
        <dgm:presLayoutVars>
          <dgm:chMax val="1"/>
          <dgm:chPref val="1"/>
        </dgm:presLayoutVars>
      </dgm:prSet>
      <dgm:spPr/>
    </dgm:pt>
    <dgm:pt modelId="{D676A134-7ED4-4A78-95A7-721CA56E7D77}" type="pres">
      <dgm:prSet presAssocID="{F328C795-C521-4C08-9E16-1A7938FE0867}" presName="sibTrans" presStyleLbl="sibTrans2D1" presStyleIdx="0" presStyleCnt="0"/>
      <dgm:spPr/>
    </dgm:pt>
    <dgm:pt modelId="{A36DD321-4ED1-4DE2-9C5D-5F9300FD88C9}" type="pres">
      <dgm:prSet presAssocID="{5B3203AD-3997-404C-AB0A-8E1937B2BB91}" presName="compNode" presStyleCnt="0"/>
      <dgm:spPr/>
    </dgm:pt>
    <dgm:pt modelId="{C8FFE4FF-B745-48E7-BA62-F175EAAAF339}" type="pres">
      <dgm:prSet presAssocID="{5B3203AD-3997-404C-AB0A-8E1937B2BB91}" presName="iconBgRect" presStyleLbl="bgShp" presStyleIdx="4" presStyleCnt="7"/>
      <dgm:spPr/>
    </dgm:pt>
    <dgm:pt modelId="{34985FD5-936A-4334-B087-0E5F2F1BE9CD}" type="pres">
      <dgm:prSet presAssocID="{5B3203AD-3997-404C-AB0A-8E1937B2BB91}"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aily Calendar"/>
        </a:ext>
      </dgm:extLst>
    </dgm:pt>
    <dgm:pt modelId="{2D4926D7-4DF2-42C2-85DC-E65FD5B56E9F}" type="pres">
      <dgm:prSet presAssocID="{5B3203AD-3997-404C-AB0A-8E1937B2BB91}" presName="spaceRect" presStyleCnt="0"/>
      <dgm:spPr/>
    </dgm:pt>
    <dgm:pt modelId="{B7587EA3-71F5-4B3A-900D-F98537A899F9}" type="pres">
      <dgm:prSet presAssocID="{5B3203AD-3997-404C-AB0A-8E1937B2BB91}" presName="textRect" presStyleLbl="revTx" presStyleIdx="4" presStyleCnt="7">
        <dgm:presLayoutVars>
          <dgm:chMax val="1"/>
          <dgm:chPref val="1"/>
        </dgm:presLayoutVars>
      </dgm:prSet>
      <dgm:spPr/>
    </dgm:pt>
    <dgm:pt modelId="{A93A9202-FE03-433B-AA15-F6D37AF292AE}" type="pres">
      <dgm:prSet presAssocID="{932251DC-E97E-494D-9974-0FB1049F0A22}" presName="sibTrans" presStyleLbl="sibTrans2D1" presStyleIdx="0" presStyleCnt="0"/>
      <dgm:spPr/>
    </dgm:pt>
    <dgm:pt modelId="{EE2E0D46-49FC-4795-9B30-625B89F6A373}" type="pres">
      <dgm:prSet presAssocID="{309BC8B6-CB1A-497D-8BF1-13FB569DFAD8}" presName="compNode" presStyleCnt="0"/>
      <dgm:spPr/>
    </dgm:pt>
    <dgm:pt modelId="{D4815FB0-4A75-4097-9B6B-FC36CC42B719}" type="pres">
      <dgm:prSet presAssocID="{309BC8B6-CB1A-497D-8BF1-13FB569DFAD8}" presName="iconBgRect" presStyleLbl="bgShp" presStyleIdx="5" presStyleCnt="7"/>
      <dgm:spPr/>
    </dgm:pt>
    <dgm:pt modelId="{A027E9DD-3762-4CC3-81DE-7A91B10DC5E5}" type="pres">
      <dgm:prSet presAssocID="{309BC8B6-CB1A-497D-8BF1-13FB569DFAD8}"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redit card"/>
        </a:ext>
      </dgm:extLst>
    </dgm:pt>
    <dgm:pt modelId="{76423AD9-AB7B-4E27-8DAC-53742E2819CF}" type="pres">
      <dgm:prSet presAssocID="{309BC8B6-CB1A-497D-8BF1-13FB569DFAD8}" presName="spaceRect" presStyleCnt="0"/>
      <dgm:spPr/>
    </dgm:pt>
    <dgm:pt modelId="{F824C4D6-F661-41CA-B031-591ADFE38AFE}" type="pres">
      <dgm:prSet presAssocID="{309BC8B6-CB1A-497D-8BF1-13FB569DFAD8}" presName="textRect" presStyleLbl="revTx" presStyleIdx="5" presStyleCnt="7">
        <dgm:presLayoutVars>
          <dgm:chMax val="1"/>
          <dgm:chPref val="1"/>
        </dgm:presLayoutVars>
      </dgm:prSet>
      <dgm:spPr/>
    </dgm:pt>
    <dgm:pt modelId="{515DFF60-0007-47BA-B657-D71468396543}" type="pres">
      <dgm:prSet presAssocID="{45EE1650-3B26-45C4-9B2A-2BE9C3FAE98A}" presName="sibTrans" presStyleLbl="sibTrans2D1" presStyleIdx="0" presStyleCnt="0"/>
      <dgm:spPr/>
    </dgm:pt>
    <dgm:pt modelId="{10DE8279-D04C-4C67-90A3-61E6E58576AF}" type="pres">
      <dgm:prSet presAssocID="{BEF68175-3179-4265-8935-EA7003772B07}" presName="compNode" presStyleCnt="0"/>
      <dgm:spPr/>
    </dgm:pt>
    <dgm:pt modelId="{8104D3AA-78CB-43B7-9376-50D34F781C33}" type="pres">
      <dgm:prSet presAssocID="{BEF68175-3179-4265-8935-EA7003772B07}" presName="iconBgRect" presStyleLbl="bgShp" presStyleIdx="6" presStyleCnt="7"/>
      <dgm:spPr/>
    </dgm:pt>
    <dgm:pt modelId="{CB0028CE-6C6D-443E-83A2-8BBDAEC80294}" type="pres">
      <dgm:prSet presAssocID="{BEF68175-3179-4265-8935-EA7003772B07}"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lock"/>
        </a:ext>
      </dgm:extLst>
    </dgm:pt>
    <dgm:pt modelId="{D9E3CCE2-6469-4406-AB81-33FFE1A85804}" type="pres">
      <dgm:prSet presAssocID="{BEF68175-3179-4265-8935-EA7003772B07}" presName="spaceRect" presStyleCnt="0"/>
      <dgm:spPr/>
    </dgm:pt>
    <dgm:pt modelId="{638AAF36-FA65-459B-B962-72EF18E25360}" type="pres">
      <dgm:prSet presAssocID="{BEF68175-3179-4265-8935-EA7003772B07}" presName="textRect" presStyleLbl="revTx" presStyleIdx="6" presStyleCnt="7">
        <dgm:presLayoutVars>
          <dgm:chMax val="1"/>
          <dgm:chPref val="1"/>
        </dgm:presLayoutVars>
      </dgm:prSet>
      <dgm:spPr/>
    </dgm:pt>
  </dgm:ptLst>
  <dgm:cxnLst>
    <dgm:cxn modelId="{63ECC51C-8C16-4B41-BF2F-A01D3A0DD69F}" type="presOf" srcId="{5B3203AD-3997-404C-AB0A-8E1937B2BB91}" destId="{B7587EA3-71F5-4B3A-900D-F98537A899F9}" srcOrd="0" destOrd="0" presId="urn:microsoft.com/office/officeart/2018/2/layout/IconCircleList"/>
    <dgm:cxn modelId="{42E80D2B-CA2C-4036-ADA5-4C6F44C3F65F}" srcId="{D4B323F3-931B-428E-8B79-385B25A7AF91}" destId="{51A9446C-4D06-4248-8608-AFD1C0739143}" srcOrd="3" destOrd="0" parTransId="{F0DD49C8-B008-45DE-A354-FF48CEF75277}" sibTransId="{F328C795-C521-4C08-9E16-1A7938FE0867}"/>
    <dgm:cxn modelId="{C9DE6730-FD65-4986-8D3E-53F2DAC0C70F}" type="presOf" srcId="{309BC8B6-CB1A-497D-8BF1-13FB569DFAD8}" destId="{F824C4D6-F661-41CA-B031-591ADFE38AFE}" srcOrd="0" destOrd="0" presId="urn:microsoft.com/office/officeart/2018/2/layout/IconCircleList"/>
    <dgm:cxn modelId="{DF29F75D-E297-4395-9FD2-50FDFADE5039}" type="presOf" srcId="{364A14E5-2526-45D8-8C1F-54D9C397B3BD}" destId="{5928E360-9D4A-48F2-9682-7DB185CFE4FE}" srcOrd="0" destOrd="0" presId="urn:microsoft.com/office/officeart/2018/2/layout/IconCircleList"/>
    <dgm:cxn modelId="{53B64F5F-33BB-4075-9C9D-DE70645DCC8D}" type="presOf" srcId="{932251DC-E97E-494D-9974-0FB1049F0A22}" destId="{A93A9202-FE03-433B-AA15-F6D37AF292AE}" srcOrd="0" destOrd="0" presId="urn:microsoft.com/office/officeart/2018/2/layout/IconCircleList"/>
    <dgm:cxn modelId="{0E48A260-4058-4E88-AB20-D3768E7AC453}" type="presOf" srcId="{CA3A1F76-137B-4E87-BB50-1E09CAB4570E}" destId="{FACF44CE-A3BA-4F25-855D-5B609075FAB0}" srcOrd="0" destOrd="0" presId="urn:microsoft.com/office/officeart/2018/2/layout/IconCircleList"/>
    <dgm:cxn modelId="{B31A2A67-07AB-4DB2-ADEF-7D7A53DDC899}" type="presOf" srcId="{D4B323F3-931B-428E-8B79-385B25A7AF91}" destId="{E9725CC5-42B7-4E9A-BA70-9EA990B0488F}" srcOrd="0" destOrd="0" presId="urn:microsoft.com/office/officeart/2018/2/layout/IconCircleList"/>
    <dgm:cxn modelId="{F21A3172-4104-449C-A95B-1B43F5AAA054}" srcId="{D4B323F3-931B-428E-8B79-385B25A7AF91}" destId="{C7D9D110-013F-44FE-9B94-B4BAE5690DAA}" srcOrd="0" destOrd="0" parTransId="{5B73F8F1-E1F9-4478-848D-90831156C353}" sibTransId="{8BB9E790-E851-48C1-8743-36D3836232BD}"/>
    <dgm:cxn modelId="{BA2FDB55-E6CA-4537-BC62-C20965B8CBAD}" type="presOf" srcId="{C7D9D110-013F-44FE-9B94-B4BAE5690DAA}" destId="{3A9504CE-297A-43B1-B12F-DEB1E6F70360}" srcOrd="0" destOrd="0" presId="urn:microsoft.com/office/officeart/2018/2/layout/IconCircleList"/>
    <dgm:cxn modelId="{82A44758-E6AF-41EF-88C3-FA6B475728C8}" type="presOf" srcId="{EB5CA4F5-8C60-4EF7-94FB-488A20174A4D}" destId="{AC9E85CA-55C8-4B77-AC11-F525B6607F08}" srcOrd="0" destOrd="0" presId="urn:microsoft.com/office/officeart/2018/2/layout/IconCircleList"/>
    <dgm:cxn modelId="{370FB378-C1FD-4222-AA9F-D6E48563CD7C}" type="presOf" srcId="{A503F6FD-238F-48F0-B517-A552BD5E11D1}" destId="{8BD7CCE5-3872-4DC8-B204-7A24371A9DF1}" srcOrd="0" destOrd="0" presId="urn:microsoft.com/office/officeart/2018/2/layout/IconCircleList"/>
    <dgm:cxn modelId="{FFF81A88-3D9C-4DA6-8EA9-B3FCECFEF17E}" type="presOf" srcId="{F328C795-C521-4C08-9E16-1A7938FE0867}" destId="{D676A134-7ED4-4A78-95A7-721CA56E7D77}" srcOrd="0" destOrd="0" presId="urn:microsoft.com/office/officeart/2018/2/layout/IconCircleList"/>
    <dgm:cxn modelId="{7C87BEA8-9BBC-402A-95F7-B1382667BA0A}" srcId="{D4B323F3-931B-428E-8B79-385B25A7AF91}" destId="{BEF68175-3179-4265-8935-EA7003772B07}" srcOrd="6" destOrd="0" parTransId="{E7A975DE-93BD-4FFD-B930-7D0F45156959}" sibTransId="{7C1D8F98-8BD1-4363-91C2-A2B8E0BD6BDE}"/>
    <dgm:cxn modelId="{EC2029AA-B7EA-495C-8AC8-9F2A537C5397}" srcId="{D4B323F3-931B-428E-8B79-385B25A7AF91}" destId="{364A14E5-2526-45D8-8C1F-54D9C397B3BD}" srcOrd="1" destOrd="0" parTransId="{9E7AAF58-79C2-4FB1-A611-8D89B62D492C}" sibTransId="{CA3A1F76-137B-4E87-BB50-1E09CAB4570E}"/>
    <dgm:cxn modelId="{C32F78AC-5EE3-4C7D-BC7F-9F7D15640158}" srcId="{D4B323F3-931B-428E-8B79-385B25A7AF91}" destId="{309BC8B6-CB1A-497D-8BF1-13FB569DFAD8}" srcOrd="5" destOrd="0" parTransId="{A17C7448-6E11-4F8E-8B88-29AE24A3CB21}" sibTransId="{45EE1650-3B26-45C4-9B2A-2BE9C3FAE98A}"/>
    <dgm:cxn modelId="{220F02AF-88E2-4818-B3AD-A1397399E5D4}" srcId="{D4B323F3-931B-428E-8B79-385B25A7AF91}" destId="{EB5CA4F5-8C60-4EF7-94FB-488A20174A4D}" srcOrd="2" destOrd="0" parTransId="{FF09AFF6-BA63-4CAA-9E4F-C45C74D00B4E}" sibTransId="{A503F6FD-238F-48F0-B517-A552BD5E11D1}"/>
    <dgm:cxn modelId="{45734BB0-AF49-4D1D-91C7-5E3F60669C20}" type="presOf" srcId="{51A9446C-4D06-4248-8608-AFD1C0739143}" destId="{67448B89-0D57-462A-9002-DBDB31589AF5}" srcOrd="0" destOrd="0" presId="urn:microsoft.com/office/officeart/2018/2/layout/IconCircleList"/>
    <dgm:cxn modelId="{4F40C8B1-E0E2-40B5-A17F-103124B019CC}" type="presOf" srcId="{8BB9E790-E851-48C1-8743-36D3836232BD}" destId="{9F04CB46-73BC-43F8-83EA-1FB46000CC71}" srcOrd="0" destOrd="0" presId="urn:microsoft.com/office/officeart/2018/2/layout/IconCircleList"/>
    <dgm:cxn modelId="{B7BA47C4-D29D-4E71-9BB4-9E3399B3562D}" type="presOf" srcId="{BEF68175-3179-4265-8935-EA7003772B07}" destId="{638AAF36-FA65-459B-B962-72EF18E25360}" srcOrd="0" destOrd="0" presId="urn:microsoft.com/office/officeart/2018/2/layout/IconCircleList"/>
    <dgm:cxn modelId="{A70725DE-3BD7-4FEC-8FF9-B061FA9EB775}" type="presOf" srcId="{45EE1650-3B26-45C4-9B2A-2BE9C3FAE98A}" destId="{515DFF60-0007-47BA-B657-D71468396543}" srcOrd="0" destOrd="0" presId="urn:microsoft.com/office/officeart/2018/2/layout/IconCircleList"/>
    <dgm:cxn modelId="{D8A311E0-89A1-47AA-888C-6B5DF86F1F4D}" srcId="{D4B323F3-931B-428E-8B79-385B25A7AF91}" destId="{5B3203AD-3997-404C-AB0A-8E1937B2BB91}" srcOrd="4" destOrd="0" parTransId="{89D2B93D-65B5-4CEB-9936-5C140FA56A2B}" sibTransId="{932251DC-E97E-494D-9974-0FB1049F0A22}"/>
    <dgm:cxn modelId="{D0D3C842-FD73-4B5F-8304-0905628D370B}" type="presParOf" srcId="{E9725CC5-42B7-4E9A-BA70-9EA990B0488F}" destId="{B1F3A1C9-3967-4FF7-A769-62D2EB12E7F2}" srcOrd="0" destOrd="0" presId="urn:microsoft.com/office/officeart/2018/2/layout/IconCircleList"/>
    <dgm:cxn modelId="{7720BB7E-2E3A-4F01-ACBC-BABD92409C86}" type="presParOf" srcId="{B1F3A1C9-3967-4FF7-A769-62D2EB12E7F2}" destId="{7BAAA072-9736-4636-A224-0E21C1AC7879}" srcOrd="0" destOrd="0" presId="urn:microsoft.com/office/officeart/2018/2/layout/IconCircleList"/>
    <dgm:cxn modelId="{340443DB-A72C-4433-943A-9776871D1E5C}" type="presParOf" srcId="{7BAAA072-9736-4636-A224-0E21C1AC7879}" destId="{63B4950F-3511-4160-A4E2-748EAC5132FE}" srcOrd="0" destOrd="0" presId="urn:microsoft.com/office/officeart/2018/2/layout/IconCircleList"/>
    <dgm:cxn modelId="{0C86DB02-117F-4303-BB22-4E95F8715565}" type="presParOf" srcId="{7BAAA072-9736-4636-A224-0E21C1AC7879}" destId="{8AD2152C-549C-433B-B04F-F613AD964630}" srcOrd="1" destOrd="0" presId="urn:microsoft.com/office/officeart/2018/2/layout/IconCircleList"/>
    <dgm:cxn modelId="{FF050D88-386C-441A-A418-09E4E8115E48}" type="presParOf" srcId="{7BAAA072-9736-4636-A224-0E21C1AC7879}" destId="{148B2405-F003-4593-BAA0-0B664041C4B2}" srcOrd="2" destOrd="0" presId="urn:microsoft.com/office/officeart/2018/2/layout/IconCircleList"/>
    <dgm:cxn modelId="{DCBD189A-2197-44C2-84C7-CA7D634C8D30}" type="presParOf" srcId="{7BAAA072-9736-4636-A224-0E21C1AC7879}" destId="{3A9504CE-297A-43B1-B12F-DEB1E6F70360}" srcOrd="3" destOrd="0" presId="urn:microsoft.com/office/officeart/2018/2/layout/IconCircleList"/>
    <dgm:cxn modelId="{2DC778E9-C379-45AB-A2FC-C7FBD1968FE0}" type="presParOf" srcId="{B1F3A1C9-3967-4FF7-A769-62D2EB12E7F2}" destId="{9F04CB46-73BC-43F8-83EA-1FB46000CC71}" srcOrd="1" destOrd="0" presId="urn:microsoft.com/office/officeart/2018/2/layout/IconCircleList"/>
    <dgm:cxn modelId="{437E9956-570E-42C6-A839-B8292019C89F}" type="presParOf" srcId="{B1F3A1C9-3967-4FF7-A769-62D2EB12E7F2}" destId="{47B74862-CEAE-4EB1-A3A8-B3A1544C1DCE}" srcOrd="2" destOrd="0" presId="urn:microsoft.com/office/officeart/2018/2/layout/IconCircleList"/>
    <dgm:cxn modelId="{C1A3A10B-B110-495F-B71F-60F6B30C62ED}" type="presParOf" srcId="{47B74862-CEAE-4EB1-A3A8-B3A1544C1DCE}" destId="{C37CDB12-8D81-47D8-8FA8-CE06FA0B31F2}" srcOrd="0" destOrd="0" presId="urn:microsoft.com/office/officeart/2018/2/layout/IconCircleList"/>
    <dgm:cxn modelId="{2ECA157D-F229-4B57-8777-860F06A37BBD}" type="presParOf" srcId="{47B74862-CEAE-4EB1-A3A8-B3A1544C1DCE}" destId="{480585C0-FFF8-4049-8348-532C45FE1FD6}" srcOrd="1" destOrd="0" presId="urn:microsoft.com/office/officeart/2018/2/layout/IconCircleList"/>
    <dgm:cxn modelId="{674F31C7-C152-489D-B5F7-99DBC9B30221}" type="presParOf" srcId="{47B74862-CEAE-4EB1-A3A8-B3A1544C1DCE}" destId="{FAD65577-6B6A-423D-B8C6-A52FC70139DE}" srcOrd="2" destOrd="0" presId="urn:microsoft.com/office/officeart/2018/2/layout/IconCircleList"/>
    <dgm:cxn modelId="{4EEC1240-6185-4F5D-A151-CB13E204F722}" type="presParOf" srcId="{47B74862-CEAE-4EB1-A3A8-B3A1544C1DCE}" destId="{5928E360-9D4A-48F2-9682-7DB185CFE4FE}" srcOrd="3" destOrd="0" presId="urn:microsoft.com/office/officeart/2018/2/layout/IconCircleList"/>
    <dgm:cxn modelId="{41EA0A80-04EA-48AD-95CB-37D55E75889A}" type="presParOf" srcId="{B1F3A1C9-3967-4FF7-A769-62D2EB12E7F2}" destId="{FACF44CE-A3BA-4F25-855D-5B609075FAB0}" srcOrd="3" destOrd="0" presId="urn:microsoft.com/office/officeart/2018/2/layout/IconCircleList"/>
    <dgm:cxn modelId="{C71DA658-3693-41B9-A474-98FBDCE7F14D}" type="presParOf" srcId="{B1F3A1C9-3967-4FF7-A769-62D2EB12E7F2}" destId="{0B848682-C99A-4677-B393-84B97B77EBC1}" srcOrd="4" destOrd="0" presId="urn:microsoft.com/office/officeart/2018/2/layout/IconCircleList"/>
    <dgm:cxn modelId="{77A0B870-3569-4B84-BDBC-DD978BDAE63F}" type="presParOf" srcId="{0B848682-C99A-4677-B393-84B97B77EBC1}" destId="{B18F986B-4673-4597-82D9-22D5BC19901C}" srcOrd="0" destOrd="0" presId="urn:microsoft.com/office/officeart/2018/2/layout/IconCircleList"/>
    <dgm:cxn modelId="{6B2A55AC-BB06-42B6-8B4B-3A94A852A634}" type="presParOf" srcId="{0B848682-C99A-4677-B393-84B97B77EBC1}" destId="{B1CDCB25-EE0D-424A-9801-0A5D59A4556D}" srcOrd="1" destOrd="0" presId="urn:microsoft.com/office/officeart/2018/2/layout/IconCircleList"/>
    <dgm:cxn modelId="{1BD08121-2D75-4127-A9D8-EC6E00229187}" type="presParOf" srcId="{0B848682-C99A-4677-B393-84B97B77EBC1}" destId="{5355C170-F0A2-478F-95D5-85853EF6D173}" srcOrd="2" destOrd="0" presId="urn:microsoft.com/office/officeart/2018/2/layout/IconCircleList"/>
    <dgm:cxn modelId="{156F50DD-4279-478D-B503-392526309A8A}" type="presParOf" srcId="{0B848682-C99A-4677-B393-84B97B77EBC1}" destId="{AC9E85CA-55C8-4B77-AC11-F525B6607F08}" srcOrd="3" destOrd="0" presId="urn:microsoft.com/office/officeart/2018/2/layout/IconCircleList"/>
    <dgm:cxn modelId="{3A1FC9A1-4335-4BC1-ADB7-3A85E9C2443A}" type="presParOf" srcId="{B1F3A1C9-3967-4FF7-A769-62D2EB12E7F2}" destId="{8BD7CCE5-3872-4DC8-B204-7A24371A9DF1}" srcOrd="5" destOrd="0" presId="urn:microsoft.com/office/officeart/2018/2/layout/IconCircleList"/>
    <dgm:cxn modelId="{5DDEF71B-8DD7-4A54-9269-B3DBCDCFEEAF}" type="presParOf" srcId="{B1F3A1C9-3967-4FF7-A769-62D2EB12E7F2}" destId="{A6B85DE2-0254-4F49-BD5D-72502E89C20B}" srcOrd="6" destOrd="0" presId="urn:microsoft.com/office/officeart/2018/2/layout/IconCircleList"/>
    <dgm:cxn modelId="{D3AF816E-57CF-4B61-BA58-3230684D9274}" type="presParOf" srcId="{A6B85DE2-0254-4F49-BD5D-72502E89C20B}" destId="{6ADB0339-BB71-4E46-939C-9225E0800C9C}" srcOrd="0" destOrd="0" presId="urn:microsoft.com/office/officeart/2018/2/layout/IconCircleList"/>
    <dgm:cxn modelId="{02F386D9-657C-4AB3-AF0B-07B9B5343844}" type="presParOf" srcId="{A6B85DE2-0254-4F49-BD5D-72502E89C20B}" destId="{91C58D3B-5F27-43C6-BA92-C81EC85246D5}" srcOrd="1" destOrd="0" presId="urn:microsoft.com/office/officeart/2018/2/layout/IconCircleList"/>
    <dgm:cxn modelId="{66657A87-AC29-4245-BFFA-9E015B661E78}" type="presParOf" srcId="{A6B85DE2-0254-4F49-BD5D-72502E89C20B}" destId="{9BDCACB2-A504-47D5-A663-6B290A36206F}" srcOrd="2" destOrd="0" presId="urn:microsoft.com/office/officeart/2018/2/layout/IconCircleList"/>
    <dgm:cxn modelId="{8B880B0C-0866-401D-8EAB-07378C2096E9}" type="presParOf" srcId="{A6B85DE2-0254-4F49-BD5D-72502E89C20B}" destId="{67448B89-0D57-462A-9002-DBDB31589AF5}" srcOrd="3" destOrd="0" presId="urn:microsoft.com/office/officeart/2018/2/layout/IconCircleList"/>
    <dgm:cxn modelId="{FF0675A4-62DA-4838-98E1-D7BE9BBFF553}" type="presParOf" srcId="{B1F3A1C9-3967-4FF7-A769-62D2EB12E7F2}" destId="{D676A134-7ED4-4A78-95A7-721CA56E7D77}" srcOrd="7" destOrd="0" presId="urn:microsoft.com/office/officeart/2018/2/layout/IconCircleList"/>
    <dgm:cxn modelId="{94AD3EE9-009A-4FF3-BF81-52E5900FC7FB}" type="presParOf" srcId="{B1F3A1C9-3967-4FF7-A769-62D2EB12E7F2}" destId="{A36DD321-4ED1-4DE2-9C5D-5F9300FD88C9}" srcOrd="8" destOrd="0" presId="urn:microsoft.com/office/officeart/2018/2/layout/IconCircleList"/>
    <dgm:cxn modelId="{74C51205-84ED-42CE-921A-EF10AACA3B05}" type="presParOf" srcId="{A36DD321-4ED1-4DE2-9C5D-5F9300FD88C9}" destId="{C8FFE4FF-B745-48E7-BA62-F175EAAAF339}" srcOrd="0" destOrd="0" presId="urn:microsoft.com/office/officeart/2018/2/layout/IconCircleList"/>
    <dgm:cxn modelId="{46B0F3CB-38E3-44E2-8C36-66243A05A474}" type="presParOf" srcId="{A36DD321-4ED1-4DE2-9C5D-5F9300FD88C9}" destId="{34985FD5-936A-4334-B087-0E5F2F1BE9CD}" srcOrd="1" destOrd="0" presId="urn:microsoft.com/office/officeart/2018/2/layout/IconCircleList"/>
    <dgm:cxn modelId="{E0DD9656-43DB-4AAB-9A65-18BFC9DB9DD9}" type="presParOf" srcId="{A36DD321-4ED1-4DE2-9C5D-5F9300FD88C9}" destId="{2D4926D7-4DF2-42C2-85DC-E65FD5B56E9F}" srcOrd="2" destOrd="0" presId="urn:microsoft.com/office/officeart/2018/2/layout/IconCircleList"/>
    <dgm:cxn modelId="{A4574D9A-0E98-40C1-83BE-840B8286FB82}" type="presParOf" srcId="{A36DD321-4ED1-4DE2-9C5D-5F9300FD88C9}" destId="{B7587EA3-71F5-4B3A-900D-F98537A899F9}" srcOrd="3" destOrd="0" presId="urn:microsoft.com/office/officeart/2018/2/layout/IconCircleList"/>
    <dgm:cxn modelId="{ACEF094B-2209-462F-B62B-D5C078EA0BB1}" type="presParOf" srcId="{B1F3A1C9-3967-4FF7-A769-62D2EB12E7F2}" destId="{A93A9202-FE03-433B-AA15-F6D37AF292AE}" srcOrd="9" destOrd="0" presId="urn:microsoft.com/office/officeart/2018/2/layout/IconCircleList"/>
    <dgm:cxn modelId="{4DF41864-9546-46DE-9BEE-177C45CEB11B}" type="presParOf" srcId="{B1F3A1C9-3967-4FF7-A769-62D2EB12E7F2}" destId="{EE2E0D46-49FC-4795-9B30-625B89F6A373}" srcOrd="10" destOrd="0" presId="urn:microsoft.com/office/officeart/2018/2/layout/IconCircleList"/>
    <dgm:cxn modelId="{E1C13BBD-46DC-41C9-9F64-56BC01E10BF6}" type="presParOf" srcId="{EE2E0D46-49FC-4795-9B30-625B89F6A373}" destId="{D4815FB0-4A75-4097-9B6B-FC36CC42B719}" srcOrd="0" destOrd="0" presId="urn:microsoft.com/office/officeart/2018/2/layout/IconCircleList"/>
    <dgm:cxn modelId="{C53859AC-1F34-4F2B-A044-C1EC86DD1A41}" type="presParOf" srcId="{EE2E0D46-49FC-4795-9B30-625B89F6A373}" destId="{A027E9DD-3762-4CC3-81DE-7A91B10DC5E5}" srcOrd="1" destOrd="0" presId="urn:microsoft.com/office/officeart/2018/2/layout/IconCircleList"/>
    <dgm:cxn modelId="{2FEA9CBA-591C-409A-962B-51331F29AE98}" type="presParOf" srcId="{EE2E0D46-49FC-4795-9B30-625B89F6A373}" destId="{76423AD9-AB7B-4E27-8DAC-53742E2819CF}" srcOrd="2" destOrd="0" presId="urn:microsoft.com/office/officeart/2018/2/layout/IconCircleList"/>
    <dgm:cxn modelId="{7D900727-FB1D-40D8-BBBD-8F137C66E34B}" type="presParOf" srcId="{EE2E0D46-49FC-4795-9B30-625B89F6A373}" destId="{F824C4D6-F661-41CA-B031-591ADFE38AFE}" srcOrd="3" destOrd="0" presId="urn:microsoft.com/office/officeart/2018/2/layout/IconCircleList"/>
    <dgm:cxn modelId="{3A033903-BECF-43F6-B8EF-7CE60310F56B}" type="presParOf" srcId="{B1F3A1C9-3967-4FF7-A769-62D2EB12E7F2}" destId="{515DFF60-0007-47BA-B657-D71468396543}" srcOrd="11" destOrd="0" presId="urn:microsoft.com/office/officeart/2018/2/layout/IconCircleList"/>
    <dgm:cxn modelId="{98E04EFB-6ADF-48D7-A502-CD4897B1033D}" type="presParOf" srcId="{B1F3A1C9-3967-4FF7-A769-62D2EB12E7F2}" destId="{10DE8279-D04C-4C67-90A3-61E6E58576AF}" srcOrd="12" destOrd="0" presId="urn:microsoft.com/office/officeart/2018/2/layout/IconCircleList"/>
    <dgm:cxn modelId="{96ABDAF8-C5B7-4776-A59B-1B84330EBEB9}" type="presParOf" srcId="{10DE8279-D04C-4C67-90A3-61E6E58576AF}" destId="{8104D3AA-78CB-43B7-9376-50D34F781C33}" srcOrd="0" destOrd="0" presId="urn:microsoft.com/office/officeart/2018/2/layout/IconCircleList"/>
    <dgm:cxn modelId="{E6BC5226-9F44-48E1-988F-2AECF1668D3F}" type="presParOf" srcId="{10DE8279-D04C-4C67-90A3-61E6E58576AF}" destId="{CB0028CE-6C6D-443E-83A2-8BBDAEC80294}" srcOrd="1" destOrd="0" presId="urn:microsoft.com/office/officeart/2018/2/layout/IconCircleList"/>
    <dgm:cxn modelId="{5E13FA7A-51D6-42A7-8921-BF6446408480}" type="presParOf" srcId="{10DE8279-D04C-4C67-90A3-61E6E58576AF}" destId="{D9E3CCE2-6469-4406-AB81-33FFE1A85804}" srcOrd="2" destOrd="0" presId="urn:microsoft.com/office/officeart/2018/2/layout/IconCircleList"/>
    <dgm:cxn modelId="{4E27BD0C-5DE0-43D9-8425-E3926F0B04DD}" type="presParOf" srcId="{10DE8279-D04C-4C67-90A3-61E6E58576AF}" destId="{638AAF36-FA65-459B-B962-72EF18E2536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40EB12-73C7-4C94-AADB-889E12C2B4A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400EE44-B669-4513-81F3-2CCFB772499C}">
      <dgm:prSet/>
      <dgm:spPr/>
      <dgm:t>
        <a:bodyPr/>
        <a:lstStyle/>
        <a:p>
          <a:r>
            <a:rPr lang="en-US"/>
            <a:t>Discussing Recruitment </a:t>
          </a:r>
        </a:p>
      </dgm:t>
    </dgm:pt>
    <dgm:pt modelId="{D518946C-74E9-4686-BB74-CEEC5B57DD42}" type="parTrans" cxnId="{A4834A5D-DFD1-4708-995B-BD3261F4FEB2}">
      <dgm:prSet/>
      <dgm:spPr/>
      <dgm:t>
        <a:bodyPr/>
        <a:lstStyle/>
        <a:p>
          <a:endParaRPr lang="en-US"/>
        </a:p>
      </dgm:t>
    </dgm:pt>
    <dgm:pt modelId="{6A2A7D09-876C-4554-8DF2-D7F5F585D211}" type="sibTrans" cxnId="{A4834A5D-DFD1-4708-995B-BD3261F4FEB2}">
      <dgm:prSet/>
      <dgm:spPr/>
      <dgm:t>
        <a:bodyPr/>
        <a:lstStyle/>
        <a:p>
          <a:endParaRPr lang="en-US"/>
        </a:p>
      </dgm:t>
    </dgm:pt>
    <dgm:pt modelId="{0F77F147-3BC5-43C1-9B74-3C1375488E17}">
      <dgm:prSet/>
      <dgm:spPr/>
      <dgm:t>
        <a:bodyPr/>
        <a:lstStyle/>
        <a:p>
          <a:r>
            <a:rPr lang="en-US"/>
            <a:t>8v8 for 12U continued discussion</a:t>
          </a:r>
        </a:p>
      </dgm:t>
    </dgm:pt>
    <dgm:pt modelId="{99AB2468-D248-432B-8639-377743C36144}" type="parTrans" cxnId="{EDD2B713-8827-4A04-92C5-377B20AF098C}">
      <dgm:prSet/>
      <dgm:spPr/>
      <dgm:t>
        <a:bodyPr/>
        <a:lstStyle/>
        <a:p>
          <a:endParaRPr lang="en-US"/>
        </a:p>
      </dgm:t>
    </dgm:pt>
    <dgm:pt modelId="{A0785169-6E58-4043-816F-CD256A6D3D7F}" type="sibTrans" cxnId="{EDD2B713-8827-4A04-92C5-377B20AF098C}">
      <dgm:prSet/>
      <dgm:spPr/>
      <dgm:t>
        <a:bodyPr/>
        <a:lstStyle/>
        <a:p>
          <a:endParaRPr lang="en-US"/>
        </a:p>
      </dgm:t>
    </dgm:pt>
    <dgm:pt modelId="{6F6BB108-526C-47CF-8DBC-B8115810A0C6}">
      <dgm:prSet/>
      <dgm:spPr/>
      <dgm:t>
        <a:bodyPr/>
        <a:lstStyle/>
        <a:p>
          <a:r>
            <a:rPr lang="en-US"/>
            <a:t>Today in this room after the meeting </a:t>
          </a:r>
        </a:p>
      </dgm:t>
    </dgm:pt>
    <dgm:pt modelId="{F79CBD4B-1ED1-4653-9A89-216876FC42E5}" type="parTrans" cxnId="{D24E0E77-8E41-4C8B-8096-34B675DF9C32}">
      <dgm:prSet/>
      <dgm:spPr/>
      <dgm:t>
        <a:bodyPr/>
        <a:lstStyle/>
        <a:p>
          <a:endParaRPr lang="en-US"/>
        </a:p>
      </dgm:t>
    </dgm:pt>
    <dgm:pt modelId="{CE0CE027-B9F1-436A-8AFF-45A5E9CAF9CF}" type="sibTrans" cxnId="{D24E0E77-8E41-4C8B-8096-34B675DF9C32}">
      <dgm:prSet/>
      <dgm:spPr/>
      <dgm:t>
        <a:bodyPr/>
        <a:lstStyle/>
        <a:p>
          <a:endParaRPr lang="en-US"/>
        </a:p>
      </dgm:t>
    </dgm:pt>
    <dgm:pt modelId="{67A73D18-EE43-4EA6-91CC-A792DD2556F3}">
      <dgm:prSet/>
      <dgm:spPr/>
      <dgm:t>
        <a:bodyPr/>
        <a:lstStyle/>
        <a:p>
          <a:r>
            <a:rPr lang="en-US"/>
            <a:t>Even if you didn’t RSVP you are welcome to join if you have the time </a:t>
          </a:r>
        </a:p>
      </dgm:t>
    </dgm:pt>
    <dgm:pt modelId="{ADD2BAFD-1713-44C9-8114-013E5B62AA3A}" type="parTrans" cxnId="{4A0ADD4D-5C6D-436B-A101-F8BDFA05BDD8}">
      <dgm:prSet/>
      <dgm:spPr/>
      <dgm:t>
        <a:bodyPr/>
        <a:lstStyle/>
        <a:p>
          <a:endParaRPr lang="en-US"/>
        </a:p>
      </dgm:t>
    </dgm:pt>
    <dgm:pt modelId="{952A016E-FB50-479E-BBD6-18F315B65BE5}" type="sibTrans" cxnId="{4A0ADD4D-5C6D-436B-A101-F8BDFA05BDD8}">
      <dgm:prSet/>
      <dgm:spPr/>
      <dgm:t>
        <a:bodyPr/>
        <a:lstStyle/>
        <a:p>
          <a:endParaRPr lang="en-US"/>
        </a:p>
      </dgm:t>
    </dgm:pt>
    <dgm:pt modelId="{05A09AC6-BEFA-4463-BEE2-D69C043E77F2}" type="pres">
      <dgm:prSet presAssocID="{7C40EB12-73C7-4C94-AADB-889E12C2B4A8}" presName="root" presStyleCnt="0">
        <dgm:presLayoutVars>
          <dgm:dir/>
          <dgm:resizeHandles val="exact"/>
        </dgm:presLayoutVars>
      </dgm:prSet>
      <dgm:spPr/>
    </dgm:pt>
    <dgm:pt modelId="{802C5AE8-95A8-4AA5-A989-94C551FB4EF1}" type="pres">
      <dgm:prSet presAssocID="{4400EE44-B669-4513-81F3-2CCFB772499C}" presName="compNode" presStyleCnt="0"/>
      <dgm:spPr/>
    </dgm:pt>
    <dgm:pt modelId="{CD6B18BC-03FF-4E97-ADFF-827F403DE93B}" type="pres">
      <dgm:prSet presAssocID="{4400EE44-B669-4513-81F3-2CCFB772499C}" presName="bgRect" presStyleLbl="bgShp" presStyleIdx="0" presStyleCnt="4"/>
      <dgm:spPr/>
    </dgm:pt>
    <dgm:pt modelId="{264478FD-5D20-4291-B978-C792111366C2}" type="pres">
      <dgm:prSet presAssocID="{4400EE44-B669-4513-81F3-2CCFB772499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7547D3D0-C74C-4128-988B-51877AA41935}" type="pres">
      <dgm:prSet presAssocID="{4400EE44-B669-4513-81F3-2CCFB772499C}" presName="spaceRect" presStyleCnt="0"/>
      <dgm:spPr/>
    </dgm:pt>
    <dgm:pt modelId="{77C671F0-823E-45E0-AEC4-114848C17C87}" type="pres">
      <dgm:prSet presAssocID="{4400EE44-B669-4513-81F3-2CCFB772499C}" presName="parTx" presStyleLbl="revTx" presStyleIdx="0" presStyleCnt="4">
        <dgm:presLayoutVars>
          <dgm:chMax val="0"/>
          <dgm:chPref val="0"/>
        </dgm:presLayoutVars>
      </dgm:prSet>
      <dgm:spPr/>
    </dgm:pt>
    <dgm:pt modelId="{4708DB3B-CEF6-4424-8DC6-D0C2BB1848FF}" type="pres">
      <dgm:prSet presAssocID="{6A2A7D09-876C-4554-8DF2-D7F5F585D211}" presName="sibTrans" presStyleCnt="0"/>
      <dgm:spPr/>
    </dgm:pt>
    <dgm:pt modelId="{EB104216-8F60-44F2-A243-417E850318E8}" type="pres">
      <dgm:prSet presAssocID="{0F77F147-3BC5-43C1-9B74-3C1375488E17}" presName="compNode" presStyleCnt="0"/>
      <dgm:spPr/>
    </dgm:pt>
    <dgm:pt modelId="{011581CB-5293-4E17-97ED-BB0AAB2E3DE2}" type="pres">
      <dgm:prSet presAssocID="{0F77F147-3BC5-43C1-9B74-3C1375488E17}" presName="bgRect" presStyleLbl="bgShp" presStyleIdx="1" presStyleCnt="4"/>
      <dgm:spPr/>
    </dgm:pt>
    <dgm:pt modelId="{1E02BC01-AE1A-4D14-9EB5-1820D6366810}" type="pres">
      <dgm:prSet presAssocID="{0F77F147-3BC5-43C1-9B74-3C1375488E1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503B2FD6-B3FC-4E2F-BA0B-4B576B3B4DFB}" type="pres">
      <dgm:prSet presAssocID="{0F77F147-3BC5-43C1-9B74-3C1375488E17}" presName="spaceRect" presStyleCnt="0"/>
      <dgm:spPr/>
    </dgm:pt>
    <dgm:pt modelId="{952731D4-1755-4ACD-A2B4-6C62DFD464EE}" type="pres">
      <dgm:prSet presAssocID="{0F77F147-3BC5-43C1-9B74-3C1375488E17}" presName="parTx" presStyleLbl="revTx" presStyleIdx="1" presStyleCnt="4">
        <dgm:presLayoutVars>
          <dgm:chMax val="0"/>
          <dgm:chPref val="0"/>
        </dgm:presLayoutVars>
      </dgm:prSet>
      <dgm:spPr/>
    </dgm:pt>
    <dgm:pt modelId="{9E611F34-3497-4DE4-A964-794CE9FC0804}" type="pres">
      <dgm:prSet presAssocID="{A0785169-6E58-4043-816F-CD256A6D3D7F}" presName="sibTrans" presStyleCnt="0"/>
      <dgm:spPr/>
    </dgm:pt>
    <dgm:pt modelId="{6F0FFB7D-1F0B-4084-B7C2-8E6C9EEEE225}" type="pres">
      <dgm:prSet presAssocID="{6F6BB108-526C-47CF-8DBC-B8115810A0C6}" presName="compNode" presStyleCnt="0"/>
      <dgm:spPr/>
    </dgm:pt>
    <dgm:pt modelId="{34CD6356-9323-409E-ADB8-6892E236825F}" type="pres">
      <dgm:prSet presAssocID="{6F6BB108-526C-47CF-8DBC-B8115810A0C6}" presName="bgRect" presStyleLbl="bgShp" presStyleIdx="2" presStyleCnt="4"/>
      <dgm:spPr/>
    </dgm:pt>
    <dgm:pt modelId="{45B6A2E7-795B-406B-B78B-CAA1C009E0AD}" type="pres">
      <dgm:prSet presAssocID="{6F6BB108-526C-47CF-8DBC-B8115810A0C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C811DCE3-0F6F-4ACD-8FFE-3614CA123DFF}" type="pres">
      <dgm:prSet presAssocID="{6F6BB108-526C-47CF-8DBC-B8115810A0C6}" presName="spaceRect" presStyleCnt="0"/>
      <dgm:spPr/>
    </dgm:pt>
    <dgm:pt modelId="{61FE5B7D-0674-45CC-BD81-97756743400D}" type="pres">
      <dgm:prSet presAssocID="{6F6BB108-526C-47CF-8DBC-B8115810A0C6}" presName="parTx" presStyleLbl="revTx" presStyleIdx="2" presStyleCnt="4">
        <dgm:presLayoutVars>
          <dgm:chMax val="0"/>
          <dgm:chPref val="0"/>
        </dgm:presLayoutVars>
      </dgm:prSet>
      <dgm:spPr/>
    </dgm:pt>
    <dgm:pt modelId="{B7C5800F-6082-4579-B6C4-B6024D70F476}" type="pres">
      <dgm:prSet presAssocID="{CE0CE027-B9F1-436A-8AFF-45A5E9CAF9CF}" presName="sibTrans" presStyleCnt="0"/>
      <dgm:spPr/>
    </dgm:pt>
    <dgm:pt modelId="{72F0DCBF-E55C-48EC-BFE1-F5698ACFF986}" type="pres">
      <dgm:prSet presAssocID="{67A73D18-EE43-4EA6-91CC-A792DD2556F3}" presName="compNode" presStyleCnt="0"/>
      <dgm:spPr/>
    </dgm:pt>
    <dgm:pt modelId="{620FADF1-8D69-4EB7-B536-8F315FCAB96F}" type="pres">
      <dgm:prSet presAssocID="{67A73D18-EE43-4EA6-91CC-A792DD2556F3}" presName="bgRect" presStyleLbl="bgShp" presStyleIdx="3" presStyleCnt="4"/>
      <dgm:spPr/>
    </dgm:pt>
    <dgm:pt modelId="{5574ABDB-6853-475C-9B4A-4BF51BBC5924}" type="pres">
      <dgm:prSet presAssocID="{67A73D18-EE43-4EA6-91CC-A792DD2556F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miling Face with No Fill"/>
        </a:ext>
      </dgm:extLst>
    </dgm:pt>
    <dgm:pt modelId="{E05FF0E5-E70C-46BC-960A-9050571EADBA}" type="pres">
      <dgm:prSet presAssocID="{67A73D18-EE43-4EA6-91CC-A792DD2556F3}" presName="spaceRect" presStyleCnt="0"/>
      <dgm:spPr/>
    </dgm:pt>
    <dgm:pt modelId="{27DE6741-4B22-48CD-8DAD-BA23DC8BD549}" type="pres">
      <dgm:prSet presAssocID="{67A73D18-EE43-4EA6-91CC-A792DD2556F3}" presName="parTx" presStyleLbl="revTx" presStyleIdx="3" presStyleCnt="4">
        <dgm:presLayoutVars>
          <dgm:chMax val="0"/>
          <dgm:chPref val="0"/>
        </dgm:presLayoutVars>
      </dgm:prSet>
      <dgm:spPr/>
    </dgm:pt>
  </dgm:ptLst>
  <dgm:cxnLst>
    <dgm:cxn modelId="{63BFDD02-57C7-4CE2-A4F3-9D3CF5F86AFD}" type="presOf" srcId="{67A73D18-EE43-4EA6-91CC-A792DD2556F3}" destId="{27DE6741-4B22-48CD-8DAD-BA23DC8BD549}" srcOrd="0" destOrd="0" presId="urn:microsoft.com/office/officeart/2018/2/layout/IconVerticalSolidList"/>
    <dgm:cxn modelId="{EDD2B713-8827-4A04-92C5-377B20AF098C}" srcId="{7C40EB12-73C7-4C94-AADB-889E12C2B4A8}" destId="{0F77F147-3BC5-43C1-9B74-3C1375488E17}" srcOrd="1" destOrd="0" parTransId="{99AB2468-D248-432B-8639-377743C36144}" sibTransId="{A0785169-6E58-4043-816F-CD256A6D3D7F}"/>
    <dgm:cxn modelId="{A4834A5D-DFD1-4708-995B-BD3261F4FEB2}" srcId="{7C40EB12-73C7-4C94-AADB-889E12C2B4A8}" destId="{4400EE44-B669-4513-81F3-2CCFB772499C}" srcOrd="0" destOrd="0" parTransId="{D518946C-74E9-4686-BB74-CEEC5B57DD42}" sibTransId="{6A2A7D09-876C-4554-8DF2-D7F5F585D211}"/>
    <dgm:cxn modelId="{4A0ADD4D-5C6D-436B-A101-F8BDFA05BDD8}" srcId="{7C40EB12-73C7-4C94-AADB-889E12C2B4A8}" destId="{67A73D18-EE43-4EA6-91CC-A792DD2556F3}" srcOrd="3" destOrd="0" parTransId="{ADD2BAFD-1713-44C9-8114-013E5B62AA3A}" sibTransId="{952A016E-FB50-479E-BBD6-18F315B65BE5}"/>
    <dgm:cxn modelId="{D24E0E77-8E41-4C8B-8096-34B675DF9C32}" srcId="{7C40EB12-73C7-4C94-AADB-889E12C2B4A8}" destId="{6F6BB108-526C-47CF-8DBC-B8115810A0C6}" srcOrd="2" destOrd="0" parTransId="{F79CBD4B-1ED1-4653-9A89-216876FC42E5}" sibTransId="{CE0CE027-B9F1-436A-8AFF-45A5E9CAF9CF}"/>
    <dgm:cxn modelId="{F2524F8C-079E-4DD9-B0EA-8115840822C1}" type="presOf" srcId="{6F6BB108-526C-47CF-8DBC-B8115810A0C6}" destId="{61FE5B7D-0674-45CC-BD81-97756743400D}" srcOrd="0" destOrd="0" presId="urn:microsoft.com/office/officeart/2018/2/layout/IconVerticalSolidList"/>
    <dgm:cxn modelId="{87C2E3B7-DDEF-4518-B9AE-7286A59E15B2}" type="presOf" srcId="{0F77F147-3BC5-43C1-9B74-3C1375488E17}" destId="{952731D4-1755-4ACD-A2B4-6C62DFD464EE}" srcOrd="0" destOrd="0" presId="urn:microsoft.com/office/officeart/2018/2/layout/IconVerticalSolidList"/>
    <dgm:cxn modelId="{0CA30AC7-6FA9-4EBD-9992-725B88FA4948}" type="presOf" srcId="{7C40EB12-73C7-4C94-AADB-889E12C2B4A8}" destId="{05A09AC6-BEFA-4463-BEE2-D69C043E77F2}" srcOrd="0" destOrd="0" presId="urn:microsoft.com/office/officeart/2018/2/layout/IconVerticalSolidList"/>
    <dgm:cxn modelId="{02D976E5-9161-4E6C-BC8A-0684A046D324}" type="presOf" srcId="{4400EE44-B669-4513-81F3-2CCFB772499C}" destId="{77C671F0-823E-45E0-AEC4-114848C17C87}" srcOrd="0" destOrd="0" presId="urn:microsoft.com/office/officeart/2018/2/layout/IconVerticalSolidList"/>
    <dgm:cxn modelId="{DC7CB044-9A32-445E-BDEF-40810AFD88F6}" type="presParOf" srcId="{05A09AC6-BEFA-4463-BEE2-D69C043E77F2}" destId="{802C5AE8-95A8-4AA5-A989-94C551FB4EF1}" srcOrd="0" destOrd="0" presId="urn:microsoft.com/office/officeart/2018/2/layout/IconVerticalSolidList"/>
    <dgm:cxn modelId="{927B2962-CA63-435B-BB5F-A458A52A7BD3}" type="presParOf" srcId="{802C5AE8-95A8-4AA5-A989-94C551FB4EF1}" destId="{CD6B18BC-03FF-4E97-ADFF-827F403DE93B}" srcOrd="0" destOrd="0" presId="urn:microsoft.com/office/officeart/2018/2/layout/IconVerticalSolidList"/>
    <dgm:cxn modelId="{7B6D484B-6E6A-41AE-89B3-6D4A628546A2}" type="presParOf" srcId="{802C5AE8-95A8-4AA5-A989-94C551FB4EF1}" destId="{264478FD-5D20-4291-B978-C792111366C2}" srcOrd="1" destOrd="0" presId="urn:microsoft.com/office/officeart/2018/2/layout/IconVerticalSolidList"/>
    <dgm:cxn modelId="{7D4C3C09-CA7A-44D3-A75D-C553858E79EC}" type="presParOf" srcId="{802C5AE8-95A8-4AA5-A989-94C551FB4EF1}" destId="{7547D3D0-C74C-4128-988B-51877AA41935}" srcOrd="2" destOrd="0" presId="urn:microsoft.com/office/officeart/2018/2/layout/IconVerticalSolidList"/>
    <dgm:cxn modelId="{9C518D41-6877-4528-86EB-BCE52639E2F7}" type="presParOf" srcId="{802C5AE8-95A8-4AA5-A989-94C551FB4EF1}" destId="{77C671F0-823E-45E0-AEC4-114848C17C87}" srcOrd="3" destOrd="0" presId="urn:microsoft.com/office/officeart/2018/2/layout/IconVerticalSolidList"/>
    <dgm:cxn modelId="{BFBA3D03-B042-41B4-972E-0BB5AEE8DEF2}" type="presParOf" srcId="{05A09AC6-BEFA-4463-BEE2-D69C043E77F2}" destId="{4708DB3B-CEF6-4424-8DC6-D0C2BB1848FF}" srcOrd="1" destOrd="0" presId="urn:microsoft.com/office/officeart/2018/2/layout/IconVerticalSolidList"/>
    <dgm:cxn modelId="{66F39D82-C0BE-4B89-B9FF-272D78DCE8F9}" type="presParOf" srcId="{05A09AC6-BEFA-4463-BEE2-D69C043E77F2}" destId="{EB104216-8F60-44F2-A243-417E850318E8}" srcOrd="2" destOrd="0" presId="urn:microsoft.com/office/officeart/2018/2/layout/IconVerticalSolidList"/>
    <dgm:cxn modelId="{F6340D8C-8A59-4420-A814-4995462F2E57}" type="presParOf" srcId="{EB104216-8F60-44F2-A243-417E850318E8}" destId="{011581CB-5293-4E17-97ED-BB0AAB2E3DE2}" srcOrd="0" destOrd="0" presId="urn:microsoft.com/office/officeart/2018/2/layout/IconVerticalSolidList"/>
    <dgm:cxn modelId="{491A3667-76A7-45C3-A4D4-C9E579B85EEB}" type="presParOf" srcId="{EB104216-8F60-44F2-A243-417E850318E8}" destId="{1E02BC01-AE1A-4D14-9EB5-1820D6366810}" srcOrd="1" destOrd="0" presId="urn:microsoft.com/office/officeart/2018/2/layout/IconVerticalSolidList"/>
    <dgm:cxn modelId="{8F635EB4-9CFC-4012-805F-4259A85262DC}" type="presParOf" srcId="{EB104216-8F60-44F2-A243-417E850318E8}" destId="{503B2FD6-B3FC-4E2F-BA0B-4B576B3B4DFB}" srcOrd="2" destOrd="0" presId="urn:microsoft.com/office/officeart/2018/2/layout/IconVerticalSolidList"/>
    <dgm:cxn modelId="{C38E1D22-363E-4DFE-812C-F5C53D25E7DA}" type="presParOf" srcId="{EB104216-8F60-44F2-A243-417E850318E8}" destId="{952731D4-1755-4ACD-A2B4-6C62DFD464EE}" srcOrd="3" destOrd="0" presId="urn:microsoft.com/office/officeart/2018/2/layout/IconVerticalSolidList"/>
    <dgm:cxn modelId="{9632854C-E264-464B-A67F-AFC7FDD5AE98}" type="presParOf" srcId="{05A09AC6-BEFA-4463-BEE2-D69C043E77F2}" destId="{9E611F34-3497-4DE4-A964-794CE9FC0804}" srcOrd="3" destOrd="0" presId="urn:microsoft.com/office/officeart/2018/2/layout/IconVerticalSolidList"/>
    <dgm:cxn modelId="{D8C91ECC-8732-4DB9-8705-AC8A0ECB35CD}" type="presParOf" srcId="{05A09AC6-BEFA-4463-BEE2-D69C043E77F2}" destId="{6F0FFB7D-1F0B-4084-B7C2-8E6C9EEEE225}" srcOrd="4" destOrd="0" presId="urn:microsoft.com/office/officeart/2018/2/layout/IconVerticalSolidList"/>
    <dgm:cxn modelId="{FED7C382-42B6-4148-B715-D5A26B076286}" type="presParOf" srcId="{6F0FFB7D-1F0B-4084-B7C2-8E6C9EEEE225}" destId="{34CD6356-9323-409E-ADB8-6892E236825F}" srcOrd="0" destOrd="0" presId="urn:microsoft.com/office/officeart/2018/2/layout/IconVerticalSolidList"/>
    <dgm:cxn modelId="{10388A04-E874-4B43-8D42-EAC252600BB2}" type="presParOf" srcId="{6F0FFB7D-1F0B-4084-B7C2-8E6C9EEEE225}" destId="{45B6A2E7-795B-406B-B78B-CAA1C009E0AD}" srcOrd="1" destOrd="0" presId="urn:microsoft.com/office/officeart/2018/2/layout/IconVerticalSolidList"/>
    <dgm:cxn modelId="{ED95A6CA-85C8-457B-8CBD-9461B63FDD87}" type="presParOf" srcId="{6F0FFB7D-1F0B-4084-B7C2-8E6C9EEEE225}" destId="{C811DCE3-0F6F-4ACD-8FFE-3614CA123DFF}" srcOrd="2" destOrd="0" presId="urn:microsoft.com/office/officeart/2018/2/layout/IconVerticalSolidList"/>
    <dgm:cxn modelId="{B68E8A70-1D16-4312-A8E4-7DC4134B98CD}" type="presParOf" srcId="{6F0FFB7D-1F0B-4084-B7C2-8E6C9EEEE225}" destId="{61FE5B7D-0674-45CC-BD81-97756743400D}" srcOrd="3" destOrd="0" presId="urn:microsoft.com/office/officeart/2018/2/layout/IconVerticalSolidList"/>
    <dgm:cxn modelId="{36A09A60-6F5E-4AF2-B2BC-C9E34F130196}" type="presParOf" srcId="{05A09AC6-BEFA-4463-BEE2-D69C043E77F2}" destId="{B7C5800F-6082-4579-B6C4-B6024D70F476}" srcOrd="5" destOrd="0" presId="urn:microsoft.com/office/officeart/2018/2/layout/IconVerticalSolidList"/>
    <dgm:cxn modelId="{06F71F26-313E-408C-94A6-C2950B25EA60}" type="presParOf" srcId="{05A09AC6-BEFA-4463-BEE2-D69C043E77F2}" destId="{72F0DCBF-E55C-48EC-BFE1-F5698ACFF986}" srcOrd="6" destOrd="0" presId="urn:microsoft.com/office/officeart/2018/2/layout/IconVerticalSolidList"/>
    <dgm:cxn modelId="{97969A35-448C-4844-87DD-2C489EC849B5}" type="presParOf" srcId="{72F0DCBF-E55C-48EC-BFE1-F5698ACFF986}" destId="{620FADF1-8D69-4EB7-B536-8F315FCAB96F}" srcOrd="0" destOrd="0" presId="urn:microsoft.com/office/officeart/2018/2/layout/IconVerticalSolidList"/>
    <dgm:cxn modelId="{06E57204-F2C2-48A9-9B04-5DB880491280}" type="presParOf" srcId="{72F0DCBF-E55C-48EC-BFE1-F5698ACFF986}" destId="{5574ABDB-6853-475C-9B4A-4BF51BBC5924}" srcOrd="1" destOrd="0" presId="urn:microsoft.com/office/officeart/2018/2/layout/IconVerticalSolidList"/>
    <dgm:cxn modelId="{ADFBA097-3BB6-4538-838C-6D87795B876C}" type="presParOf" srcId="{72F0DCBF-E55C-48EC-BFE1-F5698ACFF986}" destId="{E05FF0E5-E70C-46BC-960A-9050571EADBA}" srcOrd="2" destOrd="0" presId="urn:microsoft.com/office/officeart/2018/2/layout/IconVerticalSolidList"/>
    <dgm:cxn modelId="{752025A7-ECC9-4A2B-9EB2-8442CD516244}" type="presParOf" srcId="{72F0DCBF-E55C-48EC-BFE1-F5698ACFF986}" destId="{27DE6741-4B22-48CD-8DAD-BA23DC8BD54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168568-FD82-4047-B8DD-FBE2C467E17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F75B4D6-3D86-48A2-AF05-19D861AA6FEA}">
      <dgm:prSet/>
      <dgm:spPr/>
      <dgm:t>
        <a:bodyPr/>
        <a:lstStyle/>
        <a:p>
          <a:r>
            <a:rPr lang="en-US"/>
            <a:t>Play Everyone in your Conference </a:t>
          </a:r>
        </a:p>
      </dgm:t>
    </dgm:pt>
    <dgm:pt modelId="{DAF1223E-E473-4944-8514-2A80F3C17725}" type="parTrans" cxnId="{E6BDD077-C5BD-4BE6-ADAA-3937C3D5FA4D}">
      <dgm:prSet/>
      <dgm:spPr/>
      <dgm:t>
        <a:bodyPr/>
        <a:lstStyle/>
        <a:p>
          <a:endParaRPr lang="en-US"/>
        </a:p>
      </dgm:t>
    </dgm:pt>
    <dgm:pt modelId="{970097BE-C6AE-468F-9A81-C001EB7D862A}" type="sibTrans" cxnId="{E6BDD077-C5BD-4BE6-ADAA-3937C3D5FA4D}">
      <dgm:prSet/>
      <dgm:spPr/>
      <dgm:t>
        <a:bodyPr/>
        <a:lstStyle/>
        <a:p>
          <a:endParaRPr lang="en-US"/>
        </a:p>
      </dgm:t>
    </dgm:pt>
    <dgm:pt modelId="{2629B1CB-30AA-46C2-A9E7-479E76138297}">
      <dgm:prSet/>
      <dgm:spPr/>
      <dgm:t>
        <a:bodyPr/>
        <a:lstStyle/>
        <a:p>
          <a:r>
            <a:rPr lang="en-US"/>
            <a:t>Eastern conference 2x </a:t>
          </a:r>
        </a:p>
      </dgm:t>
    </dgm:pt>
    <dgm:pt modelId="{61D6CE5A-57D8-48FE-AD27-436FBBE921CB}" type="parTrans" cxnId="{E5BA49BF-9C04-4D06-8C8C-49F92DFDCA1D}">
      <dgm:prSet/>
      <dgm:spPr/>
      <dgm:t>
        <a:bodyPr/>
        <a:lstStyle/>
        <a:p>
          <a:endParaRPr lang="en-US"/>
        </a:p>
      </dgm:t>
    </dgm:pt>
    <dgm:pt modelId="{C299CD01-7C1F-42BC-9BFC-D3C578012FF7}" type="sibTrans" cxnId="{E5BA49BF-9C04-4D06-8C8C-49F92DFDCA1D}">
      <dgm:prSet/>
      <dgm:spPr/>
      <dgm:t>
        <a:bodyPr/>
        <a:lstStyle/>
        <a:p>
          <a:endParaRPr lang="en-US"/>
        </a:p>
      </dgm:t>
    </dgm:pt>
    <dgm:pt modelId="{97BDBA6C-D8A0-4E8B-A52E-172EC289DA66}">
      <dgm:prSet/>
      <dgm:spPr/>
      <dgm:t>
        <a:bodyPr/>
        <a:lstStyle/>
        <a:p>
          <a:r>
            <a:rPr lang="en-US"/>
            <a:t>Out of Conference games will consider </a:t>
          </a:r>
        </a:p>
      </dgm:t>
    </dgm:pt>
    <dgm:pt modelId="{51B85BB6-9408-4D3A-BF03-4D6DC9728A24}" type="parTrans" cxnId="{B811300F-BD4E-47C2-BE82-9DF33D4F868D}">
      <dgm:prSet/>
      <dgm:spPr/>
      <dgm:t>
        <a:bodyPr/>
        <a:lstStyle/>
        <a:p>
          <a:endParaRPr lang="en-US"/>
        </a:p>
      </dgm:t>
    </dgm:pt>
    <dgm:pt modelId="{C3767C29-8871-4F7A-8C3A-3E177DE43CCB}" type="sibTrans" cxnId="{B811300F-BD4E-47C2-BE82-9DF33D4F868D}">
      <dgm:prSet/>
      <dgm:spPr/>
      <dgm:t>
        <a:bodyPr/>
        <a:lstStyle/>
        <a:p>
          <a:endParaRPr lang="en-US"/>
        </a:p>
      </dgm:t>
    </dgm:pt>
    <dgm:pt modelId="{E247DE9A-C5CD-427F-A9E6-65A3B23A2F5A}">
      <dgm:prSet/>
      <dgm:spPr/>
      <dgm:t>
        <a:bodyPr/>
        <a:lstStyle/>
        <a:p>
          <a:r>
            <a:rPr lang="en-US"/>
            <a:t>Power Rankings </a:t>
          </a:r>
        </a:p>
      </dgm:t>
    </dgm:pt>
    <dgm:pt modelId="{E3553CB5-E985-41A8-BE71-9F8C7D8FC718}" type="parTrans" cxnId="{CAD534C8-0819-4923-9E47-99F85844EE36}">
      <dgm:prSet/>
      <dgm:spPr/>
      <dgm:t>
        <a:bodyPr/>
        <a:lstStyle/>
        <a:p>
          <a:endParaRPr lang="en-US"/>
        </a:p>
      </dgm:t>
    </dgm:pt>
    <dgm:pt modelId="{D8FF270C-C06A-4017-845C-0C3B7B737038}" type="sibTrans" cxnId="{CAD534C8-0819-4923-9E47-99F85844EE36}">
      <dgm:prSet/>
      <dgm:spPr/>
      <dgm:t>
        <a:bodyPr/>
        <a:lstStyle/>
        <a:p>
          <a:endParaRPr lang="en-US"/>
        </a:p>
      </dgm:t>
    </dgm:pt>
    <dgm:pt modelId="{2DD4E5C3-271F-4655-AB6F-7E059ADFCEFD}">
      <dgm:prSet/>
      <dgm:spPr/>
      <dgm:t>
        <a:bodyPr/>
        <a:lstStyle/>
        <a:p>
          <a:r>
            <a:rPr lang="en-US"/>
            <a:t>Availability and Travel  </a:t>
          </a:r>
        </a:p>
      </dgm:t>
    </dgm:pt>
    <dgm:pt modelId="{9B60C4E0-4BD3-4456-B04F-F555D1B98606}" type="parTrans" cxnId="{50D1F5DB-475E-457C-AA49-E22F85FC3D99}">
      <dgm:prSet/>
      <dgm:spPr/>
      <dgm:t>
        <a:bodyPr/>
        <a:lstStyle/>
        <a:p>
          <a:endParaRPr lang="en-US"/>
        </a:p>
      </dgm:t>
    </dgm:pt>
    <dgm:pt modelId="{27ACF154-5442-4031-9FB4-63B32714DD4C}" type="sibTrans" cxnId="{50D1F5DB-475E-457C-AA49-E22F85FC3D99}">
      <dgm:prSet/>
      <dgm:spPr/>
      <dgm:t>
        <a:bodyPr/>
        <a:lstStyle/>
        <a:p>
          <a:endParaRPr lang="en-US"/>
        </a:p>
      </dgm:t>
    </dgm:pt>
    <dgm:pt modelId="{C4DEFE95-1AE1-41C5-A362-DB7E6B89324B}">
      <dgm:prSet/>
      <dgm:spPr/>
      <dgm:t>
        <a:bodyPr/>
        <a:lstStyle/>
        <a:p>
          <a:r>
            <a:rPr lang="en-US"/>
            <a:t>Requests – Both teams need to make request to have it placed on the schedule </a:t>
          </a:r>
        </a:p>
      </dgm:t>
    </dgm:pt>
    <dgm:pt modelId="{A4D5BBEE-D08F-4DD7-B6AF-91E121DC3466}" type="parTrans" cxnId="{C139A958-5E23-432A-B454-4B056E84CACF}">
      <dgm:prSet/>
      <dgm:spPr/>
      <dgm:t>
        <a:bodyPr/>
        <a:lstStyle/>
        <a:p>
          <a:endParaRPr lang="en-US"/>
        </a:p>
      </dgm:t>
    </dgm:pt>
    <dgm:pt modelId="{1D70DCE2-BDAF-408A-A737-9B8020859659}" type="sibTrans" cxnId="{C139A958-5E23-432A-B454-4B056E84CACF}">
      <dgm:prSet/>
      <dgm:spPr/>
      <dgm:t>
        <a:bodyPr/>
        <a:lstStyle/>
        <a:p>
          <a:endParaRPr lang="en-US"/>
        </a:p>
      </dgm:t>
    </dgm:pt>
    <dgm:pt modelId="{86A6F238-CE22-4A37-B396-9C4BF47251FC}">
      <dgm:prSet/>
      <dgm:spPr/>
      <dgm:t>
        <a:bodyPr/>
        <a:lstStyle/>
        <a:p>
          <a:r>
            <a:rPr lang="en-US"/>
            <a:t>Reserve field time for playoffs (games must be 5:30pm or later) </a:t>
          </a:r>
        </a:p>
      </dgm:t>
    </dgm:pt>
    <dgm:pt modelId="{C36C0900-8667-47B7-A7B7-4DA753CB6D85}" type="parTrans" cxnId="{BABAE3F3-3475-4CA2-8891-08C8CB8F1DE9}">
      <dgm:prSet/>
      <dgm:spPr/>
      <dgm:t>
        <a:bodyPr/>
        <a:lstStyle/>
        <a:p>
          <a:endParaRPr lang="en-US"/>
        </a:p>
      </dgm:t>
    </dgm:pt>
    <dgm:pt modelId="{AACA77C9-5DFF-4EDB-B626-2A58CB7F542F}" type="sibTrans" cxnId="{BABAE3F3-3475-4CA2-8891-08C8CB8F1DE9}">
      <dgm:prSet/>
      <dgm:spPr/>
      <dgm:t>
        <a:bodyPr/>
        <a:lstStyle/>
        <a:p>
          <a:endParaRPr lang="en-US"/>
        </a:p>
      </dgm:t>
    </dgm:pt>
    <dgm:pt modelId="{471789D5-6307-461C-9777-C5B48ACF3BC7}">
      <dgm:prSet/>
      <dgm:spPr/>
      <dgm:t>
        <a:bodyPr/>
        <a:lstStyle/>
        <a:p>
          <a:r>
            <a:rPr lang="en-US"/>
            <a:t>1st Round May 5 &amp; 6 | 2nd Round May 8 &amp; 9th </a:t>
          </a:r>
        </a:p>
      </dgm:t>
    </dgm:pt>
    <dgm:pt modelId="{6CF496EE-DF6A-4C27-8C81-C2D0BE5D013D}" type="parTrans" cxnId="{9DB7B3D7-5D34-41C6-8A2D-311A3544C385}">
      <dgm:prSet/>
      <dgm:spPr/>
      <dgm:t>
        <a:bodyPr/>
        <a:lstStyle/>
        <a:p>
          <a:endParaRPr lang="en-US"/>
        </a:p>
      </dgm:t>
    </dgm:pt>
    <dgm:pt modelId="{D4675288-94C8-41D0-9621-CC2CFB5E6B4E}" type="sibTrans" cxnId="{9DB7B3D7-5D34-41C6-8A2D-311A3544C385}">
      <dgm:prSet/>
      <dgm:spPr/>
      <dgm:t>
        <a:bodyPr/>
        <a:lstStyle/>
        <a:p>
          <a:endParaRPr lang="en-US"/>
        </a:p>
      </dgm:t>
    </dgm:pt>
    <dgm:pt modelId="{0754D58D-A957-481F-8008-8F259265FF50}">
      <dgm:prSet/>
      <dgm:spPr/>
      <dgm:t>
        <a:bodyPr/>
        <a:lstStyle/>
        <a:p>
          <a:r>
            <a:rPr lang="en-US"/>
            <a:t>Rainier Cup May 10 &amp; 11th | Neutral Site | 2 games Saturday, 3rd place &amp; Championship game Sunday</a:t>
          </a:r>
        </a:p>
      </dgm:t>
    </dgm:pt>
    <dgm:pt modelId="{22B61361-5C4F-4513-AEC3-F45F55A6FB72}" type="parTrans" cxnId="{790C4654-F967-4E3D-92BF-DD65BEAD824F}">
      <dgm:prSet/>
      <dgm:spPr/>
      <dgm:t>
        <a:bodyPr/>
        <a:lstStyle/>
        <a:p>
          <a:endParaRPr lang="en-US"/>
        </a:p>
      </dgm:t>
    </dgm:pt>
    <dgm:pt modelId="{3A29081C-5B6E-4C91-9798-02D695729ED9}" type="sibTrans" cxnId="{790C4654-F967-4E3D-92BF-DD65BEAD824F}">
      <dgm:prSet/>
      <dgm:spPr/>
      <dgm:t>
        <a:bodyPr/>
        <a:lstStyle/>
        <a:p>
          <a:endParaRPr lang="en-US"/>
        </a:p>
      </dgm:t>
    </dgm:pt>
    <dgm:pt modelId="{FE31E764-E8EB-4E69-BBF2-2B09D0B5E585}">
      <dgm:prSet/>
      <dgm:spPr/>
      <dgm:t>
        <a:bodyPr/>
        <a:lstStyle/>
        <a:p>
          <a:r>
            <a:rPr lang="en-US"/>
            <a:t>More to come for location </a:t>
          </a:r>
        </a:p>
      </dgm:t>
    </dgm:pt>
    <dgm:pt modelId="{9F9ACDB1-1CB9-43E9-92F7-C6C98FD68517}" type="parTrans" cxnId="{1F2F0E4A-AA32-45FD-A37D-8922E3812465}">
      <dgm:prSet/>
      <dgm:spPr/>
      <dgm:t>
        <a:bodyPr/>
        <a:lstStyle/>
        <a:p>
          <a:endParaRPr lang="en-US"/>
        </a:p>
      </dgm:t>
    </dgm:pt>
    <dgm:pt modelId="{9D068480-86CE-49D8-812B-E8CA9F188CB6}" type="sibTrans" cxnId="{1F2F0E4A-AA32-45FD-A37D-8922E3812465}">
      <dgm:prSet/>
      <dgm:spPr/>
      <dgm:t>
        <a:bodyPr/>
        <a:lstStyle/>
        <a:p>
          <a:endParaRPr lang="en-US"/>
        </a:p>
      </dgm:t>
    </dgm:pt>
    <dgm:pt modelId="{63596D8F-B7A8-4271-B85E-641A68428489}">
      <dgm:prSet/>
      <dgm:spPr/>
      <dgm:t>
        <a:bodyPr/>
        <a:lstStyle/>
        <a:p>
          <a:r>
            <a:rPr lang="en-US"/>
            <a:t>Semi-Finals May 13, State Championships May 16 - Starfire </a:t>
          </a:r>
        </a:p>
      </dgm:t>
    </dgm:pt>
    <dgm:pt modelId="{502CCACC-2844-45DA-9CE2-1F2D844FC174}" type="parTrans" cxnId="{107AA3EB-C040-476F-B463-ACB8E03AAE67}">
      <dgm:prSet/>
      <dgm:spPr/>
      <dgm:t>
        <a:bodyPr/>
        <a:lstStyle/>
        <a:p>
          <a:endParaRPr lang="en-US"/>
        </a:p>
      </dgm:t>
    </dgm:pt>
    <dgm:pt modelId="{C681506F-0B4A-4A41-9688-D3DE606B02C9}" type="sibTrans" cxnId="{107AA3EB-C040-476F-B463-ACB8E03AAE67}">
      <dgm:prSet/>
      <dgm:spPr/>
      <dgm:t>
        <a:bodyPr/>
        <a:lstStyle/>
        <a:p>
          <a:endParaRPr lang="en-US"/>
        </a:p>
      </dgm:t>
    </dgm:pt>
    <dgm:pt modelId="{A492AEC9-3F55-40EB-BEAF-CF3334F60C44}" type="pres">
      <dgm:prSet presAssocID="{F3168568-FD82-4047-B8DD-FBE2C467E173}" presName="linear" presStyleCnt="0">
        <dgm:presLayoutVars>
          <dgm:animLvl val="lvl"/>
          <dgm:resizeHandles val="exact"/>
        </dgm:presLayoutVars>
      </dgm:prSet>
      <dgm:spPr/>
    </dgm:pt>
    <dgm:pt modelId="{A0550579-DC22-4309-8B6A-862629705F8C}" type="pres">
      <dgm:prSet presAssocID="{BF75B4D6-3D86-48A2-AF05-19D861AA6FEA}" presName="parentText" presStyleLbl="node1" presStyleIdx="0" presStyleCnt="6">
        <dgm:presLayoutVars>
          <dgm:chMax val="0"/>
          <dgm:bulletEnabled val="1"/>
        </dgm:presLayoutVars>
      </dgm:prSet>
      <dgm:spPr/>
    </dgm:pt>
    <dgm:pt modelId="{326625FF-C50A-4909-98B3-B45067586D4C}" type="pres">
      <dgm:prSet presAssocID="{BF75B4D6-3D86-48A2-AF05-19D861AA6FEA}" presName="childText" presStyleLbl="revTx" presStyleIdx="0" presStyleCnt="3">
        <dgm:presLayoutVars>
          <dgm:bulletEnabled val="1"/>
        </dgm:presLayoutVars>
      </dgm:prSet>
      <dgm:spPr/>
    </dgm:pt>
    <dgm:pt modelId="{D5920D14-64F0-4EEC-A10F-EF05CA4C9F5F}" type="pres">
      <dgm:prSet presAssocID="{97BDBA6C-D8A0-4E8B-A52E-172EC289DA66}" presName="parentText" presStyleLbl="node1" presStyleIdx="1" presStyleCnt="6">
        <dgm:presLayoutVars>
          <dgm:chMax val="0"/>
          <dgm:bulletEnabled val="1"/>
        </dgm:presLayoutVars>
      </dgm:prSet>
      <dgm:spPr/>
    </dgm:pt>
    <dgm:pt modelId="{0A6623AA-A260-4143-9AFC-8296D913C4B3}" type="pres">
      <dgm:prSet presAssocID="{97BDBA6C-D8A0-4E8B-A52E-172EC289DA66}" presName="childText" presStyleLbl="revTx" presStyleIdx="1" presStyleCnt="3">
        <dgm:presLayoutVars>
          <dgm:bulletEnabled val="1"/>
        </dgm:presLayoutVars>
      </dgm:prSet>
      <dgm:spPr/>
    </dgm:pt>
    <dgm:pt modelId="{C640390F-5D5E-4FBE-9321-95E0254BFD72}" type="pres">
      <dgm:prSet presAssocID="{86A6F238-CE22-4A37-B396-9C4BF47251FC}" presName="parentText" presStyleLbl="node1" presStyleIdx="2" presStyleCnt="6">
        <dgm:presLayoutVars>
          <dgm:chMax val="0"/>
          <dgm:bulletEnabled val="1"/>
        </dgm:presLayoutVars>
      </dgm:prSet>
      <dgm:spPr/>
    </dgm:pt>
    <dgm:pt modelId="{630B378E-81E9-4C0D-B32A-52A64D3A0D01}" type="pres">
      <dgm:prSet presAssocID="{AACA77C9-5DFF-4EDB-B626-2A58CB7F542F}" presName="spacer" presStyleCnt="0"/>
      <dgm:spPr/>
    </dgm:pt>
    <dgm:pt modelId="{1D38587F-A992-40A4-A4E9-9236B1158801}" type="pres">
      <dgm:prSet presAssocID="{471789D5-6307-461C-9777-C5B48ACF3BC7}" presName="parentText" presStyleLbl="node1" presStyleIdx="3" presStyleCnt="6">
        <dgm:presLayoutVars>
          <dgm:chMax val="0"/>
          <dgm:bulletEnabled val="1"/>
        </dgm:presLayoutVars>
      </dgm:prSet>
      <dgm:spPr/>
    </dgm:pt>
    <dgm:pt modelId="{AFA824CE-7BFD-45CE-B051-522C6FD59429}" type="pres">
      <dgm:prSet presAssocID="{D4675288-94C8-41D0-9621-CC2CFB5E6B4E}" presName="spacer" presStyleCnt="0"/>
      <dgm:spPr/>
    </dgm:pt>
    <dgm:pt modelId="{5B6695DF-7D38-4111-8706-4000E7288F59}" type="pres">
      <dgm:prSet presAssocID="{0754D58D-A957-481F-8008-8F259265FF50}" presName="parentText" presStyleLbl="node1" presStyleIdx="4" presStyleCnt="6">
        <dgm:presLayoutVars>
          <dgm:chMax val="0"/>
          <dgm:bulletEnabled val="1"/>
        </dgm:presLayoutVars>
      </dgm:prSet>
      <dgm:spPr/>
    </dgm:pt>
    <dgm:pt modelId="{73751FC7-3D0B-4217-97B3-4A366468A2BB}" type="pres">
      <dgm:prSet presAssocID="{0754D58D-A957-481F-8008-8F259265FF50}" presName="childText" presStyleLbl="revTx" presStyleIdx="2" presStyleCnt="3">
        <dgm:presLayoutVars>
          <dgm:bulletEnabled val="1"/>
        </dgm:presLayoutVars>
      </dgm:prSet>
      <dgm:spPr/>
    </dgm:pt>
    <dgm:pt modelId="{C3040D22-E553-41A7-BB23-7906DA44D31F}" type="pres">
      <dgm:prSet presAssocID="{63596D8F-B7A8-4271-B85E-641A68428489}" presName="parentText" presStyleLbl="node1" presStyleIdx="5" presStyleCnt="6">
        <dgm:presLayoutVars>
          <dgm:chMax val="0"/>
          <dgm:bulletEnabled val="1"/>
        </dgm:presLayoutVars>
      </dgm:prSet>
      <dgm:spPr/>
    </dgm:pt>
  </dgm:ptLst>
  <dgm:cxnLst>
    <dgm:cxn modelId="{11FA900C-0E4A-4E8C-941C-73E71B8EB2C7}" type="presOf" srcId="{BF75B4D6-3D86-48A2-AF05-19D861AA6FEA}" destId="{A0550579-DC22-4309-8B6A-862629705F8C}" srcOrd="0" destOrd="0" presId="urn:microsoft.com/office/officeart/2005/8/layout/vList2"/>
    <dgm:cxn modelId="{B811300F-BD4E-47C2-BE82-9DF33D4F868D}" srcId="{F3168568-FD82-4047-B8DD-FBE2C467E173}" destId="{97BDBA6C-D8A0-4E8B-A52E-172EC289DA66}" srcOrd="1" destOrd="0" parTransId="{51B85BB6-9408-4D3A-BF03-4D6DC9728A24}" sibTransId="{C3767C29-8871-4F7A-8C3A-3E177DE43CCB}"/>
    <dgm:cxn modelId="{420CD222-A4CF-4A97-B3FC-8301A8343351}" type="presOf" srcId="{C4DEFE95-1AE1-41C5-A362-DB7E6B89324B}" destId="{0A6623AA-A260-4143-9AFC-8296D913C4B3}" srcOrd="0" destOrd="2" presId="urn:microsoft.com/office/officeart/2005/8/layout/vList2"/>
    <dgm:cxn modelId="{4D9EDD38-C0D6-496D-A82B-4ABA5604D92C}" type="presOf" srcId="{86A6F238-CE22-4A37-B396-9C4BF47251FC}" destId="{C640390F-5D5E-4FBE-9321-95E0254BFD72}" srcOrd="0" destOrd="0" presId="urn:microsoft.com/office/officeart/2005/8/layout/vList2"/>
    <dgm:cxn modelId="{F169F247-9888-429F-92D7-A09715DEAB30}" type="presOf" srcId="{E247DE9A-C5CD-427F-A9E6-65A3B23A2F5A}" destId="{0A6623AA-A260-4143-9AFC-8296D913C4B3}" srcOrd="0" destOrd="0" presId="urn:microsoft.com/office/officeart/2005/8/layout/vList2"/>
    <dgm:cxn modelId="{1F2F0E4A-AA32-45FD-A37D-8922E3812465}" srcId="{0754D58D-A957-481F-8008-8F259265FF50}" destId="{FE31E764-E8EB-4E69-BBF2-2B09D0B5E585}" srcOrd="0" destOrd="0" parTransId="{9F9ACDB1-1CB9-43E9-92F7-C6C98FD68517}" sibTransId="{9D068480-86CE-49D8-812B-E8CA9F188CB6}"/>
    <dgm:cxn modelId="{790C4654-F967-4E3D-92BF-DD65BEAD824F}" srcId="{F3168568-FD82-4047-B8DD-FBE2C467E173}" destId="{0754D58D-A957-481F-8008-8F259265FF50}" srcOrd="4" destOrd="0" parTransId="{22B61361-5C4F-4513-AEC3-F45F55A6FB72}" sibTransId="{3A29081C-5B6E-4C91-9798-02D695729ED9}"/>
    <dgm:cxn modelId="{5E146E55-3CAE-48C3-9FFF-30D6B05C5263}" type="presOf" srcId="{0754D58D-A957-481F-8008-8F259265FF50}" destId="{5B6695DF-7D38-4111-8706-4000E7288F59}" srcOrd="0" destOrd="0" presId="urn:microsoft.com/office/officeart/2005/8/layout/vList2"/>
    <dgm:cxn modelId="{E6BDD077-C5BD-4BE6-ADAA-3937C3D5FA4D}" srcId="{F3168568-FD82-4047-B8DD-FBE2C467E173}" destId="{BF75B4D6-3D86-48A2-AF05-19D861AA6FEA}" srcOrd="0" destOrd="0" parTransId="{DAF1223E-E473-4944-8514-2A80F3C17725}" sibTransId="{970097BE-C6AE-468F-9A81-C001EB7D862A}"/>
    <dgm:cxn modelId="{C139A958-5E23-432A-B454-4B056E84CACF}" srcId="{97BDBA6C-D8A0-4E8B-A52E-172EC289DA66}" destId="{C4DEFE95-1AE1-41C5-A362-DB7E6B89324B}" srcOrd="2" destOrd="0" parTransId="{A4D5BBEE-D08F-4DD7-B6AF-91E121DC3466}" sibTransId="{1D70DCE2-BDAF-408A-A737-9B8020859659}"/>
    <dgm:cxn modelId="{A0D3035A-2B1F-4FD5-95F4-837E2A195380}" type="presOf" srcId="{2629B1CB-30AA-46C2-A9E7-479E76138297}" destId="{326625FF-C50A-4909-98B3-B45067586D4C}" srcOrd="0" destOrd="0" presId="urn:microsoft.com/office/officeart/2005/8/layout/vList2"/>
    <dgm:cxn modelId="{7F187CA7-F67A-4314-A451-E31FE389824F}" type="presOf" srcId="{63596D8F-B7A8-4271-B85E-641A68428489}" destId="{C3040D22-E553-41A7-BB23-7906DA44D31F}" srcOrd="0" destOrd="0" presId="urn:microsoft.com/office/officeart/2005/8/layout/vList2"/>
    <dgm:cxn modelId="{432D54BA-34F7-456B-92D1-5E3A6619245C}" type="presOf" srcId="{97BDBA6C-D8A0-4E8B-A52E-172EC289DA66}" destId="{D5920D14-64F0-4EEC-A10F-EF05CA4C9F5F}" srcOrd="0" destOrd="0" presId="urn:microsoft.com/office/officeart/2005/8/layout/vList2"/>
    <dgm:cxn modelId="{8ECE13BF-A6CE-43DF-988F-01A21DEB71FA}" type="presOf" srcId="{FE31E764-E8EB-4E69-BBF2-2B09D0B5E585}" destId="{73751FC7-3D0B-4217-97B3-4A366468A2BB}" srcOrd="0" destOrd="0" presId="urn:microsoft.com/office/officeart/2005/8/layout/vList2"/>
    <dgm:cxn modelId="{E5BA49BF-9C04-4D06-8C8C-49F92DFDCA1D}" srcId="{BF75B4D6-3D86-48A2-AF05-19D861AA6FEA}" destId="{2629B1CB-30AA-46C2-A9E7-479E76138297}" srcOrd="0" destOrd="0" parTransId="{61D6CE5A-57D8-48FE-AD27-436FBBE921CB}" sibTransId="{C299CD01-7C1F-42BC-9BFC-D3C578012FF7}"/>
    <dgm:cxn modelId="{CAD534C8-0819-4923-9E47-99F85844EE36}" srcId="{97BDBA6C-D8A0-4E8B-A52E-172EC289DA66}" destId="{E247DE9A-C5CD-427F-A9E6-65A3B23A2F5A}" srcOrd="0" destOrd="0" parTransId="{E3553CB5-E985-41A8-BE71-9F8C7D8FC718}" sibTransId="{D8FF270C-C06A-4017-845C-0C3B7B737038}"/>
    <dgm:cxn modelId="{C919ADD6-BCE7-4E18-97ED-2B33D699D325}" type="presOf" srcId="{471789D5-6307-461C-9777-C5B48ACF3BC7}" destId="{1D38587F-A992-40A4-A4E9-9236B1158801}" srcOrd="0" destOrd="0" presId="urn:microsoft.com/office/officeart/2005/8/layout/vList2"/>
    <dgm:cxn modelId="{9DB7B3D7-5D34-41C6-8A2D-311A3544C385}" srcId="{F3168568-FD82-4047-B8DD-FBE2C467E173}" destId="{471789D5-6307-461C-9777-C5B48ACF3BC7}" srcOrd="3" destOrd="0" parTransId="{6CF496EE-DF6A-4C27-8C81-C2D0BE5D013D}" sibTransId="{D4675288-94C8-41D0-9621-CC2CFB5E6B4E}"/>
    <dgm:cxn modelId="{50D1F5DB-475E-457C-AA49-E22F85FC3D99}" srcId="{97BDBA6C-D8A0-4E8B-A52E-172EC289DA66}" destId="{2DD4E5C3-271F-4655-AB6F-7E059ADFCEFD}" srcOrd="1" destOrd="0" parTransId="{9B60C4E0-4BD3-4456-B04F-F555D1B98606}" sibTransId="{27ACF154-5442-4031-9FB4-63B32714DD4C}"/>
    <dgm:cxn modelId="{0154A6E7-9D07-4DFD-A35E-825C27BE2E16}" type="presOf" srcId="{F3168568-FD82-4047-B8DD-FBE2C467E173}" destId="{A492AEC9-3F55-40EB-BEAF-CF3334F60C44}" srcOrd="0" destOrd="0" presId="urn:microsoft.com/office/officeart/2005/8/layout/vList2"/>
    <dgm:cxn modelId="{BD8D16E8-AC02-4AFA-A412-AA90B7A1CD7C}" type="presOf" srcId="{2DD4E5C3-271F-4655-AB6F-7E059ADFCEFD}" destId="{0A6623AA-A260-4143-9AFC-8296D913C4B3}" srcOrd="0" destOrd="1" presId="urn:microsoft.com/office/officeart/2005/8/layout/vList2"/>
    <dgm:cxn modelId="{107AA3EB-C040-476F-B463-ACB8E03AAE67}" srcId="{F3168568-FD82-4047-B8DD-FBE2C467E173}" destId="{63596D8F-B7A8-4271-B85E-641A68428489}" srcOrd="5" destOrd="0" parTransId="{502CCACC-2844-45DA-9CE2-1F2D844FC174}" sibTransId="{C681506F-0B4A-4A41-9688-D3DE606B02C9}"/>
    <dgm:cxn modelId="{BABAE3F3-3475-4CA2-8891-08C8CB8F1DE9}" srcId="{F3168568-FD82-4047-B8DD-FBE2C467E173}" destId="{86A6F238-CE22-4A37-B396-9C4BF47251FC}" srcOrd="2" destOrd="0" parTransId="{C36C0900-8667-47B7-A7B7-4DA753CB6D85}" sibTransId="{AACA77C9-5DFF-4EDB-B626-2A58CB7F542F}"/>
    <dgm:cxn modelId="{56338BB7-3C46-4C4A-876A-795285BEFF85}" type="presParOf" srcId="{A492AEC9-3F55-40EB-BEAF-CF3334F60C44}" destId="{A0550579-DC22-4309-8B6A-862629705F8C}" srcOrd="0" destOrd="0" presId="urn:microsoft.com/office/officeart/2005/8/layout/vList2"/>
    <dgm:cxn modelId="{8727D065-DB91-4A76-A3AB-3E75D83226D6}" type="presParOf" srcId="{A492AEC9-3F55-40EB-BEAF-CF3334F60C44}" destId="{326625FF-C50A-4909-98B3-B45067586D4C}" srcOrd="1" destOrd="0" presId="urn:microsoft.com/office/officeart/2005/8/layout/vList2"/>
    <dgm:cxn modelId="{1AFD7F6E-3321-4EC4-89B5-17E38AA95466}" type="presParOf" srcId="{A492AEC9-3F55-40EB-BEAF-CF3334F60C44}" destId="{D5920D14-64F0-4EEC-A10F-EF05CA4C9F5F}" srcOrd="2" destOrd="0" presId="urn:microsoft.com/office/officeart/2005/8/layout/vList2"/>
    <dgm:cxn modelId="{A6058F07-1AA7-469E-8FE5-4FEF392F9375}" type="presParOf" srcId="{A492AEC9-3F55-40EB-BEAF-CF3334F60C44}" destId="{0A6623AA-A260-4143-9AFC-8296D913C4B3}" srcOrd="3" destOrd="0" presId="urn:microsoft.com/office/officeart/2005/8/layout/vList2"/>
    <dgm:cxn modelId="{49555762-E05E-43C2-93D2-EEF4822D449A}" type="presParOf" srcId="{A492AEC9-3F55-40EB-BEAF-CF3334F60C44}" destId="{C640390F-5D5E-4FBE-9321-95E0254BFD72}" srcOrd="4" destOrd="0" presId="urn:microsoft.com/office/officeart/2005/8/layout/vList2"/>
    <dgm:cxn modelId="{ACC7AC2C-C41B-498B-B1E0-A7F2C22F8EE2}" type="presParOf" srcId="{A492AEC9-3F55-40EB-BEAF-CF3334F60C44}" destId="{630B378E-81E9-4C0D-B32A-52A64D3A0D01}" srcOrd="5" destOrd="0" presId="urn:microsoft.com/office/officeart/2005/8/layout/vList2"/>
    <dgm:cxn modelId="{E1EB679A-9092-4966-A576-F55E9BB9C12E}" type="presParOf" srcId="{A492AEC9-3F55-40EB-BEAF-CF3334F60C44}" destId="{1D38587F-A992-40A4-A4E9-9236B1158801}" srcOrd="6" destOrd="0" presId="urn:microsoft.com/office/officeart/2005/8/layout/vList2"/>
    <dgm:cxn modelId="{CEE5E361-26F4-469D-8EB6-B2E2AD662696}" type="presParOf" srcId="{A492AEC9-3F55-40EB-BEAF-CF3334F60C44}" destId="{AFA824CE-7BFD-45CE-B051-522C6FD59429}" srcOrd="7" destOrd="0" presId="urn:microsoft.com/office/officeart/2005/8/layout/vList2"/>
    <dgm:cxn modelId="{2E4CB1A7-7843-4B5C-96C8-AB928F26AE94}" type="presParOf" srcId="{A492AEC9-3F55-40EB-BEAF-CF3334F60C44}" destId="{5B6695DF-7D38-4111-8706-4000E7288F59}" srcOrd="8" destOrd="0" presId="urn:microsoft.com/office/officeart/2005/8/layout/vList2"/>
    <dgm:cxn modelId="{9D2CDB5C-DCFC-4DAF-8E0A-FD48BF7802E0}" type="presParOf" srcId="{A492AEC9-3F55-40EB-BEAF-CF3334F60C44}" destId="{73751FC7-3D0B-4217-97B3-4A366468A2BB}" srcOrd="9" destOrd="0" presId="urn:microsoft.com/office/officeart/2005/8/layout/vList2"/>
    <dgm:cxn modelId="{2354EDED-78C0-4C79-8C07-B2A9C2270794}" type="presParOf" srcId="{A492AEC9-3F55-40EB-BEAF-CF3334F60C44}" destId="{C3040D22-E553-41A7-BB23-7906DA44D31F}"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ABC6F-0D83-4EEF-A5E0-9E857C3B5434}">
      <dsp:nvSpPr>
        <dsp:cNvPr id="0" name=""/>
        <dsp:cNvSpPr/>
      </dsp:nvSpPr>
      <dsp:spPr>
        <a:xfrm>
          <a:off x="0" y="2124"/>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F9B8A9-E9D7-49DB-9327-0E257E125BFD}">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rtl="0">
            <a:lnSpc>
              <a:spcPct val="90000"/>
            </a:lnSpc>
            <a:spcBef>
              <a:spcPct val="0"/>
            </a:spcBef>
            <a:spcAft>
              <a:spcPct val="35000"/>
            </a:spcAft>
            <a:buNone/>
          </a:pPr>
          <a:r>
            <a:rPr lang="en-US" sz="3300" kern="1200"/>
            <a:t>WWLOA Chair: David Almond </a:t>
          </a:r>
          <a:endParaRPr lang="en-US" sz="3300" kern="1200">
            <a:latin typeface="Calibri Light"/>
            <a:ea typeface="Roboto"/>
            <a:cs typeface="Calibri Light"/>
          </a:endParaRPr>
        </a:p>
      </dsp:txBody>
      <dsp:txXfrm>
        <a:off x="0" y="2124"/>
        <a:ext cx="10515600" cy="724514"/>
      </dsp:txXfrm>
    </dsp:sp>
    <dsp:sp modelId="{90FC501E-B944-46BC-B9E4-A9AD33545E6C}">
      <dsp:nvSpPr>
        <dsp:cNvPr id="0" name=""/>
        <dsp:cNvSpPr/>
      </dsp:nvSpPr>
      <dsp:spPr>
        <a:xfrm>
          <a:off x="0" y="726639"/>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EE7BA9-B1D7-454B-883B-86789F698D4A}">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rtl="0">
            <a:lnSpc>
              <a:spcPct val="90000"/>
            </a:lnSpc>
            <a:spcBef>
              <a:spcPct val="0"/>
            </a:spcBef>
            <a:spcAft>
              <a:spcPct val="35000"/>
            </a:spcAft>
            <a:buNone/>
          </a:pPr>
          <a:r>
            <a:rPr lang="en-US" sz="3300" b="1" kern="1200">
              <a:latin typeface="Calibri Light"/>
              <a:ea typeface="Roboto"/>
              <a:cs typeface="Calibri Light"/>
            </a:rPr>
            <a:t>Co-President: Sara Towner &amp; Jamie Asaka​</a:t>
          </a:r>
          <a:endParaRPr lang="en-US" sz="3300" b="1" kern="1200"/>
        </a:p>
      </dsp:txBody>
      <dsp:txXfrm>
        <a:off x="0" y="726639"/>
        <a:ext cx="10515600" cy="724514"/>
      </dsp:txXfrm>
    </dsp:sp>
    <dsp:sp modelId="{1EDBF831-AC33-4661-B006-D4EA843A24D9}">
      <dsp:nvSpPr>
        <dsp:cNvPr id="0" name=""/>
        <dsp:cNvSpPr/>
      </dsp:nvSpPr>
      <dsp:spPr>
        <a:xfrm>
          <a:off x="0" y="1451154"/>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3C7F23-B4E8-4405-815D-12F3E7F58C47}">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NEW WEBSITE: Crossbar</a:t>
          </a:r>
        </a:p>
      </dsp:txBody>
      <dsp:txXfrm>
        <a:off x="0" y="1451154"/>
        <a:ext cx="10515600" cy="724514"/>
      </dsp:txXfrm>
    </dsp:sp>
    <dsp:sp modelId="{EC46EEC4-8687-4030-B934-866739563E43}">
      <dsp:nvSpPr>
        <dsp:cNvPr id="0" name=""/>
        <dsp:cNvSpPr/>
      </dsp:nvSpPr>
      <dsp:spPr>
        <a:xfrm>
          <a:off x="0" y="2175669"/>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5CD443-18A5-4338-A9F0-7A6325B8E337}">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rtl="0">
            <a:lnSpc>
              <a:spcPct val="90000"/>
            </a:lnSpc>
            <a:spcBef>
              <a:spcPct val="0"/>
            </a:spcBef>
            <a:spcAft>
              <a:spcPct val="35000"/>
            </a:spcAft>
            <a:buNone/>
          </a:pPr>
          <a:r>
            <a:rPr lang="en-US" sz="3300" kern="1200"/>
            <a:t>8U additional game – </a:t>
          </a:r>
          <a:r>
            <a:rPr lang="en-US" sz="3300" kern="1200">
              <a:latin typeface="Calibri Light" panose="020F0302020204030204"/>
            </a:rPr>
            <a:t>Playing 5 instead of 4</a:t>
          </a:r>
          <a:endParaRPr lang="en-US" sz="3300" kern="1200"/>
        </a:p>
      </dsp:txBody>
      <dsp:txXfrm>
        <a:off x="0" y="2175669"/>
        <a:ext cx="10515600" cy="724514"/>
      </dsp:txXfrm>
    </dsp:sp>
    <dsp:sp modelId="{4A6D86A5-B62A-41E8-A75C-636A403767E9}">
      <dsp:nvSpPr>
        <dsp:cNvPr id="0" name=""/>
        <dsp:cNvSpPr/>
      </dsp:nvSpPr>
      <dsp:spPr>
        <a:xfrm>
          <a:off x="0" y="2900183"/>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EA8D52-AF88-42B6-BB8A-31B8FA0493B1}">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8v8 at 12U  </a:t>
          </a:r>
        </a:p>
      </dsp:txBody>
      <dsp:txXfrm>
        <a:off x="0" y="2900183"/>
        <a:ext cx="10515600" cy="724514"/>
      </dsp:txXfrm>
    </dsp:sp>
    <dsp:sp modelId="{D1F7B117-F826-4D59-AE05-55F2517B90B6}">
      <dsp:nvSpPr>
        <dsp:cNvPr id="0" name=""/>
        <dsp:cNvSpPr/>
      </dsp:nvSpPr>
      <dsp:spPr>
        <a:xfrm>
          <a:off x="0" y="3624698"/>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87E65F-D758-4724-A145-3C58AF73DF34}">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Mercy Rule – Point of Emphasis with WWLOA</a:t>
          </a:r>
        </a:p>
      </dsp:txBody>
      <dsp:txXfrm>
        <a:off x="0" y="3624698"/>
        <a:ext cx="10515600" cy="7245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E0F591-3B1A-4411-ACBA-6FA197DE7E32}">
      <dsp:nvSpPr>
        <dsp:cNvPr id="0" name=""/>
        <dsp:cNvSpPr/>
      </dsp:nvSpPr>
      <dsp:spPr>
        <a:xfrm>
          <a:off x="0" y="1808"/>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2C04A5-F0A7-432B-8B9E-C1F3F421240C}">
      <dsp:nvSpPr>
        <dsp:cNvPr id="0" name=""/>
        <dsp:cNvSpPr/>
      </dsp:nvSpPr>
      <dsp:spPr>
        <a:xfrm>
          <a:off x="233059" y="175158"/>
          <a:ext cx="423745" cy="42374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423A20-FDFA-48F6-86CA-EEA11D16EA87}">
      <dsp:nvSpPr>
        <dsp:cNvPr id="0" name=""/>
        <dsp:cNvSpPr/>
      </dsp:nvSpPr>
      <dsp:spPr>
        <a:xfrm>
          <a:off x="889864" y="1808"/>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JV 10 games </a:t>
          </a:r>
        </a:p>
      </dsp:txBody>
      <dsp:txXfrm>
        <a:off x="889864" y="1808"/>
        <a:ext cx="5355400" cy="770445"/>
      </dsp:txXfrm>
    </dsp:sp>
    <dsp:sp modelId="{B27D1699-6505-4731-BBD3-7985BFFB79BF}">
      <dsp:nvSpPr>
        <dsp:cNvPr id="0" name=""/>
        <dsp:cNvSpPr/>
      </dsp:nvSpPr>
      <dsp:spPr>
        <a:xfrm>
          <a:off x="0" y="964865"/>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701255-9AD3-458E-8A82-5BAEE2E3CC56}">
      <dsp:nvSpPr>
        <dsp:cNvPr id="0" name=""/>
        <dsp:cNvSpPr/>
      </dsp:nvSpPr>
      <dsp:spPr>
        <a:xfrm>
          <a:off x="233059" y="1138215"/>
          <a:ext cx="423745" cy="42374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22F556-9443-41CF-9B80-F7F5829B0B68}">
      <dsp:nvSpPr>
        <dsp:cNvPr id="0" name=""/>
        <dsp:cNvSpPr/>
      </dsp:nvSpPr>
      <dsp:spPr>
        <a:xfrm>
          <a:off x="889864" y="964865"/>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Varsity 12 games </a:t>
          </a:r>
        </a:p>
      </dsp:txBody>
      <dsp:txXfrm>
        <a:off x="889864" y="964865"/>
        <a:ext cx="5355400" cy="770445"/>
      </dsp:txXfrm>
    </dsp:sp>
    <dsp:sp modelId="{110A1EEA-F3AD-493C-858B-0F1B3AAF1D2F}">
      <dsp:nvSpPr>
        <dsp:cNvPr id="0" name=""/>
        <dsp:cNvSpPr/>
      </dsp:nvSpPr>
      <dsp:spPr>
        <a:xfrm>
          <a:off x="0" y="1927922"/>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D1A22D-0E6D-4654-B233-418E241E93A5}">
      <dsp:nvSpPr>
        <dsp:cNvPr id="0" name=""/>
        <dsp:cNvSpPr/>
      </dsp:nvSpPr>
      <dsp:spPr>
        <a:xfrm>
          <a:off x="233059" y="2101272"/>
          <a:ext cx="423745" cy="4237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B58422-7C2E-46FB-B1B2-BEDB10336832}">
      <dsp:nvSpPr>
        <dsp:cNvPr id="0" name=""/>
        <dsp:cNvSpPr/>
      </dsp:nvSpPr>
      <dsp:spPr>
        <a:xfrm>
          <a:off x="889864" y="1927922"/>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11/1/2024 JV &amp; Varsity Registration Opens </a:t>
          </a:r>
        </a:p>
      </dsp:txBody>
      <dsp:txXfrm>
        <a:off x="889864" y="1927922"/>
        <a:ext cx="5355400" cy="770445"/>
      </dsp:txXfrm>
    </dsp:sp>
    <dsp:sp modelId="{BF31B2CE-E833-4936-AD37-A9DF17317C60}">
      <dsp:nvSpPr>
        <dsp:cNvPr id="0" name=""/>
        <dsp:cNvSpPr/>
      </dsp:nvSpPr>
      <dsp:spPr>
        <a:xfrm>
          <a:off x="0" y="2890979"/>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CA7B4F-0293-4AD8-8921-36BA12CC950D}">
      <dsp:nvSpPr>
        <dsp:cNvPr id="0" name=""/>
        <dsp:cNvSpPr/>
      </dsp:nvSpPr>
      <dsp:spPr>
        <a:xfrm>
          <a:off x="233059" y="3064329"/>
          <a:ext cx="423745" cy="4237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BAF7C3-18E4-48E8-BA8B-B8AECF5B76B6}">
      <dsp:nvSpPr>
        <dsp:cNvPr id="0" name=""/>
        <dsp:cNvSpPr/>
      </dsp:nvSpPr>
      <dsp:spPr>
        <a:xfrm>
          <a:off x="889864" y="2890979"/>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11/15/2024 JV &amp; Varsity Registration Deadline </a:t>
          </a:r>
        </a:p>
      </dsp:txBody>
      <dsp:txXfrm>
        <a:off x="889864" y="2890979"/>
        <a:ext cx="5355400" cy="770445"/>
      </dsp:txXfrm>
    </dsp:sp>
    <dsp:sp modelId="{8D96AE7F-4111-4D7F-8E57-0B352DC21639}">
      <dsp:nvSpPr>
        <dsp:cNvPr id="0" name=""/>
        <dsp:cNvSpPr/>
      </dsp:nvSpPr>
      <dsp:spPr>
        <a:xfrm>
          <a:off x="0" y="3854036"/>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9BD1F4-EF6F-4294-B19C-76386C79D939}">
      <dsp:nvSpPr>
        <dsp:cNvPr id="0" name=""/>
        <dsp:cNvSpPr/>
      </dsp:nvSpPr>
      <dsp:spPr>
        <a:xfrm>
          <a:off x="233059" y="4027386"/>
          <a:ext cx="423745" cy="4237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535BF7-A6A9-4020-9C96-484021498A75}">
      <dsp:nvSpPr>
        <dsp:cNvPr id="0" name=""/>
        <dsp:cNvSpPr/>
      </dsp:nvSpPr>
      <dsp:spPr>
        <a:xfrm>
          <a:off x="889864" y="3854036"/>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12/15/2024 HS Registration League Fees Due in Full </a:t>
          </a:r>
        </a:p>
      </dsp:txBody>
      <dsp:txXfrm>
        <a:off x="889864" y="3854036"/>
        <a:ext cx="5355400" cy="770445"/>
      </dsp:txXfrm>
    </dsp:sp>
    <dsp:sp modelId="{FE906245-8D59-4C6D-AB63-502441DC3B2B}">
      <dsp:nvSpPr>
        <dsp:cNvPr id="0" name=""/>
        <dsp:cNvSpPr/>
      </dsp:nvSpPr>
      <dsp:spPr>
        <a:xfrm>
          <a:off x="0" y="4817093"/>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F48A4D-BD34-417B-B7EF-47C1B33DD086}">
      <dsp:nvSpPr>
        <dsp:cNvPr id="0" name=""/>
        <dsp:cNvSpPr/>
      </dsp:nvSpPr>
      <dsp:spPr>
        <a:xfrm>
          <a:off x="233059" y="4990443"/>
          <a:ext cx="423745" cy="42374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0BEE66-0A26-4243-86C0-7309D3372389}">
      <dsp:nvSpPr>
        <dsp:cNvPr id="0" name=""/>
        <dsp:cNvSpPr/>
      </dsp:nvSpPr>
      <dsp:spPr>
        <a:xfrm>
          <a:off x="889864" y="4817093"/>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1/28/2025 Last Day to Drop a JV team for a refund less the $350 deposit</a:t>
          </a:r>
        </a:p>
      </dsp:txBody>
      <dsp:txXfrm>
        <a:off x="889864" y="4817093"/>
        <a:ext cx="5355400" cy="7704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AE0E4-9E27-D94F-B945-46384478914D}">
      <dsp:nvSpPr>
        <dsp:cNvPr id="0" name=""/>
        <dsp:cNvSpPr/>
      </dsp:nvSpPr>
      <dsp:spPr>
        <a:xfrm>
          <a:off x="0" y="3275482"/>
          <a:ext cx="10515600" cy="10750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Post MLK Day – Beginning of Season is HS Coaching Dead Period </a:t>
          </a:r>
        </a:p>
      </dsp:txBody>
      <dsp:txXfrm>
        <a:off x="0" y="3275482"/>
        <a:ext cx="10515600" cy="580546"/>
      </dsp:txXfrm>
    </dsp:sp>
    <dsp:sp modelId="{6C46BC14-0E31-B24E-893E-ACA8F6603319}">
      <dsp:nvSpPr>
        <dsp:cNvPr id="0" name=""/>
        <dsp:cNvSpPr/>
      </dsp:nvSpPr>
      <dsp:spPr>
        <a:xfrm>
          <a:off x="5134" y="3834527"/>
          <a:ext cx="3501776" cy="4945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Captain’s Practices OK	</a:t>
          </a:r>
        </a:p>
      </dsp:txBody>
      <dsp:txXfrm>
        <a:off x="5134" y="3834527"/>
        <a:ext cx="3501776" cy="494539"/>
      </dsp:txXfrm>
    </dsp:sp>
    <dsp:sp modelId="{D1EDC505-47BF-CD47-9FA3-1335DC08DBC7}">
      <dsp:nvSpPr>
        <dsp:cNvPr id="0" name=""/>
        <dsp:cNvSpPr/>
      </dsp:nvSpPr>
      <dsp:spPr>
        <a:xfrm>
          <a:off x="3506911" y="3834527"/>
          <a:ext cx="3501776" cy="4945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Year-Round Conditioning OK </a:t>
          </a:r>
        </a:p>
      </dsp:txBody>
      <dsp:txXfrm>
        <a:off x="3506911" y="3834527"/>
        <a:ext cx="3501776" cy="494539"/>
      </dsp:txXfrm>
    </dsp:sp>
    <dsp:sp modelId="{0B5A76E3-5474-1446-BDE0-1FA37EE7A9B7}">
      <dsp:nvSpPr>
        <dsp:cNvPr id="0" name=""/>
        <dsp:cNvSpPr/>
      </dsp:nvSpPr>
      <dsp:spPr>
        <a:xfrm>
          <a:off x="7008688" y="3834527"/>
          <a:ext cx="3501776" cy="4945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Youth Recruitment OK</a:t>
          </a:r>
        </a:p>
      </dsp:txBody>
      <dsp:txXfrm>
        <a:off x="7008688" y="3834527"/>
        <a:ext cx="3501776" cy="494539"/>
      </dsp:txXfrm>
    </dsp:sp>
    <dsp:sp modelId="{30724C6A-9B9E-6C4E-9F38-5EB58D3AE0B2}">
      <dsp:nvSpPr>
        <dsp:cNvPr id="0" name=""/>
        <dsp:cNvSpPr/>
      </dsp:nvSpPr>
      <dsp:spPr>
        <a:xfrm rot="10800000">
          <a:off x="0" y="1638125"/>
          <a:ext cx="10515600" cy="165348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HS Coaches CAN coach the youth players that feed into their HS program </a:t>
          </a:r>
        </a:p>
      </dsp:txBody>
      <dsp:txXfrm rot="10800000">
        <a:off x="0" y="1638125"/>
        <a:ext cx="10515600" cy="1074383"/>
      </dsp:txXfrm>
    </dsp:sp>
    <dsp:sp modelId="{C2C55471-86BF-5B47-99DA-E16891FBCC3E}">
      <dsp:nvSpPr>
        <dsp:cNvPr id="0" name=""/>
        <dsp:cNvSpPr/>
      </dsp:nvSpPr>
      <dsp:spPr>
        <a:xfrm rot="10800000">
          <a:off x="0" y="769"/>
          <a:ext cx="10515600" cy="165348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In-Season Coaches CANNOT coach their in-season players Labor Day – MLK Day unless…</a:t>
          </a:r>
        </a:p>
      </dsp:txBody>
      <dsp:txXfrm rot="-10800000">
        <a:off x="0" y="769"/>
        <a:ext cx="10515600" cy="580372"/>
      </dsp:txXfrm>
    </dsp:sp>
    <dsp:sp modelId="{31118B99-4DC1-5A46-87BE-4579A5FFE24B}">
      <dsp:nvSpPr>
        <dsp:cNvPr id="0" name=""/>
        <dsp:cNvSpPr/>
      </dsp:nvSpPr>
      <dsp:spPr>
        <a:xfrm>
          <a:off x="0" y="581141"/>
          <a:ext cx="5257799" cy="494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Open to ALL WSLA players</a:t>
          </a:r>
        </a:p>
      </dsp:txBody>
      <dsp:txXfrm>
        <a:off x="0" y="581141"/>
        <a:ext cx="5257799" cy="494391"/>
      </dsp:txXfrm>
    </dsp:sp>
    <dsp:sp modelId="{462B3E72-7677-D343-87BE-828D6AA71B59}">
      <dsp:nvSpPr>
        <dsp:cNvPr id="0" name=""/>
        <dsp:cNvSpPr/>
      </dsp:nvSpPr>
      <dsp:spPr>
        <a:xfrm>
          <a:off x="5257800" y="581141"/>
          <a:ext cx="5257799" cy="4943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Posted</a:t>
          </a:r>
          <a:r>
            <a:rPr lang="en-US" sz="1600" kern="1200"/>
            <a:t> on the WSLA website</a:t>
          </a:r>
          <a:r>
            <a:rPr lang="en-US" sz="1600" kern="1200">
              <a:latin typeface="Calibri Light" panose="020F0302020204030204"/>
            </a:rPr>
            <a:t> AT LEAST</a:t>
          </a:r>
          <a:r>
            <a:rPr lang="en-US" sz="1600" kern="1200"/>
            <a:t> 7 days before the practices/clinic begins</a:t>
          </a:r>
        </a:p>
      </dsp:txBody>
      <dsp:txXfrm>
        <a:off x="5257800" y="581141"/>
        <a:ext cx="5257799" cy="4943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6DB47-72E5-4FE1-8946-2B6CF90F6783}">
      <dsp:nvSpPr>
        <dsp:cNvPr id="0" name=""/>
        <dsp:cNvSpPr/>
      </dsp:nvSpPr>
      <dsp:spPr>
        <a:xfrm>
          <a:off x="0" y="707092"/>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5289B3-10B5-4DEC-910B-DE8C7AC12A11}">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9777FA-46E5-43B6-8A60-15A8710757ED}">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Youth and HS Calendar Dates are available under About -&gt; Important Dates </a:t>
          </a:r>
        </a:p>
      </dsp:txBody>
      <dsp:txXfrm>
        <a:off x="1507738" y="707092"/>
        <a:ext cx="9007861" cy="1305401"/>
      </dsp:txXfrm>
    </dsp:sp>
    <dsp:sp modelId="{F5310AB6-74D1-47BA-92EB-F0B7A542F56C}">
      <dsp:nvSpPr>
        <dsp:cNvPr id="0" name=""/>
        <dsp:cNvSpPr/>
      </dsp:nvSpPr>
      <dsp:spPr>
        <a:xfrm>
          <a:off x="0" y="2338844"/>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0B9C78-2B3D-495F-A352-5DF5B141F8CD}">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148B54-7A97-436B-9DCB-E7DE5CD34512}">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Season Begins February 24, 2025</a:t>
          </a:r>
        </a:p>
      </dsp:txBody>
      <dsp:txXfrm>
        <a:off x="1507738" y="2338844"/>
        <a:ext cx="9007861" cy="13054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D279C-868F-4AAC-AEFB-89D6A43DB65F}">
      <dsp:nvSpPr>
        <dsp:cNvPr id="0" name=""/>
        <dsp:cNvSpPr/>
      </dsp:nvSpPr>
      <dsp:spPr>
        <a:xfrm>
          <a:off x="525780" y="2336668"/>
          <a:ext cx="4206239"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8 Mar. and 9 Mar.</a:t>
          </a:r>
        </a:p>
      </dsp:txBody>
      <dsp:txXfrm>
        <a:off x="525780" y="2336668"/>
        <a:ext cx="4206239" cy="491701"/>
      </dsp:txXfrm>
    </dsp:sp>
    <dsp:sp modelId="{BE5A3017-43C4-42E5-8CC5-78F74A5E343B}">
      <dsp:nvSpPr>
        <dsp:cNvPr id="0" name=""/>
        <dsp:cNvSpPr/>
      </dsp:nvSpPr>
      <dsp:spPr>
        <a:xfrm>
          <a:off x="0" y="2088642"/>
          <a:ext cx="10515600" cy="1740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483A1F-23AB-4902-B845-10B62B68B54A}">
      <dsp:nvSpPr>
        <dsp:cNvPr id="0" name=""/>
        <dsp:cNvSpPr/>
      </dsp:nvSpPr>
      <dsp:spPr>
        <a:xfrm>
          <a:off x="315468" y="628088"/>
          <a:ext cx="4626864" cy="7208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High School – March 8 &amp; 9, 2025 (More to come on locations) </a:t>
          </a:r>
        </a:p>
      </dsp:txBody>
      <dsp:txXfrm>
        <a:off x="315468" y="628088"/>
        <a:ext cx="4626864" cy="720826"/>
      </dsp:txXfrm>
    </dsp:sp>
    <dsp:sp modelId="{C55F8B00-F29D-4222-9517-3E52E76E997B}">
      <dsp:nvSpPr>
        <dsp:cNvPr id="0" name=""/>
        <dsp:cNvSpPr/>
      </dsp:nvSpPr>
      <dsp:spPr>
        <a:xfrm>
          <a:off x="2628900" y="1348914"/>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37BFBF0-5D7A-4178-BE58-482125C8609A}">
      <dsp:nvSpPr>
        <dsp:cNvPr id="0" name=""/>
        <dsp:cNvSpPr/>
      </dsp:nvSpPr>
      <dsp:spPr>
        <a:xfrm>
          <a:off x="5783580" y="1522968"/>
          <a:ext cx="4206239"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15 Mar. and 16 Mar.</a:t>
          </a:r>
        </a:p>
      </dsp:txBody>
      <dsp:txXfrm>
        <a:off x="5783580" y="1522968"/>
        <a:ext cx="4206239" cy="491701"/>
      </dsp:txXfrm>
    </dsp:sp>
    <dsp:sp modelId="{D2E8EFC6-B5CF-48C7-8B77-36F12581F530}">
      <dsp:nvSpPr>
        <dsp:cNvPr id="0" name=""/>
        <dsp:cNvSpPr/>
      </dsp:nvSpPr>
      <dsp:spPr>
        <a:xfrm>
          <a:off x="5573268" y="3002423"/>
          <a:ext cx="4626864" cy="7208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Youth – March 15 &amp; 16, 2025 (More to come on locations) </a:t>
          </a:r>
        </a:p>
      </dsp:txBody>
      <dsp:txXfrm>
        <a:off x="5573268" y="3002423"/>
        <a:ext cx="4626864" cy="720826"/>
      </dsp:txXfrm>
    </dsp:sp>
    <dsp:sp modelId="{DC6EEE66-DA37-4B67-B67A-C0A597B4E0AC}">
      <dsp:nvSpPr>
        <dsp:cNvPr id="0" name=""/>
        <dsp:cNvSpPr/>
      </dsp:nvSpPr>
      <dsp:spPr>
        <a:xfrm>
          <a:off x="7886700" y="2262695"/>
          <a:ext cx="0" cy="739727"/>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3C82206-7DC3-4791-BDFA-C71EECCF43DD}">
      <dsp:nvSpPr>
        <dsp:cNvPr id="0" name=""/>
        <dsp:cNvSpPr/>
      </dsp:nvSpPr>
      <dsp:spPr>
        <a:xfrm>
          <a:off x="2574508"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13FA545-7C23-42B2-887A-6F3CB24596FA}">
      <dsp:nvSpPr>
        <dsp:cNvPr id="0" name=""/>
        <dsp:cNvSpPr/>
      </dsp:nvSpPr>
      <dsp:spPr>
        <a:xfrm>
          <a:off x="7832308"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F016C-035E-4692-AB93-A7BB4C99B489}">
      <dsp:nvSpPr>
        <dsp:cNvPr id="0" name=""/>
        <dsp:cNvSpPr/>
      </dsp:nvSpPr>
      <dsp:spPr>
        <a:xfrm>
          <a:off x="0" y="332468"/>
          <a:ext cx="105156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Know your boundaries/Know your players </a:t>
          </a:r>
        </a:p>
      </dsp:txBody>
      <dsp:txXfrm>
        <a:off x="37467" y="369935"/>
        <a:ext cx="10440666" cy="692586"/>
      </dsp:txXfrm>
    </dsp:sp>
    <dsp:sp modelId="{3165C7B1-1ACC-4C26-B89B-9F4795ADF2BC}">
      <dsp:nvSpPr>
        <dsp:cNvPr id="0" name=""/>
        <dsp:cNvSpPr/>
      </dsp:nvSpPr>
      <dsp:spPr>
        <a:xfrm>
          <a:off x="0" y="1099988"/>
          <a:ext cx="10515600" cy="129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Post boundaries on homepage of program website </a:t>
          </a:r>
        </a:p>
        <a:p>
          <a:pPr marL="228600" lvl="1" indent="-228600" algn="l" defTabSz="1111250">
            <a:lnSpc>
              <a:spcPct val="90000"/>
            </a:lnSpc>
            <a:spcBef>
              <a:spcPct val="0"/>
            </a:spcBef>
            <a:spcAft>
              <a:spcPct val="20000"/>
            </a:spcAft>
            <a:buChar char="•"/>
          </a:pPr>
          <a:r>
            <a:rPr lang="en-US" sz="2500" kern="1200"/>
            <a:t>Boundaries should be clear within registration </a:t>
          </a:r>
        </a:p>
        <a:p>
          <a:pPr marL="228600" lvl="1" indent="-228600" algn="l" defTabSz="1111250">
            <a:lnSpc>
              <a:spcPct val="90000"/>
            </a:lnSpc>
            <a:spcBef>
              <a:spcPct val="0"/>
            </a:spcBef>
            <a:spcAft>
              <a:spcPct val="20000"/>
            </a:spcAft>
            <a:buChar char="•"/>
          </a:pPr>
          <a:r>
            <a:rPr lang="en-US" sz="2500" kern="1200"/>
            <a:t>Verify participant addresses long before practices start </a:t>
          </a:r>
        </a:p>
      </dsp:txBody>
      <dsp:txXfrm>
        <a:off x="0" y="1099988"/>
        <a:ext cx="10515600" cy="1291680"/>
      </dsp:txXfrm>
    </dsp:sp>
    <dsp:sp modelId="{390A8236-2D2F-49F6-AE07-97B20AC376AE}">
      <dsp:nvSpPr>
        <dsp:cNvPr id="0" name=""/>
        <dsp:cNvSpPr/>
      </dsp:nvSpPr>
      <dsp:spPr>
        <a:xfrm>
          <a:off x="0" y="2391669"/>
          <a:ext cx="105156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Youth &amp; HS assignment charts on WSLAX.org </a:t>
          </a:r>
        </a:p>
      </dsp:txBody>
      <dsp:txXfrm>
        <a:off x="37467" y="2429136"/>
        <a:ext cx="10440666" cy="692586"/>
      </dsp:txXfrm>
    </dsp:sp>
    <dsp:sp modelId="{22678BAE-7722-43F6-9FF1-1266C345C76E}">
      <dsp:nvSpPr>
        <dsp:cNvPr id="0" name=""/>
        <dsp:cNvSpPr/>
      </dsp:nvSpPr>
      <dsp:spPr>
        <a:xfrm>
          <a:off x="0" y="3251349"/>
          <a:ext cx="105156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Player assignment rules in the handbook – questions ask MK</a:t>
          </a:r>
        </a:p>
      </dsp:txBody>
      <dsp:txXfrm>
        <a:off x="37467" y="3288816"/>
        <a:ext cx="10440666" cy="6925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C455F2-B2C2-47A6-839A-EF60C790D258}">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7D9139-173A-40BF-89EF-B14FAD3C836C}">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Be sure to be reserving fields now </a:t>
          </a:r>
        </a:p>
      </dsp:txBody>
      <dsp:txXfrm>
        <a:off x="0" y="0"/>
        <a:ext cx="10515600" cy="1087834"/>
      </dsp:txXfrm>
    </dsp:sp>
    <dsp:sp modelId="{8DBDA339-36A9-4CA7-B00D-47525C279C73}">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9F74E6-7030-48C2-A5E9-9BD0D7D02FA9}">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kern="1200"/>
            <a:t>14U, 12U, 10U will be scheduled 8 games; 8U will be scheduled</a:t>
          </a:r>
          <a:r>
            <a:rPr lang="en-US" sz="2200" kern="1200">
              <a:latin typeface="Calibri Light" panose="020F0302020204030204"/>
            </a:rPr>
            <a:t> 5</a:t>
          </a:r>
          <a:r>
            <a:rPr lang="en-US" sz="2200" kern="1200"/>
            <a:t> games (an increase from 4 last year</a:t>
          </a:r>
          <a:r>
            <a:rPr lang="en-US" sz="2200" kern="1200">
              <a:latin typeface="Calibri Light" panose="020F0302020204030204"/>
            </a:rPr>
            <a:t>). This does mean 8U MAY start before spring break – based on teams availability.</a:t>
          </a:r>
          <a:endParaRPr lang="en-US" sz="2200" kern="1200"/>
        </a:p>
      </dsp:txBody>
      <dsp:txXfrm>
        <a:off x="0" y="1087834"/>
        <a:ext cx="10515600" cy="1087834"/>
      </dsp:txXfrm>
    </dsp:sp>
    <dsp:sp modelId="{709DC7F8-9702-46A6-80CD-8761C89A7B1C}">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B7B504-59DD-4BE5-9571-4281DED019B4}">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Teams will be scheduled regionally </a:t>
          </a:r>
        </a:p>
      </dsp:txBody>
      <dsp:txXfrm>
        <a:off x="0" y="2175669"/>
        <a:ext cx="10515600" cy="1087834"/>
      </dsp:txXfrm>
    </dsp:sp>
    <dsp:sp modelId="{831437ED-0E7E-4675-947C-39A4058466C9}">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EC23B2-73EA-40C9-98A9-84CD6CEC573D}">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May potentially play the same team more than once </a:t>
          </a:r>
        </a:p>
      </dsp:txBody>
      <dsp:txXfrm>
        <a:off x="0" y="3263503"/>
        <a:ext cx="10515600" cy="10878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4950F-3511-4160-A4E2-748EAC5132FE}">
      <dsp:nvSpPr>
        <dsp:cNvPr id="0" name=""/>
        <dsp:cNvSpPr/>
      </dsp:nvSpPr>
      <dsp:spPr>
        <a:xfrm>
          <a:off x="82613" y="90470"/>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D2152C-549C-433B-B04F-F613AD964630}">
      <dsp:nvSpPr>
        <dsp:cNvPr id="0" name=""/>
        <dsp:cNvSpPr/>
      </dsp:nvSpPr>
      <dsp:spPr>
        <a:xfrm>
          <a:off x="271034" y="278892"/>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9504CE-297A-43B1-B12F-DEB1E6F70360}">
      <dsp:nvSpPr>
        <dsp:cNvPr id="0" name=""/>
        <dsp:cNvSpPr/>
      </dsp:nvSpPr>
      <dsp:spPr>
        <a:xfrm>
          <a:off x="1172126" y="90470"/>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a:t>11/20/2024 </a:t>
          </a:r>
          <a:r>
            <a:rPr lang="en-US" sz="1100" kern="1200"/>
            <a:t>Scheduling Point of Contact due to admin@wslax.org </a:t>
          </a:r>
        </a:p>
      </dsp:txBody>
      <dsp:txXfrm>
        <a:off x="1172126" y="90470"/>
        <a:ext cx="2114937" cy="897246"/>
      </dsp:txXfrm>
    </dsp:sp>
    <dsp:sp modelId="{C37CDB12-8D81-47D8-8FA8-CE06FA0B31F2}">
      <dsp:nvSpPr>
        <dsp:cNvPr id="0" name=""/>
        <dsp:cNvSpPr/>
      </dsp:nvSpPr>
      <dsp:spPr>
        <a:xfrm>
          <a:off x="3655575" y="90470"/>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0585C0-FFF8-4049-8348-532C45FE1FD6}">
      <dsp:nvSpPr>
        <dsp:cNvPr id="0" name=""/>
        <dsp:cNvSpPr/>
      </dsp:nvSpPr>
      <dsp:spPr>
        <a:xfrm>
          <a:off x="3843996" y="278892"/>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28E360-9D4A-48F2-9682-7DB185CFE4FE}">
      <dsp:nvSpPr>
        <dsp:cNvPr id="0" name=""/>
        <dsp:cNvSpPr/>
      </dsp:nvSpPr>
      <dsp:spPr>
        <a:xfrm>
          <a:off x="4745088" y="90470"/>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a:t>1/15/2025 </a:t>
          </a:r>
          <a:r>
            <a:rPr lang="en-US" sz="1100" kern="1200"/>
            <a:t>Registration Opens </a:t>
          </a:r>
        </a:p>
      </dsp:txBody>
      <dsp:txXfrm>
        <a:off x="4745088" y="90470"/>
        <a:ext cx="2114937" cy="897246"/>
      </dsp:txXfrm>
    </dsp:sp>
    <dsp:sp modelId="{B18F986B-4673-4597-82D9-22D5BC19901C}">
      <dsp:nvSpPr>
        <dsp:cNvPr id="0" name=""/>
        <dsp:cNvSpPr/>
      </dsp:nvSpPr>
      <dsp:spPr>
        <a:xfrm>
          <a:off x="7228536" y="90470"/>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CDCB25-EE0D-424A-9801-0A5D59A4556D}">
      <dsp:nvSpPr>
        <dsp:cNvPr id="0" name=""/>
        <dsp:cNvSpPr/>
      </dsp:nvSpPr>
      <dsp:spPr>
        <a:xfrm>
          <a:off x="7416958" y="278892"/>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9E85CA-55C8-4B77-AC11-F525B6607F08}">
      <dsp:nvSpPr>
        <dsp:cNvPr id="0" name=""/>
        <dsp:cNvSpPr/>
      </dsp:nvSpPr>
      <dsp:spPr>
        <a:xfrm>
          <a:off x="8318049" y="90470"/>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Schedule Forms should be filled out </a:t>
          </a:r>
          <a:r>
            <a:rPr lang="en-US" sz="1100" b="1" kern="1200"/>
            <a:t>WITH </a:t>
          </a:r>
          <a:r>
            <a:rPr lang="en-US" sz="1100" kern="1200"/>
            <a:t>coaches </a:t>
          </a:r>
        </a:p>
      </dsp:txBody>
      <dsp:txXfrm>
        <a:off x="8318049" y="90470"/>
        <a:ext cx="2114937" cy="897246"/>
      </dsp:txXfrm>
    </dsp:sp>
    <dsp:sp modelId="{6ADB0339-BB71-4E46-939C-9225E0800C9C}">
      <dsp:nvSpPr>
        <dsp:cNvPr id="0" name=""/>
        <dsp:cNvSpPr/>
      </dsp:nvSpPr>
      <dsp:spPr>
        <a:xfrm>
          <a:off x="82613" y="1727649"/>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C58D3B-5F27-43C6-BA92-C81EC85246D5}">
      <dsp:nvSpPr>
        <dsp:cNvPr id="0" name=""/>
        <dsp:cNvSpPr/>
      </dsp:nvSpPr>
      <dsp:spPr>
        <a:xfrm>
          <a:off x="271034" y="1916070"/>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448B89-0D57-462A-9002-DBDB31589AF5}">
      <dsp:nvSpPr>
        <dsp:cNvPr id="0" name=""/>
        <dsp:cNvSpPr/>
      </dsp:nvSpPr>
      <dsp:spPr>
        <a:xfrm>
          <a:off x="1172126" y="172764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ONLY 2 BLACKOUT weekends allowed, more than that reduces the # of games you will be scheduled </a:t>
          </a:r>
        </a:p>
      </dsp:txBody>
      <dsp:txXfrm>
        <a:off x="1172126" y="1727649"/>
        <a:ext cx="2114937" cy="897246"/>
      </dsp:txXfrm>
    </dsp:sp>
    <dsp:sp modelId="{C8FFE4FF-B745-48E7-BA62-F175EAAAF339}">
      <dsp:nvSpPr>
        <dsp:cNvPr id="0" name=""/>
        <dsp:cNvSpPr/>
      </dsp:nvSpPr>
      <dsp:spPr>
        <a:xfrm>
          <a:off x="3655575" y="1727649"/>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985FD5-936A-4334-B087-0E5F2F1BE9CD}">
      <dsp:nvSpPr>
        <dsp:cNvPr id="0" name=""/>
        <dsp:cNvSpPr/>
      </dsp:nvSpPr>
      <dsp:spPr>
        <a:xfrm>
          <a:off x="3843996" y="1916070"/>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587EA3-71F5-4B3A-900D-F98537A899F9}">
      <dsp:nvSpPr>
        <dsp:cNvPr id="0" name=""/>
        <dsp:cNvSpPr/>
      </dsp:nvSpPr>
      <dsp:spPr>
        <a:xfrm>
          <a:off x="4745088" y="172764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a:t>1/27/2025 </a:t>
          </a:r>
          <a:r>
            <a:rPr lang="en-US" sz="1100" kern="1200"/>
            <a:t>DEADLINE for Registration, Fees in FULL &amp; Scheduling Forms </a:t>
          </a:r>
        </a:p>
      </dsp:txBody>
      <dsp:txXfrm>
        <a:off x="4745088" y="1727649"/>
        <a:ext cx="2114937" cy="897246"/>
      </dsp:txXfrm>
    </dsp:sp>
    <dsp:sp modelId="{D4815FB0-4A75-4097-9B6B-FC36CC42B719}">
      <dsp:nvSpPr>
        <dsp:cNvPr id="0" name=""/>
        <dsp:cNvSpPr/>
      </dsp:nvSpPr>
      <dsp:spPr>
        <a:xfrm>
          <a:off x="7228536" y="1727649"/>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27E9DD-3762-4CC3-81DE-7A91B10DC5E5}">
      <dsp:nvSpPr>
        <dsp:cNvPr id="0" name=""/>
        <dsp:cNvSpPr/>
      </dsp:nvSpPr>
      <dsp:spPr>
        <a:xfrm>
          <a:off x="7416958" y="1916070"/>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24C4D6-F661-41CA-B031-591ADFE38AFE}">
      <dsp:nvSpPr>
        <dsp:cNvPr id="0" name=""/>
        <dsp:cNvSpPr/>
      </dsp:nvSpPr>
      <dsp:spPr>
        <a:xfrm>
          <a:off x="8318049" y="172764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Programs pay in FULL at time of registration with credit card or e- check. </a:t>
          </a:r>
        </a:p>
      </dsp:txBody>
      <dsp:txXfrm>
        <a:off x="8318049" y="1727649"/>
        <a:ext cx="2114937" cy="897246"/>
      </dsp:txXfrm>
    </dsp:sp>
    <dsp:sp modelId="{8104D3AA-78CB-43B7-9376-50D34F781C33}">
      <dsp:nvSpPr>
        <dsp:cNvPr id="0" name=""/>
        <dsp:cNvSpPr/>
      </dsp:nvSpPr>
      <dsp:spPr>
        <a:xfrm>
          <a:off x="82613" y="3364827"/>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0028CE-6C6D-443E-83A2-8BBDAEC80294}">
      <dsp:nvSpPr>
        <dsp:cNvPr id="0" name=""/>
        <dsp:cNvSpPr/>
      </dsp:nvSpPr>
      <dsp:spPr>
        <a:xfrm>
          <a:off x="271034" y="3553249"/>
          <a:ext cx="520402" cy="52040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8AAF36-FA65-459B-B962-72EF18E25360}">
      <dsp:nvSpPr>
        <dsp:cNvPr id="0" name=""/>
        <dsp:cNvSpPr/>
      </dsp:nvSpPr>
      <dsp:spPr>
        <a:xfrm>
          <a:off x="1172126" y="3364827"/>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Schedule Change Deadlines – if they are not met games will not be rescheduled, NO EXCEPTIONS. Programs are responsible for knowing the deadlines </a:t>
          </a:r>
        </a:p>
      </dsp:txBody>
      <dsp:txXfrm>
        <a:off x="1172126" y="3364827"/>
        <a:ext cx="2114937" cy="8972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B18BC-03FF-4E97-ADFF-827F403DE93B}">
      <dsp:nvSpPr>
        <dsp:cNvPr id="0" name=""/>
        <dsp:cNvSpPr/>
      </dsp:nvSpPr>
      <dsp:spPr>
        <a:xfrm>
          <a:off x="0" y="231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4478FD-5D20-4291-B978-C792111366C2}">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C671F0-823E-45E0-AEC4-114848C17C87}">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a:t>Discussing Recruitment </a:t>
          </a:r>
        </a:p>
      </dsp:txBody>
      <dsp:txXfrm>
        <a:off x="1357965" y="2319"/>
        <a:ext cx="4887299" cy="1175727"/>
      </dsp:txXfrm>
    </dsp:sp>
    <dsp:sp modelId="{011581CB-5293-4E17-97ED-BB0AAB2E3DE2}">
      <dsp:nvSpPr>
        <dsp:cNvPr id="0" name=""/>
        <dsp:cNvSpPr/>
      </dsp:nvSpPr>
      <dsp:spPr>
        <a:xfrm>
          <a:off x="0" y="147197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02BC01-AE1A-4D14-9EB5-1820D6366810}">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2731D4-1755-4ACD-A2B4-6C62DFD464EE}">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a:t>8v8 for 12U continued discussion</a:t>
          </a:r>
        </a:p>
      </dsp:txBody>
      <dsp:txXfrm>
        <a:off x="1357965" y="1471979"/>
        <a:ext cx="4887299" cy="1175727"/>
      </dsp:txXfrm>
    </dsp:sp>
    <dsp:sp modelId="{34CD6356-9323-409E-ADB8-6892E236825F}">
      <dsp:nvSpPr>
        <dsp:cNvPr id="0" name=""/>
        <dsp:cNvSpPr/>
      </dsp:nvSpPr>
      <dsp:spPr>
        <a:xfrm>
          <a:off x="0" y="294163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B6A2E7-795B-406B-B78B-CAA1C009E0AD}">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FE5B7D-0674-45CC-BD81-97756743400D}">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a:t>Today in this room after the meeting </a:t>
          </a:r>
        </a:p>
      </dsp:txBody>
      <dsp:txXfrm>
        <a:off x="1357965" y="2941639"/>
        <a:ext cx="4887299" cy="1175727"/>
      </dsp:txXfrm>
    </dsp:sp>
    <dsp:sp modelId="{620FADF1-8D69-4EB7-B536-8F315FCAB96F}">
      <dsp:nvSpPr>
        <dsp:cNvPr id="0" name=""/>
        <dsp:cNvSpPr/>
      </dsp:nvSpPr>
      <dsp:spPr>
        <a:xfrm>
          <a:off x="0" y="441129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74ABDB-6853-475C-9B4A-4BF51BBC5924}">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DE6741-4B22-48CD-8DAD-BA23DC8BD549}">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a:t>Even if you didn’t RSVP you are welcome to join if you have the time </a:t>
          </a:r>
        </a:p>
      </dsp:txBody>
      <dsp:txXfrm>
        <a:off x="1357965" y="4411299"/>
        <a:ext cx="4887299" cy="11757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50579-DC22-4309-8B6A-862629705F8C}">
      <dsp:nvSpPr>
        <dsp:cNvPr id="0" name=""/>
        <dsp:cNvSpPr/>
      </dsp:nvSpPr>
      <dsp:spPr>
        <a:xfrm>
          <a:off x="0" y="45864"/>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Play Everyone in your Conference </a:t>
          </a:r>
        </a:p>
      </dsp:txBody>
      <dsp:txXfrm>
        <a:off x="22246" y="68110"/>
        <a:ext cx="10471108" cy="411223"/>
      </dsp:txXfrm>
    </dsp:sp>
    <dsp:sp modelId="{326625FF-C50A-4909-98B3-B45067586D4C}">
      <dsp:nvSpPr>
        <dsp:cNvPr id="0" name=""/>
        <dsp:cNvSpPr/>
      </dsp:nvSpPr>
      <dsp:spPr>
        <a:xfrm>
          <a:off x="0" y="501579"/>
          <a:ext cx="10515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Eastern conference 2x </a:t>
          </a:r>
        </a:p>
      </dsp:txBody>
      <dsp:txXfrm>
        <a:off x="0" y="501579"/>
        <a:ext cx="10515600" cy="314640"/>
      </dsp:txXfrm>
    </dsp:sp>
    <dsp:sp modelId="{D5920D14-64F0-4EEC-A10F-EF05CA4C9F5F}">
      <dsp:nvSpPr>
        <dsp:cNvPr id="0" name=""/>
        <dsp:cNvSpPr/>
      </dsp:nvSpPr>
      <dsp:spPr>
        <a:xfrm>
          <a:off x="0" y="816219"/>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Out of Conference games will consider </a:t>
          </a:r>
        </a:p>
      </dsp:txBody>
      <dsp:txXfrm>
        <a:off x="22246" y="838465"/>
        <a:ext cx="10471108" cy="411223"/>
      </dsp:txXfrm>
    </dsp:sp>
    <dsp:sp modelId="{0A6623AA-A260-4143-9AFC-8296D913C4B3}">
      <dsp:nvSpPr>
        <dsp:cNvPr id="0" name=""/>
        <dsp:cNvSpPr/>
      </dsp:nvSpPr>
      <dsp:spPr>
        <a:xfrm>
          <a:off x="0" y="1271934"/>
          <a:ext cx="10515600"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Power Rankings </a:t>
          </a:r>
        </a:p>
        <a:p>
          <a:pPr marL="114300" lvl="1" indent="-114300" algn="l" defTabSz="666750">
            <a:lnSpc>
              <a:spcPct val="90000"/>
            </a:lnSpc>
            <a:spcBef>
              <a:spcPct val="0"/>
            </a:spcBef>
            <a:spcAft>
              <a:spcPct val="20000"/>
            </a:spcAft>
            <a:buChar char="•"/>
          </a:pPr>
          <a:r>
            <a:rPr lang="en-US" sz="1500" kern="1200"/>
            <a:t>Availability and Travel  </a:t>
          </a:r>
        </a:p>
        <a:p>
          <a:pPr marL="114300" lvl="1" indent="-114300" algn="l" defTabSz="666750">
            <a:lnSpc>
              <a:spcPct val="90000"/>
            </a:lnSpc>
            <a:spcBef>
              <a:spcPct val="0"/>
            </a:spcBef>
            <a:spcAft>
              <a:spcPct val="20000"/>
            </a:spcAft>
            <a:buChar char="•"/>
          </a:pPr>
          <a:r>
            <a:rPr lang="en-US" sz="1500" kern="1200"/>
            <a:t>Requests – Both teams need to make request to have it placed on the schedule </a:t>
          </a:r>
        </a:p>
      </dsp:txBody>
      <dsp:txXfrm>
        <a:off x="0" y="1271934"/>
        <a:ext cx="10515600" cy="786599"/>
      </dsp:txXfrm>
    </dsp:sp>
    <dsp:sp modelId="{C640390F-5D5E-4FBE-9321-95E0254BFD72}">
      <dsp:nvSpPr>
        <dsp:cNvPr id="0" name=""/>
        <dsp:cNvSpPr/>
      </dsp:nvSpPr>
      <dsp:spPr>
        <a:xfrm>
          <a:off x="0" y="2058534"/>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Reserve field time for playoffs (games must be 5:30pm or later) </a:t>
          </a:r>
        </a:p>
      </dsp:txBody>
      <dsp:txXfrm>
        <a:off x="22246" y="2080780"/>
        <a:ext cx="10471108" cy="411223"/>
      </dsp:txXfrm>
    </dsp:sp>
    <dsp:sp modelId="{1D38587F-A992-40A4-A4E9-9236B1158801}">
      <dsp:nvSpPr>
        <dsp:cNvPr id="0" name=""/>
        <dsp:cNvSpPr/>
      </dsp:nvSpPr>
      <dsp:spPr>
        <a:xfrm>
          <a:off x="0" y="2568969"/>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1st Round May 5 &amp; 6 | 2nd Round May 8 &amp; 9th </a:t>
          </a:r>
        </a:p>
      </dsp:txBody>
      <dsp:txXfrm>
        <a:off x="22246" y="2591215"/>
        <a:ext cx="10471108" cy="411223"/>
      </dsp:txXfrm>
    </dsp:sp>
    <dsp:sp modelId="{5B6695DF-7D38-4111-8706-4000E7288F59}">
      <dsp:nvSpPr>
        <dsp:cNvPr id="0" name=""/>
        <dsp:cNvSpPr/>
      </dsp:nvSpPr>
      <dsp:spPr>
        <a:xfrm>
          <a:off x="0" y="3079404"/>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Rainier Cup May 10 &amp; 11th | Neutral Site | 2 games Saturday, 3rd place &amp; Championship game Sunday</a:t>
          </a:r>
        </a:p>
      </dsp:txBody>
      <dsp:txXfrm>
        <a:off x="22246" y="3101650"/>
        <a:ext cx="10471108" cy="411223"/>
      </dsp:txXfrm>
    </dsp:sp>
    <dsp:sp modelId="{73751FC7-3D0B-4217-97B3-4A366468A2BB}">
      <dsp:nvSpPr>
        <dsp:cNvPr id="0" name=""/>
        <dsp:cNvSpPr/>
      </dsp:nvSpPr>
      <dsp:spPr>
        <a:xfrm>
          <a:off x="0" y="3535119"/>
          <a:ext cx="10515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More to come for location </a:t>
          </a:r>
        </a:p>
      </dsp:txBody>
      <dsp:txXfrm>
        <a:off x="0" y="3535119"/>
        <a:ext cx="10515600" cy="314640"/>
      </dsp:txXfrm>
    </dsp:sp>
    <dsp:sp modelId="{C3040D22-E553-41A7-BB23-7906DA44D31F}">
      <dsp:nvSpPr>
        <dsp:cNvPr id="0" name=""/>
        <dsp:cNvSpPr/>
      </dsp:nvSpPr>
      <dsp:spPr>
        <a:xfrm>
          <a:off x="0" y="3849759"/>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Semi-Finals May 13, State Championships May 16 - Starfire </a:t>
          </a:r>
        </a:p>
      </dsp:txBody>
      <dsp:txXfrm>
        <a:off x="22246" y="3872005"/>
        <a:ext cx="10471108" cy="41122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470F77-A3C2-5140-A3A5-6FB945C5529D}" type="datetimeFigureOut">
              <a:rPr lang="en-US" smtClean="0"/>
              <a:t>10/26/2024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CA40CD-0808-FC43-9F0A-1CCEE9298188}" type="slidenum">
              <a:rPr lang="en-US" smtClean="0"/>
              <a:t>‹#›</a:t>
            </a:fld>
            <a:endParaRPr lang="en-US"/>
          </a:p>
        </p:txBody>
      </p:sp>
    </p:spTree>
    <p:extLst>
      <p:ext uri="{BB962C8B-B14F-4D97-AF65-F5344CB8AC3E}">
        <p14:creationId xmlns:p14="http://schemas.microsoft.com/office/powerpoint/2010/main" val="3042925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Edith has stepped down, and David Almond will be the new WWLOA Board Chair </a:t>
            </a:r>
          </a:p>
          <a:p>
            <a:r>
              <a:rPr lang="en-US"/>
              <a:t>New website – Crossbar. Very easy to use. Show on the next slide </a:t>
            </a:r>
          </a:p>
          <a:p>
            <a:endParaRPr lang="en-US"/>
          </a:p>
        </p:txBody>
      </p:sp>
      <p:sp>
        <p:nvSpPr>
          <p:cNvPr id="4" name="Slide Number Placeholder 3"/>
          <p:cNvSpPr>
            <a:spLocks noGrp="1"/>
          </p:cNvSpPr>
          <p:nvPr>
            <p:ph type="sldNum" sz="quarter" idx="5"/>
          </p:nvPr>
        </p:nvSpPr>
        <p:spPr/>
        <p:txBody>
          <a:bodyPr/>
          <a:lstStyle/>
          <a:p>
            <a:fld id="{C9CA40CD-0808-FC43-9F0A-1CCEE9298188}" type="slidenum">
              <a:rPr lang="en-US" smtClean="0"/>
              <a:t>8</a:t>
            </a:fld>
            <a:endParaRPr lang="en-US"/>
          </a:p>
        </p:txBody>
      </p:sp>
    </p:spTree>
    <p:extLst>
      <p:ext uri="{BB962C8B-B14F-4D97-AF65-F5344CB8AC3E}">
        <p14:creationId xmlns:p14="http://schemas.microsoft.com/office/powerpoint/2010/main" val="3487211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CA40CD-0808-FC43-9F0A-1CCEE9298188}" type="slidenum">
              <a:rPr lang="en-US" smtClean="0"/>
              <a:t>9</a:t>
            </a:fld>
            <a:endParaRPr lang="en-US"/>
          </a:p>
        </p:txBody>
      </p:sp>
    </p:spTree>
    <p:extLst>
      <p:ext uri="{BB962C8B-B14F-4D97-AF65-F5344CB8AC3E}">
        <p14:creationId xmlns:p14="http://schemas.microsoft.com/office/powerpoint/2010/main" val="2961841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CA40CD-0808-FC43-9F0A-1CCEE9298188}" type="slidenum">
              <a:rPr lang="en-US" smtClean="0"/>
              <a:t>18</a:t>
            </a:fld>
            <a:endParaRPr lang="en-US"/>
          </a:p>
        </p:txBody>
      </p:sp>
    </p:spTree>
    <p:extLst>
      <p:ext uri="{BB962C8B-B14F-4D97-AF65-F5344CB8AC3E}">
        <p14:creationId xmlns:p14="http://schemas.microsoft.com/office/powerpoint/2010/main" val="29101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did move the date to drop a JV team back... we can't give people until season but this should give people a full month back at school and we understand SOME HS programs don't open registration until </a:t>
            </a:r>
            <a:r>
              <a:rPr lang="en-US" err="1">
                <a:cs typeface="Calibri"/>
              </a:rPr>
              <a:t>january</a:t>
            </a:r>
            <a:r>
              <a:rPr lang="en-US">
                <a:cs typeface="Calibri"/>
              </a:rPr>
              <a:t> based on how some schools run </a:t>
            </a:r>
          </a:p>
        </p:txBody>
      </p:sp>
      <p:sp>
        <p:nvSpPr>
          <p:cNvPr id="4" name="Slide Number Placeholder 3"/>
          <p:cNvSpPr>
            <a:spLocks noGrp="1"/>
          </p:cNvSpPr>
          <p:nvPr>
            <p:ph type="sldNum" sz="quarter" idx="5"/>
          </p:nvPr>
        </p:nvSpPr>
        <p:spPr/>
        <p:txBody>
          <a:bodyPr/>
          <a:lstStyle/>
          <a:p>
            <a:fld id="{C9CA40CD-0808-FC43-9F0A-1CCEE9298188}" type="slidenum">
              <a:rPr lang="en-US" smtClean="0"/>
              <a:t>27</a:t>
            </a:fld>
            <a:endParaRPr lang="en-US"/>
          </a:p>
        </p:txBody>
      </p:sp>
    </p:spTree>
    <p:extLst>
      <p:ext uri="{BB962C8B-B14F-4D97-AF65-F5344CB8AC3E}">
        <p14:creationId xmlns:p14="http://schemas.microsoft.com/office/powerpoint/2010/main" val="488114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REQUIRED IN PERSON </a:t>
            </a:r>
          </a:p>
        </p:txBody>
      </p:sp>
      <p:sp>
        <p:nvSpPr>
          <p:cNvPr id="4" name="Slide Number Placeholder 3"/>
          <p:cNvSpPr>
            <a:spLocks noGrp="1"/>
          </p:cNvSpPr>
          <p:nvPr>
            <p:ph type="sldNum" sz="quarter" idx="5"/>
          </p:nvPr>
        </p:nvSpPr>
        <p:spPr/>
        <p:txBody>
          <a:bodyPr/>
          <a:lstStyle/>
          <a:p>
            <a:fld id="{C9CA40CD-0808-FC43-9F0A-1CCEE9298188}" type="slidenum">
              <a:rPr lang="en-US" smtClean="0"/>
              <a:t>28</a:t>
            </a:fld>
            <a:endParaRPr lang="en-US"/>
          </a:p>
        </p:txBody>
      </p:sp>
    </p:spTree>
    <p:extLst>
      <p:ext uri="{BB962C8B-B14F-4D97-AF65-F5344CB8AC3E}">
        <p14:creationId xmlns:p14="http://schemas.microsoft.com/office/powerpoint/2010/main" val="2169543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287A-6564-5BCB-A088-E6071ABAFB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89665E-BCB5-E503-29E8-471470BACC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173AE3-B76B-B95F-84A2-7B7263D1C1C0}"/>
              </a:ext>
            </a:extLst>
          </p:cNvPr>
          <p:cNvSpPr>
            <a:spLocks noGrp="1"/>
          </p:cNvSpPr>
          <p:nvPr>
            <p:ph type="dt" sz="half" idx="10"/>
          </p:nvPr>
        </p:nvSpPr>
        <p:spPr/>
        <p:txBody>
          <a:bodyPr/>
          <a:lstStyle/>
          <a:p>
            <a:fld id="{606B3F22-CF37-C048-9E82-598BFCC95F34}" type="datetimeFigureOut">
              <a:rPr lang="en-US" smtClean="0"/>
              <a:t>10/26/2024</a:t>
            </a:fld>
            <a:endParaRPr lang="en-US"/>
          </a:p>
        </p:txBody>
      </p:sp>
      <p:sp>
        <p:nvSpPr>
          <p:cNvPr id="5" name="Footer Placeholder 4">
            <a:extLst>
              <a:ext uri="{FF2B5EF4-FFF2-40B4-BE49-F238E27FC236}">
                <a16:creationId xmlns:a16="http://schemas.microsoft.com/office/drawing/2014/main" id="{68C3333D-E026-A6D8-DA2F-F7A0A27030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28E95-5286-893E-4D79-19E14767E28E}"/>
              </a:ext>
            </a:extLst>
          </p:cNvPr>
          <p:cNvSpPr>
            <a:spLocks noGrp="1"/>
          </p:cNvSpPr>
          <p:nvPr>
            <p:ph type="sldNum" sz="quarter" idx="12"/>
          </p:nvPr>
        </p:nvSpPr>
        <p:spPr/>
        <p:txBody>
          <a:bodyPr/>
          <a:lstStyle/>
          <a:p>
            <a:fld id="{BB67DFBD-C859-EE43-8002-E20787E227B8}" type="slidenum">
              <a:rPr lang="en-US" smtClean="0"/>
              <a:t>‹#›</a:t>
            </a:fld>
            <a:endParaRPr lang="en-US"/>
          </a:p>
        </p:txBody>
      </p:sp>
    </p:spTree>
    <p:extLst>
      <p:ext uri="{BB962C8B-B14F-4D97-AF65-F5344CB8AC3E}">
        <p14:creationId xmlns:p14="http://schemas.microsoft.com/office/powerpoint/2010/main" val="1689043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EF39F-E615-6117-687C-F0112DFB5D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260368-9667-153C-E186-C0B18727CB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A63CA-7DEB-3C75-15C7-833B0A86CC5C}"/>
              </a:ext>
            </a:extLst>
          </p:cNvPr>
          <p:cNvSpPr>
            <a:spLocks noGrp="1"/>
          </p:cNvSpPr>
          <p:nvPr>
            <p:ph type="dt" sz="half" idx="10"/>
          </p:nvPr>
        </p:nvSpPr>
        <p:spPr/>
        <p:txBody>
          <a:bodyPr/>
          <a:lstStyle/>
          <a:p>
            <a:fld id="{606B3F22-CF37-C048-9E82-598BFCC95F34}" type="datetimeFigureOut">
              <a:rPr lang="en-US" smtClean="0"/>
              <a:t>10/26/2024</a:t>
            </a:fld>
            <a:endParaRPr lang="en-US"/>
          </a:p>
        </p:txBody>
      </p:sp>
      <p:sp>
        <p:nvSpPr>
          <p:cNvPr id="5" name="Footer Placeholder 4">
            <a:extLst>
              <a:ext uri="{FF2B5EF4-FFF2-40B4-BE49-F238E27FC236}">
                <a16:creationId xmlns:a16="http://schemas.microsoft.com/office/drawing/2014/main" id="{E2F6036F-156F-57E6-14C6-A996A0782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750AD8-BAE5-FC84-5997-7FC9790917BF}"/>
              </a:ext>
            </a:extLst>
          </p:cNvPr>
          <p:cNvSpPr>
            <a:spLocks noGrp="1"/>
          </p:cNvSpPr>
          <p:nvPr>
            <p:ph type="sldNum" sz="quarter" idx="12"/>
          </p:nvPr>
        </p:nvSpPr>
        <p:spPr/>
        <p:txBody>
          <a:bodyPr/>
          <a:lstStyle/>
          <a:p>
            <a:fld id="{BB67DFBD-C859-EE43-8002-E20787E227B8}" type="slidenum">
              <a:rPr lang="en-US" smtClean="0"/>
              <a:t>‹#›</a:t>
            </a:fld>
            <a:endParaRPr lang="en-US"/>
          </a:p>
        </p:txBody>
      </p:sp>
    </p:spTree>
    <p:extLst>
      <p:ext uri="{BB962C8B-B14F-4D97-AF65-F5344CB8AC3E}">
        <p14:creationId xmlns:p14="http://schemas.microsoft.com/office/powerpoint/2010/main" val="3682735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26F495-5070-43B4-2AFC-1C44A7F283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400BAC-8B7C-AE5B-9A99-0E22DE68FF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7FD0F-C190-B3AB-B23E-8741399F0278}"/>
              </a:ext>
            </a:extLst>
          </p:cNvPr>
          <p:cNvSpPr>
            <a:spLocks noGrp="1"/>
          </p:cNvSpPr>
          <p:nvPr>
            <p:ph type="dt" sz="half" idx="10"/>
          </p:nvPr>
        </p:nvSpPr>
        <p:spPr/>
        <p:txBody>
          <a:bodyPr/>
          <a:lstStyle/>
          <a:p>
            <a:fld id="{606B3F22-CF37-C048-9E82-598BFCC95F34}" type="datetimeFigureOut">
              <a:rPr lang="en-US" smtClean="0"/>
              <a:t>10/26/2024</a:t>
            </a:fld>
            <a:endParaRPr lang="en-US"/>
          </a:p>
        </p:txBody>
      </p:sp>
      <p:sp>
        <p:nvSpPr>
          <p:cNvPr id="5" name="Footer Placeholder 4">
            <a:extLst>
              <a:ext uri="{FF2B5EF4-FFF2-40B4-BE49-F238E27FC236}">
                <a16:creationId xmlns:a16="http://schemas.microsoft.com/office/drawing/2014/main" id="{A5D86FC5-8925-833D-5F17-78275FEB0B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8E789-1E43-B559-31F6-EB2C88D9265D}"/>
              </a:ext>
            </a:extLst>
          </p:cNvPr>
          <p:cNvSpPr>
            <a:spLocks noGrp="1"/>
          </p:cNvSpPr>
          <p:nvPr>
            <p:ph type="sldNum" sz="quarter" idx="12"/>
          </p:nvPr>
        </p:nvSpPr>
        <p:spPr/>
        <p:txBody>
          <a:bodyPr/>
          <a:lstStyle/>
          <a:p>
            <a:fld id="{BB67DFBD-C859-EE43-8002-E20787E227B8}" type="slidenum">
              <a:rPr lang="en-US" smtClean="0"/>
              <a:t>‹#›</a:t>
            </a:fld>
            <a:endParaRPr lang="en-US"/>
          </a:p>
        </p:txBody>
      </p:sp>
    </p:spTree>
    <p:extLst>
      <p:ext uri="{BB962C8B-B14F-4D97-AF65-F5344CB8AC3E}">
        <p14:creationId xmlns:p14="http://schemas.microsoft.com/office/powerpoint/2010/main" val="2152837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808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430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419EB-3A7F-0F8B-0B52-4D8C76144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191E87-EDEC-4BD8-F7EC-57291D0835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2357CA-5AB5-40FD-6AB6-AF5D295380A2}"/>
              </a:ext>
            </a:extLst>
          </p:cNvPr>
          <p:cNvSpPr>
            <a:spLocks noGrp="1"/>
          </p:cNvSpPr>
          <p:nvPr>
            <p:ph type="dt" sz="half" idx="10"/>
          </p:nvPr>
        </p:nvSpPr>
        <p:spPr/>
        <p:txBody>
          <a:bodyPr/>
          <a:lstStyle/>
          <a:p>
            <a:fld id="{606B3F22-CF37-C048-9E82-598BFCC95F34}" type="datetimeFigureOut">
              <a:rPr lang="en-US" smtClean="0"/>
              <a:t>10/26/2024</a:t>
            </a:fld>
            <a:endParaRPr lang="en-US"/>
          </a:p>
        </p:txBody>
      </p:sp>
      <p:sp>
        <p:nvSpPr>
          <p:cNvPr id="5" name="Footer Placeholder 4">
            <a:extLst>
              <a:ext uri="{FF2B5EF4-FFF2-40B4-BE49-F238E27FC236}">
                <a16:creationId xmlns:a16="http://schemas.microsoft.com/office/drawing/2014/main" id="{F056F6B4-F657-469A-162F-6240010D4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E9A54F-9742-9607-689F-7E4BA73F04B0}"/>
              </a:ext>
            </a:extLst>
          </p:cNvPr>
          <p:cNvSpPr>
            <a:spLocks noGrp="1"/>
          </p:cNvSpPr>
          <p:nvPr>
            <p:ph type="sldNum" sz="quarter" idx="12"/>
          </p:nvPr>
        </p:nvSpPr>
        <p:spPr/>
        <p:txBody>
          <a:bodyPr/>
          <a:lstStyle/>
          <a:p>
            <a:fld id="{BB67DFBD-C859-EE43-8002-E20787E227B8}" type="slidenum">
              <a:rPr lang="en-US" smtClean="0"/>
              <a:t>‹#›</a:t>
            </a:fld>
            <a:endParaRPr lang="en-US"/>
          </a:p>
        </p:txBody>
      </p:sp>
    </p:spTree>
    <p:extLst>
      <p:ext uri="{BB962C8B-B14F-4D97-AF65-F5344CB8AC3E}">
        <p14:creationId xmlns:p14="http://schemas.microsoft.com/office/powerpoint/2010/main" val="4009962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8686B-17AC-8838-3578-4F05E203F7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9ED3A7-2040-7093-B24B-17121AAFB7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5659CE-6B73-5410-A709-8194F84F4AEE}"/>
              </a:ext>
            </a:extLst>
          </p:cNvPr>
          <p:cNvSpPr>
            <a:spLocks noGrp="1"/>
          </p:cNvSpPr>
          <p:nvPr>
            <p:ph type="dt" sz="half" idx="10"/>
          </p:nvPr>
        </p:nvSpPr>
        <p:spPr/>
        <p:txBody>
          <a:bodyPr/>
          <a:lstStyle/>
          <a:p>
            <a:fld id="{606B3F22-CF37-C048-9E82-598BFCC95F34}" type="datetimeFigureOut">
              <a:rPr lang="en-US" smtClean="0"/>
              <a:t>10/26/2024</a:t>
            </a:fld>
            <a:endParaRPr lang="en-US"/>
          </a:p>
        </p:txBody>
      </p:sp>
      <p:sp>
        <p:nvSpPr>
          <p:cNvPr id="5" name="Footer Placeholder 4">
            <a:extLst>
              <a:ext uri="{FF2B5EF4-FFF2-40B4-BE49-F238E27FC236}">
                <a16:creationId xmlns:a16="http://schemas.microsoft.com/office/drawing/2014/main" id="{292E0376-B519-1BCC-1529-D2CE7368F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24CC0-B384-F6D9-CBCF-3F8D3B2E616D}"/>
              </a:ext>
            </a:extLst>
          </p:cNvPr>
          <p:cNvSpPr>
            <a:spLocks noGrp="1"/>
          </p:cNvSpPr>
          <p:nvPr>
            <p:ph type="sldNum" sz="quarter" idx="12"/>
          </p:nvPr>
        </p:nvSpPr>
        <p:spPr/>
        <p:txBody>
          <a:bodyPr/>
          <a:lstStyle/>
          <a:p>
            <a:fld id="{BB67DFBD-C859-EE43-8002-E20787E227B8}" type="slidenum">
              <a:rPr lang="en-US" smtClean="0"/>
              <a:t>‹#›</a:t>
            </a:fld>
            <a:endParaRPr lang="en-US"/>
          </a:p>
        </p:txBody>
      </p:sp>
    </p:spTree>
    <p:extLst>
      <p:ext uri="{BB962C8B-B14F-4D97-AF65-F5344CB8AC3E}">
        <p14:creationId xmlns:p14="http://schemas.microsoft.com/office/powerpoint/2010/main" val="399634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421D-BC50-07C0-CC41-F4722E924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7EB064-07B6-C48A-7F98-C8C574FE83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7B300B-4FF8-9A9B-8142-26B3EB2EAB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B33057-88A7-541B-1FC3-A567D6AD68C5}"/>
              </a:ext>
            </a:extLst>
          </p:cNvPr>
          <p:cNvSpPr>
            <a:spLocks noGrp="1"/>
          </p:cNvSpPr>
          <p:nvPr>
            <p:ph type="dt" sz="half" idx="10"/>
          </p:nvPr>
        </p:nvSpPr>
        <p:spPr/>
        <p:txBody>
          <a:bodyPr/>
          <a:lstStyle/>
          <a:p>
            <a:fld id="{606B3F22-CF37-C048-9E82-598BFCC95F34}" type="datetimeFigureOut">
              <a:rPr lang="en-US" smtClean="0"/>
              <a:t>10/26/2024</a:t>
            </a:fld>
            <a:endParaRPr lang="en-US"/>
          </a:p>
        </p:txBody>
      </p:sp>
      <p:sp>
        <p:nvSpPr>
          <p:cNvPr id="6" name="Footer Placeholder 5">
            <a:extLst>
              <a:ext uri="{FF2B5EF4-FFF2-40B4-BE49-F238E27FC236}">
                <a16:creationId xmlns:a16="http://schemas.microsoft.com/office/drawing/2014/main" id="{BBDECD65-99D0-FF4D-9FAE-9010CBCE68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610A57-52E2-0C1B-D5E7-150FE4FA6F15}"/>
              </a:ext>
            </a:extLst>
          </p:cNvPr>
          <p:cNvSpPr>
            <a:spLocks noGrp="1"/>
          </p:cNvSpPr>
          <p:nvPr>
            <p:ph type="sldNum" sz="quarter" idx="12"/>
          </p:nvPr>
        </p:nvSpPr>
        <p:spPr/>
        <p:txBody>
          <a:bodyPr/>
          <a:lstStyle/>
          <a:p>
            <a:fld id="{BB67DFBD-C859-EE43-8002-E20787E227B8}" type="slidenum">
              <a:rPr lang="en-US" smtClean="0"/>
              <a:t>‹#›</a:t>
            </a:fld>
            <a:endParaRPr lang="en-US"/>
          </a:p>
        </p:txBody>
      </p:sp>
    </p:spTree>
    <p:extLst>
      <p:ext uri="{BB962C8B-B14F-4D97-AF65-F5344CB8AC3E}">
        <p14:creationId xmlns:p14="http://schemas.microsoft.com/office/powerpoint/2010/main" val="3519550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F1DE-D51D-873A-82FB-74B8DEA4A2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9D489A-C495-A32F-3B87-515255CF66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F6EAF8-080D-C833-CCDA-90973FE549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30EB57-D92E-3AC8-3BFB-E2E878CF8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C34507-65E2-E7B2-6D32-E8A18D0A3C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53D12-A92D-FE9F-2C8B-9928E59E2A77}"/>
              </a:ext>
            </a:extLst>
          </p:cNvPr>
          <p:cNvSpPr>
            <a:spLocks noGrp="1"/>
          </p:cNvSpPr>
          <p:nvPr>
            <p:ph type="dt" sz="half" idx="10"/>
          </p:nvPr>
        </p:nvSpPr>
        <p:spPr/>
        <p:txBody>
          <a:bodyPr/>
          <a:lstStyle/>
          <a:p>
            <a:fld id="{606B3F22-CF37-C048-9E82-598BFCC95F34}" type="datetimeFigureOut">
              <a:rPr lang="en-US" smtClean="0"/>
              <a:t>10/26/2024</a:t>
            </a:fld>
            <a:endParaRPr lang="en-US"/>
          </a:p>
        </p:txBody>
      </p:sp>
      <p:sp>
        <p:nvSpPr>
          <p:cNvPr id="8" name="Footer Placeholder 7">
            <a:extLst>
              <a:ext uri="{FF2B5EF4-FFF2-40B4-BE49-F238E27FC236}">
                <a16:creationId xmlns:a16="http://schemas.microsoft.com/office/drawing/2014/main" id="{161D1FE3-E105-11B7-43C5-651DBAC4E2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BE7305-79C7-FCBC-97A6-A2CF4D3D8130}"/>
              </a:ext>
            </a:extLst>
          </p:cNvPr>
          <p:cNvSpPr>
            <a:spLocks noGrp="1"/>
          </p:cNvSpPr>
          <p:nvPr>
            <p:ph type="sldNum" sz="quarter" idx="12"/>
          </p:nvPr>
        </p:nvSpPr>
        <p:spPr/>
        <p:txBody>
          <a:bodyPr/>
          <a:lstStyle/>
          <a:p>
            <a:fld id="{BB67DFBD-C859-EE43-8002-E20787E227B8}" type="slidenum">
              <a:rPr lang="en-US" smtClean="0"/>
              <a:t>‹#›</a:t>
            </a:fld>
            <a:endParaRPr lang="en-US"/>
          </a:p>
        </p:txBody>
      </p:sp>
    </p:spTree>
    <p:extLst>
      <p:ext uri="{BB962C8B-B14F-4D97-AF65-F5344CB8AC3E}">
        <p14:creationId xmlns:p14="http://schemas.microsoft.com/office/powerpoint/2010/main" val="399082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2D13-1F71-FF38-6CE1-90C397F3BB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6DF7B5-9186-F906-0E23-4C7DB49DD656}"/>
              </a:ext>
            </a:extLst>
          </p:cNvPr>
          <p:cNvSpPr>
            <a:spLocks noGrp="1"/>
          </p:cNvSpPr>
          <p:nvPr>
            <p:ph type="dt" sz="half" idx="10"/>
          </p:nvPr>
        </p:nvSpPr>
        <p:spPr/>
        <p:txBody>
          <a:bodyPr/>
          <a:lstStyle/>
          <a:p>
            <a:fld id="{606B3F22-CF37-C048-9E82-598BFCC95F34}" type="datetimeFigureOut">
              <a:rPr lang="en-US" smtClean="0"/>
              <a:t>10/26/2024</a:t>
            </a:fld>
            <a:endParaRPr lang="en-US"/>
          </a:p>
        </p:txBody>
      </p:sp>
      <p:sp>
        <p:nvSpPr>
          <p:cNvPr id="4" name="Footer Placeholder 3">
            <a:extLst>
              <a:ext uri="{FF2B5EF4-FFF2-40B4-BE49-F238E27FC236}">
                <a16:creationId xmlns:a16="http://schemas.microsoft.com/office/drawing/2014/main" id="{08558114-194B-631D-5038-0B0FF64FE2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13AB75-6536-C253-C620-F45799DB42D6}"/>
              </a:ext>
            </a:extLst>
          </p:cNvPr>
          <p:cNvSpPr>
            <a:spLocks noGrp="1"/>
          </p:cNvSpPr>
          <p:nvPr>
            <p:ph type="sldNum" sz="quarter" idx="12"/>
          </p:nvPr>
        </p:nvSpPr>
        <p:spPr/>
        <p:txBody>
          <a:bodyPr/>
          <a:lstStyle/>
          <a:p>
            <a:fld id="{BB67DFBD-C859-EE43-8002-E20787E227B8}" type="slidenum">
              <a:rPr lang="en-US" smtClean="0"/>
              <a:t>‹#›</a:t>
            </a:fld>
            <a:endParaRPr lang="en-US"/>
          </a:p>
        </p:txBody>
      </p:sp>
    </p:spTree>
    <p:extLst>
      <p:ext uri="{BB962C8B-B14F-4D97-AF65-F5344CB8AC3E}">
        <p14:creationId xmlns:p14="http://schemas.microsoft.com/office/powerpoint/2010/main" val="2826547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BC72BD-E1CB-D940-C34A-E377272B7BC8}"/>
              </a:ext>
            </a:extLst>
          </p:cNvPr>
          <p:cNvSpPr>
            <a:spLocks noGrp="1"/>
          </p:cNvSpPr>
          <p:nvPr>
            <p:ph type="dt" sz="half" idx="10"/>
          </p:nvPr>
        </p:nvSpPr>
        <p:spPr/>
        <p:txBody>
          <a:bodyPr/>
          <a:lstStyle/>
          <a:p>
            <a:fld id="{606B3F22-CF37-C048-9E82-598BFCC95F34}" type="datetimeFigureOut">
              <a:rPr lang="en-US" smtClean="0"/>
              <a:t>10/26/2024</a:t>
            </a:fld>
            <a:endParaRPr lang="en-US"/>
          </a:p>
        </p:txBody>
      </p:sp>
      <p:sp>
        <p:nvSpPr>
          <p:cNvPr id="3" name="Footer Placeholder 2">
            <a:extLst>
              <a:ext uri="{FF2B5EF4-FFF2-40B4-BE49-F238E27FC236}">
                <a16:creationId xmlns:a16="http://schemas.microsoft.com/office/drawing/2014/main" id="{B5443093-F4B3-5193-FFC1-D693E1E33D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E38687-8842-A6FF-D684-441A180219CD}"/>
              </a:ext>
            </a:extLst>
          </p:cNvPr>
          <p:cNvSpPr>
            <a:spLocks noGrp="1"/>
          </p:cNvSpPr>
          <p:nvPr>
            <p:ph type="sldNum" sz="quarter" idx="12"/>
          </p:nvPr>
        </p:nvSpPr>
        <p:spPr/>
        <p:txBody>
          <a:bodyPr/>
          <a:lstStyle/>
          <a:p>
            <a:fld id="{BB67DFBD-C859-EE43-8002-E20787E227B8}" type="slidenum">
              <a:rPr lang="en-US" smtClean="0"/>
              <a:t>‹#›</a:t>
            </a:fld>
            <a:endParaRPr lang="en-US"/>
          </a:p>
        </p:txBody>
      </p:sp>
    </p:spTree>
    <p:extLst>
      <p:ext uri="{BB962C8B-B14F-4D97-AF65-F5344CB8AC3E}">
        <p14:creationId xmlns:p14="http://schemas.microsoft.com/office/powerpoint/2010/main" val="2697079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65E78-8EE8-388A-B86F-09199DF041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665925-573D-08C1-8DFA-3DBCC7ADC7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355359-BDFD-C82C-C73D-1C9B62B1FE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645A54-A01B-DB02-7AB3-FBD0789F8AEC}"/>
              </a:ext>
            </a:extLst>
          </p:cNvPr>
          <p:cNvSpPr>
            <a:spLocks noGrp="1"/>
          </p:cNvSpPr>
          <p:nvPr>
            <p:ph type="dt" sz="half" idx="10"/>
          </p:nvPr>
        </p:nvSpPr>
        <p:spPr/>
        <p:txBody>
          <a:bodyPr/>
          <a:lstStyle/>
          <a:p>
            <a:fld id="{606B3F22-CF37-C048-9E82-598BFCC95F34}" type="datetimeFigureOut">
              <a:rPr lang="en-US" smtClean="0"/>
              <a:t>10/26/2024</a:t>
            </a:fld>
            <a:endParaRPr lang="en-US"/>
          </a:p>
        </p:txBody>
      </p:sp>
      <p:sp>
        <p:nvSpPr>
          <p:cNvPr id="6" name="Footer Placeholder 5">
            <a:extLst>
              <a:ext uri="{FF2B5EF4-FFF2-40B4-BE49-F238E27FC236}">
                <a16:creationId xmlns:a16="http://schemas.microsoft.com/office/drawing/2014/main" id="{E9556026-8B9E-0F39-B465-F452C735CD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2B8952-202B-3111-0805-5558783155EC}"/>
              </a:ext>
            </a:extLst>
          </p:cNvPr>
          <p:cNvSpPr>
            <a:spLocks noGrp="1"/>
          </p:cNvSpPr>
          <p:nvPr>
            <p:ph type="sldNum" sz="quarter" idx="12"/>
          </p:nvPr>
        </p:nvSpPr>
        <p:spPr/>
        <p:txBody>
          <a:bodyPr/>
          <a:lstStyle/>
          <a:p>
            <a:fld id="{BB67DFBD-C859-EE43-8002-E20787E227B8}" type="slidenum">
              <a:rPr lang="en-US" smtClean="0"/>
              <a:t>‹#›</a:t>
            </a:fld>
            <a:endParaRPr lang="en-US"/>
          </a:p>
        </p:txBody>
      </p:sp>
    </p:spTree>
    <p:extLst>
      <p:ext uri="{BB962C8B-B14F-4D97-AF65-F5344CB8AC3E}">
        <p14:creationId xmlns:p14="http://schemas.microsoft.com/office/powerpoint/2010/main" val="3028006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8B6A1-EF69-AE5D-C905-C9872AF903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AD0E72-63F9-3342-C500-229E93BEEF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20DB6D-304D-B791-9574-6A44D9ACE8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0F7269-8F97-5725-BC34-CC751E5C06C6}"/>
              </a:ext>
            </a:extLst>
          </p:cNvPr>
          <p:cNvSpPr>
            <a:spLocks noGrp="1"/>
          </p:cNvSpPr>
          <p:nvPr>
            <p:ph type="dt" sz="half" idx="10"/>
          </p:nvPr>
        </p:nvSpPr>
        <p:spPr/>
        <p:txBody>
          <a:bodyPr/>
          <a:lstStyle/>
          <a:p>
            <a:fld id="{606B3F22-CF37-C048-9E82-598BFCC95F34}" type="datetimeFigureOut">
              <a:rPr lang="en-US" smtClean="0"/>
              <a:t>10/26/2024</a:t>
            </a:fld>
            <a:endParaRPr lang="en-US"/>
          </a:p>
        </p:txBody>
      </p:sp>
      <p:sp>
        <p:nvSpPr>
          <p:cNvPr id="6" name="Footer Placeholder 5">
            <a:extLst>
              <a:ext uri="{FF2B5EF4-FFF2-40B4-BE49-F238E27FC236}">
                <a16:creationId xmlns:a16="http://schemas.microsoft.com/office/drawing/2014/main" id="{7171D667-F26A-A097-1DD1-ED41E7313E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F4673-1E7F-07A3-BC54-08EE1769A0B7}"/>
              </a:ext>
            </a:extLst>
          </p:cNvPr>
          <p:cNvSpPr>
            <a:spLocks noGrp="1"/>
          </p:cNvSpPr>
          <p:nvPr>
            <p:ph type="sldNum" sz="quarter" idx="12"/>
          </p:nvPr>
        </p:nvSpPr>
        <p:spPr/>
        <p:txBody>
          <a:bodyPr/>
          <a:lstStyle/>
          <a:p>
            <a:fld id="{BB67DFBD-C859-EE43-8002-E20787E227B8}" type="slidenum">
              <a:rPr lang="en-US" smtClean="0"/>
              <a:t>‹#›</a:t>
            </a:fld>
            <a:endParaRPr lang="en-US"/>
          </a:p>
        </p:txBody>
      </p:sp>
    </p:spTree>
    <p:extLst>
      <p:ext uri="{BB962C8B-B14F-4D97-AF65-F5344CB8AC3E}">
        <p14:creationId xmlns:p14="http://schemas.microsoft.com/office/powerpoint/2010/main" val="1752886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8EC33E-D086-48CF-919F-11313EC044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25F1BD-DB4F-FA61-49B0-115FBFBE1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83F82-23DF-5E33-6165-B77E343171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B3F22-CF37-C048-9E82-598BFCC95F34}" type="datetimeFigureOut">
              <a:rPr lang="en-US" smtClean="0"/>
              <a:t>10/26/2024</a:t>
            </a:fld>
            <a:endParaRPr lang="en-US"/>
          </a:p>
        </p:txBody>
      </p:sp>
      <p:sp>
        <p:nvSpPr>
          <p:cNvPr id="5" name="Footer Placeholder 4">
            <a:extLst>
              <a:ext uri="{FF2B5EF4-FFF2-40B4-BE49-F238E27FC236}">
                <a16:creationId xmlns:a16="http://schemas.microsoft.com/office/drawing/2014/main" id="{3F536A2B-9EB6-A1F3-E5D1-59325CCFBA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F3138E-1ED3-0DD2-7F71-4DAF9C94A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67DFBD-C859-EE43-8002-E20787E227B8}" type="slidenum">
              <a:rPr lang="en-US" smtClean="0"/>
              <a:t>‹#›</a:t>
            </a:fld>
            <a:endParaRPr lang="en-US"/>
          </a:p>
        </p:txBody>
      </p:sp>
    </p:spTree>
    <p:extLst>
      <p:ext uri="{BB962C8B-B14F-4D97-AF65-F5344CB8AC3E}">
        <p14:creationId xmlns:p14="http://schemas.microsoft.com/office/powerpoint/2010/main" val="3097952022"/>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51" r:id="rId14"/>
    <p:sldLayoutId id="2147483652" r:id="rId15"/>
    <p:sldLayoutId id="2147483653" r:id="rId16"/>
    <p:sldLayoutId id="2147483654" r:id="rId17"/>
    <p:sldLayoutId id="214748365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s://www.nfhs.org/sports-resource-content/girls-lacrosse-rules-changes-2025/"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usalacrosse.com/new-coach-development-faq"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hyperlink" Target="https://www.usalacrosse.com/national-celebrate-lacrosse-week"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mailto:lporterfield@usalacrosse.com" TargetMode="External"/><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hyperlink" Target="mailto:kmacintyre@usalacrosse.com"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qr code on a square&#10;&#10;Description automatically generated">
            <a:extLst>
              <a:ext uri="{FF2B5EF4-FFF2-40B4-BE49-F238E27FC236}">
                <a16:creationId xmlns:a16="http://schemas.microsoft.com/office/drawing/2014/main" id="{3E1189C1-EA1C-5B99-0F6B-35D8C69F6B1B}"/>
              </a:ext>
            </a:extLst>
          </p:cNvPr>
          <p:cNvPicPr>
            <a:picLocks noGrp="1" noChangeAspect="1"/>
          </p:cNvPicPr>
          <p:nvPr>
            <p:ph idx="1"/>
          </p:nvPr>
        </p:nvPicPr>
        <p:blipFill>
          <a:blip r:embed="rId2"/>
          <a:stretch>
            <a:fillRect/>
          </a:stretch>
        </p:blipFill>
        <p:spPr>
          <a:xfrm>
            <a:off x="3048000" y="404654"/>
            <a:ext cx="6019800" cy="6042660"/>
          </a:xfrm>
        </p:spPr>
      </p:pic>
    </p:spTree>
    <p:extLst>
      <p:ext uri="{BB962C8B-B14F-4D97-AF65-F5344CB8AC3E}">
        <p14:creationId xmlns:p14="http://schemas.microsoft.com/office/powerpoint/2010/main" val="3462561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8A8470-E3F3-ECE8-42C8-B55A2D75A9EE}"/>
              </a:ext>
            </a:extLst>
          </p:cNvPr>
          <p:cNvSpPr>
            <a:spLocks noGrp="1"/>
          </p:cNvSpPr>
          <p:nvPr>
            <p:ph type="title"/>
          </p:nvPr>
        </p:nvSpPr>
        <p:spPr>
          <a:xfrm>
            <a:off x="838200" y="365125"/>
            <a:ext cx="10515600" cy="1325563"/>
          </a:xfrm>
        </p:spPr>
        <p:txBody>
          <a:bodyPr>
            <a:normAutofit/>
          </a:bodyPr>
          <a:lstStyle/>
          <a:p>
            <a:r>
              <a:rPr lang="en-US" sz="4600"/>
              <a:t>12U &gt; 8v8 Format - Shift from Full Field Play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3C245E-BFBD-293F-DAFF-A02067CF8533}"/>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n-US" sz="1200" b="1">
                <a:latin typeface="Helvetica Neue"/>
              </a:rPr>
              <a:t>More touches and involvement for all players  = Increased Development</a:t>
            </a:r>
            <a:endParaRPr lang="en-US" sz="1200">
              <a:cs typeface="Calibri" panose="020F0502020204030204"/>
            </a:endParaRPr>
          </a:p>
          <a:p>
            <a:r>
              <a:rPr lang="en-US" sz="1200">
                <a:latin typeface="Helvetica Neue"/>
              </a:rPr>
              <a:t>A vast majority of 12U players are new and/or beginners to the sport. Full field play minimizes individual growth as teams tend to rely on a select few to carry and move the ball to advance game play. The 8v8 format will increase player skill and involvement as there is ‘no where to hide.’ </a:t>
            </a:r>
            <a:endParaRPr lang="en-US" sz="1200">
              <a:cs typeface="Calibri"/>
            </a:endParaRPr>
          </a:p>
          <a:p>
            <a:pPr marL="0" indent="0">
              <a:buNone/>
            </a:pPr>
            <a:r>
              <a:rPr lang="en-US" sz="1200" b="1">
                <a:latin typeface="Helvetica Neue"/>
              </a:rPr>
              <a:t>Fast paced and Fun! </a:t>
            </a:r>
            <a:endParaRPr lang="en-US" sz="1200">
              <a:cs typeface="Calibri" panose="020F0502020204030204"/>
            </a:endParaRPr>
          </a:p>
          <a:p>
            <a:r>
              <a:rPr lang="en-US" sz="1200">
                <a:latin typeface="Helvetica Neue"/>
              </a:rPr>
              <a:t>With increased touches and involvement the games will move fast! Similar to basketball, players will run the field more often with less play stoppage.  </a:t>
            </a:r>
            <a:endParaRPr lang="en-US" sz="1200"/>
          </a:p>
          <a:p>
            <a:pPr marL="0" indent="0">
              <a:buNone/>
            </a:pPr>
            <a:r>
              <a:rPr lang="en-US" sz="1200" b="1">
                <a:latin typeface="Helvetica Neue"/>
              </a:rPr>
              <a:t>Increase in Program Participation </a:t>
            </a:r>
            <a:endParaRPr lang="en-US" sz="1200">
              <a:cs typeface="Calibri" panose="020F0502020204030204"/>
            </a:endParaRPr>
          </a:p>
          <a:p>
            <a:r>
              <a:rPr lang="en-US" sz="1200">
                <a:latin typeface="Helvetica Neue"/>
              </a:rPr>
              <a:t>8v8 format will increase program participation from 26 to 33 (if not more) &amp; more programs will compete as their program </a:t>
            </a:r>
            <a:endParaRPr lang="en-US" sz="1200">
              <a:cs typeface="Calibri" panose="020F0502020204030204"/>
            </a:endParaRPr>
          </a:p>
          <a:p>
            <a:r>
              <a:rPr lang="en-US" sz="1200">
                <a:latin typeface="Helvetica Neue"/>
              </a:rPr>
              <a:t>In 2019, WSLA had 38 12U teams - various programs with multiple 12U teams. In 2024, WSLA carried  26 12U teams - only 3 programs had two 12U teams and multiple neighboring programs combined to field a 12U team. </a:t>
            </a:r>
            <a:endParaRPr lang="en-US" sz="1200">
              <a:latin typeface="Calibri" panose="020F0502020204030204"/>
              <a:cs typeface="Calibri" panose="020F0502020204030204"/>
            </a:endParaRPr>
          </a:p>
          <a:p>
            <a:pPr marL="0" indent="0">
              <a:buNone/>
            </a:pPr>
            <a:r>
              <a:rPr lang="en-US" sz="1200" b="1">
                <a:latin typeface="Helvetica Neue"/>
              </a:rPr>
              <a:t>Roster size recommendations &gt; WSLA recommends 14-18 players per team</a:t>
            </a:r>
            <a:endParaRPr lang="en-US" sz="1200">
              <a:cs typeface="Calibri" panose="020F0502020204030204"/>
            </a:endParaRPr>
          </a:p>
          <a:p>
            <a:r>
              <a:rPr lang="en-US" sz="1200">
                <a:latin typeface="Helvetica Neue"/>
              </a:rPr>
              <a:t>2024 spring season brought some woes relative to 12U full-field rosters sizes and game scenarios. Many teams played with little to no subs or even played ‘woman down’ consistently. The 8v8 format allows for more program involvement given the need for slightly less players to register a team. </a:t>
            </a:r>
            <a:endParaRPr lang="en-US" sz="1200"/>
          </a:p>
          <a:p>
            <a:r>
              <a:rPr lang="en-US" sz="1200">
                <a:latin typeface="Helvetica Neue"/>
              </a:rPr>
              <a:t>Programs with larger numbers can field more than 1 team if applicable - MORE ON THIS LATER….</a:t>
            </a:r>
            <a:endParaRPr lang="en-US" sz="1200"/>
          </a:p>
          <a:p>
            <a:r>
              <a:rPr lang="en-US" sz="1200">
                <a:latin typeface="Helvetica Neue"/>
              </a:rPr>
              <a:t>The pace of 8v8 format at the 12U level will be fast paced. Players will tire quickly given the back and forth format, thus the need for substitutions (on the fly during offensive transition). 10U teams get by with fewer players due to the slower nature of the game. </a:t>
            </a:r>
            <a:endParaRPr lang="en-US" sz="1200"/>
          </a:p>
          <a:p>
            <a:pPr marL="0" indent="0">
              <a:buNone/>
            </a:pPr>
            <a:endParaRPr lang="en-US" sz="1200">
              <a:cs typeface="Calibri"/>
            </a:endParaRPr>
          </a:p>
        </p:txBody>
      </p:sp>
    </p:spTree>
    <p:extLst>
      <p:ext uri="{BB962C8B-B14F-4D97-AF65-F5344CB8AC3E}">
        <p14:creationId xmlns:p14="http://schemas.microsoft.com/office/powerpoint/2010/main" val="4095968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0FE9E8-DEBB-C418-6C10-74E09E4F0512}"/>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600" kern="1200">
                <a:solidFill>
                  <a:schemeClr val="tx1"/>
                </a:solidFill>
                <a:latin typeface="+mj-lt"/>
                <a:ea typeface="+mj-ea"/>
                <a:cs typeface="+mj-cs"/>
              </a:rPr>
              <a:t>12U &gt; 8v8 Format - shift from full field play (cont.)</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C0D0BEB-F82E-D765-D7AC-95468EF7C0FA}"/>
              </a:ext>
            </a:extLst>
          </p:cNvPr>
          <p:cNvPicPr>
            <a:picLocks noGrp="1" noChangeAspect="1"/>
          </p:cNvPicPr>
          <p:nvPr>
            <p:ph idx="1"/>
          </p:nvPr>
        </p:nvPicPr>
        <p:blipFill>
          <a:blip r:embed="rId2"/>
          <a:stretch>
            <a:fillRect/>
          </a:stretch>
        </p:blipFill>
        <p:spPr>
          <a:xfrm>
            <a:off x="4654296" y="1332065"/>
            <a:ext cx="7214616" cy="4166438"/>
          </a:xfrm>
          <a:prstGeom prst="rect">
            <a:avLst/>
          </a:prstGeom>
        </p:spPr>
      </p:pic>
    </p:spTree>
    <p:extLst>
      <p:ext uri="{BB962C8B-B14F-4D97-AF65-F5344CB8AC3E}">
        <p14:creationId xmlns:p14="http://schemas.microsoft.com/office/powerpoint/2010/main" val="1764017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CB4C5-2ECF-C5DB-EE1F-6A931C245116}"/>
              </a:ext>
            </a:extLst>
          </p:cNvPr>
          <p:cNvSpPr>
            <a:spLocks noGrp="1"/>
          </p:cNvSpPr>
          <p:nvPr>
            <p:ph type="title"/>
          </p:nvPr>
        </p:nvSpPr>
        <p:spPr/>
        <p:txBody>
          <a:bodyPr>
            <a:normAutofit/>
          </a:bodyPr>
          <a:lstStyle/>
          <a:p>
            <a:r>
              <a:rPr lang="en-US"/>
              <a:t>12U &gt; 8v8 Field Setup &amp; Play</a:t>
            </a:r>
          </a:p>
        </p:txBody>
      </p:sp>
      <p:pic>
        <p:nvPicPr>
          <p:cNvPr id="6" name="Content Placeholder 5">
            <a:extLst>
              <a:ext uri="{FF2B5EF4-FFF2-40B4-BE49-F238E27FC236}">
                <a16:creationId xmlns:a16="http://schemas.microsoft.com/office/drawing/2014/main" id="{2A07A10F-73D1-C462-D627-52D2F919F83E}"/>
              </a:ext>
            </a:extLst>
          </p:cNvPr>
          <p:cNvPicPr>
            <a:picLocks noGrp="1" noChangeAspect="1"/>
          </p:cNvPicPr>
          <p:nvPr>
            <p:ph idx="1"/>
          </p:nvPr>
        </p:nvPicPr>
        <p:blipFill>
          <a:blip r:embed="rId2"/>
          <a:stretch>
            <a:fillRect/>
          </a:stretch>
        </p:blipFill>
        <p:spPr>
          <a:xfrm>
            <a:off x="446149" y="1758034"/>
            <a:ext cx="4781312" cy="4351338"/>
          </a:xfrm>
        </p:spPr>
      </p:pic>
      <p:pic>
        <p:nvPicPr>
          <p:cNvPr id="9" name="Picture 8" descr="A diagram of a football field&#10;&#10;Description automatically generated">
            <a:extLst>
              <a:ext uri="{FF2B5EF4-FFF2-40B4-BE49-F238E27FC236}">
                <a16:creationId xmlns:a16="http://schemas.microsoft.com/office/drawing/2014/main" id="{68FCF8C8-8219-EC5F-0D14-117E06CEFA24}"/>
              </a:ext>
            </a:extLst>
          </p:cNvPr>
          <p:cNvPicPr>
            <a:picLocks noChangeAspect="1"/>
          </p:cNvPicPr>
          <p:nvPr/>
        </p:nvPicPr>
        <p:blipFill>
          <a:blip r:embed="rId3"/>
          <a:stretch>
            <a:fillRect/>
          </a:stretch>
        </p:blipFill>
        <p:spPr>
          <a:xfrm>
            <a:off x="5630580" y="1759789"/>
            <a:ext cx="6020425" cy="4114800"/>
          </a:xfrm>
          <a:prstGeom prst="rect">
            <a:avLst/>
          </a:prstGeom>
        </p:spPr>
      </p:pic>
    </p:spTree>
    <p:extLst>
      <p:ext uri="{BB962C8B-B14F-4D97-AF65-F5344CB8AC3E}">
        <p14:creationId xmlns:p14="http://schemas.microsoft.com/office/powerpoint/2010/main" val="491288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F885F-23C7-0971-F3F8-19E3E053F214}"/>
              </a:ext>
            </a:extLst>
          </p:cNvPr>
          <p:cNvSpPr>
            <a:spLocks noGrp="1"/>
          </p:cNvSpPr>
          <p:nvPr>
            <p:ph type="title"/>
          </p:nvPr>
        </p:nvSpPr>
        <p:spPr/>
        <p:txBody>
          <a:bodyPr>
            <a:normAutofit/>
          </a:bodyPr>
          <a:lstStyle/>
          <a:p>
            <a:r>
              <a:rPr lang="en-US"/>
              <a:t>12U &gt; 8v8 Rules</a:t>
            </a:r>
          </a:p>
        </p:txBody>
      </p:sp>
      <p:pic>
        <p:nvPicPr>
          <p:cNvPr id="4" name="Content Placeholder 3">
            <a:extLst>
              <a:ext uri="{FF2B5EF4-FFF2-40B4-BE49-F238E27FC236}">
                <a16:creationId xmlns:a16="http://schemas.microsoft.com/office/drawing/2014/main" id="{6F91B532-B9FC-E034-98A3-BF1BC4E0B1C8}"/>
              </a:ext>
            </a:extLst>
          </p:cNvPr>
          <p:cNvPicPr>
            <a:picLocks noGrp="1" noChangeAspect="1"/>
          </p:cNvPicPr>
          <p:nvPr>
            <p:ph idx="1"/>
          </p:nvPr>
        </p:nvPicPr>
        <p:blipFill>
          <a:blip r:embed="rId2"/>
          <a:stretch>
            <a:fillRect/>
          </a:stretch>
        </p:blipFill>
        <p:spPr>
          <a:xfrm>
            <a:off x="1758592" y="1314586"/>
            <a:ext cx="8296885" cy="4753119"/>
          </a:xfrm>
        </p:spPr>
      </p:pic>
      <p:sp>
        <p:nvSpPr>
          <p:cNvPr id="5" name="TextBox 4">
            <a:extLst>
              <a:ext uri="{FF2B5EF4-FFF2-40B4-BE49-F238E27FC236}">
                <a16:creationId xmlns:a16="http://schemas.microsoft.com/office/drawing/2014/main" id="{2940FBD9-CD39-181A-C058-A8C74B1CCF1C}"/>
              </a:ext>
            </a:extLst>
          </p:cNvPr>
          <p:cNvSpPr txBox="1"/>
          <p:nvPr/>
        </p:nvSpPr>
        <p:spPr>
          <a:xfrm>
            <a:off x="297084" y="6171235"/>
            <a:ext cx="118968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Helvetica Neue"/>
              </a:rPr>
              <a:t>Attack, midfield and defensive concepts should be taught the same in the new format given the use of the mid-line as a restraining line</a:t>
            </a:r>
            <a:endParaRPr lang="en-US" sz="1400">
              <a:cs typeface="Calibri"/>
            </a:endParaRPr>
          </a:p>
        </p:txBody>
      </p:sp>
    </p:spTree>
    <p:extLst>
      <p:ext uri="{BB962C8B-B14F-4D97-AF65-F5344CB8AC3E}">
        <p14:creationId xmlns:p14="http://schemas.microsoft.com/office/powerpoint/2010/main" val="727602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5DAB2-5437-E770-2B05-1F5F3D44DCD1}"/>
              </a:ext>
            </a:extLst>
          </p:cNvPr>
          <p:cNvSpPr>
            <a:spLocks noGrp="1"/>
          </p:cNvSpPr>
          <p:nvPr>
            <p:ph type="title"/>
          </p:nvPr>
        </p:nvSpPr>
        <p:spPr>
          <a:xfrm>
            <a:off x="838200" y="131976"/>
            <a:ext cx="10515600" cy="1325563"/>
          </a:xfrm>
        </p:spPr>
        <p:txBody>
          <a:bodyPr>
            <a:normAutofit/>
          </a:bodyPr>
          <a:lstStyle/>
          <a:p>
            <a:r>
              <a:rPr lang="en-US" sz="4900"/>
              <a:t>12U &gt; 8v8 Scenarios &amp; Guide</a:t>
            </a:r>
          </a:p>
        </p:txBody>
      </p:sp>
      <p:pic>
        <p:nvPicPr>
          <p:cNvPr id="4" name="Content Placeholder 3">
            <a:extLst>
              <a:ext uri="{FF2B5EF4-FFF2-40B4-BE49-F238E27FC236}">
                <a16:creationId xmlns:a16="http://schemas.microsoft.com/office/drawing/2014/main" id="{2F18C541-F417-A1F1-7E5A-9C9CD1CDA807}"/>
              </a:ext>
            </a:extLst>
          </p:cNvPr>
          <p:cNvPicPr>
            <a:picLocks noGrp="1" noChangeAspect="1"/>
          </p:cNvPicPr>
          <p:nvPr>
            <p:ph idx="1"/>
          </p:nvPr>
        </p:nvPicPr>
        <p:blipFill>
          <a:blip r:embed="rId2"/>
          <a:stretch>
            <a:fillRect/>
          </a:stretch>
        </p:blipFill>
        <p:spPr>
          <a:xfrm>
            <a:off x="838200" y="1021243"/>
            <a:ext cx="10515600" cy="875227"/>
          </a:xfrm>
        </p:spPr>
      </p:pic>
      <p:sp>
        <p:nvSpPr>
          <p:cNvPr id="5" name="TextBox 4">
            <a:extLst>
              <a:ext uri="{FF2B5EF4-FFF2-40B4-BE49-F238E27FC236}">
                <a16:creationId xmlns:a16="http://schemas.microsoft.com/office/drawing/2014/main" id="{B67485BF-B65C-3C27-6696-934CC7176D46}"/>
              </a:ext>
            </a:extLst>
          </p:cNvPr>
          <p:cNvSpPr txBox="1"/>
          <p:nvPr/>
        </p:nvSpPr>
        <p:spPr>
          <a:xfrm>
            <a:off x="156144" y="2053657"/>
            <a:ext cx="578155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Helvetica Neue"/>
              </a:rPr>
              <a:t>Practice &amp; Coaching Strategies with 12U Shift</a:t>
            </a:r>
          </a:p>
          <a:p>
            <a:pPr algn="ctr"/>
            <a:endParaRPr lang="en-US" sz="1600" b="1">
              <a:latin typeface="Helvetica Neue"/>
            </a:endParaRPr>
          </a:p>
          <a:p>
            <a:pPr marL="411480" indent="-411480"/>
            <a:r>
              <a:rPr lang="en-US" sz="1600"/>
              <a:t>•</a:t>
            </a:r>
            <a:r>
              <a:rPr lang="en-US" sz="1600">
                <a:latin typeface="Helvetica Neue"/>
              </a:rPr>
              <a:t>Keep things as they are! Practice all of your 12U players together with your typical coach(es) and make a plan for game coverage.</a:t>
            </a:r>
          </a:p>
          <a:p>
            <a:pPr marL="411480" indent="-411480"/>
            <a:r>
              <a:rPr lang="en-US" sz="1600"/>
              <a:t>•</a:t>
            </a:r>
            <a:r>
              <a:rPr lang="en-US" sz="1600">
                <a:latin typeface="Helvetica Neue"/>
              </a:rPr>
              <a:t>Coaching is more approachable under these circumstances. To some/most of these 12U players, it will feel like a continuation of 10U play w/ slightly advanced rules. </a:t>
            </a:r>
          </a:p>
          <a:p>
            <a:pPr marL="411480" indent="-411480"/>
            <a:r>
              <a:rPr lang="en-US" sz="1600"/>
              <a:t>•</a:t>
            </a:r>
            <a:r>
              <a:rPr lang="en-US" sz="1600">
                <a:latin typeface="Helvetica Neue"/>
              </a:rPr>
              <a:t>Home games can be scheduled simultaneously or back to back - this will be indicated on your scheduling form (same as 10U scheduling). </a:t>
            </a:r>
          </a:p>
          <a:p>
            <a:pPr marL="411480" indent="-411480"/>
            <a:r>
              <a:rPr lang="en-US" sz="1600"/>
              <a:t>•</a:t>
            </a:r>
            <a:r>
              <a:rPr lang="en-US" sz="1600">
                <a:latin typeface="Helvetica Neue"/>
              </a:rPr>
              <a:t>Away games - if your program has 2 teams and they are playing in different locations, split coaches and bring HS player helpers! Game management and subbing is easier with 8v8 play. </a:t>
            </a:r>
          </a:p>
          <a:p>
            <a:pPr marL="411480" indent="-411480"/>
            <a:r>
              <a:rPr lang="en-US" sz="1600"/>
              <a:t>•</a:t>
            </a:r>
            <a:r>
              <a:rPr lang="en-US" sz="1600">
                <a:latin typeface="Helvetica Neue"/>
              </a:rPr>
              <a:t>Adult volunteer coaches, HS player coaching assistants, HS Player Coaches, Paid coaches - we don’t want you to change what is already working for your program.</a:t>
            </a:r>
          </a:p>
        </p:txBody>
      </p:sp>
      <p:sp>
        <p:nvSpPr>
          <p:cNvPr id="6" name="TextBox 5">
            <a:extLst>
              <a:ext uri="{FF2B5EF4-FFF2-40B4-BE49-F238E27FC236}">
                <a16:creationId xmlns:a16="http://schemas.microsoft.com/office/drawing/2014/main" id="{031A0C94-205E-E58B-A4AC-3ED92D96FAEB}"/>
              </a:ext>
            </a:extLst>
          </p:cNvPr>
          <p:cNvSpPr txBox="1"/>
          <p:nvPr/>
        </p:nvSpPr>
        <p:spPr>
          <a:xfrm>
            <a:off x="6362419" y="2053656"/>
            <a:ext cx="531856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Helvetica Neue"/>
              </a:rPr>
              <a:t>12U Scenarios and WSLA Recommendations</a:t>
            </a:r>
          </a:p>
          <a:p>
            <a:pPr algn="ctr"/>
            <a:endParaRPr lang="en-US" b="1">
              <a:latin typeface="Helvetica Neue"/>
            </a:endParaRPr>
          </a:p>
          <a:p>
            <a:pPr marL="557530" indent="-557530"/>
            <a:r>
              <a:rPr lang="en-US"/>
              <a:t>•</a:t>
            </a:r>
            <a:r>
              <a:rPr lang="en-US">
                <a:solidFill>
                  <a:srgbClr val="EE230C"/>
                </a:solidFill>
                <a:latin typeface="Helvetica Neue"/>
              </a:rPr>
              <a:t>12-18 players &gt; 1 team, 1-2 coaches </a:t>
            </a:r>
          </a:p>
          <a:p>
            <a:pPr marL="557530" indent="-557530"/>
            <a:r>
              <a:rPr lang="en-US"/>
              <a:t>•</a:t>
            </a:r>
            <a:r>
              <a:rPr lang="en-US">
                <a:solidFill>
                  <a:srgbClr val="EE230C"/>
                </a:solidFill>
                <a:latin typeface="Helvetica Neue"/>
              </a:rPr>
              <a:t>18-24 players &gt; consider 2 teams OR 1 team with 3 pods - assign 2 pods to each game &amp; practice all players together</a:t>
            </a:r>
          </a:p>
          <a:p>
            <a:pPr marL="557530" indent="-557530"/>
            <a:r>
              <a:rPr lang="en-US"/>
              <a:t>•</a:t>
            </a:r>
            <a:r>
              <a:rPr lang="en-US">
                <a:latin typeface="Helvetica Neue"/>
              </a:rPr>
              <a:t>24-36 players &gt; 2 teams, 2-3 coaches</a:t>
            </a:r>
          </a:p>
          <a:p>
            <a:pPr marL="557530" indent="-557530"/>
            <a:r>
              <a:rPr lang="en-US"/>
              <a:t>•</a:t>
            </a:r>
            <a:r>
              <a:rPr lang="en-US">
                <a:latin typeface="Helvetica Neue"/>
              </a:rPr>
              <a:t>36-45 players &gt; consider 3 teams or 2 teams with pod rotation   </a:t>
            </a:r>
          </a:p>
          <a:p>
            <a:pPr marL="557530" indent="-557530"/>
            <a:r>
              <a:rPr lang="en-US"/>
              <a:t>•</a:t>
            </a:r>
            <a:r>
              <a:rPr lang="en-US">
                <a:latin typeface="Helvetica Neue"/>
              </a:rPr>
              <a:t>Multiple 12U teams?  &gt; create even, skill based teams (recreational lacrosse, not A and B teams)</a:t>
            </a:r>
          </a:p>
          <a:p>
            <a:pPr marL="557530" indent="-557530"/>
            <a:r>
              <a:rPr lang="en-US"/>
              <a:t>•</a:t>
            </a:r>
            <a:r>
              <a:rPr lang="en-US">
                <a:latin typeface="Helvetica Neue"/>
              </a:rPr>
              <a:t>You know your program best relative to practice and game attendance. Pick a solution that works for your program. </a:t>
            </a:r>
          </a:p>
        </p:txBody>
      </p:sp>
    </p:spTree>
    <p:extLst>
      <p:ext uri="{BB962C8B-B14F-4D97-AF65-F5344CB8AC3E}">
        <p14:creationId xmlns:p14="http://schemas.microsoft.com/office/powerpoint/2010/main" val="2261326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9CC91-9F3A-EA5A-7DF2-E4D60F19EA8D}"/>
              </a:ext>
            </a:extLst>
          </p:cNvPr>
          <p:cNvSpPr>
            <a:spLocks noGrp="1"/>
          </p:cNvSpPr>
          <p:nvPr>
            <p:ph type="title"/>
          </p:nvPr>
        </p:nvSpPr>
        <p:spPr/>
        <p:txBody>
          <a:bodyPr/>
          <a:lstStyle/>
          <a:p>
            <a:r>
              <a:rPr lang="en-US"/>
              <a:t>Registration Fees 2025</a:t>
            </a:r>
          </a:p>
        </p:txBody>
      </p:sp>
      <p:graphicFrame>
        <p:nvGraphicFramePr>
          <p:cNvPr id="4" name="Content Placeholder 3">
            <a:extLst>
              <a:ext uri="{FF2B5EF4-FFF2-40B4-BE49-F238E27FC236}">
                <a16:creationId xmlns:a16="http://schemas.microsoft.com/office/drawing/2014/main" id="{F8EA0965-8FED-55CA-E6A6-5A011E0E7744}"/>
              </a:ext>
            </a:extLst>
          </p:cNvPr>
          <p:cNvGraphicFramePr>
            <a:graphicFrameLocks noGrp="1"/>
          </p:cNvGraphicFramePr>
          <p:nvPr>
            <p:ph idx="1"/>
            <p:extLst>
              <p:ext uri="{D42A27DB-BD31-4B8C-83A1-F6EECF244321}">
                <p14:modId xmlns:p14="http://schemas.microsoft.com/office/powerpoint/2010/main" val="2241803992"/>
              </p:ext>
            </p:extLst>
          </p:nvPr>
        </p:nvGraphicFramePr>
        <p:xfrm>
          <a:off x="838200" y="1825624"/>
          <a:ext cx="10515600" cy="360822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3287643571"/>
                    </a:ext>
                  </a:extLst>
                </a:gridCol>
                <a:gridCol w="1752600">
                  <a:extLst>
                    <a:ext uri="{9D8B030D-6E8A-4147-A177-3AD203B41FA5}">
                      <a16:colId xmlns:a16="http://schemas.microsoft.com/office/drawing/2014/main" val="1067321382"/>
                    </a:ext>
                  </a:extLst>
                </a:gridCol>
                <a:gridCol w="1752600">
                  <a:extLst>
                    <a:ext uri="{9D8B030D-6E8A-4147-A177-3AD203B41FA5}">
                      <a16:colId xmlns:a16="http://schemas.microsoft.com/office/drawing/2014/main" val="472786174"/>
                    </a:ext>
                  </a:extLst>
                </a:gridCol>
                <a:gridCol w="1752600">
                  <a:extLst>
                    <a:ext uri="{9D8B030D-6E8A-4147-A177-3AD203B41FA5}">
                      <a16:colId xmlns:a16="http://schemas.microsoft.com/office/drawing/2014/main" val="3106690219"/>
                    </a:ext>
                  </a:extLst>
                </a:gridCol>
                <a:gridCol w="1752600">
                  <a:extLst>
                    <a:ext uri="{9D8B030D-6E8A-4147-A177-3AD203B41FA5}">
                      <a16:colId xmlns:a16="http://schemas.microsoft.com/office/drawing/2014/main" val="1694471095"/>
                    </a:ext>
                  </a:extLst>
                </a:gridCol>
                <a:gridCol w="1752600">
                  <a:extLst>
                    <a:ext uri="{9D8B030D-6E8A-4147-A177-3AD203B41FA5}">
                      <a16:colId xmlns:a16="http://schemas.microsoft.com/office/drawing/2014/main" val="2737029284"/>
                    </a:ext>
                  </a:extLst>
                </a:gridCol>
              </a:tblGrid>
              <a:tr h="515460">
                <a:tc>
                  <a:txBody>
                    <a:bodyPr/>
                    <a:lstStyle/>
                    <a:p>
                      <a:pPr algn="ctr"/>
                      <a:r>
                        <a:rPr lang="en-US"/>
                        <a:t>Fee</a:t>
                      </a:r>
                    </a:p>
                  </a:txBody>
                  <a:tcPr/>
                </a:tc>
                <a:tc>
                  <a:txBody>
                    <a:bodyPr/>
                    <a:lstStyle/>
                    <a:p>
                      <a:pPr algn="ctr"/>
                      <a:r>
                        <a:rPr lang="en-US"/>
                        <a:t>2022</a:t>
                      </a:r>
                    </a:p>
                  </a:txBody>
                  <a:tcPr/>
                </a:tc>
                <a:tc>
                  <a:txBody>
                    <a:bodyPr/>
                    <a:lstStyle/>
                    <a:p>
                      <a:pPr algn="ctr"/>
                      <a:r>
                        <a:rPr lang="en-US"/>
                        <a:t>2023</a:t>
                      </a:r>
                    </a:p>
                  </a:txBody>
                  <a:tcPr/>
                </a:tc>
                <a:tc>
                  <a:txBody>
                    <a:bodyPr/>
                    <a:lstStyle/>
                    <a:p>
                      <a:pPr algn="ctr"/>
                      <a:r>
                        <a:rPr lang="en-US"/>
                        <a:t>2024</a:t>
                      </a:r>
                    </a:p>
                  </a:txBody>
                  <a:tcPr/>
                </a:tc>
                <a:tc>
                  <a:txBody>
                    <a:bodyPr/>
                    <a:lstStyle/>
                    <a:p>
                      <a:pPr algn="ctr"/>
                      <a:r>
                        <a:rPr lang="en-US"/>
                        <a:t>2025</a:t>
                      </a:r>
                    </a:p>
                  </a:txBody>
                  <a:tcPr/>
                </a:tc>
                <a:tc>
                  <a:txBody>
                    <a:bodyPr/>
                    <a:lstStyle/>
                    <a:p>
                      <a:pPr algn="ctr"/>
                      <a:r>
                        <a:rPr lang="en-US"/>
                        <a:t>Change 24-25</a:t>
                      </a:r>
                    </a:p>
                  </a:txBody>
                  <a:tcPr/>
                </a:tc>
                <a:extLst>
                  <a:ext uri="{0D108BD9-81ED-4DB2-BD59-A6C34878D82A}">
                    <a16:rowId xmlns:a16="http://schemas.microsoft.com/office/drawing/2014/main" val="3664876371"/>
                  </a:ext>
                </a:extLst>
              </a:tr>
              <a:tr h="515460">
                <a:tc>
                  <a:txBody>
                    <a:bodyPr/>
                    <a:lstStyle/>
                    <a:p>
                      <a:pPr algn="ctr"/>
                      <a:r>
                        <a:rPr lang="en-US"/>
                        <a:t>V</a:t>
                      </a:r>
                    </a:p>
                  </a:txBody>
                  <a:tcPr/>
                </a:tc>
                <a:tc>
                  <a:txBody>
                    <a:bodyPr/>
                    <a:lstStyle/>
                    <a:p>
                      <a:pPr algn="ctr"/>
                      <a:r>
                        <a:rPr lang="en-US"/>
                        <a:t>1500</a:t>
                      </a:r>
                    </a:p>
                  </a:txBody>
                  <a:tcPr/>
                </a:tc>
                <a:tc>
                  <a:txBody>
                    <a:bodyPr/>
                    <a:lstStyle/>
                    <a:p>
                      <a:pPr algn="ctr"/>
                      <a:r>
                        <a:rPr lang="en-US"/>
                        <a:t>1500</a:t>
                      </a:r>
                    </a:p>
                  </a:txBody>
                  <a:tcPr/>
                </a:tc>
                <a:tc>
                  <a:txBody>
                    <a:bodyPr/>
                    <a:lstStyle/>
                    <a:p>
                      <a:pPr algn="ctr"/>
                      <a:r>
                        <a:rPr lang="en-US"/>
                        <a:t>1630</a:t>
                      </a:r>
                    </a:p>
                  </a:txBody>
                  <a:tcPr/>
                </a:tc>
                <a:tc>
                  <a:txBody>
                    <a:bodyPr/>
                    <a:lstStyle/>
                    <a:p>
                      <a:pPr algn="ctr"/>
                      <a:r>
                        <a:rPr lang="en-US"/>
                        <a:t>1850</a:t>
                      </a:r>
                    </a:p>
                  </a:txBody>
                  <a:tcPr/>
                </a:tc>
                <a:tc>
                  <a:txBody>
                    <a:bodyPr/>
                    <a:lstStyle/>
                    <a:p>
                      <a:pPr algn="ctr"/>
                      <a:r>
                        <a:rPr lang="en-US"/>
                        <a:t>13%</a:t>
                      </a:r>
                    </a:p>
                  </a:txBody>
                  <a:tcPr/>
                </a:tc>
                <a:extLst>
                  <a:ext uri="{0D108BD9-81ED-4DB2-BD59-A6C34878D82A}">
                    <a16:rowId xmlns:a16="http://schemas.microsoft.com/office/drawing/2014/main" val="984153741"/>
                  </a:ext>
                </a:extLst>
              </a:tr>
              <a:tr h="515460">
                <a:tc>
                  <a:txBody>
                    <a:bodyPr/>
                    <a:lstStyle/>
                    <a:p>
                      <a:pPr algn="ctr"/>
                      <a:r>
                        <a:rPr lang="en-US"/>
                        <a:t>JV</a:t>
                      </a:r>
                    </a:p>
                  </a:txBody>
                  <a:tcPr/>
                </a:tc>
                <a:tc>
                  <a:txBody>
                    <a:bodyPr/>
                    <a:lstStyle/>
                    <a:p>
                      <a:pPr algn="ctr"/>
                      <a:r>
                        <a:rPr lang="en-US"/>
                        <a:t>1400</a:t>
                      </a:r>
                    </a:p>
                  </a:txBody>
                  <a:tcPr/>
                </a:tc>
                <a:tc>
                  <a:txBody>
                    <a:bodyPr/>
                    <a:lstStyle/>
                    <a:p>
                      <a:pPr algn="ctr"/>
                      <a:r>
                        <a:rPr lang="en-US"/>
                        <a:t>1400</a:t>
                      </a:r>
                    </a:p>
                  </a:txBody>
                  <a:tcPr/>
                </a:tc>
                <a:tc>
                  <a:txBody>
                    <a:bodyPr/>
                    <a:lstStyle/>
                    <a:p>
                      <a:pPr algn="ctr"/>
                      <a:r>
                        <a:rPr lang="en-US"/>
                        <a:t>1520</a:t>
                      </a:r>
                    </a:p>
                  </a:txBody>
                  <a:tcPr/>
                </a:tc>
                <a:tc>
                  <a:txBody>
                    <a:bodyPr/>
                    <a:lstStyle/>
                    <a:p>
                      <a:pPr algn="ctr"/>
                      <a:r>
                        <a:rPr lang="en-US"/>
                        <a:t>1700</a:t>
                      </a:r>
                    </a:p>
                  </a:txBody>
                  <a:tcPr/>
                </a:tc>
                <a:tc>
                  <a:txBody>
                    <a:bodyPr/>
                    <a:lstStyle/>
                    <a:p>
                      <a:pPr algn="ctr"/>
                      <a:r>
                        <a:rPr lang="en-US"/>
                        <a:t>12%</a:t>
                      </a:r>
                    </a:p>
                  </a:txBody>
                  <a:tcPr/>
                </a:tc>
                <a:extLst>
                  <a:ext uri="{0D108BD9-81ED-4DB2-BD59-A6C34878D82A}">
                    <a16:rowId xmlns:a16="http://schemas.microsoft.com/office/drawing/2014/main" val="3547175615"/>
                  </a:ext>
                </a:extLst>
              </a:tr>
              <a:tr h="515460">
                <a:tc>
                  <a:txBody>
                    <a:bodyPr/>
                    <a:lstStyle/>
                    <a:p>
                      <a:pPr algn="ctr"/>
                      <a:r>
                        <a:rPr lang="en-US"/>
                        <a:t>14U</a:t>
                      </a:r>
                    </a:p>
                  </a:txBody>
                  <a:tcPr/>
                </a:tc>
                <a:tc>
                  <a:txBody>
                    <a:bodyPr/>
                    <a:lstStyle/>
                    <a:p>
                      <a:pPr algn="ctr"/>
                      <a:r>
                        <a:rPr lang="en-US"/>
                        <a:t>900</a:t>
                      </a:r>
                    </a:p>
                  </a:txBody>
                  <a:tcPr/>
                </a:tc>
                <a:tc>
                  <a:txBody>
                    <a:bodyPr/>
                    <a:lstStyle/>
                    <a:p>
                      <a:pPr algn="ctr"/>
                      <a:r>
                        <a:rPr lang="en-US"/>
                        <a:t>900</a:t>
                      </a:r>
                    </a:p>
                  </a:txBody>
                  <a:tcPr/>
                </a:tc>
                <a:tc>
                  <a:txBody>
                    <a:bodyPr/>
                    <a:lstStyle/>
                    <a:p>
                      <a:pPr algn="ctr"/>
                      <a:r>
                        <a:rPr lang="en-US"/>
                        <a:t>980</a:t>
                      </a:r>
                    </a:p>
                  </a:txBody>
                  <a:tcPr/>
                </a:tc>
                <a:tc>
                  <a:txBody>
                    <a:bodyPr/>
                    <a:lstStyle/>
                    <a:p>
                      <a:pPr algn="ctr"/>
                      <a:r>
                        <a:rPr lang="en-US"/>
                        <a:t>1100</a:t>
                      </a:r>
                    </a:p>
                  </a:txBody>
                  <a:tcPr/>
                </a:tc>
                <a:tc>
                  <a:txBody>
                    <a:bodyPr/>
                    <a:lstStyle/>
                    <a:p>
                      <a:pPr algn="ctr"/>
                      <a:r>
                        <a:rPr lang="en-US"/>
                        <a:t>12%</a:t>
                      </a:r>
                    </a:p>
                  </a:txBody>
                  <a:tcPr/>
                </a:tc>
                <a:extLst>
                  <a:ext uri="{0D108BD9-81ED-4DB2-BD59-A6C34878D82A}">
                    <a16:rowId xmlns:a16="http://schemas.microsoft.com/office/drawing/2014/main" val="751159731"/>
                  </a:ext>
                </a:extLst>
              </a:tr>
              <a:tr h="515460">
                <a:tc>
                  <a:txBody>
                    <a:bodyPr/>
                    <a:lstStyle/>
                    <a:p>
                      <a:pPr algn="ctr"/>
                      <a:r>
                        <a:rPr lang="en-US"/>
                        <a:t>12U</a:t>
                      </a:r>
                    </a:p>
                  </a:txBody>
                  <a:tcPr/>
                </a:tc>
                <a:tc>
                  <a:txBody>
                    <a:bodyPr/>
                    <a:lstStyle/>
                    <a:p>
                      <a:pPr algn="ctr"/>
                      <a:r>
                        <a:rPr lang="en-US"/>
                        <a:t>700</a:t>
                      </a:r>
                    </a:p>
                  </a:txBody>
                  <a:tcPr/>
                </a:tc>
                <a:tc>
                  <a:txBody>
                    <a:bodyPr/>
                    <a:lstStyle/>
                    <a:p>
                      <a:pPr algn="ctr"/>
                      <a:r>
                        <a:rPr lang="en-US"/>
                        <a:t>700</a:t>
                      </a:r>
                    </a:p>
                  </a:txBody>
                  <a:tcPr/>
                </a:tc>
                <a:tc>
                  <a:txBody>
                    <a:bodyPr/>
                    <a:lstStyle/>
                    <a:p>
                      <a:pPr algn="ctr"/>
                      <a:r>
                        <a:rPr lang="en-US"/>
                        <a:t>765</a:t>
                      </a:r>
                    </a:p>
                  </a:txBody>
                  <a:tcPr/>
                </a:tc>
                <a:tc>
                  <a:txBody>
                    <a:bodyPr/>
                    <a:lstStyle/>
                    <a:p>
                      <a:pPr algn="ctr"/>
                      <a:r>
                        <a:rPr lang="en-US"/>
                        <a:t>875</a:t>
                      </a:r>
                    </a:p>
                  </a:txBody>
                  <a:tcPr/>
                </a:tc>
                <a:tc>
                  <a:txBody>
                    <a:bodyPr/>
                    <a:lstStyle/>
                    <a:p>
                      <a:pPr algn="ctr"/>
                      <a:r>
                        <a:rPr lang="en-US"/>
                        <a:t>14%</a:t>
                      </a:r>
                    </a:p>
                  </a:txBody>
                  <a:tcPr/>
                </a:tc>
                <a:extLst>
                  <a:ext uri="{0D108BD9-81ED-4DB2-BD59-A6C34878D82A}">
                    <a16:rowId xmlns:a16="http://schemas.microsoft.com/office/drawing/2014/main" val="560740399"/>
                  </a:ext>
                </a:extLst>
              </a:tr>
              <a:tr h="515460">
                <a:tc>
                  <a:txBody>
                    <a:bodyPr/>
                    <a:lstStyle/>
                    <a:p>
                      <a:pPr algn="ctr"/>
                      <a:r>
                        <a:rPr lang="en-US"/>
                        <a:t>10U</a:t>
                      </a:r>
                    </a:p>
                  </a:txBody>
                  <a:tcPr/>
                </a:tc>
                <a:tc>
                  <a:txBody>
                    <a:bodyPr/>
                    <a:lstStyle/>
                    <a:p>
                      <a:pPr algn="ctr"/>
                      <a:r>
                        <a:rPr lang="en-US"/>
                        <a:t>400</a:t>
                      </a:r>
                    </a:p>
                  </a:txBody>
                  <a:tcPr/>
                </a:tc>
                <a:tc>
                  <a:txBody>
                    <a:bodyPr/>
                    <a:lstStyle/>
                    <a:p>
                      <a:pPr algn="ctr"/>
                      <a:r>
                        <a:rPr lang="en-US"/>
                        <a:t>400</a:t>
                      </a:r>
                    </a:p>
                  </a:txBody>
                  <a:tcPr/>
                </a:tc>
                <a:tc>
                  <a:txBody>
                    <a:bodyPr/>
                    <a:lstStyle/>
                    <a:p>
                      <a:pPr algn="ctr"/>
                      <a:r>
                        <a:rPr lang="en-US"/>
                        <a:t>445</a:t>
                      </a:r>
                    </a:p>
                  </a:txBody>
                  <a:tcPr/>
                </a:tc>
                <a:tc>
                  <a:txBody>
                    <a:bodyPr/>
                    <a:lstStyle/>
                    <a:p>
                      <a:pPr algn="ctr"/>
                      <a:r>
                        <a:rPr lang="en-US"/>
                        <a:t>525</a:t>
                      </a:r>
                    </a:p>
                  </a:txBody>
                  <a:tcPr/>
                </a:tc>
                <a:tc>
                  <a:txBody>
                    <a:bodyPr/>
                    <a:lstStyle/>
                    <a:p>
                      <a:pPr algn="ctr"/>
                      <a:r>
                        <a:rPr lang="en-US"/>
                        <a:t>18%</a:t>
                      </a:r>
                    </a:p>
                  </a:txBody>
                  <a:tcPr/>
                </a:tc>
                <a:extLst>
                  <a:ext uri="{0D108BD9-81ED-4DB2-BD59-A6C34878D82A}">
                    <a16:rowId xmlns:a16="http://schemas.microsoft.com/office/drawing/2014/main" val="3192000768"/>
                  </a:ext>
                </a:extLst>
              </a:tr>
              <a:tr h="515460">
                <a:tc>
                  <a:txBody>
                    <a:bodyPr/>
                    <a:lstStyle/>
                    <a:p>
                      <a:pPr algn="ctr"/>
                      <a:r>
                        <a:rPr lang="en-US"/>
                        <a:t>8U</a:t>
                      </a:r>
                    </a:p>
                  </a:txBody>
                  <a:tcPr/>
                </a:tc>
                <a:tc>
                  <a:txBody>
                    <a:bodyPr/>
                    <a:lstStyle/>
                    <a:p>
                      <a:pPr algn="ctr"/>
                      <a:r>
                        <a:rPr lang="en-US"/>
                        <a:t>100</a:t>
                      </a:r>
                    </a:p>
                  </a:txBody>
                  <a:tcPr/>
                </a:tc>
                <a:tc>
                  <a:txBody>
                    <a:bodyPr/>
                    <a:lstStyle/>
                    <a:p>
                      <a:pPr algn="ctr"/>
                      <a:r>
                        <a:rPr lang="en-US"/>
                        <a:t>100</a:t>
                      </a:r>
                    </a:p>
                  </a:txBody>
                  <a:tcPr/>
                </a:tc>
                <a:tc>
                  <a:txBody>
                    <a:bodyPr/>
                    <a:lstStyle/>
                    <a:p>
                      <a:pPr algn="ctr"/>
                      <a:r>
                        <a:rPr lang="en-US"/>
                        <a:t>115</a:t>
                      </a:r>
                    </a:p>
                  </a:txBody>
                  <a:tcPr/>
                </a:tc>
                <a:tc>
                  <a:txBody>
                    <a:bodyPr/>
                    <a:lstStyle/>
                    <a:p>
                      <a:pPr algn="ctr"/>
                      <a:r>
                        <a:rPr lang="en-US"/>
                        <a:t>150</a:t>
                      </a:r>
                    </a:p>
                  </a:txBody>
                  <a:tcPr/>
                </a:tc>
                <a:tc>
                  <a:txBody>
                    <a:bodyPr/>
                    <a:lstStyle/>
                    <a:p>
                      <a:pPr algn="ctr"/>
                      <a:r>
                        <a:rPr lang="en-US"/>
                        <a:t>30%</a:t>
                      </a:r>
                    </a:p>
                  </a:txBody>
                  <a:tcPr/>
                </a:tc>
                <a:extLst>
                  <a:ext uri="{0D108BD9-81ED-4DB2-BD59-A6C34878D82A}">
                    <a16:rowId xmlns:a16="http://schemas.microsoft.com/office/drawing/2014/main" val="114442491"/>
                  </a:ext>
                </a:extLst>
              </a:tr>
            </a:tbl>
          </a:graphicData>
        </a:graphic>
      </p:graphicFrame>
    </p:spTree>
    <p:extLst>
      <p:ext uri="{BB962C8B-B14F-4D97-AF65-F5344CB8AC3E}">
        <p14:creationId xmlns:p14="http://schemas.microsoft.com/office/powerpoint/2010/main" val="2243533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55EE-12BD-053B-CAAC-A7C6F7B47032}"/>
              </a:ext>
            </a:extLst>
          </p:cNvPr>
          <p:cNvSpPr>
            <a:spLocks noGrp="1"/>
          </p:cNvSpPr>
          <p:nvPr>
            <p:ph type="title"/>
          </p:nvPr>
        </p:nvSpPr>
        <p:spPr/>
        <p:txBody>
          <a:bodyPr/>
          <a:lstStyle/>
          <a:p>
            <a:r>
              <a:rPr lang="en-US"/>
              <a:t>Out of Season Reminders</a:t>
            </a:r>
          </a:p>
        </p:txBody>
      </p:sp>
      <p:graphicFrame>
        <p:nvGraphicFramePr>
          <p:cNvPr id="4" name="Content Placeholder 3">
            <a:extLst>
              <a:ext uri="{FF2B5EF4-FFF2-40B4-BE49-F238E27FC236}">
                <a16:creationId xmlns:a16="http://schemas.microsoft.com/office/drawing/2014/main" id="{B09F74A4-DC7B-21E4-0F80-CAA2FB1B0D83}"/>
              </a:ext>
            </a:extLst>
          </p:cNvPr>
          <p:cNvGraphicFramePr>
            <a:graphicFrameLocks noGrp="1"/>
          </p:cNvGraphicFramePr>
          <p:nvPr>
            <p:ph idx="1"/>
            <p:extLst>
              <p:ext uri="{D42A27DB-BD31-4B8C-83A1-F6EECF244321}">
                <p14:modId xmlns:p14="http://schemas.microsoft.com/office/powerpoint/2010/main" val="21315714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5998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921D6-249A-BA6F-F3D2-5132F0FED372}"/>
              </a:ext>
            </a:extLst>
          </p:cNvPr>
          <p:cNvSpPr>
            <a:spLocks noGrp="1"/>
          </p:cNvSpPr>
          <p:nvPr>
            <p:ph type="title"/>
          </p:nvPr>
        </p:nvSpPr>
        <p:spPr/>
        <p:txBody>
          <a:bodyPr/>
          <a:lstStyle/>
          <a:p>
            <a:r>
              <a:rPr lang="en-US"/>
              <a:t>2025 Season Dates </a:t>
            </a:r>
          </a:p>
        </p:txBody>
      </p:sp>
      <p:graphicFrame>
        <p:nvGraphicFramePr>
          <p:cNvPr id="5" name="Content Placeholder 2">
            <a:extLst>
              <a:ext uri="{FF2B5EF4-FFF2-40B4-BE49-F238E27FC236}">
                <a16:creationId xmlns:a16="http://schemas.microsoft.com/office/drawing/2014/main" id="{5D93F22B-320B-1519-6639-7A06CC88789C}"/>
              </a:ext>
            </a:extLst>
          </p:cNvPr>
          <p:cNvGraphicFramePr>
            <a:graphicFrameLocks noGrp="1"/>
          </p:cNvGraphicFramePr>
          <p:nvPr>
            <p:ph idx="1"/>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5409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734A-5DEB-2016-5987-5820523CC5FF}"/>
              </a:ext>
            </a:extLst>
          </p:cNvPr>
          <p:cNvSpPr>
            <a:spLocks noGrp="1"/>
          </p:cNvSpPr>
          <p:nvPr>
            <p:ph type="title"/>
          </p:nvPr>
        </p:nvSpPr>
        <p:spPr/>
        <p:txBody>
          <a:bodyPr/>
          <a:lstStyle/>
          <a:p>
            <a:r>
              <a:rPr lang="en-US"/>
              <a:t>Officials &amp; Recruitment</a:t>
            </a:r>
          </a:p>
        </p:txBody>
      </p:sp>
      <p:graphicFrame>
        <p:nvGraphicFramePr>
          <p:cNvPr id="4" name="Content Placeholder 3">
            <a:extLst>
              <a:ext uri="{FF2B5EF4-FFF2-40B4-BE49-F238E27FC236}">
                <a16:creationId xmlns:a16="http://schemas.microsoft.com/office/drawing/2014/main" id="{EE767908-F734-3AB6-E0AF-D2F0F29DAF2E}"/>
              </a:ext>
            </a:extLst>
          </p:cNvPr>
          <p:cNvGraphicFramePr>
            <a:graphicFrameLocks noGrp="1"/>
          </p:cNvGraphicFramePr>
          <p:nvPr>
            <p:ph idx="1"/>
            <p:extLst>
              <p:ext uri="{D42A27DB-BD31-4B8C-83A1-F6EECF244321}">
                <p14:modId xmlns:p14="http://schemas.microsoft.com/office/powerpoint/2010/main" val="581875694"/>
              </p:ext>
            </p:extLst>
          </p:nvPr>
        </p:nvGraphicFramePr>
        <p:xfrm>
          <a:off x="838200" y="1825625"/>
          <a:ext cx="10515600" cy="18542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1563883579"/>
                    </a:ext>
                  </a:extLst>
                </a:gridCol>
                <a:gridCol w="2103120">
                  <a:extLst>
                    <a:ext uri="{9D8B030D-6E8A-4147-A177-3AD203B41FA5}">
                      <a16:colId xmlns:a16="http://schemas.microsoft.com/office/drawing/2014/main" val="733192513"/>
                    </a:ext>
                  </a:extLst>
                </a:gridCol>
                <a:gridCol w="2103120">
                  <a:extLst>
                    <a:ext uri="{9D8B030D-6E8A-4147-A177-3AD203B41FA5}">
                      <a16:colId xmlns:a16="http://schemas.microsoft.com/office/drawing/2014/main" val="3830901060"/>
                    </a:ext>
                  </a:extLst>
                </a:gridCol>
                <a:gridCol w="2103120">
                  <a:extLst>
                    <a:ext uri="{9D8B030D-6E8A-4147-A177-3AD203B41FA5}">
                      <a16:colId xmlns:a16="http://schemas.microsoft.com/office/drawing/2014/main" val="1928847030"/>
                    </a:ext>
                  </a:extLst>
                </a:gridCol>
                <a:gridCol w="2103120">
                  <a:extLst>
                    <a:ext uri="{9D8B030D-6E8A-4147-A177-3AD203B41FA5}">
                      <a16:colId xmlns:a16="http://schemas.microsoft.com/office/drawing/2014/main" val="500045866"/>
                    </a:ext>
                  </a:extLst>
                </a:gridCol>
              </a:tblGrid>
              <a:tr h="370840">
                <a:tc>
                  <a:txBody>
                    <a:bodyPr/>
                    <a:lstStyle/>
                    <a:p>
                      <a:r>
                        <a:rPr lang="en-US"/>
                        <a:t>Year</a:t>
                      </a:r>
                    </a:p>
                  </a:txBody>
                  <a:tcPr/>
                </a:tc>
                <a:tc>
                  <a:txBody>
                    <a:bodyPr/>
                    <a:lstStyle/>
                    <a:p>
                      <a:r>
                        <a:rPr lang="en-US"/>
                        <a:t>New Adult</a:t>
                      </a:r>
                    </a:p>
                  </a:txBody>
                  <a:tcPr/>
                </a:tc>
                <a:tc>
                  <a:txBody>
                    <a:bodyPr/>
                    <a:lstStyle/>
                    <a:p>
                      <a:r>
                        <a:rPr lang="en-US"/>
                        <a:t>Total Adult</a:t>
                      </a:r>
                    </a:p>
                  </a:txBody>
                  <a:tcPr/>
                </a:tc>
                <a:tc>
                  <a:txBody>
                    <a:bodyPr/>
                    <a:lstStyle/>
                    <a:p>
                      <a:r>
                        <a:rPr lang="en-US"/>
                        <a:t>New Juniors</a:t>
                      </a:r>
                    </a:p>
                  </a:txBody>
                  <a:tcPr/>
                </a:tc>
                <a:tc>
                  <a:txBody>
                    <a:bodyPr/>
                    <a:lstStyle/>
                    <a:p>
                      <a:r>
                        <a:rPr lang="en-US"/>
                        <a:t>Total Juniors</a:t>
                      </a:r>
                    </a:p>
                  </a:txBody>
                  <a:tcPr/>
                </a:tc>
                <a:extLst>
                  <a:ext uri="{0D108BD9-81ED-4DB2-BD59-A6C34878D82A}">
                    <a16:rowId xmlns:a16="http://schemas.microsoft.com/office/drawing/2014/main" val="1980133184"/>
                  </a:ext>
                </a:extLst>
              </a:tr>
              <a:tr h="370840">
                <a:tc>
                  <a:txBody>
                    <a:bodyPr/>
                    <a:lstStyle/>
                    <a:p>
                      <a:r>
                        <a:rPr lang="en-US"/>
                        <a:t>2021</a:t>
                      </a:r>
                    </a:p>
                  </a:txBody>
                  <a:tcPr/>
                </a:tc>
                <a:tc>
                  <a:txBody>
                    <a:bodyPr/>
                    <a:lstStyle/>
                    <a:p>
                      <a:r>
                        <a:rPr lang="en-US"/>
                        <a:t>7</a:t>
                      </a:r>
                    </a:p>
                  </a:txBody>
                  <a:tcPr/>
                </a:tc>
                <a:tc>
                  <a:txBody>
                    <a:bodyPr/>
                    <a:lstStyle/>
                    <a:p>
                      <a:r>
                        <a:rPr lang="en-US"/>
                        <a:t>46</a:t>
                      </a:r>
                    </a:p>
                  </a:txBody>
                  <a:tcPr/>
                </a:tc>
                <a:tc>
                  <a:txBody>
                    <a:bodyPr/>
                    <a:lstStyle/>
                    <a:p>
                      <a:r>
                        <a:rPr lang="en-US"/>
                        <a:t>21</a:t>
                      </a:r>
                    </a:p>
                  </a:txBody>
                  <a:tcPr/>
                </a:tc>
                <a:tc>
                  <a:txBody>
                    <a:bodyPr/>
                    <a:lstStyle/>
                    <a:p>
                      <a:r>
                        <a:rPr lang="en-US"/>
                        <a:t>44</a:t>
                      </a:r>
                    </a:p>
                  </a:txBody>
                  <a:tcPr/>
                </a:tc>
                <a:extLst>
                  <a:ext uri="{0D108BD9-81ED-4DB2-BD59-A6C34878D82A}">
                    <a16:rowId xmlns:a16="http://schemas.microsoft.com/office/drawing/2014/main" val="48783246"/>
                  </a:ext>
                </a:extLst>
              </a:tr>
              <a:tr h="370840">
                <a:tc>
                  <a:txBody>
                    <a:bodyPr/>
                    <a:lstStyle/>
                    <a:p>
                      <a:r>
                        <a:rPr lang="en-US"/>
                        <a:t>2022</a:t>
                      </a:r>
                    </a:p>
                  </a:txBody>
                  <a:tcPr/>
                </a:tc>
                <a:tc>
                  <a:txBody>
                    <a:bodyPr/>
                    <a:lstStyle/>
                    <a:p>
                      <a:r>
                        <a:rPr lang="en-US"/>
                        <a:t>6</a:t>
                      </a:r>
                    </a:p>
                  </a:txBody>
                  <a:tcPr/>
                </a:tc>
                <a:tc>
                  <a:txBody>
                    <a:bodyPr/>
                    <a:lstStyle/>
                    <a:p>
                      <a:r>
                        <a:rPr lang="en-US"/>
                        <a:t>49</a:t>
                      </a:r>
                    </a:p>
                  </a:txBody>
                  <a:tcPr/>
                </a:tc>
                <a:tc>
                  <a:txBody>
                    <a:bodyPr/>
                    <a:lstStyle/>
                    <a:p>
                      <a:r>
                        <a:rPr lang="en-US"/>
                        <a:t>37</a:t>
                      </a:r>
                    </a:p>
                  </a:txBody>
                  <a:tcPr/>
                </a:tc>
                <a:tc>
                  <a:txBody>
                    <a:bodyPr/>
                    <a:lstStyle/>
                    <a:p>
                      <a:r>
                        <a:rPr lang="en-US"/>
                        <a:t>50</a:t>
                      </a:r>
                    </a:p>
                  </a:txBody>
                  <a:tcPr/>
                </a:tc>
                <a:extLst>
                  <a:ext uri="{0D108BD9-81ED-4DB2-BD59-A6C34878D82A}">
                    <a16:rowId xmlns:a16="http://schemas.microsoft.com/office/drawing/2014/main" val="3650470229"/>
                  </a:ext>
                </a:extLst>
              </a:tr>
              <a:tr h="370840">
                <a:tc>
                  <a:txBody>
                    <a:bodyPr/>
                    <a:lstStyle/>
                    <a:p>
                      <a:r>
                        <a:rPr lang="en-US"/>
                        <a:t>2023</a:t>
                      </a:r>
                    </a:p>
                  </a:txBody>
                  <a:tcPr/>
                </a:tc>
                <a:tc>
                  <a:txBody>
                    <a:bodyPr/>
                    <a:lstStyle/>
                    <a:p>
                      <a:r>
                        <a:rPr lang="en-US"/>
                        <a:t>17</a:t>
                      </a:r>
                    </a:p>
                  </a:txBody>
                  <a:tcPr/>
                </a:tc>
                <a:tc>
                  <a:txBody>
                    <a:bodyPr/>
                    <a:lstStyle/>
                    <a:p>
                      <a:r>
                        <a:rPr lang="en-US"/>
                        <a:t>68</a:t>
                      </a:r>
                    </a:p>
                  </a:txBody>
                  <a:tcPr/>
                </a:tc>
                <a:tc>
                  <a:txBody>
                    <a:bodyPr/>
                    <a:lstStyle/>
                    <a:p>
                      <a:r>
                        <a:rPr lang="en-US"/>
                        <a:t>46</a:t>
                      </a:r>
                    </a:p>
                  </a:txBody>
                  <a:tcPr/>
                </a:tc>
                <a:tc>
                  <a:txBody>
                    <a:bodyPr/>
                    <a:lstStyle/>
                    <a:p>
                      <a:r>
                        <a:rPr lang="en-US"/>
                        <a:t>75</a:t>
                      </a:r>
                    </a:p>
                  </a:txBody>
                  <a:tcPr/>
                </a:tc>
                <a:extLst>
                  <a:ext uri="{0D108BD9-81ED-4DB2-BD59-A6C34878D82A}">
                    <a16:rowId xmlns:a16="http://schemas.microsoft.com/office/drawing/2014/main" val="2691830521"/>
                  </a:ext>
                </a:extLst>
              </a:tr>
              <a:tr h="370840">
                <a:tc>
                  <a:txBody>
                    <a:bodyPr/>
                    <a:lstStyle/>
                    <a:p>
                      <a:r>
                        <a:rPr lang="en-US"/>
                        <a:t>2024</a:t>
                      </a:r>
                    </a:p>
                  </a:txBody>
                  <a:tcPr/>
                </a:tc>
                <a:tc>
                  <a:txBody>
                    <a:bodyPr/>
                    <a:lstStyle/>
                    <a:p>
                      <a:r>
                        <a:rPr lang="en-US"/>
                        <a:t>7</a:t>
                      </a:r>
                    </a:p>
                  </a:txBody>
                  <a:tcPr/>
                </a:tc>
                <a:tc>
                  <a:txBody>
                    <a:bodyPr/>
                    <a:lstStyle/>
                    <a:p>
                      <a:r>
                        <a:rPr lang="en-US"/>
                        <a:t>59</a:t>
                      </a:r>
                    </a:p>
                  </a:txBody>
                  <a:tcPr/>
                </a:tc>
                <a:tc>
                  <a:txBody>
                    <a:bodyPr/>
                    <a:lstStyle/>
                    <a:p>
                      <a:r>
                        <a:rPr lang="en-US"/>
                        <a:t>30</a:t>
                      </a:r>
                    </a:p>
                  </a:txBody>
                  <a:tcPr/>
                </a:tc>
                <a:tc>
                  <a:txBody>
                    <a:bodyPr/>
                    <a:lstStyle/>
                    <a:p>
                      <a:r>
                        <a:rPr lang="en-US"/>
                        <a:t>78</a:t>
                      </a:r>
                    </a:p>
                  </a:txBody>
                  <a:tcPr/>
                </a:tc>
                <a:extLst>
                  <a:ext uri="{0D108BD9-81ED-4DB2-BD59-A6C34878D82A}">
                    <a16:rowId xmlns:a16="http://schemas.microsoft.com/office/drawing/2014/main" val="2360991477"/>
                  </a:ext>
                </a:extLst>
              </a:tr>
            </a:tbl>
          </a:graphicData>
        </a:graphic>
      </p:graphicFrame>
      <p:sp>
        <p:nvSpPr>
          <p:cNvPr id="5" name="TextBox 4">
            <a:extLst>
              <a:ext uri="{FF2B5EF4-FFF2-40B4-BE49-F238E27FC236}">
                <a16:creationId xmlns:a16="http://schemas.microsoft.com/office/drawing/2014/main" id="{39A032A5-FFE7-BC4D-E121-2B2D9473B546}"/>
              </a:ext>
            </a:extLst>
          </p:cNvPr>
          <p:cNvSpPr txBox="1"/>
          <p:nvPr/>
        </p:nvSpPr>
        <p:spPr>
          <a:xfrm>
            <a:off x="1008185" y="4114800"/>
            <a:ext cx="10222523" cy="923330"/>
          </a:xfrm>
          <a:prstGeom prst="rect">
            <a:avLst/>
          </a:prstGeom>
          <a:noFill/>
        </p:spPr>
        <p:txBody>
          <a:bodyPr wrap="square" rtlCol="0">
            <a:spAutoFit/>
          </a:bodyPr>
          <a:lstStyle/>
          <a:p>
            <a:pPr marL="285750" indent="-285750">
              <a:buFont typeface="Arial" panose="020B0604020202020204" pitchFamily="34" charset="0"/>
              <a:buChar char="•"/>
            </a:pPr>
            <a:r>
              <a:rPr lang="en-US"/>
              <a:t>HS teams are responsible for recruiting adult officials for the HS league (1 per year)</a:t>
            </a:r>
          </a:p>
          <a:p>
            <a:pPr marL="285750" indent="-285750">
              <a:buFont typeface="Arial" panose="020B0604020202020204" pitchFamily="34" charset="0"/>
              <a:buChar char="•"/>
            </a:pPr>
            <a:r>
              <a:rPr lang="en-US"/>
              <a:t>$200 Fine for not meeting recruitment requirements (details on next slide)</a:t>
            </a:r>
          </a:p>
          <a:p>
            <a:pPr marL="285750" indent="-285750">
              <a:buFont typeface="Arial" panose="020B0604020202020204" pitchFamily="34" charset="0"/>
              <a:buChar char="•"/>
            </a:pPr>
            <a:r>
              <a:rPr lang="en-US"/>
              <a:t>Recruitment of adult officials is essential so that games will not be cancelled</a:t>
            </a:r>
          </a:p>
        </p:txBody>
      </p:sp>
    </p:spTree>
    <p:extLst>
      <p:ext uri="{BB962C8B-B14F-4D97-AF65-F5344CB8AC3E}">
        <p14:creationId xmlns:p14="http://schemas.microsoft.com/office/powerpoint/2010/main" val="3624937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BFE673F-FDD9-6A9E-B3C1-7A6FDCA9E3DC}"/>
              </a:ext>
            </a:extLst>
          </p:cNvPr>
          <p:cNvSpPr>
            <a:spLocks noGrp="1"/>
          </p:cNvSpPr>
          <p:nvPr>
            <p:ph idx="1"/>
          </p:nvPr>
        </p:nvSpPr>
        <p:spPr/>
        <p:txBody>
          <a:bodyPr/>
          <a:lstStyle/>
          <a:p>
            <a:r>
              <a:rPr lang="en-US"/>
              <a:t>Requirement is proportional to the number of teams fielded </a:t>
            </a:r>
          </a:p>
          <a:p>
            <a:pPr lvl="1"/>
            <a:r>
              <a:rPr lang="en-US"/>
              <a:t>1-3 teams = 1 requirement </a:t>
            </a:r>
          </a:p>
          <a:p>
            <a:pPr lvl="1"/>
            <a:r>
              <a:rPr lang="en-US"/>
              <a:t>4-6 teams = 2 requirements </a:t>
            </a:r>
          </a:p>
          <a:p>
            <a:pPr lvl="1"/>
            <a:r>
              <a:rPr lang="en-US"/>
              <a:t>7-9 teams = 3 requirements </a:t>
            </a:r>
          </a:p>
          <a:p>
            <a:pPr lvl="1"/>
            <a:r>
              <a:rPr lang="en-US"/>
              <a:t>10 teams = 4 requirements </a:t>
            </a:r>
          </a:p>
          <a:p>
            <a:pPr lvl="1"/>
            <a:r>
              <a:rPr lang="en-US"/>
              <a:t>Each 10U team counts as ½ a team for these purposes </a:t>
            </a:r>
          </a:p>
          <a:p>
            <a:pPr lvl="1"/>
            <a:endParaRPr lang="en-US"/>
          </a:p>
          <a:p>
            <a:pPr lvl="1"/>
            <a:endParaRPr lang="en-US"/>
          </a:p>
        </p:txBody>
      </p:sp>
      <p:sp>
        <p:nvSpPr>
          <p:cNvPr id="7" name="Title 6">
            <a:extLst>
              <a:ext uri="{FF2B5EF4-FFF2-40B4-BE49-F238E27FC236}">
                <a16:creationId xmlns:a16="http://schemas.microsoft.com/office/drawing/2014/main" id="{53295974-EC47-DB3D-224B-405D9F9D4CFB}"/>
              </a:ext>
            </a:extLst>
          </p:cNvPr>
          <p:cNvSpPr>
            <a:spLocks noGrp="1"/>
          </p:cNvSpPr>
          <p:nvPr>
            <p:ph type="title"/>
          </p:nvPr>
        </p:nvSpPr>
        <p:spPr/>
        <p:txBody>
          <a:bodyPr/>
          <a:lstStyle/>
          <a:p>
            <a:r>
              <a:rPr lang="en-US">
                <a:effectLst/>
              </a:rPr>
              <a:t>Official Recruitment Requirements</a:t>
            </a:r>
            <a:br>
              <a:rPr lang="en-US">
                <a:effectLst/>
              </a:rPr>
            </a:br>
            <a:endParaRPr lang="en-US"/>
          </a:p>
        </p:txBody>
      </p:sp>
      <p:graphicFrame>
        <p:nvGraphicFramePr>
          <p:cNvPr id="8" name="Table 7">
            <a:extLst>
              <a:ext uri="{FF2B5EF4-FFF2-40B4-BE49-F238E27FC236}">
                <a16:creationId xmlns:a16="http://schemas.microsoft.com/office/drawing/2014/main" id="{57A5FCA8-ED2B-5D0F-B143-1C5F769E7329}"/>
              </a:ext>
            </a:extLst>
          </p:cNvPr>
          <p:cNvGraphicFramePr>
            <a:graphicFrameLocks noGrp="1"/>
          </p:cNvGraphicFramePr>
          <p:nvPr>
            <p:extLst>
              <p:ext uri="{D42A27DB-BD31-4B8C-83A1-F6EECF244321}">
                <p14:modId xmlns:p14="http://schemas.microsoft.com/office/powerpoint/2010/main" val="1985763392"/>
              </p:ext>
            </p:extLst>
          </p:nvPr>
        </p:nvGraphicFramePr>
        <p:xfrm>
          <a:off x="1469293" y="5139266"/>
          <a:ext cx="8128000" cy="7416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656332125"/>
                    </a:ext>
                  </a:extLst>
                </a:gridCol>
                <a:gridCol w="2032000">
                  <a:extLst>
                    <a:ext uri="{9D8B030D-6E8A-4147-A177-3AD203B41FA5}">
                      <a16:colId xmlns:a16="http://schemas.microsoft.com/office/drawing/2014/main" val="1610933545"/>
                    </a:ext>
                  </a:extLst>
                </a:gridCol>
                <a:gridCol w="2032000">
                  <a:extLst>
                    <a:ext uri="{9D8B030D-6E8A-4147-A177-3AD203B41FA5}">
                      <a16:colId xmlns:a16="http://schemas.microsoft.com/office/drawing/2014/main" val="2154885829"/>
                    </a:ext>
                  </a:extLst>
                </a:gridCol>
                <a:gridCol w="2032000">
                  <a:extLst>
                    <a:ext uri="{9D8B030D-6E8A-4147-A177-3AD203B41FA5}">
                      <a16:colId xmlns:a16="http://schemas.microsoft.com/office/drawing/2014/main" val="3954575899"/>
                    </a:ext>
                  </a:extLst>
                </a:gridCol>
              </a:tblGrid>
              <a:tr h="370840">
                <a:tc>
                  <a:txBody>
                    <a:bodyPr/>
                    <a:lstStyle/>
                    <a:p>
                      <a:r>
                        <a:rPr lang="en-US"/>
                        <a:t>IND Youth </a:t>
                      </a:r>
                    </a:p>
                  </a:txBody>
                  <a:tcPr/>
                </a:tc>
                <a:tc>
                  <a:txBody>
                    <a:bodyPr/>
                    <a:lstStyle/>
                    <a:p>
                      <a:r>
                        <a:rPr lang="en-US"/>
                        <a:t>ADULT</a:t>
                      </a:r>
                    </a:p>
                  </a:txBody>
                  <a:tcPr/>
                </a:tc>
                <a:tc>
                  <a:txBody>
                    <a:bodyPr/>
                    <a:lstStyle/>
                    <a:p>
                      <a:r>
                        <a:rPr lang="en-US"/>
                        <a:t>COACH </a:t>
                      </a:r>
                    </a:p>
                  </a:txBody>
                  <a:tcPr/>
                </a:tc>
                <a:tc>
                  <a:txBody>
                    <a:bodyPr/>
                    <a:lstStyle/>
                    <a:p>
                      <a:r>
                        <a:rPr lang="en-US"/>
                        <a:t>2</a:t>
                      </a:r>
                      <a:r>
                        <a:rPr lang="en-US" baseline="30000"/>
                        <a:t>nd</a:t>
                      </a:r>
                      <a:r>
                        <a:rPr lang="en-US"/>
                        <a:t> Year Adult</a:t>
                      </a:r>
                    </a:p>
                  </a:txBody>
                  <a:tcPr/>
                </a:tc>
                <a:extLst>
                  <a:ext uri="{0D108BD9-81ED-4DB2-BD59-A6C34878D82A}">
                    <a16:rowId xmlns:a16="http://schemas.microsoft.com/office/drawing/2014/main" val="1945544642"/>
                  </a:ext>
                </a:extLst>
              </a:tr>
              <a:tr h="370840">
                <a:tc>
                  <a:txBody>
                    <a:bodyPr/>
                    <a:lstStyle/>
                    <a:p>
                      <a:r>
                        <a:rPr lang="en-US"/>
                        <a:t>Rated + 10</a:t>
                      </a:r>
                    </a:p>
                  </a:txBody>
                  <a:tcPr/>
                </a:tc>
                <a:tc>
                  <a:txBody>
                    <a:bodyPr/>
                    <a:lstStyle/>
                    <a:p>
                      <a:r>
                        <a:rPr lang="en-US"/>
                        <a:t>Rated + 5</a:t>
                      </a:r>
                    </a:p>
                  </a:txBody>
                  <a:tcPr/>
                </a:tc>
                <a:tc>
                  <a:txBody>
                    <a:bodyPr/>
                    <a:lstStyle/>
                    <a:p>
                      <a:r>
                        <a:rPr lang="en-US"/>
                        <a:t>Rated + Jamb</a:t>
                      </a:r>
                    </a:p>
                  </a:txBody>
                  <a:tcPr/>
                </a:tc>
                <a:tc>
                  <a:txBody>
                    <a:bodyPr/>
                    <a:lstStyle/>
                    <a:p>
                      <a:r>
                        <a:rPr lang="en-US"/>
                        <a:t>Rated + 8</a:t>
                      </a:r>
                    </a:p>
                  </a:txBody>
                  <a:tcPr/>
                </a:tc>
                <a:extLst>
                  <a:ext uri="{0D108BD9-81ED-4DB2-BD59-A6C34878D82A}">
                    <a16:rowId xmlns:a16="http://schemas.microsoft.com/office/drawing/2014/main" val="740456636"/>
                  </a:ext>
                </a:extLst>
              </a:tr>
            </a:tbl>
          </a:graphicData>
        </a:graphic>
      </p:graphicFrame>
    </p:spTree>
    <p:extLst>
      <p:ext uri="{BB962C8B-B14F-4D97-AF65-F5344CB8AC3E}">
        <p14:creationId xmlns:p14="http://schemas.microsoft.com/office/powerpoint/2010/main" val="3253415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A2AB6-5005-C651-67BA-66E019DAC292}"/>
              </a:ext>
            </a:extLst>
          </p:cNvPr>
          <p:cNvSpPr>
            <a:spLocks noGrp="1"/>
          </p:cNvSpPr>
          <p:nvPr>
            <p:ph type="ctrTitle"/>
          </p:nvPr>
        </p:nvSpPr>
        <p:spPr>
          <a:xfrm>
            <a:off x="1524000" y="218473"/>
            <a:ext cx="9144000" cy="2762552"/>
          </a:xfrm>
        </p:spPr>
        <p:txBody>
          <a:bodyPr>
            <a:normAutofit/>
          </a:bodyPr>
          <a:lstStyle/>
          <a:p>
            <a:r>
              <a:rPr lang="en-US" sz="5400">
                <a:solidFill>
                  <a:schemeClr val="accent1">
                    <a:lumMod val="60000"/>
                    <a:lumOff val="40000"/>
                  </a:schemeClr>
                </a:solidFill>
              </a:rPr>
              <a:t>WSLA</a:t>
            </a:r>
          </a:p>
        </p:txBody>
      </p:sp>
      <p:sp>
        <p:nvSpPr>
          <p:cNvPr id="3" name="Subtitle 2">
            <a:extLst>
              <a:ext uri="{FF2B5EF4-FFF2-40B4-BE49-F238E27FC236}">
                <a16:creationId xmlns:a16="http://schemas.microsoft.com/office/drawing/2014/main" id="{1303C449-5D70-A672-A3FA-A728EB33BFB6}"/>
              </a:ext>
            </a:extLst>
          </p:cNvPr>
          <p:cNvSpPr>
            <a:spLocks noGrp="1"/>
          </p:cNvSpPr>
          <p:nvPr>
            <p:ph type="subTitle" idx="1"/>
          </p:nvPr>
        </p:nvSpPr>
        <p:spPr>
          <a:xfrm>
            <a:off x="1524000" y="3223666"/>
            <a:ext cx="9144000" cy="1655762"/>
          </a:xfrm>
        </p:spPr>
        <p:txBody>
          <a:bodyPr>
            <a:noAutofit/>
          </a:bodyPr>
          <a:lstStyle/>
          <a:p>
            <a:r>
              <a:rPr lang="en-US" sz="7200"/>
              <a:t>October 26, 2024 </a:t>
            </a:r>
          </a:p>
          <a:p>
            <a:r>
              <a:rPr lang="en-US" sz="7200"/>
              <a:t>Fall League Meeting</a:t>
            </a:r>
          </a:p>
        </p:txBody>
      </p:sp>
      <p:pic>
        <p:nvPicPr>
          <p:cNvPr id="5" name="Picture 4" descr="A logo of a lacrosse player&#10;&#10;Description automatically generated">
            <a:extLst>
              <a:ext uri="{FF2B5EF4-FFF2-40B4-BE49-F238E27FC236}">
                <a16:creationId xmlns:a16="http://schemas.microsoft.com/office/drawing/2014/main" id="{7F458FB3-D9B0-4172-042D-CD08FA80BBA5}"/>
              </a:ext>
            </a:extLst>
          </p:cNvPr>
          <p:cNvPicPr>
            <a:picLocks noChangeAspect="1"/>
          </p:cNvPicPr>
          <p:nvPr/>
        </p:nvPicPr>
        <p:blipFill>
          <a:blip r:embed="rId2"/>
          <a:stretch>
            <a:fillRect/>
          </a:stretch>
        </p:blipFill>
        <p:spPr>
          <a:xfrm>
            <a:off x="5334000" y="526709"/>
            <a:ext cx="1524000" cy="1562100"/>
          </a:xfrm>
          <a:prstGeom prst="rect">
            <a:avLst/>
          </a:prstGeom>
        </p:spPr>
      </p:pic>
    </p:spTree>
    <p:extLst>
      <p:ext uri="{BB962C8B-B14F-4D97-AF65-F5344CB8AC3E}">
        <p14:creationId xmlns:p14="http://schemas.microsoft.com/office/powerpoint/2010/main" val="916113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EFA7CB-A042-926C-A531-293A1C496646}"/>
              </a:ext>
            </a:extLst>
          </p:cNvPr>
          <p:cNvSpPr>
            <a:spLocks noGrp="1"/>
          </p:cNvSpPr>
          <p:nvPr>
            <p:ph type="title"/>
          </p:nvPr>
        </p:nvSpPr>
        <p:spPr>
          <a:xfrm>
            <a:off x="6094105" y="802955"/>
            <a:ext cx="4977976" cy="1454051"/>
          </a:xfrm>
        </p:spPr>
        <p:txBody>
          <a:bodyPr>
            <a:normAutofit/>
          </a:bodyPr>
          <a:lstStyle/>
          <a:p>
            <a:r>
              <a:rPr lang="en-US" sz="3600">
                <a:solidFill>
                  <a:schemeClr val="tx2"/>
                </a:solidFill>
              </a:rPr>
              <a:t>WWLOA Training Dates</a:t>
            </a:r>
          </a:p>
        </p:txBody>
      </p:sp>
      <p:pic>
        <p:nvPicPr>
          <p:cNvPr id="7" name="Graphic 6" descr="Daily Calendar">
            <a:extLst>
              <a:ext uri="{FF2B5EF4-FFF2-40B4-BE49-F238E27FC236}">
                <a16:creationId xmlns:a16="http://schemas.microsoft.com/office/drawing/2014/main" id="{3ABA2BFE-59B7-38E6-2FAC-FEAC3DFFE3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079767D2-05C9-D495-7691-759216B29391}"/>
              </a:ext>
            </a:extLst>
          </p:cNvPr>
          <p:cNvSpPr>
            <a:spLocks noGrp="1"/>
          </p:cNvSpPr>
          <p:nvPr>
            <p:ph idx="1"/>
          </p:nvPr>
        </p:nvSpPr>
        <p:spPr>
          <a:xfrm>
            <a:off x="6090574" y="2421682"/>
            <a:ext cx="4977578" cy="3639289"/>
          </a:xfrm>
        </p:spPr>
        <p:txBody>
          <a:bodyPr anchor="ctr">
            <a:normAutofit/>
          </a:bodyPr>
          <a:lstStyle/>
          <a:p>
            <a:r>
              <a:rPr lang="en-US" sz="1500" b="0" i="0" u="none" strike="noStrike">
                <a:solidFill>
                  <a:schemeClr val="tx2"/>
                </a:solidFill>
                <a:effectLst/>
                <a:latin typeface="Aptos" panose="020B0004020202020204" pitchFamily="34" charset="0"/>
              </a:rPr>
              <a:t>January 11th (Saturday) in Spokane</a:t>
            </a:r>
          </a:p>
          <a:p>
            <a:r>
              <a:rPr lang="en-US" sz="1500" b="0" i="0" u="none" strike="noStrike">
                <a:solidFill>
                  <a:schemeClr val="tx2"/>
                </a:solidFill>
                <a:effectLst/>
                <a:latin typeface="Aptos" panose="020B0004020202020204" pitchFamily="34" charset="0"/>
              </a:rPr>
              <a:t>January 26th (Sunday)  location TBD</a:t>
            </a:r>
          </a:p>
          <a:p>
            <a:r>
              <a:rPr lang="en-US" sz="1500" b="0" i="0" u="none" strike="noStrike">
                <a:solidFill>
                  <a:schemeClr val="tx2"/>
                </a:solidFill>
                <a:effectLst/>
                <a:latin typeface="Aptos" panose="020B0004020202020204" pitchFamily="34" charset="0"/>
              </a:rPr>
              <a:t>February 8th (Saturday) location TBD</a:t>
            </a:r>
          </a:p>
          <a:p>
            <a:r>
              <a:rPr lang="en-US" sz="1500" b="0" i="0" u="none" strike="noStrike">
                <a:solidFill>
                  <a:schemeClr val="tx2"/>
                </a:solidFill>
                <a:effectLst/>
                <a:latin typeface="Aptos" panose="020B0004020202020204" pitchFamily="34" charset="0"/>
              </a:rPr>
              <a:t>February 23rd (Sunday) location TBD</a:t>
            </a:r>
          </a:p>
          <a:p>
            <a:r>
              <a:rPr lang="en-US" sz="1500" b="0" i="0" u="none" strike="noStrike">
                <a:solidFill>
                  <a:schemeClr val="tx2"/>
                </a:solidFill>
                <a:effectLst/>
                <a:latin typeface="Aptos" panose="020B0004020202020204" pitchFamily="34" charset="0"/>
              </a:rPr>
              <a:t>March 1st (Saturday) location TBD</a:t>
            </a:r>
          </a:p>
          <a:p>
            <a:endParaRPr lang="en-US" sz="1500">
              <a:solidFill>
                <a:schemeClr val="tx2"/>
              </a:solidFill>
              <a:latin typeface="Aptos" panose="020B0004020202020204" pitchFamily="34" charset="0"/>
            </a:endParaRPr>
          </a:p>
          <a:p>
            <a:pPr marL="0" marR="0" indent="0">
              <a:buNone/>
            </a:pPr>
            <a:r>
              <a:rPr lang="en-US" sz="1500">
                <a:solidFill>
                  <a:schemeClr val="tx2"/>
                </a:solidFill>
                <a:latin typeface="Aptos" panose="020B0004020202020204" pitchFamily="34" charset="0"/>
              </a:rPr>
              <a:t>Tentative Locations: </a:t>
            </a:r>
          </a:p>
          <a:p>
            <a:r>
              <a:rPr lang="en-US" sz="1500" b="0" i="0" u="none" strike="noStrike">
                <a:solidFill>
                  <a:schemeClr val="tx2"/>
                </a:solidFill>
                <a:effectLst/>
                <a:latin typeface="Aptos" panose="020B0004020202020204" pitchFamily="34" charset="0"/>
              </a:rPr>
              <a:t>Archbishop Murphy (North Sound) </a:t>
            </a:r>
          </a:p>
          <a:p>
            <a:pPr marL="0" marR="0"/>
            <a:r>
              <a:rPr lang="en-US" sz="1500" b="0" i="0" u="none" strike="noStrike">
                <a:solidFill>
                  <a:schemeClr val="tx2"/>
                </a:solidFill>
                <a:effectLst/>
                <a:latin typeface="Aptos" panose="020B0004020202020204" pitchFamily="34" charset="0"/>
              </a:rPr>
              <a:t>Bellarmine Prep (South </a:t>
            </a:r>
            <a:r>
              <a:rPr lang="en-US" sz="1500">
                <a:solidFill>
                  <a:schemeClr val="tx2"/>
                </a:solidFill>
                <a:latin typeface="Aptos" panose="020B0004020202020204" pitchFamily="34" charset="0"/>
              </a:rPr>
              <a:t>S</a:t>
            </a:r>
            <a:r>
              <a:rPr lang="en-US" sz="1500" b="0" i="0" u="none" strike="noStrike">
                <a:solidFill>
                  <a:schemeClr val="tx2"/>
                </a:solidFill>
                <a:effectLst/>
                <a:latin typeface="Aptos" panose="020B0004020202020204" pitchFamily="34" charset="0"/>
              </a:rPr>
              <a:t>ound) </a:t>
            </a:r>
          </a:p>
          <a:p>
            <a:pPr marL="0" marR="0"/>
            <a:r>
              <a:rPr lang="en-US" sz="1500" b="0" i="0" u="none" strike="noStrike">
                <a:solidFill>
                  <a:schemeClr val="tx2"/>
                </a:solidFill>
                <a:effectLst/>
                <a:latin typeface="Aptos" panose="020B0004020202020204" pitchFamily="34" charset="0"/>
              </a:rPr>
              <a:t>East side catholic (Central) </a:t>
            </a:r>
          </a:p>
          <a:p>
            <a:pPr marL="0" marR="0"/>
            <a:r>
              <a:rPr lang="en-US" sz="1500" b="0" i="0" u="none" strike="noStrike">
                <a:solidFill>
                  <a:schemeClr val="tx2"/>
                </a:solidFill>
                <a:effectLst/>
                <a:latin typeface="Aptos" panose="020B0004020202020204" pitchFamily="34" charset="0"/>
              </a:rPr>
              <a:t>Lakeside (Central) </a:t>
            </a:r>
          </a:p>
          <a:p>
            <a:endParaRPr lang="en-US" sz="1500" b="0" i="0" u="none" strike="noStrike">
              <a:solidFill>
                <a:schemeClr val="tx2"/>
              </a:solidFill>
              <a:effectLst/>
              <a:latin typeface="Aptos" panose="020B0004020202020204" pitchFamily="34" charset="0"/>
            </a:endParaRPr>
          </a:p>
          <a:p>
            <a:endParaRPr lang="en-US" sz="1500">
              <a:solidFill>
                <a:schemeClr val="tx2"/>
              </a:solidFill>
            </a:endParaRP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1199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C33C6-CFBC-E4AA-C1B9-F819690E3423}"/>
              </a:ext>
            </a:extLst>
          </p:cNvPr>
          <p:cNvSpPr>
            <a:spLocks noGrp="1"/>
          </p:cNvSpPr>
          <p:nvPr>
            <p:ph type="title"/>
          </p:nvPr>
        </p:nvSpPr>
        <p:spPr/>
        <p:txBody>
          <a:bodyPr/>
          <a:lstStyle/>
          <a:p>
            <a:r>
              <a:rPr lang="en-US"/>
              <a:t>Rating Jamborees</a:t>
            </a:r>
          </a:p>
        </p:txBody>
      </p:sp>
      <p:graphicFrame>
        <p:nvGraphicFramePr>
          <p:cNvPr id="5" name="Content Placeholder 2">
            <a:extLst>
              <a:ext uri="{FF2B5EF4-FFF2-40B4-BE49-F238E27FC236}">
                <a16:creationId xmlns:a16="http://schemas.microsoft.com/office/drawing/2014/main" id="{B67445F0-2F5D-9E80-09B8-4EF1A852EF6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9836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922A7-AAB8-C12F-7170-94A4932C1774}"/>
              </a:ext>
            </a:extLst>
          </p:cNvPr>
          <p:cNvSpPr>
            <a:spLocks noGrp="1"/>
          </p:cNvSpPr>
          <p:nvPr>
            <p:ph type="title"/>
          </p:nvPr>
        </p:nvSpPr>
        <p:spPr/>
        <p:txBody>
          <a:bodyPr/>
          <a:lstStyle/>
          <a:p>
            <a:r>
              <a:rPr lang="en-US"/>
              <a:t>Boundaries &amp; Player Assignments </a:t>
            </a:r>
          </a:p>
        </p:txBody>
      </p:sp>
      <p:graphicFrame>
        <p:nvGraphicFramePr>
          <p:cNvPr id="5" name="Content Placeholder 2">
            <a:extLst>
              <a:ext uri="{FF2B5EF4-FFF2-40B4-BE49-F238E27FC236}">
                <a16:creationId xmlns:a16="http://schemas.microsoft.com/office/drawing/2014/main" id="{BF4A99AE-3FD0-1701-4E2D-1F3DB638E85B}"/>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6363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D349D-5C7C-A19A-4AB1-CEFF1C0AD373}"/>
              </a:ext>
            </a:extLst>
          </p:cNvPr>
          <p:cNvSpPr>
            <a:spLocks noGrp="1"/>
          </p:cNvSpPr>
          <p:nvPr>
            <p:ph type="title"/>
          </p:nvPr>
        </p:nvSpPr>
        <p:spPr/>
        <p:txBody>
          <a:bodyPr/>
          <a:lstStyle/>
          <a:p>
            <a:r>
              <a:rPr lang="en-US"/>
              <a:t>Youth Scheduling </a:t>
            </a:r>
          </a:p>
        </p:txBody>
      </p:sp>
      <p:graphicFrame>
        <p:nvGraphicFramePr>
          <p:cNvPr id="5" name="Content Placeholder 2">
            <a:extLst>
              <a:ext uri="{FF2B5EF4-FFF2-40B4-BE49-F238E27FC236}">
                <a16:creationId xmlns:a16="http://schemas.microsoft.com/office/drawing/2014/main" id="{DA181334-8637-1EAD-3CA5-21A993F33CF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760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A17982-2C56-7E96-0C00-1A8BA04E00B1}"/>
              </a:ext>
            </a:extLst>
          </p:cNvPr>
          <p:cNvSpPr>
            <a:spLocks noGrp="1"/>
          </p:cNvSpPr>
          <p:nvPr>
            <p:ph type="title"/>
          </p:nvPr>
        </p:nvSpPr>
        <p:spPr>
          <a:xfrm>
            <a:off x="838200" y="557188"/>
            <a:ext cx="10515600" cy="1133499"/>
          </a:xfrm>
        </p:spPr>
        <p:txBody>
          <a:bodyPr>
            <a:normAutofit/>
          </a:bodyPr>
          <a:lstStyle/>
          <a:p>
            <a:pPr algn="ctr"/>
            <a:r>
              <a:rPr lang="en-US" sz="5200"/>
              <a:t>Youth Scheduling Dates </a:t>
            </a:r>
          </a:p>
        </p:txBody>
      </p:sp>
      <p:graphicFrame>
        <p:nvGraphicFramePr>
          <p:cNvPr id="19" name="Content Placeholder 2">
            <a:extLst>
              <a:ext uri="{FF2B5EF4-FFF2-40B4-BE49-F238E27FC236}">
                <a16:creationId xmlns:a16="http://schemas.microsoft.com/office/drawing/2014/main" id="{0D94364C-9B97-2ABB-02BF-8A08CE0FB78E}"/>
              </a:ext>
            </a:extLst>
          </p:cNvPr>
          <p:cNvGraphicFramePr>
            <a:graphicFrameLocks noGrp="1"/>
          </p:cNvGraphicFramePr>
          <p:nvPr>
            <p:ph idx="1"/>
            <p:extLst>
              <p:ext uri="{D42A27DB-BD31-4B8C-83A1-F6EECF244321}">
                <p14:modId xmlns:p14="http://schemas.microsoft.com/office/powerpoint/2010/main" val="1501291255"/>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9282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65C1C36-837C-01D9-A527-D20F0B7C8D01}"/>
              </a:ext>
            </a:extLst>
          </p:cNvPr>
          <p:cNvSpPr>
            <a:spLocks noGrp="1"/>
          </p:cNvSpPr>
          <p:nvPr>
            <p:ph type="title"/>
          </p:nvPr>
        </p:nvSpPr>
        <p:spPr>
          <a:xfrm>
            <a:off x="479394" y="1070800"/>
            <a:ext cx="3939688" cy="5583126"/>
          </a:xfrm>
        </p:spPr>
        <p:txBody>
          <a:bodyPr>
            <a:normAutofit/>
          </a:bodyPr>
          <a:lstStyle/>
          <a:p>
            <a:pPr algn="r"/>
            <a:r>
              <a:rPr lang="en-US" sz="8000"/>
              <a:t>Youth Program Leader Summit </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36331526-4ADC-4118-97A5-DD70E99F61A8}"/>
              </a:ext>
            </a:extLst>
          </p:cNvPr>
          <p:cNvGraphicFramePr>
            <a:graphicFrameLocks noGrp="1"/>
          </p:cNvGraphicFramePr>
          <p:nvPr>
            <p:ph idx="1"/>
            <p:extLst>
              <p:ext uri="{D42A27DB-BD31-4B8C-83A1-F6EECF244321}">
                <p14:modId xmlns:p14="http://schemas.microsoft.com/office/powerpoint/2010/main" val="390827118"/>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8916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DC38D-E0C4-3C23-10F1-E183D2D3C050}"/>
              </a:ext>
            </a:extLst>
          </p:cNvPr>
          <p:cNvSpPr>
            <a:spLocks noGrp="1"/>
          </p:cNvSpPr>
          <p:nvPr>
            <p:ph type="title"/>
          </p:nvPr>
        </p:nvSpPr>
        <p:spPr/>
        <p:txBody>
          <a:bodyPr/>
          <a:lstStyle/>
          <a:p>
            <a:r>
              <a:rPr lang="en-US"/>
              <a:t>Varsity Scheduling </a:t>
            </a:r>
          </a:p>
        </p:txBody>
      </p:sp>
      <p:graphicFrame>
        <p:nvGraphicFramePr>
          <p:cNvPr id="13" name="Content Placeholder 2">
            <a:extLst>
              <a:ext uri="{FF2B5EF4-FFF2-40B4-BE49-F238E27FC236}">
                <a16:creationId xmlns:a16="http://schemas.microsoft.com/office/drawing/2014/main" id="{28A1A0AC-6925-B371-EAEA-8381CA1D4AE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7415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06C8F86-0054-BCF1-21A4-9F0D654F3423}"/>
              </a:ext>
            </a:extLst>
          </p:cNvPr>
          <p:cNvSpPr>
            <a:spLocks noGrp="1"/>
          </p:cNvSpPr>
          <p:nvPr>
            <p:ph type="title"/>
          </p:nvPr>
        </p:nvSpPr>
        <p:spPr>
          <a:xfrm>
            <a:off x="479394" y="1070800"/>
            <a:ext cx="3939688" cy="5583126"/>
          </a:xfrm>
        </p:spPr>
        <p:txBody>
          <a:bodyPr>
            <a:normAutofit/>
          </a:bodyPr>
          <a:lstStyle/>
          <a:p>
            <a:pPr algn="r"/>
            <a:r>
              <a:rPr lang="en-US" sz="6200"/>
              <a:t>HS Scheduling Dates </a:t>
            </a:r>
          </a:p>
        </p:txBody>
      </p:sp>
      <p:cxnSp>
        <p:nvCxnSpPr>
          <p:cNvPr id="23" name="Straight Connector 22">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24" name="Content Placeholder 2">
            <a:extLst>
              <a:ext uri="{FF2B5EF4-FFF2-40B4-BE49-F238E27FC236}">
                <a16:creationId xmlns:a16="http://schemas.microsoft.com/office/drawing/2014/main" id="{E543A94D-D3FF-E091-507F-03908828FA60}"/>
              </a:ext>
            </a:extLst>
          </p:cNvPr>
          <p:cNvGraphicFramePr>
            <a:graphicFrameLocks noGrp="1"/>
          </p:cNvGraphicFramePr>
          <p:nvPr>
            <p:ph idx="1"/>
            <p:extLst>
              <p:ext uri="{D42A27DB-BD31-4B8C-83A1-F6EECF244321}">
                <p14:modId xmlns:p14="http://schemas.microsoft.com/office/powerpoint/2010/main" val="3936084923"/>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1146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6CC27-9AB0-E217-7C4E-A95E45642A97}"/>
              </a:ext>
            </a:extLst>
          </p:cNvPr>
          <p:cNvSpPr>
            <a:spLocks noGrp="1"/>
          </p:cNvSpPr>
          <p:nvPr>
            <p:ph type="title"/>
          </p:nvPr>
        </p:nvSpPr>
        <p:spPr>
          <a:xfrm>
            <a:off x="838200" y="365125"/>
            <a:ext cx="10515600" cy="1325563"/>
          </a:xfrm>
        </p:spPr>
        <p:txBody>
          <a:bodyPr>
            <a:normAutofit/>
          </a:bodyPr>
          <a:lstStyle/>
          <a:p>
            <a:r>
              <a:rPr lang="en-US" sz="5400"/>
              <a:t>WSLA Winter League Meeting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4A8C20B-21B8-B79B-C8EE-20789C210C59}"/>
              </a:ext>
            </a:extLst>
          </p:cNvPr>
          <p:cNvSpPr>
            <a:spLocks noGrp="1"/>
          </p:cNvSpPr>
          <p:nvPr>
            <p:ph idx="1"/>
          </p:nvPr>
        </p:nvSpPr>
        <p:spPr>
          <a:xfrm>
            <a:off x="838200" y="1929384"/>
            <a:ext cx="10515600" cy="4251960"/>
          </a:xfrm>
        </p:spPr>
        <p:txBody>
          <a:bodyPr vert="horz" lIns="91440" tIns="45720" rIns="91440" bIns="45720" rtlCol="0">
            <a:normAutofit/>
          </a:bodyPr>
          <a:lstStyle/>
          <a:p>
            <a:r>
              <a:rPr lang="en-US" sz="1500"/>
              <a:t>January 25, 2025 </a:t>
            </a:r>
          </a:p>
          <a:p>
            <a:r>
              <a:rPr lang="en-US" sz="1500"/>
              <a:t>Seattle Pacific University </a:t>
            </a:r>
          </a:p>
          <a:p>
            <a:r>
              <a:rPr lang="en-US" sz="1500"/>
              <a:t>Otto Miller Hall room 109 </a:t>
            </a:r>
          </a:p>
          <a:p>
            <a:endParaRPr lang="en-US" sz="1500"/>
          </a:p>
          <a:p>
            <a:r>
              <a:rPr lang="en-US" sz="1500"/>
              <a:t>Youth Meetings 9-10:30am </a:t>
            </a:r>
          </a:p>
          <a:p>
            <a:r>
              <a:rPr lang="en-US" sz="1500"/>
              <a:t>HS Meeting 10:30am – Noon </a:t>
            </a:r>
          </a:p>
          <a:p>
            <a:endParaRPr lang="en-US" sz="1500"/>
          </a:p>
          <a:p>
            <a:r>
              <a:rPr lang="en-US" sz="1500"/>
              <a:t>HS New rules Interpretation 9-10:30am </a:t>
            </a:r>
          </a:p>
          <a:p>
            <a:pPr lvl="1">
              <a:buFont typeface="Courier New" panose="020B0604020202020204" pitchFamily="34" charset="0"/>
              <a:buChar char="o"/>
            </a:pPr>
            <a:r>
              <a:rPr lang="en-US" sz="1500">
                <a:latin typeface="Aptos"/>
                <a:cs typeface="Calibri"/>
                <a:hlinkClick r:id="rId3"/>
              </a:rPr>
              <a:t>https://www.nfhs.org/sports-resource-content/girls-lacrosse-rules-changes-2025/</a:t>
            </a:r>
            <a:endParaRPr lang="en-US" sz="1500">
              <a:cs typeface="Calibri"/>
            </a:endParaRPr>
          </a:p>
          <a:p>
            <a:r>
              <a:rPr lang="en-US" sz="1500"/>
              <a:t>Youth New rules will be virtual closer to the season start </a:t>
            </a:r>
          </a:p>
          <a:p>
            <a:endParaRPr lang="en-US" sz="1500"/>
          </a:p>
          <a:p>
            <a:r>
              <a:rPr lang="en-US" sz="1500">
                <a:cs typeface="Calibri"/>
              </a:rPr>
              <a:t>Working to get a CPR class again – details coming </a:t>
            </a:r>
            <a:endParaRPr lang="en-US" sz="1500"/>
          </a:p>
          <a:p>
            <a:r>
              <a:rPr lang="en-US" sz="1500"/>
              <a:t>Coach mixer to follow – details coming </a:t>
            </a:r>
          </a:p>
        </p:txBody>
      </p:sp>
    </p:spTree>
    <p:extLst>
      <p:ext uri="{BB962C8B-B14F-4D97-AF65-F5344CB8AC3E}">
        <p14:creationId xmlns:p14="http://schemas.microsoft.com/office/powerpoint/2010/main" val="165053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23252C-137E-2959-2140-4B0D0543A125}"/>
              </a:ext>
            </a:extLst>
          </p:cNvPr>
          <p:cNvSpPr>
            <a:spLocks noGrp="1"/>
          </p:cNvSpPr>
          <p:nvPr>
            <p:ph type="title"/>
          </p:nvPr>
        </p:nvSpPr>
        <p:spPr>
          <a:xfrm>
            <a:off x="838200" y="365125"/>
            <a:ext cx="10515600" cy="1325563"/>
          </a:xfrm>
        </p:spPr>
        <p:txBody>
          <a:bodyPr>
            <a:normAutofit/>
          </a:bodyPr>
          <a:lstStyle/>
          <a:p>
            <a:r>
              <a:rPr lang="en-US" sz="5400"/>
              <a:t>Communications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F41C89E9-D251-72EE-F61C-E9CFDF9787F3}"/>
              </a:ext>
            </a:extLst>
          </p:cNvPr>
          <p:cNvSpPr>
            <a:spLocks noGrp="1"/>
          </p:cNvSpPr>
          <p:nvPr>
            <p:ph idx="1"/>
          </p:nvPr>
        </p:nvSpPr>
        <p:spPr>
          <a:xfrm>
            <a:off x="838200" y="1929384"/>
            <a:ext cx="10515600" cy="4251960"/>
          </a:xfrm>
        </p:spPr>
        <p:txBody>
          <a:bodyPr>
            <a:normAutofit/>
          </a:bodyPr>
          <a:lstStyle/>
          <a:p>
            <a:r>
              <a:rPr lang="en-US" sz="2200"/>
              <a:t>Website – wslax.org </a:t>
            </a:r>
          </a:p>
          <a:p>
            <a:r>
              <a:rPr lang="en-US" sz="2200"/>
              <a:t>Social Media </a:t>
            </a:r>
          </a:p>
          <a:p>
            <a:pPr lvl="1"/>
            <a:r>
              <a:rPr lang="en-US" sz="2200"/>
              <a:t>Instagram – wa_glax</a:t>
            </a:r>
          </a:p>
          <a:p>
            <a:pPr lvl="1"/>
            <a:r>
              <a:rPr lang="en-US" sz="2200"/>
              <a:t>Facebook – Washington Girls Lacrosse </a:t>
            </a:r>
          </a:p>
          <a:p>
            <a:r>
              <a:rPr lang="en-US" sz="2200"/>
              <a:t>Stories </a:t>
            </a:r>
          </a:p>
          <a:p>
            <a:pPr lvl="1"/>
            <a:r>
              <a:rPr lang="en-US" sz="2200"/>
              <a:t>Successes, Players, College commitments </a:t>
            </a:r>
          </a:p>
          <a:p>
            <a:pPr lvl="1"/>
            <a:r>
              <a:rPr lang="en-US" sz="2200"/>
              <a:t>Out of season, clinics </a:t>
            </a:r>
          </a:p>
          <a:p>
            <a:pPr lvl="1"/>
            <a:r>
              <a:rPr lang="en-US" sz="2200"/>
              <a:t>We want them all!! </a:t>
            </a:r>
          </a:p>
        </p:txBody>
      </p:sp>
    </p:spTree>
    <p:extLst>
      <p:ext uri="{BB962C8B-B14F-4D97-AF65-F5344CB8AC3E}">
        <p14:creationId xmlns:p14="http://schemas.microsoft.com/office/powerpoint/2010/main" val="3043645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6005146" y="5509846"/>
            <a:ext cx="5738445" cy="400110"/>
          </a:xfrm>
          <a:prstGeom prst="rect">
            <a:avLst/>
          </a:prstGeom>
          <a:noFill/>
        </p:spPr>
        <p:txBody>
          <a:bodyPr wrap="square" rtlCol="0">
            <a:spAutoFit/>
          </a:bodyPr>
          <a:lstStyle/>
          <a:p>
            <a:pPr algn="r"/>
            <a:r>
              <a:rPr lang="en-US" sz="2000" spc="600">
                <a:solidFill>
                  <a:schemeClr val="bg1"/>
                </a:solidFill>
                <a:latin typeface="Aero Matics Regular"/>
                <a:cs typeface="Aero Matics Regular"/>
              </a:rPr>
              <a:t>WSLA Fall League meeting</a:t>
            </a:r>
          </a:p>
        </p:txBody>
      </p:sp>
      <p:sp>
        <p:nvSpPr>
          <p:cNvPr id="4" name="TextBox 3">
            <a:extLst>
              <a:ext uri="{FF2B5EF4-FFF2-40B4-BE49-F238E27FC236}">
                <a16:creationId xmlns:a16="http://schemas.microsoft.com/office/drawing/2014/main" id="{D42AF8D9-D62C-434A-A149-A0DA272FB4BB}"/>
              </a:ext>
            </a:extLst>
          </p:cNvPr>
          <p:cNvSpPr txBox="1"/>
          <p:nvPr/>
        </p:nvSpPr>
        <p:spPr>
          <a:xfrm>
            <a:off x="3573010" y="6217732"/>
            <a:ext cx="8030308" cy="307777"/>
          </a:xfrm>
          <a:prstGeom prst="rect">
            <a:avLst/>
          </a:prstGeom>
          <a:noFill/>
        </p:spPr>
        <p:txBody>
          <a:bodyPr wrap="square" rtlCol="0">
            <a:spAutoFit/>
          </a:bodyPr>
          <a:lstStyle/>
          <a:p>
            <a:pPr algn="r"/>
            <a:r>
              <a:rPr lang="en-US" sz="1400" spc="100" baseline="0">
                <a:solidFill>
                  <a:srgbClr val="97999B"/>
                </a:solidFill>
                <a:latin typeface="Aero Matics Regular"/>
                <a:cs typeface="Aero Matics Regular"/>
              </a:rPr>
              <a:t>Lyn Porterfield  |  October 26, 2024</a:t>
            </a:r>
          </a:p>
        </p:txBody>
      </p:sp>
    </p:spTree>
    <p:extLst>
      <p:ext uri="{BB962C8B-B14F-4D97-AF65-F5344CB8AC3E}">
        <p14:creationId xmlns:p14="http://schemas.microsoft.com/office/powerpoint/2010/main" val="3788717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C786C3-CB30-3C2A-E218-2D93E3764819}"/>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646549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77FEB9-606A-CF49-9D48-FBE357E7183A}"/>
              </a:ext>
            </a:extLst>
          </p:cNvPr>
          <p:cNvSpPr txBox="1"/>
          <p:nvPr/>
        </p:nvSpPr>
        <p:spPr>
          <a:xfrm>
            <a:off x="2997148" y="508630"/>
            <a:ext cx="8796450" cy="523220"/>
          </a:xfrm>
          <a:prstGeom prst="rect">
            <a:avLst/>
          </a:prstGeom>
          <a:noFill/>
        </p:spPr>
        <p:txBody>
          <a:bodyPr wrap="square" rtlCol="0">
            <a:spAutoFit/>
          </a:bodyPr>
          <a:lstStyle/>
          <a:p>
            <a:r>
              <a:rPr lang="en-US" sz="2800" spc="300">
                <a:solidFill>
                  <a:srgbClr val="FF0000"/>
                </a:solidFill>
                <a:latin typeface="Aero Matics Bold"/>
                <a:cs typeface="Aero Matics Bold"/>
              </a:rPr>
              <a:t>COACH CERTIFICATION REMINDERS FOR 2024</a:t>
            </a:r>
          </a:p>
        </p:txBody>
      </p:sp>
      <p:sp>
        <p:nvSpPr>
          <p:cNvPr id="4" name="TextBox 3">
            <a:extLst>
              <a:ext uri="{FF2B5EF4-FFF2-40B4-BE49-F238E27FC236}">
                <a16:creationId xmlns:a16="http://schemas.microsoft.com/office/drawing/2014/main" id="{E73848A5-13D2-4D47-A285-334E8B14CB69}"/>
              </a:ext>
            </a:extLst>
          </p:cNvPr>
          <p:cNvSpPr txBox="1"/>
          <p:nvPr/>
        </p:nvSpPr>
        <p:spPr>
          <a:xfrm>
            <a:off x="3228837" y="1271876"/>
            <a:ext cx="8781454" cy="5386090"/>
          </a:xfrm>
          <a:prstGeom prst="rect">
            <a:avLst/>
          </a:prstGeom>
          <a:noFill/>
        </p:spPr>
        <p:txBody>
          <a:bodyPr wrap="square" rtlCol="0">
            <a:spAutoFit/>
          </a:bodyPr>
          <a:lstStyle/>
          <a:p>
            <a:pPr marL="285750" indent="-285750">
              <a:buFont typeface="Arial"/>
              <a:buChar char="•"/>
            </a:pPr>
            <a:r>
              <a:rPr lang="en-US" sz="2000" b="1" spc="0" baseline="0">
                <a:solidFill>
                  <a:srgbClr val="00205B"/>
                </a:solidFill>
                <a:latin typeface="Arial"/>
                <a:cs typeface="Arial"/>
              </a:rPr>
              <a:t>Bronze level certification required for ALL coaches</a:t>
            </a:r>
          </a:p>
          <a:p>
            <a:pPr marL="742950" lvl="1" indent="-285750">
              <a:buFont typeface="Arial"/>
              <a:buChar char="•"/>
            </a:pPr>
            <a:r>
              <a:rPr lang="en-US">
                <a:solidFill>
                  <a:srgbClr val="00205B"/>
                </a:solidFill>
                <a:latin typeface="Arial"/>
                <a:cs typeface="Arial"/>
              </a:rPr>
              <a:t>Entry level coach certification included with USA Lacrosse membership</a:t>
            </a:r>
          </a:p>
          <a:p>
            <a:pPr marL="1200150" lvl="2" indent="-285750">
              <a:buFont typeface="Arial"/>
              <a:buChar char="•"/>
            </a:pPr>
            <a:r>
              <a:rPr lang="en-US" sz="1600" b="1" i="1" spc="0" baseline="0">
                <a:solidFill>
                  <a:srgbClr val="00205B"/>
                </a:solidFill>
                <a:latin typeface="Arial" panose="020B0604020202020204" pitchFamily="34" charset="0"/>
                <a:cs typeface="Arial" panose="020B0604020202020204" pitchFamily="34" charset="0"/>
              </a:rPr>
              <a:t>Requirements</a:t>
            </a:r>
            <a:r>
              <a:rPr lang="en-US" b="0" i="0" spc="0" baseline="0">
                <a:solidFill>
                  <a:srgbClr val="00205B"/>
                </a:solidFill>
                <a:latin typeface="Arial" panose="020B0604020202020204" pitchFamily="34" charset="0"/>
                <a:cs typeface="Arial" panose="020B0604020202020204" pitchFamily="34" charset="0"/>
              </a:rPr>
              <a:t>:</a:t>
            </a:r>
          </a:p>
          <a:p>
            <a:pPr marL="1657350" lvl="3" indent="-285750">
              <a:buFont typeface="Arial"/>
              <a:buChar char="•"/>
            </a:pPr>
            <a:r>
              <a:rPr lang="en-US" sz="1400">
                <a:solidFill>
                  <a:srgbClr val="00205B"/>
                </a:solidFill>
                <a:latin typeface="Arial" panose="020B0604020202020204" pitchFamily="34" charset="0"/>
                <a:cs typeface="Arial" panose="020B0604020202020204" pitchFamily="34" charset="0"/>
              </a:rPr>
              <a:t>Valid membership for duration of season</a:t>
            </a:r>
          </a:p>
          <a:p>
            <a:pPr marL="1657350" lvl="3" indent="-285750">
              <a:buFont typeface="Arial"/>
              <a:buChar char="•"/>
            </a:pPr>
            <a:r>
              <a:rPr lang="en-US" sz="1400" b="0" i="0" spc="0" baseline="0">
                <a:solidFill>
                  <a:srgbClr val="00205B"/>
                </a:solidFill>
                <a:latin typeface="Arial" panose="020B0604020202020204" pitchFamily="34" charset="0"/>
                <a:cs typeface="Arial" panose="020B0604020202020204" pitchFamily="34" charset="0"/>
              </a:rPr>
              <a:t>Background check (good for 2 years)</a:t>
            </a:r>
          </a:p>
          <a:p>
            <a:pPr marL="1657350" lvl="3" indent="-285750">
              <a:buFont typeface="Arial"/>
              <a:buChar char="•"/>
            </a:pPr>
            <a:r>
              <a:rPr lang="en-US" sz="1400">
                <a:solidFill>
                  <a:srgbClr val="00205B"/>
                </a:solidFill>
                <a:latin typeface="Arial" panose="020B0604020202020204" pitchFamily="34" charset="0"/>
                <a:cs typeface="Arial" panose="020B0604020202020204" pitchFamily="34" charset="0"/>
              </a:rPr>
              <a:t>Abuse Prevention course (good for 2 years)</a:t>
            </a:r>
          </a:p>
          <a:p>
            <a:pPr marL="1657350" lvl="3" indent="-285750">
              <a:buFont typeface="Arial"/>
              <a:buChar char="•"/>
            </a:pPr>
            <a:r>
              <a:rPr lang="en-US" sz="1400">
                <a:solidFill>
                  <a:srgbClr val="00205B"/>
                </a:solidFill>
                <a:latin typeface="Arial" panose="020B0604020202020204" pitchFamily="34" charset="0"/>
                <a:cs typeface="Arial" panose="020B0604020202020204" pitchFamily="34" charset="0"/>
              </a:rPr>
              <a:t>Concussion Education course</a:t>
            </a:r>
          </a:p>
          <a:p>
            <a:pPr marL="1657350" lvl="3" indent="-285750">
              <a:buFont typeface="Arial"/>
              <a:buChar char="•"/>
            </a:pPr>
            <a:r>
              <a:rPr lang="en-US" sz="1400" b="0" i="0" spc="0" baseline="0">
                <a:solidFill>
                  <a:srgbClr val="00205B"/>
                </a:solidFill>
                <a:latin typeface="Arial" panose="020B0604020202020204" pitchFamily="34" charset="0"/>
                <a:cs typeface="Arial" panose="020B0604020202020204" pitchFamily="34" charset="0"/>
              </a:rPr>
              <a:t>Sudden Cardiac Arrest (SCA) course</a:t>
            </a:r>
          </a:p>
          <a:p>
            <a:pPr marL="1657350" lvl="3" indent="-285750">
              <a:buFont typeface="Arial"/>
              <a:buChar char="•"/>
            </a:pPr>
            <a:r>
              <a:rPr lang="en-US" sz="1400">
                <a:solidFill>
                  <a:srgbClr val="00205B"/>
                </a:solidFill>
                <a:latin typeface="Arial" panose="020B0604020202020204" pitchFamily="34" charset="0"/>
                <a:cs typeface="Arial" panose="020B0604020202020204" pitchFamily="34" charset="0"/>
              </a:rPr>
              <a:t>Cultural Competency course (take once)</a:t>
            </a:r>
          </a:p>
          <a:p>
            <a:pPr marL="1657350" lvl="3" indent="-285750">
              <a:buFont typeface="Arial"/>
              <a:buChar char="•"/>
            </a:pPr>
            <a:r>
              <a:rPr lang="en-US" sz="1400" b="0" i="0" spc="0" baseline="0">
                <a:solidFill>
                  <a:srgbClr val="00205B"/>
                </a:solidFill>
                <a:latin typeface="Arial" panose="020B0604020202020204" pitchFamily="34" charset="0"/>
                <a:cs typeface="Arial" panose="020B0604020202020204" pitchFamily="34" charset="0"/>
              </a:rPr>
              <a:t>Annual Rules test – no </a:t>
            </a:r>
          </a:p>
          <a:p>
            <a:pPr marL="1657350" lvl="3" indent="-285750">
              <a:buFont typeface="Arial"/>
              <a:buChar char="•"/>
            </a:pPr>
            <a:endParaRPr lang="en-US" sz="1400">
              <a:solidFill>
                <a:srgbClr val="00205B"/>
              </a:solidFill>
              <a:latin typeface="Arial" panose="020B0604020202020204" pitchFamily="34" charset="0"/>
              <a:cs typeface="Arial" panose="020B0604020202020204" pitchFamily="34" charset="0"/>
            </a:endParaRPr>
          </a:p>
          <a:p>
            <a:pPr lvl="3"/>
            <a:endParaRPr lang="en-US" sz="1400">
              <a:solidFill>
                <a:srgbClr val="00205B"/>
              </a:solidFill>
              <a:latin typeface="Arial" panose="020B0604020202020204" pitchFamily="34" charset="0"/>
              <a:cs typeface="Arial" panose="020B0604020202020204" pitchFamily="34" charset="0"/>
            </a:endParaRPr>
          </a:p>
          <a:p>
            <a:pPr marL="285750" indent="-285750">
              <a:buFont typeface="Arial"/>
              <a:buChar char="•"/>
            </a:pPr>
            <a:r>
              <a:rPr lang="en-US" b="1" spc="0" baseline="0">
                <a:solidFill>
                  <a:srgbClr val="00205B"/>
                </a:solidFill>
                <a:latin typeface="Arial"/>
                <a:cs typeface="Arial"/>
              </a:rPr>
              <a:t>Silver level certification takes place of former WSLA Level 1 certification requirement. </a:t>
            </a:r>
          </a:p>
          <a:p>
            <a:pPr marL="742950" lvl="1" indent="-285750">
              <a:buFont typeface="Arial"/>
              <a:buChar char="•"/>
            </a:pPr>
            <a:r>
              <a:rPr lang="en-US" i="0">
                <a:solidFill>
                  <a:srgbClr val="00205B"/>
                </a:solidFill>
                <a:latin typeface="Arial"/>
                <a:cs typeface="Arial"/>
              </a:rPr>
              <a:t>If you’re currently Level 1 certified you were transitioned to Silver</a:t>
            </a:r>
            <a:r>
              <a:rPr lang="en-US">
                <a:solidFill>
                  <a:srgbClr val="00205B"/>
                </a:solidFill>
                <a:latin typeface="Arial"/>
                <a:cs typeface="Arial"/>
              </a:rPr>
              <a:t>, Level 2 to Gold, Level 3 to Platinum.</a:t>
            </a:r>
          </a:p>
          <a:p>
            <a:pPr marL="285750" indent="-285750">
              <a:buFont typeface="Arial" panose="020B0604020202020204" pitchFamily="34" charset="0"/>
              <a:buChar char="•"/>
            </a:pPr>
            <a:endParaRPr lang="en-US" b="1" i="0" spc="0" baseline="0">
              <a:solidFill>
                <a:srgbClr val="00205B"/>
              </a:solidFill>
              <a:latin typeface="Arial"/>
              <a:cs typeface="Arial"/>
            </a:endParaRPr>
          </a:p>
          <a:p>
            <a:pPr marL="285750" indent="-285750">
              <a:buFont typeface="Arial" panose="020B0604020202020204" pitchFamily="34" charset="0"/>
              <a:buChar char="•"/>
            </a:pPr>
            <a:r>
              <a:rPr lang="en-US" b="1" i="0" spc="0" baseline="0">
                <a:solidFill>
                  <a:srgbClr val="00205B"/>
                </a:solidFill>
                <a:latin typeface="Arial"/>
                <a:cs typeface="Arial"/>
              </a:rPr>
              <a:t>More information on certification changes is here:  </a:t>
            </a:r>
            <a:r>
              <a:rPr lang="en-US" i="0" spc="0" baseline="0">
                <a:solidFill>
                  <a:srgbClr val="00205B"/>
                </a:solidFill>
                <a:latin typeface="Arial"/>
                <a:cs typeface="Arial"/>
                <a:hlinkClick r:id="rId2"/>
              </a:rPr>
              <a:t>https://www.usalacrosse.com/new-coach-development-faq</a:t>
            </a:r>
            <a:endParaRPr lang="en-US" i="0" spc="0" baseline="0">
              <a:solidFill>
                <a:srgbClr val="00205B"/>
              </a:solidFill>
              <a:latin typeface="Arial"/>
              <a:cs typeface="Arial"/>
            </a:endParaRPr>
          </a:p>
          <a:p>
            <a:pPr marL="285750" indent="-285750">
              <a:buFont typeface="Arial" panose="020B0604020202020204" pitchFamily="34" charset="0"/>
              <a:buChar char="•"/>
            </a:pPr>
            <a:endParaRPr lang="en-US" b="0" i="0" spc="0" baseline="0">
              <a:solidFill>
                <a:srgbClr val="00205B"/>
              </a:solidFill>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endParaRPr lang="en-US">
              <a:solidFill>
                <a:srgbClr val="00205B"/>
              </a:solidFill>
              <a:latin typeface="Arial" panose="020B0604020202020204" pitchFamily="34" charset="0"/>
              <a:cs typeface="Arial" panose="020B0604020202020204" pitchFamily="34" charset="0"/>
            </a:endParaRPr>
          </a:p>
        </p:txBody>
      </p:sp>
      <p:sp>
        <p:nvSpPr>
          <p:cNvPr id="7"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a:latin typeface="Alt Gothic Comp ATF Blk" panose="020B0508040502040204" pitchFamily="34" charset="77"/>
            </a:endParaRPr>
          </a:p>
        </p:txBody>
      </p:sp>
      <p:sp>
        <p:nvSpPr>
          <p:cNvPr id="8" name="TextBox 7">
            <a:extLst>
              <a:ext uri="{FF2B5EF4-FFF2-40B4-BE49-F238E27FC236}">
                <a16:creationId xmlns:a16="http://schemas.microsoft.com/office/drawing/2014/main" id="{DD0B3631-55B3-6A4E-8911-EF08F9ABE2B1}"/>
              </a:ext>
            </a:extLst>
          </p:cNvPr>
          <p:cNvSpPr txBox="1"/>
          <p:nvPr/>
        </p:nvSpPr>
        <p:spPr>
          <a:xfrm rot="16200000">
            <a:off x="10423630" y="4831967"/>
            <a:ext cx="2848708" cy="200055"/>
          </a:xfrm>
          <a:prstGeom prst="rect">
            <a:avLst/>
          </a:prstGeom>
          <a:noFill/>
        </p:spPr>
        <p:txBody>
          <a:bodyPr wrap="square" rtlCol="0">
            <a:spAutoFit/>
          </a:bodyPr>
          <a:lstStyle/>
          <a:p>
            <a:r>
              <a:rPr lang="en-US" sz="700" spc="300" baseline="0">
                <a:solidFill>
                  <a:srgbClr val="C8102E"/>
                </a:solidFill>
                <a:latin typeface="Obvia Wide Medium" panose="02000503040000020004" pitchFamily="2" charset="77"/>
              </a:rPr>
              <a:t>WSLA Fall meeting</a:t>
            </a:r>
          </a:p>
        </p:txBody>
      </p:sp>
    </p:spTree>
    <p:extLst>
      <p:ext uri="{BB962C8B-B14F-4D97-AF65-F5344CB8AC3E}">
        <p14:creationId xmlns:p14="http://schemas.microsoft.com/office/powerpoint/2010/main" val="3880203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77FEB9-606A-CF49-9D48-FBE357E7183A}"/>
              </a:ext>
            </a:extLst>
          </p:cNvPr>
          <p:cNvSpPr txBox="1"/>
          <p:nvPr/>
        </p:nvSpPr>
        <p:spPr>
          <a:xfrm>
            <a:off x="2997148" y="508630"/>
            <a:ext cx="8796450" cy="584776"/>
          </a:xfrm>
          <a:prstGeom prst="rect">
            <a:avLst/>
          </a:prstGeom>
          <a:noFill/>
        </p:spPr>
        <p:txBody>
          <a:bodyPr wrap="square" rtlCol="0">
            <a:spAutoFit/>
          </a:bodyPr>
          <a:lstStyle/>
          <a:p>
            <a:r>
              <a:rPr lang="en-US" sz="3200" b="1" spc="300">
                <a:solidFill>
                  <a:srgbClr val="FF0000"/>
                </a:solidFill>
                <a:latin typeface="Aero Matics Bold"/>
                <a:cs typeface="Aero Matics Bold"/>
              </a:rPr>
              <a:t>2025 Spring season reminders</a:t>
            </a:r>
          </a:p>
        </p:txBody>
      </p:sp>
      <p:sp>
        <p:nvSpPr>
          <p:cNvPr id="4" name="TextBox 3">
            <a:extLst>
              <a:ext uri="{FF2B5EF4-FFF2-40B4-BE49-F238E27FC236}">
                <a16:creationId xmlns:a16="http://schemas.microsoft.com/office/drawing/2014/main" id="{E73848A5-13D2-4D47-A285-334E8B14CB69}"/>
              </a:ext>
            </a:extLst>
          </p:cNvPr>
          <p:cNvSpPr txBox="1"/>
          <p:nvPr/>
        </p:nvSpPr>
        <p:spPr>
          <a:xfrm>
            <a:off x="3088908" y="1093406"/>
            <a:ext cx="8796450" cy="6524863"/>
          </a:xfrm>
          <a:prstGeom prst="rect">
            <a:avLst/>
          </a:prstGeom>
          <a:noFill/>
        </p:spPr>
        <p:txBody>
          <a:bodyPr wrap="square" rtlCol="0">
            <a:spAutoFit/>
          </a:bodyPr>
          <a:lstStyle/>
          <a:p>
            <a:endParaRPr lang="en-US" sz="2000" b="1" spc="0" baseline="0">
              <a:solidFill>
                <a:srgbClr val="00205B"/>
              </a:solidFill>
              <a:latin typeface="Arial"/>
              <a:cs typeface="Arial"/>
            </a:endParaRPr>
          </a:p>
          <a:p>
            <a:pPr marL="285750" indent="-285750">
              <a:buFont typeface="Arial"/>
              <a:buChar char="•"/>
            </a:pPr>
            <a:r>
              <a:rPr lang="en-US" sz="2000" b="1">
                <a:solidFill>
                  <a:srgbClr val="00205B"/>
                </a:solidFill>
                <a:latin typeface="Arial"/>
                <a:cs typeface="Arial"/>
              </a:rPr>
              <a:t>Member Organization Agreements required again for 2025. </a:t>
            </a:r>
            <a:endParaRPr lang="en-US" sz="2000">
              <a:solidFill>
                <a:srgbClr val="00205B"/>
              </a:solidFill>
              <a:latin typeface="Arial"/>
              <a:cs typeface="Arial"/>
            </a:endParaRPr>
          </a:p>
          <a:p>
            <a:pPr marL="742950" lvl="1" indent="-285750">
              <a:buFont typeface="Arial"/>
              <a:buChar char="•"/>
            </a:pPr>
            <a:r>
              <a:rPr lang="en-US" sz="2000">
                <a:solidFill>
                  <a:srgbClr val="00205B"/>
                </a:solidFill>
                <a:latin typeface="Arial"/>
                <a:cs typeface="Arial"/>
              </a:rPr>
              <a:t>Submit and you’ll receive the link to request Certificates of Insurance (COI) for field rentals.   </a:t>
            </a:r>
          </a:p>
          <a:p>
            <a:pPr marL="742950" lvl="1" indent="-285750">
              <a:buFont typeface="Arial"/>
              <a:buChar char="•"/>
            </a:pPr>
            <a:r>
              <a:rPr lang="en-US" sz="2000">
                <a:solidFill>
                  <a:srgbClr val="00205B"/>
                </a:solidFill>
                <a:latin typeface="Arial"/>
                <a:cs typeface="Arial"/>
              </a:rPr>
              <a:t>Available first week of December 2024.</a:t>
            </a:r>
          </a:p>
          <a:p>
            <a:pPr marL="742950" lvl="1" indent="-285750">
              <a:buFont typeface="Arial"/>
              <a:buChar char="•"/>
            </a:pPr>
            <a:endParaRPr lang="en-US" sz="2000">
              <a:solidFill>
                <a:srgbClr val="00205B"/>
              </a:solidFill>
              <a:latin typeface="Arial"/>
              <a:cs typeface="Arial"/>
            </a:endParaRPr>
          </a:p>
          <a:p>
            <a:pPr marL="285750" indent="-285750">
              <a:buFont typeface="Arial"/>
              <a:buChar char="•"/>
            </a:pPr>
            <a:r>
              <a:rPr lang="en-US" sz="2000" b="1">
                <a:solidFill>
                  <a:srgbClr val="00205B"/>
                </a:solidFill>
                <a:latin typeface="Arial"/>
                <a:cs typeface="Arial"/>
              </a:rPr>
              <a:t>Program Leader membership – introduced July 2024</a:t>
            </a:r>
            <a:r>
              <a:rPr lang="en-US" sz="2000">
                <a:solidFill>
                  <a:srgbClr val="00205B"/>
                </a:solidFill>
                <a:latin typeface="Arial"/>
                <a:cs typeface="Arial"/>
              </a:rPr>
              <a:t>:</a:t>
            </a:r>
          </a:p>
          <a:p>
            <a:pPr marL="742950" lvl="1" indent="-285750">
              <a:buFont typeface="Arial"/>
              <a:buChar char="•"/>
            </a:pPr>
            <a:r>
              <a:rPr lang="en-US" sz="2000">
                <a:solidFill>
                  <a:srgbClr val="00205B"/>
                </a:solidFill>
                <a:latin typeface="Arial"/>
                <a:cs typeface="Arial"/>
              </a:rPr>
              <a:t>Each member program must have a minimum of one Program Leader member starting 1/1/2025. </a:t>
            </a:r>
          </a:p>
          <a:p>
            <a:pPr marL="742950" lvl="1" indent="-285750">
              <a:buFont typeface="Arial"/>
              <a:buChar char="•"/>
            </a:pPr>
            <a:r>
              <a:rPr lang="en-US" sz="2000">
                <a:solidFill>
                  <a:srgbClr val="00205B"/>
                </a:solidFill>
                <a:latin typeface="Arial"/>
                <a:cs typeface="Arial"/>
              </a:rPr>
              <a:t>Requires Background check + Abuse Prevention (similar to coaches)</a:t>
            </a:r>
          </a:p>
          <a:p>
            <a:pPr marL="742950" lvl="1" indent="-285750">
              <a:buFont typeface="Arial"/>
              <a:buChar char="•"/>
            </a:pPr>
            <a:r>
              <a:rPr lang="en-US" sz="2000">
                <a:solidFill>
                  <a:srgbClr val="00205B"/>
                </a:solidFill>
                <a:latin typeface="Arial"/>
                <a:cs typeface="Arial"/>
              </a:rPr>
              <a:t>Access to Resource Library and webinars.</a:t>
            </a:r>
          </a:p>
          <a:p>
            <a:pPr marL="285750" indent="-285750">
              <a:buFont typeface="Arial"/>
              <a:buChar char="•"/>
            </a:pPr>
            <a:endParaRPr lang="en-US" sz="2000">
              <a:solidFill>
                <a:srgbClr val="00205B"/>
              </a:solidFill>
              <a:latin typeface="Arial"/>
              <a:cs typeface="Arial"/>
            </a:endParaRPr>
          </a:p>
          <a:p>
            <a:pPr marL="285750" indent="-285750">
              <a:buFont typeface="Arial"/>
              <a:buChar char="•"/>
            </a:pPr>
            <a:endParaRPr lang="en-US" sz="2000">
              <a:solidFill>
                <a:srgbClr val="00205B"/>
              </a:solidFill>
              <a:latin typeface="Arial"/>
              <a:cs typeface="Arial"/>
            </a:endParaRPr>
          </a:p>
          <a:p>
            <a:pPr marL="285750" indent="-285750">
              <a:buFont typeface="Arial"/>
              <a:buChar char="•"/>
            </a:pPr>
            <a:r>
              <a:rPr lang="en-US" sz="2000" b="1">
                <a:solidFill>
                  <a:srgbClr val="00205B"/>
                </a:solidFill>
                <a:latin typeface="Arial"/>
                <a:cs typeface="Arial"/>
              </a:rPr>
              <a:t>Don’t forget </a:t>
            </a:r>
            <a:r>
              <a:rPr lang="en-US" sz="2000">
                <a:solidFill>
                  <a:srgbClr val="00205B"/>
                </a:solidFill>
                <a:latin typeface="Arial"/>
                <a:cs typeface="Arial"/>
              </a:rPr>
              <a:t>(</a:t>
            </a:r>
            <a:r>
              <a:rPr lang="en-US" sz="2000" i="1">
                <a:solidFill>
                  <a:srgbClr val="00205B"/>
                </a:solidFill>
                <a:latin typeface="Arial"/>
                <a:cs typeface="Arial"/>
              </a:rPr>
              <a:t>see Lyn for details</a:t>
            </a:r>
            <a:r>
              <a:rPr lang="en-US" sz="2000">
                <a:solidFill>
                  <a:srgbClr val="00205B"/>
                </a:solidFill>
                <a:latin typeface="Arial"/>
                <a:cs typeface="Arial"/>
              </a:rPr>
              <a:t>):</a:t>
            </a:r>
          </a:p>
          <a:p>
            <a:pPr marL="742950" lvl="1" indent="-285750">
              <a:buFont typeface="Arial"/>
              <a:buChar char="•"/>
            </a:pPr>
            <a:r>
              <a:rPr lang="en-US" sz="2000" b="1">
                <a:solidFill>
                  <a:srgbClr val="00205B"/>
                </a:solidFill>
                <a:latin typeface="Arial"/>
                <a:cs typeface="Arial"/>
              </a:rPr>
              <a:t>Discounted</a:t>
            </a:r>
            <a:r>
              <a:rPr lang="en-US" sz="2000">
                <a:solidFill>
                  <a:srgbClr val="00205B"/>
                </a:solidFill>
                <a:latin typeface="Arial"/>
                <a:cs typeface="Arial"/>
              </a:rPr>
              <a:t> memberships for players needing </a:t>
            </a:r>
            <a:r>
              <a:rPr lang="en-US" sz="2000" b="1">
                <a:solidFill>
                  <a:srgbClr val="00205B"/>
                </a:solidFill>
                <a:latin typeface="Arial"/>
                <a:cs typeface="Arial"/>
              </a:rPr>
              <a:t>financial assistance</a:t>
            </a:r>
          </a:p>
          <a:p>
            <a:pPr marL="742950" lvl="1" indent="-285750">
              <a:buFont typeface="Arial"/>
              <a:buChar char="•"/>
            </a:pPr>
            <a:r>
              <a:rPr lang="en-US" sz="2000">
                <a:solidFill>
                  <a:srgbClr val="00205B"/>
                </a:solidFill>
                <a:latin typeface="Arial"/>
                <a:cs typeface="Arial"/>
              </a:rPr>
              <a:t>Non-member event </a:t>
            </a:r>
            <a:r>
              <a:rPr lang="en-US" sz="2000" b="1">
                <a:solidFill>
                  <a:srgbClr val="00205B"/>
                </a:solidFill>
                <a:latin typeface="Arial"/>
                <a:cs typeface="Arial"/>
              </a:rPr>
              <a:t>insurance</a:t>
            </a:r>
            <a:r>
              <a:rPr lang="en-US" sz="2000">
                <a:solidFill>
                  <a:srgbClr val="00205B"/>
                </a:solidFill>
                <a:latin typeface="Arial"/>
                <a:cs typeface="Arial"/>
              </a:rPr>
              <a:t> for </a:t>
            </a:r>
            <a:r>
              <a:rPr lang="en-US" sz="2000" b="1">
                <a:solidFill>
                  <a:srgbClr val="00205B"/>
                </a:solidFill>
                <a:latin typeface="Arial"/>
                <a:cs typeface="Arial"/>
              </a:rPr>
              <a:t>introductory clinics</a:t>
            </a:r>
          </a:p>
          <a:p>
            <a:pPr marL="742950" lvl="1" indent="-285750">
              <a:buFont typeface="Arial"/>
              <a:buChar char="•"/>
            </a:pPr>
            <a:endParaRPr lang="en-US" sz="2000">
              <a:solidFill>
                <a:srgbClr val="00205B"/>
              </a:solidFill>
              <a:latin typeface="Arial"/>
              <a:cs typeface="Arial"/>
            </a:endParaRPr>
          </a:p>
          <a:p>
            <a:pPr marL="285750" indent="-285750">
              <a:buFont typeface="Arial"/>
              <a:buChar char="•"/>
            </a:pPr>
            <a:endParaRPr lang="en-US" sz="2000">
              <a:solidFill>
                <a:srgbClr val="00205B"/>
              </a:solidFill>
              <a:latin typeface="Arial"/>
              <a:cs typeface="Arial"/>
            </a:endParaRPr>
          </a:p>
          <a:p>
            <a:pPr marL="285750" indent="-285750">
              <a:buFont typeface="Arial"/>
              <a:buChar char="•"/>
            </a:pPr>
            <a:endParaRPr lang="en-US" sz="2000">
              <a:solidFill>
                <a:srgbClr val="00205B"/>
              </a:solidFill>
              <a:latin typeface="Arial"/>
              <a:cs typeface="Arial"/>
            </a:endParaRPr>
          </a:p>
          <a:p>
            <a:pPr marL="285750" indent="-285750">
              <a:buFont typeface="Arial"/>
              <a:buChar char="•"/>
            </a:pPr>
            <a:endParaRPr lang="en-US" sz="2000" baseline="0">
              <a:solidFill>
                <a:srgbClr val="00205B"/>
              </a:solidFill>
              <a:latin typeface="Arial"/>
              <a:cs typeface="Arial"/>
            </a:endParaRPr>
          </a:p>
          <a:p>
            <a:pPr marL="285750" indent="-285750">
              <a:buFont typeface="Arial"/>
              <a:buChar char="•"/>
            </a:pPr>
            <a:endParaRPr lang="en-US" sz="1800" b="0" i="0" spc="0" baseline="0">
              <a:solidFill>
                <a:srgbClr val="00205B"/>
              </a:solidFill>
              <a:latin typeface="Acumin Pro" panose="020B0504020202020204" pitchFamily="34" charset="77"/>
            </a:endParaRPr>
          </a:p>
        </p:txBody>
      </p:sp>
      <p:sp>
        <p:nvSpPr>
          <p:cNvPr id="7"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a:latin typeface="Alt Gothic Comp ATF Blk" panose="020B0508040502040204" pitchFamily="34" charset="77"/>
            </a:endParaRPr>
          </a:p>
        </p:txBody>
      </p:sp>
      <p:sp>
        <p:nvSpPr>
          <p:cNvPr id="8" name="TextBox 7">
            <a:extLst>
              <a:ext uri="{FF2B5EF4-FFF2-40B4-BE49-F238E27FC236}">
                <a16:creationId xmlns:a16="http://schemas.microsoft.com/office/drawing/2014/main" id="{DD0B3631-55B3-6A4E-8911-EF08F9ABE2B1}"/>
              </a:ext>
            </a:extLst>
          </p:cNvPr>
          <p:cNvSpPr txBox="1"/>
          <p:nvPr/>
        </p:nvSpPr>
        <p:spPr>
          <a:xfrm rot="16200000">
            <a:off x="10423630" y="4831967"/>
            <a:ext cx="2848708" cy="200055"/>
          </a:xfrm>
          <a:prstGeom prst="rect">
            <a:avLst/>
          </a:prstGeom>
          <a:noFill/>
        </p:spPr>
        <p:txBody>
          <a:bodyPr wrap="square" rtlCol="0">
            <a:spAutoFit/>
          </a:bodyPr>
          <a:lstStyle/>
          <a:p>
            <a:r>
              <a:rPr lang="en-US" sz="700" spc="300" baseline="0">
                <a:solidFill>
                  <a:srgbClr val="C8102E"/>
                </a:solidFill>
                <a:latin typeface="Obvia Wide Medium" panose="02000503040000020004" pitchFamily="2" charset="77"/>
              </a:rPr>
              <a:t>WSLA Fall meeting</a:t>
            </a:r>
          </a:p>
        </p:txBody>
      </p:sp>
    </p:spTree>
    <p:extLst>
      <p:ext uri="{BB962C8B-B14F-4D97-AF65-F5344CB8AC3E}">
        <p14:creationId xmlns:p14="http://schemas.microsoft.com/office/powerpoint/2010/main" val="2052035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77FEB9-606A-CF49-9D48-FBE357E7183A}"/>
              </a:ext>
            </a:extLst>
          </p:cNvPr>
          <p:cNvSpPr txBox="1"/>
          <p:nvPr/>
        </p:nvSpPr>
        <p:spPr>
          <a:xfrm>
            <a:off x="3024121" y="508630"/>
            <a:ext cx="9174078" cy="523220"/>
          </a:xfrm>
          <a:prstGeom prst="rect">
            <a:avLst/>
          </a:prstGeom>
          <a:noFill/>
        </p:spPr>
        <p:txBody>
          <a:bodyPr wrap="square" lIns="91440" tIns="45720" rIns="91440" bIns="45720" rtlCol="0" anchor="t">
            <a:spAutoFit/>
          </a:bodyPr>
          <a:lstStyle/>
          <a:p>
            <a:r>
              <a:rPr lang="en-US" sz="2800" b="1" spc="300">
                <a:solidFill>
                  <a:srgbClr val="FF0000"/>
                </a:solidFill>
                <a:latin typeface="Aero Matics Bold"/>
                <a:cs typeface="Aero Matics Bold"/>
              </a:rPr>
              <a:t>National Celebrate Lacrosse Week 2024</a:t>
            </a:r>
          </a:p>
        </p:txBody>
      </p:sp>
      <p:sp>
        <p:nvSpPr>
          <p:cNvPr id="4" name="TextBox 3">
            <a:extLst>
              <a:ext uri="{FF2B5EF4-FFF2-40B4-BE49-F238E27FC236}">
                <a16:creationId xmlns:a16="http://schemas.microsoft.com/office/drawing/2014/main" id="{E73848A5-13D2-4D47-A285-334E8B14CB69}"/>
              </a:ext>
            </a:extLst>
          </p:cNvPr>
          <p:cNvSpPr txBox="1"/>
          <p:nvPr/>
        </p:nvSpPr>
        <p:spPr>
          <a:xfrm>
            <a:off x="3228837" y="1271876"/>
            <a:ext cx="8781454" cy="5262979"/>
          </a:xfrm>
          <a:prstGeom prst="rect">
            <a:avLst/>
          </a:prstGeom>
          <a:noFill/>
        </p:spPr>
        <p:txBody>
          <a:bodyPr wrap="square" rtlCol="0">
            <a:spAutoFit/>
          </a:bodyPr>
          <a:lstStyle/>
          <a:p>
            <a:pPr marL="285750" indent="-285750">
              <a:buFont typeface="Arial"/>
              <a:buChar char="•"/>
            </a:pPr>
            <a:r>
              <a:rPr lang="en-US" sz="2000" b="1" spc="0" baseline="0">
                <a:solidFill>
                  <a:srgbClr val="00205B"/>
                </a:solidFill>
                <a:latin typeface="Arial"/>
                <a:cs typeface="Arial"/>
              </a:rPr>
              <a:t>FIVE host sites in Washington state this year!</a:t>
            </a:r>
          </a:p>
          <a:p>
            <a:pPr marL="285750" indent="-285750">
              <a:buFont typeface="Arial"/>
              <a:buChar char="•"/>
            </a:pPr>
            <a:endParaRPr lang="en-US" sz="2000" b="1" spc="0" baseline="0">
              <a:solidFill>
                <a:srgbClr val="00205B"/>
              </a:solidFill>
              <a:latin typeface="Arial"/>
              <a:cs typeface="Arial"/>
            </a:endParaRPr>
          </a:p>
          <a:p>
            <a:pPr marL="742950" lvl="1" indent="-285750">
              <a:lnSpc>
                <a:spcPct val="200000"/>
              </a:lnSpc>
              <a:buFont typeface="Wingdings" panose="05000000000000000000" pitchFamily="2" charset="2"/>
              <a:buChar char="v"/>
            </a:pPr>
            <a:r>
              <a:rPr lang="en-US" sz="1600" i="0">
                <a:solidFill>
                  <a:srgbClr val="00205B"/>
                </a:solidFill>
                <a:latin typeface="Arial"/>
                <a:cs typeface="Arial"/>
              </a:rPr>
              <a:t>November 2, 9:00AM:  Kamiakin Lacrosse hosting @ </a:t>
            </a:r>
            <a:r>
              <a:rPr lang="en-US" sz="1600">
                <a:solidFill>
                  <a:srgbClr val="00205B"/>
                </a:solidFill>
                <a:latin typeface="Arial"/>
                <a:cs typeface="Arial"/>
              </a:rPr>
              <a:t>Desert Hills MS </a:t>
            </a:r>
            <a:r>
              <a:rPr lang="en-US" sz="1600" i="0">
                <a:solidFill>
                  <a:srgbClr val="00205B"/>
                </a:solidFill>
                <a:latin typeface="Arial"/>
                <a:cs typeface="Arial"/>
              </a:rPr>
              <a:t>(Kennewick)</a:t>
            </a:r>
          </a:p>
          <a:p>
            <a:pPr marL="742950" lvl="1" indent="-285750">
              <a:lnSpc>
                <a:spcPct val="200000"/>
              </a:lnSpc>
              <a:buFont typeface="Wingdings" panose="05000000000000000000" pitchFamily="2" charset="2"/>
              <a:buChar char="v"/>
            </a:pPr>
            <a:r>
              <a:rPr lang="en-US" sz="1600" spc="0" baseline="0">
                <a:solidFill>
                  <a:srgbClr val="00205B"/>
                </a:solidFill>
                <a:latin typeface="Arial"/>
                <a:cs typeface="Arial"/>
              </a:rPr>
              <a:t>November </a:t>
            </a:r>
            <a:r>
              <a:rPr lang="en-US" sz="1600">
                <a:solidFill>
                  <a:srgbClr val="00205B"/>
                </a:solidFill>
                <a:latin typeface="Arial"/>
                <a:cs typeface="Arial"/>
              </a:rPr>
              <a:t>3, 12Noon:  Kitsap Youth Lacrosse hosting @ Bremerton Sports Center</a:t>
            </a:r>
          </a:p>
          <a:p>
            <a:pPr marL="742950" lvl="1" indent="-285750">
              <a:lnSpc>
                <a:spcPct val="200000"/>
              </a:lnSpc>
              <a:buFont typeface="Wingdings" panose="05000000000000000000" pitchFamily="2" charset="2"/>
              <a:buChar char="v"/>
            </a:pPr>
            <a:r>
              <a:rPr lang="en-US" sz="1600" i="0" spc="0" baseline="0">
                <a:solidFill>
                  <a:srgbClr val="00205B"/>
                </a:solidFill>
                <a:latin typeface="Arial"/>
                <a:cs typeface="Arial"/>
              </a:rPr>
              <a:t>November 10, 10:30am:  WSLA hosting @ Brighton Playfield (Seattle)</a:t>
            </a:r>
            <a:endParaRPr lang="en-US" sz="1600">
              <a:solidFill>
                <a:srgbClr val="00205B"/>
              </a:solidFill>
              <a:latin typeface="Arial"/>
              <a:cs typeface="Arial"/>
            </a:endParaRPr>
          </a:p>
          <a:p>
            <a:pPr marL="742950" lvl="1" indent="-285750">
              <a:lnSpc>
                <a:spcPct val="200000"/>
              </a:lnSpc>
              <a:buFont typeface="Wingdings" panose="05000000000000000000" pitchFamily="2" charset="2"/>
              <a:buChar char="v"/>
            </a:pPr>
            <a:r>
              <a:rPr lang="en-US" sz="1600" i="0" spc="0" baseline="0">
                <a:solidFill>
                  <a:srgbClr val="00205B"/>
                </a:solidFill>
                <a:latin typeface="Arial"/>
                <a:cs typeface="Arial"/>
              </a:rPr>
              <a:t>November 10, 12Noon:  </a:t>
            </a:r>
            <a:r>
              <a:rPr lang="en-US" sz="1600">
                <a:solidFill>
                  <a:srgbClr val="00205B"/>
                </a:solidFill>
                <a:latin typeface="Arial"/>
                <a:cs typeface="Arial"/>
              </a:rPr>
              <a:t>Bainbridge Lacrosse hosting @ Battle Point Park</a:t>
            </a:r>
          </a:p>
          <a:p>
            <a:pPr marL="742950" lvl="1" indent="-285750">
              <a:lnSpc>
                <a:spcPct val="200000"/>
              </a:lnSpc>
              <a:buFont typeface="Wingdings" panose="05000000000000000000" pitchFamily="2" charset="2"/>
              <a:buChar char="v"/>
            </a:pPr>
            <a:r>
              <a:rPr lang="en-US" sz="1600" i="0" spc="0" baseline="0">
                <a:solidFill>
                  <a:srgbClr val="00205B"/>
                </a:solidFill>
                <a:latin typeface="Arial"/>
                <a:cs typeface="Arial"/>
              </a:rPr>
              <a:t>November 10, 1:00pm:  Valley Lacrosse Alliance hosting @ Rogers HS (Puyallup)</a:t>
            </a:r>
            <a:endParaRPr lang="en-US" sz="1600" i="0" spc="0" baseline="0">
              <a:solidFill>
                <a:srgbClr val="00205B"/>
              </a:solidFill>
              <a:latin typeface="Arial" panose="020B0604020202020204" pitchFamily="34" charset="0"/>
              <a:cs typeface="Arial" panose="020B0604020202020204" pitchFamily="34" charset="0"/>
            </a:endParaRPr>
          </a:p>
          <a:p>
            <a:pPr lvl="3">
              <a:lnSpc>
                <a:spcPct val="200000"/>
              </a:lnSpc>
            </a:pPr>
            <a:endParaRPr lang="en-US" sz="1400">
              <a:solidFill>
                <a:srgbClr val="00205B"/>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b="1" i="0" spc="0" baseline="0">
              <a:solidFill>
                <a:srgbClr val="00205B"/>
              </a:solidFill>
              <a:latin typeface="Arial"/>
              <a:cs typeface="Arial"/>
            </a:endParaRPr>
          </a:p>
          <a:p>
            <a:pPr marL="285750" indent="-285750">
              <a:buFont typeface="Arial" panose="020B0604020202020204" pitchFamily="34" charset="0"/>
              <a:buChar char="•"/>
            </a:pPr>
            <a:r>
              <a:rPr lang="en-US" b="1" i="0" spc="0" baseline="0">
                <a:solidFill>
                  <a:srgbClr val="00205B"/>
                </a:solidFill>
                <a:latin typeface="Arial"/>
                <a:cs typeface="Arial"/>
              </a:rPr>
              <a:t>More information on National Celebrate Lacrosse Week is here:</a:t>
            </a:r>
          </a:p>
          <a:p>
            <a:pPr lvl="1"/>
            <a:r>
              <a:rPr lang="en-US" b="1">
                <a:solidFill>
                  <a:srgbClr val="00205B"/>
                </a:solidFill>
                <a:latin typeface="Arial"/>
                <a:cs typeface="Arial"/>
                <a:hlinkClick r:id="rId2"/>
              </a:rPr>
              <a:t>https://www.usalacrosse.com/national-celebrate-lacrosse-week</a:t>
            </a:r>
            <a:endParaRPr lang="en-US" b="1">
              <a:solidFill>
                <a:srgbClr val="00205B"/>
              </a:solidFill>
              <a:latin typeface="Arial"/>
              <a:cs typeface="Arial"/>
            </a:endParaRPr>
          </a:p>
          <a:p>
            <a:pPr lvl="1"/>
            <a:endParaRPr lang="en-US" b="1">
              <a:solidFill>
                <a:srgbClr val="00205B"/>
              </a:solidFill>
              <a:latin typeface="Arial"/>
              <a:cs typeface="Arial"/>
            </a:endParaRPr>
          </a:p>
          <a:p>
            <a:pPr marL="285750" indent="-285750">
              <a:buFont typeface="Arial" panose="020B0604020202020204" pitchFamily="34" charset="0"/>
              <a:buChar char="•"/>
            </a:pPr>
            <a:endParaRPr lang="en-US" b="0" i="0" spc="0" baseline="0">
              <a:solidFill>
                <a:srgbClr val="00205B"/>
              </a:solidFill>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endParaRPr lang="en-US">
              <a:solidFill>
                <a:srgbClr val="00205B"/>
              </a:solidFill>
              <a:latin typeface="Arial" panose="020B0604020202020204" pitchFamily="34" charset="0"/>
              <a:cs typeface="Arial" panose="020B0604020202020204" pitchFamily="34" charset="0"/>
            </a:endParaRPr>
          </a:p>
        </p:txBody>
      </p:sp>
      <p:sp>
        <p:nvSpPr>
          <p:cNvPr id="7"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a:latin typeface="Alt Gothic Comp ATF Blk" panose="020B0508040502040204" pitchFamily="34" charset="77"/>
            </a:endParaRPr>
          </a:p>
        </p:txBody>
      </p:sp>
      <p:sp>
        <p:nvSpPr>
          <p:cNvPr id="8" name="TextBox 7">
            <a:extLst>
              <a:ext uri="{FF2B5EF4-FFF2-40B4-BE49-F238E27FC236}">
                <a16:creationId xmlns:a16="http://schemas.microsoft.com/office/drawing/2014/main" id="{DD0B3631-55B3-6A4E-8911-EF08F9ABE2B1}"/>
              </a:ext>
            </a:extLst>
          </p:cNvPr>
          <p:cNvSpPr txBox="1"/>
          <p:nvPr/>
        </p:nvSpPr>
        <p:spPr>
          <a:xfrm rot="16200000">
            <a:off x="10423630" y="4831967"/>
            <a:ext cx="2848708" cy="200055"/>
          </a:xfrm>
          <a:prstGeom prst="rect">
            <a:avLst/>
          </a:prstGeom>
          <a:noFill/>
        </p:spPr>
        <p:txBody>
          <a:bodyPr wrap="square" rtlCol="0">
            <a:spAutoFit/>
          </a:bodyPr>
          <a:lstStyle/>
          <a:p>
            <a:r>
              <a:rPr lang="en-US" sz="700" spc="300" baseline="0">
                <a:solidFill>
                  <a:srgbClr val="C8102E"/>
                </a:solidFill>
                <a:latin typeface="Obvia Wide Medium" panose="02000503040000020004" pitchFamily="2" charset="77"/>
              </a:rPr>
              <a:t>WSLA Fall meeting</a:t>
            </a:r>
          </a:p>
        </p:txBody>
      </p:sp>
    </p:spTree>
    <p:extLst>
      <p:ext uri="{BB962C8B-B14F-4D97-AF65-F5344CB8AC3E}">
        <p14:creationId xmlns:p14="http://schemas.microsoft.com/office/powerpoint/2010/main" val="2872871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24000" y="1162050"/>
            <a:ext cx="7804718" cy="4832092"/>
          </a:xfrm>
          <a:prstGeom prst="rect">
            <a:avLst/>
          </a:prstGeom>
          <a:noFill/>
        </p:spPr>
        <p:txBody>
          <a:bodyPr wrap="square" rtlCol="0">
            <a:spAutoFit/>
          </a:bodyPr>
          <a:lstStyle/>
          <a:p>
            <a:r>
              <a:rPr lang="en-US" sz="2800">
                <a:solidFill>
                  <a:schemeClr val="bg1"/>
                </a:solidFill>
                <a:latin typeface="Aero Matics Regular"/>
                <a:cs typeface="Aero Matics Regular"/>
              </a:rPr>
              <a:t>Lyn Porterfield</a:t>
            </a:r>
          </a:p>
          <a:p>
            <a:r>
              <a:rPr lang="en-US" sz="2800">
                <a:solidFill>
                  <a:schemeClr val="bg1"/>
                </a:solidFill>
                <a:latin typeface="Aero Matics Regular"/>
                <a:cs typeface="Aero Matics Regular"/>
              </a:rPr>
              <a:t>Regional Director </a:t>
            </a:r>
            <a:r>
              <a:rPr lang="mr-IN" sz="2800">
                <a:solidFill>
                  <a:schemeClr val="bg1"/>
                </a:solidFill>
                <a:latin typeface="Aero Matics Regular"/>
                <a:cs typeface="Aero Matics Regular"/>
              </a:rPr>
              <a:t>–</a:t>
            </a:r>
            <a:r>
              <a:rPr lang="en-US" sz="2800">
                <a:solidFill>
                  <a:schemeClr val="bg1"/>
                </a:solidFill>
                <a:latin typeface="Aero Matics Regular"/>
                <a:cs typeface="Aero Matics Regular"/>
              </a:rPr>
              <a:t> Pacific + Mountain</a:t>
            </a:r>
          </a:p>
          <a:p>
            <a:r>
              <a:rPr lang="en-US" sz="2800">
                <a:solidFill>
                  <a:schemeClr val="bg1"/>
                </a:solidFill>
                <a:latin typeface="Aero Matics Regular"/>
                <a:cs typeface="Aero Matics Regular"/>
                <a:hlinkClick r:id="rId3"/>
              </a:rPr>
              <a:t>lporterfield@usalacrosse.com</a:t>
            </a:r>
            <a:endParaRPr lang="en-US" sz="2800">
              <a:solidFill>
                <a:schemeClr val="bg1"/>
              </a:solidFill>
              <a:latin typeface="Aero Matics Regular"/>
              <a:cs typeface="Aero Matics Regular"/>
            </a:endParaRPr>
          </a:p>
          <a:p>
            <a:r>
              <a:rPr lang="en-US" sz="2800">
                <a:solidFill>
                  <a:schemeClr val="bg1"/>
                </a:solidFill>
                <a:latin typeface="Aero Matics Regular"/>
                <a:cs typeface="Aero Matics Regular"/>
              </a:rPr>
              <a:t>Work: 443-645-0919</a:t>
            </a:r>
          </a:p>
          <a:p>
            <a:r>
              <a:rPr lang="en-US" sz="2800">
                <a:solidFill>
                  <a:schemeClr val="bg1"/>
                </a:solidFill>
                <a:latin typeface="Aero Matics Regular"/>
                <a:cs typeface="Aero Matics Regular"/>
              </a:rPr>
              <a:t>Cell:  206-972-8610</a:t>
            </a:r>
          </a:p>
          <a:p>
            <a:endParaRPr lang="en-US" sz="2800">
              <a:solidFill>
                <a:schemeClr val="bg1"/>
              </a:solidFill>
              <a:latin typeface="Aero Matics Regular"/>
              <a:cs typeface="Aero Matics Regular"/>
            </a:endParaRPr>
          </a:p>
          <a:p>
            <a:r>
              <a:rPr lang="en-US" sz="2800">
                <a:solidFill>
                  <a:schemeClr val="bg1"/>
                </a:solidFill>
                <a:latin typeface="Aero Matics Regular"/>
                <a:cs typeface="Aero Matics Regular"/>
              </a:rPr>
              <a:t>Kate Macintyre</a:t>
            </a:r>
          </a:p>
          <a:p>
            <a:r>
              <a:rPr lang="en-US" sz="2800">
                <a:solidFill>
                  <a:schemeClr val="bg1"/>
                </a:solidFill>
                <a:latin typeface="Aero Matics Regular"/>
                <a:cs typeface="Aero Matics Regular"/>
              </a:rPr>
              <a:t>Regional Coordinator – Pacific + Mountain</a:t>
            </a:r>
          </a:p>
          <a:p>
            <a:r>
              <a:rPr lang="en-US" sz="2800">
                <a:solidFill>
                  <a:schemeClr val="bg1"/>
                </a:solidFill>
                <a:latin typeface="Aero Matics Regular"/>
                <a:cs typeface="Aero Matics Regular"/>
                <a:hlinkClick r:id="rId4"/>
              </a:rPr>
              <a:t>kmacintyre@usalacrosse.com</a:t>
            </a:r>
            <a:endParaRPr lang="en-US" sz="2800">
              <a:solidFill>
                <a:schemeClr val="bg1"/>
              </a:solidFill>
              <a:latin typeface="Aero Matics Regular"/>
              <a:cs typeface="Aero Matics Regular"/>
            </a:endParaRPr>
          </a:p>
          <a:p>
            <a:r>
              <a:rPr lang="en-US" sz="2800">
                <a:solidFill>
                  <a:schemeClr val="bg1"/>
                </a:solidFill>
                <a:latin typeface="Aero Matics Regular"/>
                <a:cs typeface="Aero Matics Regular"/>
              </a:rPr>
              <a:t>Work:  410-316-6105</a:t>
            </a:r>
          </a:p>
          <a:p>
            <a:endParaRPr lang="en-US" sz="2800">
              <a:solidFill>
                <a:schemeClr val="bg1"/>
              </a:solidFill>
              <a:latin typeface="Aero Matics Regular"/>
              <a:cs typeface="Aero Matics Regular"/>
            </a:endParaRPr>
          </a:p>
        </p:txBody>
      </p:sp>
      <p:sp>
        <p:nvSpPr>
          <p:cNvPr id="3" name="Rectangle 1">
            <a:extLst>
              <a:ext uri="{FF2B5EF4-FFF2-40B4-BE49-F238E27FC236}">
                <a16:creationId xmlns:a16="http://schemas.microsoft.com/office/drawing/2014/main" id="{743B4032-D1EC-513A-527D-1534381B93B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767171"/>
                </a:solidFill>
                <a:effectLst/>
                <a:latin typeface="Arial" panose="020B0604020202020204" pitchFamily="34" charset="0"/>
                <a:cs typeface="Arial" panose="020B0604020202020204" pitchFamily="34" charset="0"/>
              </a:rPr>
              <a:t>410-316-6105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43299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882017-1353-3C83-D506-117375BD01A4}"/>
              </a:ext>
            </a:extLst>
          </p:cNvPr>
          <p:cNvSpPr>
            <a:spLocks noGrp="1"/>
          </p:cNvSpPr>
          <p:nvPr>
            <p:ph type="title"/>
          </p:nvPr>
        </p:nvSpPr>
        <p:spPr>
          <a:xfrm>
            <a:off x="838200" y="556995"/>
            <a:ext cx="10515600" cy="1133693"/>
          </a:xfrm>
        </p:spPr>
        <p:txBody>
          <a:bodyPr>
            <a:normAutofit/>
          </a:bodyPr>
          <a:lstStyle/>
          <a:p>
            <a:r>
              <a:rPr lang="en-US"/>
              <a:t>2024 September Board Planning &amp; Updates</a:t>
            </a:r>
          </a:p>
        </p:txBody>
      </p:sp>
      <p:graphicFrame>
        <p:nvGraphicFramePr>
          <p:cNvPr id="5" name="Content Placeholder 2">
            <a:extLst>
              <a:ext uri="{FF2B5EF4-FFF2-40B4-BE49-F238E27FC236}">
                <a16:creationId xmlns:a16="http://schemas.microsoft.com/office/drawing/2014/main" id="{2CAD95EB-988C-C77E-A228-89E78BB52554}"/>
              </a:ext>
            </a:extLst>
          </p:cNvPr>
          <p:cNvGraphicFramePr>
            <a:graphicFrameLocks noGrp="1"/>
          </p:cNvGraphicFramePr>
          <p:nvPr>
            <p:ph idx="1"/>
            <p:extLst>
              <p:ext uri="{D42A27DB-BD31-4B8C-83A1-F6EECF244321}">
                <p14:modId xmlns:p14="http://schemas.microsoft.com/office/powerpoint/2010/main" val="3428542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4216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9740F-5383-28E7-40D5-19D6026AED63}"/>
              </a:ext>
            </a:extLst>
          </p:cNvPr>
          <p:cNvSpPr>
            <a:spLocks noGrp="1"/>
          </p:cNvSpPr>
          <p:nvPr>
            <p:ph type="title"/>
          </p:nvPr>
        </p:nvSpPr>
        <p:spPr>
          <a:xfrm>
            <a:off x="838199" y="0"/>
            <a:ext cx="10515600" cy="1325563"/>
          </a:xfrm>
        </p:spPr>
        <p:txBody>
          <a:bodyPr/>
          <a:lstStyle/>
          <a:p>
            <a:r>
              <a:rPr lang="en-US"/>
              <a:t>NEW WEBSITE! </a:t>
            </a:r>
          </a:p>
        </p:txBody>
      </p:sp>
      <p:pic>
        <p:nvPicPr>
          <p:cNvPr id="5" name="Content Placeholder 4" descr="A screenshot of a lacrosse website&#10;&#10;Description automatically generated">
            <a:extLst>
              <a:ext uri="{FF2B5EF4-FFF2-40B4-BE49-F238E27FC236}">
                <a16:creationId xmlns:a16="http://schemas.microsoft.com/office/drawing/2014/main" id="{A2BBB57F-64C9-122B-AB1D-FCE6B5908E09}"/>
              </a:ext>
            </a:extLst>
          </p:cNvPr>
          <p:cNvPicPr>
            <a:picLocks noGrp="1" noChangeAspect="1"/>
          </p:cNvPicPr>
          <p:nvPr>
            <p:ph idx="1"/>
          </p:nvPr>
        </p:nvPicPr>
        <p:blipFill>
          <a:blip r:embed="rId3"/>
          <a:stretch>
            <a:fillRect/>
          </a:stretch>
        </p:blipFill>
        <p:spPr>
          <a:xfrm>
            <a:off x="418861" y="985819"/>
            <a:ext cx="11354277" cy="5669340"/>
          </a:xfrm>
        </p:spPr>
      </p:pic>
    </p:spTree>
    <p:extLst>
      <p:ext uri="{BB962C8B-B14F-4D97-AF65-F5344CB8AC3E}">
        <p14:creationId xmlns:p14="http://schemas.microsoft.com/office/powerpoint/2010/main" val="18573044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E8789A0DFE03488FE857B2D56A0056" ma:contentTypeVersion="13" ma:contentTypeDescription="Create a new document." ma:contentTypeScope="" ma:versionID="9c2027ab09430fed77770bddf407babf">
  <xsd:schema xmlns:xsd="http://www.w3.org/2001/XMLSchema" xmlns:xs="http://www.w3.org/2001/XMLSchema" xmlns:p="http://schemas.microsoft.com/office/2006/metadata/properties" xmlns:ns2="94dffaf9-26c6-4b1a-a0cc-70087853302e" xmlns:ns3="e6105f75-be07-4151-adb6-13fd94c4650c" targetNamespace="http://schemas.microsoft.com/office/2006/metadata/properties" ma:root="true" ma:fieldsID="a4ae77cf8b514d340cc47a4511fc9db8" ns2:_="" ns3:_="">
    <xsd:import namespace="94dffaf9-26c6-4b1a-a0cc-70087853302e"/>
    <xsd:import namespace="e6105f75-be07-4151-adb6-13fd94c465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dffaf9-26c6-4b1a-a0cc-7008785330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6105f75-be07-4151-adb6-13fd94c4650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6105f75-be07-4151-adb6-13fd94c4650c">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documentManagement>
</p:properties>
</file>

<file path=customXml/itemProps1.xml><?xml version="1.0" encoding="utf-8"?>
<ds:datastoreItem xmlns:ds="http://schemas.openxmlformats.org/officeDocument/2006/customXml" ds:itemID="{3CF84283-ACB3-451E-ADC2-C2711F15041B}">
  <ds:schemaRefs>
    <ds:schemaRef ds:uri="94dffaf9-26c6-4b1a-a0cc-70087853302e"/>
    <ds:schemaRef ds:uri="e6105f75-be07-4151-adb6-13fd94c465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3.xml><?xml version="1.0" encoding="utf-8"?>
<ds:datastoreItem xmlns:ds="http://schemas.openxmlformats.org/officeDocument/2006/customXml" ds:itemID="{165E185A-0405-4A20-BECF-0E4BABEC212F}">
  <ds:schemaRefs>
    <ds:schemaRef ds:uri="6643c7b2-30ca-43b3-a824-5d7210dc6fd2"/>
    <ds:schemaRef ds:uri="8f46db0a-04ac-46e3-8aaa-892ef8ad2091"/>
    <ds:schemaRef ds:uri="e6105f75-be07-4151-adb6-13fd94c465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30</Slides>
  <Notes>5</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WSLA</vt:lpstr>
      <vt:lpstr>PowerPoint Presentation</vt:lpstr>
      <vt:lpstr>PowerPoint Presentation</vt:lpstr>
      <vt:lpstr>PowerPoint Presentation</vt:lpstr>
      <vt:lpstr>PowerPoint Presentation</vt:lpstr>
      <vt:lpstr>PowerPoint Presentation</vt:lpstr>
      <vt:lpstr>2024 September Board Planning &amp; Updates</vt:lpstr>
      <vt:lpstr>NEW WEBSITE! </vt:lpstr>
      <vt:lpstr>12U &gt; 8v8 Format - Shift from Full Field Play</vt:lpstr>
      <vt:lpstr>12U &gt; 8v8 Format - shift from full field play (cont.)</vt:lpstr>
      <vt:lpstr>12U &gt; 8v8 Field Setup &amp; Play</vt:lpstr>
      <vt:lpstr>12U &gt; 8v8 Rules</vt:lpstr>
      <vt:lpstr>12U &gt; 8v8 Scenarios &amp; Guide</vt:lpstr>
      <vt:lpstr>Registration Fees 2025</vt:lpstr>
      <vt:lpstr>Out of Season Reminders</vt:lpstr>
      <vt:lpstr>2025 Season Dates </vt:lpstr>
      <vt:lpstr>Officials &amp; Recruitment</vt:lpstr>
      <vt:lpstr>Official Recruitment Requirements </vt:lpstr>
      <vt:lpstr>WWLOA Training Dates</vt:lpstr>
      <vt:lpstr>Rating Jamborees</vt:lpstr>
      <vt:lpstr>Boundaries &amp; Player Assignments </vt:lpstr>
      <vt:lpstr>Youth Scheduling </vt:lpstr>
      <vt:lpstr>Youth Scheduling Dates </vt:lpstr>
      <vt:lpstr>Youth Program Leader Summit </vt:lpstr>
      <vt:lpstr>Varsity Scheduling </vt:lpstr>
      <vt:lpstr>HS Scheduling Dates </vt:lpstr>
      <vt:lpstr>WSLA Winter League Meeting </vt:lpstr>
      <vt:lpstr>Communications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Hughes, Heather</dc:creator>
  <cp:revision>1</cp:revision>
  <dcterms:created xsi:type="dcterms:W3CDTF">2020-03-20T12:22:36Z</dcterms:created>
  <dcterms:modified xsi:type="dcterms:W3CDTF">2024-10-26T19:12:15Z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0x01010051E8789A0DFE03488FE857B2D56A0056</vt:lpwstr>
  </property>
</Properties>
</file>