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0" r:id="rId3"/>
    <p:sldId id="271" r:id="rId4"/>
    <p:sldId id="280" r:id="rId5"/>
    <p:sldId id="272" r:id="rId6"/>
    <p:sldId id="273" r:id="rId7"/>
    <p:sldId id="274" r:id="rId8"/>
    <p:sldId id="275" r:id="rId9"/>
    <p:sldId id="276" r:id="rId10"/>
    <p:sldId id="279" r:id="rId11"/>
    <p:sldId id="278" r:id="rId12"/>
    <p:sldId id="277" r:id="rId13"/>
    <p:sldId id="257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9" autoAdjust="0"/>
  </p:normalViewPr>
  <p:slideViewPr>
    <p:cSldViewPr>
      <p:cViewPr varScale="1">
        <p:scale>
          <a:sx n="78" d="100"/>
          <a:sy n="78" d="100"/>
        </p:scale>
        <p:origin x="878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2/26/2025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2/26/2025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Keelan to Open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70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21DF5-8CB0-8EB6-6D50-8BC80894A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6EAFA0-E543-C24C-9AF0-222030159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2A9702-B102-7D5F-0F45-2D53F7FB3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995F4-8A58-EB53-4985-6D9582D30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1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8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47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2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Anthony to Review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4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Anthony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Anthony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8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88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98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1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03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2/26/2025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2/26/2025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2/26/2025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2/26/2025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2/26/2025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2/26/2025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2/26/2025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2/26/2025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2/26/2025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2/26/2025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2/26/2025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President’s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25,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F109F-F9A9-997E-9539-AC152B595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412" y="304800"/>
            <a:ext cx="292434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12174-02D6-186F-A115-EADDB6E2B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E2C8EB2-08DD-936B-D93D-24C49BF2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 Costs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AFB95F-3572-831D-78B3-B95AFC373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012" y="39757"/>
            <a:ext cx="1444877" cy="13168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A02E21-C5C3-DA3D-4570-94C7D329FD70}"/>
              </a:ext>
            </a:extLst>
          </p:cNvPr>
          <p:cNvSpPr txBox="1"/>
          <p:nvPr/>
        </p:nvSpPr>
        <p:spPr>
          <a:xfrm>
            <a:off x="6246812" y="4343400"/>
            <a:ext cx="457199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Methods of Payment: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Check at game site or </a:t>
            </a:r>
            <a:r>
              <a:rPr lang="en-US" sz="2400" dirty="0" err="1"/>
              <a:t>Zelle</a:t>
            </a:r>
            <a:endParaRPr lang="en-US" sz="2400" dirty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Mailed check  no later than 1 week after the game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4AEA8E-5874-0C86-0F4A-3D7BA93DE303}"/>
              </a:ext>
            </a:extLst>
          </p:cNvPr>
          <p:cNvSpPr txBox="1"/>
          <p:nvPr/>
        </p:nvSpPr>
        <p:spPr>
          <a:xfrm>
            <a:off x="6246812" y="1806641"/>
            <a:ext cx="4916361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Assigner’s Compensation in Arbiter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10U, 12U, and 14U= $60 per team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Late fee of $50 if no payment within 60 days of invoice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C6461-C5BA-6AB2-D88D-E2C5A9B94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012" y="4146792"/>
            <a:ext cx="3767098" cy="1824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44D27D-7ACF-5BDE-3045-A57EB30A7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812" y="1962479"/>
            <a:ext cx="3117479" cy="99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849EAD-9DC3-779D-859A-02A7D3DEC321}"/>
              </a:ext>
            </a:extLst>
          </p:cNvPr>
          <p:cNvSpPr txBox="1"/>
          <p:nvPr/>
        </p:nvSpPr>
        <p:spPr>
          <a:xfrm>
            <a:off x="3815133" y="2461774"/>
            <a:ext cx="10668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Per team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C38A4-DAA9-89B0-D412-ABC5DDFBB9D2}"/>
              </a:ext>
            </a:extLst>
          </p:cNvPr>
          <p:cNvSpPr txBox="1"/>
          <p:nvPr/>
        </p:nvSpPr>
        <p:spPr>
          <a:xfrm>
            <a:off x="2010942" y="1607314"/>
            <a:ext cx="282612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Assigner Fee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BA030A-D34C-653F-508B-00503963C0EF}"/>
              </a:ext>
            </a:extLst>
          </p:cNvPr>
          <p:cNvSpPr txBox="1"/>
          <p:nvPr/>
        </p:nvSpPr>
        <p:spPr>
          <a:xfrm>
            <a:off x="1668443" y="3805160"/>
            <a:ext cx="3200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Ref Fees</a:t>
            </a:r>
          </a:p>
        </p:txBody>
      </p:sp>
    </p:spTree>
    <p:extLst>
      <p:ext uri="{BB962C8B-B14F-4D97-AF65-F5344CB8AC3E}">
        <p14:creationId xmlns:p14="http://schemas.microsoft.com/office/powerpoint/2010/main" val="276416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26D2-5AC0-DE46-7D57-D065DC1B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Dates/Deadlines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16B47-F65D-A3B0-D52F-DFC7808BC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2" y="1591488"/>
            <a:ext cx="9144000" cy="5414556"/>
          </a:xfrm>
        </p:spPr>
        <p:txBody>
          <a:bodyPr>
            <a:normAutofit/>
          </a:bodyPr>
          <a:lstStyle/>
          <a:p>
            <a:r>
              <a:rPr lang="en-US" dirty="0"/>
              <a:t>2/26/2025- Player Eligibility Forms Due</a:t>
            </a:r>
          </a:p>
          <a:p>
            <a:pPr lvl="1"/>
            <a:r>
              <a:rPr lang="en-US" sz="2400" dirty="0"/>
              <a:t>Age and District Forms available on the WPYLA website</a:t>
            </a:r>
          </a:p>
          <a:p>
            <a:r>
              <a:rPr lang="en-US" dirty="0"/>
              <a:t>3/4/2025- Season Game Schedules Due</a:t>
            </a:r>
          </a:p>
          <a:p>
            <a:r>
              <a:rPr lang="en-US" dirty="0"/>
              <a:t>3/6/2025- Coach Roster Due</a:t>
            </a:r>
          </a:p>
          <a:p>
            <a:r>
              <a:rPr lang="en-US" dirty="0"/>
              <a:t>3/11/2025- Player Rosters Due</a:t>
            </a:r>
          </a:p>
          <a:p>
            <a:r>
              <a:rPr lang="en-US" dirty="0"/>
              <a:t>3/12/2025- WPYLA to start validating USA Lacrosse Memberships</a:t>
            </a:r>
          </a:p>
          <a:p>
            <a:pPr lvl="1"/>
            <a:r>
              <a:rPr lang="en-US" sz="2400" dirty="0"/>
              <a:t>Any player or coach will not be able to be on the field without a valid membership</a:t>
            </a:r>
          </a:p>
          <a:p>
            <a:r>
              <a:rPr lang="en-US" dirty="0"/>
              <a:t>3/22/2025- Start of Regular Season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F52CB-1328-8720-4699-D99F1182B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812" y="126594"/>
            <a:ext cx="1444877" cy="1316850"/>
          </a:xfrm>
          <a:prstGeom prst="rect">
            <a:avLst/>
          </a:prstGeom>
        </p:spPr>
      </p:pic>
      <p:pic>
        <p:nvPicPr>
          <p:cNvPr id="5122" name="Picture 2" descr="Effective way of Deadline Management ...">
            <a:extLst>
              <a:ext uri="{FF2B5EF4-FFF2-40B4-BE49-F238E27FC236}">
                <a16:creationId xmlns:a16="http://schemas.microsoft.com/office/drawing/2014/main" id="{E472EAD5-3802-E1F2-FA94-325D52298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472440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5E1EF-9546-DEA9-4273-CDE34974E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9FD92-BC7D-0BDC-4ED6-3F16910B0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692BCF-5557-87F4-7A80-8CE6F3412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002" y="126594"/>
            <a:ext cx="1444877" cy="1316850"/>
          </a:xfrm>
          <a:prstGeom prst="rect">
            <a:avLst/>
          </a:prstGeom>
        </p:spPr>
      </p:pic>
      <p:pic>
        <p:nvPicPr>
          <p:cNvPr id="2052" name="Picture 4" descr="Inquisitive Leadership ...">
            <a:extLst>
              <a:ext uri="{FF2B5EF4-FFF2-40B4-BE49-F238E27FC236}">
                <a16:creationId xmlns:a16="http://schemas.microsoft.com/office/drawing/2014/main" id="{DD0625EF-1040-BE99-D0E3-136CFD53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2" y="2133600"/>
            <a:ext cx="4267199" cy="319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WPYLA Board Members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Anthony Gumina (Vice President)</a:t>
            </a:r>
          </a:p>
          <a:p>
            <a:r>
              <a:rPr lang="en-US" dirty="0"/>
              <a:t>Melissa Taylor (Treasurer)</a:t>
            </a:r>
          </a:p>
          <a:p>
            <a:r>
              <a:rPr lang="en-US" dirty="0"/>
              <a:t>Elene </a:t>
            </a:r>
            <a:r>
              <a:rPr lang="en-US" dirty="0" err="1"/>
              <a:t>Fornella</a:t>
            </a:r>
            <a:r>
              <a:rPr lang="en-US" dirty="0"/>
              <a:t> (14U Director/Website)</a:t>
            </a:r>
          </a:p>
          <a:p>
            <a:r>
              <a:rPr lang="en-US" dirty="0" err="1"/>
              <a:t>Carllie</a:t>
            </a:r>
            <a:r>
              <a:rPr lang="en-US" dirty="0"/>
              <a:t> Reck (12U Director)</a:t>
            </a:r>
          </a:p>
          <a:p>
            <a:r>
              <a:rPr lang="en-US" dirty="0"/>
              <a:t>Kristen Hernandez (Secretary)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600" dirty="0"/>
              <a:t>THANK YOU FOR EVERYTHING!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1F4E33-F690-BAB4-5177-954EA917B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012" y="1752600"/>
            <a:ext cx="3276600" cy="29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C9658-056B-6D05-D0E5-98E9A0EF9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02DBC02-4238-54B6-E55A-91222F893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140E618-A162-6172-D858-CDB919CE1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00200"/>
            <a:ext cx="9144000" cy="4572000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  <a:p>
            <a:r>
              <a:rPr lang="en-US" dirty="0"/>
              <a:t>Scheduling Housekeeping</a:t>
            </a:r>
          </a:p>
          <a:p>
            <a:r>
              <a:rPr lang="en-US" dirty="0"/>
              <a:t>Scheduling Template</a:t>
            </a:r>
          </a:p>
          <a:p>
            <a:r>
              <a:rPr lang="en-US" dirty="0"/>
              <a:t>Roster Template</a:t>
            </a:r>
          </a:p>
          <a:p>
            <a:r>
              <a:rPr lang="en-US" dirty="0"/>
              <a:t>Coach/Ref Meeting</a:t>
            </a:r>
          </a:p>
          <a:p>
            <a:r>
              <a:rPr lang="en-US" dirty="0"/>
              <a:t>Ref Costs</a:t>
            </a:r>
          </a:p>
          <a:p>
            <a:r>
              <a:rPr lang="en-US" dirty="0"/>
              <a:t>Upcoming Dates/Deadlines</a:t>
            </a:r>
          </a:p>
          <a:p>
            <a:r>
              <a:rPr lang="en-US" dirty="0"/>
              <a:t>Q &amp; 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EFE8CD-E948-A747-0FBD-22D196E6B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612" y="126594"/>
            <a:ext cx="1444877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EB821-3CD3-6EC8-2584-79A864D34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E8ED270-66BA-7D07-C053-C8117F9B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THANK YOU </a:t>
            </a:r>
            <a:r>
              <a:rPr lang="en-US" b="1" dirty="0"/>
              <a:t>KEELAN</a:t>
            </a:r>
            <a:r>
              <a:rPr lang="en-US" sz="3200" b="1" dirty="0"/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4E535A-A86F-3A5D-195E-6E78EABA4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012" y="39757"/>
            <a:ext cx="1444877" cy="1316850"/>
          </a:xfrm>
          <a:prstGeom prst="rect">
            <a:avLst/>
          </a:prstGeom>
        </p:spPr>
      </p:pic>
      <p:pic>
        <p:nvPicPr>
          <p:cNvPr id="1026" name="Picture 2" descr="Clipart Thank You Stock Illustrations ...">
            <a:extLst>
              <a:ext uri="{FF2B5EF4-FFF2-40B4-BE49-F238E27FC236}">
                <a16:creationId xmlns:a16="http://schemas.microsoft.com/office/drawing/2014/main" id="{51F95682-6730-AE84-15CB-810EF42F09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4" y="2286000"/>
            <a:ext cx="7391398" cy="369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5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3667B-8124-9CC5-30E3-CE2DA8C3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Reminders: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45C87-8A4D-78ED-501C-8E0729DB7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Board of 5 people</a:t>
            </a:r>
          </a:p>
          <a:p>
            <a:r>
              <a:rPr lang="en-US" sz="2400" dirty="0"/>
              <a:t>Respect for ALL- individuals and clubs</a:t>
            </a:r>
          </a:p>
          <a:p>
            <a:r>
              <a:rPr lang="en-US" sz="2400" dirty="0"/>
              <a:t>EVERYTHING is discussed as a Board</a:t>
            </a:r>
          </a:p>
          <a:p>
            <a:r>
              <a:rPr lang="en-US" sz="2400" dirty="0"/>
              <a:t>Have an issue/question</a:t>
            </a:r>
            <a:r>
              <a:rPr lang="en-US" sz="2400" dirty="0">
                <a:sym typeface="Wingdings" panose="05000000000000000000" pitchFamily="2" charset="2"/>
              </a:rPr>
              <a:t> EMAIL US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9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3E3D0-DDFD-9B72-FE7A-D6CAFFFA1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009837C-80FD-35FA-FA60-BE98530B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Housekeeping: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DED4C1B-8DCD-5B61-982E-5DE3ED46F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752600"/>
            <a:ext cx="8153398" cy="4038600"/>
          </a:xfrm>
        </p:spPr>
        <p:txBody>
          <a:bodyPr>
            <a:normAutofit/>
          </a:bodyPr>
          <a:lstStyle/>
          <a:p>
            <a:r>
              <a:rPr lang="en-US" dirty="0"/>
              <a:t>Scheduler’s Meeting on 2/6/2025</a:t>
            </a:r>
          </a:p>
          <a:p>
            <a:r>
              <a:rPr lang="en-US" dirty="0"/>
              <a:t>League Contacts</a:t>
            </a:r>
          </a:p>
          <a:p>
            <a:pPr lvl="1"/>
            <a:r>
              <a:rPr lang="en-US" dirty="0"/>
              <a:t>Contacts are listed on the WPYLA website</a:t>
            </a:r>
          </a:p>
          <a:p>
            <a:r>
              <a:rPr lang="en-US" dirty="0"/>
              <a:t>Email Responses</a:t>
            </a:r>
          </a:p>
          <a:p>
            <a:r>
              <a:rPr lang="en-US" dirty="0"/>
              <a:t>Conference Games- PRIORITY</a:t>
            </a:r>
          </a:p>
          <a:p>
            <a:r>
              <a:rPr lang="en-US" dirty="0"/>
              <a:t>Traveling to Games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A09D7F-7E61-06BE-3B15-AB23D2999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012" y="39757"/>
            <a:ext cx="1444877" cy="1316850"/>
          </a:xfrm>
          <a:prstGeom prst="rect">
            <a:avLst/>
          </a:prstGeom>
        </p:spPr>
      </p:pic>
      <p:pic>
        <p:nvPicPr>
          <p:cNvPr id="3074" name="Picture 2" descr="Scheduling for Learning, Not ...">
            <a:extLst>
              <a:ext uri="{FF2B5EF4-FFF2-40B4-BE49-F238E27FC236}">
                <a16:creationId xmlns:a16="http://schemas.microsoft.com/office/drawing/2014/main" id="{F104DAE8-EC17-935B-322D-11CE2AB68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02" y="4114800"/>
            <a:ext cx="322474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2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A109A-EF09-8C3E-8A70-81E9A95B9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80C3B21-E8F6-6FAD-5D29-A296C545F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Template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520318-A16D-3490-FC43-E7C20A095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012" y="39757"/>
            <a:ext cx="1444877" cy="1316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2FD216-B94B-8377-56C9-0B6F02DCBB97}"/>
              </a:ext>
            </a:extLst>
          </p:cNvPr>
          <p:cNvSpPr txBox="1"/>
          <p:nvPr/>
        </p:nvSpPr>
        <p:spPr>
          <a:xfrm>
            <a:off x="1674812" y="3562581"/>
            <a:ext cx="8610600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DUE 3/4/2025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HOME games only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Needs to be the form we send- other formats will be returned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Only the first submission will be accepted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Any schedule changes will need to be approved by Matt Martin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CC1BCD-5231-94CB-B45B-2A6713692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194" y="1905000"/>
            <a:ext cx="9564435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0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B5E78-9AD0-167A-D38F-20596859C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BAA7F6E-91B5-C923-FA81-A55A76111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2" y="274638"/>
            <a:ext cx="9144000" cy="1020762"/>
          </a:xfrm>
        </p:spPr>
        <p:txBody>
          <a:bodyPr/>
          <a:lstStyle/>
          <a:p>
            <a:r>
              <a:rPr lang="en-US" dirty="0"/>
              <a:t>Coach Roster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FC03A9-34EB-E618-7727-DABAB1E5E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012" y="39757"/>
            <a:ext cx="1444877" cy="1316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61C5AC-26E9-727B-838C-DA59BC617CDB}"/>
              </a:ext>
            </a:extLst>
          </p:cNvPr>
          <p:cNvSpPr txBox="1"/>
          <p:nvPr/>
        </p:nvSpPr>
        <p:spPr>
          <a:xfrm>
            <a:off x="1598612" y="3482560"/>
            <a:ext cx="937260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DUE 3/6/2025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Send rosters early if they are done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Needs to be the form we send- other formats will be returned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Please verify information BEFORE sending to WPYLA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Coaches need to be Bronze certified, not just have a membership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2F7E0-B78A-7046-2109-DA518BB73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525" y="1895293"/>
            <a:ext cx="9040487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4C060-B8A6-220B-2415-7CC16B9D6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75DE057-225F-502E-14D2-D15CF726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Player Roster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5A569C-BD2D-6FA9-6FE3-B0269D94C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012" y="39757"/>
            <a:ext cx="1444877" cy="1316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E3BAEF-8FB1-EDB0-F57D-EBEA1A3F8641}"/>
              </a:ext>
            </a:extLst>
          </p:cNvPr>
          <p:cNvSpPr txBox="1"/>
          <p:nvPr/>
        </p:nvSpPr>
        <p:spPr>
          <a:xfrm>
            <a:off x="1446212" y="3193486"/>
            <a:ext cx="922020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DUE 3/11/2025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One roster per team is needed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Send rosters once they are done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earlier the better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Needs to be the form we send- other formats will be returned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Please verify information BEFORE sending to WPYLA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397D8-A7F9-FA0E-DE13-5268B50DB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958" y="1607155"/>
            <a:ext cx="9197054" cy="158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6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EED20-06A3-4C26-47FB-6A0C855E6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7F7CEC1-1371-8558-A371-AE5BD37F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Coach/Ref Meeting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63BA10-319A-B5EE-6895-19F83F8FF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012" y="39757"/>
            <a:ext cx="1444877" cy="13168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5CB01F-E4F5-CB84-2A6A-8122665104D2}"/>
              </a:ext>
            </a:extLst>
          </p:cNvPr>
          <p:cNvSpPr txBox="1"/>
          <p:nvPr/>
        </p:nvSpPr>
        <p:spPr>
          <a:xfrm>
            <a:off x="1522414" y="1676400"/>
            <a:ext cx="6934198" cy="5159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In-Person meeting on 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Sunday, March 9, 2025, at 4:30pm-5:30pm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Chartiers Valley High School Stadium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Gym will be the back-up plan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Opportunity to ask questions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At least 1 coach from every club should attend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098" name="Picture 2" descr="Referee Clipart Stock Illustrations ...">
            <a:extLst>
              <a:ext uri="{FF2B5EF4-FFF2-40B4-BE49-F238E27FC236}">
                <a16:creationId xmlns:a16="http://schemas.microsoft.com/office/drawing/2014/main" id="{D88457EF-9BEB-7F55-7553-B3386E6F7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2895600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4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871</TotalTime>
  <Words>429</Words>
  <Application>Microsoft Office PowerPoint</Application>
  <PresentationFormat>Custom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Consolas</vt:lpstr>
      <vt:lpstr>Corbel</vt:lpstr>
      <vt:lpstr>Wingdings</vt:lpstr>
      <vt:lpstr>Chalkboard 16x9</vt:lpstr>
      <vt:lpstr>President’s Meeting</vt:lpstr>
      <vt:lpstr>Agenda</vt:lpstr>
      <vt:lpstr>THANK YOU KEELAN!</vt:lpstr>
      <vt:lpstr>Reminders:</vt:lpstr>
      <vt:lpstr>Scheduling Housekeeping:</vt:lpstr>
      <vt:lpstr>Scheduling Template</vt:lpstr>
      <vt:lpstr>Coach Roster</vt:lpstr>
      <vt:lpstr>Player Roster</vt:lpstr>
      <vt:lpstr>Coach/Ref Meeting</vt:lpstr>
      <vt:lpstr>Ref Costs</vt:lpstr>
      <vt:lpstr>Dates/Deadlines</vt:lpstr>
      <vt:lpstr>Thank you!</vt:lpstr>
      <vt:lpstr>2025 WPYLA Board Members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Gumina</dc:creator>
  <cp:lastModifiedBy>Elene Fornella</cp:lastModifiedBy>
  <cp:revision>12</cp:revision>
  <dcterms:created xsi:type="dcterms:W3CDTF">2025-01-13T17:26:06Z</dcterms:created>
  <dcterms:modified xsi:type="dcterms:W3CDTF">2025-02-26T14:09:53Z</dcterms:modified>
</cp:coreProperties>
</file>