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88" r:id="rId4"/>
    <p:sldId id="286" r:id="rId5"/>
    <p:sldId id="296" r:id="rId6"/>
    <p:sldId id="272" r:id="rId7"/>
    <p:sldId id="293" r:id="rId8"/>
    <p:sldId id="294" r:id="rId9"/>
    <p:sldId id="284" r:id="rId10"/>
    <p:sldId id="289" r:id="rId11"/>
    <p:sldId id="290" r:id="rId12"/>
    <p:sldId id="291" r:id="rId13"/>
    <p:sldId id="278" r:id="rId14"/>
    <p:sldId id="27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13544-4D2F-4970-A21E-4E379366C134}" v="24" dt="2026-02-03T22:35:42.06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9" autoAdjust="0"/>
  </p:normalViewPr>
  <p:slideViewPr>
    <p:cSldViewPr>
      <p:cViewPr varScale="1">
        <p:scale>
          <a:sx n="59" d="100"/>
          <a:sy n="59" d="100"/>
        </p:scale>
        <p:origin x="964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Biggs" userId="3beeeec22f891ab8" providerId="LiveId" clId="{704A597B-22FE-46C9-A158-C898645AB455}"/>
    <pc:docChg chg="undo redo custSel addSld delSld modSld sldOrd">
      <pc:chgData name="Bradley Biggs" userId="3beeeec22f891ab8" providerId="LiveId" clId="{704A597B-22FE-46C9-A158-C898645AB455}" dt="2026-02-03T22:42:44.698" v="10120" actId="20577"/>
      <pc:docMkLst>
        <pc:docMk/>
      </pc:docMkLst>
      <pc:sldChg chg="modSp mod modNotesTx">
        <pc:chgData name="Bradley Biggs" userId="3beeeec22f891ab8" providerId="LiveId" clId="{704A597B-22FE-46C9-A158-C898645AB455}" dt="2026-02-03T00:09:32.047" v="9821" actId="20577"/>
        <pc:sldMkLst>
          <pc:docMk/>
          <pc:sldMk cId="1920111014" sldId="256"/>
        </pc:sldMkLst>
        <pc:spChg chg="mod">
          <ac:chgData name="Bradley Biggs" userId="3beeeec22f891ab8" providerId="LiveId" clId="{704A597B-22FE-46C9-A158-C898645AB455}" dt="2026-01-25T18:47:24.745" v="11" actId="20577"/>
          <ac:spMkLst>
            <pc:docMk/>
            <pc:sldMk cId="1920111014" sldId="256"/>
            <ac:spMk id="3" creationId="{00000000-0000-0000-0000-000000000000}"/>
          </ac:spMkLst>
        </pc:spChg>
      </pc:sldChg>
      <pc:sldChg chg="modSp mod modNotesTx">
        <pc:chgData name="Bradley Biggs" userId="3beeeec22f891ab8" providerId="LiveId" clId="{704A597B-22FE-46C9-A158-C898645AB455}" dt="2026-02-03T22:35:43.615" v="10106" actId="27636"/>
        <pc:sldMkLst>
          <pc:docMk/>
          <pc:sldMk cId="1886828102" sldId="270"/>
        </pc:sldMkLst>
        <pc:spChg chg="mod">
          <ac:chgData name="Bradley Biggs" userId="3beeeec22f891ab8" providerId="LiveId" clId="{704A597B-22FE-46C9-A158-C898645AB455}" dt="2026-02-03T22:35:43.615" v="10106" actId="27636"/>
          <ac:spMkLst>
            <pc:docMk/>
            <pc:sldMk cId="1886828102" sldId="270"/>
            <ac:spMk id="14" creationId="{8140E618-A162-6172-D858-CDB919CE101B}"/>
          </ac:spMkLst>
        </pc:spChg>
      </pc:sldChg>
      <pc:sldChg chg="addSp delSp modSp mod ord modNotesTx">
        <pc:chgData name="Bradley Biggs" userId="3beeeec22f891ab8" providerId="LiveId" clId="{704A597B-22FE-46C9-A158-C898645AB455}" dt="2026-02-03T00:40:34.481" v="9941" actId="20577"/>
        <pc:sldMkLst>
          <pc:docMk/>
          <pc:sldMk cId="1030528249" sldId="272"/>
        </pc:sldMkLst>
        <pc:spChg chg="add mod">
          <ac:chgData name="Bradley Biggs" userId="3beeeec22f891ab8" providerId="LiveId" clId="{704A597B-22FE-46C9-A158-C898645AB455}" dt="2026-01-27T02:04:57.156" v="8238" actId="403"/>
          <ac:spMkLst>
            <pc:docMk/>
            <pc:sldMk cId="1030528249" sldId="272"/>
            <ac:spMk id="10" creationId="{0019F35A-BA84-8EC6-18E7-21FD0640E7FB}"/>
          </ac:spMkLst>
        </pc:spChg>
        <pc:spChg chg="mod">
          <ac:chgData name="Bradley Biggs" userId="3beeeec22f891ab8" providerId="LiveId" clId="{704A597B-22FE-46C9-A158-C898645AB455}" dt="2026-01-25T19:16:18.152" v="587" actId="20577"/>
          <ac:spMkLst>
            <pc:docMk/>
            <pc:sldMk cId="1030528249" sldId="272"/>
            <ac:spMk id="13" creationId="{2009837C-80FD-35FA-FA60-BE98530BDBD9}"/>
          </ac:spMkLst>
        </pc:spChg>
        <pc:picChg chg="add mod">
          <ac:chgData name="Bradley Biggs" userId="3beeeec22f891ab8" providerId="LiveId" clId="{704A597B-22FE-46C9-A158-C898645AB455}" dt="2026-01-25T20:13:51.590" v="1322" actId="1076"/>
          <ac:picMkLst>
            <pc:docMk/>
            <pc:sldMk cId="1030528249" sldId="272"/>
            <ac:picMk id="6" creationId="{D3E41772-961F-43BD-20AD-8E774EEE5099}"/>
          </ac:picMkLst>
        </pc:picChg>
        <pc:picChg chg="add mod">
          <ac:chgData name="Bradley Biggs" userId="3beeeec22f891ab8" providerId="LiveId" clId="{704A597B-22FE-46C9-A158-C898645AB455}" dt="2026-01-25T20:13:43.084" v="1321" actId="1076"/>
          <ac:picMkLst>
            <pc:docMk/>
            <pc:sldMk cId="1030528249" sldId="272"/>
            <ac:picMk id="8" creationId="{90D4A6C9-8513-3073-13EF-A03C55D729DE}"/>
          </ac:picMkLst>
        </pc:picChg>
      </pc:sldChg>
      <pc:sldChg chg="delSp modSp mod modNotesTx">
        <pc:chgData name="Bradley Biggs" userId="3beeeec22f891ab8" providerId="LiveId" clId="{704A597B-22FE-46C9-A158-C898645AB455}" dt="2026-02-03T00:37:36.233" v="9902" actId="255"/>
        <pc:sldMkLst>
          <pc:docMk/>
          <pc:sldMk cId="711528547" sldId="278"/>
        </pc:sldMkLst>
        <pc:spChg chg="mod">
          <ac:chgData name="Bradley Biggs" userId="3beeeec22f891ab8" providerId="LiveId" clId="{704A597B-22FE-46C9-A158-C898645AB455}" dt="2026-02-03T00:37:36.233" v="9902" actId="255"/>
          <ac:spMkLst>
            <pc:docMk/>
            <pc:sldMk cId="711528547" sldId="278"/>
            <ac:spMk id="3" creationId="{51216B47-F65D-A3B0-D52F-DFC7808BC7D2}"/>
          </ac:spMkLst>
        </pc:spChg>
        <pc:picChg chg="mod">
          <ac:chgData name="Bradley Biggs" userId="3beeeec22f891ab8" providerId="LiveId" clId="{704A597B-22FE-46C9-A158-C898645AB455}" dt="2026-02-03T00:22:49.212" v="9897" actId="167"/>
          <ac:picMkLst>
            <pc:docMk/>
            <pc:sldMk cId="711528547" sldId="278"/>
            <ac:picMk id="5122" creationId="{E472EAD5-3802-E1F2-FA94-325D52298AAB}"/>
          </ac:picMkLst>
        </pc:picChg>
      </pc:sldChg>
      <pc:sldChg chg="modSp mod modNotesTx">
        <pc:chgData name="Bradley Biggs" userId="3beeeec22f891ab8" providerId="LiveId" clId="{704A597B-22FE-46C9-A158-C898645AB455}" dt="2026-02-02T21:57:08.791" v="9607" actId="20577"/>
        <pc:sldMkLst>
          <pc:docMk/>
          <pc:sldMk cId="3329281096" sldId="284"/>
        </pc:sldMkLst>
        <pc:spChg chg="mod">
          <ac:chgData name="Bradley Biggs" userId="3beeeec22f891ab8" providerId="LiveId" clId="{704A597B-22FE-46C9-A158-C898645AB455}" dt="2026-01-25T18:51:08.798" v="190" actId="20577"/>
          <ac:spMkLst>
            <pc:docMk/>
            <pc:sldMk cId="3329281096" sldId="284"/>
            <ac:spMk id="13" creationId="{88143B14-3778-3E8A-B618-38054A8ECCC0}"/>
          </ac:spMkLst>
        </pc:spChg>
        <pc:spChg chg="mod">
          <ac:chgData name="Bradley Biggs" userId="3beeeec22f891ab8" providerId="LiveId" clId="{704A597B-22FE-46C9-A158-C898645AB455}" dt="2026-02-02T21:57:08.791" v="9607" actId="20577"/>
          <ac:spMkLst>
            <pc:docMk/>
            <pc:sldMk cId="3329281096" sldId="284"/>
            <ac:spMk id="14" creationId="{F1E70CA6-D333-7BF4-E3B0-39AE608A801C}"/>
          </ac:spMkLst>
        </pc:spChg>
      </pc:sldChg>
      <pc:sldChg chg="addSp modSp del mod modNotesTx">
        <pc:chgData name="Bradley Biggs" userId="3beeeec22f891ab8" providerId="LiveId" clId="{704A597B-22FE-46C9-A158-C898645AB455}" dt="2026-02-03T22:06:45.170" v="10086" actId="2696"/>
        <pc:sldMkLst>
          <pc:docMk/>
          <pc:sldMk cId="3464399522" sldId="285"/>
        </pc:sldMkLst>
        <pc:spChg chg="mod">
          <ac:chgData name="Bradley Biggs" userId="3beeeec22f891ab8" providerId="LiveId" clId="{704A597B-22FE-46C9-A158-C898645AB455}" dt="2026-02-02T21:57:50.185" v="9684" actId="20577"/>
          <ac:spMkLst>
            <pc:docMk/>
            <pc:sldMk cId="3464399522" sldId="285"/>
            <ac:spMk id="14" creationId="{07A03ADB-0BEA-18E7-BEAC-2E823EBA1A05}"/>
          </ac:spMkLst>
        </pc:spChg>
      </pc:sldChg>
      <pc:sldChg chg="modSp add mod ord modNotesTx">
        <pc:chgData name="Bradley Biggs" userId="3beeeec22f891ab8" providerId="LiveId" clId="{704A597B-22FE-46C9-A158-C898645AB455}" dt="2026-02-03T22:42:44.698" v="10120" actId="20577"/>
        <pc:sldMkLst>
          <pc:docMk/>
          <pc:sldMk cId="2297718515" sldId="286"/>
        </pc:sldMkLst>
        <pc:spChg chg="mod">
          <ac:chgData name="Bradley Biggs" userId="3beeeec22f891ab8" providerId="LiveId" clId="{704A597B-22FE-46C9-A158-C898645AB455}" dt="2026-02-03T22:42:44.698" v="10120" actId="20577"/>
          <ac:spMkLst>
            <pc:docMk/>
            <pc:sldMk cId="2297718515" sldId="286"/>
            <ac:spMk id="14" creationId="{E671A080-03D6-5C16-5111-9479788597FE}"/>
          </ac:spMkLst>
        </pc:spChg>
      </pc:sldChg>
      <pc:sldChg chg="modSp add mod modNotesTx">
        <pc:chgData name="Bradley Biggs" userId="3beeeec22f891ab8" providerId="LiveId" clId="{704A597B-22FE-46C9-A158-C898645AB455}" dt="2026-02-03T00:38:14.447" v="9924" actId="20577"/>
        <pc:sldMkLst>
          <pc:docMk/>
          <pc:sldMk cId="2445877946" sldId="288"/>
        </pc:sldMkLst>
        <pc:spChg chg="mod">
          <ac:chgData name="Bradley Biggs" userId="3beeeec22f891ab8" providerId="LiveId" clId="{704A597B-22FE-46C9-A158-C898645AB455}" dt="2026-01-27T01:26:27.414" v="6380" actId="20577"/>
          <ac:spMkLst>
            <pc:docMk/>
            <pc:sldMk cId="2445877946" sldId="288"/>
            <ac:spMk id="13" creationId="{4DA9540A-9294-6419-ED71-389872E149DC}"/>
          </ac:spMkLst>
        </pc:spChg>
        <pc:spChg chg="mod">
          <ac:chgData name="Bradley Biggs" userId="3beeeec22f891ab8" providerId="LiveId" clId="{704A597B-22FE-46C9-A158-C898645AB455}" dt="2026-02-02T21:45:22.941" v="9275" actId="6549"/>
          <ac:spMkLst>
            <pc:docMk/>
            <pc:sldMk cId="2445877946" sldId="288"/>
            <ac:spMk id="14" creationId="{7426403C-3090-86DA-6F90-AD5A114C0F6C}"/>
          </ac:spMkLst>
        </pc:spChg>
      </pc:sldChg>
      <pc:sldChg chg="modSp add mod modNotesTx">
        <pc:chgData name="Bradley Biggs" userId="3beeeec22f891ab8" providerId="LiveId" clId="{704A597B-22FE-46C9-A158-C898645AB455}" dt="2026-02-03T00:41:00.744" v="9948" actId="20577"/>
        <pc:sldMkLst>
          <pc:docMk/>
          <pc:sldMk cId="3536258181" sldId="289"/>
        </pc:sldMkLst>
        <pc:spChg chg="mod">
          <ac:chgData name="Bradley Biggs" userId="3beeeec22f891ab8" providerId="LiveId" clId="{704A597B-22FE-46C9-A158-C898645AB455}" dt="2026-01-25T20:19:19.172" v="1623" actId="20577"/>
          <ac:spMkLst>
            <pc:docMk/>
            <pc:sldMk cId="3536258181" sldId="289"/>
            <ac:spMk id="13" creationId="{8CEE3BC9-5B4B-47E4-44B6-17B07097DC4B}"/>
          </ac:spMkLst>
        </pc:spChg>
        <pc:spChg chg="mod">
          <ac:chgData name="Bradley Biggs" userId="3beeeec22f891ab8" providerId="LiveId" clId="{704A597B-22FE-46C9-A158-C898645AB455}" dt="2026-02-02T21:59:32.829" v="9752" actId="20577"/>
          <ac:spMkLst>
            <pc:docMk/>
            <pc:sldMk cId="3536258181" sldId="289"/>
            <ac:spMk id="14" creationId="{14266C0B-49E5-578B-B5DB-2BC6BE3A4AD3}"/>
          </ac:spMkLst>
        </pc:spChg>
      </pc:sldChg>
      <pc:sldChg chg="modSp add mod modNotesTx">
        <pc:chgData name="Bradley Biggs" userId="3beeeec22f891ab8" providerId="LiveId" clId="{704A597B-22FE-46C9-A158-C898645AB455}" dt="2026-02-03T00:41:07.191" v="9959" actId="20577"/>
        <pc:sldMkLst>
          <pc:docMk/>
          <pc:sldMk cId="3191469449" sldId="290"/>
        </pc:sldMkLst>
        <pc:spChg chg="mod">
          <ac:chgData name="Bradley Biggs" userId="3beeeec22f891ab8" providerId="LiveId" clId="{704A597B-22FE-46C9-A158-C898645AB455}" dt="2026-02-02T22:00:22.184" v="9774" actId="20577"/>
          <ac:spMkLst>
            <pc:docMk/>
            <pc:sldMk cId="3191469449" sldId="290"/>
            <ac:spMk id="13" creationId="{7397CC3F-850B-7A10-C1FE-EBEFAF6B2D81}"/>
          </ac:spMkLst>
        </pc:spChg>
        <pc:spChg chg="mod">
          <ac:chgData name="Bradley Biggs" userId="3beeeec22f891ab8" providerId="LiveId" clId="{704A597B-22FE-46C9-A158-C898645AB455}" dt="2026-02-02T21:42:12.265" v="9138" actId="27636"/>
          <ac:spMkLst>
            <pc:docMk/>
            <pc:sldMk cId="3191469449" sldId="290"/>
            <ac:spMk id="14" creationId="{CBE844DD-8B6C-BB74-F125-9EB642AF5955}"/>
          </ac:spMkLst>
        </pc:spChg>
      </pc:sldChg>
      <pc:sldChg chg="modSp add mod modNotesTx">
        <pc:chgData name="Bradley Biggs" userId="3beeeec22f891ab8" providerId="LiveId" clId="{704A597B-22FE-46C9-A158-C898645AB455}" dt="2026-02-02T22:01:36.769" v="9814" actId="20577"/>
        <pc:sldMkLst>
          <pc:docMk/>
          <pc:sldMk cId="125849338" sldId="291"/>
        </pc:sldMkLst>
        <pc:spChg chg="mod">
          <ac:chgData name="Bradley Biggs" userId="3beeeec22f891ab8" providerId="LiveId" clId="{704A597B-22FE-46C9-A158-C898645AB455}" dt="2026-01-25T20:32:09.693" v="2958" actId="20577"/>
          <ac:spMkLst>
            <pc:docMk/>
            <pc:sldMk cId="125849338" sldId="291"/>
            <ac:spMk id="13" creationId="{2A6022FF-1972-33EB-85B0-37374DBF0ED2}"/>
          </ac:spMkLst>
        </pc:spChg>
        <pc:spChg chg="mod">
          <ac:chgData name="Bradley Biggs" userId="3beeeec22f891ab8" providerId="LiveId" clId="{704A597B-22FE-46C9-A158-C898645AB455}" dt="2026-02-02T22:01:36.769" v="9814" actId="20577"/>
          <ac:spMkLst>
            <pc:docMk/>
            <pc:sldMk cId="125849338" sldId="291"/>
            <ac:spMk id="14" creationId="{C8C0BBDE-7A5D-7E3A-47BE-6A4EF0E46D6C}"/>
          </ac:spMkLst>
        </pc:spChg>
      </pc:sldChg>
      <pc:sldChg chg="modSp add mod ord modNotesTx">
        <pc:chgData name="Bradley Biggs" userId="3beeeec22f891ab8" providerId="LiveId" clId="{704A597B-22FE-46C9-A158-C898645AB455}" dt="2026-02-03T22:02:11.390" v="9984" actId="20577"/>
        <pc:sldMkLst>
          <pc:docMk/>
          <pc:sldMk cId="1675153203" sldId="293"/>
        </pc:sldMkLst>
        <pc:spChg chg="mod">
          <ac:chgData name="Bradley Biggs" userId="3beeeec22f891ab8" providerId="LiveId" clId="{704A597B-22FE-46C9-A158-C898645AB455}" dt="2026-01-27T01:01:50.211" v="5711" actId="20577"/>
          <ac:spMkLst>
            <pc:docMk/>
            <pc:sldMk cId="1675153203" sldId="293"/>
            <ac:spMk id="13" creationId="{ECF5F60B-0C4F-59E4-6CDD-D22091C76005}"/>
          </ac:spMkLst>
        </pc:spChg>
        <pc:spChg chg="mod">
          <ac:chgData name="Bradley Biggs" userId="3beeeec22f891ab8" providerId="LiveId" clId="{704A597B-22FE-46C9-A158-C898645AB455}" dt="2026-02-03T22:02:11.390" v="9984" actId="20577"/>
          <ac:spMkLst>
            <pc:docMk/>
            <pc:sldMk cId="1675153203" sldId="293"/>
            <ac:spMk id="14" creationId="{A8387ECD-2028-011B-2AF3-EB4F0D7ED4EE}"/>
          </ac:spMkLst>
        </pc:spChg>
      </pc:sldChg>
      <pc:sldChg chg="modSp add mod modNotesTx">
        <pc:chgData name="Bradley Biggs" userId="3beeeec22f891ab8" providerId="LiveId" clId="{704A597B-22FE-46C9-A158-C898645AB455}" dt="2026-02-03T22:03:39.133" v="10085" actId="313"/>
        <pc:sldMkLst>
          <pc:docMk/>
          <pc:sldMk cId="1490214619" sldId="294"/>
        </pc:sldMkLst>
        <pc:spChg chg="mod">
          <ac:chgData name="Bradley Biggs" userId="3beeeec22f891ab8" providerId="LiveId" clId="{704A597B-22FE-46C9-A158-C898645AB455}" dt="2026-01-27T02:00:07.398" v="8125" actId="20577"/>
          <ac:spMkLst>
            <pc:docMk/>
            <pc:sldMk cId="1490214619" sldId="294"/>
            <ac:spMk id="13" creationId="{BDCB97BB-73E6-69BA-A374-8A4910BA073C}"/>
          </ac:spMkLst>
        </pc:spChg>
        <pc:spChg chg="mod">
          <ac:chgData name="Bradley Biggs" userId="3beeeec22f891ab8" providerId="LiveId" clId="{704A597B-22FE-46C9-A158-C898645AB455}" dt="2026-02-03T22:03:39.133" v="10085" actId="313"/>
          <ac:spMkLst>
            <pc:docMk/>
            <pc:sldMk cId="1490214619" sldId="294"/>
            <ac:spMk id="14" creationId="{7A9A7178-FE4D-2B7E-C90A-62096032E712}"/>
          </ac:spMkLst>
        </pc:spChg>
      </pc:sldChg>
      <pc:sldChg chg="modSp add mod modNotesTx">
        <pc:chgData name="Bradley Biggs" userId="3beeeec22f891ab8" providerId="LiveId" clId="{704A597B-22FE-46C9-A158-C898645AB455}" dt="2026-02-02T21:48:13.550" v="9387" actId="20577"/>
        <pc:sldMkLst>
          <pc:docMk/>
          <pc:sldMk cId="3394570790" sldId="296"/>
        </pc:sldMkLst>
        <pc:spChg chg="mod">
          <ac:chgData name="Bradley Biggs" userId="3beeeec22f891ab8" providerId="LiveId" clId="{704A597B-22FE-46C9-A158-C898645AB455}" dt="2026-02-02T21:48:13.550" v="9387" actId="20577"/>
          <ac:spMkLst>
            <pc:docMk/>
            <pc:sldMk cId="3394570790" sldId="296"/>
            <ac:spMk id="14" creationId="{F46B15B5-8016-7993-F7CA-A5A4299611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2/3/2026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2/3/2026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80B7-4E92-040B-98FA-E4B39923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ACBC-B61C-1FFD-20CA-86B98BCC0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81CA-BC29-EF51-20EA-16BF27F56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 or Carllie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DE31-4360-3D80-2ECB-22704F4F2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6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D2AED-DA00-1606-F9D6-EBC4C810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2D4AA-7F81-8FD7-2B40-30F92CAEB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0D657-490D-2F6A-0F40-E6D45D06D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Anthony or Carllie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C93B8-A4AD-2D85-60DC-8B4542835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3291B-892F-BA32-CB7A-F20A47E1A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61BDF-7BB5-C493-486F-929166EA9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233D4-413D-5342-68FB-BCD6919E9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Carllie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90D08-A4F6-C497-7DF4-A98B740E8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 or 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84EC3-83EF-A261-2A81-F33D0AED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E1CDD-628A-A3C3-D539-FBDB1B6B6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9D891-03C7-10BA-E2E6-00F10A68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 or Melissa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2E81F-D968-7D9C-0D0C-F3A236C99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A7CA-5DE0-235E-59E7-1D476A24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73988-A0DA-7EDF-1245-FF452DF7D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C2A0F-3387-7EC9-ECD6-CC49CA3EE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518EE-C62D-9408-082D-0DFDDE488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CC9F-FE6B-877A-5BC4-E3434EB0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4C4B8-F43C-5D12-881D-A5B6E3771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1C7840-9939-1752-5E8D-D3210BFD3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AC134-1903-5028-BF14-164ECD665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or 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B5DC-14BB-F2CF-E04B-5F9D24009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6C597-18BC-F53E-22E0-F7DF3C550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9267C-7F9D-2E6B-B02E-48BFBADF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75361-D14A-E8D1-39BA-EC9EB3524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65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3551-C584-177E-ABF7-F0D22C21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EB669-3FBA-14A9-5B20-75D35ADEA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7DBB3-2032-9C32-8913-DB1A26329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B26E0-3E75-4B79-1199-1283C5EA8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9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8C05-C72A-C54E-E599-7DFEF7376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0BCC4-48EE-F471-25CF-3BEFF7500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D7D91-CD90-0974-C35A-8EFAD9109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A5C2E-1A2B-7C4C-A898-F97A21B46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President’s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3,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109F-F9A9-997E-9539-AC152B59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2" y="304800"/>
            <a:ext cx="29243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0BE5-1C31-709B-C9EA-D7CF293B5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CEE3BC9-5B4B-47E4-44B6-17B07097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2026 Season Penalties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266C0B-49E5-578B-B5DB-2BC6BE3A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199"/>
            <a:ext cx="10286998" cy="521804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More than 5 coaches on the sideline – 3-minute non-releasable</a:t>
            </a:r>
          </a:p>
          <a:p>
            <a:r>
              <a:rPr lang="en-US" sz="2800" dirty="0"/>
              <a:t>Suspended player on the sideline – minimum 2-minute non-releasable &amp; the player must leave the sideline</a:t>
            </a:r>
          </a:p>
          <a:p>
            <a:pPr lvl="1"/>
            <a:r>
              <a:rPr lang="en-US" sz="2400" dirty="0"/>
              <a:t>The offending team will continue to be man-down past 2 minutes if the player is still present on the sideline</a:t>
            </a:r>
          </a:p>
          <a:p>
            <a:pPr lvl="1"/>
            <a:r>
              <a:rPr lang="en-US" sz="2400" dirty="0"/>
              <a:t>Suspended players are permitted to watch from the stands, but may not be on the sideline</a:t>
            </a:r>
          </a:p>
          <a:p>
            <a:r>
              <a:rPr lang="en-US" sz="2800" dirty="0"/>
              <a:t>Suspended coach on the sideline – 3-minute non-releasable &amp; the coach must leave the sideline (the program will also be fined)</a:t>
            </a:r>
          </a:p>
          <a:p>
            <a:pPr lvl="1"/>
            <a:r>
              <a:rPr lang="en-US" sz="2400" dirty="0"/>
              <a:t>If the suspended coach refuses to leave the sideline, the game is over and that team will forfeit the game</a:t>
            </a:r>
          </a:p>
          <a:p>
            <a:pPr lvl="1"/>
            <a:r>
              <a:rPr lang="en-US" sz="2400" dirty="0"/>
              <a:t>Suspended coaches are permitted to watch from the stands, but may not be on the sideline</a:t>
            </a:r>
          </a:p>
          <a:p>
            <a:r>
              <a:rPr lang="en-US" sz="2800" dirty="0"/>
              <a:t>Non-coaches or non-players on the sideline (this includes siblings, players from  JV, Varsity, etc.) – 2 minute non-releasable</a:t>
            </a:r>
          </a:p>
          <a:p>
            <a:pPr lvl="1"/>
            <a:r>
              <a:rPr lang="en-US" sz="2400" dirty="0"/>
              <a:t>The offending team will continue to be man-down past 2 minutes if the sideline has not been cleared.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C8192-4C69-88AF-19AC-52D4B25B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F1CB8-7FBC-434D-3181-6271CCBB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397CC3F-850B-7A10-C1FE-EBEFAF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&amp; Gameday Reminders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BE844DD-8B6C-BB74-F125-9EB642AF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10286998" cy="5105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</a:rPr>
              <a:t>WPYLA has asked ALOA to prioritize enforcement of these infractions this season.</a:t>
            </a:r>
          </a:p>
          <a:p>
            <a:r>
              <a:rPr lang="en-US" sz="2800" dirty="0"/>
              <a:t>Illegal equipment – 3-minute non-releasable</a:t>
            </a:r>
          </a:p>
          <a:p>
            <a:r>
              <a:rPr lang="en-US" sz="2800" dirty="0"/>
              <a:t>Excessive or flagrant contact with an opponent’s head – 3-minute non-releasable and possible ejection</a:t>
            </a:r>
          </a:p>
          <a:p>
            <a:r>
              <a:rPr lang="en-US" sz="2800" dirty="0"/>
              <a:t>EMTs are REQUIRED at all games</a:t>
            </a:r>
          </a:p>
          <a:p>
            <a:pPr lvl="1"/>
            <a:r>
              <a:rPr lang="en-US" sz="2400" dirty="0"/>
              <a:t>Home teams/programs are responsible for scheduling EMTs</a:t>
            </a:r>
          </a:p>
          <a:p>
            <a:pPr lvl="1"/>
            <a:r>
              <a:rPr lang="en-US" sz="2400" dirty="0"/>
              <a:t>If an EMT is not present at the beginning of the game, the game must not begin. </a:t>
            </a:r>
          </a:p>
          <a:p>
            <a:pPr lvl="1"/>
            <a:r>
              <a:rPr lang="en-US" sz="2400" dirty="0"/>
              <a:t>The game can begin once an EMT is present. Gametime will be reduced to account for the EMT’s late arrival.</a:t>
            </a:r>
          </a:p>
          <a:p>
            <a:pPr lvl="1"/>
            <a:r>
              <a:rPr lang="en-US" sz="2400" dirty="0"/>
              <a:t>If an EMT fails to arrive, referees must be paid and the team responsible for EMT scheduling will forfeit the game.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7A2795-0ECD-2A0D-468C-F6A60FDD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4036-965B-47D1-6FEB-A864837C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A6022FF-1972-33EB-85B0-37374DBF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C0BBDE-7A5D-7E3A-47BE-6A4EF0E4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199"/>
            <a:ext cx="10286998" cy="521804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Player ejected from a game</a:t>
            </a:r>
          </a:p>
          <a:p>
            <a:pPr lvl="1"/>
            <a:r>
              <a:rPr lang="en-US" sz="2100" dirty="0"/>
              <a:t>1</a:t>
            </a:r>
            <a:r>
              <a:rPr lang="en-US" sz="2100" baseline="30000" dirty="0"/>
              <a:t>st</a:t>
            </a:r>
            <a:r>
              <a:rPr lang="en-US" sz="2100" dirty="0"/>
              <a:t> offense – 1 game suspension</a:t>
            </a:r>
          </a:p>
          <a:p>
            <a:pPr lvl="1"/>
            <a:r>
              <a:rPr lang="en-US" sz="2100" dirty="0"/>
              <a:t>2</a:t>
            </a:r>
            <a:r>
              <a:rPr lang="en-US" sz="2100" baseline="30000" dirty="0"/>
              <a:t>nd</a:t>
            </a:r>
            <a:r>
              <a:rPr lang="en-US" sz="2100" dirty="0"/>
              <a:t> offense – 3 game suspension</a:t>
            </a:r>
          </a:p>
          <a:p>
            <a:pPr lvl="1"/>
            <a:r>
              <a:rPr lang="en-US" sz="2100" dirty="0"/>
              <a:t>3</a:t>
            </a:r>
            <a:r>
              <a:rPr lang="en-US" sz="2100" baseline="30000" dirty="0"/>
              <a:t>rd</a:t>
            </a:r>
            <a:r>
              <a:rPr lang="en-US" sz="2100" dirty="0"/>
              <a:t> offense – suspended for the remainder of the season, including the end of season tournament</a:t>
            </a:r>
          </a:p>
          <a:p>
            <a:r>
              <a:rPr lang="en-US" sz="2800" dirty="0"/>
              <a:t>Head or Assistant Coach ejected from a game</a:t>
            </a:r>
          </a:p>
          <a:p>
            <a:pPr lvl="1"/>
            <a:r>
              <a:rPr lang="en-US" sz="2100" dirty="0"/>
              <a:t>1</a:t>
            </a:r>
            <a:r>
              <a:rPr lang="en-US" sz="2100" baseline="30000" dirty="0"/>
              <a:t>st</a:t>
            </a:r>
            <a:r>
              <a:rPr lang="en-US" sz="2100" dirty="0"/>
              <a:t> offense – 1 game suspension</a:t>
            </a:r>
          </a:p>
          <a:p>
            <a:pPr lvl="1"/>
            <a:r>
              <a:rPr lang="en-US" sz="2100" dirty="0"/>
              <a:t>2</a:t>
            </a:r>
            <a:r>
              <a:rPr lang="en-US" sz="2100" baseline="30000" dirty="0"/>
              <a:t>nd</a:t>
            </a:r>
            <a:r>
              <a:rPr lang="en-US" sz="2100" dirty="0"/>
              <a:t> offense – suspended for the remainder of the season, including the end of season tournament</a:t>
            </a:r>
          </a:p>
          <a:p>
            <a:r>
              <a:rPr lang="en-US" sz="2800" dirty="0"/>
              <a:t>Multiple players ejected from a game</a:t>
            </a:r>
          </a:p>
          <a:p>
            <a:pPr lvl="1"/>
            <a:r>
              <a:rPr lang="en-US" sz="2100" dirty="0"/>
              <a:t>In addition to the player suspensions outlined above, the head coach will be suspended for 1 game</a:t>
            </a:r>
          </a:p>
          <a:p>
            <a:r>
              <a:rPr lang="en-US" sz="2800" dirty="0"/>
              <a:t>Multiple coaches suspended from a game or multiple coaches suspended in the season</a:t>
            </a:r>
          </a:p>
          <a:p>
            <a:pPr lvl="1"/>
            <a:r>
              <a:rPr lang="en-US" sz="2100" dirty="0"/>
              <a:t>In addition to the coach suspensions outlined above, the head coach will be suspended for 1 game if any assistant coach is ejected from a game </a:t>
            </a:r>
            <a:r>
              <a:rPr lang="en-US" sz="2100"/>
              <a:t>or has </a:t>
            </a:r>
            <a:r>
              <a:rPr lang="en-US" sz="2100" dirty="0"/>
              <a:t>multiple </a:t>
            </a:r>
            <a:r>
              <a:rPr lang="en-US" sz="2100"/>
              <a:t>ejections in a season</a:t>
            </a:r>
            <a:endParaRPr lang="en-US" sz="2100" dirty="0"/>
          </a:p>
          <a:p>
            <a:pPr marL="274320" lvl="1" indent="0" algn="ctr">
              <a:buNone/>
            </a:pPr>
            <a:endParaRPr lang="en-US" sz="2200" b="1" dirty="0">
              <a:solidFill>
                <a:srgbClr val="FFFF00"/>
              </a:solidFill>
            </a:endParaRPr>
          </a:p>
          <a:p>
            <a:pPr marL="274320" lvl="1" indent="0" algn="ctr">
              <a:buNone/>
            </a:pPr>
            <a:r>
              <a:rPr lang="en-US" sz="2600" b="1" dirty="0">
                <a:solidFill>
                  <a:srgbClr val="FFFF00"/>
                </a:solidFill>
              </a:rPr>
              <a:t>WPYLA reserves the right to adjust suspensions and may require a meeting with the program president if concern over player or coach behavior exists</a:t>
            </a:r>
            <a:endParaRPr lang="en-US" sz="2300" b="1" dirty="0">
              <a:solidFill>
                <a:srgbClr val="FFFF00"/>
              </a:solidFill>
            </a:endParaRPr>
          </a:p>
          <a:p>
            <a:pPr marL="274320" lvl="1" indent="0">
              <a:buNone/>
            </a:pPr>
            <a:endParaRPr lang="en-US" sz="2300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998F0-3106-8FCB-DF9B-E68D3132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ffective way of Deadline Management ...">
            <a:extLst>
              <a:ext uri="{FF2B5EF4-FFF2-40B4-BE49-F238E27FC236}">
                <a16:creationId xmlns:a16="http://schemas.microsoft.com/office/drawing/2014/main" id="{E472EAD5-3802-E1F2-FA94-325D522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47244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426D2-5AC0-DE46-7D57-D065DC1B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Dates/Deadlines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6B47-F65D-A3B0-D52F-DFC7808B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591487"/>
            <a:ext cx="9677400" cy="5190313"/>
          </a:xfrm>
        </p:spPr>
        <p:txBody>
          <a:bodyPr>
            <a:noAutofit/>
          </a:bodyPr>
          <a:lstStyle/>
          <a:p>
            <a:r>
              <a:rPr lang="en-US" sz="1700" dirty="0"/>
              <a:t>2/6 – Team Registration Closes</a:t>
            </a:r>
          </a:p>
          <a:p>
            <a:r>
              <a:rPr lang="en-US" sz="1700" dirty="0"/>
              <a:t>2/9 – 2026 WPYLA fees due</a:t>
            </a:r>
          </a:p>
          <a:p>
            <a:r>
              <a:rPr lang="en-US" sz="1700" dirty="0"/>
              <a:t>2/10 – Player age &amp; district eligibility forms due – submit as players register, do not submit all at the deadline</a:t>
            </a:r>
          </a:p>
          <a:p>
            <a:r>
              <a:rPr lang="en-US" sz="1700" dirty="0"/>
              <a:t>2/18 – Schedulers Meeting</a:t>
            </a:r>
          </a:p>
          <a:p>
            <a:r>
              <a:rPr lang="en-US" sz="1700" dirty="0"/>
              <a:t>2/28 – Final Player Registration info due (not needed if there are no changes from 1/31) </a:t>
            </a:r>
          </a:p>
          <a:p>
            <a:r>
              <a:rPr lang="en-US" sz="1700" dirty="0"/>
              <a:t>3/2 – Team Schedules due to Matt Martin &amp; WPYLA</a:t>
            </a:r>
          </a:p>
          <a:p>
            <a:r>
              <a:rPr lang="en-US" sz="1700" dirty="0"/>
              <a:t>3/7 – Team Rosters due with jersey numbers (can be updated from the 1/31 submission</a:t>
            </a:r>
          </a:p>
          <a:p>
            <a:r>
              <a:rPr lang="en-US" sz="1700" dirty="0"/>
              <a:t>3/8  – Coaches On Field Clinic hosted by ALOA (in person)</a:t>
            </a:r>
          </a:p>
          <a:p>
            <a:r>
              <a:rPr lang="en-US" sz="1700" dirty="0"/>
              <a:t>3/13 – Coaches Rosters due</a:t>
            </a:r>
          </a:p>
          <a:p>
            <a:r>
              <a:rPr lang="en-US" sz="1700" dirty="0"/>
              <a:t>3/15  – Youth Rules Review hosted by ALOA (virtual)</a:t>
            </a:r>
          </a:p>
          <a:p>
            <a:r>
              <a:rPr lang="en-US" sz="1700" dirty="0"/>
              <a:t>3/21  – Start of Regular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F52CB-1328-8720-4699-D99F1182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812" y="126594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E1EF-9546-DEA9-4273-CDE34974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FD92-BC7D-0BDC-4ED6-3F16910B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92BCF-5557-87F4-7A80-8CE6F341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002" y="126594"/>
            <a:ext cx="1444877" cy="1316850"/>
          </a:xfrm>
          <a:prstGeom prst="rect">
            <a:avLst/>
          </a:prstGeom>
        </p:spPr>
      </p:pic>
      <p:pic>
        <p:nvPicPr>
          <p:cNvPr id="2052" name="Picture 4" descr="Inquisitive Leadership ...">
            <a:extLst>
              <a:ext uri="{FF2B5EF4-FFF2-40B4-BE49-F238E27FC236}">
                <a16:creationId xmlns:a16="http://schemas.microsoft.com/office/drawing/2014/main" id="{DD0625EF-1040-BE99-D0E3-136CFD53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133600"/>
            <a:ext cx="4267199" cy="31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9658-056B-6D05-D0E5-98E9A0EF9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02DBC02-4238-54B6-E55A-91222F89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40E618-A162-6172-D858-CDB919CE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10134598" cy="5131206"/>
          </a:xfrm>
        </p:spPr>
        <p:txBody>
          <a:bodyPr>
            <a:normAutofit/>
          </a:bodyPr>
          <a:lstStyle/>
          <a:p>
            <a:r>
              <a:rPr lang="en-US" dirty="0"/>
              <a:t>Follow Up from the January President meeting</a:t>
            </a:r>
          </a:p>
          <a:p>
            <a:r>
              <a:rPr lang="en-US" dirty="0"/>
              <a:t>Team Registration Update</a:t>
            </a:r>
          </a:p>
          <a:p>
            <a:r>
              <a:rPr lang="en-US" dirty="0"/>
              <a:t>Scheduling Meeting Info</a:t>
            </a:r>
          </a:p>
          <a:p>
            <a:r>
              <a:rPr lang="en-US" dirty="0"/>
              <a:t>Equipment Requirements</a:t>
            </a:r>
          </a:p>
          <a:p>
            <a:r>
              <a:rPr lang="en-US" dirty="0"/>
              <a:t>Roster Max, Call Ups, &amp; Roster Checks</a:t>
            </a:r>
          </a:p>
          <a:p>
            <a:r>
              <a:rPr lang="en-US" dirty="0"/>
              <a:t>Penalties</a:t>
            </a:r>
          </a:p>
          <a:p>
            <a:r>
              <a:rPr lang="en-US" dirty="0"/>
              <a:t>Suspensions</a:t>
            </a:r>
          </a:p>
          <a:p>
            <a:r>
              <a:rPr lang="en-US" dirty="0"/>
              <a:t>Upcoming Dates &amp; Deadlines</a:t>
            </a:r>
          </a:p>
          <a:p>
            <a:r>
              <a:rPr lang="en-US" dirty="0"/>
              <a:t>Q&amp;A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FE8CD-E948-A747-0FBD-22D196E6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12" y="126594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21AC-A678-E831-FF45-A27683F2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DA9540A-9294-6419-ED71-389872E1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from January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26403C-3090-86DA-6F90-AD5A114C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10286998" cy="5257800"/>
          </a:xfrm>
        </p:spPr>
        <p:txBody>
          <a:bodyPr>
            <a:normAutofit fontScale="92500"/>
          </a:bodyPr>
          <a:lstStyle/>
          <a:p>
            <a:r>
              <a:rPr lang="en-US" sz="3400" dirty="0"/>
              <a:t>Payments via Arbiter will not be permitted. A file of referee payment options (Venmo, Zelle, etc.) will be created.</a:t>
            </a:r>
          </a:p>
          <a:p>
            <a:r>
              <a:rPr lang="en-US" sz="3400" dirty="0"/>
              <a:t>No-Show Fees</a:t>
            </a:r>
          </a:p>
          <a:p>
            <a:pPr lvl="1"/>
            <a:r>
              <a:rPr lang="en-US" sz="3000" dirty="0"/>
              <a:t>If a team no-shows a scheduled game, that team will be responsible for 100% of the game fees (EMTs, field, &amp; refs)</a:t>
            </a:r>
          </a:p>
          <a:p>
            <a:pPr lvl="1"/>
            <a:r>
              <a:rPr lang="en-US" sz="3000" dirty="0"/>
              <a:t>If the away team no-shows, the home team is responsible for reporting the no-show to WPYLA and the away team must provide proof to WPYLA that the home team was reimbursed</a:t>
            </a:r>
          </a:p>
          <a:p>
            <a:pPr lvl="1"/>
            <a:r>
              <a:rPr lang="en-US" sz="3000" dirty="0"/>
              <a:t>All fees must be paid before the next game</a:t>
            </a:r>
          </a:p>
          <a:p>
            <a:pPr lvl="1"/>
            <a:r>
              <a:rPr lang="en-US" sz="3000" dirty="0"/>
              <a:t>No team with outstanding fees to WPYLA or another team will be permitted to play in the end of season tournament</a:t>
            </a:r>
            <a:endParaRPr lang="en-US" sz="3400" dirty="0"/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B37F-DA87-6017-0512-4F4CDB52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4F591-23D9-11B9-896B-5F88598D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7B14348-0D21-399A-1585-5BBB0A48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Registration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71A080-03D6-5C16-5111-94797885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199"/>
            <a:ext cx="10286998" cy="52180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Registration closes on 2/6</a:t>
            </a:r>
          </a:p>
          <a:p>
            <a:r>
              <a:rPr lang="en-US" sz="2800"/>
              <a:t>1</a:t>
            </a:r>
            <a:r>
              <a:rPr lang="en-US" sz="2800" dirty="0"/>
              <a:t>5</a:t>
            </a:r>
            <a:r>
              <a:rPr lang="en-US" sz="2800"/>
              <a:t> </a:t>
            </a:r>
            <a:r>
              <a:rPr lang="en-US" sz="2800" dirty="0"/>
              <a:t>of  32 programs have registered</a:t>
            </a:r>
          </a:p>
          <a:p>
            <a:r>
              <a:rPr lang="en-US" sz="2800" dirty="0"/>
              <a:t>Current Registration</a:t>
            </a:r>
          </a:p>
          <a:p>
            <a:pPr lvl="1"/>
            <a:r>
              <a:rPr lang="en-US" sz="2400" dirty="0"/>
              <a:t>14U: 20 teams</a:t>
            </a:r>
          </a:p>
          <a:p>
            <a:pPr lvl="1"/>
            <a:r>
              <a:rPr lang="en-US" sz="2400" dirty="0"/>
              <a:t>12U: 20 teams</a:t>
            </a:r>
          </a:p>
          <a:p>
            <a:pPr lvl="1"/>
            <a:r>
              <a:rPr lang="en-US" sz="2400" dirty="0"/>
              <a:t>10U: 19 teams</a:t>
            </a:r>
          </a:p>
          <a:p>
            <a:pPr lvl="1"/>
            <a:r>
              <a:rPr lang="en-US" sz="2400" dirty="0"/>
              <a:t>8U: 16 teams</a:t>
            </a:r>
          </a:p>
          <a:p>
            <a:r>
              <a:rPr lang="en-US" sz="2800" dirty="0"/>
              <a:t>Season registration fees due on 2/9</a:t>
            </a:r>
          </a:p>
          <a:p>
            <a:pPr lvl="1"/>
            <a:r>
              <a:rPr lang="en-US" sz="2400" dirty="0"/>
              <a:t>$500/team if participating in the tournament</a:t>
            </a:r>
          </a:p>
          <a:p>
            <a:pPr lvl="1"/>
            <a:r>
              <a:rPr lang="en-US" sz="2400" dirty="0"/>
              <a:t>$100/team for the regular season only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There will not be a placement appeal process this season. Please include all necessary details relative to your placement request in the registration form.</a:t>
            </a:r>
            <a:endParaRPr lang="en-US" sz="1800" b="1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BDF03-EB25-24B2-1DB7-81F9BC52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42A6-7CFA-3421-EDA1-47A2EE736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9656863-ABAC-165D-58BB-00741E60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Meeting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6B15B5-8016-7993-F7CA-A5A42996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1028699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February 18</a:t>
            </a:r>
            <a:r>
              <a:rPr lang="en-US" baseline="30000" dirty="0"/>
              <a:t>th</a:t>
            </a:r>
            <a:r>
              <a:rPr lang="en-US" dirty="0"/>
              <a:t>, 6:15 pm at Rival (1595 Washington Pike Bridgeville, PA)</a:t>
            </a:r>
          </a:p>
          <a:p>
            <a:r>
              <a:rPr lang="en-US" dirty="0"/>
              <a:t>Prepare in advance &amp; bring a plan</a:t>
            </a:r>
          </a:p>
          <a:p>
            <a:pPr lvl="1"/>
            <a:r>
              <a:rPr lang="en-US" sz="2400" dirty="0"/>
              <a:t>Know your  blackout dates (dances, concerts, confirmation, other sport tryouts, etc.)</a:t>
            </a:r>
          </a:p>
          <a:p>
            <a:pPr lvl="1"/>
            <a:r>
              <a:rPr lang="en-US" sz="2400" dirty="0"/>
              <a:t>Know your home field availability – remember to account for daylight</a:t>
            </a:r>
          </a:p>
          <a:p>
            <a:pPr lvl="1"/>
            <a:r>
              <a:rPr lang="en-US" sz="2400" dirty="0"/>
              <a:t>Consider travel time</a:t>
            </a:r>
          </a:p>
          <a:p>
            <a:pPr lvl="2"/>
            <a:r>
              <a:rPr lang="en-US" sz="2400" dirty="0"/>
              <a:t>Rush-hour, Pirates games, the NFL draft, concerts, etc.</a:t>
            </a:r>
          </a:p>
          <a:p>
            <a:pPr lvl="2"/>
            <a:r>
              <a:rPr lang="en-US" sz="2400" dirty="0"/>
              <a:t>Know which opponents you want to play on the weekend</a:t>
            </a:r>
          </a:p>
          <a:p>
            <a:r>
              <a:rPr lang="en-US" dirty="0"/>
              <a:t>Bring a blank printed calendar &amp; a pencil – it is time consuming to use a laptop in the moment</a:t>
            </a:r>
          </a:p>
          <a:p>
            <a:r>
              <a:rPr lang="en-US" dirty="0"/>
              <a:t>The meeting is limited to 2 people per program (due to space limitations)</a:t>
            </a:r>
          </a:p>
          <a:p>
            <a:r>
              <a:rPr lang="en-US" dirty="0"/>
              <a:t>Be efficient with your time – this event is for scheduling only</a:t>
            </a:r>
          </a:p>
          <a:p>
            <a:r>
              <a:rPr lang="en-US" dirty="0"/>
              <a:t>Schedules are due to WPYLA and Matt Martin on March 2</a:t>
            </a:r>
          </a:p>
          <a:p>
            <a:r>
              <a:rPr lang="en-US" dirty="0"/>
              <a:t>Scheduling instructions will be provided in advance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CD52B5-ADBA-2CEC-982F-4159E487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E3D0-DDFD-9B72-FE7A-D6CAFFFA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009837C-80FD-35FA-FA60-BE98530B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09D7F-7E61-06BE-3B15-AB23D299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41772-961F-43BD-20AD-8E774EEE5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0" y="2057400"/>
            <a:ext cx="6168135" cy="4132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4A6C9-8513-3073-13EF-A03C55D7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2057400"/>
            <a:ext cx="5977633" cy="413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9F35A-BA84-8EC6-18E7-21FD0640E7FB}"/>
              </a:ext>
            </a:extLst>
          </p:cNvPr>
          <p:cNvSpPr txBox="1"/>
          <p:nvPr/>
        </p:nvSpPr>
        <p:spPr>
          <a:xfrm>
            <a:off x="-1" y="6400800"/>
            <a:ext cx="1218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/>
              <a:t>https://www.usalacrosse.com/sites/default/files/documents/Safety/USAL-equipment-guide-2025b.pdf</a:t>
            </a:r>
          </a:p>
        </p:txBody>
      </p:sp>
    </p:spTree>
    <p:extLst>
      <p:ext uri="{BB962C8B-B14F-4D97-AF65-F5344CB8AC3E}">
        <p14:creationId xmlns:p14="http://schemas.microsoft.com/office/powerpoint/2010/main" val="10305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6C085-4E4A-A0E5-8776-AFC3E29A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CF5F60B-0C4F-59E4-6CDD-D22091C7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Max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387ECD-2028-011B-2AF3-EB4F0D7E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199"/>
            <a:ext cx="10286998" cy="5218043"/>
          </a:xfrm>
        </p:spPr>
        <p:txBody>
          <a:bodyPr>
            <a:normAutofit/>
          </a:bodyPr>
          <a:lstStyle/>
          <a:p>
            <a:r>
              <a:rPr lang="en-US" dirty="0"/>
              <a:t>Each Team will have a “MAX Roster #”.  This number will be different for each team and will be determined by the roster you submit and WPYLA approves prior to the season.</a:t>
            </a:r>
          </a:p>
          <a:p>
            <a:r>
              <a:rPr lang="en-US" dirty="0"/>
              <a:t>For programs with 2 teams at the same age level, the minimum # of players is 15 per team. This prevents programs from stacking rosters in the lower division.</a:t>
            </a:r>
            <a:endParaRPr lang="en-US" sz="2800" dirty="0"/>
          </a:p>
          <a:p>
            <a:r>
              <a:rPr lang="en-US" dirty="0"/>
              <a:t>Max Roster Numbers</a:t>
            </a:r>
          </a:p>
          <a:p>
            <a:pPr lvl="1"/>
            <a:r>
              <a:rPr lang="en-US" dirty="0"/>
              <a:t>Programs that have 20 players or less on the roster: max roster size on game day will be 20 players.</a:t>
            </a:r>
          </a:p>
          <a:p>
            <a:pPr lvl="1"/>
            <a:r>
              <a:rPr lang="en-US" dirty="0"/>
              <a:t>Programs that have 21+ players on the roster: max roster size will be the same number of players as the approved WPYLA roster.</a:t>
            </a:r>
            <a:endParaRPr lang="en-US" sz="1600" dirty="0"/>
          </a:p>
          <a:p>
            <a:pPr lvl="2"/>
            <a:r>
              <a:rPr lang="en-US" sz="1700" i="1" dirty="0"/>
              <a:t>Example 1:  Bethel Park 12U Gold has 23 players on the approved roster.  The game day max roster size is 23 players.  </a:t>
            </a:r>
          </a:p>
          <a:p>
            <a:pPr lvl="2"/>
            <a:r>
              <a:rPr lang="en-US" sz="1700" i="1" dirty="0"/>
              <a:t>Example 2:  Chartiers Valley 14U Silver has 17 players on the approved roster. The game day max roster size is 20 players. They can call up 3 players from lower divisions or from 12U, if needed.</a:t>
            </a:r>
            <a:endParaRPr lang="en-US" sz="2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387AC-5955-2063-C5AE-C09DD84C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6B5A3-4F7D-ECF7-6E5D-0B49B6CA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CB97BB-73E6-69BA-A374-8A4910B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Ups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9A7178-FE4D-2B7E-C90A-6209603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10286998" cy="5105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 player can be forced to “Play up”. Parental consent must be given.  Example: 12u player can’t be mandated to play on a 14u team.</a:t>
            </a:r>
          </a:p>
          <a:p>
            <a:r>
              <a:rPr lang="en-US" sz="2800" dirty="0"/>
              <a:t>Call up players should ONLY be used when there are injuries, illness, , significant absence for a game, or when a player’s skill has improved substantially since initial rostering. You can not go over your team’s max roster number.</a:t>
            </a:r>
          </a:p>
          <a:p>
            <a:r>
              <a:rPr lang="en-US" sz="2800" dirty="0"/>
              <a:t>If a goalie is needed on 2 teams at the same age level, that goalie should be rostered on the lower of the 2 teams. </a:t>
            </a:r>
          </a:p>
          <a:p>
            <a:r>
              <a:rPr lang="en-US" sz="2800" dirty="0"/>
              <a:t>A call up player from a  younger age group can only be used at the same division or higher.</a:t>
            </a:r>
          </a:p>
          <a:p>
            <a:pPr lvl="1"/>
            <a:r>
              <a:rPr lang="en-US" sz="2400" dirty="0"/>
              <a:t>Example: A 12U Gold player can only be called up to 14U Gold or 14U Platinum</a:t>
            </a:r>
          </a:p>
          <a:p>
            <a:endParaRPr lang="en-US" dirty="0"/>
          </a:p>
          <a:p>
            <a:pPr lvl="1"/>
            <a:endParaRPr lang="en-US" sz="2400" dirty="0"/>
          </a:p>
          <a:p>
            <a:endParaRPr lang="en-US" sz="2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0B788-8CF0-508F-6D12-CC613CD73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64A4-3C5F-D63C-9A74-142F0170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8143B14-3778-3E8A-B618-38054A8E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Roster Checks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1E70CA6-D333-7BF4-E3B0-39AE608A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199"/>
            <a:ext cx="10286998" cy="521804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Roster checks will continue to be at the request of either Head Coach</a:t>
            </a:r>
          </a:p>
          <a:p>
            <a:r>
              <a:rPr lang="en-US" sz="2600" dirty="0"/>
              <a:t>A roster check is </a:t>
            </a:r>
            <a:r>
              <a:rPr lang="en-US" sz="2600" b="1" i="1" dirty="0">
                <a:solidFill>
                  <a:srgbClr val="FFFF00"/>
                </a:solidFill>
              </a:rPr>
              <a:t>REQUIRED</a:t>
            </a:r>
            <a:r>
              <a:rPr lang="en-US" sz="2600" dirty="0"/>
              <a:t> if a player or coach from either team is suspended</a:t>
            </a:r>
          </a:p>
          <a:p>
            <a:r>
              <a:rPr lang="en-US" sz="2600" dirty="0"/>
              <a:t>If a program is found to have an un-rostered player or coach in a game, the official will notify WPYLA and the following will occur:</a:t>
            </a:r>
          </a:p>
          <a:p>
            <a:pPr lvl="1"/>
            <a:r>
              <a:rPr lang="en-US" dirty="0"/>
              <a:t>Program will be fined $300 </a:t>
            </a:r>
          </a:p>
          <a:p>
            <a:pPr lvl="1"/>
            <a:r>
              <a:rPr lang="en-US" dirty="0"/>
              <a:t>The Head Coach will be suspended for 1 game minimum</a:t>
            </a:r>
          </a:p>
          <a:p>
            <a:r>
              <a:rPr lang="en-US" sz="2600" dirty="0"/>
              <a:t>If a program refuses to participate in the roster check, the game will be forfeited and the team that refused will receive a loss.  The program will also receive a $300 fine.</a:t>
            </a:r>
          </a:p>
          <a:p>
            <a:r>
              <a:rPr lang="en-US" sz="2600" dirty="0"/>
              <a:t>The Roster Check process will be distributed before the start of the season.</a:t>
            </a:r>
          </a:p>
          <a:p>
            <a:pPr marL="274320" lvl="1" indent="0" algn="ctr">
              <a:buNone/>
            </a:pPr>
            <a:endParaRPr lang="en-US" sz="2600" b="1" dirty="0">
              <a:solidFill>
                <a:srgbClr val="FFFF00"/>
              </a:solidFill>
            </a:endParaRPr>
          </a:p>
          <a:p>
            <a:pPr marL="274320" lvl="1" indent="0" algn="ctr">
              <a:buNone/>
            </a:pPr>
            <a:r>
              <a:rPr lang="en-US" sz="2600" b="1" dirty="0">
                <a:solidFill>
                  <a:srgbClr val="FFFF00"/>
                </a:solidFill>
              </a:rPr>
              <a:t>All fines must be paid before the next game. No one will be permitted to participate in the WPYLA tournament if money is owed.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6D436-4604-1AB7-1CCA-B7A6C6B7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4257</TotalTime>
  <Words>1489</Words>
  <Application>Microsoft Office PowerPoint</Application>
  <PresentationFormat>Custom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Chalkboard 16x9</vt:lpstr>
      <vt:lpstr>President’s Meeting</vt:lpstr>
      <vt:lpstr>Agenda</vt:lpstr>
      <vt:lpstr>Follow Up from January</vt:lpstr>
      <vt:lpstr>Team Registration Update</vt:lpstr>
      <vt:lpstr>Scheduling Meeting</vt:lpstr>
      <vt:lpstr>Equipment Requirements</vt:lpstr>
      <vt:lpstr>Roster Max</vt:lpstr>
      <vt:lpstr>Call Ups</vt:lpstr>
      <vt:lpstr>Roster Checks</vt:lpstr>
      <vt:lpstr>New 2026 Season Penalties</vt:lpstr>
      <vt:lpstr>Penalty &amp; Gameday Reminders</vt:lpstr>
      <vt:lpstr>Suspensions</vt:lpstr>
      <vt:lpstr>Key Dates/Deadlines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Gumina</dc:creator>
  <cp:lastModifiedBy>Bradley Biggs</cp:lastModifiedBy>
  <cp:revision>16</cp:revision>
  <dcterms:created xsi:type="dcterms:W3CDTF">2025-01-13T17:26:06Z</dcterms:created>
  <dcterms:modified xsi:type="dcterms:W3CDTF">2026-02-03T22:42:47Z</dcterms:modified>
</cp:coreProperties>
</file>