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256" r:id="rId2"/>
    <p:sldId id="258" r:id="rId3"/>
    <p:sldId id="282" r:id="rId4"/>
    <p:sldId id="296" r:id="rId5"/>
    <p:sldId id="265" r:id="rId6"/>
    <p:sldId id="290" r:id="rId7"/>
    <p:sldId id="291" r:id="rId8"/>
    <p:sldId id="292" r:id="rId9"/>
    <p:sldId id="281" r:id="rId10"/>
    <p:sldId id="287" r:id="rId11"/>
    <p:sldId id="268" r:id="rId12"/>
    <p:sldId id="293" r:id="rId13"/>
    <p:sldId id="288" r:id="rId14"/>
    <p:sldId id="283" r:id="rId15"/>
    <p:sldId id="275" r:id="rId16"/>
    <p:sldId id="276" r:id="rId17"/>
    <p:sldId id="295" r:id="rId18"/>
    <p:sldId id="277" r:id="rId19"/>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FD925B-EB0D-4098-9DF9-755B67B054B8}" v="8" dt="2025-11-25T00:27:08.3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3" autoAdjust="0"/>
    <p:restoredTop sz="94660"/>
  </p:normalViewPr>
  <p:slideViewPr>
    <p:cSldViewPr snapToGrid="0">
      <p:cViewPr varScale="1">
        <p:scale>
          <a:sx n="70" d="100"/>
          <a:sy n="70" d="100"/>
        </p:scale>
        <p:origin x="1800"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Weber" userId="d59edd6149427ab7" providerId="LiveId" clId="{539E7231-9FCB-4A6D-B711-FF2E6164A056}"/>
    <pc:docChg chg="undo custSel addSld delSld modSld sldOrd">
      <pc:chgData name="John Weber" userId="d59edd6149427ab7" providerId="LiveId" clId="{539E7231-9FCB-4A6D-B711-FF2E6164A056}" dt="2025-11-25T00:27:21.126" v="2157" actId="1076"/>
      <pc:docMkLst>
        <pc:docMk/>
      </pc:docMkLst>
      <pc:sldChg chg="modSp mod">
        <pc:chgData name="John Weber" userId="d59edd6149427ab7" providerId="LiveId" clId="{539E7231-9FCB-4A6D-B711-FF2E6164A056}" dt="2025-11-13T03:10:46.125" v="9" actId="20577"/>
        <pc:sldMkLst>
          <pc:docMk/>
          <pc:sldMk cId="0" sldId="256"/>
        </pc:sldMkLst>
        <pc:spChg chg="mod">
          <ac:chgData name="John Weber" userId="d59edd6149427ab7" providerId="LiveId" clId="{539E7231-9FCB-4A6D-B711-FF2E6164A056}" dt="2025-11-13T03:10:39.836" v="5" actId="20577"/>
          <ac:spMkLst>
            <pc:docMk/>
            <pc:sldMk cId="0" sldId="256"/>
            <ac:spMk id="51" creationId="{00000000-0000-0000-0000-000000000000}"/>
          </ac:spMkLst>
        </pc:spChg>
        <pc:spChg chg="mod">
          <ac:chgData name="John Weber" userId="d59edd6149427ab7" providerId="LiveId" clId="{539E7231-9FCB-4A6D-B711-FF2E6164A056}" dt="2025-11-13T03:10:46.125" v="9" actId="20577"/>
          <ac:spMkLst>
            <pc:docMk/>
            <pc:sldMk cId="0" sldId="256"/>
            <ac:spMk id="52" creationId="{00000000-0000-0000-0000-000000000000}"/>
          </ac:spMkLst>
        </pc:spChg>
      </pc:sldChg>
      <pc:sldChg chg="modSp mod">
        <pc:chgData name="John Weber" userId="d59edd6149427ab7" providerId="LiveId" clId="{539E7231-9FCB-4A6D-B711-FF2E6164A056}" dt="2025-11-13T04:07:16.568" v="2031" actId="14100"/>
        <pc:sldMkLst>
          <pc:docMk/>
          <pc:sldMk cId="0" sldId="258"/>
        </pc:sldMkLst>
        <pc:spChg chg="mod">
          <ac:chgData name="John Weber" userId="d59edd6149427ab7" providerId="LiveId" clId="{539E7231-9FCB-4A6D-B711-FF2E6164A056}" dt="2025-11-13T04:07:13.853" v="2030" actId="14100"/>
          <ac:spMkLst>
            <pc:docMk/>
            <pc:sldMk cId="0" sldId="258"/>
            <ac:spMk id="57" creationId="{00000000-0000-0000-0000-000000000000}"/>
          </ac:spMkLst>
        </pc:spChg>
        <pc:picChg chg="mod">
          <ac:chgData name="John Weber" userId="d59edd6149427ab7" providerId="LiveId" clId="{539E7231-9FCB-4A6D-B711-FF2E6164A056}" dt="2025-11-13T04:07:16.568" v="2031" actId="14100"/>
          <ac:picMkLst>
            <pc:docMk/>
            <pc:sldMk cId="0" sldId="258"/>
            <ac:picMk id="59" creationId="{00000000-0000-0000-0000-000000000000}"/>
          </ac:picMkLst>
        </pc:picChg>
      </pc:sldChg>
      <pc:sldChg chg="modSp mod">
        <pc:chgData name="John Weber" userId="d59edd6149427ab7" providerId="LiveId" clId="{539E7231-9FCB-4A6D-B711-FF2E6164A056}" dt="2025-11-13T03:21:03.996" v="337" actId="6549"/>
        <pc:sldMkLst>
          <pc:docMk/>
          <pc:sldMk cId="0" sldId="265"/>
        </pc:sldMkLst>
        <pc:spChg chg="mod">
          <ac:chgData name="John Weber" userId="d59edd6149427ab7" providerId="LiveId" clId="{539E7231-9FCB-4A6D-B711-FF2E6164A056}" dt="2025-11-13T03:21:03.996" v="337" actId="6549"/>
          <ac:spMkLst>
            <pc:docMk/>
            <pc:sldMk cId="0" sldId="265"/>
            <ac:spMk id="78" creationId="{00000000-0000-0000-0000-000000000000}"/>
          </ac:spMkLst>
        </pc:spChg>
      </pc:sldChg>
      <pc:sldChg chg="add">
        <pc:chgData name="John Weber" userId="d59edd6149427ab7" providerId="LiveId" clId="{539E7231-9FCB-4A6D-B711-FF2E6164A056}" dt="2025-11-13T03:38:23.427" v="648"/>
        <pc:sldMkLst>
          <pc:docMk/>
          <pc:sldMk cId="0" sldId="268"/>
        </pc:sldMkLst>
      </pc:sldChg>
      <pc:sldChg chg="modSp mod">
        <pc:chgData name="John Weber" userId="d59edd6149427ab7" providerId="LiveId" clId="{539E7231-9FCB-4A6D-B711-FF2E6164A056}" dt="2025-11-13T04:03:56.029" v="2025" actId="20577"/>
        <pc:sldMkLst>
          <pc:docMk/>
          <pc:sldMk cId="0" sldId="276"/>
        </pc:sldMkLst>
        <pc:spChg chg="mod">
          <ac:chgData name="John Weber" userId="d59edd6149427ab7" providerId="LiveId" clId="{539E7231-9FCB-4A6D-B711-FF2E6164A056}" dt="2025-11-13T04:03:56.029" v="2025" actId="20577"/>
          <ac:spMkLst>
            <pc:docMk/>
            <pc:sldMk cId="0" sldId="276"/>
            <ac:spMk id="110" creationId="{00000000-0000-0000-0000-000000000000}"/>
          </ac:spMkLst>
        </pc:spChg>
      </pc:sldChg>
      <pc:sldChg chg="modSp mod">
        <pc:chgData name="John Weber" userId="d59edd6149427ab7" providerId="LiveId" clId="{539E7231-9FCB-4A6D-B711-FF2E6164A056}" dt="2025-11-13T03:36:33.587" v="647" actId="6549"/>
        <pc:sldMkLst>
          <pc:docMk/>
          <pc:sldMk cId="493607969" sldId="281"/>
        </pc:sldMkLst>
        <pc:spChg chg="mod">
          <ac:chgData name="John Weber" userId="d59edd6149427ab7" providerId="LiveId" clId="{539E7231-9FCB-4A6D-B711-FF2E6164A056}" dt="2025-11-13T03:36:33.587" v="647" actId="6549"/>
          <ac:spMkLst>
            <pc:docMk/>
            <pc:sldMk cId="493607969" sldId="281"/>
            <ac:spMk id="78" creationId="{00000000-0000-0000-0000-000000000000}"/>
          </ac:spMkLst>
        </pc:spChg>
      </pc:sldChg>
      <pc:sldChg chg="addSp delSp modSp mod ord">
        <pc:chgData name="John Weber" userId="d59edd6149427ab7" providerId="LiveId" clId="{539E7231-9FCB-4A6D-B711-FF2E6164A056}" dt="2025-11-13T04:13:41.824" v="2146" actId="5793"/>
        <pc:sldMkLst>
          <pc:docMk/>
          <pc:sldMk cId="652176044" sldId="282"/>
        </pc:sldMkLst>
        <pc:spChg chg="mod">
          <ac:chgData name="John Weber" userId="d59edd6149427ab7" providerId="LiveId" clId="{539E7231-9FCB-4A6D-B711-FF2E6164A056}" dt="2025-11-13T04:13:41.824" v="2146" actId="5793"/>
          <ac:spMkLst>
            <pc:docMk/>
            <pc:sldMk cId="652176044" sldId="282"/>
            <ac:spMk id="78" creationId="{00000000-0000-0000-0000-000000000000}"/>
          </ac:spMkLst>
        </pc:spChg>
      </pc:sldChg>
      <pc:sldChg chg="modSp mod ord">
        <pc:chgData name="John Weber" userId="d59edd6149427ab7" providerId="LiveId" clId="{539E7231-9FCB-4A6D-B711-FF2E6164A056}" dt="2025-11-13T03:48:20.669" v="1222" actId="20577"/>
        <pc:sldMkLst>
          <pc:docMk/>
          <pc:sldMk cId="1160617980" sldId="283"/>
        </pc:sldMkLst>
        <pc:spChg chg="mod">
          <ac:chgData name="John Weber" userId="d59edd6149427ab7" providerId="LiveId" clId="{539E7231-9FCB-4A6D-B711-FF2E6164A056}" dt="2025-11-13T03:48:20.669" v="1222" actId="20577"/>
          <ac:spMkLst>
            <pc:docMk/>
            <pc:sldMk cId="1160617980" sldId="283"/>
            <ac:spMk id="106" creationId="{00000000-0000-0000-0000-000000000000}"/>
          </ac:spMkLst>
        </pc:spChg>
        <pc:picChg chg="mod">
          <ac:chgData name="John Weber" userId="d59edd6149427ab7" providerId="LiveId" clId="{539E7231-9FCB-4A6D-B711-FF2E6164A056}" dt="2025-11-13T03:45:13.572" v="1184" actId="14100"/>
          <ac:picMkLst>
            <pc:docMk/>
            <pc:sldMk cId="1160617980" sldId="283"/>
            <ac:picMk id="108" creationId="{00000000-0000-0000-0000-000000000000}"/>
          </ac:picMkLst>
        </pc:picChg>
      </pc:sldChg>
      <pc:sldChg chg="modSp mod ord">
        <pc:chgData name="John Weber" userId="d59edd6149427ab7" providerId="LiveId" clId="{539E7231-9FCB-4A6D-B711-FF2E6164A056}" dt="2025-11-13T03:34:54.424" v="558" actId="20577"/>
        <pc:sldMkLst>
          <pc:docMk/>
          <pc:sldMk cId="1316541900" sldId="290"/>
        </pc:sldMkLst>
        <pc:spChg chg="mod">
          <ac:chgData name="John Weber" userId="d59edd6149427ab7" providerId="LiveId" clId="{539E7231-9FCB-4A6D-B711-FF2E6164A056}" dt="2025-11-13T03:22:25.182" v="340" actId="1076"/>
          <ac:spMkLst>
            <pc:docMk/>
            <pc:sldMk cId="1316541900" sldId="290"/>
            <ac:spMk id="3" creationId="{91E80332-59BC-A28C-39D4-1021C99453D5}"/>
          </ac:spMkLst>
        </pc:spChg>
        <pc:spChg chg="mod">
          <ac:chgData name="John Weber" userId="d59edd6149427ab7" providerId="LiveId" clId="{539E7231-9FCB-4A6D-B711-FF2E6164A056}" dt="2025-11-13T03:34:54.424" v="558" actId="20577"/>
          <ac:spMkLst>
            <pc:docMk/>
            <pc:sldMk cId="1316541900" sldId="290"/>
            <ac:spMk id="5" creationId="{463515FF-F524-C9BD-6697-83AB038CC3FE}"/>
          </ac:spMkLst>
        </pc:spChg>
      </pc:sldChg>
      <pc:sldChg chg="modSp mod ord">
        <pc:chgData name="John Weber" userId="d59edd6149427ab7" providerId="LiveId" clId="{539E7231-9FCB-4A6D-B711-FF2E6164A056}" dt="2025-11-13T03:35:42.206" v="624" actId="20577"/>
        <pc:sldMkLst>
          <pc:docMk/>
          <pc:sldMk cId="3787444721" sldId="291"/>
        </pc:sldMkLst>
        <pc:spChg chg="mod">
          <ac:chgData name="John Weber" userId="d59edd6149427ab7" providerId="LiveId" clId="{539E7231-9FCB-4A6D-B711-FF2E6164A056}" dt="2025-11-13T03:35:42.206" v="624" actId="20577"/>
          <ac:spMkLst>
            <pc:docMk/>
            <pc:sldMk cId="3787444721" sldId="291"/>
            <ac:spMk id="5" creationId="{1BC352B4-883A-57E1-50C1-196DDBEC007D}"/>
          </ac:spMkLst>
        </pc:spChg>
      </pc:sldChg>
      <pc:sldChg chg="modSp mod ord">
        <pc:chgData name="John Weber" userId="d59edd6149427ab7" providerId="LiveId" clId="{539E7231-9FCB-4A6D-B711-FF2E6164A056}" dt="2025-11-13T03:36:10.103" v="628" actId="20577"/>
        <pc:sldMkLst>
          <pc:docMk/>
          <pc:sldMk cId="3624536944" sldId="292"/>
        </pc:sldMkLst>
        <pc:spChg chg="mod">
          <ac:chgData name="John Weber" userId="d59edd6149427ab7" providerId="LiveId" clId="{539E7231-9FCB-4A6D-B711-FF2E6164A056}" dt="2025-11-13T03:36:10.103" v="628" actId="20577"/>
          <ac:spMkLst>
            <pc:docMk/>
            <pc:sldMk cId="3624536944" sldId="292"/>
            <ac:spMk id="5" creationId="{71F72F3B-179F-1B06-9A48-A3320BEBEA9B}"/>
          </ac:spMkLst>
        </pc:spChg>
      </pc:sldChg>
      <pc:sldChg chg="addSp modSp add mod">
        <pc:chgData name="John Weber" userId="d59edd6149427ab7" providerId="LiveId" clId="{539E7231-9FCB-4A6D-B711-FF2E6164A056}" dt="2025-11-25T00:27:21.126" v="2157" actId="1076"/>
        <pc:sldMkLst>
          <pc:docMk/>
          <pc:sldMk cId="1837204307" sldId="295"/>
        </pc:sldMkLst>
        <pc:spChg chg="mod">
          <ac:chgData name="John Weber" userId="d59edd6149427ab7" providerId="LiveId" clId="{539E7231-9FCB-4A6D-B711-FF2E6164A056}" dt="2025-11-25T00:26:57.142" v="2151" actId="1076"/>
          <ac:spMkLst>
            <pc:docMk/>
            <pc:sldMk cId="1837204307" sldId="295"/>
            <ac:spMk id="110" creationId="{E8F01E20-67D7-D568-41F9-F216411DFD17}"/>
          </ac:spMkLst>
        </pc:spChg>
        <pc:picChg chg="add mod">
          <ac:chgData name="John Weber" userId="d59edd6149427ab7" providerId="LiveId" clId="{539E7231-9FCB-4A6D-B711-FF2E6164A056}" dt="2025-11-25T00:27:21.126" v="2157" actId="1076"/>
          <ac:picMkLst>
            <pc:docMk/>
            <pc:sldMk cId="1837204307" sldId="295"/>
            <ac:picMk id="2" creationId="{C1E6099B-B400-1BF5-10EF-5E8761FA2E9B}"/>
          </ac:picMkLst>
        </pc:picChg>
      </pc:sldChg>
      <pc:sldChg chg="addSp delSp modSp add mod ord">
        <pc:chgData name="John Weber" userId="d59edd6149427ab7" providerId="LiveId" clId="{539E7231-9FCB-4A6D-B711-FF2E6164A056}" dt="2025-11-19T02:37:30.222" v="2147" actId="571"/>
        <pc:sldMkLst>
          <pc:docMk/>
          <pc:sldMk cId="1142172560" sldId="296"/>
        </pc:sldMkLst>
        <pc:spChg chg="add mod">
          <ac:chgData name="John Weber" userId="d59edd6149427ab7" providerId="LiveId" clId="{539E7231-9FCB-4A6D-B711-FF2E6164A056}" dt="2025-11-13T04:12:20.458" v="2064" actId="1076"/>
          <ac:spMkLst>
            <pc:docMk/>
            <pc:sldMk cId="1142172560" sldId="296"/>
            <ac:spMk id="4" creationId="{BC48EC31-56B2-16F2-CAC7-2A37EE2E3FC7}"/>
          </ac:spMkLst>
        </pc:spChg>
        <pc:spChg chg="mod">
          <ac:chgData name="John Weber" userId="d59edd6149427ab7" providerId="LiveId" clId="{539E7231-9FCB-4A6D-B711-FF2E6164A056}" dt="2025-11-13T04:10:58.264" v="2059" actId="6549"/>
          <ac:spMkLst>
            <pc:docMk/>
            <pc:sldMk cId="1142172560" sldId="296"/>
            <ac:spMk id="78" creationId="{449399A5-F17A-7396-44CB-B50899209F81}"/>
          </ac:spMkLst>
        </pc:spChg>
        <pc:picChg chg="add mod">
          <ac:chgData name="John Weber" userId="d59edd6149427ab7" providerId="LiveId" clId="{539E7231-9FCB-4A6D-B711-FF2E6164A056}" dt="2025-11-19T02:37:30.222" v="2147" actId="571"/>
          <ac:picMkLst>
            <pc:docMk/>
            <pc:sldMk cId="1142172560" sldId="296"/>
            <ac:picMk id="2" creationId="{FA6ECD21-48FC-F1AF-E8BB-A1416C56CBDB}"/>
          </ac:picMkLst>
        </pc:picChg>
        <pc:picChg chg="mod">
          <ac:chgData name="John Weber" userId="d59edd6149427ab7" providerId="LiveId" clId="{539E7231-9FCB-4A6D-B711-FF2E6164A056}" dt="2025-11-13T04:10:45.011" v="2058" actId="14100"/>
          <ac:picMkLst>
            <pc:docMk/>
            <pc:sldMk cId="1142172560" sldId="296"/>
            <ac:picMk id="3" creationId="{2A51F819-8917-CFF3-908D-665B1458A4D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 name="PlaceHolder 1"/>
          <p:cNvSpPr>
            <a:spLocks noGrp="1" noRot="1" noChangeAspect="1"/>
          </p:cNvSpPr>
          <p:nvPr>
            <p:ph type="sldImg"/>
          </p:nvPr>
        </p:nvSpPr>
        <p:spPr>
          <a:xfrm>
            <a:off x="1443038" y="784225"/>
            <a:ext cx="5162550" cy="3871913"/>
          </a:xfrm>
          <a:prstGeom prst="rect">
            <a:avLst/>
          </a:prstGeom>
        </p:spPr>
        <p:txBody>
          <a:bodyPr lIns="0" tIns="0" rIns="0" bIns="0" anchor="ctr">
            <a:noAutofit/>
          </a:bodyPr>
          <a:lstStyle/>
          <a:p>
            <a:pPr algn="ctr"/>
            <a:r>
              <a:rPr lang="en-US" sz="4500" b="0" strike="noStrike" spc="-1">
                <a:latin typeface="Arial"/>
              </a:rPr>
              <a:t>Click to move the slide</a:t>
            </a:r>
          </a:p>
        </p:txBody>
      </p:sp>
      <p:sp>
        <p:nvSpPr>
          <p:cNvPr id="46" name="PlaceHolder 2"/>
          <p:cNvSpPr>
            <a:spLocks noGrp="1"/>
          </p:cNvSpPr>
          <p:nvPr>
            <p:ph type="body"/>
          </p:nvPr>
        </p:nvSpPr>
        <p:spPr>
          <a:xfrm>
            <a:off x="804947" y="4905293"/>
            <a:ext cx="6439205" cy="4646926"/>
          </a:xfrm>
          <a:prstGeom prst="rect">
            <a:avLst/>
          </a:prstGeom>
        </p:spPr>
        <p:txBody>
          <a:bodyPr lIns="0" tIns="0" rIns="0" bIns="0">
            <a:noAutofit/>
          </a:bodyPr>
          <a:lstStyle/>
          <a:p>
            <a:r>
              <a:rPr lang="en-US" sz="2100" b="0" strike="noStrike" spc="-1">
                <a:latin typeface="Arial"/>
              </a:rPr>
              <a:t>Click to edit the notes format</a:t>
            </a:r>
          </a:p>
        </p:txBody>
      </p:sp>
      <p:sp>
        <p:nvSpPr>
          <p:cNvPr id="47" name="PlaceHolder 3"/>
          <p:cNvSpPr>
            <a:spLocks noGrp="1"/>
          </p:cNvSpPr>
          <p:nvPr>
            <p:ph type="hdr"/>
          </p:nvPr>
        </p:nvSpPr>
        <p:spPr>
          <a:xfrm>
            <a:off x="0" y="0"/>
            <a:ext cx="3493076" cy="515997"/>
          </a:xfrm>
          <a:prstGeom prst="rect">
            <a:avLst/>
          </a:prstGeom>
        </p:spPr>
        <p:txBody>
          <a:bodyPr lIns="0" tIns="0" rIns="0" bIns="0">
            <a:noAutofit/>
          </a:bodyPr>
          <a:lstStyle/>
          <a:p>
            <a:r>
              <a:rPr lang="en-US" sz="1400" b="0" strike="noStrike" spc="-1">
                <a:latin typeface="Times New Roman"/>
              </a:rPr>
              <a:t> </a:t>
            </a:r>
          </a:p>
        </p:txBody>
      </p:sp>
      <p:sp>
        <p:nvSpPr>
          <p:cNvPr id="48" name="PlaceHolder 4"/>
          <p:cNvSpPr>
            <a:spLocks noGrp="1"/>
          </p:cNvSpPr>
          <p:nvPr>
            <p:ph type="dt"/>
          </p:nvPr>
        </p:nvSpPr>
        <p:spPr>
          <a:xfrm>
            <a:off x="4556023" y="0"/>
            <a:ext cx="3493076" cy="515997"/>
          </a:xfrm>
          <a:prstGeom prst="rect">
            <a:avLst/>
          </a:prstGeom>
        </p:spPr>
        <p:txBody>
          <a:bodyPr lIns="0" tIns="0" rIns="0" bIns="0">
            <a:noAutofit/>
          </a:bodyPr>
          <a:lstStyle/>
          <a:p>
            <a:pPr algn="r"/>
            <a:r>
              <a:rPr lang="en-US" sz="1400" b="0" strike="noStrike" spc="-1">
                <a:latin typeface="Times New Roman"/>
              </a:rPr>
              <a:t> </a:t>
            </a:r>
          </a:p>
        </p:txBody>
      </p:sp>
      <p:sp>
        <p:nvSpPr>
          <p:cNvPr id="49" name="PlaceHolder 5"/>
          <p:cNvSpPr>
            <a:spLocks noGrp="1"/>
          </p:cNvSpPr>
          <p:nvPr>
            <p:ph type="ftr"/>
          </p:nvPr>
        </p:nvSpPr>
        <p:spPr>
          <a:xfrm>
            <a:off x="0" y="9810956"/>
            <a:ext cx="3493076" cy="515997"/>
          </a:xfrm>
          <a:prstGeom prst="rect">
            <a:avLst/>
          </a:prstGeom>
        </p:spPr>
        <p:txBody>
          <a:bodyPr lIns="0" tIns="0" rIns="0" bIns="0" anchor="b">
            <a:noAutofit/>
          </a:bodyPr>
          <a:lstStyle/>
          <a:p>
            <a:r>
              <a:rPr lang="en-US" sz="1400" b="0" strike="noStrike" spc="-1">
                <a:latin typeface="Times New Roman"/>
              </a:rPr>
              <a:t> </a:t>
            </a:r>
          </a:p>
        </p:txBody>
      </p:sp>
      <p:sp>
        <p:nvSpPr>
          <p:cNvPr id="50" name="PlaceHolder 6"/>
          <p:cNvSpPr>
            <a:spLocks noGrp="1"/>
          </p:cNvSpPr>
          <p:nvPr>
            <p:ph type="sldNum"/>
          </p:nvPr>
        </p:nvSpPr>
        <p:spPr>
          <a:xfrm>
            <a:off x="4556023" y="9810956"/>
            <a:ext cx="3493076" cy="515997"/>
          </a:xfrm>
          <a:prstGeom prst="rect">
            <a:avLst/>
          </a:prstGeom>
        </p:spPr>
        <p:txBody>
          <a:bodyPr lIns="0" tIns="0" rIns="0" bIns="0" anchor="b">
            <a:noAutofit/>
          </a:bodyPr>
          <a:lstStyle/>
          <a:p>
            <a:pPr algn="r"/>
            <a:fld id="{2C5ADDBC-62D8-4FCE-B5CA-AA0A4BA7BF91}" type="slidenum">
              <a:rPr lang="en-US" sz="1400" b="0" strike="noStrike" spc="-1">
                <a:latin typeface="Times New Roman"/>
              </a:rPr>
              <a:t>‹#›</a:t>
            </a:fld>
            <a:endParaRPr lang="en-US"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PlaceHolder 1"/>
          <p:cNvSpPr>
            <a:spLocks noGrp="1" noRot="1" noChangeAspect="1"/>
          </p:cNvSpPr>
          <p:nvPr>
            <p:ph type="sldImg"/>
          </p:nvPr>
        </p:nvSpPr>
        <p:spPr>
          <a:xfrm>
            <a:off x="1204913" y="704850"/>
            <a:ext cx="4691062" cy="3517900"/>
          </a:xfrm>
          <a:prstGeom prst="rect">
            <a:avLst/>
          </a:prstGeom>
        </p:spPr>
      </p:sp>
      <p:sp>
        <p:nvSpPr>
          <p:cNvPr id="117" name="PlaceHolder 2"/>
          <p:cNvSpPr>
            <a:spLocks noGrp="1"/>
          </p:cNvSpPr>
          <p:nvPr>
            <p:ph type="body"/>
          </p:nvPr>
        </p:nvSpPr>
        <p:spPr>
          <a:xfrm>
            <a:off x="710247" y="4459526"/>
            <a:ext cx="5680489" cy="4223335"/>
          </a:xfrm>
          <a:prstGeom prst="rect">
            <a:avLst/>
          </a:prstGeom>
        </p:spPr>
        <p:txBody>
          <a:bodyPr lIns="0" tIns="0" rIns="0" bIns="0">
            <a:noAutofit/>
          </a:bodyPr>
          <a:lstStyle/>
          <a:p>
            <a:pPr marL="222588" indent="-221475"/>
            <a:r>
              <a:rPr lang="en-US" sz="2100" spc="-1">
                <a:latin typeface="Arial"/>
              </a:rPr>
              <a:t>Kelle</a:t>
            </a:r>
          </a:p>
        </p:txBody>
      </p:sp>
      <p:sp>
        <p:nvSpPr>
          <p:cNvPr id="118" name="CustomShape 3"/>
          <p:cNvSpPr/>
          <p:nvPr/>
        </p:nvSpPr>
        <p:spPr>
          <a:xfrm>
            <a:off x="4023244" y="8917573"/>
            <a:ext cx="3076248" cy="467945"/>
          </a:xfrm>
          <a:prstGeom prst="rect">
            <a:avLst/>
          </a:prstGeom>
          <a:noFill/>
          <a:ln>
            <a:noFill/>
          </a:ln>
        </p:spPr>
        <p:style>
          <a:lnRef idx="0">
            <a:scrgbClr r="0" g="0" b="0"/>
          </a:lnRef>
          <a:fillRef idx="0">
            <a:scrgbClr r="0" g="0" b="0"/>
          </a:fillRef>
          <a:effectRef idx="0">
            <a:scrgbClr r="0" g="0" b="0"/>
          </a:effectRef>
          <a:fontRef idx="minor"/>
        </p:style>
        <p:txBody>
          <a:bodyPr lIns="92745" tIns="46373" rIns="92745" bIns="46373" anchor="b">
            <a:noAutofit/>
          </a:bodyPr>
          <a:lstStyle/>
          <a:p>
            <a:pPr algn="r">
              <a:lnSpc>
                <a:spcPct val="100000"/>
              </a:lnSpc>
            </a:pPr>
            <a:fld id="{4766E071-971F-446F-9FFB-ECE3AF5F6DC0}" type="slidenum">
              <a:rPr lang="en-US" sz="1200" spc="-1">
                <a:solidFill>
                  <a:srgbClr val="000000"/>
                </a:solidFill>
              </a:rPr>
              <a:t>1</a:t>
            </a:fld>
            <a:endParaRPr lang="en-US" sz="1200" spc="-1">
              <a:latin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PlaceHolder 1"/>
          <p:cNvSpPr>
            <a:spLocks noGrp="1" noRot="1" noChangeAspect="1"/>
          </p:cNvSpPr>
          <p:nvPr>
            <p:ph type="sldImg"/>
          </p:nvPr>
        </p:nvSpPr>
        <p:spPr>
          <a:xfrm>
            <a:off x="1143000" y="685800"/>
            <a:ext cx="4570413" cy="3427413"/>
          </a:xfrm>
          <a:prstGeom prst="rect">
            <a:avLst/>
          </a:prstGeom>
        </p:spPr>
      </p:sp>
      <p:sp>
        <p:nvSpPr>
          <p:cNvPr id="141" name="PlaceHolder 2"/>
          <p:cNvSpPr>
            <a:spLocks noGrp="1"/>
          </p:cNvSpPr>
          <p:nvPr>
            <p:ph type="body"/>
          </p:nvPr>
        </p:nvSpPr>
        <p:spPr>
          <a:xfrm>
            <a:off x="685800" y="4343400"/>
            <a:ext cx="5484960" cy="4113360"/>
          </a:xfrm>
          <a:prstGeom prst="rect">
            <a:avLst/>
          </a:prstGeom>
        </p:spPr>
        <p:txBody>
          <a:bodyPr lIns="0" tIns="0" rIns="0" bIns="0">
            <a:noAutofit/>
          </a:bodyPr>
          <a:lstStyle/>
          <a:p>
            <a:endParaRPr lang="en-US" sz="2000" b="0" strike="noStrike" spc="-1">
              <a:latin typeface="Arial"/>
            </a:endParaRPr>
          </a:p>
        </p:txBody>
      </p:sp>
      <p:sp>
        <p:nvSpPr>
          <p:cNvPr id="142" name="CustomShape 3"/>
          <p:cNvSpPr/>
          <p:nvPr/>
        </p:nvSpPr>
        <p:spPr>
          <a:xfrm>
            <a:off x="3884760" y="8685360"/>
            <a:ext cx="2970360" cy="455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r">
              <a:lnSpc>
                <a:spcPct val="100000"/>
              </a:lnSpc>
            </a:pPr>
            <a:fld id="{BF9B540E-8507-44E4-A11F-4E73309D9A2D}" type="slidenum">
              <a:rPr lang="en-US" sz="1200" b="0" strike="noStrike" spc="-1">
                <a:solidFill>
                  <a:srgbClr val="000000"/>
                </a:solidFill>
                <a:latin typeface="+mn-lt"/>
                <a:ea typeface="+mn-ea"/>
              </a:rPr>
              <a:t>10</a:t>
            </a:fld>
            <a:endParaRPr lang="en-US" sz="1200" b="0" strike="noStrike" spc="-1">
              <a:latin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PlaceHolder 1"/>
          <p:cNvSpPr>
            <a:spLocks noGrp="1" noRot="1" noChangeAspect="1"/>
          </p:cNvSpPr>
          <p:nvPr>
            <p:ph type="sldImg"/>
          </p:nvPr>
        </p:nvSpPr>
        <p:spPr>
          <a:xfrm>
            <a:off x="1143000" y="685800"/>
            <a:ext cx="4570413" cy="3427413"/>
          </a:xfrm>
          <a:prstGeom prst="rect">
            <a:avLst/>
          </a:prstGeom>
        </p:spPr>
      </p:sp>
      <p:sp>
        <p:nvSpPr>
          <p:cNvPr id="147" name="PlaceHolder 2"/>
          <p:cNvSpPr>
            <a:spLocks noGrp="1"/>
          </p:cNvSpPr>
          <p:nvPr>
            <p:ph type="body"/>
          </p:nvPr>
        </p:nvSpPr>
        <p:spPr>
          <a:xfrm>
            <a:off x="685800" y="4343400"/>
            <a:ext cx="5484960" cy="4113360"/>
          </a:xfrm>
          <a:prstGeom prst="rect">
            <a:avLst/>
          </a:prstGeom>
        </p:spPr>
        <p:txBody>
          <a:bodyPr lIns="0" tIns="0" rIns="0" bIns="0">
            <a:noAutofit/>
          </a:bodyPr>
          <a:lstStyle/>
          <a:p>
            <a:endParaRPr lang="en-US" sz="2000" b="0" strike="noStrike" spc="-1">
              <a:latin typeface="Arial"/>
            </a:endParaRPr>
          </a:p>
        </p:txBody>
      </p:sp>
      <p:sp>
        <p:nvSpPr>
          <p:cNvPr id="148" name="CustomShape 3"/>
          <p:cNvSpPr/>
          <p:nvPr/>
        </p:nvSpPr>
        <p:spPr>
          <a:xfrm>
            <a:off x="3884760" y="8685360"/>
            <a:ext cx="2970360" cy="455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r">
              <a:lnSpc>
                <a:spcPct val="100000"/>
              </a:lnSpc>
            </a:pPr>
            <a:fld id="{D98C9253-3A26-4FD4-9490-09EF0BA90433}" type="slidenum">
              <a:rPr lang="en-US" sz="1200" b="0" strike="noStrike" spc="-1">
                <a:solidFill>
                  <a:srgbClr val="000000"/>
                </a:solidFill>
                <a:latin typeface="+mn-lt"/>
                <a:ea typeface="+mn-ea"/>
              </a:rPr>
              <a:t>11</a:t>
            </a:fld>
            <a:endParaRPr lang="en-US" sz="1200" b="0" strike="noStrike" spc="-1">
              <a:latin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F1ADF-08CB-C6AA-A42B-5A3455C93EB1}"/>
            </a:ext>
          </a:extLst>
        </p:cNvPr>
        <p:cNvGrpSpPr/>
        <p:nvPr/>
      </p:nvGrpSpPr>
      <p:grpSpPr>
        <a:xfrm>
          <a:off x="0" y="0"/>
          <a:ext cx="0" cy="0"/>
          <a:chOff x="0" y="0"/>
          <a:chExt cx="0" cy="0"/>
        </a:xfrm>
      </p:grpSpPr>
      <p:sp>
        <p:nvSpPr>
          <p:cNvPr id="146" name="PlaceHolder 1">
            <a:extLst>
              <a:ext uri="{FF2B5EF4-FFF2-40B4-BE49-F238E27FC236}">
                <a16:creationId xmlns:a16="http://schemas.microsoft.com/office/drawing/2014/main" id="{A7506CE8-05AA-9167-31A4-249766951FB3}"/>
              </a:ext>
            </a:extLst>
          </p:cNvPr>
          <p:cNvSpPr>
            <a:spLocks noGrp="1" noRot="1" noChangeAspect="1"/>
          </p:cNvSpPr>
          <p:nvPr>
            <p:ph type="sldImg"/>
          </p:nvPr>
        </p:nvSpPr>
        <p:spPr>
          <a:xfrm>
            <a:off x="1143000" y="685800"/>
            <a:ext cx="4570413" cy="3427413"/>
          </a:xfrm>
          <a:prstGeom prst="rect">
            <a:avLst/>
          </a:prstGeom>
        </p:spPr>
      </p:sp>
      <p:sp>
        <p:nvSpPr>
          <p:cNvPr id="147" name="PlaceHolder 2">
            <a:extLst>
              <a:ext uri="{FF2B5EF4-FFF2-40B4-BE49-F238E27FC236}">
                <a16:creationId xmlns:a16="http://schemas.microsoft.com/office/drawing/2014/main" id="{5CC8270F-C415-17C7-08CB-69C0E808560F}"/>
              </a:ext>
            </a:extLst>
          </p:cNvPr>
          <p:cNvSpPr>
            <a:spLocks noGrp="1"/>
          </p:cNvSpPr>
          <p:nvPr>
            <p:ph type="body"/>
          </p:nvPr>
        </p:nvSpPr>
        <p:spPr>
          <a:xfrm>
            <a:off x="685800" y="4343400"/>
            <a:ext cx="5484960" cy="4113360"/>
          </a:xfrm>
          <a:prstGeom prst="rect">
            <a:avLst/>
          </a:prstGeom>
        </p:spPr>
        <p:txBody>
          <a:bodyPr lIns="0" tIns="0" rIns="0" bIns="0">
            <a:noAutofit/>
          </a:bodyPr>
          <a:lstStyle/>
          <a:p>
            <a:endParaRPr lang="en-US" sz="2000" b="0" strike="noStrike" spc="-1">
              <a:latin typeface="Arial"/>
            </a:endParaRPr>
          </a:p>
        </p:txBody>
      </p:sp>
      <p:sp>
        <p:nvSpPr>
          <p:cNvPr id="148" name="CustomShape 3">
            <a:extLst>
              <a:ext uri="{FF2B5EF4-FFF2-40B4-BE49-F238E27FC236}">
                <a16:creationId xmlns:a16="http://schemas.microsoft.com/office/drawing/2014/main" id="{A2E82B94-2AEA-9E49-B5C0-D4C809ED03E9}"/>
              </a:ext>
            </a:extLst>
          </p:cNvPr>
          <p:cNvSpPr/>
          <p:nvPr/>
        </p:nvSpPr>
        <p:spPr>
          <a:xfrm>
            <a:off x="3884760" y="8685360"/>
            <a:ext cx="2970360" cy="455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r">
              <a:lnSpc>
                <a:spcPct val="100000"/>
              </a:lnSpc>
            </a:pPr>
            <a:fld id="{D98C9253-3A26-4FD4-9490-09EF0BA90433}" type="slidenum">
              <a:rPr lang="en-US" sz="1200" b="0" strike="noStrike" spc="-1">
                <a:solidFill>
                  <a:srgbClr val="000000"/>
                </a:solidFill>
                <a:latin typeface="+mn-lt"/>
                <a:ea typeface="+mn-ea"/>
              </a:rPr>
              <a:t>12</a:t>
            </a:fld>
            <a:endParaRPr lang="en-US" sz="1200" b="0" strike="noStrike" spc="-1">
              <a:latin typeface="Arial"/>
            </a:endParaRPr>
          </a:p>
        </p:txBody>
      </p:sp>
    </p:spTree>
    <p:extLst>
      <p:ext uri="{BB962C8B-B14F-4D97-AF65-F5344CB8AC3E}">
        <p14:creationId xmlns:p14="http://schemas.microsoft.com/office/powerpoint/2010/main" val="6819208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PlaceHolder 1"/>
          <p:cNvSpPr>
            <a:spLocks noGrp="1" noRot="1" noChangeAspect="1"/>
          </p:cNvSpPr>
          <p:nvPr>
            <p:ph type="sldImg"/>
          </p:nvPr>
        </p:nvSpPr>
        <p:spPr>
          <a:xfrm>
            <a:off x="1143000" y="685800"/>
            <a:ext cx="4570413" cy="3427413"/>
          </a:xfrm>
          <a:prstGeom prst="rect">
            <a:avLst/>
          </a:prstGeom>
        </p:spPr>
      </p:sp>
      <p:sp>
        <p:nvSpPr>
          <p:cNvPr id="165" name="PlaceHolder 2"/>
          <p:cNvSpPr>
            <a:spLocks noGrp="1"/>
          </p:cNvSpPr>
          <p:nvPr>
            <p:ph type="body"/>
          </p:nvPr>
        </p:nvSpPr>
        <p:spPr>
          <a:xfrm>
            <a:off x="685800" y="4343400"/>
            <a:ext cx="5484960" cy="4113360"/>
          </a:xfrm>
          <a:prstGeom prst="rect">
            <a:avLst/>
          </a:prstGeom>
        </p:spPr>
        <p:txBody>
          <a:bodyPr lIns="0" tIns="0" rIns="0" bIns="0">
            <a:noAutofit/>
          </a:bodyPr>
          <a:lstStyle/>
          <a:p>
            <a:endParaRPr lang="en-US" sz="2000" b="0" strike="noStrike" spc="-1">
              <a:latin typeface="Arial"/>
            </a:endParaRPr>
          </a:p>
        </p:txBody>
      </p:sp>
      <p:sp>
        <p:nvSpPr>
          <p:cNvPr id="166" name="CustomShape 3"/>
          <p:cNvSpPr/>
          <p:nvPr/>
        </p:nvSpPr>
        <p:spPr>
          <a:xfrm>
            <a:off x="3884760" y="8685360"/>
            <a:ext cx="2970360" cy="455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3ADD57-E99C-4206-BCD3-C75CA0D7E0C0}" type="slidenum">
              <a:rPr kumimoji="0" lang="en-US" sz="1200" b="0" i="0" u="none" strike="noStrike" kern="1200" cap="none" spc="-1" normalizeH="0" baseline="0" noProof="0">
                <a:ln>
                  <a:noFill/>
                </a:ln>
                <a:solidFill>
                  <a:srgbClr val="000000"/>
                </a:solidFill>
                <a:effectLst/>
                <a:uLnTx/>
                <a:uFillTx/>
                <a:latin typeface="Arial"/>
                <a:ea typeface="+mn-ea"/>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1" normalizeH="0" baseline="0" noProof="0">
              <a:ln>
                <a:noFill/>
              </a:ln>
              <a:solidFill>
                <a:prstClr val="black"/>
              </a:solidFill>
              <a:effectLst/>
              <a:uLnTx/>
              <a:uFillTx/>
              <a:latin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PlaceHolder 1"/>
          <p:cNvSpPr>
            <a:spLocks noGrp="1" noRot="1" noChangeAspect="1"/>
          </p:cNvSpPr>
          <p:nvPr>
            <p:ph type="sldImg"/>
          </p:nvPr>
        </p:nvSpPr>
        <p:spPr>
          <a:xfrm>
            <a:off x="1204913" y="704850"/>
            <a:ext cx="4691062" cy="3517900"/>
          </a:xfrm>
          <a:prstGeom prst="rect">
            <a:avLst/>
          </a:prstGeom>
        </p:spPr>
      </p:sp>
      <p:sp>
        <p:nvSpPr>
          <p:cNvPr id="168" name="PlaceHolder 2"/>
          <p:cNvSpPr>
            <a:spLocks noGrp="1"/>
          </p:cNvSpPr>
          <p:nvPr>
            <p:ph type="body"/>
          </p:nvPr>
        </p:nvSpPr>
        <p:spPr>
          <a:xfrm>
            <a:off x="710247" y="4459526"/>
            <a:ext cx="5680489" cy="4223335"/>
          </a:xfrm>
          <a:prstGeom prst="rect">
            <a:avLst/>
          </a:prstGeom>
        </p:spPr>
        <p:txBody>
          <a:bodyPr lIns="0" tIns="0" rIns="0" bIns="0">
            <a:noAutofit/>
          </a:bodyPr>
          <a:lstStyle/>
          <a:p>
            <a:endParaRPr lang="en-US" sz="2100" spc="-1">
              <a:latin typeface="Arial"/>
            </a:endParaRPr>
          </a:p>
        </p:txBody>
      </p:sp>
      <p:sp>
        <p:nvSpPr>
          <p:cNvPr id="169" name="CustomShape 3"/>
          <p:cNvSpPr/>
          <p:nvPr/>
        </p:nvSpPr>
        <p:spPr>
          <a:xfrm>
            <a:off x="4023244" y="8917573"/>
            <a:ext cx="3076248" cy="467945"/>
          </a:xfrm>
          <a:prstGeom prst="rect">
            <a:avLst/>
          </a:prstGeom>
          <a:noFill/>
          <a:ln>
            <a:noFill/>
          </a:ln>
        </p:spPr>
        <p:style>
          <a:lnRef idx="0">
            <a:scrgbClr r="0" g="0" b="0"/>
          </a:lnRef>
          <a:fillRef idx="0">
            <a:scrgbClr r="0" g="0" b="0"/>
          </a:fillRef>
          <a:effectRef idx="0">
            <a:scrgbClr r="0" g="0" b="0"/>
          </a:effectRef>
          <a:fontRef idx="minor"/>
        </p:style>
        <p:txBody>
          <a:bodyPr lIns="92745" tIns="46373" rIns="92745" bIns="46373" anchor="b">
            <a:noAutofit/>
          </a:bodyPr>
          <a:lstStyle/>
          <a:p>
            <a:pPr algn="r">
              <a:lnSpc>
                <a:spcPct val="100000"/>
              </a:lnSpc>
            </a:pPr>
            <a:fld id="{87ACDFD7-6C11-41CC-B874-141552728228}" type="slidenum">
              <a:rPr lang="en-US" sz="1200" spc="-1">
                <a:solidFill>
                  <a:srgbClr val="000000"/>
                </a:solidFill>
              </a:rPr>
              <a:t>14</a:t>
            </a:fld>
            <a:endParaRPr lang="en-US" sz="1200" spc="-1">
              <a:latin typeface="Arial"/>
            </a:endParaRPr>
          </a:p>
        </p:txBody>
      </p:sp>
    </p:spTree>
    <p:extLst>
      <p:ext uri="{BB962C8B-B14F-4D97-AF65-F5344CB8AC3E}">
        <p14:creationId xmlns:p14="http://schemas.microsoft.com/office/powerpoint/2010/main" val="30238960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PlaceHolder 1"/>
          <p:cNvSpPr>
            <a:spLocks noGrp="1" noRot="1" noChangeAspect="1"/>
          </p:cNvSpPr>
          <p:nvPr>
            <p:ph type="sldImg"/>
          </p:nvPr>
        </p:nvSpPr>
        <p:spPr>
          <a:xfrm>
            <a:off x="1204913" y="704850"/>
            <a:ext cx="4691062" cy="3517900"/>
          </a:xfrm>
          <a:prstGeom prst="rect">
            <a:avLst/>
          </a:prstGeom>
        </p:spPr>
      </p:sp>
      <p:sp>
        <p:nvSpPr>
          <p:cNvPr id="168" name="PlaceHolder 2"/>
          <p:cNvSpPr>
            <a:spLocks noGrp="1"/>
          </p:cNvSpPr>
          <p:nvPr>
            <p:ph type="body"/>
          </p:nvPr>
        </p:nvSpPr>
        <p:spPr>
          <a:xfrm>
            <a:off x="710247" y="4459526"/>
            <a:ext cx="5680489" cy="4223335"/>
          </a:xfrm>
          <a:prstGeom prst="rect">
            <a:avLst/>
          </a:prstGeom>
        </p:spPr>
        <p:txBody>
          <a:bodyPr lIns="0" tIns="0" rIns="0" bIns="0">
            <a:noAutofit/>
          </a:bodyPr>
          <a:lstStyle/>
          <a:p>
            <a:endParaRPr lang="en-US" sz="2100" spc="-1">
              <a:latin typeface="Arial"/>
            </a:endParaRPr>
          </a:p>
        </p:txBody>
      </p:sp>
      <p:sp>
        <p:nvSpPr>
          <p:cNvPr id="169" name="CustomShape 3"/>
          <p:cNvSpPr/>
          <p:nvPr/>
        </p:nvSpPr>
        <p:spPr>
          <a:xfrm>
            <a:off x="4023244" y="8917573"/>
            <a:ext cx="3076248" cy="467945"/>
          </a:xfrm>
          <a:prstGeom prst="rect">
            <a:avLst/>
          </a:prstGeom>
          <a:noFill/>
          <a:ln>
            <a:noFill/>
          </a:ln>
        </p:spPr>
        <p:style>
          <a:lnRef idx="0">
            <a:scrgbClr r="0" g="0" b="0"/>
          </a:lnRef>
          <a:fillRef idx="0">
            <a:scrgbClr r="0" g="0" b="0"/>
          </a:fillRef>
          <a:effectRef idx="0">
            <a:scrgbClr r="0" g="0" b="0"/>
          </a:effectRef>
          <a:fontRef idx="minor"/>
        </p:style>
        <p:txBody>
          <a:bodyPr lIns="92745" tIns="46373" rIns="92745" bIns="46373" anchor="b">
            <a:noAutofit/>
          </a:bodyPr>
          <a:lstStyle/>
          <a:p>
            <a:pPr algn="r">
              <a:lnSpc>
                <a:spcPct val="100000"/>
              </a:lnSpc>
            </a:pPr>
            <a:fld id="{87ACDFD7-6C11-41CC-B874-141552728228}" type="slidenum">
              <a:rPr lang="en-US" sz="1200" spc="-1">
                <a:solidFill>
                  <a:srgbClr val="000000"/>
                </a:solidFill>
              </a:rPr>
              <a:t>15</a:t>
            </a:fld>
            <a:endParaRPr lang="en-US" sz="1200" spc="-1">
              <a:latin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PlaceHolder 1"/>
          <p:cNvSpPr>
            <a:spLocks noGrp="1" noRot="1" noChangeAspect="1"/>
          </p:cNvSpPr>
          <p:nvPr>
            <p:ph type="sldImg"/>
          </p:nvPr>
        </p:nvSpPr>
        <p:spPr>
          <a:xfrm>
            <a:off x="1204913" y="704850"/>
            <a:ext cx="4691062" cy="3517900"/>
          </a:xfrm>
          <a:prstGeom prst="rect">
            <a:avLst/>
          </a:prstGeom>
        </p:spPr>
      </p:sp>
      <p:sp>
        <p:nvSpPr>
          <p:cNvPr id="171" name="PlaceHolder 2"/>
          <p:cNvSpPr>
            <a:spLocks noGrp="1"/>
          </p:cNvSpPr>
          <p:nvPr>
            <p:ph type="body"/>
          </p:nvPr>
        </p:nvSpPr>
        <p:spPr>
          <a:xfrm>
            <a:off x="710247" y="4459526"/>
            <a:ext cx="5680489" cy="4223335"/>
          </a:xfrm>
          <a:prstGeom prst="rect">
            <a:avLst/>
          </a:prstGeom>
        </p:spPr>
        <p:txBody>
          <a:bodyPr lIns="0" tIns="0" rIns="0" bIns="0">
            <a:noAutofit/>
          </a:bodyPr>
          <a:lstStyle/>
          <a:p>
            <a:endParaRPr lang="en-US" sz="2100" spc="-1">
              <a:latin typeface="Arial"/>
            </a:endParaRPr>
          </a:p>
        </p:txBody>
      </p:sp>
      <p:sp>
        <p:nvSpPr>
          <p:cNvPr id="172" name="CustomShape 3"/>
          <p:cNvSpPr/>
          <p:nvPr/>
        </p:nvSpPr>
        <p:spPr>
          <a:xfrm>
            <a:off x="4023244" y="8917573"/>
            <a:ext cx="3076248" cy="467945"/>
          </a:xfrm>
          <a:prstGeom prst="rect">
            <a:avLst/>
          </a:prstGeom>
          <a:noFill/>
          <a:ln>
            <a:noFill/>
          </a:ln>
        </p:spPr>
        <p:style>
          <a:lnRef idx="0">
            <a:scrgbClr r="0" g="0" b="0"/>
          </a:lnRef>
          <a:fillRef idx="0">
            <a:scrgbClr r="0" g="0" b="0"/>
          </a:fillRef>
          <a:effectRef idx="0">
            <a:scrgbClr r="0" g="0" b="0"/>
          </a:effectRef>
          <a:fontRef idx="minor"/>
        </p:style>
        <p:txBody>
          <a:bodyPr lIns="92745" tIns="46373" rIns="92745" bIns="46373" anchor="b">
            <a:noAutofit/>
          </a:bodyPr>
          <a:lstStyle/>
          <a:p>
            <a:pPr algn="r">
              <a:lnSpc>
                <a:spcPct val="100000"/>
              </a:lnSpc>
            </a:pPr>
            <a:fld id="{21FE5C4E-9031-4F1F-90E6-F9F5A6C64CA7}" type="slidenum">
              <a:rPr lang="en-US" sz="1200" spc="-1">
                <a:solidFill>
                  <a:srgbClr val="000000"/>
                </a:solidFill>
              </a:rPr>
              <a:t>16</a:t>
            </a:fld>
            <a:endParaRPr lang="en-US" sz="1200" spc="-1">
              <a:latin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FDCEF-A5E4-2E11-B9C5-22754EDD60E9}"/>
            </a:ext>
          </a:extLst>
        </p:cNvPr>
        <p:cNvGrpSpPr/>
        <p:nvPr/>
      </p:nvGrpSpPr>
      <p:grpSpPr>
        <a:xfrm>
          <a:off x="0" y="0"/>
          <a:ext cx="0" cy="0"/>
          <a:chOff x="0" y="0"/>
          <a:chExt cx="0" cy="0"/>
        </a:xfrm>
      </p:grpSpPr>
      <p:sp>
        <p:nvSpPr>
          <p:cNvPr id="170" name="PlaceHolder 1">
            <a:extLst>
              <a:ext uri="{FF2B5EF4-FFF2-40B4-BE49-F238E27FC236}">
                <a16:creationId xmlns:a16="http://schemas.microsoft.com/office/drawing/2014/main" id="{F03CF198-9CF0-1E69-D466-3F78346A54D8}"/>
              </a:ext>
            </a:extLst>
          </p:cNvPr>
          <p:cNvSpPr>
            <a:spLocks noGrp="1" noRot="1" noChangeAspect="1"/>
          </p:cNvSpPr>
          <p:nvPr>
            <p:ph type="sldImg"/>
          </p:nvPr>
        </p:nvSpPr>
        <p:spPr>
          <a:xfrm>
            <a:off x="1204913" y="704850"/>
            <a:ext cx="4691062" cy="3517900"/>
          </a:xfrm>
          <a:prstGeom prst="rect">
            <a:avLst/>
          </a:prstGeom>
        </p:spPr>
      </p:sp>
      <p:sp>
        <p:nvSpPr>
          <p:cNvPr id="171" name="PlaceHolder 2">
            <a:extLst>
              <a:ext uri="{FF2B5EF4-FFF2-40B4-BE49-F238E27FC236}">
                <a16:creationId xmlns:a16="http://schemas.microsoft.com/office/drawing/2014/main" id="{7937337E-07DB-6F39-E1D6-201DE1D16D74}"/>
              </a:ext>
            </a:extLst>
          </p:cNvPr>
          <p:cNvSpPr>
            <a:spLocks noGrp="1"/>
          </p:cNvSpPr>
          <p:nvPr>
            <p:ph type="body"/>
          </p:nvPr>
        </p:nvSpPr>
        <p:spPr>
          <a:xfrm>
            <a:off x="710247" y="4459526"/>
            <a:ext cx="5680489" cy="4223335"/>
          </a:xfrm>
          <a:prstGeom prst="rect">
            <a:avLst/>
          </a:prstGeom>
        </p:spPr>
        <p:txBody>
          <a:bodyPr lIns="0" tIns="0" rIns="0" bIns="0">
            <a:noAutofit/>
          </a:bodyPr>
          <a:lstStyle/>
          <a:p>
            <a:endParaRPr lang="en-US" sz="2100" spc="-1" dirty="0">
              <a:latin typeface="Arial"/>
            </a:endParaRPr>
          </a:p>
        </p:txBody>
      </p:sp>
      <p:sp>
        <p:nvSpPr>
          <p:cNvPr id="172" name="CustomShape 3">
            <a:extLst>
              <a:ext uri="{FF2B5EF4-FFF2-40B4-BE49-F238E27FC236}">
                <a16:creationId xmlns:a16="http://schemas.microsoft.com/office/drawing/2014/main" id="{2E534F61-C20B-71CE-3D55-1C0C4EBB4EF7}"/>
              </a:ext>
            </a:extLst>
          </p:cNvPr>
          <p:cNvSpPr/>
          <p:nvPr/>
        </p:nvSpPr>
        <p:spPr>
          <a:xfrm>
            <a:off x="4023244" y="8917573"/>
            <a:ext cx="3076248" cy="467945"/>
          </a:xfrm>
          <a:prstGeom prst="rect">
            <a:avLst/>
          </a:prstGeom>
          <a:noFill/>
          <a:ln>
            <a:noFill/>
          </a:ln>
        </p:spPr>
        <p:style>
          <a:lnRef idx="0">
            <a:scrgbClr r="0" g="0" b="0"/>
          </a:lnRef>
          <a:fillRef idx="0">
            <a:scrgbClr r="0" g="0" b="0"/>
          </a:fillRef>
          <a:effectRef idx="0">
            <a:scrgbClr r="0" g="0" b="0"/>
          </a:effectRef>
          <a:fontRef idx="minor"/>
        </p:style>
        <p:txBody>
          <a:bodyPr lIns="92745" tIns="46373" rIns="92745" bIns="46373" anchor="b">
            <a:noAutofit/>
          </a:bodyPr>
          <a:lstStyle/>
          <a:p>
            <a:pPr algn="r">
              <a:lnSpc>
                <a:spcPct val="100000"/>
              </a:lnSpc>
            </a:pPr>
            <a:fld id="{21FE5C4E-9031-4F1F-90E6-F9F5A6C64CA7}" type="slidenum">
              <a:rPr lang="en-US" sz="1200" spc="-1">
                <a:solidFill>
                  <a:srgbClr val="000000"/>
                </a:solidFill>
              </a:rPr>
              <a:t>17</a:t>
            </a:fld>
            <a:endParaRPr lang="en-US" sz="1200" spc="-1">
              <a:latin typeface="Arial"/>
            </a:endParaRPr>
          </a:p>
        </p:txBody>
      </p:sp>
    </p:spTree>
    <p:extLst>
      <p:ext uri="{BB962C8B-B14F-4D97-AF65-F5344CB8AC3E}">
        <p14:creationId xmlns:p14="http://schemas.microsoft.com/office/powerpoint/2010/main" val="32080801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PlaceHolder 1"/>
          <p:cNvSpPr>
            <a:spLocks noGrp="1" noRot="1" noChangeAspect="1"/>
          </p:cNvSpPr>
          <p:nvPr>
            <p:ph type="sldImg"/>
          </p:nvPr>
        </p:nvSpPr>
        <p:spPr>
          <a:xfrm>
            <a:off x="1204913" y="704850"/>
            <a:ext cx="4691062" cy="3517900"/>
          </a:xfrm>
          <a:prstGeom prst="rect">
            <a:avLst/>
          </a:prstGeom>
        </p:spPr>
      </p:sp>
      <p:sp>
        <p:nvSpPr>
          <p:cNvPr id="174" name="PlaceHolder 2"/>
          <p:cNvSpPr>
            <a:spLocks noGrp="1"/>
          </p:cNvSpPr>
          <p:nvPr>
            <p:ph type="body"/>
          </p:nvPr>
        </p:nvSpPr>
        <p:spPr>
          <a:xfrm>
            <a:off x="710247" y="4459526"/>
            <a:ext cx="5680489" cy="4223335"/>
          </a:xfrm>
          <a:prstGeom prst="rect">
            <a:avLst/>
          </a:prstGeom>
        </p:spPr>
        <p:txBody>
          <a:bodyPr lIns="0" tIns="0" rIns="0" bIns="0">
            <a:noAutofit/>
          </a:bodyPr>
          <a:lstStyle/>
          <a:p>
            <a:endParaRPr lang="en-US" sz="2100" spc="-1">
              <a:latin typeface="Arial"/>
            </a:endParaRPr>
          </a:p>
        </p:txBody>
      </p:sp>
      <p:sp>
        <p:nvSpPr>
          <p:cNvPr id="175" name="CustomShape 3"/>
          <p:cNvSpPr/>
          <p:nvPr/>
        </p:nvSpPr>
        <p:spPr>
          <a:xfrm>
            <a:off x="4023244" y="8917573"/>
            <a:ext cx="3076248" cy="467945"/>
          </a:xfrm>
          <a:prstGeom prst="rect">
            <a:avLst/>
          </a:prstGeom>
          <a:noFill/>
          <a:ln>
            <a:noFill/>
          </a:ln>
        </p:spPr>
        <p:style>
          <a:lnRef idx="0">
            <a:scrgbClr r="0" g="0" b="0"/>
          </a:lnRef>
          <a:fillRef idx="0">
            <a:scrgbClr r="0" g="0" b="0"/>
          </a:fillRef>
          <a:effectRef idx="0">
            <a:scrgbClr r="0" g="0" b="0"/>
          </a:effectRef>
          <a:fontRef idx="minor"/>
        </p:style>
        <p:txBody>
          <a:bodyPr lIns="92745" tIns="46373" rIns="92745" bIns="46373" anchor="b">
            <a:noAutofit/>
          </a:bodyPr>
          <a:lstStyle/>
          <a:p>
            <a:pPr algn="r">
              <a:lnSpc>
                <a:spcPct val="100000"/>
              </a:lnSpc>
            </a:pPr>
            <a:fld id="{C2403FB3-31A9-46B0-8DCF-27765DCAF90F}" type="slidenum">
              <a:rPr lang="en-US" sz="1200" spc="-1">
                <a:solidFill>
                  <a:srgbClr val="000000"/>
                </a:solidFill>
              </a:rPr>
              <a:t>18</a:t>
            </a:fld>
            <a:endParaRPr lang="en-US" sz="1200" spc="-1">
              <a:latin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PlaceHolder 1"/>
          <p:cNvSpPr>
            <a:spLocks noGrp="1" noRot="1" noChangeAspect="1"/>
          </p:cNvSpPr>
          <p:nvPr>
            <p:ph type="sldImg"/>
          </p:nvPr>
        </p:nvSpPr>
        <p:spPr>
          <a:xfrm>
            <a:off x="1204913" y="704850"/>
            <a:ext cx="4691062" cy="3517900"/>
          </a:xfrm>
          <a:prstGeom prst="rect">
            <a:avLst/>
          </a:prstGeom>
        </p:spPr>
      </p:sp>
      <p:sp>
        <p:nvSpPr>
          <p:cNvPr id="123" name="PlaceHolder 2"/>
          <p:cNvSpPr>
            <a:spLocks noGrp="1"/>
          </p:cNvSpPr>
          <p:nvPr>
            <p:ph type="body"/>
          </p:nvPr>
        </p:nvSpPr>
        <p:spPr>
          <a:xfrm>
            <a:off x="710247" y="4459526"/>
            <a:ext cx="5680489" cy="4223335"/>
          </a:xfrm>
          <a:prstGeom prst="rect">
            <a:avLst/>
          </a:prstGeom>
        </p:spPr>
        <p:txBody>
          <a:bodyPr lIns="0" tIns="0" rIns="0" bIns="0">
            <a:noAutofit/>
          </a:bodyPr>
          <a:lstStyle/>
          <a:p>
            <a:endParaRPr lang="en-US" sz="2100" spc="-1">
              <a:latin typeface="Arial"/>
            </a:endParaRPr>
          </a:p>
        </p:txBody>
      </p:sp>
      <p:sp>
        <p:nvSpPr>
          <p:cNvPr id="124" name="CustomShape 3"/>
          <p:cNvSpPr/>
          <p:nvPr/>
        </p:nvSpPr>
        <p:spPr>
          <a:xfrm>
            <a:off x="4023244" y="8917573"/>
            <a:ext cx="3076248" cy="467945"/>
          </a:xfrm>
          <a:prstGeom prst="rect">
            <a:avLst/>
          </a:prstGeom>
          <a:noFill/>
          <a:ln>
            <a:noFill/>
          </a:ln>
        </p:spPr>
        <p:style>
          <a:lnRef idx="0">
            <a:scrgbClr r="0" g="0" b="0"/>
          </a:lnRef>
          <a:fillRef idx="0">
            <a:scrgbClr r="0" g="0" b="0"/>
          </a:fillRef>
          <a:effectRef idx="0">
            <a:scrgbClr r="0" g="0" b="0"/>
          </a:effectRef>
          <a:fontRef idx="minor"/>
        </p:style>
        <p:txBody>
          <a:bodyPr lIns="92745" tIns="46373" rIns="92745" bIns="46373" anchor="b">
            <a:noAutofit/>
          </a:bodyPr>
          <a:lstStyle/>
          <a:p>
            <a:pPr algn="r">
              <a:lnSpc>
                <a:spcPct val="100000"/>
              </a:lnSpc>
            </a:pPr>
            <a:fld id="{60EBD26B-4F47-4EBE-B947-4E923169746A}" type="slidenum">
              <a:rPr lang="en-US" sz="1200" spc="-1">
                <a:solidFill>
                  <a:srgbClr val="000000"/>
                </a:solidFill>
              </a:rPr>
              <a:t>2</a:t>
            </a:fld>
            <a:endParaRPr lang="en-US" sz="1200" spc="-1">
              <a:latin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PlaceHolder 1"/>
          <p:cNvSpPr>
            <a:spLocks noGrp="1" noRot="1" noChangeAspect="1"/>
          </p:cNvSpPr>
          <p:nvPr>
            <p:ph type="sldImg"/>
          </p:nvPr>
        </p:nvSpPr>
        <p:spPr>
          <a:xfrm>
            <a:off x="1204913" y="704850"/>
            <a:ext cx="4691062" cy="3517900"/>
          </a:xfrm>
          <a:prstGeom prst="rect">
            <a:avLst/>
          </a:prstGeom>
        </p:spPr>
      </p:sp>
      <p:sp>
        <p:nvSpPr>
          <p:cNvPr id="138" name="PlaceHolder 2"/>
          <p:cNvSpPr>
            <a:spLocks noGrp="1"/>
          </p:cNvSpPr>
          <p:nvPr>
            <p:ph type="body"/>
          </p:nvPr>
        </p:nvSpPr>
        <p:spPr>
          <a:xfrm>
            <a:off x="710247" y="4459526"/>
            <a:ext cx="5680489" cy="4223335"/>
          </a:xfrm>
          <a:prstGeom prst="rect">
            <a:avLst/>
          </a:prstGeom>
        </p:spPr>
        <p:txBody>
          <a:bodyPr lIns="0" tIns="0" rIns="0" bIns="0">
            <a:noAutofit/>
          </a:bodyPr>
          <a:lstStyle/>
          <a:p>
            <a:endParaRPr lang="en-US" sz="2100" spc="-1">
              <a:latin typeface="Arial"/>
            </a:endParaRPr>
          </a:p>
        </p:txBody>
      </p:sp>
      <p:sp>
        <p:nvSpPr>
          <p:cNvPr id="139" name="CustomShape 3"/>
          <p:cNvSpPr/>
          <p:nvPr/>
        </p:nvSpPr>
        <p:spPr>
          <a:xfrm>
            <a:off x="4023244" y="8917573"/>
            <a:ext cx="3076248" cy="467945"/>
          </a:xfrm>
          <a:prstGeom prst="rect">
            <a:avLst/>
          </a:prstGeom>
          <a:noFill/>
          <a:ln>
            <a:noFill/>
          </a:ln>
        </p:spPr>
        <p:style>
          <a:lnRef idx="0">
            <a:scrgbClr r="0" g="0" b="0"/>
          </a:lnRef>
          <a:fillRef idx="0">
            <a:scrgbClr r="0" g="0" b="0"/>
          </a:fillRef>
          <a:effectRef idx="0">
            <a:scrgbClr r="0" g="0" b="0"/>
          </a:effectRef>
          <a:fontRef idx="minor"/>
        </p:style>
        <p:txBody>
          <a:bodyPr lIns="92745" tIns="46373" rIns="92745" bIns="46373" anchor="b">
            <a:noAutofit/>
          </a:bodyPr>
          <a:lstStyle/>
          <a:p>
            <a:pPr algn="r">
              <a:lnSpc>
                <a:spcPct val="100000"/>
              </a:lnSpc>
            </a:pPr>
            <a:fld id="{45000E4D-C281-41A4-B219-1A7BC9221295}" type="slidenum">
              <a:rPr lang="en-US" sz="1200" spc="-1">
                <a:solidFill>
                  <a:srgbClr val="000000"/>
                </a:solidFill>
              </a:rPr>
              <a:t>3</a:t>
            </a:fld>
            <a:endParaRPr lang="en-US" sz="1200" spc="-1">
              <a:latin typeface="Arial"/>
            </a:endParaRPr>
          </a:p>
        </p:txBody>
      </p:sp>
    </p:spTree>
    <p:extLst>
      <p:ext uri="{BB962C8B-B14F-4D97-AF65-F5344CB8AC3E}">
        <p14:creationId xmlns:p14="http://schemas.microsoft.com/office/powerpoint/2010/main" val="10573160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88D3C-071D-2F1D-0262-1B460A767994}"/>
            </a:ext>
          </a:extLst>
        </p:cNvPr>
        <p:cNvGrpSpPr/>
        <p:nvPr/>
      </p:nvGrpSpPr>
      <p:grpSpPr>
        <a:xfrm>
          <a:off x="0" y="0"/>
          <a:ext cx="0" cy="0"/>
          <a:chOff x="0" y="0"/>
          <a:chExt cx="0" cy="0"/>
        </a:xfrm>
      </p:grpSpPr>
      <p:sp>
        <p:nvSpPr>
          <p:cNvPr id="137" name="PlaceHolder 1">
            <a:extLst>
              <a:ext uri="{FF2B5EF4-FFF2-40B4-BE49-F238E27FC236}">
                <a16:creationId xmlns:a16="http://schemas.microsoft.com/office/drawing/2014/main" id="{2E516A59-5E96-F6E5-2315-7ACF154988F8}"/>
              </a:ext>
            </a:extLst>
          </p:cNvPr>
          <p:cNvSpPr>
            <a:spLocks noGrp="1" noRot="1" noChangeAspect="1"/>
          </p:cNvSpPr>
          <p:nvPr>
            <p:ph type="sldImg"/>
          </p:nvPr>
        </p:nvSpPr>
        <p:spPr>
          <a:xfrm>
            <a:off x="1204913" y="704850"/>
            <a:ext cx="4691062" cy="3517900"/>
          </a:xfrm>
          <a:prstGeom prst="rect">
            <a:avLst/>
          </a:prstGeom>
        </p:spPr>
      </p:sp>
      <p:sp>
        <p:nvSpPr>
          <p:cNvPr id="138" name="PlaceHolder 2">
            <a:extLst>
              <a:ext uri="{FF2B5EF4-FFF2-40B4-BE49-F238E27FC236}">
                <a16:creationId xmlns:a16="http://schemas.microsoft.com/office/drawing/2014/main" id="{4BEFC8B6-1F73-04AC-0094-8659A440ECF6}"/>
              </a:ext>
            </a:extLst>
          </p:cNvPr>
          <p:cNvSpPr>
            <a:spLocks noGrp="1"/>
          </p:cNvSpPr>
          <p:nvPr>
            <p:ph type="body"/>
          </p:nvPr>
        </p:nvSpPr>
        <p:spPr>
          <a:xfrm>
            <a:off x="710247" y="4459526"/>
            <a:ext cx="5680489" cy="4223335"/>
          </a:xfrm>
          <a:prstGeom prst="rect">
            <a:avLst/>
          </a:prstGeom>
        </p:spPr>
        <p:txBody>
          <a:bodyPr lIns="0" tIns="0" rIns="0" bIns="0">
            <a:noAutofit/>
          </a:bodyPr>
          <a:lstStyle/>
          <a:p>
            <a:endParaRPr lang="en-US" sz="2100" spc="-1">
              <a:latin typeface="Arial"/>
            </a:endParaRPr>
          </a:p>
        </p:txBody>
      </p:sp>
      <p:sp>
        <p:nvSpPr>
          <p:cNvPr id="139" name="CustomShape 3">
            <a:extLst>
              <a:ext uri="{FF2B5EF4-FFF2-40B4-BE49-F238E27FC236}">
                <a16:creationId xmlns:a16="http://schemas.microsoft.com/office/drawing/2014/main" id="{A289B4F3-5E1B-3B4D-E1F6-3131A75FEAB6}"/>
              </a:ext>
            </a:extLst>
          </p:cNvPr>
          <p:cNvSpPr/>
          <p:nvPr/>
        </p:nvSpPr>
        <p:spPr>
          <a:xfrm>
            <a:off x="4023244" y="8917573"/>
            <a:ext cx="3076248" cy="467945"/>
          </a:xfrm>
          <a:prstGeom prst="rect">
            <a:avLst/>
          </a:prstGeom>
          <a:noFill/>
          <a:ln>
            <a:noFill/>
          </a:ln>
        </p:spPr>
        <p:style>
          <a:lnRef idx="0">
            <a:scrgbClr r="0" g="0" b="0"/>
          </a:lnRef>
          <a:fillRef idx="0">
            <a:scrgbClr r="0" g="0" b="0"/>
          </a:fillRef>
          <a:effectRef idx="0">
            <a:scrgbClr r="0" g="0" b="0"/>
          </a:effectRef>
          <a:fontRef idx="minor"/>
        </p:style>
        <p:txBody>
          <a:bodyPr lIns="92745" tIns="46373" rIns="92745" bIns="46373" anchor="b">
            <a:noAutofit/>
          </a:bodyPr>
          <a:lstStyle/>
          <a:p>
            <a:pPr algn="r">
              <a:lnSpc>
                <a:spcPct val="100000"/>
              </a:lnSpc>
            </a:pPr>
            <a:fld id="{45000E4D-C281-41A4-B219-1A7BC9221295}" type="slidenum">
              <a:rPr lang="en-US" sz="1200" spc="-1">
                <a:solidFill>
                  <a:srgbClr val="000000"/>
                </a:solidFill>
              </a:rPr>
              <a:t>4</a:t>
            </a:fld>
            <a:endParaRPr lang="en-US" sz="1200" spc="-1">
              <a:latin typeface="Arial"/>
            </a:endParaRPr>
          </a:p>
        </p:txBody>
      </p:sp>
    </p:spTree>
    <p:extLst>
      <p:ext uri="{BB962C8B-B14F-4D97-AF65-F5344CB8AC3E}">
        <p14:creationId xmlns:p14="http://schemas.microsoft.com/office/powerpoint/2010/main" val="9887850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PlaceHolder 1"/>
          <p:cNvSpPr>
            <a:spLocks noGrp="1" noRot="1" noChangeAspect="1"/>
          </p:cNvSpPr>
          <p:nvPr>
            <p:ph type="sldImg"/>
          </p:nvPr>
        </p:nvSpPr>
        <p:spPr>
          <a:xfrm>
            <a:off x="1204913" y="704850"/>
            <a:ext cx="4691062" cy="3517900"/>
          </a:xfrm>
          <a:prstGeom prst="rect">
            <a:avLst/>
          </a:prstGeom>
        </p:spPr>
      </p:sp>
      <p:sp>
        <p:nvSpPr>
          <p:cNvPr id="138" name="PlaceHolder 2"/>
          <p:cNvSpPr>
            <a:spLocks noGrp="1"/>
          </p:cNvSpPr>
          <p:nvPr>
            <p:ph type="body"/>
          </p:nvPr>
        </p:nvSpPr>
        <p:spPr>
          <a:xfrm>
            <a:off x="710247" y="4459526"/>
            <a:ext cx="5680489" cy="4223335"/>
          </a:xfrm>
          <a:prstGeom prst="rect">
            <a:avLst/>
          </a:prstGeom>
        </p:spPr>
        <p:txBody>
          <a:bodyPr lIns="0" tIns="0" rIns="0" bIns="0">
            <a:noAutofit/>
          </a:bodyPr>
          <a:lstStyle/>
          <a:p>
            <a:endParaRPr lang="en-US" sz="2100" spc="-1">
              <a:latin typeface="Arial"/>
            </a:endParaRPr>
          </a:p>
        </p:txBody>
      </p:sp>
      <p:sp>
        <p:nvSpPr>
          <p:cNvPr id="139" name="CustomShape 3"/>
          <p:cNvSpPr/>
          <p:nvPr/>
        </p:nvSpPr>
        <p:spPr>
          <a:xfrm>
            <a:off x="4023244" y="8917573"/>
            <a:ext cx="3076248" cy="467945"/>
          </a:xfrm>
          <a:prstGeom prst="rect">
            <a:avLst/>
          </a:prstGeom>
          <a:noFill/>
          <a:ln>
            <a:noFill/>
          </a:ln>
        </p:spPr>
        <p:style>
          <a:lnRef idx="0">
            <a:scrgbClr r="0" g="0" b="0"/>
          </a:lnRef>
          <a:fillRef idx="0">
            <a:scrgbClr r="0" g="0" b="0"/>
          </a:fillRef>
          <a:effectRef idx="0">
            <a:scrgbClr r="0" g="0" b="0"/>
          </a:effectRef>
          <a:fontRef idx="minor"/>
        </p:style>
        <p:txBody>
          <a:bodyPr lIns="92745" tIns="46373" rIns="92745" bIns="46373" anchor="b">
            <a:noAutofit/>
          </a:bodyPr>
          <a:lstStyle/>
          <a:p>
            <a:pPr algn="r">
              <a:lnSpc>
                <a:spcPct val="100000"/>
              </a:lnSpc>
            </a:pPr>
            <a:fld id="{45000E4D-C281-41A4-B219-1A7BC9221295}" type="slidenum">
              <a:rPr lang="en-US" sz="1200" spc="-1">
                <a:solidFill>
                  <a:srgbClr val="000000"/>
                </a:solidFill>
              </a:rPr>
              <a:t>5</a:t>
            </a:fld>
            <a:endParaRPr lang="en-US" sz="1200" spc="-1">
              <a:latin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5284F-21BA-E77F-C3D8-DDA66D3B991F}"/>
            </a:ext>
          </a:extLst>
        </p:cNvPr>
        <p:cNvGrpSpPr/>
        <p:nvPr/>
      </p:nvGrpSpPr>
      <p:grpSpPr>
        <a:xfrm>
          <a:off x="0" y="0"/>
          <a:ext cx="0" cy="0"/>
          <a:chOff x="0" y="0"/>
          <a:chExt cx="0" cy="0"/>
        </a:xfrm>
      </p:grpSpPr>
      <p:sp>
        <p:nvSpPr>
          <p:cNvPr id="167" name="PlaceHolder 1">
            <a:extLst>
              <a:ext uri="{FF2B5EF4-FFF2-40B4-BE49-F238E27FC236}">
                <a16:creationId xmlns:a16="http://schemas.microsoft.com/office/drawing/2014/main" id="{B5C1BA33-312B-49E2-57D5-84B32BE7CD3C}"/>
              </a:ext>
            </a:extLst>
          </p:cNvPr>
          <p:cNvSpPr>
            <a:spLocks noGrp="1" noRot="1" noChangeAspect="1"/>
          </p:cNvSpPr>
          <p:nvPr>
            <p:ph type="sldImg"/>
          </p:nvPr>
        </p:nvSpPr>
        <p:spPr>
          <a:xfrm>
            <a:off x="1204913" y="704850"/>
            <a:ext cx="4691062" cy="3517900"/>
          </a:xfrm>
          <a:prstGeom prst="rect">
            <a:avLst/>
          </a:prstGeom>
        </p:spPr>
      </p:sp>
      <p:sp>
        <p:nvSpPr>
          <p:cNvPr id="168" name="PlaceHolder 2">
            <a:extLst>
              <a:ext uri="{FF2B5EF4-FFF2-40B4-BE49-F238E27FC236}">
                <a16:creationId xmlns:a16="http://schemas.microsoft.com/office/drawing/2014/main" id="{40C8C25F-E7BE-E745-FB0F-D92A7B0441AC}"/>
              </a:ext>
            </a:extLst>
          </p:cNvPr>
          <p:cNvSpPr>
            <a:spLocks noGrp="1"/>
          </p:cNvSpPr>
          <p:nvPr>
            <p:ph type="body"/>
          </p:nvPr>
        </p:nvSpPr>
        <p:spPr>
          <a:xfrm>
            <a:off x="710247" y="4459526"/>
            <a:ext cx="5680489" cy="4223335"/>
          </a:xfrm>
          <a:prstGeom prst="rect">
            <a:avLst/>
          </a:prstGeom>
        </p:spPr>
        <p:txBody>
          <a:bodyPr lIns="0" tIns="0" rIns="0" bIns="0">
            <a:noAutofit/>
          </a:bodyPr>
          <a:lstStyle/>
          <a:p>
            <a:endParaRPr lang="en-US" sz="2100" spc="-1">
              <a:latin typeface="Arial"/>
            </a:endParaRPr>
          </a:p>
        </p:txBody>
      </p:sp>
      <p:sp>
        <p:nvSpPr>
          <p:cNvPr id="169" name="CustomShape 3">
            <a:extLst>
              <a:ext uri="{FF2B5EF4-FFF2-40B4-BE49-F238E27FC236}">
                <a16:creationId xmlns:a16="http://schemas.microsoft.com/office/drawing/2014/main" id="{2FB78819-2E9D-83E3-B1C1-0BE89D61CAF3}"/>
              </a:ext>
            </a:extLst>
          </p:cNvPr>
          <p:cNvSpPr/>
          <p:nvPr/>
        </p:nvSpPr>
        <p:spPr>
          <a:xfrm>
            <a:off x="4023244" y="8917573"/>
            <a:ext cx="3076248" cy="467945"/>
          </a:xfrm>
          <a:prstGeom prst="rect">
            <a:avLst/>
          </a:prstGeom>
          <a:noFill/>
          <a:ln>
            <a:noFill/>
          </a:ln>
        </p:spPr>
        <p:style>
          <a:lnRef idx="0">
            <a:scrgbClr r="0" g="0" b="0"/>
          </a:lnRef>
          <a:fillRef idx="0">
            <a:scrgbClr r="0" g="0" b="0"/>
          </a:fillRef>
          <a:effectRef idx="0">
            <a:scrgbClr r="0" g="0" b="0"/>
          </a:effectRef>
          <a:fontRef idx="minor"/>
        </p:style>
        <p:txBody>
          <a:bodyPr lIns="92745" tIns="46373" rIns="92745" bIns="46373" anchor="b">
            <a:noAutofit/>
          </a:bodyPr>
          <a:lstStyle/>
          <a:p>
            <a:pPr algn="r">
              <a:lnSpc>
                <a:spcPct val="100000"/>
              </a:lnSpc>
            </a:pPr>
            <a:fld id="{87ACDFD7-6C11-41CC-B874-141552728228}" type="slidenum">
              <a:rPr lang="en-US" sz="1200" spc="-1">
                <a:solidFill>
                  <a:srgbClr val="000000"/>
                </a:solidFill>
              </a:rPr>
              <a:t>6</a:t>
            </a:fld>
            <a:endParaRPr lang="en-US" sz="1200" spc="-1">
              <a:latin typeface="Arial"/>
            </a:endParaRPr>
          </a:p>
        </p:txBody>
      </p:sp>
    </p:spTree>
    <p:extLst>
      <p:ext uri="{BB962C8B-B14F-4D97-AF65-F5344CB8AC3E}">
        <p14:creationId xmlns:p14="http://schemas.microsoft.com/office/powerpoint/2010/main" val="457290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1A3DE-1F40-86E8-C313-012ECCA90855}"/>
            </a:ext>
          </a:extLst>
        </p:cNvPr>
        <p:cNvGrpSpPr/>
        <p:nvPr/>
      </p:nvGrpSpPr>
      <p:grpSpPr>
        <a:xfrm>
          <a:off x="0" y="0"/>
          <a:ext cx="0" cy="0"/>
          <a:chOff x="0" y="0"/>
          <a:chExt cx="0" cy="0"/>
        </a:xfrm>
      </p:grpSpPr>
      <p:sp>
        <p:nvSpPr>
          <p:cNvPr id="167" name="PlaceHolder 1">
            <a:extLst>
              <a:ext uri="{FF2B5EF4-FFF2-40B4-BE49-F238E27FC236}">
                <a16:creationId xmlns:a16="http://schemas.microsoft.com/office/drawing/2014/main" id="{A9B79913-F176-E493-DD4A-02AD0F8ADDF3}"/>
              </a:ext>
            </a:extLst>
          </p:cNvPr>
          <p:cNvSpPr>
            <a:spLocks noGrp="1" noRot="1" noChangeAspect="1"/>
          </p:cNvSpPr>
          <p:nvPr>
            <p:ph type="sldImg"/>
          </p:nvPr>
        </p:nvSpPr>
        <p:spPr>
          <a:xfrm>
            <a:off x="1204913" y="704850"/>
            <a:ext cx="4691062" cy="3517900"/>
          </a:xfrm>
          <a:prstGeom prst="rect">
            <a:avLst/>
          </a:prstGeom>
        </p:spPr>
      </p:sp>
      <p:sp>
        <p:nvSpPr>
          <p:cNvPr id="168" name="PlaceHolder 2">
            <a:extLst>
              <a:ext uri="{FF2B5EF4-FFF2-40B4-BE49-F238E27FC236}">
                <a16:creationId xmlns:a16="http://schemas.microsoft.com/office/drawing/2014/main" id="{FA3B76E8-2598-2290-E172-107D7C692932}"/>
              </a:ext>
            </a:extLst>
          </p:cNvPr>
          <p:cNvSpPr>
            <a:spLocks noGrp="1"/>
          </p:cNvSpPr>
          <p:nvPr>
            <p:ph type="body"/>
          </p:nvPr>
        </p:nvSpPr>
        <p:spPr>
          <a:xfrm>
            <a:off x="710247" y="4459526"/>
            <a:ext cx="5680489" cy="4223335"/>
          </a:xfrm>
          <a:prstGeom prst="rect">
            <a:avLst/>
          </a:prstGeom>
        </p:spPr>
        <p:txBody>
          <a:bodyPr lIns="0" tIns="0" rIns="0" bIns="0">
            <a:noAutofit/>
          </a:bodyPr>
          <a:lstStyle/>
          <a:p>
            <a:endParaRPr lang="en-US" sz="2100" spc="-1">
              <a:latin typeface="Arial"/>
            </a:endParaRPr>
          </a:p>
        </p:txBody>
      </p:sp>
      <p:sp>
        <p:nvSpPr>
          <p:cNvPr id="169" name="CustomShape 3">
            <a:extLst>
              <a:ext uri="{FF2B5EF4-FFF2-40B4-BE49-F238E27FC236}">
                <a16:creationId xmlns:a16="http://schemas.microsoft.com/office/drawing/2014/main" id="{0656DC83-2A68-5AD2-CEA2-1F020309EC66}"/>
              </a:ext>
            </a:extLst>
          </p:cNvPr>
          <p:cNvSpPr/>
          <p:nvPr/>
        </p:nvSpPr>
        <p:spPr>
          <a:xfrm>
            <a:off x="4023244" y="8917573"/>
            <a:ext cx="3076248" cy="467945"/>
          </a:xfrm>
          <a:prstGeom prst="rect">
            <a:avLst/>
          </a:prstGeom>
          <a:noFill/>
          <a:ln>
            <a:noFill/>
          </a:ln>
        </p:spPr>
        <p:style>
          <a:lnRef idx="0">
            <a:scrgbClr r="0" g="0" b="0"/>
          </a:lnRef>
          <a:fillRef idx="0">
            <a:scrgbClr r="0" g="0" b="0"/>
          </a:fillRef>
          <a:effectRef idx="0">
            <a:scrgbClr r="0" g="0" b="0"/>
          </a:effectRef>
          <a:fontRef idx="minor"/>
        </p:style>
        <p:txBody>
          <a:bodyPr lIns="92745" tIns="46373" rIns="92745" bIns="46373" anchor="b">
            <a:noAutofit/>
          </a:bodyPr>
          <a:lstStyle/>
          <a:p>
            <a:pPr algn="r">
              <a:lnSpc>
                <a:spcPct val="100000"/>
              </a:lnSpc>
            </a:pPr>
            <a:fld id="{87ACDFD7-6C11-41CC-B874-141552728228}" type="slidenum">
              <a:rPr lang="en-US" sz="1200" spc="-1">
                <a:solidFill>
                  <a:srgbClr val="000000"/>
                </a:solidFill>
              </a:rPr>
              <a:t>7</a:t>
            </a:fld>
            <a:endParaRPr lang="en-US" sz="1200" spc="-1">
              <a:latin typeface="Arial"/>
            </a:endParaRPr>
          </a:p>
        </p:txBody>
      </p:sp>
    </p:spTree>
    <p:extLst>
      <p:ext uri="{BB962C8B-B14F-4D97-AF65-F5344CB8AC3E}">
        <p14:creationId xmlns:p14="http://schemas.microsoft.com/office/powerpoint/2010/main" val="10197032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A2B4E-8F9B-C34C-B68C-B3B0E4C4DE80}"/>
            </a:ext>
          </a:extLst>
        </p:cNvPr>
        <p:cNvGrpSpPr/>
        <p:nvPr/>
      </p:nvGrpSpPr>
      <p:grpSpPr>
        <a:xfrm>
          <a:off x="0" y="0"/>
          <a:ext cx="0" cy="0"/>
          <a:chOff x="0" y="0"/>
          <a:chExt cx="0" cy="0"/>
        </a:xfrm>
      </p:grpSpPr>
      <p:sp>
        <p:nvSpPr>
          <p:cNvPr id="167" name="PlaceHolder 1">
            <a:extLst>
              <a:ext uri="{FF2B5EF4-FFF2-40B4-BE49-F238E27FC236}">
                <a16:creationId xmlns:a16="http://schemas.microsoft.com/office/drawing/2014/main" id="{8DF17D52-82F6-D739-5158-008BCD17E443}"/>
              </a:ext>
            </a:extLst>
          </p:cNvPr>
          <p:cNvSpPr>
            <a:spLocks noGrp="1" noRot="1" noChangeAspect="1"/>
          </p:cNvSpPr>
          <p:nvPr>
            <p:ph type="sldImg"/>
          </p:nvPr>
        </p:nvSpPr>
        <p:spPr>
          <a:xfrm>
            <a:off x="1204913" y="704850"/>
            <a:ext cx="4691062" cy="3517900"/>
          </a:xfrm>
          <a:prstGeom prst="rect">
            <a:avLst/>
          </a:prstGeom>
        </p:spPr>
      </p:sp>
      <p:sp>
        <p:nvSpPr>
          <p:cNvPr id="168" name="PlaceHolder 2">
            <a:extLst>
              <a:ext uri="{FF2B5EF4-FFF2-40B4-BE49-F238E27FC236}">
                <a16:creationId xmlns:a16="http://schemas.microsoft.com/office/drawing/2014/main" id="{B1ADA499-E6EE-28ED-CF98-CC229B183793}"/>
              </a:ext>
            </a:extLst>
          </p:cNvPr>
          <p:cNvSpPr>
            <a:spLocks noGrp="1"/>
          </p:cNvSpPr>
          <p:nvPr>
            <p:ph type="body"/>
          </p:nvPr>
        </p:nvSpPr>
        <p:spPr>
          <a:xfrm>
            <a:off x="710247" y="4459526"/>
            <a:ext cx="5680489" cy="4223335"/>
          </a:xfrm>
          <a:prstGeom prst="rect">
            <a:avLst/>
          </a:prstGeom>
        </p:spPr>
        <p:txBody>
          <a:bodyPr lIns="0" tIns="0" rIns="0" bIns="0">
            <a:noAutofit/>
          </a:bodyPr>
          <a:lstStyle/>
          <a:p>
            <a:endParaRPr lang="en-US" sz="2100" spc="-1">
              <a:latin typeface="Arial"/>
            </a:endParaRPr>
          </a:p>
        </p:txBody>
      </p:sp>
      <p:sp>
        <p:nvSpPr>
          <p:cNvPr id="169" name="CustomShape 3">
            <a:extLst>
              <a:ext uri="{FF2B5EF4-FFF2-40B4-BE49-F238E27FC236}">
                <a16:creationId xmlns:a16="http://schemas.microsoft.com/office/drawing/2014/main" id="{49A416CE-5CC5-BCC2-9A7A-252D0F58F5DF}"/>
              </a:ext>
            </a:extLst>
          </p:cNvPr>
          <p:cNvSpPr/>
          <p:nvPr/>
        </p:nvSpPr>
        <p:spPr>
          <a:xfrm>
            <a:off x="4023244" y="8917573"/>
            <a:ext cx="3076248" cy="467945"/>
          </a:xfrm>
          <a:prstGeom prst="rect">
            <a:avLst/>
          </a:prstGeom>
          <a:noFill/>
          <a:ln>
            <a:noFill/>
          </a:ln>
        </p:spPr>
        <p:style>
          <a:lnRef idx="0">
            <a:scrgbClr r="0" g="0" b="0"/>
          </a:lnRef>
          <a:fillRef idx="0">
            <a:scrgbClr r="0" g="0" b="0"/>
          </a:fillRef>
          <a:effectRef idx="0">
            <a:scrgbClr r="0" g="0" b="0"/>
          </a:effectRef>
          <a:fontRef idx="minor"/>
        </p:style>
        <p:txBody>
          <a:bodyPr lIns="92745" tIns="46373" rIns="92745" bIns="46373" anchor="b">
            <a:noAutofit/>
          </a:bodyPr>
          <a:lstStyle/>
          <a:p>
            <a:pPr algn="r">
              <a:lnSpc>
                <a:spcPct val="100000"/>
              </a:lnSpc>
            </a:pPr>
            <a:fld id="{87ACDFD7-6C11-41CC-B874-141552728228}" type="slidenum">
              <a:rPr lang="en-US" sz="1200" spc="-1">
                <a:solidFill>
                  <a:srgbClr val="000000"/>
                </a:solidFill>
              </a:rPr>
              <a:t>8</a:t>
            </a:fld>
            <a:endParaRPr lang="en-US" sz="1200" spc="-1">
              <a:latin typeface="Arial"/>
            </a:endParaRPr>
          </a:p>
        </p:txBody>
      </p:sp>
    </p:spTree>
    <p:extLst>
      <p:ext uri="{BB962C8B-B14F-4D97-AF65-F5344CB8AC3E}">
        <p14:creationId xmlns:p14="http://schemas.microsoft.com/office/powerpoint/2010/main" val="11462338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PlaceHolder 1"/>
          <p:cNvSpPr>
            <a:spLocks noGrp="1" noRot="1" noChangeAspect="1"/>
          </p:cNvSpPr>
          <p:nvPr>
            <p:ph type="sldImg"/>
          </p:nvPr>
        </p:nvSpPr>
        <p:spPr>
          <a:xfrm>
            <a:off x="1204913" y="704850"/>
            <a:ext cx="4691062" cy="3517900"/>
          </a:xfrm>
          <a:prstGeom prst="rect">
            <a:avLst/>
          </a:prstGeom>
        </p:spPr>
      </p:sp>
      <p:sp>
        <p:nvSpPr>
          <p:cNvPr id="138" name="PlaceHolder 2"/>
          <p:cNvSpPr>
            <a:spLocks noGrp="1"/>
          </p:cNvSpPr>
          <p:nvPr>
            <p:ph type="body"/>
          </p:nvPr>
        </p:nvSpPr>
        <p:spPr>
          <a:xfrm>
            <a:off x="710247" y="4459526"/>
            <a:ext cx="5680489" cy="4223335"/>
          </a:xfrm>
          <a:prstGeom prst="rect">
            <a:avLst/>
          </a:prstGeom>
        </p:spPr>
        <p:txBody>
          <a:bodyPr lIns="0" tIns="0" rIns="0" bIns="0">
            <a:noAutofit/>
          </a:bodyPr>
          <a:lstStyle/>
          <a:p>
            <a:endParaRPr lang="en-US" sz="2100" spc="-1">
              <a:latin typeface="Arial"/>
            </a:endParaRPr>
          </a:p>
        </p:txBody>
      </p:sp>
      <p:sp>
        <p:nvSpPr>
          <p:cNvPr id="139" name="CustomShape 3"/>
          <p:cNvSpPr/>
          <p:nvPr/>
        </p:nvSpPr>
        <p:spPr>
          <a:xfrm>
            <a:off x="4023244" y="8917573"/>
            <a:ext cx="3076248" cy="467945"/>
          </a:xfrm>
          <a:prstGeom prst="rect">
            <a:avLst/>
          </a:prstGeom>
          <a:noFill/>
          <a:ln>
            <a:noFill/>
          </a:ln>
        </p:spPr>
        <p:style>
          <a:lnRef idx="0">
            <a:scrgbClr r="0" g="0" b="0"/>
          </a:lnRef>
          <a:fillRef idx="0">
            <a:scrgbClr r="0" g="0" b="0"/>
          </a:fillRef>
          <a:effectRef idx="0">
            <a:scrgbClr r="0" g="0" b="0"/>
          </a:effectRef>
          <a:fontRef idx="minor"/>
        </p:style>
        <p:txBody>
          <a:bodyPr lIns="92745" tIns="46373" rIns="92745" bIns="46373" anchor="b">
            <a:noAutofit/>
          </a:bodyPr>
          <a:lstStyle/>
          <a:p>
            <a:pPr algn="r">
              <a:lnSpc>
                <a:spcPct val="100000"/>
              </a:lnSpc>
            </a:pPr>
            <a:fld id="{45000E4D-C281-41A4-B219-1A7BC9221295}" type="slidenum">
              <a:rPr lang="en-US" sz="1200" spc="-1">
                <a:solidFill>
                  <a:srgbClr val="000000"/>
                </a:solidFill>
              </a:rPr>
              <a:t>9</a:t>
            </a:fld>
            <a:endParaRPr lang="en-US" sz="1200" spc="-1">
              <a:latin typeface="Arial"/>
            </a:endParaRPr>
          </a:p>
        </p:txBody>
      </p:sp>
    </p:spTree>
    <p:extLst>
      <p:ext uri="{BB962C8B-B14F-4D97-AF65-F5344CB8AC3E}">
        <p14:creationId xmlns:p14="http://schemas.microsoft.com/office/powerpoint/2010/main" val="704181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en-US" sz="4400" b="0" strike="noStrike" spc="-1">
              <a:latin typeface="Arial"/>
            </a:endParaRPr>
          </a:p>
        </p:txBody>
      </p:sp>
      <p:sp>
        <p:nvSpPr>
          <p:cNvPr id="31"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32"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en-US" sz="4400" b="0" strike="noStrike" spc="-1">
              <a:latin typeface="Arial"/>
            </a:endParaRPr>
          </a:p>
        </p:txBody>
      </p:sp>
      <p:sp>
        <p:nvSpPr>
          <p:cNvPr id="34"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3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36"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37"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en-US" sz="4400" b="0" strike="noStrike" spc="-1">
              <a:latin typeface="Arial"/>
            </a:endParaRPr>
          </a:p>
        </p:txBody>
      </p:sp>
      <p:sp>
        <p:nvSpPr>
          <p:cNvPr id="39"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40"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41"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42"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43"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44"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en-US" sz="4400" b="0" strike="noStrike" spc="-1">
              <a:latin typeface="Arial"/>
            </a:endParaRPr>
          </a:p>
        </p:txBody>
      </p:sp>
      <p:sp>
        <p:nvSpPr>
          <p:cNvPr id="10" name="PlaceHolder 2"/>
          <p:cNvSpPr>
            <a:spLocks noGrp="1"/>
          </p:cNvSpPr>
          <p:nvPr>
            <p:ph type="subTitle"/>
          </p:nvPr>
        </p:nvSpPr>
        <p:spPr>
          <a:xfrm>
            <a:off x="457200" y="1604520"/>
            <a:ext cx="8229240" cy="3977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en-US" sz="4400" b="0" strike="noStrike" spc="-1">
              <a:latin typeface="Arial"/>
            </a:endParaRPr>
          </a:p>
        </p:txBody>
      </p:sp>
      <p:sp>
        <p:nvSpPr>
          <p:cNvPr id="12"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en-US" sz="4400" b="0" strike="noStrike" spc="-1">
              <a:latin typeface="Arial"/>
            </a:endParaRPr>
          </a:p>
        </p:txBody>
      </p:sp>
      <p:sp>
        <p:nvSpPr>
          <p:cNvPr id="14"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5"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457200" y="273600"/>
            <a:ext cx="8229240" cy="530784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en-US" sz="4400" b="0" strike="noStrike" spc="-1">
              <a:latin typeface="Arial"/>
            </a:endParaRPr>
          </a:p>
        </p:txBody>
      </p:sp>
      <p:sp>
        <p:nvSpPr>
          <p:cNvPr id="19"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0"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21"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en-US" sz="4400" b="0" strike="noStrike" spc="-1">
              <a:latin typeface="Arial"/>
            </a:endParaRPr>
          </a:p>
        </p:txBody>
      </p:sp>
      <p:sp>
        <p:nvSpPr>
          <p:cNvPr id="23"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24"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5"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en-US"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fillRect/>
          </a:stretch>
        </a:blipFill>
        <a:effectLst/>
      </p:bgPr>
    </p:bg>
    <p:spTree>
      <p:nvGrpSpPr>
        <p:cNvPr id="1" name=""/>
        <p:cNvGrpSpPr/>
        <p:nvPr/>
      </p:nvGrpSpPr>
      <p:grpSpPr>
        <a:xfrm>
          <a:off x="0" y="0"/>
          <a:ext cx="0" cy="0"/>
          <a:chOff x="0" y="0"/>
          <a:chExt cx="0" cy="0"/>
        </a:xfrm>
      </p:grpSpPr>
      <p:grpSp>
        <p:nvGrpSpPr>
          <p:cNvPr id="9" name="Group 1"/>
          <p:cNvGrpSpPr/>
          <p:nvPr/>
        </p:nvGrpSpPr>
        <p:grpSpPr>
          <a:xfrm>
            <a:off x="0" y="0"/>
            <a:ext cx="2130480" cy="6856560"/>
            <a:chOff x="0" y="0"/>
            <a:chExt cx="2130480" cy="6856560"/>
          </a:xfrm>
        </p:grpSpPr>
        <p:sp>
          <p:nvSpPr>
            <p:cNvPr id="10" name="CustomShape 2"/>
            <p:cNvSpPr/>
            <p:nvPr/>
          </p:nvSpPr>
          <p:spPr>
            <a:xfrm>
              <a:off x="0" y="0"/>
              <a:ext cx="1071720" cy="5289840"/>
            </a:xfrm>
            <a:custGeom>
              <a:avLst/>
              <a:gdLst/>
              <a:ahLst/>
              <a:cxnLst/>
              <a:rect l="l" t="t"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tyle>
            <a:lnRef idx="0">
              <a:scrgbClr r="0" g="0" b="0"/>
            </a:lnRef>
            <a:fillRef idx="0">
              <a:scrgbClr r="0" g="0" b="0"/>
            </a:fillRef>
            <a:effectRef idx="0">
              <a:scrgbClr r="0" g="0" b="0"/>
            </a:effectRef>
            <a:fontRef idx="minor"/>
          </p:style>
          <p:txBody>
            <a:bodyPr/>
            <a:lstStyle/>
            <a:p>
              <a:endParaRPr lang="en-US"/>
            </a:p>
          </p:txBody>
        </p:sp>
        <p:sp>
          <p:nvSpPr>
            <p:cNvPr id="2" name="CustomShape 3"/>
            <p:cNvSpPr/>
            <p:nvPr/>
          </p:nvSpPr>
          <p:spPr>
            <a:xfrm>
              <a:off x="0" y="0"/>
              <a:ext cx="757440" cy="4623120"/>
            </a:xfrm>
            <a:custGeom>
              <a:avLst/>
              <a:gdLst/>
              <a:ahLst/>
              <a:cxnLst/>
              <a:rect l="l" t="t"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tyle>
            <a:lnRef idx="0">
              <a:scrgbClr r="0" g="0" b="0"/>
            </a:lnRef>
            <a:fillRef idx="0">
              <a:scrgbClr r="0" g="0" b="0"/>
            </a:fillRef>
            <a:effectRef idx="0">
              <a:scrgbClr r="0" g="0" b="0"/>
            </a:effectRef>
            <a:fontRef idx="minor"/>
          </p:style>
          <p:txBody>
            <a:bodyPr/>
            <a:lstStyle/>
            <a:p>
              <a:endParaRPr lang="en-US"/>
            </a:p>
          </p:txBody>
        </p:sp>
        <p:sp>
          <p:nvSpPr>
            <p:cNvPr id="3" name="CustomShape 4"/>
            <p:cNvSpPr/>
            <p:nvPr/>
          </p:nvSpPr>
          <p:spPr>
            <a:xfrm>
              <a:off x="0" y="5662440"/>
              <a:ext cx="905040" cy="1194120"/>
            </a:xfrm>
            <a:custGeom>
              <a:avLst/>
              <a:gdLst/>
              <a:ahLst/>
              <a:cxnLst/>
              <a:rect l="l" t="t"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tyle>
            <a:lnRef idx="0">
              <a:scrgbClr r="0" g="0" b="0"/>
            </a:lnRef>
            <a:fillRef idx="0">
              <a:scrgbClr r="0" g="0" b="0"/>
            </a:fillRef>
            <a:effectRef idx="0">
              <a:scrgbClr r="0" g="0" b="0"/>
            </a:effectRef>
            <a:fontRef idx="minor"/>
          </p:style>
          <p:txBody>
            <a:bodyPr/>
            <a:lstStyle/>
            <a:p>
              <a:endParaRPr lang="en-US"/>
            </a:p>
          </p:txBody>
        </p:sp>
        <p:sp>
          <p:nvSpPr>
            <p:cNvPr id="4" name="CustomShape 5"/>
            <p:cNvSpPr/>
            <p:nvPr/>
          </p:nvSpPr>
          <p:spPr>
            <a:xfrm>
              <a:off x="0" y="5295960"/>
              <a:ext cx="1486080" cy="1560600"/>
            </a:xfrm>
            <a:custGeom>
              <a:avLst/>
              <a:gdLst/>
              <a:ahLst/>
              <a:cxnLst/>
              <a:rect l="l" t="t"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tyle>
            <a:lnRef idx="0">
              <a:scrgbClr r="0" g="0" b="0"/>
            </a:lnRef>
            <a:fillRef idx="0">
              <a:scrgbClr r="0" g="0" b="0"/>
            </a:fillRef>
            <a:effectRef idx="0">
              <a:scrgbClr r="0" g="0" b="0"/>
            </a:effectRef>
            <a:fontRef idx="minor"/>
          </p:style>
          <p:txBody>
            <a:bodyPr/>
            <a:lstStyle/>
            <a:p>
              <a:endParaRPr lang="en-US"/>
            </a:p>
          </p:txBody>
        </p:sp>
        <p:sp>
          <p:nvSpPr>
            <p:cNvPr id="5" name="CustomShape 6"/>
            <p:cNvSpPr/>
            <p:nvPr/>
          </p:nvSpPr>
          <p:spPr>
            <a:xfrm>
              <a:off x="0" y="5257800"/>
              <a:ext cx="2130480" cy="1598760"/>
            </a:xfrm>
            <a:custGeom>
              <a:avLst/>
              <a:gdLst/>
              <a:ahLst/>
              <a:cxnLst/>
              <a:rect l="l" t="t"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tyle>
            <a:lnRef idx="0">
              <a:scrgbClr r="0" g="0" b="0"/>
            </a:lnRef>
            <a:fillRef idx="0">
              <a:scrgbClr r="0" g="0" b="0"/>
            </a:fillRef>
            <a:effectRef idx="0">
              <a:scrgbClr r="0" g="0" b="0"/>
            </a:effectRef>
            <a:fontRef idx="minor"/>
          </p:style>
          <p:txBody>
            <a:bodyPr/>
            <a:lstStyle/>
            <a:p>
              <a:endParaRPr lang="en-US"/>
            </a:p>
          </p:txBody>
        </p:sp>
        <p:sp>
          <p:nvSpPr>
            <p:cNvPr id="6" name="CustomShape 7"/>
            <p:cNvSpPr/>
            <p:nvPr/>
          </p:nvSpPr>
          <p:spPr>
            <a:xfrm>
              <a:off x="0" y="5357880"/>
              <a:ext cx="1376640" cy="1498680"/>
            </a:xfrm>
            <a:custGeom>
              <a:avLst/>
              <a:gdLst/>
              <a:ahLst/>
              <a:cxnLst/>
              <a:rect l="l" t="t"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tyle>
            <a:lnRef idx="0">
              <a:scrgbClr r="0" g="0" b="0"/>
            </a:lnRef>
            <a:fillRef idx="0">
              <a:scrgbClr r="0" g="0" b="0"/>
            </a:fillRef>
            <a:effectRef idx="0">
              <a:scrgbClr r="0" g="0" b="0"/>
            </a:effectRef>
            <a:fontRef idx="minor"/>
          </p:style>
          <p:txBody>
            <a:bodyPr/>
            <a:lstStyle/>
            <a:p>
              <a:endParaRPr lang="en-US"/>
            </a:p>
          </p:txBody>
        </p:sp>
      </p:grpSp>
      <p:sp>
        <p:nvSpPr>
          <p:cNvPr id="7" name="PlaceHolder 8"/>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8" name="PlaceHolder 9"/>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www.mncorevball.com/"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hyperlink" Target="mailto:WaconiaJOboard@gmail.com"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www.mncorevball.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CustomShape 1"/>
          <p:cNvSpPr/>
          <p:nvPr/>
        </p:nvSpPr>
        <p:spPr>
          <a:xfrm>
            <a:off x="1055160" y="3749040"/>
            <a:ext cx="7174080" cy="1051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normAutofit fontScale="92500" lnSpcReduction="10000"/>
          </a:bodyPr>
          <a:lstStyle/>
          <a:p>
            <a:pPr algn="ctr">
              <a:lnSpc>
                <a:spcPct val="100000"/>
              </a:lnSpc>
            </a:pPr>
            <a:br>
              <a:rPr dirty="0"/>
            </a:br>
            <a:r>
              <a:rPr lang="en-US" sz="5400" b="0" strike="noStrike" spc="-1" dirty="0">
                <a:solidFill>
                  <a:srgbClr val="000000"/>
                </a:solidFill>
                <a:latin typeface="Calibri"/>
                <a:ea typeface="DejaVu Sans"/>
              </a:rPr>
              <a:t>202</a:t>
            </a:r>
            <a:r>
              <a:rPr lang="en-US" sz="5400" spc="-1" dirty="0">
                <a:solidFill>
                  <a:srgbClr val="000000"/>
                </a:solidFill>
                <a:latin typeface="Calibri"/>
                <a:ea typeface="DejaVu Sans"/>
              </a:rPr>
              <a:t>5</a:t>
            </a:r>
            <a:r>
              <a:rPr lang="en-US" sz="5400" b="0" strike="noStrike" spc="-1" dirty="0">
                <a:solidFill>
                  <a:srgbClr val="000000"/>
                </a:solidFill>
                <a:latin typeface="Calibri"/>
                <a:ea typeface="DejaVu Sans"/>
              </a:rPr>
              <a:t>-2026 Team Meeting</a:t>
            </a:r>
            <a:endParaRPr lang="en-US" sz="5400" b="0" strike="noStrike" spc="-1" dirty="0">
              <a:latin typeface="Arial"/>
            </a:endParaRPr>
          </a:p>
        </p:txBody>
      </p:sp>
      <p:sp>
        <p:nvSpPr>
          <p:cNvPr id="52" name="CustomShape 2"/>
          <p:cNvSpPr/>
          <p:nvPr/>
        </p:nvSpPr>
        <p:spPr>
          <a:xfrm>
            <a:off x="2924280" y="4402800"/>
            <a:ext cx="5761080" cy="1362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4000" lnSpcReduction="10000"/>
          </a:bodyPr>
          <a:lstStyle/>
          <a:p>
            <a:pPr algn="ctr">
              <a:lnSpc>
                <a:spcPct val="100000"/>
              </a:lnSpc>
              <a:spcBef>
                <a:spcPts val="720"/>
              </a:spcBef>
              <a:spcAft>
                <a:spcPts val="601"/>
              </a:spcAft>
            </a:pPr>
            <a:endParaRPr lang="en-US" sz="1800" b="0" strike="noStrike" spc="-1" dirty="0">
              <a:latin typeface="Arial"/>
            </a:endParaRPr>
          </a:p>
          <a:p>
            <a:pPr algn="ctr">
              <a:lnSpc>
                <a:spcPct val="100000"/>
              </a:lnSpc>
              <a:spcBef>
                <a:spcPts val="720"/>
              </a:spcBef>
              <a:spcAft>
                <a:spcPts val="601"/>
              </a:spcAft>
            </a:pPr>
            <a:endParaRPr lang="en-US" sz="1800" b="0" strike="noStrike" spc="-1" dirty="0">
              <a:latin typeface="Arial"/>
            </a:endParaRPr>
          </a:p>
          <a:p>
            <a:pPr algn="ctr">
              <a:lnSpc>
                <a:spcPct val="100000"/>
              </a:lnSpc>
              <a:spcBef>
                <a:spcPts val="720"/>
              </a:spcBef>
              <a:spcAft>
                <a:spcPts val="601"/>
              </a:spcAft>
            </a:pPr>
            <a:r>
              <a:rPr lang="en-US" sz="3600" b="0" strike="noStrike" spc="-1" dirty="0">
                <a:solidFill>
                  <a:srgbClr val="000000"/>
                </a:solidFill>
                <a:latin typeface="Calibri"/>
                <a:ea typeface="DejaVu Sans"/>
              </a:rPr>
              <a:t>November 13, 2025</a:t>
            </a:r>
            <a:endParaRPr lang="en-US" sz="3600" b="0" strike="noStrike" spc="-1" dirty="0">
              <a:latin typeface="Arial"/>
            </a:endParaRPr>
          </a:p>
        </p:txBody>
      </p:sp>
      <p:pic>
        <p:nvPicPr>
          <p:cNvPr id="53" name="Picture 5"/>
          <p:cNvPicPr/>
          <p:nvPr/>
        </p:nvPicPr>
        <p:blipFill>
          <a:blip r:embed="rId3"/>
          <a:stretch/>
        </p:blipFill>
        <p:spPr>
          <a:xfrm>
            <a:off x="3017520" y="731520"/>
            <a:ext cx="3656160" cy="3049560"/>
          </a:xfrm>
          <a:prstGeom prst="rect">
            <a:avLst/>
          </a:prstGeom>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CustomShape 1"/>
          <p:cNvSpPr/>
          <p:nvPr/>
        </p:nvSpPr>
        <p:spPr>
          <a:xfrm>
            <a:off x="1155960" y="2104103"/>
            <a:ext cx="7679880" cy="43950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spcBef>
                <a:spcPts val="879"/>
              </a:spcBef>
              <a:spcAft>
                <a:spcPts val="601"/>
              </a:spcAft>
            </a:pPr>
            <a:r>
              <a:rPr lang="en-US" b="1" strike="noStrike" spc="-1" dirty="0">
                <a:solidFill>
                  <a:srgbClr val="00B0F0"/>
                </a:solidFill>
                <a:latin typeface="Calibri"/>
                <a:ea typeface="DejaVu Sans"/>
              </a:rPr>
              <a:t>TOURNAMENTS</a:t>
            </a:r>
            <a:endParaRPr lang="en-US" b="0" strike="noStrike" spc="-1" dirty="0">
              <a:latin typeface="Arial"/>
            </a:endParaRPr>
          </a:p>
          <a:p>
            <a:pPr marL="285840" indent="-284400">
              <a:spcBef>
                <a:spcPts val="879"/>
              </a:spcBef>
              <a:spcAft>
                <a:spcPts val="601"/>
              </a:spcAft>
              <a:buClr>
                <a:srgbClr val="1287C3"/>
              </a:buClr>
              <a:buSzPct val="145000"/>
              <a:buFont typeface="Arial"/>
              <a:buChar char="•"/>
            </a:pPr>
            <a:r>
              <a:rPr lang="en-US" sz="1600" spc="-1" dirty="0">
                <a:solidFill>
                  <a:srgbClr val="000000"/>
                </a:solidFill>
                <a:latin typeface="Calibri"/>
              </a:rPr>
              <a:t>Teams of age 13 and older, will play 9-10 in-state tournaments beginning in January and finishing the end of April.</a:t>
            </a:r>
          </a:p>
          <a:p>
            <a:pPr marL="285840" indent="-284400">
              <a:spcBef>
                <a:spcPts val="879"/>
              </a:spcBef>
              <a:spcAft>
                <a:spcPts val="601"/>
              </a:spcAft>
              <a:buClr>
                <a:srgbClr val="1287C3"/>
              </a:buClr>
              <a:buSzPct val="145000"/>
              <a:buFont typeface="Arial"/>
              <a:buChar char="•"/>
            </a:pPr>
            <a:r>
              <a:rPr lang="en-US" sz="1600" spc="-1" dirty="0">
                <a:solidFill>
                  <a:srgbClr val="000000"/>
                </a:solidFill>
                <a:latin typeface="Calibri"/>
              </a:rPr>
              <a:t>Higher level teams will travel to WI and/or IA for 1-2 tournaments and will typically play 5-6 single-day tournaments and 3-4 two-day tournaments.</a:t>
            </a:r>
          </a:p>
          <a:p>
            <a:pPr marL="285840" indent="-284400">
              <a:spcBef>
                <a:spcPts val="879"/>
              </a:spcBef>
              <a:spcAft>
                <a:spcPts val="601"/>
              </a:spcAft>
              <a:buClr>
                <a:srgbClr val="1287C3"/>
              </a:buClr>
              <a:buSzPct val="145000"/>
              <a:buFont typeface="Arial"/>
              <a:buChar char="•"/>
            </a:pPr>
            <a:r>
              <a:rPr lang="en-US" sz="1600" spc="-1" dirty="0">
                <a:solidFill>
                  <a:srgbClr val="000000"/>
                </a:solidFill>
                <a:latin typeface="Calibri"/>
              </a:rPr>
              <a:t>Teams of age 12 and younger play a shorter season, so they will play 5-6 in-state tournaments beginning in February and finishing the end of April.</a:t>
            </a:r>
          </a:p>
          <a:p>
            <a:pPr marL="285840" indent="-284400">
              <a:spcBef>
                <a:spcPts val="879"/>
              </a:spcBef>
              <a:spcAft>
                <a:spcPts val="601"/>
              </a:spcAft>
              <a:buClr>
                <a:srgbClr val="1287C3"/>
              </a:buClr>
              <a:buSzPct val="145000"/>
              <a:buFont typeface="Arial"/>
              <a:buChar char="•"/>
            </a:pPr>
            <a:r>
              <a:rPr lang="en-US" sz="1600" spc="-1" dirty="0">
                <a:solidFill>
                  <a:srgbClr val="000000"/>
                </a:solidFill>
                <a:latin typeface="Calibri"/>
              </a:rPr>
              <a:t>Most in-state tournaments are within a 1-hour drive from the Waconia area.</a:t>
            </a:r>
          </a:p>
          <a:p>
            <a:pPr marL="285840" indent="-284400">
              <a:lnSpc>
                <a:spcPct val="100000"/>
              </a:lnSpc>
              <a:spcBef>
                <a:spcPts val="879"/>
              </a:spcBef>
              <a:spcAft>
                <a:spcPts val="601"/>
              </a:spcAft>
              <a:buClr>
                <a:srgbClr val="1287C3"/>
              </a:buClr>
              <a:buSzPct val="145000"/>
              <a:buFont typeface="Arial"/>
              <a:buChar char="•"/>
            </a:pPr>
            <a:r>
              <a:rPr lang="en-US" sz="1600" b="0" strike="noStrike" spc="-1" dirty="0">
                <a:solidFill>
                  <a:srgbClr val="000000"/>
                </a:solidFill>
                <a:latin typeface="Calibri"/>
                <a:ea typeface="DejaVu Sans"/>
              </a:rPr>
              <a:t>All tournaments are pre-selected by board.  Tournament selection is based on previous experience, discussions with coaches and reputation of the tournament.  While we do our best to select good, well-run events, we cannot guarantee the competitiveness of each tournament.  This is dictated by the teams attending them.</a:t>
            </a:r>
            <a:endParaRPr lang="en-US" sz="1600" b="0" strike="noStrike" spc="-1" dirty="0">
              <a:latin typeface="Arial"/>
            </a:endParaRPr>
          </a:p>
          <a:p>
            <a:pPr marL="393120">
              <a:lnSpc>
                <a:spcPct val="100000"/>
              </a:lnSpc>
              <a:spcBef>
                <a:spcPts val="400"/>
              </a:spcBef>
              <a:spcAft>
                <a:spcPts val="601"/>
              </a:spcAft>
            </a:pPr>
            <a:endParaRPr lang="en-US" sz="1200" b="0" strike="noStrike" spc="-1" dirty="0">
              <a:latin typeface="Arial"/>
            </a:endParaRPr>
          </a:p>
          <a:p>
            <a:pPr marL="393120">
              <a:lnSpc>
                <a:spcPct val="100000"/>
              </a:lnSpc>
              <a:spcBef>
                <a:spcPts val="479"/>
              </a:spcBef>
              <a:spcAft>
                <a:spcPts val="601"/>
              </a:spcAft>
            </a:pPr>
            <a:endParaRPr lang="en-US" sz="1200" b="0" strike="noStrike" spc="-1" dirty="0">
              <a:latin typeface="Arial"/>
            </a:endParaRPr>
          </a:p>
        </p:txBody>
      </p:sp>
      <p:pic>
        <p:nvPicPr>
          <p:cNvPr id="82" name="Picture 7"/>
          <p:cNvPicPr/>
          <p:nvPr/>
        </p:nvPicPr>
        <p:blipFill>
          <a:blip r:embed="rId3"/>
          <a:stretch/>
        </p:blipFill>
        <p:spPr>
          <a:xfrm>
            <a:off x="1155960" y="11160"/>
            <a:ext cx="7742520" cy="2092943"/>
          </a:xfrm>
          <a:prstGeom prst="rect">
            <a:avLst/>
          </a:prstGeom>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ustomShape 1"/>
          <p:cNvSpPr/>
          <p:nvPr/>
        </p:nvSpPr>
        <p:spPr>
          <a:xfrm>
            <a:off x="1143000" y="1828800"/>
            <a:ext cx="7847280" cy="4789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100000"/>
              </a:lnSpc>
              <a:spcBef>
                <a:spcPts val="400"/>
              </a:spcBef>
              <a:spcAft>
                <a:spcPts val="601"/>
              </a:spcAft>
            </a:pPr>
            <a:endParaRPr lang="en-US" sz="1800" b="0" strike="noStrike" spc="-1" dirty="0">
              <a:latin typeface="Arial"/>
            </a:endParaRPr>
          </a:p>
          <a:p>
            <a:pPr>
              <a:lnSpc>
                <a:spcPct val="100000"/>
              </a:lnSpc>
              <a:spcBef>
                <a:spcPts val="400"/>
              </a:spcBef>
              <a:spcAft>
                <a:spcPts val="601"/>
              </a:spcAft>
            </a:pPr>
            <a:endParaRPr lang="en-US" sz="2000" b="0" strike="noStrike" spc="-1" dirty="0">
              <a:latin typeface="Arial"/>
            </a:endParaRPr>
          </a:p>
          <a:p>
            <a:pPr>
              <a:lnSpc>
                <a:spcPct val="100000"/>
              </a:lnSpc>
              <a:spcBef>
                <a:spcPts val="400"/>
              </a:spcBef>
              <a:spcAft>
                <a:spcPts val="601"/>
              </a:spcAft>
            </a:pPr>
            <a:r>
              <a:rPr lang="en-US" sz="2000" b="1" strike="noStrike" spc="-1" dirty="0">
                <a:solidFill>
                  <a:srgbClr val="30ACEC"/>
                </a:solidFill>
                <a:latin typeface="Aptos Narrow" panose="020B0004020202020204" pitchFamily="34" charset="0"/>
                <a:ea typeface="DejaVu Sans"/>
              </a:rPr>
              <a:t>CORE BLOCK PARTY TOURNAMENT</a:t>
            </a:r>
            <a:endParaRPr lang="en-US" sz="2000" b="0" strike="noStrike" spc="-1" dirty="0">
              <a:latin typeface="Aptos Narrow" panose="020B0004020202020204" pitchFamily="34" charset="0"/>
            </a:endParaRPr>
          </a:p>
          <a:p>
            <a:pPr marL="285840" indent="-284400">
              <a:lnSpc>
                <a:spcPct val="100000"/>
              </a:lnSpc>
              <a:spcBef>
                <a:spcPts val="400"/>
              </a:spcBef>
              <a:spcAft>
                <a:spcPts val="601"/>
              </a:spcAft>
              <a:buClr>
                <a:srgbClr val="1287C3"/>
              </a:buClr>
              <a:buSzPct val="145000"/>
              <a:buFont typeface="Arial"/>
              <a:buChar char="•"/>
            </a:pPr>
            <a:r>
              <a:rPr lang="en-US" b="0" strike="noStrike" spc="-1" dirty="0">
                <a:solidFill>
                  <a:srgbClr val="000000"/>
                </a:solidFill>
                <a:latin typeface="Aptos Narrow" panose="020B0004020202020204" pitchFamily="34" charset="0"/>
                <a:ea typeface="DejaVu Sans"/>
              </a:rPr>
              <a:t>We are excited to announce that we will be hosting three tournaments this season.  We will host one tournament for 11s, </a:t>
            </a:r>
            <a:r>
              <a:rPr lang="en-US" spc="-1" dirty="0">
                <a:solidFill>
                  <a:srgbClr val="000000"/>
                </a:solidFill>
                <a:latin typeface="Aptos Narrow" panose="020B0004020202020204" pitchFamily="34" charset="0"/>
                <a:ea typeface="DejaVu Sans"/>
              </a:rPr>
              <a:t>12s, and 13s</a:t>
            </a:r>
            <a:r>
              <a:rPr lang="en-US" b="0" strike="noStrike" spc="-1" dirty="0">
                <a:solidFill>
                  <a:srgbClr val="000000"/>
                </a:solidFill>
                <a:latin typeface="Aptos Narrow" panose="020B0004020202020204" pitchFamily="34" charset="0"/>
                <a:ea typeface="DejaVu Sans"/>
              </a:rPr>
              <a:t> teams.</a:t>
            </a:r>
            <a:endParaRPr lang="en-US" b="0" strike="noStrike" spc="-1" dirty="0">
              <a:latin typeface="Aptos Narrow" panose="020B0004020202020204" pitchFamily="34" charset="0"/>
            </a:endParaRPr>
          </a:p>
          <a:p>
            <a:pPr marL="285840" indent="-284400">
              <a:lnSpc>
                <a:spcPct val="100000"/>
              </a:lnSpc>
              <a:spcBef>
                <a:spcPts val="400"/>
              </a:spcBef>
              <a:spcAft>
                <a:spcPts val="601"/>
              </a:spcAft>
              <a:buClr>
                <a:srgbClr val="1287C3"/>
              </a:buClr>
              <a:buSzPct val="145000"/>
              <a:buFont typeface="Arial"/>
              <a:buChar char="•"/>
            </a:pPr>
            <a:r>
              <a:rPr lang="en-US" b="0" strike="noStrike" spc="-1" dirty="0">
                <a:solidFill>
                  <a:srgbClr val="000000"/>
                </a:solidFill>
                <a:latin typeface="Aptos Narrow" panose="020B0004020202020204" pitchFamily="34" charset="0"/>
                <a:ea typeface="DejaVu Sans"/>
              </a:rPr>
              <a:t>Tentative CORE Tournament dates are:</a:t>
            </a:r>
            <a:endParaRPr lang="en-US" b="0" strike="noStrike" spc="-1" dirty="0">
              <a:latin typeface="Aptos Narrow" panose="020B0004020202020204" pitchFamily="34" charset="0"/>
            </a:endParaRPr>
          </a:p>
          <a:p>
            <a:pPr marL="743040" lvl="1" indent="-284400">
              <a:lnSpc>
                <a:spcPct val="100000"/>
              </a:lnSpc>
              <a:spcBef>
                <a:spcPts val="400"/>
              </a:spcBef>
              <a:spcAft>
                <a:spcPts val="601"/>
              </a:spcAft>
              <a:buClr>
                <a:srgbClr val="1287C3"/>
              </a:buClr>
              <a:buSzPct val="145000"/>
              <a:buFont typeface="Arial"/>
              <a:buChar char="•"/>
            </a:pPr>
            <a:r>
              <a:rPr lang="en-US" b="0" strike="noStrike" spc="-1" dirty="0">
                <a:solidFill>
                  <a:srgbClr val="000000"/>
                </a:solidFill>
                <a:latin typeface="Aptos Narrow" panose="020B0004020202020204" pitchFamily="34" charset="0"/>
                <a:ea typeface="DejaVu Sans"/>
              </a:rPr>
              <a:t>11s/12s Saturday, February 21, 2026</a:t>
            </a:r>
            <a:endParaRPr lang="en-US" b="0" strike="noStrike" spc="-1" dirty="0">
              <a:latin typeface="Aptos Narrow" panose="020B0004020202020204" pitchFamily="34" charset="0"/>
            </a:endParaRPr>
          </a:p>
          <a:p>
            <a:pPr marL="743040" lvl="1" indent="-284400">
              <a:lnSpc>
                <a:spcPct val="100000"/>
              </a:lnSpc>
              <a:spcBef>
                <a:spcPts val="400"/>
              </a:spcBef>
              <a:spcAft>
                <a:spcPts val="601"/>
              </a:spcAft>
              <a:buClr>
                <a:srgbClr val="1287C3"/>
              </a:buClr>
              <a:buSzPct val="145000"/>
              <a:buFont typeface="Arial"/>
              <a:buChar char="•"/>
            </a:pPr>
            <a:r>
              <a:rPr lang="en-US" b="0" strike="noStrike" spc="-1" dirty="0">
                <a:solidFill>
                  <a:srgbClr val="000000"/>
                </a:solidFill>
                <a:latin typeface="Aptos Narrow" panose="020B0004020202020204" pitchFamily="34" charset="0"/>
                <a:ea typeface="DejaVu Sans"/>
              </a:rPr>
              <a:t>13s Sunday, February 22, 2025</a:t>
            </a:r>
            <a:endParaRPr lang="en-US" b="0" strike="noStrike" spc="-1" dirty="0">
              <a:latin typeface="Aptos Narrow" panose="020B0004020202020204" pitchFamily="34" charset="0"/>
            </a:endParaRPr>
          </a:p>
          <a:p>
            <a:pPr marL="285840" indent="-284400">
              <a:lnSpc>
                <a:spcPct val="100000"/>
              </a:lnSpc>
              <a:spcBef>
                <a:spcPts val="400"/>
              </a:spcBef>
              <a:spcAft>
                <a:spcPts val="601"/>
              </a:spcAft>
              <a:buClr>
                <a:srgbClr val="1287C3"/>
              </a:buClr>
              <a:buSzPct val="145000"/>
              <a:buFont typeface="Arial"/>
              <a:buChar char="•"/>
            </a:pPr>
            <a:r>
              <a:rPr lang="en-US" b="0" strike="noStrike" spc="-1" dirty="0">
                <a:solidFill>
                  <a:srgbClr val="000000"/>
                </a:solidFill>
                <a:latin typeface="Aptos Narrow" panose="020B0004020202020204" pitchFamily="34" charset="0"/>
                <a:ea typeface="DejaVu Sans"/>
              </a:rPr>
              <a:t>We will be requiring assistance to ensure that we are successful in hosting our tournaments, club families will be expected to help with the planning and the day-of tournament activities.</a:t>
            </a:r>
            <a:endParaRPr lang="en-US" b="0" strike="noStrike" spc="-1" dirty="0">
              <a:latin typeface="Aptos Narrow" panose="020B0004020202020204" pitchFamily="34" charset="0"/>
            </a:endParaRPr>
          </a:p>
          <a:p>
            <a:pPr marL="285840" indent="-284400">
              <a:lnSpc>
                <a:spcPct val="100000"/>
              </a:lnSpc>
              <a:spcBef>
                <a:spcPts val="400"/>
              </a:spcBef>
              <a:spcAft>
                <a:spcPts val="601"/>
              </a:spcAft>
              <a:buClr>
                <a:srgbClr val="1287C3"/>
              </a:buClr>
              <a:buSzPct val="145000"/>
              <a:buFont typeface="Arial"/>
              <a:buChar char="•"/>
            </a:pPr>
            <a:r>
              <a:rPr lang="en-US" b="0" strike="noStrike" spc="-1" dirty="0">
                <a:solidFill>
                  <a:srgbClr val="000000"/>
                </a:solidFill>
                <a:latin typeface="Aptos Narrow" panose="020B0004020202020204" pitchFamily="34" charset="0"/>
                <a:ea typeface="DejaVu Sans"/>
              </a:rPr>
              <a:t>More information to follow</a:t>
            </a:r>
            <a:endParaRPr lang="en-US" b="0" strike="noStrike" spc="-1" dirty="0">
              <a:latin typeface="Aptos Narrow" panose="020B0004020202020204" pitchFamily="34" charset="0"/>
            </a:endParaRPr>
          </a:p>
          <a:p>
            <a:pPr marL="393120">
              <a:lnSpc>
                <a:spcPct val="100000"/>
              </a:lnSpc>
              <a:spcBef>
                <a:spcPts val="400"/>
              </a:spcBef>
              <a:spcAft>
                <a:spcPts val="601"/>
              </a:spcAft>
            </a:pPr>
            <a:endParaRPr lang="en-US" sz="1400" b="0" strike="noStrike" spc="-1" dirty="0">
              <a:latin typeface="Arial"/>
            </a:endParaRPr>
          </a:p>
          <a:p>
            <a:pPr marL="393120">
              <a:lnSpc>
                <a:spcPct val="100000"/>
              </a:lnSpc>
              <a:spcBef>
                <a:spcPts val="400"/>
              </a:spcBef>
              <a:spcAft>
                <a:spcPts val="601"/>
              </a:spcAft>
            </a:pPr>
            <a:endParaRPr lang="en-US" sz="1400" b="0" strike="noStrike" spc="-1" dirty="0">
              <a:latin typeface="Arial"/>
            </a:endParaRPr>
          </a:p>
          <a:p>
            <a:pPr marL="393120">
              <a:lnSpc>
                <a:spcPct val="100000"/>
              </a:lnSpc>
              <a:spcBef>
                <a:spcPts val="479"/>
              </a:spcBef>
              <a:spcAft>
                <a:spcPts val="601"/>
              </a:spcAft>
            </a:pPr>
            <a:endParaRPr lang="en-US" sz="1400" b="0" strike="noStrike" spc="-1" dirty="0">
              <a:latin typeface="Arial"/>
            </a:endParaRPr>
          </a:p>
        </p:txBody>
      </p:sp>
      <p:pic>
        <p:nvPicPr>
          <p:cNvPr id="86" name="Picture 7"/>
          <p:cNvPicPr/>
          <p:nvPr/>
        </p:nvPicPr>
        <p:blipFill>
          <a:blip r:embed="rId3"/>
          <a:stretch/>
        </p:blipFill>
        <p:spPr>
          <a:xfrm>
            <a:off x="1155960" y="11160"/>
            <a:ext cx="7742520" cy="1896298"/>
          </a:xfrm>
          <a:prstGeom prst="rect">
            <a:avLst/>
          </a:prstGeom>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40B87-F113-7679-E15D-DB28C563C2E4}"/>
            </a:ext>
          </a:extLst>
        </p:cNvPr>
        <p:cNvGrpSpPr/>
        <p:nvPr/>
      </p:nvGrpSpPr>
      <p:grpSpPr>
        <a:xfrm>
          <a:off x="0" y="0"/>
          <a:ext cx="0" cy="0"/>
          <a:chOff x="0" y="0"/>
          <a:chExt cx="0" cy="0"/>
        </a:xfrm>
      </p:grpSpPr>
      <p:sp>
        <p:nvSpPr>
          <p:cNvPr id="85" name="CustomShape 1">
            <a:extLst>
              <a:ext uri="{FF2B5EF4-FFF2-40B4-BE49-F238E27FC236}">
                <a16:creationId xmlns:a16="http://schemas.microsoft.com/office/drawing/2014/main" id="{6E5C250A-E467-28C3-9068-70DEDFDECC7C}"/>
              </a:ext>
            </a:extLst>
          </p:cNvPr>
          <p:cNvSpPr/>
          <p:nvPr/>
        </p:nvSpPr>
        <p:spPr>
          <a:xfrm>
            <a:off x="1155960" y="904568"/>
            <a:ext cx="7847280" cy="579269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100000"/>
              </a:lnSpc>
              <a:spcBef>
                <a:spcPts val="400"/>
              </a:spcBef>
              <a:spcAft>
                <a:spcPts val="601"/>
              </a:spcAft>
            </a:pPr>
            <a:endParaRPr lang="en-US" sz="1800" b="0" strike="noStrike" spc="-1" dirty="0">
              <a:latin typeface="Arial"/>
            </a:endParaRPr>
          </a:p>
          <a:p>
            <a:pPr>
              <a:lnSpc>
                <a:spcPct val="100000"/>
              </a:lnSpc>
              <a:spcBef>
                <a:spcPts val="400"/>
              </a:spcBef>
              <a:spcAft>
                <a:spcPts val="601"/>
              </a:spcAft>
            </a:pPr>
            <a:endParaRPr lang="en-US" sz="1800" b="0" strike="noStrike" spc="-1" dirty="0">
              <a:latin typeface="Arial"/>
            </a:endParaRPr>
          </a:p>
          <a:p>
            <a:pPr>
              <a:lnSpc>
                <a:spcPct val="100000"/>
              </a:lnSpc>
              <a:spcBef>
                <a:spcPts val="400"/>
              </a:spcBef>
              <a:spcAft>
                <a:spcPts val="601"/>
              </a:spcAft>
            </a:pPr>
            <a:r>
              <a:rPr lang="en-US" b="1" strike="noStrike" spc="-1" dirty="0">
                <a:solidFill>
                  <a:srgbClr val="30ACEC"/>
                </a:solidFill>
                <a:latin typeface="Calibri"/>
                <a:ea typeface="DejaVu Sans"/>
              </a:rPr>
              <a:t>CANCELLATION POLICY</a:t>
            </a:r>
            <a:endParaRPr lang="en-US" b="0" strike="noStrike" spc="-1" dirty="0">
              <a:latin typeface="Arial"/>
            </a:endParaRPr>
          </a:p>
          <a:p>
            <a:pPr marL="285840" indent="-284400">
              <a:lnSpc>
                <a:spcPct val="100000"/>
              </a:lnSpc>
              <a:spcBef>
                <a:spcPts val="400"/>
              </a:spcBef>
              <a:spcAft>
                <a:spcPts val="601"/>
              </a:spcAft>
              <a:buClr>
                <a:srgbClr val="1287C3"/>
              </a:buClr>
              <a:buSzPct val="145000"/>
              <a:buFont typeface="Arial"/>
              <a:buChar char="•"/>
            </a:pPr>
            <a:r>
              <a:rPr lang="en-US" spc="-1" dirty="0">
                <a:solidFill>
                  <a:srgbClr val="000000"/>
                </a:solidFill>
                <a:latin typeface="Calibri"/>
              </a:rPr>
              <a:t>In the event of bad weather, MN CORE Volleyball follows the Waconia School District school closing policy.  If the Waconia School District cancels school, or has an early release due to bad weather, MN CORE Volleyball will cancel practice.</a:t>
            </a:r>
          </a:p>
          <a:p>
            <a:pPr marL="285840" indent="-284400">
              <a:lnSpc>
                <a:spcPct val="100000"/>
              </a:lnSpc>
              <a:spcBef>
                <a:spcPts val="400"/>
              </a:spcBef>
              <a:spcAft>
                <a:spcPts val="601"/>
              </a:spcAft>
              <a:buClr>
                <a:srgbClr val="1287C3"/>
              </a:buClr>
              <a:buSzPct val="145000"/>
              <a:buFont typeface="Arial"/>
              <a:buChar char="•"/>
            </a:pPr>
            <a:r>
              <a:rPr lang="en-US" b="0" strike="noStrike" spc="-1" dirty="0">
                <a:solidFill>
                  <a:srgbClr val="000000"/>
                </a:solidFill>
                <a:latin typeface="Calibri"/>
              </a:rPr>
              <a:t>Tournaments seldom cancel </a:t>
            </a:r>
            <a:r>
              <a:rPr lang="en-US" spc="-1" dirty="0">
                <a:solidFill>
                  <a:srgbClr val="000000"/>
                </a:solidFill>
                <a:latin typeface="Calibri"/>
              </a:rPr>
              <a:t>tournaments.  They will occasionally push the start time back. MN CORE Volleyball will only attend if we feel that conditions are such where travel is not a safety concern.</a:t>
            </a:r>
          </a:p>
          <a:p>
            <a:pPr marL="285840" indent="-284400">
              <a:lnSpc>
                <a:spcPct val="100000"/>
              </a:lnSpc>
              <a:spcBef>
                <a:spcPts val="400"/>
              </a:spcBef>
              <a:spcAft>
                <a:spcPts val="601"/>
              </a:spcAft>
              <a:buClr>
                <a:srgbClr val="1287C3"/>
              </a:buClr>
              <a:buSzPct val="145000"/>
              <a:buFont typeface="Arial"/>
              <a:buChar char="•"/>
            </a:pPr>
            <a:r>
              <a:rPr lang="en-US" b="0" strike="noStrike" spc="-1" dirty="0">
                <a:solidFill>
                  <a:srgbClr val="000000"/>
                </a:solidFill>
                <a:latin typeface="Calibri"/>
              </a:rPr>
              <a:t>In the event that MN CORE Volleyball </a:t>
            </a:r>
            <a:r>
              <a:rPr lang="en-US" spc="-1" dirty="0">
                <a:solidFill>
                  <a:srgbClr val="000000"/>
                </a:solidFill>
                <a:latin typeface="Calibri"/>
              </a:rPr>
              <a:t>chooses not to attend a tournament, a replacement tournament may be considered but not guaranteed.</a:t>
            </a:r>
            <a:endParaRPr lang="en-US" b="0" strike="noStrike" spc="-1" dirty="0">
              <a:latin typeface="Arial"/>
            </a:endParaRPr>
          </a:p>
          <a:p>
            <a:pPr marL="393120">
              <a:lnSpc>
                <a:spcPct val="100000"/>
              </a:lnSpc>
              <a:spcBef>
                <a:spcPts val="400"/>
              </a:spcBef>
              <a:spcAft>
                <a:spcPts val="601"/>
              </a:spcAft>
            </a:pPr>
            <a:endParaRPr lang="en-US" sz="1400" b="0" strike="noStrike" spc="-1" dirty="0">
              <a:latin typeface="Arial"/>
            </a:endParaRPr>
          </a:p>
          <a:p>
            <a:pPr marL="393120">
              <a:lnSpc>
                <a:spcPct val="100000"/>
              </a:lnSpc>
              <a:spcBef>
                <a:spcPts val="400"/>
              </a:spcBef>
              <a:spcAft>
                <a:spcPts val="601"/>
              </a:spcAft>
            </a:pPr>
            <a:endParaRPr lang="en-US" sz="1400" b="0" strike="noStrike" spc="-1" dirty="0">
              <a:latin typeface="Arial"/>
            </a:endParaRPr>
          </a:p>
          <a:p>
            <a:pPr marL="393120">
              <a:lnSpc>
                <a:spcPct val="100000"/>
              </a:lnSpc>
              <a:spcBef>
                <a:spcPts val="479"/>
              </a:spcBef>
              <a:spcAft>
                <a:spcPts val="601"/>
              </a:spcAft>
            </a:pPr>
            <a:endParaRPr lang="en-US" sz="1400" b="0" strike="noStrike" spc="-1" dirty="0">
              <a:latin typeface="Arial"/>
            </a:endParaRPr>
          </a:p>
        </p:txBody>
      </p:sp>
      <p:pic>
        <p:nvPicPr>
          <p:cNvPr id="86" name="Picture 7">
            <a:extLst>
              <a:ext uri="{FF2B5EF4-FFF2-40B4-BE49-F238E27FC236}">
                <a16:creationId xmlns:a16="http://schemas.microsoft.com/office/drawing/2014/main" id="{1135E832-1AA9-29AB-4631-7C49A25E58C5}"/>
              </a:ext>
            </a:extLst>
          </p:cNvPr>
          <p:cNvPicPr/>
          <p:nvPr/>
        </p:nvPicPr>
        <p:blipFill>
          <a:blip r:embed="rId3"/>
          <a:stretch/>
        </p:blipFill>
        <p:spPr>
          <a:xfrm>
            <a:off x="1155960" y="11160"/>
            <a:ext cx="7742520" cy="1896298"/>
          </a:xfrm>
          <a:prstGeom prst="rect">
            <a:avLst/>
          </a:prstGeom>
          <a:ln>
            <a:noFill/>
          </a:ln>
        </p:spPr>
      </p:pic>
    </p:spTree>
    <p:extLst>
      <p:ext uri="{BB962C8B-B14F-4D97-AF65-F5344CB8AC3E}">
        <p14:creationId xmlns:p14="http://schemas.microsoft.com/office/powerpoint/2010/main" val="2957170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CustomShape 1"/>
          <p:cNvSpPr/>
          <p:nvPr/>
        </p:nvSpPr>
        <p:spPr>
          <a:xfrm>
            <a:off x="1217880" y="2595716"/>
            <a:ext cx="7618680" cy="4090219"/>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fontScale="47500" lnSpcReduction="20000"/>
          </a:bodyPr>
          <a:lstStyle/>
          <a:p>
            <a:pPr marL="0" marR="0" lvl="0" indent="0" algn="l" defTabSz="914400" rtl="0" eaLnBrk="1" fontAlgn="auto" latinLnBrk="0" hangingPunct="1">
              <a:lnSpc>
                <a:spcPct val="100000"/>
              </a:lnSpc>
              <a:spcBef>
                <a:spcPts val="561"/>
              </a:spcBef>
              <a:spcAft>
                <a:spcPts val="601"/>
              </a:spcAft>
              <a:buClrTx/>
              <a:buSzTx/>
              <a:buFontTx/>
              <a:buNone/>
              <a:tabLst/>
              <a:defRPr/>
            </a:pPr>
            <a:r>
              <a:rPr kumimoji="0" lang="en-US" sz="3400" b="1" i="0" u="none" strike="noStrike" kern="1200" cap="none" spc="-1" normalizeH="0" baseline="0" noProof="0" dirty="0">
                <a:ln>
                  <a:noFill/>
                </a:ln>
                <a:solidFill>
                  <a:srgbClr val="00B0F0"/>
                </a:solidFill>
                <a:effectLst/>
                <a:uLnTx/>
                <a:uFillTx/>
                <a:latin typeface="Calibri"/>
                <a:ea typeface="DejaVu Sans"/>
              </a:rPr>
              <a:t>FUNDRAISING</a:t>
            </a:r>
            <a:endParaRPr kumimoji="0" lang="en-US" sz="3400" b="0" i="0" u="none" strike="noStrike" kern="1200" cap="none" spc="-1" normalizeH="0" baseline="0" noProof="0" dirty="0">
              <a:ln>
                <a:noFill/>
              </a:ln>
              <a:solidFill>
                <a:prstClr val="black"/>
              </a:solidFill>
              <a:effectLst/>
              <a:uLnTx/>
              <a:uFillTx/>
              <a:latin typeface="Arial"/>
            </a:endParaRPr>
          </a:p>
          <a:p>
            <a:pPr marL="285840" marR="0" lvl="0" indent="-284400" algn="l" defTabSz="914400" rtl="0" eaLnBrk="1" fontAlgn="auto" latinLnBrk="0" hangingPunct="1">
              <a:lnSpc>
                <a:spcPct val="100000"/>
              </a:lnSpc>
              <a:spcBef>
                <a:spcPts val="581"/>
              </a:spcBef>
              <a:spcAft>
                <a:spcPts val="601"/>
              </a:spcAft>
              <a:buClr>
                <a:srgbClr val="1287C3"/>
              </a:buClr>
              <a:buSzPct val="145000"/>
              <a:buFont typeface="Arial"/>
              <a:buChar char="•"/>
              <a:tabLst/>
              <a:defRPr/>
            </a:pPr>
            <a:r>
              <a:rPr kumimoji="0" lang="en-US" sz="3400" b="0" i="0" u="none" strike="noStrike" kern="1200" cap="none" spc="-1" normalizeH="0" baseline="0" noProof="0" dirty="0">
                <a:ln>
                  <a:noFill/>
                </a:ln>
                <a:solidFill>
                  <a:srgbClr val="000000"/>
                </a:solidFill>
                <a:effectLst/>
                <a:uLnTx/>
                <a:uFillTx/>
                <a:latin typeface="Calibri"/>
                <a:ea typeface="DejaVu Sans"/>
              </a:rPr>
              <a:t>As in prior years, we plan on having  </a:t>
            </a:r>
            <a:r>
              <a:rPr kumimoji="0" lang="en-US" sz="3400" b="0" i="0" u="sng" strike="noStrike" kern="1200" cap="none" spc="-1" normalizeH="0" baseline="0" noProof="0" dirty="0">
                <a:ln>
                  <a:noFill/>
                </a:ln>
                <a:solidFill>
                  <a:srgbClr val="000000"/>
                </a:solidFill>
                <a:effectLst/>
                <a:uLnTx/>
                <a:uFillTx/>
                <a:latin typeface="Calibri"/>
                <a:ea typeface="DejaVu Sans"/>
              </a:rPr>
              <a:t>ONE</a:t>
            </a:r>
            <a:r>
              <a:rPr kumimoji="0" lang="en-US" sz="3400" b="0" i="0" u="none" strike="noStrike" kern="1200" cap="none" spc="-1" normalizeH="0" baseline="0" noProof="0" dirty="0">
                <a:ln>
                  <a:noFill/>
                </a:ln>
                <a:solidFill>
                  <a:srgbClr val="000000"/>
                </a:solidFill>
                <a:effectLst/>
                <a:uLnTx/>
                <a:uFillTx/>
                <a:latin typeface="Calibri"/>
                <a:ea typeface="DejaVu Sans"/>
              </a:rPr>
              <a:t> primary fundraising source, the club raffle.</a:t>
            </a:r>
            <a:endParaRPr kumimoji="0" lang="en-US" sz="3400" b="0" i="0" u="none" strike="noStrike" kern="1200" cap="none" spc="-1" normalizeH="0" baseline="0" noProof="0" dirty="0">
              <a:ln>
                <a:noFill/>
              </a:ln>
              <a:solidFill>
                <a:prstClr val="black"/>
              </a:solidFill>
              <a:effectLst/>
              <a:uLnTx/>
              <a:uFillTx/>
              <a:latin typeface="Arial"/>
            </a:endParaRPr>
          </a:p>
          <a:p>
            <a:pPr marL="285840" marR="0" lvl="0" indent="-284400" algn="l" defTabSz="914400" rtl="0" eaLnBrk="1" fontAlgn="auto" latinLnBrk="0" hangingPunct="1">
              <a:lnSpc>
                <a:spcPct val="100000"/>
              </a:lnSpc>
              <a:spcBef>
                <a:spcPts val="581"/>
              </a:spcBef>
              <a:spcAft>
                <a:spcPts val="601"/>
              </a:spcAft>
              <a:buClr>
                <a:srgbClr val="1287C3"/>
              </a:buClr>
              <a:buSzPct val="145000"/>
              <a:buFont typeface="Arial"/>
              <a:buChar char="•"/>
              <a:tabLst/>
              <a:defRPr/>
            </a:pPr>
            <a:r>
              <a:rPr kumimoji="0" lang="en-US" sz="3400" b="0" i="0" u="none" strike="noStrike" kern="1200" cap="none" spc="-1" normalizeH="0" baseline="0" noProof="0" dirty="0">
                <a:ln>
                  <a:noFill/>
                </a:ln>
                <a:solidFill>
                  <a:srgbClr val="000000"/>
                </a:solidFill>
                <a:effectLst/>
                <a:uLnTx/>
                <a:uFillTx/>
                <a:latin typeface="Calibri"/>
                <a:ea typeface="DejaVu Sans"/>
              </a:rPr>
              <a:t>Included in your total fees, there is a fundraising fee of $150 (13s - 17s) or $100 (11s – 12s) that gets you raffle tickets.</a:t>
            </a:r>
            <a:endParaRPr kumimoji="0" lang="en-US" sz="3400" b="0" i="0" u="none" strike="noStrike" kern="1200" cap="none" spc="-1" normalizeH="0" baseline="0" noProof="0" dirty="0">
              <a:ln>
                <a:noFill/>
              </a:ln>
              <a:solidFill>
                <a:prstClr val="black"/>
              </a:solidFill>
              <a:effectLst/>
              <a:uLnTx/>
              <a:uFillTx/>
              <a:latin typeface="Arial"/>
            </a:endParaRPr>
          </a:p>
          <a:p>
            <a:pPr marL="285840" marR="0" lvl="0" indent="-284400" algn="l" defTabSz="914400" rtl="0" eaLnBrk="1" fontAlgn="auto" latinLnBrk="0" hangingPunct="1">
              <a:lnSpc>
                <a:spcPct val="100000"/>
              </a:lnSpc>
              <a:spcBef>
                <a:spcPts val="581"/>
              </a:spcBef>
              <a:spcAft>
                <a:spcPts val="601"/>
              </a:spcAft>
              <a:buClr>
                <a:srgbClr val="1287C3"/>
              </a:buClr>
              <a:buSzPct val="145000"/>
              <a:buFont typeface="Arial"/>
              <a:buChar char="•"/>
              <a:tabLst/>
              <a:defRPr/>
            </a:pPr>
            <a:r>
              <a:rPr kumimoji="0" lang="en-US" sz="3400" b="0" i="0" u="none" strike="noStrike" kern="1200" cap="none" spc="-1" normalizeH="0" baseline="0" noProof="0" dirty="0">
                <a:ln>
                  <a:noFill/>
                </a:ln>
                <a:solidFill>
                  <a:srgbClr val="000000"/>
                </a:solidFill>
                <a:effectLst/>
                <a:uLnTx/>
                <a:uFillTx/>
                <a:latin typeface="Calibri"/>
                <a:ea typeface="DejaVu Sans"/>
              </a:rPr>
              <a:t>You can sell your tickets, or you can enter your own name into the raffle.</a:t>
            </a:r>
            <a:endParaRPr kumimoji="0" lang="en-US" sz="3400" b="0" i="0" u="none" strike="noStrike" kern="1200" cap="none" spc="-1" normalizeH="0" baseline="0" noProof="0" dirty="0">
              <a:ln>
                <a:noFill/>
              </a:ln>
              <a:solidFill>
                <a:prstClr val="black"/>
              </a:solidFill>
              <a:effectLst/>
              <a:uLnTx/>
              <a:uFillTx/>
              <a:latin typeface="Arial"/>
            </a:endParaRPr>
          </a:p>
          <a:p>
            <a:pPr marL="285840" marR="0" lvl="0" indent="-284400" algn="l" defTabSz="914400" rtl="0" eaLnBrk="1" fontAlgn="auto" latinLnBrk="0" hangingPunct="1">
              <a:lnSpc>
                <a:spcPct val="100000"/>
              </a:lnSpc>
              <a:spcBef>
                <a:spcPts val="581"/>
              </a:spcBef>
              <a:spcAft>
                <a:spcPts val="601"/>
              </a:spcAft>
              <a:buClr>
                <a:srgbClr val="1287C3"/>
              </a:buClr>
              <a:buSzPct val="145000"/>
              <a:buFont typeface="Arial"/>
              <a:buChar char="•"/>
              <a:tabLst/>
              <a:defRPr/>
            </a:pPr>
            <a:r>
              <a:rPr kumimoji="0" lang="en-US" sz="3400" b="0" i="0" u="none" strike="noStrike" kern="1200" cap="none" spc="-1" normalizeH="0" baseline="0" noProof="0" dirty="0">
                <a:ln>
                  <a:noFill/>
                </a:ln>
                <a:solidFill>
                  <a:srgbClr val="000000"/>
                </a:solidFill>
                <a:effectLst/>
                <a:uLnTx/>
                <a:uFillTx/>
                <a:latin typeface="Calibri"/>
                <a:ea typeface="DejaVu Sans"/>
              </a:rPr>
              <a:t>Details of the date, time and place will be communicated at a later date.</a:t>
            </a:r>
            <a:endParaRPr kumimoji="0" lang="en-US" sz="3400" b="0" i="0" u="none" strike="noStrike" kern="1200" cap="none" spc="-1" normalizeH="0" baseline="0" noProof="0" dirty="0">
              <a:ln>
                <a:noFill/>
              </a:ln>
              <a:solidFill>
                <a:prstClr val="black"/>
              </a:solidFill>
              <a:effectLst/>
              <a:uLnTx/>
              <a:uFillTx/>
              <a:latin typeface="Arial"/>
            </a:endParaRPr>
          </a:p>
          <a:p>
            <a:pPr marL="285840" marR="0" lvl="0" indent="-284400" algn="l" defTabSz="914400" rtl="0" eaLnBrk="1" fontAlgn="auto" latinLnBrk="0" hangingPunct="1">
              <a:lnSpc>
                <a:spcPct val="100000"/>
              </a:lnSpc>
              <a:spcBef>
                <a:spcPts val="581"/>
              </a:spcBef>
              <a:spcAft>
                <a:spcPts val="601"/>
              </a:spcAft>
              <a:buClr>
                <a:srgbClr val="1287C3"/>
              </a:buClr>
              <a:buSzPct val="145000"/>
              <a:buFont typeface="Arial"/>
              <a:buChar char="•"/>
              <a:tabLst/>
              <a:defRPr/>
            </a:pPr>
            <a:r>
              <a:rPr kumimoji="0" lang="en-US" sz="3400" b="0" i="0" u="none" strike="noStrike" kern="1200" cap="none" spc="-1" normalizeH="0" baseline="0" noProof="0" dirty="0">
                <a:ln>
                  <a:noFill/>
                </a:ln>
                <a:solidFill>
                  <a:srgbClr val="000000"/>
                </a:solidFill>
                <a:effectLst/>
                <a:uLnTx/>
                <a:uFillTx/>
                <a:latin typeface="Calibri"/>
                <a:ea typeface="DejaVu Sans"/>
              </a:rPr>
              <a:t>We are contacting local businesses for raffle prize donations – we will let you know who donated to our club, let’s make sure to support these businesses who support our athletes!</a:t>
            </a:r>
            <a:endParaRPr kumimoji="0" lang="en-US" sz="3400" b="0" i="0" u="none" strike="noStrike" kern="1200" cap="none" spc="-1" normalizeH="0" baseline="0" noProof="0" dirty="0">
              <a:ln>
                <a:noFill/>
              </a:ln>
              <a:solidFill>
                <a:prstClr val="black"/>
              </a:solidFill>
              <a:effectLst/>
              <a:uLnTx/>
              <a:uFillTx/>
              <a:latin typeface="Arial"/>
            </a:endParaRPr>
          </a:p>
          <a:p>
            <a:pPr marL="285840" marR="0" lvl="0" indent="-284400" algn="l" defTabSz="914400" rtl="0" eaLnBrk="1" fontAlgn="auto" latinLnBrk="0" hangingPunct="1">
              <a:lnSpc>
                <a:spcPct val="100000"/>
              </a:lnSpc>
              <a:spcBef>
                <a:spcPts val="581"/>
              </a:spcBef>
              <a:spcAft>
                <a:spcPts val="601"/>
              </a:spcAft>
              <a:buClr>
                <a:srgbClr val="1287C3"/>
              </a:buClr>
              <a:buSzPct val="145000"/>
              <a:buFont typeface="Arial"/>
              <a:buChar char="•"/>
              <a:tabLst/>
              <a:defRPr/>
            </a:pPr>
            <a:r>
              <a:rPr kumimoji="0" lang="en-US" sz="3400" b="0" i="0" u="none" strike="noStrike" kern="1200" cap="none" spc="-1" normalizeH="0" baseline="0" noProof="0" dirty="0">
                <a:ln>
                  <a:noFill/>
                </a:ln>
                <a:solidFill>
                  <a:srgbClr val="000000"/>
                </a:solidFill>
                <a:effectLst/>
                <a:uLnTx/>
                <a:uFillTx/>
                <a:latin typeface="Calibri"/>
                <a:ea typeface="DejaVu Sans"/>
              </a:rPr>
              <a:t>If you know anyone who would be willing to support our athletes (items such as $25/50 gift cards, gift baskets, or other prizes), please contact anyone on the MN CORE Volleyball Board.  We will accept donations up to the date of the raffle drawing.</a:t>
            </a:r>
            <a:endParaRPr kumimoji="0" lang="en-US" sz="3400" b="0" i="0" u="none" strike="noStrike" kern="1200" cap="none" spc="-1" normalizeH="0" baseline="0" noProof="0" dirty="0">
              <a:ln>
                <a:noFill/>
              </a:ln>
              <a:solidFill>
                <a:prstClr val="black"/>
              </a:solidFill>
              <a:effectLst/>
              <a:uLnTx/>
              <a:uFillTx/>
              <a:latin typeface="Arial"/>
            </a:endParaRPr>
          </a:p>
          <a:p>
            <a:pPr marL="0" marR="0" lvl="0" indent="0" algn="l" defTabSz="914400" rtl="0" eaLnBrk="1" fontAlgn="auto" latinLnBrk="0" hangingPunct="1">
              <a:lnSpc>
                <a:spcPct val="100000"/>
              </a:lnSpc>
              <a:spcBef>
                <a:spcPts val="581"/>
              </a:spcBef>
              <a:spcAft>
                <a:spcPts val="601"/>
              </a:spcAft>
              <a:buClrTx/>
              <a:buSzTx/>
              <a:buFontTx/>
              <a:buNone/>
              <a:tabLst/>
              <a:defRPr/>
            </a:pPr>
            <a:endParaRPr kumimoji="0" lang="en-US" sz="1400" b="0" i="0" u="none" strike="noStrike" kern="1200" cap="none" spc="-1" normalizeH="0" baseline="0" noProof="0" dirty="0">
              <a:ln>
                <a:noFill/>
              </a:ln>
              <a:solidFill>
                <a:prstClr val="black"/>
              </a:solidFill>
              <a:effectLst/>
              <a:uLnTx/>
              <a:uFillTx/>
              <a:latin typeface="Arial"/>
            </a:endParaRPr>
          </a:p>
          <a:p>
            <a:pPr marL="0" marR="0" lvl="0" indent="0" algn="l" defTabSz="914400" rtl="0" eaLnBrk="1" fontAlgn="auto" latinLnBrk="0" hangingPunct="1">
              <a:lnSpc>
                <a:spcPct val="100000"/>
              </a:lnSpc>
              <a:spcBef>
                <a:spcPts val="561"/>
              </a:spcBef>
              <a:spcAft>
                <a:spcPts val="601"/>
              </a:spcAft>
              <a:buClrTx/>
              <a:buSzTx/>
              <a:buFontTx/>
              <a:buNone/>
              <a:tabLst/>
              <a:defRPr/>
            </a:pPr>
            <a:endParaRPr kumimoji="0" lang="en-US" sz="1400" b="0" i="0" u="none" strike="noStrike" kern="1200" cap="none" spc="-1" normalizeH="0" baseline="0" noProof="0" dirty="0">
              <a:ln>
                <a:noFill/>
              </a:ln>
              <a:solidFill>
                <a:prstClr val="black"/>
              </a:solidFill>
              <a:effectLst/>
              <a:uLnTx/>
              <a:uFillTx/>
              <a:latin typeface="Arial"/>
            </a:endParaRPr>
          </a:p>
          <a:p>
            <a:pPr marL="0" marR="0" lvl="0" indent="0" algn="l" defTabSz="914400" rtl="0" eaLnBrk="1" fontAlgn="auto" latinLnBrk="0" hangingPunct="1">
              <a:lnSpc>
                <a:spcPct val="100000"/>
              </a:lnSpc>
              <a:spcBef>
                <a:spcPts val="561"/>
              </a:spcBef>
              <a:spcAft>
                <a:spcPts val="601"/>
              </a:spcAft>
              <a:buClrTx/>
              <a:buSzTx/>
              <a:buFontTx/>
              <a:buNone/>
              <a:tabLst/>
              <a:defRPr/>
            </a:pPr>
            <a:endParaRPr kumimoji="0" lang="en-US" sz="1400" b="0" i="0" u="none" strike="noStrike" kern="1200" cap="none" spc="-1" normalizeH="0" baseline="0" noProof="0" dirty="0">
              <a:ln>
                <a:noFill/>
              </a:ln>
              <a:solidFill>
                <a:prstClr val="black"/>
              </a:solidFill>
              <a:effectLst/>
              <a:uLnTx/>
              <a:uFillTx/>
              <a:latin typeface="Arial"/>
            </a:endParaRPr>
          </a:p>
          <a:p>
            <a:pPr marL="0" marR="0" lvl="0" indent="0" algn="l" defTabSz="914400" rtl="0" eaLnBrk="1" fontAlgn="auto" latinLnBrk="0" hangingPunct="1">
              <a:lnSpc>
                <a:spcPct val="100000"/>
              </a:lnSpc>
              <a:spcBef>
                <a:spcPts val="561"/>
              </a:spcBef>
              <a:spcAft>
                <a:spcPts val="601"/>
              </a:spcAft>
              <a:buClrTx/>
              <a:buSzTx/>
              <a:buFontTx/>
              <a:buNone/>
              <a:tabLst/>
              <a:defRPr/>
            </a:pPr>
            <a:endParaRPr kumimoji="0" lang="en-US" sz="1400" b="0" i="0" u="none" strike="noStrike" kern="1200" cap="none" spc="-1" normalizeH="0" baseline="0" noProof="0" dirty="0">
              <a:ln>
                <a:noFill/>
              </a:ln>
              <a:solidFill>
                <a:prstClr val="black"/>
              </a:solidFill>
              <a:effectLst/>
              <a:uLnTx/>
              <a:uFillTx/>
              <a:latin typeface="Arial"/>
            </a:endParaRPr>
          </a:p>
          <a:p>
            <a:pPr marL="0" marR="0" lvl="0" indent="0" algn="l" defTabSz="914400" rtl="0" eaLnBrk="1" fontAlgn="auto" latinLnBrk="0" hangingPunct="1">
              <a:lnSpc>
                <a:spcPct val="100000"/>
              </a:lnSpc>
              <a:spcBef>
                <a:spcPts val="561"/>
              </a:spcBef>
              <a:spcAft>
                <a:spcPts val="601"/>
              </a:spcAft>
              <a:buClrTx/>
              <a:buSzTx/>
              <a:buFontTx/>
              <a:buNone/>
              <a:tabLst/>
              <a:defRPr/>
            </a:pPr>
            <a:endParaRPr kumimoji="0" lang="en-US" sz="1400" b="0" i="0" u="none" strike="noStrike" kern="1200" cap="none" spc="-1" normalizeH="0" baseline="0" noProof="0" dirty="0">
              <a:ln>
                <a:noFill/>
              </a:ln>
              <a:solidFill>
                <a:prstClr val="black"/>
              </a:solidFill>
              <a:effectLst/>
              <a:uLnTx/>
              <a:uFillTx/>
              <a:latin typeface="Arial"/>
            </a:endParaRPr>
          </a:p>
          <a:p>
            <a:pPr marL="0" marR="0" lvl="0" indent="0" algn="l" defTabSz="914400" rtl="0" eaLnBrk="1" fontAlgn="auto" latinLnBrk="0" hangingPunct="1">
              <a:lnSpc>
                <a:spcPct val="100000"/>
              </a:lnSpc>
              <a:spcBef>
                <a:spcPts val="561"/>
              </a:spcBef>
              <a:spcAft>
                <a:spcPts val="601"/>
              </a:spcAft>
              <a:buClrTx/>
              <a:buSzTx/>
              <a:buFontTx/>
              <a:buNone/>
              <a:tabLst/>
              <a:defRPr/>
            </a:pPr>
            <a:endParaRPr kumimoji="0" lang="en-US" sz="1400" b="0" i="0" u="none" strike="noStrike" kern="1200" cap="none" spc="-1" normalizeH="0" baseline="0" noProof="0" dirty="0">
              <a:ln>
                <a:noFill/>
              </a:ln>
              <a:solidFill>
                <a:prstClr val="black"/>
              </a:solidFill>
              <a:effectLst/>
              <a:uLnTx/>
              <a:uFillTx/>
              <a:latin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1" normalizeH="0" baseline="0" noProof="0" dirty="0">
              <a:ln>
                <a:noFill/>
              </a:ln>
              <a:solidFill>
                <a:prstClr val="black"/>
              </a:solidFill>
              <a:effectLst/>
              <a:uLnTx/>
              <a:uFillTx/>
              <a:latin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1" normalizeH="0" baseline="0" noProof="0" dirty="0">
              <a:ln>
                <a:noFill/>
              </a:ln>
              <a:solidFill>
                <a:prstClr val="black"/>
              </a:solidFill>
              <a:effectLst/>
              <a:uLnTx/>
              <a:uFillTx/>
              <a:latin typeface="Arial"/>
            </a:endParaRPr>
          </a:p>
          <a:p>
            <a:pPr marL="0" marR="0" lvl="0" indent="0" algn="l" defTabSz="914400" rtl="0" eaLnBrk="1" fontAlgn="auto" latinLnBrk="0" hangingPunct="1">
              <a:lnSpc>
                <a:spcPct val="100000"/>
              </a:lnSpc>
              <a:spcBef>
                <a:spcPts val="561"/>
              </a:spcBef>
              <a:spcAft>
                <a:spcPts val="601"/>
              </a:spcAft>
              <a:buClrTx/>
              <a:buSzTx/>
              <a:buFontTx/>
              <a:buNone/>
              <a:tabLst/>
              <a:defRPr/>
            </a:pPr>
            <a:endParaRPr kumimoji="0" lang="en-US" sz="1400" b="0" i="0" u="none" strike="noStrike" kern="1200" cap="none" spc="-1" normalizeH="0" baseline="0" noProof="0" dirty="0">
              <a:ln>
                <a:noFill/>
              </a:ln>
              <a:solidFill>
                <a:prstClr val="black"/>
              </a:solidFill>
              <a:effectLst/>
              <a:uLnTx/>
              <a:uFillTx/>
              <a:latin typeface="Arial"/>
            </a:endParaRPr>
          </a:p>
        </p:txBody>
      </p:sp>
      <p:pic>
        <p:nvPicPr>
          <p:cNvPr id="105" name="Picture 7"/>
          <p:cNvPicPr/>
          <p:nvPr/>
        </p:nvPicPr>
        <p:blipFill>
          <a:blip r:embed="rId3"/>
          <a:stretch/>
        </p:blipFill>
        <p:spPr>
          <a:xfrm>
            <a:off x="1155960" y="11160"/>
            <a:ext cx="7742520" cy="1807808"/>
          </a:xfrm>
          <a:prstGeom prst="rect">
            <a:avLst/>
          </a:prstGeom>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CustomShape 1"/>
          <p:cNvSpPr/>
          <p:nvPr/>
        </p:nvSpPr>
        <p:spPr>
          <a:xfrm>
            <a:off x="997560" y="1559252"/>
            <a:ext cx="7779600" cy="4886863"/>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lnSpcReduction="10000"/>
          </a:bodyPr>
          <a:lstStyle/>
          <a:p>
            <a:pPr>
              <a:lnSpc>
                <a:spcPct val="100000"/>
              </a:lnSpc>
              <a:spcBef>
                <a:spcPts val="479"/>
              </a:spcBef>
              <a:spcAft>
                <a:spcPts val="601"/>
              </a:spcAft>
            </a:pPr>
            <a:r>
              <a:rPr lang="en-US" sz="4000" b="1" spc="-1" dirty="0">
                <a:solidFill>
                  <a:srgbClr val="00B0F0"/>
                </a:solidFill>
                <a:latin typeface="Calibri"/>
              </a:rPr>
              <a:t>WEBSITE</a:t>
            </a:r>
            <a:endParaRPr lang="en-US" sz="4000" b="0" strike="noStrike" spc="-1" dirty="0">
              <a:latin typeface="Arial"/>
            </a:endParaRPr>
          </a:p>
          <a:p>
            <a:pPr marL="285840" indent="-284400">
              <a:spcBef>
                <a:spcPts val="479"/>
              </a:spcBef>
              <a:spcAft>
                <a:spcPts val="601"/>
              </a:spcAft>
              <a:buClr>
                <a:srgbClr val="1287C3"/>
              </a:buClr>
              <a:buSzPct val="145000"/>
              <a:buFont typeface="Arial"/>
              <a:buChar char="•"/>
            </a:pPr>
            <a:r>
              <a:rPr lang="en-US" sz="2000" spc="-1" dirty="0">
                <a:solidFill>
                  <a:srgbClr val="000000"/>
                </a:solidFill>
                <a:latin typeface="Calibri"/>
              </a:rPr>
              <a:t>https://www.mncorevball.com/</a:t>
            </a:r>
          </a:p>
          <a:p>
            <a:pPr marL="285840" indent="-284400">
              <a:spcBef>
                <a:spcPts val="479"/>
              </a:spcBef>
              <a:spcAft>
                <a:spcPts val="601"/>
              </a:spcAft>
              <a:buClr>
                <a:srgbClr val="1287C3"/>
              </a:buClr>
              <a:buSzPct val="145000"/>
              <a:buFont typeface="Arial"/>
              <a:buChar char="•"/>
            </a:pPr>
            <a:r>
              <a:rPr lang="en-US" spc="-1" dirty="0">
                <a:solidFill>
                  <a:srgbClr val="000000"/>
                </a:solidFill>
                <a:latin typeface="Aptos Narrow" panose="020B0004020202020204" pitchFamily="34" charset="0"/>
              </a:rPr>
              <a:t>Crossbar is the app used for communications and club information.</a:t>
            </a:r>
          </a:p>
          <a:p>
            <a:pPr marL="285840" indent="-284400">
              <a:spcBef>
                <a:spcPts val="479"/>
              </a:spcBef>
              <a:spcAft>
                <a:spcPts val="601"/>
              </a:spcAft>
              <a:buClr>
                <a:srgbClr val="1287C3"/>
              </a:buClr>
              <a:buSzPct val="145000"/>
              <a:buFont typeface="Arial"/>
              <a:buChar char="•"/>
            </a:pPr>
            <a:r>
              <a:rPr lang="en-US" spc="-1" dirty="0">
                <a:solidFill>
                  <a:srgbClr val="000000"/>
                </a:solidFill>
                <a:latin typeface="Aptos Narrow" panose="020B0004020202020204" pitchFamily="34" charset="0"/>
              </a:rPr>
              <a:t>You are the owner of your account.  You can add/delete members to/from your account, change names, address changes, etc.  We do not have access to maintain your accounts.</a:t>
            </a:r>
          </a:p>
          <a:p>
            <a:pPr marL="285840" indent="-284400">
              <a:lnSpc>
                <a:spcPct val="100000"/>
              </a:lnSpc>
              <a:spcBef>
                <a:spcPts val="479"/>
              </a:spcBef>
              <a:spcAft>
                <a:spcPts val="601"/>
              </a:spcAft>
              <a:buClr>
                <a:srgbClr val="1287C3"/>
              </a:buClr>
              <a:buSzPct val="145000"/>
              <a:buFont typeface="Arial"/>
              <a:buChar char="•"/>
            </a:pPr>
            <a:r>
              <a:rPr lang="en-US" b="0" strike="noStrike" spc="-1" dirty="0">
                <a:solidFill>
                  <a:srgbClr val="000000"/>
                </a:solidFill>
                <a:latin typeface="Aptos Narrow" panose="020B0004020202020204" pitchFamily="34" charset="0"/>
                <a:ea typeface="DejaVu Sans"/>
              </a:rPr>
              <a:t>The calendar tab contains activities for all teams and can be </a:t>
            </a:r>
            <a:r>
              <a:rPr lang="en-US" spc="-1" dirty="0">
                <a:solidFill>
                  <a:srgbClr val="000000"/>
                </a:solidFill>
                <a:latin typeface="Aptos Narrow" panose="020B0004020202020204" pitchFamily="34" charset="0"/>
                <a:ea typeface="DejaVu Sans"/>
              </a:rPr>
              <a:t>filtered.  Scheduling on individual team pages will contain activities specific to that team.</a:t>
            </a:r>
          </a:p>
          <a:p>
            <a:pPr marL="743040" lvl="1" indent="-284400">
              <a:spcBef>
                <a:spcPts val="479"/>
              </a:spcBef>
              <a:spcAft>
                <a:spcPts val="601"/>
              </a:spcAft>
              <a:buClr>
                <a:srgbClr val="1287C3"/>
              </a:buClr>
              <a:buSzPct val="145000"/>
              <a:buFont typeface="Arial"/>
              <a:buChar char="•"/>
            </a:pPr>
            <a:r>
              <a:rPr lang="en-US" b="0" strike="noStrike" spc="-1" dirty="0">
                <a:latin typeface="Aptos Narrow" panose="020B0004020202020204" pitchFamily="34" charset="0"/>
              </a:rPr>
              <a:t>Practices will be scheduled on the calendar.</a:t>
            </a:r>
          </a:p>
          <a:p>
            <a:pPr marL="743040" lvl="1" indent="-284400">
              <a:spcBef>
                <a:spcPts val="479"/>
              </a:spcBef>
              <a:spcAft>
                <a:spcPts val="601"/>
              </a:spcAft>
              <a:buClr>
                <a:srgbClr val="1287C3"/>
              </a:buClr>
              <a:buSzPct val="145000"/>
              <a:buFont typeface="Arial"/>
              <a:buChar char="•"/>
            </a:pPr>
            <a:r>
              <a:rPr lang="en-US" b="0" strike="noStrike" spc="-1" dirty="0">
                <a:latin typeface="Aptos Narrow" panose="020B0004020202020204" pitchFamily="34" charset="0"/>
              </a:rPr>
              <a:t>You can link this calendar to your Google calendar.</a:t>
            </a:r>
          </a:p>
          <a:p>
            <a:pPr marL="743040" lvl="1" indent="-284400">
              <a:spcBef>
                <a:spcPts val="479"/>
              </a:spcBef>
              <a:spcAft>
                <a:spcPts val="601"/>
              </a:spcAft>
              <a:buClr>
                <a:srgbClr val="1287C3"/>
              </a:buClr>
              <a:buSzPct val="145000"/>
              <a:buFont typeface="Arial"/>
              <a:buChar char="•"/>
            </a:pPr>
            <a:r>
              <a:rPr lang="en-US" b="0" strike="noStrike" spc="-1" dirty="0">
                <a:latin typeface="Aptos Narrow" panose="020B0004020202020204" pitchFamily="34" charset="0"/>
              </a:rPr>
              <a:t>Tournament dates will be listed on the calendar.</a:t>
            </a:r>
          </a:p>
          <a:p>
            <a:pPr marL="285840" indent="-284400">
              <a:spcBef>
                <a:spcPts val="479"/>
              </a:spcBef>
              <a:spcAft>
                <a:spcPts val="601"/>
              </a:spcAft>
              <a:buClr>
                <a:srgbClr val="1287C3"/>
              </a:buClr>
              <a:buSzPct val="145000"/>
              <a:buFont typeface="Arial"/>
              <a:buChar char="•"/>
            </a:pPr>
            <a:r>
              <a:rPr lang="en-US" spc="-1" dirty="0">
                <a:latin typeface="Aptos Narrow" panose="020B0004020202020204" pitchFamily="34" charset="0"/>
              </a:rPr>
              <a:t>Team Gear Store</a:t>
            </a:r>
            <a:endParaRPr lang="en-US" b="0" strike="noStrike" spc="-1" dirty="0">
              <a:latin typeface="Aptos Narrow" panose="020B0004020202020204" pitchFamily="34" charset="0"/>
            </a:endParaRPr>
          </a:p>
          <a:p>
            <a:pPr>
              <a:lnSpc>
                <a:spcPct val="100000"/>
              </a:lnSpc>
            </a:pPr>
            <a:endParaRPr lang="en-US" sz="1400" b="0" strike="noStrike" spc="-1" dirty="0">
              <a:latin typeface="Arial"/>
            </a:endParaRPr>
          </a:p>
        </p:txBody>
      </p:sp>
      <p:pic>
        <p:nvPicPr>
          <p:cNvPr id="108" name="Picture 7"/>
          <p:cNvPicPr/>
          <p:nvPr/>
        </p:nvPicPr>
        <p:blipFill>
          <a:blip r:embed="rId3"/>
          <a:stretch/>
        </p:blipFill>
        <p:spPr>
          <a:xfrm>
            <a:off x="1034640" y="1"/>
            <a:ext cx="7742520" cy="1695450"/>
          </a:xfrm>
          <a:prstGeom prst="rect">
            <a:avLst/>
          </a:prstGeom>
          <a:ln>
            <a:noFill/>
          </a:ln>
        </p:spPr>
      </p:pic>
    </p:spTree>
    <p:extLst>
      <p:ext uri="{BB962C8B-B14F-4D97-AF65-F5344CB8AC3E}">
        <p14:creationId xmlns:p14="http://schemas.microsoft.com/office/powerpoint/2010/main" val="1160617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CustomShape 1"/>
          <p:cNvSpPr/>
          <p:nvPr/>
        </p:nvSpPr>
        <p:spPr>
          <a:xfrm>
            <a:off x="997560" y="1994621"/>
            <a:ext cx="7779600" cy="4080019"/>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100000"/>
              </a:lnSpc>
              <a:spcBef>
                <a:spcPts val="479"/>
              </a:spcBef>
              <a:spcAft>
                <a:spcPts val="601"/>
              </a:spcAft>
            </a:pPr>
            <a:r>
              <a:rPr lang="en-US" sz="4000" b="1" strike="noStrike" spc="-1" dirty="0">
                <a:solidFill>
                  <a:srgbClr val="00B0F0"/>
                </a:solidFill>
                <a:latin typeface="Calibri"/>
                <a:ea typeface="DejaVu Sans"/>
              </a:rPr>
              <a:t>COMMUNICATIONS</a:t>
            </a:r>
            <a:endParaRPr lang="en-US" sz="4000" b="0" strike="noStrike" spc="-1" dirty="0">
              <a:latin typeface="Arial"/>
            </a:endParaRPr>
          </a:p>
          <a:p>
            <a:pPr marL="285840" indent="-284400">
              <a:lnSpc>
                <a:spcPct val="100000"/>
              </a:lnSpc>
              <a:spcBef>
                <a:spcPts val="479"/>
              </a:spcBef>
              <a:spcAft>
                <a:spcPts val="601"/>
              </a:spcAft>
              <a:buClr>
                <a:srgbClr val="1287C3"/>
              </a:buClr>
              <a:buSzPct val="145000"/>
              <a:buFont typeface="Arial"/>
              <a:buChar char="•"/>
            </a:pPr>
            <a:r>
              <a:rPr lang="en-US" sz="1600" b="0" strike="noStrike" spc="-1" dirty="0">
                <a:solidFill>
                  <a:srgbClr val="000000"/>
                </a:solidFill>
                <a:latin typeface="Calibri"/>
                <a:ea typeface="DejaVu Sans"/>
              </a:rPr>
              <a:t>JO Website – </a:t>
            </a:r>
            <a:r>
              <a:rPr lang="en-US" sz="1600" b="0" u="sng" strike="noStrike" spc="-1" dirty="0">
                <a:solidFill>
                  <a:srgbClr val="3085ED"/>
                </a:solidFill>
                <a:uFillTx/>
                <a:latin typeface="Calibri"/>
                <a:ea typeface="DejaVu Sans"/>
                <a:hlinkClick r:id="rId3"/>
              </a:rPr>
              <a:t>www.mncorevball.com</a:t>
            </a:r>
            <a:endParaRPr lang="en-US" sz="1600" b="0" strike="noStrike" spc="-1" dirty="0">
              <a:latin typeface="Arial"/>
            </a:endParaRPr>
          </a:p>
          <a:p>
            <a:pPr marL="743040" lvl="1" indent="-284400">
              <a:lnSpc>
                <a:spcPct val="100000"/>
              </a:lnSpc>
              <a:spcBef>
                <a:spcPts val="400"/>
              </a:spcBef>
              <a:spcAft>
                <a:spcPts val="601"/>
              </a:spcAft>
              <a:buClr>
                <a:srgbClr val="1287C3"/>
              </a:buClr>
              <a:buSzPct val="145000"/>
              <a:buFont typeface="Arial"/>
              <a:buChar char="•"/>
            </a:pPr>
            <a:r>
              <a:rPr lang="en-US" sz="1600" b="0" strike="noStrike" spc="-1" dirty="0">
                <a:solidFill>
                  <a:srgbClr val="000000"/>
                </a:solidFill>
                <a:latin typeface="Calibri"/>
                <a:ea typeface="DejaVu Sans"/>
              </a:rPr>
              <a:t>Main source for up-to-date information</a:t>
            </a:r>
            <a:endParaRPr lang="en-US" sz="1600" b="0" strike="noStrike" spc="-1" dirty="0">
              <a:latin typeface="Arial"/>
            </a:endParaRPr>
          </a:p>
          <a:p>
            <a:pPr marL="285840" indent="-284400">
              <a:lnSpc>
                <a:spcPct val="100000"/>
              </a:lnSpc>
              <a:spcBef>
                <a:spcPts val="479"/>
              </a:spcBef>
              <a:spcAft>
                <a:spcPts val="601"/>
              </a:spcAft>
              <a:buClr>
                <a:srgbClr val="1287C3"/>
              </a:buClr>
              <a:buSzPct val="145000"/>
              <a:buFont typeface="Arial"/>
              <a:buChar char="•"/>
            </a:pPr>
            <a:r>
              <a:rPr lang="en-US" sz="1600" b="0" strike="noStrike" spc="-1" dirty="0">
                <a:solidFill>
                  <a:srgbClr val="000000"/>
                </a:solidFill>
                <a:latin typeface="Calibri"/>
                <a:ea typeface="DejaVu Sans"/>
              </a:rPr>
              <a:t>Club Email – mncorevball@gmail.com</a:t>
            </a:r>
            <a:endParaRPr lang="en-US" sz="1600" b="0" strike="noStrike" spc="-1" dirty="0">
              <a:latin typeface="Arial"/>
            </a:endParaRPr>
          </a:p>
          <a:p>
            <a:pPr marL="285840" indent="-284400">
              <a:lnSpc>
                <a:spcPct val="100000"/>
              </a:lnSpc>
              <a:spcBef>
                <a:spcPts val="479"/>
              </a:spcBef>
              <a:spcAft>
                <a:spcPts val="601"/>
              </a:spcAft>
              <a:buClr>
                <a:srgbClr val="1287C3"/>
              </a:buClr>
              <a:buSzPct val="145000"/>
              <a:buFont typeface="Arial"/>
              <a:buChar char="•"/>
            </a:pPr>
            <a:r>
              <a:rPr lang="en-US" sz="1600" b="0" strike="noStrike" spc="-1" dirty="0">
                <a:solidFill>
                  <a:srgbClr val="000000"/>
                </a:solidFill>
                <a:latin typeface="Calibri"/>
                <a:ea typeface="DejaVu Sans"/>
              </a:rPr>
              <a:t>Follow us on:</a:t>
            </a:r>
            <a:endParaRPr lang="en-US" sz="1600" b="0" strike="noStrike" spc="-1" dirty="0">
              <a:latin typeface="Arial"/>
            </a:endParaRPr>
          </a:p>
          <a:p>
            <a:pPr marL="743040" lvl="1" indent="-284400">
              <a:lnSpc>
                <a:spcPct val="100000"/>
              </a:lnSpc>
              <a:spcBef>
                <a:spcPts val="400"/>
              </a:spcBef>
              <a:spcAft>
                <a:spcPts val="601"/>
              </a:spcAft>
              <a:buClr>
                <a:srgbClr val="1287C3"/>
              </a:buClr>
              <a:buSzPct val="145000"/>
              <a:buFont typeface="Arial"/>
              <a:buChar char="•"/>
            </a:pPr>
            <a:r>
              <a:rPr lang="en-US" sz="1600" b="0" strike="noStrike" spc="-1" dirty="0">
                <a:solidFill>
                  <a:srgbClr val="000000"/>
                </a:solidFill>
                <a:latin typeface="Calibri"/>
                <a:ea typeface="DejaVu Sans"/>
              </a:rPr>
              <a:t>Facebook – https://www.facebook.com/mncorevball</a:t>
            </a:r>
            <a:endParaRPr lang="en-US" sz="1600" b="0" strike="noStrike" spc="-1" dirty="0">
              <a:latin typeface="Arial"/>
            </a:endParaRPr>
          </a:p>
          <a:p>
            <a:pPr marL="743040" lvl="1" indent="-284400">
              <a:lnSpc>
                <a:spcPct val="100000"/>
              </a:lnSpc>
              <a:spcBef>
                <a:spcPts val="400"/>
              </a:spcBef>
              <a:spcAft>
                <a:spcPts val="601"/>
              </a:spcAft>
              <a:buClr>
                <a:srgbClr val="1287C3"/>
              </a:buClr>
              <a:buSzPct val="145000"/>
              <a:buFont typeface="Arial"/>
              <a:buChar char="•"/>
            </a:pPr>
            <a:r>
              <a:rPr lang="en-US" sz="1600" b="0" strike="noStrike" spc="-1" dirty="0">
                <a:solidFill>
                  <a:srgbClr val="000000"/>
                </a:solidFill>
                <a:latin typeface="Calibri"/>
                <a:ea typeface="DejaVu Sans"/>
              </a:rPr>
              <a:t>Instagram - https://www.instagram.com/mncorevball</a:t>
            </a:r>
            <a:endParaRPr lang="en-US" sz="1600" b="0" strike="noStrike" spc="-1" dirty="0">
              <a:latin typeface="Arial"/>
            </a:endParaRPr>
          </a:p>
          <a:p>
            <a:pPr marL="743040" lvl="1" indent="-284400">
              <a:lnSpc>
                <a:spcPct val="100000"/>
              </a:lnSpc>
              <a:spcBef>
                <a:spcPts val="400"/>
              </a:spcBef>
              <a:spcAft>
                <a:spcPts val="601"/>
              </a:spcAft>
              <a:buClr>
                <a:srgbClr val="1287C3"/>
              </a:buClr>
              <a:buSzPct val="145000"/>
              <a:buFont typeface="Arial"/>
              <a:buChar char="•"/>
            </a:pPr>
            <a:r>
              <a:rPr lang="en-US" sz="1600" b="0" strike="noStrike" spc="-1" dirty="0">
                <a:solidFill>
                  <a:srgbClr val="000000"/>
                </a:solidFill>
                <a:latin typeface="Calibri"/>
                <a:ea typeface="DejaVu Sans"/>
              </a:rPr>
              <a:t>Twitter – https://twitter.com/mncorevball</a:t>
            </a:r>
            <a:endParaRPr lang="en-US" sz="1600" b="0" strike="noStrike" spc="-1" dirty="0">
              <a:latin typeface="Arial"/>
            </a:endParaRPr>
          </a:p>
          <a:p>
            <a:pPr>
              <a:lnSpc>
                <a:spcPct val="100000"/>
              </a:lnSpc>
            </a:pPr>
            <a:endParaRPr lang="en-US" sz="1400" b="0" strike="noStrike" spc="-1" dirty="0">
              <a:latin typeface="Arial"/>
            </a:endParaRPr>
          </a:p>
        </p:txBody>
      </p:sp>
      <p:pic>
        <p:nvPicPr>
          <p:cNvPr id="108" name="Picture 7"/>
          <p:cNvPicPr/>
          <p:nvPr/>
        </p:nvPicPr>
        <p:blipFill>
          <a:blip r:embed="rId4"/>
          <a:stretch/>
        </p:blipFill>
        <p:spPr>
          <a:xfrm>
            <a:off x="1034640" y="0"/>
            <a:ext cx="7742520" cy="1994621"/>
          </a:xfrm>
          <a:prstGeom prst="rect">
            <a:avLst/>
          </a:prstGeom>
          <a:ln>
            <a:noFill/>
          </a:ln>
        </p:spPr>
      </p:pic>
      <p:pic>
        <p:nvPicPr>
          <p:cNvPr id="109" name="Picture 108"/>
          <p:cNvPicPr/>
          <p:nvPr/>
        </p:nvPicPr>
        <p:blipFill>
          <a:blip r:embed="rId5"/>
          <a:stretch/>
        </p:blipFill>
        <p:spPr>
          <a:xfrm>
            <a:off x="6302476" y="3627964"/>
            <a:ext cx="2841523" cy="2674513"/>
          </a:xfrm>
          <a:prstGeom prst="rect">
            <a:avLst/>
          </a:prstGeom>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CustomShape 1"/>
          <p:cNvSpPr/>
          <p:nvPr/>
        </p:nvSpPr>
        <p:spPr>
          <a:xfrm>
            <a:off x="1188720" y="1946787"/>
            <a:ext cx="7725240" cy="4532671"/>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100000"/>
              </a:lnSpc>
              <a:spcBef>
                <a:spcPts val="400"/>
              </a:spcBef>
              <a:spcAft>
                <a:spcPts val="601"/>
              </a:spcAft>
            </a:pPr>
            <a:r>
              <a:rPr lang="en-US" sz="4000" b="1" strike="noStrike" spc="-1" dirty="0">
                <a:solidFill>
                  <a:srgbClr val="00B0F0"/>
                </a:solidFill>
                <a:latin typeface="Calibri"/>
                <a:ea typeface="DejaVu Sans"/>
              </a:rPr>
              <a:t>PARENT REPRESENTATIVE</a:t>
            </a:r>
            <a:endParaRPr lang="en-US" sz="4000" b="0" strike="noStrike" spc="-1" dirty="0">
              <a:latin typeface="Arial"/>
            </a:endParaRPr>
          </a:p>
          <a:p>
            <a:pPr marL="285840" indent="-284400">
              <a:lnSpc>
                <a:spcPct val="100000"/>
              </a:lnSpc>
              <a:spcBef>
                <a:spcPts val="400"/>
              </a:spcBef>
              <a:spcAft>
                <a:spcPts val="601"/>
              </a:spcAft>
              <a:buClr>
                <a:srgbClr val="1287C3"/>
              </a:buClr>
              <a:buSzPct val="145000"/>
              <a:buFont typeface="Arial"/>
              <a:buChar char="•"/>
            </a:pPr>
            <a:r>
              <a:rPr lang="en-US" b="0" strike="noStrike" spc="-1" dirty="0">
                <a:solidFill>
                  <a:srgbClr val="000000"/>
                </a:solidFill>
                <a:latin typeface="Calibri"/>
                <a:ea typeface="DejaVu Sans"/>
              </a:rPr>
              <a:t>Each Team needs to have a “Parent Representative”.</a:t>
            </a:r>
            <a:endParaRPr lang="en-US" b="0" strike="noStrike" spc="-1" dirty="0">
              <a:latin typeface="Arial"/>
            </a:endParaRPr>
          </a:p>
          <a:p>
            <a:pPr marL="285840" indent="-284400">
              <a:lnSpc>
                <a:spcPct val="100000"/>
              </a:lnSpc>
              <a:spcBef>
                <a:spcPts val="400"/>
              </a:spcBef>
              <a:spcAft>
                <a:spcPts val="601"/>
              </a:spcAft>
              <a:buClr>
                <a:srgbClr val="1287C3"/>
              </a:buClr>
              <a:buSzPct val="145000"/>
              <a:buFont typeface="Arial"/>
              <a:buChar char="•"/>
            </a:pPr>
            <a:r>
              <a:rPr lang="en-US" b="0" strike="noStrike" spc="-1" dirty="0">
                <a:solidFill>
                  <a:srgbClr val="000000"/>
                </a:solidFill>
                <a:latin typeface="Calibri"/>
                <a:ea typeface="DejaVu Sans"/>
              </a:rPr>
              <a:t>Some of the responsibilities of a Parent Rep include:</a:t>
            </a:r>
            <a:endParaRPr lang="en-US" b="0" strike="noStrike" spc="-1" dirty="0">
              <a:latin typeface="Arial"/>
            </a:endParaRPr>
          </a:p>
          <a:p>
            <a:pPr marL="743040" lvl="1" indent="-284400">
              <a:lnSpc>
                <a:spcPct val="100000"/>
              </a:lnSpc>
              <a:spcBef>
                <a:spcPts val="400"/>
              </a:spcBef>
              <a:spcAft>
                <a:spcPts val="601"/>
              </a:spcAft>
              <a:buClr>
                <a:srgbClr val="1287C3"/>
              </a:buClr>
              <a:buSzPct val="145000"/>
              <a:buFont typeface="Arial"/>
              <a:buChar char="•"/>
            </a:pPr>
            <a:r>
              <a:rPr lang="en-US" b="0" strike="noStrike" spc="-1" dirty="0">
                <a:solidFill>
                  <a:srgbClr val="000000"/>
                </a:solidFill>
                <a:latin typeface="Calibri"/>
                <a:ea typeface="DejaVu Sans"/>
              </a:rPr>
              <a:t>Communicate team information via email, text or team apps.</a:t>
            </a:r>
            <a:endParaRPr lang="en-US" b="0" strike="noStrike" spc="-1" dirty="0">
              <a:latin typeface="Arial"/>
            </a:endParaRPr>
          </a:p>
          <a:p>
            <a:pPr marL="743040" lvl="1" indent="-284400">
              <a:lnSpc>
                <a:spcPct val="100000"/>
              </a:lnSpc>
              <a:spcBef>
                <a:spcPts val="400"/>
              </a:spcBef>
              <a:spcAft>
                <a:spcPts val="601"/>
              </a:spcAft>
              <a:buClr>
                <a:srgbClr val="1287C3"/>
              </a:buClr>
              <a:buSzPct val="145000"/>
              <a:buFont typeface="Arial"/>
              <a:buChar char="•"/>
            </a:pPr>
            <a:r>
              <a:rPr lang="en-US" b="0" strike="noStrike" spc="-1" dirty="0">
                <a:solidFill>
                  <a:srgbClr val="000000"/>
                </a:solidFill>
                <a:latin typeface="Calibri"/>
                <a:ea typeface="DejaVu Sans"/>
              </a:rPr>
              <a:t>Coordinate collection and submission of fundraising tickets.</a:t>
            </a:r>
            <a:endParaRPr lang="en-US" b="0" strike="noStrike" spc="-1" dirty="0">
              <a:latin typeface="Arial"/>
            </a:endParaRPr>
          </a:p>
          <a:p>
            <a:pPr marL="743040" lvl="1" indent="-284400">
              <a:lnSpc>
                <a:spcPct val="100000"/>
              </a:lnSpc>
              <a:spcBef>
                <a:spcPts val="400"/>
              </a:spcBef>
              <a:spcAft>
                <a:spcPts val="601"/>
              </a:spcAft>
              <a:buClr>
                <a:srgbClr val="1287C3"/>
              </a:buClr>
              <a:buSzPct val="145000"/>
              <a:buFont typeface="Arial"/>
              <a:buChar char="•"/>
            </a:pPr>
            <a:r>
              <a:rPr lang="en-US" b="0" strike="noStrike" spc="-1" dirty="0">
                <a:solidFill>
                  <a:srgbClr val="000000"/>
                </a:solidFill>
                <a:latin typeface="Calibri"/>
                <a:ea typeface="DejaVu Sans"/>
              </a:rPr>
              <a:t>Coordinate plans for away tournaments, if applicable.  </a:t>
            </a:r>
            <a:r>
              <a:rPr lang="en-US" b="0" strike="noStrike" spc="-1" dirty="0" err="1">
                <a:solidFill>
                  <a:srgbClr val="000000"/>
                </a:solidFill>
                <a:latin typeface="Calibri"/>
                <a:ea typeface="DejaVu Sans"/>
              </a:rPr>
              <a:t>ie</a:t>
            </a:r>
            <a:r>
              <a:rPr lang="en-US" b="0" strike="noStrike" spc="-1" dirty="0">
                <a:solidFill>
                  <a:srgbClr val="000000"/>
                </a:solidFill>
                <a:latin typeface="Calibri"/>
                <a:ea typeface="DejaVu Sans"/>
              </a:rPr>
              <a:t>: hotel reservations, dinner plans, etc.</a:t>
            </a:r>
            <a:endParaRPr lang="en-US" b="0" strike="noStrike" spc="-1" dirty="0">
              <a:latin typeface="Arial"/>
            </a:endParaRPr>
          </a:p>
          <a:p>
            <a:pPr marL="743040" lvl="1" indent="-284400">
              <a:lnSpc>
                <a:spcPct val="100000"/>
              </a:lnSpc>
              <a:spcBef>
                <a:spcPts val="400"/>
              </a:spcBef>
              <a:spcAft>
                <a:spcPts val="601"/>
              </a:spcAft>
              <a:buClr>
                <a:srgbClr val="1287C3"/>
              </a:buClr>
              <a:buSzPct val="145000"/>
              <a:buFont typeface="Arial"/>
              <a:buChar char="•"/>
            </a:pPr>
            <a:r>
              <a:rPr lang="en-US" b="0" strike="noStrike" spc="-1" dirty="0">
                <a:solidFill>
                  <a:srgbClr val="000000"/>
                </a:solidFill>
                <a:latin typeface="Calibri"/>
                <a:ea typeface="DejaVu Sans"/>
              </a:rPr>
              <a:t>Assist coaches as needed.</a:t>
            </a:r>
          </a:p>
          <a:p>
            <a:pPr marL="285840" indent="-284400">
              <a:spcBef>
                <a:spcPts val="400"/>
              </a:spcBef>
              <a:spcAft>
                <a:spcPts val="601"/>
              </a:spcAft>
              <a:buClr>
                <a:srgbClr val="1287C3"/>
              </a:buClr>
              <a:buSzPct val="145000"/>
              <a:buFont typeface="Arial"/>
              <a:buChar char="•"/>
            </a:pPr>
            <a:r>
              <a:rPr lang="en-US" spc="-1" dirty="0">
                <a:solidFill>
                  <a:srgbClr val="000000"/>
                </a:solidFill>
                <a:latin typeface="Calibri"/>
                <a:ea typeface="DejaVu Sans"/>
              </a:rPr>
              <a:t>Parent rep duties will take the place of Block Party volunteer commitment.</a:t>
            </a:r>
            <a:endParaRPr lang="en-US" b="0" strike="noStrike" spc="-1" dirty="0">
              <a:solidFill>
                <a:srgbClr val="000000"/>
              </a:solidFill>
              <a:latin typeface="Calibri"/>
              <a:ea typeface="DejaVu Sans"/>
            </a:endParaRPr>
          </a:p>
          <a:p>
            <a:pPr marL="285840" indent="-284400">
              <a:spcBef>
                <a:spcPts val="400"/>
              </a:spcBef>
              <a:spcAft>
                <a:spcPts val="601"/>
              </a:spcAft>
              <a:buClr>
                <a:srgbClr val="1287C3"/>
              </a:buClr>
              <a:buSzPct val="145000"/>
              <a:buFont typeface="Arial"/>
              <a:buChar char="•"/>
            </a:pPr>
            <a:r>
              <a:rPr lang="en-US" b="0" strike="noStrike" spc="-1" dirty="0">
                <a:latin typeface="Calibri" panose="020F0502020204030204" pitchFamily="34" charset="0"/>
                <a:ea typeface="Calibri" panose="020F0502020204030204" pitchFamily="34" charset="0"/>
                <a:cs typeface="Calibri" panose="020F0502020204030204" pitchFamily="34" charset="0"/>
              </a:rPr>
              <a:t>Each team needs to come out of the meeting tonight with a parent rep.</a:t>
            </a:r>
          </a:p>
        </p:txBody>
      </p:sp>
      <p:pic>
        <p:nvPicPr>
          <p:cNvPr id="112" name="Picture 7"/>
          <p:cNvPicPr/>
          <p:nvPr/>
        </p:nvPicPr>
        <p:blipFill>
          <a:blip r:embed="rId3"/>
          <a:stretch/>
        </p:blipFill>
        <p:spPr>
          <a:xfrm>
            <a:off x="1171440" y="0"/>
            <a:ext cx="7742520" cy="1946787"/>
          </a:xfrm>
          <a:prstGeom prst="rect">
            <a:avLst/>
          </a:prstGeom>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4AC0C-6DF4-96E9-539B-7AE4E96B6994}"/>
            </a:ext>
          </a:extLst>
        </p:cNvPr>
        <p:cNvGrpSpPr/>
        <p:nvPr/>
      </p:nvGrpSpPr>
      <p:grpSpPr>
        <a:xfrm>
          <a:off x="0" y="0"/>
          <a:ext cx="0" cy="0"/>
          <a:chOff x="0" y="0"/>
          <a:chExt cx="0" cy="0"/>
        </a:xfrm>
      </p:grpSpPr>
      <p:sp>
        <p:nvSpPr>
          <p:cNvPr id="110" name="CustomShape 1">
            <a:extLst>
              <a:ext uri="{FF2B5EF4-FFF2-40B4-BE49-F238E27FC236}">
                <a16:creationId xmlns:a16="http://schemas.microsoft.com/office/drawing/2014/main" id="{E8F01E20-67D7-D568-41F9-F216411DFD17}"/>
              </a:ext>
            </a:extLst>
          </p:cNvPr>
          <p:cNvSpPr/>
          <p:nvPr/>
        </p:nvSpPr>
        <p:spPr>
          <a:xfrm>
            <a:off x="942867" y="2077415"/>
            <a:ext cx="4099833" cy="3496069"/>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fontScale="92500" lnSpcReduction="20000"/>
          </a:bodyPr>
          <a:lstStyle/>
          <a:p>
            <a:pPr>
              <a:lnSpc>
                <a:spcPct val="100000"/>
              </a:lnSpc>
              <a:spcBef>
                <a:spcPts val="400"/>
              </a:spcBef>
              <a:spcAft>
                <a:spcPts val="601"/>
              </a:spcAft>
            </a:pPr>
            <a:r>
              <a:rPr lang="en-US" sz="4000" b="1" strike="noStrike" spc="-1" dirty="0">
                <a:solidFill>
                  <a:srgbClr val="00B0F0"/>
                </a:solidFill>
                <a:latin typeface="Calibri"/>
                <a:ea typeface="DejaVu Sans"/>
              </a:rPr>
              <a:t>BACKPACKS/SWEATSHIRTS</a:t>
            </a:r>
            <a:endParaRPr lang="en-US" sz="4000" b="0" strike="noStrike" spc="-1" dirty="0">
              <a:latin typeface="Arial"/>
            </a:endParaRPr>
          </a:p>
          <a:p>
            <a:pPr marL="285840" indent="-284400">
              <a:lnSpc>
                <a:spcPct val="100000"/>
              </a:lnSpc>
              <a:spcBef>
                <a:spcPts val="400"/>
              </a:spcBef>
              <a:spcAft>
                <a:spcPts val="601"/>
              </a:spcAft>
              <a:buClr>
                <a:srgbClr val="1287C3"/>
              </a:buClr>
              <a:buSzPct val="145000"/>
              <a:buFont typeface="Arial"/>
              <a:buChar char="•"/>
            </a:pPr>
            <a:r>
              <a:rPr lang="en-US" spc="-1" dirty="0">
                <a:solidFill>
                  <a:srgbClr val="000000"/>
                </a:solidFill>
                <a:latin typeface="Calibri"/>
              </a:rPr>
              <a:t>Season fee includes a team backpack for new players and an additional sweatshirt for returning players.</a:t>
            </a:r>
            <a:endParaRPr lang="en-US" b="0" strike="noStrike" spc="-1" dirty="0">
              <a:latin typeface="Arial"/>
            </a:endParaRPr>
          </a:p>
          <a:p>
            <a:pPr marL="285840" indent="-284400">
              <a:lnSpc>
                <a:spcPct val="100000"/>
              </a:lnSpc>
              <a:spcBef>
                <a:spcPts val="400"/>
              </a:spcBef>
              <a:spcAft>
                <a:spcPts val="601"/>
              </a:spcAft>
              <a:buClr>
                <a:srgbClr val="1287C3"/>
              </a:buClr>
              <a:buSzPct val="145000"/>
              <a:buFont typeface="Arial"/>
              <a:buChar char="•"/>
            </a:pPr>
            <a:r>
              <a:rPr lang="en-US" b="0" strike="noStrike" spc="-1" dirty="0">
                <a:solidFill>
                  <a:srgbClr val="000000"/>
                </a:solidFill>
                <a:latin typeface="Calibri"/>
                <a:ea typeface="DejaVu Sans"/>
              </a:rPr>
              <a:t>Sweatshirts are available for purchase by new players</a:t>
            </a:r>
            <a:endParaRPr lang="en-US" b="0" strike="noStrike" spc="-1" dirty="0">
              <a:latin typeface="Arial"/>
            </a:endParaRPr>
          </a:p>
          <a:p>
            <a:pPr marL="743040" lvl="1" indent="-284400">
              <a:spcBef>
                <a:spcPts val="400"/>
              </a:spcBef>
              <a:spcAft>
                <a:spcPts val="601"/>
              </a:spcAft>
              <a:buClr>
                <a:srgbClr val="1287C3"/>
              </a:buClr>
              <a:buSzPct val="145000"/>
              <a:buFont typeface="Arial"/>
              <a:buChar char="•"/>
            </a:pPr>
            <a:r>
              <a:rPr lang="en-US" spc="-1" dirty="0">
                <a:latin typeface="Calibri" panose="020F0502020204030204" pitchFamily="34" charset="0"/>
                <a:ea typeface="Calibri" panose="020F0502020204030204" pitchFamily="34" charset="0"/>
                <a:cs typeface="Calibri" panose="020F0502020204030204" pitchFamily="34" charset="0"/>
              </a:rPr>
              <a:t>You can use Venmo to pay for your sweatshirt, please indicate last name and size in the comments/memo</a:t>
            </a:r>
            <a:endParaRPr lang="en-US" b="0" strike="noStrike" spc="-1" dirty="0">
              <a:latin typeface="Calibri" panose="020F0502020204030204" pitchFamily="34" charset="0"/>
              <a:ea typeface="Calibri" panose="020F0502020204030204" pitchFamily="34" charset="0"/>
              <a:cs typeface="Calibri" panose="020F0502020204030204" pitchFamily="34" charset="0"/>
            </a:endParaRPr>
          </a:p>
        </p:txBody>
      </p:sp>
      <p:pic>
        <p:nvPicPr>
          <p:cNvPr id="112" name="Picture 7">
            <a:extLst>
              <a:ext uri="{FF2B5EF4-FFF2-40B4-BE49-F238E27FC236}">
                <a16:creationId xmlns:a16="http://schemas.microsoft.com/office/drawing/2014/main" id="{4DF08B12-543E-6AD5-F3D2-08CE7C196619}"/>
              </a:ext>
            </a:extLst>
          </p:cNvPr>
          <p:cNvPicPr/>
          <p:nvPr/>
        </p:nvPicPr>
        <p:blipFill>
          <a:blip r:embed="rId3"/>
          <a:stretch/>
        </p:blipFill>
        <p:spPr>
          <a:xfrm>
            <a:off x="1171440" y="0"/>
            <a:ext cx="7742520" cy="1946787"/>
          </a:xfrm>
          <a:prstGeom prst="rect">
            <a:avLst/>
          </a:prstGeom>
          <a:ln>
            <a:noFill/>
          </a:ln>
        </p:spPr>
      </p:pic>
      <p:pic>
        <p:nvPicPr>
          <p:cNvPr id="2" name="Picture 1" descr="A blue hoodie with a logo&#10;&#10;AI-generated content may be incorrect.">
            <a:extLst>
              <a:ext uri="{FF2B5EF4-FFF2-40B4-BE49-F238E27FC236}">
                <a16:creationId xmlns:a16="http://schemas.microsoft.com/office/drawing/2014/main" id="{C1E6099B-B400-1BF5-10EF-5E8761FA2E9B}"/>
              </a:ext>
            </a:extLst>
          </p:cNvPr>
          <p:cNvPicPr>
            <a:picLocks noChangeAspect="1"/>
          </p:cNvPicPr>
          <p:nvPr/>
        </p:nvPicPr>
        <p:blipFill>
          <a:blip r:embed="rId4"/>
          <a:stretch>
            <a:fillRect/>
          </a:stretch>
        </p:blipFill>
        <p:spPr>
          <a:xfrm>
            <a:off x="5026796" y="1946787"/>
            <a:ext cx="4117204" cy="4433996"/>
          </a:xfrm>
          <a:prstGeom prst="rect">
            <a:avLst/>
          </a:prstGeom>
        </p:spPr>
      </p:pic>
    </p:spTree>
    <p:extLst>
      <p:ext uri="{BB962C8B-B14F-4D97-AF65-F5344CB8AC3E}">
        <p14:creationId xmlns:p14="http://schemas.microsoft.com/office/powerpoint/2010/main" val="18372043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CustomShape 1"/>
          <p:cNvSpPr/>
          <p:nvPr/>
        </p:nvSpPr>
        <p:spPr>
          <a:xfrm>
            <a:off x="990720" y="1905120"/>
            <a:ext cx="7703280" cy="3331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spcBef>
                <a:spcPts val="479"/>
              </a:spcBef>
              <a:spcAft>
                <a:spcPts val="601"/>
              </a:spcAft>
            </a:pPr>
            <a:endParaRPr lang="en-US" sz="1800" b="0" strike="noStrike" spc="-1">
              <a:latin typeface="Arial"/>
            </a:endParaRPr>
          </a:p>
          <a:p>
            <a:pPr algn="ctr">
              <a:lnSpc>
                <a:spcPct val="100000"/>
              </a:lnSpc>
              <a:spcBef>
                <a:spcPts val="479"/>
              </a:spcBef>
              <a:spcAft>
                <a:spcPts val="601"/>
              </a:spcAft>
            </a:pPr>
            <a:endParaRPr lang="en-US" sz="1800" b="0" strike="noStrike" spc="-1">
              <a:latin typeface="Arial"/>
            </a:endParaRPr>
          </a:p>
          <a:p>
            <a:pPr algn="ctr">
              <a:lnSpc>
                <a:spcPct val="100000"/>
              </a:lnSpc>
              <a:spcBef>
                <a:spcPts val="479"/>
              </a:spcBef>
              <a:spcAft>
                <a:spcPts val="601"/>
              </a:spcAft>
            </a:pPr>
            <a:r>
              <a:rPr lang="en-US" sz="2400" b="0" strike="noStrike" spc="-1">
                <a:solidFill>
                  <a:srgbClr val="000000"/>
                </a:solidFill>
                <a:latin typeface="Calibri"/>
                <a:ea typeface="DejaVu Sans"/>
              </a:rPr>
              <a:t>If you have any further questions, please feel free to contact us at </a:t>
            </a:r>
            <a:r>
              <a:rPr lang="en-US" sz="2400" b="0" u="sng" strike="noStrike" spc="-1">
                <a:solidFill>
                  <a:srgbClr val="3085ED"/>
                </a:solidFill>
                <a:uFillTx/>
                <a:latin typeface="Calibri"/>
                <a:ea typeface="DejaVu Sans"/>
                <a:hlinkClick r:id="rId3"/>
              </a:rPr>
              <a:t>MNCoreVball@gmail.com</a:t>
            </a:r>
            <a:endParaRPr lang="en-US" sz="2400" b="0" strike="noStrike" spc="-1">
              <a:latin typeface="Arial"/>
            </a:endParaRPr>
          </a:p>
          <a:p>
            <a:pPr algn="ctr">
              <a:lnSpc>
                <a:spcPct val="100000"/>
              </a:lnSpc>
              <a:spcBef>
                <a:spcPts val="479"/>
              </a:spcBef>
              <a:spcAft>
                <a:spcPts val="601"/>
              </a:spcAft>
            </a:pPr>
            <a:endParaRPr lang="en-US" sz="2400" b="0" strike="noStrike" spc="-1">
              <a:latin typeface="Arial"/>
            </a:endParaRPr>
          </a:p>
          <a:p>
            <a:pPr algn="ctr">
              <a:lnSpc>
                <a:spcPct val="100000"/>
              </a:lnSpc>
              <a:spcBef>
                <a:spcPts val="479"/>
              </a:spcBef>
              <a:spcAft>
                <a:spcPts val="601"/>
              </a:spcAft>
            </a:pPr>
            <a:r>
              <a:rPr lang="en-US" sz="2400" b="0" strike="noStrike" spc="-1">
                <a:solidFill>
                  <a:srgbClr val="000000"/>
                </a:solidFill>
                <a:latin typeface="Calibri"/>
                <a:ea typeface="DejaVu Sans"/>
              </a:rPr>
              <a:t>For additional information visit the website at </a:t>
            </a:r>
            <a:r>
              <a:rPr lang="en-US" sz="2400" b="0" u="sng" strike="noStrike" spc="-1">
                <a:solidFill>
                  <a:srgbClr val="3085ED"/>
                </a:solidFill>
                <a:uFillTx/>
                <a:latin typeface="Calibri"/>
                <a:ea typeface="DejaVu Sans"/>
                <a:hlinkClick r:id="rId4"/>
              </a:rPr>
              <a:t>www.mncorevball.com</a:t>
            </a:r>
            <a:endParaRPr lang="en-US" sz="2400" b="0" strike="noStrike" spc="-1">
              <a:latin typeface="Arial"/>
            </a:endParaRPr>
          </a:p>
        </p:txBody>
      </p:sp>
      <p:sp>
        <p:nvSpPr>
          <p:cNvPr id="114" name="CustomShape 2"/>
          <p:cNvSpPr/>
          <p:nvPr/>
        </p:nvSpPr>
        <p:spPr>
          <a:xfrm>
            <a:off x="914400" y="1535040"/>
            <a:ext cx="8228160" cy="520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en-US" sz="2400" b="0" strike="noStrike" spc="-1">
                <a:solidFill>
                  <a:srgbClr val="30ACEC"/>
                </a:solidFill>
                <a:latin typeface="Lucida Sans"/>
                <a:ea typeface="DejaVu Sans"/>
              </a:rPr>
              <a:t>Wrap Up</a:t>
            </a:r>
            <a:endParaRPr lang="en-US" sz="2400" b="0" strike="noStrike" spc="-1">
              <a:latin typeface="Arial"/>
            </a:endParaRPr>
          </a:p>
        </p:txBody>
      </p:sp>
      <p:pic>
        <p:nvPicPr>
          <p:cNvPr id="115" name="Picture 7"/>
          <p:cNvPicPr/>
          <p:nvPr/>
        </p:nvPicPr>
        <p:blipFill>
          <a:blip r:embed="rId5"/>
          <a:stretch/>
        </p:blipFill>
        <p:spPr>
          <a:xfrm>
            <a:off x="1155960" y="11160"/>
            <a:ext cx="7742520" cy="2560680"/>
          </a:xfrm>
          <a:prstGeom prst="rect">
            <a:avLst/>
          </a:prstGeom>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CustomShape 1"/>
          <p:cNvSpPr/>
          <p:nvPr/>
        </p:nvSpPr>
        <p:spPr>
          <a:xfrm>
            <a:off x="1155960" y="2038351"/>
            <a:ext cx="7679880" cy="376237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109800">
              <a:lnSpc>
                <a:spcPct val="100000"/>
              </a:lnSpc>
              <a:spcBef>
                <a:spcPts val="879"/>
              </a:spcBef>
              <a:spcAft>
                <a:spcPts val="601"/>
              </a:spcAft>
            </a:pPr>
            <a:endParaRPr lang="en-US" sz="1800" b="0" strike="noStrike" spc="-1" dirty="0">
              <a:latin typeface="Arial"/>
            </a:endParaRPr>
          </a:p>
          <a:p>
            <a:pPr marL="109800">
              <a:lnSpc>
                <a:spcPct val="100000"/>
              </a:lnSpc>
              <a:spcBef>
                <a:spcPts val="1281"/>
              </a:spcBef>
              <a:spcAft>
                <a:spcPts val="601"/>
              </a:spcAft>
            </a:pPr>
            <a:endParaRPr lang="en-US" sz="1800" b="0" strike="noStrike" spc="-1" dirty="0">
              <a:latin typeface="Arial"/>
            </a:endParaRPr>
          </a:p>
          <a:p>
            <a:pPr marL="109800">
              <a:lnSpc>
                <a:spcPct val="100000"/>
              </a:lnSpc>
              <a:spcBef>
                <a:spcPts val="1281"/>
              </a:spcBef>
              <a:spcAft>
                <a:spcPts val="601"/>
              </a:spcAft>
            </a:pPr>
            <a:endParaRPr lang="en-US" sz="2000" b="0" strike="noStrike" spc="-1" dirty="0">
              <a:latin typeface="Arial"/>
            </a:endParaRPr>
          </a:p>
          <a:p>
            <a:pPr marL="109800">
              <a:lnSpc>
                <a:spcPct val="100000"/>
              </a:lnSpc>
              <a:spcBef>
                <a:spcPts val="1281"/>
              </a:spcBef>
              <a:spcAft>
                <a:spcPts val="601"/>
              </a:spcAft>
            </a:pPr>
            <a:r>
              <a:rPr lang="en-US" sz="3600" b="1" strike="noStrike" spc="-1" dirty="0">
                <a:solidFill>
                  <a:srgbClr val="00B0F0"/>
                </a:solidFill>
                <a:latin typeface="Calibri"/>
                <a:ea typeface="Calibri"/>
              </a:rPr>
              <a:t>CORE Values</a:t>
            </a:r>
            <a:endParaRPr lang="en-US" sz="3600" b="0" strike="noStrike" spc="-1" dirty="0">
              <a:latin typeface="Arial"/>
            </a:endParaRPr>
          </a:p>
          <a:p>
            <a:pPr>
              <a:lnSpc>
                <a:spcPct val="100000"/>
              </a:lnSpc>
              <a:spcBef>
                <a:spcPts val="1281"/>
              </a:spcBef>
              <a:spcAft>
                <a:spcPts val="601"/>
              </a:spcAft>
            </a:pPr>
            <a:r>
              <a:rPr lang="en-US" sz="2000" b="1" u="sng" strike="noStrike" spc="-1" dirty="0">
                <a:solidFill>
                  <a:srgbClr val="000000"/>
                </a:solidFill>
                <a:uFillTx/>
                <a:latin typeface="Calibri"/>
                <a:ea typeface="Calibri"/>
              </a:rPr>
              <a:t>C</a:t>
            </a:r>
            <a:r>
              <a:rPr lang="en-US" sz="2000" b="1" strike="noStrike" spc="-1" dirty="0">
                <a:solidFill>
                  <a:srgbClr val="000000"/>
                </a:solidFill>
                <a:latin typeface="Calibri"/>
                <a:ea typeface="Calibri"/>
              </a:rPr>
              <a:t>haracter</a:t>
            </a:r>
            <a:r>
              <a:rPr lang="en-US" sz="2000" b="0" strike="noStrike" spc="-1" dirty="0">
                <a:solidFill>
                  <a:srgbClr val="000000"/>
                </a:solidFill>
                <a:latin typeface="Calibri"/>
                <a:ea typeface="Calibri"/>
              </a:rPr>
              <a:t> – be the best person you can be, show good sportsmanship, and support and respect our opponents, officials, and each other.</a:t>
            </a:r>
            <a:endParaRPr lang="en-US" sz="2000" b="0" strike="noStrike" spc="-1" dirty="0">
              <a:latin typeface="Arial"/>
            </a:endParaRPr>
          </a:p>
          <a:p>
            <a:pPr>
              <a:lnSpc>
                <a:spcPct val="100000"/>
              </a:lnSpc>
              <a:spcAft>
                <a:spcPts val="575"/>
              </a:spcAft>
            </a:pPr>
            <a:r>
              <a:rPr lang="en-US" sz="2000" b="1" u="sng" strike="noStrike" spc="-1" dirty="0">
                <a:solidFill>
                  <a:srgbClr val="000000"/>
                </a:solidFill>
                <a:uFillTx/>
                <a:latin typeface="Calibri"/>
                <a:ea typeface="Calibri"/>
              </a:rPr>
              <a:t>O</a:t>
            </a:r>
            <a:r>
              <a:rPr lang="en-US" sz="2000" b="1" strike="noStrike" spc="-1" dirty="0">
                <a:solidFill>
                  <a:srgbClr val="000000"/>
                </a:solidFill>
                <a:latin typeface="Calibri"/>
                <a:ea typeface="Calibri"/>
              </a:rPr>
              <a:t>pportunity</a:t>
            </a:r>
            <a:r>
              <a:rPr lang="en-US" sz="2000" b="0" strike="noStrike" spc="-1" dirty="0">
                <a:solidFill>
                  <a:srgbClr val="000000"/>
                </a:solidFill>
                <a:latin typeface="Calibri"/>
                <a:ea typeface="Calibri"/>
              </a:rPr>
              <a:t> – take advantage of the opportunity to compete in this club, embrace the team aspect, and enjoy your time with teammates and coaches.</a:t>
            </a:r>
            <a:endParaRPr lang="en-US" sz="2000" b="0" strike="noStrike" spc="-1" dirty="0">
              <a:latin typeface="Arial"/>
            </a:endParaRPr>
          </a:p>
          <a:p>
            <a:pPr>
              <a:lnSpc>
                <a:spcPct val="100000"/>
              </a:lnSpc>
              <a:spcAft>
                <a:spcPts val="575"/>
              </a:spcAft>
            </a:pPr>
            <a:r>
              <a:rPr lang="en-US" sz="2000" b="1" u="sng" strike="noStrike" spc="-1" dirty="0">
                <a:solidFill>
                  <a:srgbClr val="000000"/>
                </a:solidFill>
                <a:uFillTx/>
                <a:latin typeface="Calibri"/>
                <a:ea typeface="Calibri"/>
              </a:rPr>
              <a:t>R</a:t>
            </a:r>
            <a:r>
              <a:rPr lang="en-US" sz="2000" b="1" strike="noStrike" spc="-1" dirty="0">
                <a:solidFill>
                  <a:srgbClr val="000000"/>
                </a:solidFill>
                <a:latin typeface="Calibri"/>
                <a:ea typeface="Calibri"/>
              </a:rPr>
              <a:t>esilience</a:t>
            </a:r>
            <a:r>
              <a:rPr lang="en-US" sz="2000" b="0" strike="noStrike" spc="-1" dirty="0">
                <a:solidFill>
                  <a:srgbClr val="000000"/>
                </a:solidFill>
                <a:latin typeface="Calibri"/>
                <a:ea typeface="Calibri"/>
              </a:rPr>
              <a:t> – overcome adversity, recover from setbacks, and compete.</a:t>
            </a:r>
            <a:endParaRPr lang="en-US" sz="2000" b="0" strike="noStrike" spc="-1" dirty="0">
              <a:latin typeface="Arial"/>
            </a:endParaRPr>
          </a:p>
          <a:p>
            <a:pPr>
              <a:lnSpc>
                <a:spcPct val="100000"/>
              </a:lnSpc>
              <a:spcAft>
                <a:spcPts val="575"/>
              </a:spcAft>
            </a:pPr>
            <a:r>
              <a:rPr lang="en-US" sz="2000" b="1" u="sng" strike="noStrike" spc="-1" dirty="0">
                <a:solidFill>
                  <a:srgbClr val="000000"/>
                </a:solidFill>
                <a:uFillTx/>
                <a:latin typeface="Calibri"/>
                <a:ea typeface="Calibri"/>
              </a:rPr>
              <a:t>E</a:t>
            </a:r>
            <a:r>
              <a:rPr lang="en-US" sz="2000" b="1" strike="noStrike" spc="-1" dirty="0">
                <a:solidFill>
                  <a:srgbClr val="000000"/>
                </a:solidFill>
                <a:latin typeface="Calibri"/>
                <a:ea typeface="Calibri"/>
              </a:rPr>
              <a:t>ffort</a:t>
            </a:r>
            <a:r>
              <a:rPr lang="en-US" sz="2000" b="0" strike="noStrike" spc="-1" dirty="0">
                <a:solidFill>
                  <a:srgbClr val="000000"/>
                </a:solidFill>
                <a:latin typeface="Calibri"/>
                <a:ea typeface="Calibri"/>
              </a:rPr>
              <a:t> - nothing is given, and nothing is gained without putting forth maximum effort.</a:t>
            </a:r>
            <a:endParaRPr lang="en-US" sz="2000" b="0" strike="noStrike" spc="-1" dirty="0">
              <a:latin typeface="Arial"/>
            </a:endParaRPr>
          </a:p>
          <a:p>
            <a:pPr marL="914400">
              <a:lnSpc>
                <a:spcPct val="100000"/>
              </a:lnSpc>
              <a:spcBef>
                <a:spcPts val="879"/>
              </a:spcBef>
              <a:spcAft>
                <a:spcPts val="601"/>
              </a:spcAft>
            </a:pPr>
            <a:endParaRPr lang="en-US" sz="1400" b="0" strike="noStrike" spc="-1" dirty="0">
              <a:latin typeface="Arial"/>
            </a:endParaRPr>
          </a:p>
          <a:p>
            <a:pPr marL="914400">
              <a:lnSpc>
                <a:spcPct val="100000"/>
              </a:lnSpc>
              <a:spcBef>
                <a:spcPts val="879"/>
              </a:spcBef>
              <a:spcAft>
                <a:spcPts val="601"/>
              </a:spcAft>
            </a:pPr>
            <a:endParaRPr lang="en-US" sz="1400" b="0" strike="noStrike" spc="-1" dirty="0">
              <a:latin typeface="Arial"/>
            </a:endParaRPr>
          </a:p>
          <a:p>
            <a:pPr marL="109800">
              <a:lnSpc>
                <a:spcPct val="100000"/>
              </a:lnSpc>
              <a:spcBef>
                <a:spcPts val="479"/>
              </a:spcBef>
              <a:spcAft>
                <a:spcPts val="601"/>
              </a:spcAft>
            </a:pPr>
            <a:r>
              <a:rPr lang="en-US" sz="1400" b="0" strike="noStrike" spc="-1" dirty="0">
                <a:solidFill>
                  <a:srgbClr val="000000"/>
                </a:solidFill>
                <a:latin typeface="Calibri"/>
                <a:ea typeface="Calibri"/>
              </a:rPr>
              <a:t> </a:t>
            </a:r>
            <a:endParaRPr lang="en-US" sz="1400" b="0" strike="noStrike" spc="-1" dirty="0">
              <a:latin typeface="Arial"/>
            </a:endParaRPr>
          </a:p>
          <a:p>
            <a:pPr marL="109800">
              <a:lnSpc>
                <a:spcPct val="100000"/>
              </a:lnSpc>
              <a:spcBef>
                <a:spcPts val="479"/>
              </a:spcBef>
              <a:spcAft>
                <a:spcPts val="601"/>
              </a:spcAft>
            </a:pPr>
            <a:endParaRPr lang="en-US" sz="1400" b="0" strike="noStrike" spc="-1" dirty="0">
              <a:latin typeface="Arial"/>
            </a:endParaRPr>
          </a:p>
          <a:p>
            <a:pPr marL="109800">
              <a:lnSpc>
                <a:spcPct val="100000"/>
              </a:lnSpc>
              <a:spcBef>
                <a:spcPts val="479"/>
              </a:spcBef>
              <a:spcAft>
                <a:spcPts val="601"/>
              </a:spcAft>
            </a:pPr>
            <a:endParaRPr lang="en-US" sz="1400" b="0" strike="noStrike" spc="-1" dirty="0">
              <a:latin typeface="Arial"/>
            </a:endParaRPr>
          </a:p>
        </p:txBody>
      </p:sp>
      <p:sp>
        <p:nvSpPr>
          <p:cNvPr id="58" name="CustomShape 2"/>
          <p:cNvSpPr/>
          <p:nvPr/>
        </p:nvSpPr>
        <p:spPr>
          <a:xfrm>
            <a:off x="770400" y="0"/>
            <a:ext cx="8228160" cy="1141560"/>
          </a:xfrm>
          <a:prstGeom prst="rect">
            <a:avLst/>
          </a:prstGeom>
          <a:noFill/>
          <a:ln>
            <a:noFill/>
          </a:ln>
        </p:spPr>
        <p:style>
          <a:lnRef idx="0">
            <a:scrgbClr r="0" g="0" b="0"/>
          </a:lnRef>
          <a:fillRef idx="0">
            <a:scrgbClr r="0" g="0" b="0"/>
          </a:fillRef>
          <a:effectRef idx="0">
            <a:scrgbClr r="0" g="0" b="0"/>
          </a:effectRef>
          <a:fontRef idx="minor"/>
        </p:style>
        <p:txBody>
          <a:bodyPr/>
          <a:lstStyle/>
          <a:p>
            <a:endParaRPr lang="en-US"/>
          </a:p>
        </p:txBody>
      </p:sp>
      <p:pic>
        <p:nvPicPr>
          <p:cNvPr id="59" name="Picture 5"/>
          <p:cNvPicPr/>
          <p:nvPr/>
        </p:nvPicPr>
        <p:blipFill>
          <a:blip r:embed="rId3"/>
          <a:stretch/>
        </p:blipFill>
        <p:spPr>
          <a:xfrm>
            <a:off x="1155960" y="11160"/>
            <a:ext cx="7742520" cy="1855740"/>
          </a:xfrm>
          <a:prstGeom prst="rect">
            <a:avLst/>
          </a:prstGeom>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CustomShape 1"/>
          <p:cNvSpPr/>
          <p:nvPr/>
        </p:nvSpPr>
        <p:spPr>
          <a:xfrm>
            <a:off x="1188720" y="2124075"/>
            <a:ext cx="7679880" cy="290512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spcBef>
                <a:spcPts val="519"/>
              </a:spcBef>
              <a:spcAft>
                <a:spcPts val="601"/>
              </a:spcAft>
            </a:pPr>
            <a:r>
              <a:rPr lang="en-US" sz="4000" b="1" strike="noStrike" spc="-1" dirty="0">
                <a:solidFill>
                  <a:srgbClr val="00B0F0"/>
                </a:solidFill>
                <a:latin typeface="Calibri"/>
                <a:ea typeface="DejaVu Sans"/>
              </a:rPr>
              <a:t>JVA REGISTRATIONS</a:t>
            </a:r>
            <a:endParaRPr lang="en-US" sz="4000" b="0" strike="noStrike" spc="-1" dirty="0">
              <a:latin typeface="Arial"/>
            </a:endParaRPr>
          </a:p>
          <a:p>
            <a:pPr marL="285840" indent="-284400">
              <a:lnSpc>
                <a:spcPct val="100000"/>
              </a:lnSpc>
              <a:spcBef>
                <a:spcPts val="519"/>
              </a:spcBef>
              <a:spcAft>
                <a:spcPts val="601"/>
              </a:spcAft>
              <a:buClr>
                <a:srgbClr val="1287C3"/>
              </a:buClr>
              <a:buSzPct val="145000"/>
              <a:buFont typeface="Arial"/>
              <a:buChar char="•"/>
            </a:pPr>
            <a:r>
              <a:rPr lang="en-US" b="0" strike="noStrike" spc="-1" dirty="0">
                <a:solidFill>
                  <a:srgbClr val="000000"/>
                </a:solidFill>
                <a:latin typeface="Calibri"/>
                <a:ea typeface="DejaVu Sans"/>
              </a:rPr>
              <a:t>Now that you have been placed on a team, you will need to register for JVA.</a:t>
            </a:r>
          </a:p>
          <a:p>
            <a:pPr marL="285840" indent="-284400">
              <a:lnSpc>
                <a:spcPct val="100000"/>
              </a:lnSpc>
              <a:spcBef>
                <a:spcPts val="519"/>
              </a:spcBef>
              <a:spcAft>
                <a:spcPts val="601"/>
              </a:spcAft>
              <a:buClr>
                <a:srgbClr val="1287C3"/>
              </a:buClr>
              <a:buSzPct val="145000"/>
              <a:buFont typeface="Arial"/>
              <a:buChar char="•"/>
            </a:pPr>
            <a:r>
              <a:rPr lang="en-US" spc="-1" dirty="0">
                <a:solidFill>
                  <a:srgbClr val="000000"/>
                </a:solidFill>
                <a:latin typeface="Calibri"/>
              </a:rPr>
              <a:t>Players will not be allowed to participate in club activities until they have registered for the JVA. </a:t>
            </a:r>
          </a:p>
          <a:p>
            <a:pPr marL="743040" lvl="1" indent="-284400">
              <a:spcBef>
                <a:spcPts val="519"/>
              </a:spcBef>
              <a:spcAft>
                <a:spcPts val="601"/>
              </a:spcAft>
              <a:buClr>
                <a:srgbClr val="1287C3"/>
              </a:buClr>
              <a:buSzPct val="145000"/>
              <a:buFont typeface="Arial"/>
              <a:buChar char="•"/>
            </a:pPr>
            <a:r>
              <a:rPr lang="en-US" spc="-1" dirty="0">
                <a:solidFill>
                  <a:srgbClr val="000000"/>
                </a:solidFill>
                <a:latin typeface="Calibri"/>
              </a:rPr>
              <a:t>Places the athlete on our club roster with JVA.</a:t>
            </a:r>
          </a:p>
          <a:p>
            <a:pPr marL="743040" lvl="1" indent="-284400">
              <a:spcBef>
                <a:spcPts val="519"/>
              </a:spcBef>
              <a:spcAft>
                <a:spcPts val="601"/>
              </a:spcAft>
              <a:buClr>
                <a:srgbClr val="1287C3"/>
              </a:buClr>
              <a:buSzPct val="145000"/>
              <a:buFont typeface="Arial"/>
              <a:buChar char="•"/>
            </a:pPr>
            <a:r>
              <a:rPr lang="en-US" spc="-1">
                <a:solidFill>
                  <a:srgbClr val="000000"/>
                </a:solidFill>
                <a:latin typeface="Calibri"/>
              </a:rPr>
              <a:t>Insurance waiver.</a:t>
            </a:r>
          </a:p>
          <a:p>
            <a:pPr marL="285840" indent="-284400">
              <a:lnSpc>
                <a:spcPct val="100000"/>
              </a:lnSpc>
              <a:spcBef>
                <a:spcPts val="519"/>
              </a:spcBef>
              <a:spcAft>
                <a:spcPts val="601"/>
              </a:spcAft>
              <a:buClr>
                <a:srgbClr val="1287C3"/>
              </a:buClr>
              <a:buSzPct val="145000"/>
              <a:buFont typeface="Arial"/>
              <a:buChar char="•"/>
            </a:pPr>
            <a:r>
              <a:rPr lang="en-US" b="0" strike="noStrike" spc="-1" dirty="0">
                <a:solidFill>
                  <a:srgbClr val="000000"/>
                </a:solidFill>
                <a:latin typeface="Calibri"/>
                <a:ea typeface="DejaVu Sans"/>
              </a:rPr>
              <a:t>The JVA registration links are active on the website.</a:t>
            </a:r>
            <a:endParaRPr lang="en-US" sz="1400" b="0" strike="noStrike" spc="-1" dirty="0">
              <a:latin typeface="Arial"/>
            </a:endParaRPr>
          </a:p>
        </p:txBody>
      </p:sp>
      <p:sp>
        <p:nvSpPr>
          <p:cNvPr id="79" name="CustomShape 2"/>
          <p:cNvSpPr/>
          <p:nvPr/>
        </p:nvSpPr>
        <p:spPr>
          <a:xfrm>
            <a:off x="795960" y="-32040"/>
            <a:ext cx="8228160" cy="1141560"/>
          </a:xfrm>
          <a:prstGeom prst="rect">
            <a:avLst/>
          </a:prstGeom>
          <a:noFill/>
          <a:ln>
            <a:noFill/>
          </a:ln>
        </p:spPr>
        <p:style>
          <a:lnRef idx="0">
            <a:scrgbClr r="0" g="0" b="0"/>
          </a:lnRef>
          <a:fillRef idx="0">
            <a:scrgbClr r="0" g="0" b="0"/>
          </a:fillRef>
          <a:effectRef idx="0">
            <a:scrgbClr r="0" g="0" b="0"/>
          </a:effectRef>
          <a:fontRef idx="minor"/>
        </p:style>
        <p:txBody>
          <a:bodyPr/>
          <a:lstStyle/>
          <a:p>
            <a:endParaRPr lang="en-US"/>
          </a:p>
        </p:txBody>
      </p:sp>
      <p:pic>
        <p:nvPicPr>
          <p:cNvPr id="80" name="Picture 7"/>
          <p:cNvPicPr/>
          <p:nvPr/>
        </p:nvPicPr>
        <p:blipFill>
          <a:blip r:embed="rId3"/>
          <a:stretch/>
        </p:blipFill>
        <p:spPr>
          <a:xfrm>
            <a:off x="1188720" y="-32040"/>
            <a:ext cx="7742520" cy="1759974"/>
          </a:xfrm>
          <a:prstGeom prst="rect">
            <a:avLst/>
          </a:prstGeom>
          <a:ln>
            <a:noFill/>
          </a:ln>
        </p:spPr>
      </p:pic>
    </p:spTree>
    <p:extLst>
      <p:ext uri="{BB962C8B-B14F-4D97-AF65-F5344CB8AC3E}">
        <p14:creationId xmlns:p14="http://schemas.microsoft.com/office/powerpoint/2010/main" val="652176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E5591-3B86-5142-3095-8D869B0C717F}"/>
            </a:ext>
          </a:extLst>
        </p:cNvPr>
        <p:cNvGrpSpPr/>
        <p:nvPr/>
      </p:nvGrpSpPr>
      <p:grpSpPr>
        <a:xfrm>
          <a:off x="0" y="0"/>
          <a:ext cx="0" cy="0"/>
          <a:chOff x="0" y="0"/>
          <a:chExt cx="0" cy="0"/>
        </a:xfrm>
      </p:grpSpPr>
      <p:sp>
        <p:nvSpPr>
          <p:cNvPr id="78" name="CustomShape 1">
            <a:extLst>
              <a:ext uri="{FF2B5EF4-FFF2-40B4-BE49-F238E27FC236}">
                <a16:creationId xmlns:a16="http://schemas.microsoft.com/office/drawing/2014/main" id="{449399A5-F17A-7396-44CB-B50899209F81}"/>
              </a:ext>
            </a:extLst>
          </p:cNvPr>
          <p:cNvSpPr/>
          <p:nvPr/>
        </p:nvSpPr>
        <p:spPr>
          <a:xfrm>
            <a:off x="1126080" y="1828800"/>
            <a:ext cx="7679880" cy="98107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spcBef>
                <a:spcPts val="519"/>
              </a:spcBef>
              <a:spcAft>
                <a:spcPts val="601"/>
              </a:spcAft>
            </a:pPr>
            <a:r>
              <a:rPr lang="en-US" sz="4000" b="1" strike="noStrike" spc="-1" dirty="0">
                <a:solidFill>
                  <a:srgbClr val="00B0F0"/>
                </a:solidFill>
                <a:latin typeface="Calibri"/>
                <a:ea typeface="DejaVu Sans"/>
              </a:rPr>
              <a:t>JVA REGISTRATION</a:t>
            </a:r>
            <a:endParaRPr lang="en-US" sz="4000" b="0" strike="noStrike" spc="-1" dirty="0">
              <a:latin typeface="Arial"/>
            </a:endParaRPr>
          </a:p>
        </p:txBody>
      </p:sp>
      <p:sp>
        <p:nvSpPr>
          <p:cNvPr id="79" name="CustomShape 2">
            <a:extLst>
              <a:ext uri="{FF2B5EF4-FFF2-40B4-BE49-F238E27FC236}">
                <a16:creationId xmlns:a16="http://schemas.microsoft.com/office/drawing/2014/main" id="{F8B0C586-17BD-88B7-3096-4394F8EBA472}"/>
              </a:ext>
            </a:extLst>
          </p:cNvPr>
          <p:cNvSpPr/>
          <p:nvPr/>
        </p:nvSpPr>
        <p:spPr>
          <a:xfrm>
            <a:off x="795960" y="-32040"/>
            <a:ext cx="8228160" cy="1141560"/>
          </a:xfrm>
          <a:prstGeom prst="rect">
            <a:avLst/>
          </a:prstGeom>
          <a:noFill/>
          <a:ln>
            <a:noFill/>
          </a:ln>
        </p:spPr>
        <p:style>
          <a:lnRef idx="0">
            <a:scrgbClr r="0" g="0" b="0"/>
          </a:lnRef>
          <a:fillRef idx="0">
            <a:scrgbClr r="0" g="0" b="0"/>
          </a:fillRef>
          <a:effectRef idx="0">
            <a:scrgbClr r="0" g="0" b="0"/>
          </a:effectRef>
          <a:fontRef idx="minor"/>
        </p:style>
        <p:txBody>
          <a:bodyPr/>
          <a:lstStyle/>
          <a:p>
            <a:endParaRPr lang="en-US"/>
          </a:p>
        </p:txBody>
      </p:sp>
      <p:pic>
        <p:nvPicPr>
          <p:cNvPr id="80" name="Picture 7">
            <a:extLst>
              <a:ext uri="{FF2B5EF4-FFF2-40B4-BE49-F238E27FC236}">
                <a16:creationId xmlns:a16="http://schemas.microsoft.com/office/drawing/2014/main" id="{67CADB12-75F7-8FF6-B43F-A45518BD8B66}"/>
              </a:ext>
            </a:extLst>
          </p:cNvPr>
          <p:cNvPicPr/>
          <p:nvPr/>
        </p:nvPicPr>
        <p:blipFill>
          <a:blip r:embed="rId3"/>
          <a:stretch/>
        </p:blipFill>
        <p:spPr>
          <a:xfrm>
            <a:off x="1188720" y="-32040"/>
            <a:ext cx="7742520" cy="1759974"/>
          </a:xfrm>
          <a:prstGeom prst="rect">
            <a:avLst/>
          </a:prstGeom>
          <a:ln>
            <a:noFill/>
          </a:ln>
        </p:spPr>
      </p:pic>
      <p:pic>
        <p:nvPicPr>
          <p:cNvPr id="3" name="Picture 2">
            <a:extLst>
              <a:ext uri="{FF2B5EF4-FFF2-40B4-BE49-F238E27FC236}">
                <a16:creationId xmlns:a16="http://schemas.microsoft.com/office/drawing/2014/main" id="{2A51F819-8917-CFF3-908D-665B1458A4D8}"/>
              </a:ext>
            </a:extLst>
          </p:cNvPr>
          <p:cNvPicPr>
            <a:picLocks noChangeAspect="1"/>
          </p:cNvPicPr>
          <p:nvPr/>
        </p:nvPicPr>
        <p:blipFill>
          <a:blip r:embed="rId4"/>
          <a:stretch>
            <a:fillRect/>
          </a:stretch>
        </p:blipFill>
        <p:spPr>
          <a:xfrm>
            <a:off x="571500" y="2910741"/>
            <a:ext cx="8471302" cy="3690084"/>
          </a:xfrm>
          <a:prstGeom prst="rect">
            <a:avLst/>
          </a:prstGeom>
        </p:spPr>
      </p:pic>
      <p:sp>
        <p:nvSpPr>
          <p:cNvPr id="4" name="Arrow: Up 3">
            <a:extLst>
              <a:ext uri="{FF2B5EF4-FFF2-40B4-BE49-F238E27FC236}">
                <a16:creationId xmlns:a16="http://schemas.microsoft.com/office/drawing/2014/main" id="{BC48EC31-56B2-16F2-CAC7-2A37EE2E3FC7}"/>
              </a:ext>
            </a:extLst>
          </p:cNvPr>
          <p:cNvSpPr/>
          <p:nvPr/>
        </p:nvSpPr>
        <p:spPr>
          <a:xfrm>
            <a:off x="6281737" y="3724275"/>
            <a:ext cx="180975" cy="771525"/>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FA6ECD21-48FC-F1AF-E8BB-A1416C56CBDB}"/>
              </a:ext>
            </a:extLst>
          </p:cNvPr>
          <p:cNvPicPr>
            <a:picLocks noChangeAspect="1"/>
          </p:cNvPicPr>
          <p:nvPr/>
        </p:nvPicPr>
        <p:blipFill>
          <a:blip r:embed="rId4"/>
          <a:stretch>
            <a:fillRect/>
          </a:stretch>
        </p:blipFill>
        <p:spPr>
          <a:xfrm>
            <a:off x="552818" y="2970376"/>
            <a:ext cx="8471302" cy="3690084"/>
          </a:xfrm>
          <a:prstGeom prst="rect">
            <a:avLst/>
          </a:prstGeom>
        </p:spPr>
      </p:pic>
    </p:spTree>
    <p:extLst>
      <p:ext uri="{BB962C8B-B14F-4D97-AF65-F5344CB8AC3E}">
        <p14:creationId xmlns:p14="http://schemas.microsoft.com/office/powerpoint/2010/main" val="1142172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CustomShape 1"/>
          <p:cNvSpPr/>
          <p:nvPr/>
        </p:nvSpPr>
        <p:spPr>
          <a:xfrm>
            <a:off x="1070100" y="3214540"/>
            <a:ext cx="7679880" cy="2045372"/>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spcBef>
                <a:spcPts val="519"/>
              </a:spcBef>
              <a:spcAft>
                <a:spcPts val="601"/>
              </a:spcAft>
            </a:pPr>
            <a:r>
              <a:rPr lang="en-US" sz="4000" b="1" strike="noStrike" spc="-1" dirty="0">
                <a:solidFill>
                  <a:srgbClr val="00B0F0"/>
                </a:solidFill>
                <a:latin typeface="Calibri"/>
                <a:ea typeface="DejaVu Sans"/>
              </a:rPr>
              <a:t>PLAYING TIME</a:t>
            </a:r>
            <a:endParaRPr lang="en-US" sz="4000" b="0" strike="noStrike" spc="-1" dirty="0">
              <a:latin typeface="Arial"/>
            </a:endParaRPr>
          </a:p>
          <a:p>
            <a:pPr marL="285840" indent="-284400">
              <a:lnSpc>
                <a:spcPct val="100000"/>
              </a:lnSpc>
              <a:spcBef>
                <a:spcPts val="519"/>
              </a:spcBef>
              <a:spcAft>
                <a:spcPts val="601"/>
              </a:spcAft>
              <a:buClr>
                <a:srgbClr val="1287C3"/>
              </a:buClr>
              <a:buSzPct val="145000"/>
              <a:buFont typeface="Arial"/>
              <a:buChar char="•"/>
            </a:pPr>
            <a:r>
              <a:rPr lang="en-US" spc="-1" dirty="0">
                <a:solidFill>
                  <a:srgbClr val="000000"/>
                </a:solidFill>
                <a:latin typeface="Calibri"/>
              </a:rPr>
              <a:t>Playing time is not a given, it is earned by what is observed by coaches at practices, how they are performing at a tournament, attitude, attendance and effort. </a:t>
            </a:r>
          </a:p>
          <a:p>
            <a:pPr marL="285840" indent="-284400">
              <a:lnSpc>
                <a:spcPct val="100000"/>
              </a:lnSpc>
              <a:spcBef>
                <a:spcPts val="519"/>
              </a:spcBef>
              <a:spcAft>
                <a:spcPts val="601"/>
              </a:spcAft>
              <a:buClr>
                <a:srgbClr val="1287C3"/>
              </a:buClr>
              <a:buSzPct val="145000"/>
              <a:buFont typeface="Arial"/>
              <a:buChar char="•"/>
            </a:pPr>
            <a:r>
              <a:rPr lang="en-US" b="0" strike="noStrike" spc="-1" dirty="0">
                <a:solidFill>
                  <a:srgbClr val="000000"/>
                </a:solidFill>
                <a:latin typeface="Calibri"/>
              </a:rPr>
              <a:t>Coaches are expected to </a:t>
            </a:r>
            <a:r>
              <a:rPr lang="en-US" spc="-1" dirty="0">
                <a:solidFill>
                  <a:srgbClr val="000000"/>
                </a:solidFill>
                <a:latin typeface="Calibri"/>
              </a:rPr>
              <a:t>make sure that everyone plays, however, t</a:t>
            </a:r>
            <a:r>
              <a:rPr lang="en-US" b="0" strike="noStrike" spc="-1" dirty="0">
                <a:solidFill>
                  <a:srgbClr val="000000"/>
                </a:solidFill>
                <a:latin typeface="Calibri"/>
              </a:rPr>
              <a:t>here will be </a:t>
            </a:r>
            <a:r>
              <a:rPr lang="en-US" spc="-1" dirty="0">
                <a:solidFill>
                  <a:srgbClr val="000000"/>
                </a:solidFill>
                <a:latin typeface="Calibri"/>
              </a:rPr>
              <a:t>occasions where time in the game will be limited due to how the set is going.</a:t>
            </a:r>
            <a:endParaRPr lang="en-US" b="0" strike="noStrike" spc="-1" dirty="0">
              <a:solidFill>
                <a:schemeClr val="tx2"/>
              </a:solidFill>
              <a:latin typeface="Arial"/>
            </a:endParaRPr>
          </a:p>
          <a:p>
            <a:pPr marL="285840" indent="-284400">
              <a:lnSpc>
                <a:spcPct val="100000"/>
              </a:lnSpc>
              <a:spcBef>
                <a:spcPts val="519"/>
              </a:spcBef>
              <a:spcAft>
                <a:spcPts val="601"/>
              </a:spcAft>
              <a:buClr>
                <a:srgbClr val="1287C3"/>
              </a:buClr>
              <a:buSzPct val="145000"/>
              <a:buFont typeface="Arial"/>
              <a:buChar char="•"/>
            </a:pPr>
            <a:r>
              <a:rPr lang="en-US" b="0" strike="noStrike" spc="-1" dirty="0">
                <a:solidFill>
                  <a:srgbClr val="000000"/>
                </a:solidFill>
                <a:latin typeface="Calibri"/>
                <a:ea typeface="DejaVu Sans"/>
              </a:rPr>
              <a:t>It is expected that our athletes attend all practices and tournaments.</a:t>
            </a:r>
          </a:p>
          <a:p>
            <a:pPr marL="743040" lvl="1" indent="-284400">
              <a:spcBef>
                <a:spcPts val="519"/>
              </a:spcBef>
              <a:spcAft>
                <a:spcPts val="601"/>
              </a:spcAft>
              <a:buClr>
                <a:srgbClr val="1287C3"/>
              </a:buClr>
              <a:buSzPct val="145000"/>
              <a:buFont typeface="Arial"/>
              <a:buChar char="•"/>
            </a:pPr>
            <a:r>
              <a:rPr lang="en-US" spc="-1" dirty="0">
                <a:solidFill>
                  <a:srgbClr val="000000"/>
                </a:solidFill>
                <a:latin typeface="Calibri"/>
              </a:rPr>
              <a:t>Exceptions – school teams/sports, family emergencies, religion/worship services</a:t>
            </a:r>
          </a:p>
          <a:p>
            <a:pPr marL="743040" lvl="1" indent="-284400">
              <a:spcBef>
                <a:spcPts val="519"/>
              </a:spcBef>
              <a:spcAft>
                <a:spcPts val="601"/>
              </a:spcAft>
              <a:buClr>
                <a:srgbClr val="1287C3"/>
              </a:buClr>
              <a:buSzPct val="145000"/>
              <a:buFont typeface="Arial"/>
              <a:buChar char="•"/>
            </a:pPr>
            <a:r>
              <a:rPr lang="en-US" b="0" strike="noStrike" spc="-1" dirty="0">
                <a:solidFill>
                  <a:srgbClr val="000000"/>
                </a:solidFill>
                <a:latin typeface="Calibri"/>
              </a:rPr>
              <a:t>I</a:t>
            </a:r>
            <a:r>
              <a:rPr lang="en-US" spc="-1" dirty="0">
                <a:solidFill>
                  <a:srgbClr val="000000"/>
                </a:solidFill>
                <a:latin typeface="Calibri"/>
              </a:rPr>
              <a:t>f an athlete need to miss a practice or tournament, the athlete/parent needs to communicate to the coach as soon as possible.</a:t>
            </a:r>
          </a:p>
          <a:p>
            <a:pPr marL="743040" lvl="1" indent="-284400">
              <a:spcBef>
                <a:spcPts val="519"/>
              </a:spcBef>
              <a:spcAft>
                <a:spcPts val="601"/>
              </a:spcAft>
              <a:buClr>
                <a:srgbClr val="1287C3"/>
              </a:buClr>
              <a:buSzPct val="145000"/>
              <a:buFont typeface="Arial"/>
              <a:buChar char="•"/>
            </a:pPr>
            <a:r>
              <a:rPr lang="en-US" b="0" strike="noStrike" spc="-1" dirty="0">
                <a:solidFill>
                  <a:srgbClr val="000000"/>
                </a:solidFill>
                <a:latin typeface="Calibri"/>
              </a:rPr>
              <a:t>Unexcused absences may impact pla</a:t>
            </a:r>
            <a:r>
              <a:rPr lang="en-US" spc="-1" dirty="0">
                <a:solidFill>
                  <a:srgbClr val="000000"/>
                </a:solidFill>
                <a:latin typeface="Calibri"/>
              </a:rPr>
              <a:t>ying time.</a:t>
            </a:r>
            <a:endParaRPr lang="en-US" b="0" strike="noStrike" spc="-1" dirty="0">
              <a:latin typeface="Arial"/>
            </a:endParaRPr>
          </a:p>
          <a:p>
            <a:pPr>
              <a:lnSpc>
                <a:spcPct val="100000"/>
              </a:lnSpc>
              <a:spcBef>
                <a:spcPts val="479"/>
              </a:spcBef>
              <a:spcAft>
                <a:spcPts val="601"/>
              </a:spcAft>
            </a:pPr>
            <a:endParaRPr lang="en-US" sz="1400" b="0" strike="noStrike" spc="-1" dirty="0">
              <a:latin typeface="Arial"/>
            </a:endParaRPr>
          </a:p>
        </p:txBody>
      </p:sp>
      <p:sp>
        <p:nvSpPr>
          <p:cNvPr id="79" name="CustomShape 2"/>
          <p:cNvSpPr/>
          <p:nvPr/>
        </p:nvSpPr>
        <p:spPr>
          <a:xfrm>
            <a:off x="795960" y="-32040"/>
            <a:ext cx="8228160" cy="1141560"/>
          </a:xfrm>
          <a:prstGeom prst="rect">
            <a:avLst/>
          </a:prstGeom>
          <a:noFill/>
          <a:ln>
            <a:noFill/>
          </a:ln>
        </p:spPr>
        <p:style>
          <a:lnRef idx="0">
            <a:scrgbClr r="0" g="0" b="0"/>
          </a:lnRef>
          <a:fillRef idx="0">
            <a:scrgbClr r="0" g="0" b="0"/>
          </a:fillRef>
          <a:effectRef idx="0">
            <a:scrgbClr r="0" g="0" b="0"/>
          </a:effectRef>
          <a:fontRef idx="minor"/>
        </p:style>
        <p:txBody>
          <a:bodyPr/>
          <a:lstStyle/>
          <a:p>
            <a:endParaRPr lang="en-US"/>
          </a:p>
        </p:txBody>
      </p:sp>
      <p:pic>
        <p:nvPicPr>
          <p:cNvPr id="80" name="Picture 7"/>
          <p:cNvPicPr/>
          <p:nvPr/>
        </p:nvPicPr>
        <p:blipFill>
          <a:blip r:embed="rId3"/>
          <a:stretch/>
        </p:blipFill>
        <p:spPr>
          <a:xfrm>
            <a:off x="1188720" y="-32040"/>
            <a:ext cx="7742520" cy="1759974"/>
          </a:xfrm>
          <a:prstGeom prst="rect">
            <a:avLst/>
          </a:prstGeom>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A525C-8DC8-4ED8-1D9C-67C7A8AF9BAA}"/>
            </a:ext>
          </a:extLst>
        </p:cNvPr>
        <p:cNvGrpSpPr/>
        <p:nvPr/>
      </p:nvGrpSpPr>
      <p:grpSpPr>
        <a:xfrm>
          <a:off x="0" y="0"/>
          <a:ext cx="0" cy="0"/>
          <a:chOff x="0" y="0"/>
          <a:chExt cx="0" cy="0"/>
        </a:xfrm>
      </p:grpSpPr>
      <p:sp>
        <p:nvSpPr>
          <p:cNvPr id="106" name="CustomShape 1">
            <a:extLst>
              <a:ext uri="{FF2B5EF4-FFF2-40B4-BE49-F238E27FC236}">
                <a16:creationId xmlns:a16="http://schemas.microsoft.com/office/drawing/2014/main" id="{6C102C06-4089-F960-0B2F-E0B0EB320099}"/>
              </a:ext>
            </a:extLst>
          </p:cNvPr>
          <p:cNvSpPr/>
          <p:nvPr/>
        </p:nvSpPr>
        <p:spPr>
          <a:xfrm>
            <a:off x="997560" y="1994621"/>
            <a:ext cx="7779600" cy="4080019"/>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100000"/>
              </a:lnSpc>
            </a:pPr>
            <a:endParaRPr lang="en-US" sz="1400" b="0" strike="noStrike" spc="-1" dirty="0">
              <a:latin typeface="Arial"/>
            </a:endParaRPr>
          </a:p>
        </p:txBody>
      </p:sp>
      <p:pic>
        <p:nvPicPr>
          <p:cNvPr id="108" name="Picture 7">
            <a:extLst>
              <a:ext uri="{FF2B5EF4-FFF2-40B4-BE49-F238E27FC236}">
                <a16:creationId xmlns:a16="http://schemas.microsoft.com/office/drawing/2014/main" id="{8F851FE9-80C0-09F7-CFD4-ABBFB0C8E2C0}"/>
              </a:ext>
            </a:extLst>
          </p:cNvPr>
          <p:cNvPicPr/>
          <p:nvPr/>
        </p:nvPicPr>
        <p:blipFill>
          <a:blip r:embed="rId3"/>
          <a:stretch/>
        </p:blipFill>
        <p:spPr>
          <a:xfrm>
            <a:off x="1034640" y="0"/>
            <a:ext cx="7742520" cy="1994621"/>
          </a:xfrm>
          <a:prstGeom prst="rect">
            <a:avLst/>
          </a:prstGeom>
          <a:ln>
            <a:noFill/>
          </a:ln>
        </p:spPr>
      </p:pic>
      <p:sp>
        <p:nvSpPr>
          <p:cNvPr id="3" name="TextBox 2">
            <a:extLst>
              <a:ext uri="{FF2B5EF4-FFF2-40B4-BE49-F238E27FC236}">
                <a16:creationId xmlns:a16="http://schemas.microsoft.com/office/drawing/2014/main" id="{91E80332-59BC-A28C-39D4-1021C99453D5}"/>
              </a:ext>
            </a:extLst>
          </p:cNvPr>
          <p:cNvSpPr txBox="1"/>
          <p:nvPr/>
        </p:nvSpPr>
        <p:spPr>
          <a:xfrm>
            <a:off x="997560" y="2009425"/>
            <a:ext cx="7586001" cy="523220"/>
          </a:xfrm>
          <a:prstGeom prst="rect">
            <a:avLst/>
          </a:prstGeom>
          <a:noFill/>
        </p:spPr>
        <p:txBody>
          <a:bodyPr wrap="square">
            <a:spAutoFit/>
          </a:bodyPr>
          <a:lstStyle/>
          <a:p>
            <a:pPr>
              <a:lnSpc>
                <a:spcPct val="100000"/>
              </a:lnSpc>
              <a:spcBef>
                <a:spcPts val="479"/>
              </a:spcBef>
              <a:spcAft>
                <a:spcPts val="601"/>
              </a:spcAft>
            </a:pPr>
            <a:r>
              <a:rPr lang="en-US" sz="2800" b="1" spc="-1" dirty="0">
                <a:solidFill>
                  <a:srgbClr val="00B0F0"/>
                </a:solidFill>
                <a:latin typeface="Calibri"/>
              </a:rPr>
              <a:t>Player Responsibilities and Expectations</a:t>
            </a:r>
            <a:endParaRPr lang="en-US" sz="2800" b="0" strike="noStrike" spc="-1" dirty="0">
              <a:latin typeface="Arial"/>
            </a:endParaRPr>
          </a:p>
        </p:txBody>
      </p:sp>
      <p:sp>
        <p:nvSpPr>
          <p:cNvPr id="5" name="TextBox 4">
            <a:extLst>
              <a:ext uri="{FF2B5EF4-FFF2-40B4-BE49-F238E27FC236}">
                <a16:creationId xmlns:a16="http://schemas.microsoft.com/office/drawing/2014/main" id="{463515FF-F524-C9BD-6697-83AB038CC3FE}"/>
              </a:ext>
            </a:extLst>
          </p:cNvPr>
          <p:cNvSpPr txBox="1"/>
          <p:nvPr/>
        </p:nvSpPr>
        <p:spPr>
          <a:xfrm>
            <a:off x="997560" y="2547449"/>
            <a:ext cx="7661199" cy="4439677"/>
          </a:xfrm>
          <a:prstGeom prst="rect">
            <a:avLst/>
          </a:prstGeom>
          <a:noFill/>
        </p:spPr>
        <p:txBody>
          <a:bodyPr wrap="square">
            <a:spAutoFit/>
          </a:bodyPr>
          <a:lstStyle/>
          <a:p>
            <a:pPr marL="285840" indent="-284400">
              <a:spcBef>
                <a:spcPts val="400"/>
              </a:spcBef>
              <a:spcAft>
                <a:spcPts val="601"/>
              </a:spcAft>
              <a:buClr>
                <a:srgbClr val="1287C3"/>
              </a:buClr>
              <a:buSzPct val="145000"/>
              <a:buFont typeface="Arial"/>
              <a:buChar char="•"/>
            </a:pP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Be </a:t>
            </a:r>
            <a:r>
              <a:rPr lang="en-US"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On Time</a:t>
            </a:r>
          </a:p>
          <a:p>
            <a:pPr marL="285840" indent="-284400">
              <a:lnSpc>
                <a:spcPct val="100000"/>
              </a:lnSpc>
              <a:spcBef>
                <a:spcPts val="479"/>
              </a:spcBef>
              <a:spcAft>
                <a:spcPts val="601"/>
              </a:spcAft>
              <a:buClr>
                <a:srgbClr val="1287C3"/>
              </a:buClr>
              <a:buSzPct val="145000"/>
              <a:buFont typeface="Arial"/>
              <a:buChar char="•"/>
            </a:pP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Give maximum effort in practice and at tournaments</a:t>
            </a:r>
          </a:p>
          <a:p>
            <a:pPr marL="285840" indent="-284400">
              <a:lnSpc>
                <a:spcPct val="100000"/>
              </a:lnSpc>
              <a:spcBef>
                <a:spcPts val="479"/>
              </a:spcBef>
              <a:spcAft>
                <a:spcPts val="601"/>
              </a:spcAft>
              <a:buClr>
                <a:srgbClr val="1287C3"/>
              </a:buClr>
              <a:buSzPct val="145000"/>
              <a:buFont typeface="Arial"/>
              <a:buChar char="•"/>
            </a:pPr>
            <a:r>
              <a:rPr lang="en-US" sz="2000" b="0" strike="noStrike" spc="-1" dirty="0">
                <a:latin typeface="Calibri" panose="020F0502020204030204" pitchFamily="34" charset="0"/>
                <a:ea typeface="Calibri" panose="020F0502020204030204" pitchFamily="34" charset="0"/>
                <a:cs typeface="Calibri" panose="020F0502020204030204" pitchFamily="34" charset="0"/>
              </a:rPr>
              <a:t>Stay positive, support your teammates</a:t>
            </a:r>
          </a:p>
          <a:p>
            <a:pPr marL="285840" indent="-284400">
              <a:lnSpc>
                <a:spcPct val="100000"/>
              </a:lnSpc>
              <a:spcBef>
                <a:spcPts val="479"/>
              </a:spcBef>
              <a:spcAft>
                <a:spcPts val="601"/>
              </a:spcAft>
              <a:buClr>
                <a:srgbClr val="1287C3"/>
              </a:buClr>
              <a:buSzPct val="145000"/>
              <a:buFont typeface="Arial"/>
              <a:buChar char="•"/>
            </a:pPr>
            <a:r>
              <a:rPr lang="en-US" sz="2000" spc="-1" dirty="0">
                <a:latin typeface="Calibri" panose="020F0502020204030204" pitchFamily="34" charset="0"/>
                <a:ea typeface="Calibri" panose="020F0502020204030204" pitchFamily="34" charset="0"/>
                <a:cs typeface="Calibri" panose="020F0502020204030204" pitchFamily="34" charset="0"/>
              </a:rPr>
              <a:t>Ask your coach questions if you don’t understand.</a:t>
            </a:r>
            <a:endParaRPr lang="en-US" sz="2000" b="0" strike="noStrike" spc="-1" dirty="0">
              <a:latin typeface="Calibri" panose="020F0502020204030204" pitchFamily="34" charset="0"/>
              <a:ea typeface="Calibri" panose="020F0502020204030204" pitchFamily="34" charset="0"/>
              <a:cs typeface="Calibri" panose="020F0502020204030204" pitchFamily="34" charset="0"/>
            </a:endParaRPr>
          </a:p>
          <a:p>
            <a:pPr marL="285840" indent="-284400">
              <a:lnSpc>
                <a:spcPct val="100000"/>
              </a:lnSpc>
              <a:spcBef>
                <a:spcPts val="479"/>
              </a:spcBef>
              <a:spcAft>
                <a:spcPts val="601"/>
              </a:spcAft>
              <a:buClr>
                <a:srgbClr val="1287C3"/>
              </a:buClr>
              <a:buSzPct val="145000"/>
              <a:buFont typeface="Arial"/>
              <a:buChar char="•"/>
            </a:pPr>
            <a:r>
              <a:rPr lang="en-US" sz="2000" spc="-1" dirty="0">
                <a:latin typeface="Calibri" panose="020F0502020204030204" pitchFamily="34" charset="0"/>
                <a:ea typeface="Calibri" panose="020F0502020204030204" pitchFamily="34" charset="0"/>
                <a:cs typeface="Calibri" panose="020F0502020204030204" pitchFamily="34" charset="0"/>
              </a:rPr>
              <a:t>Embrace opportunities given to you</a:t>
            </a:r>
          </a:p>
          <a:p>
            <a:pPr marL="743040" lvl="1" indent="-284400">
              <a:spcBef>
                <a:spcPts val="479"/>
              </a:spcBef>
              <a:spcAft>
                <a:spcPts val="601"/>
              </a:spcAft>
              <a:buClr>
                <a:srgbClr val="1287C3"/>
              </a:buClr>
              <a:buSzPct val="145000"/>
              <a:buFont typeface="Arial"/>
              <a:buChar char="•"/>
            </a:pPr>
            <a:r>
              <a:rPr lang="en-US" sz="2000" spc="-1" dirty="0">
                <a:latin typeface="Calibri" panose="020F0502020204030204" pitchFamily="34" charset="0"/>
                <a:ea typeface="Calibri" panose="020F0502020204030204" pitchFamily="34" charset="0"/>
                <a:cs typeface="Calibri" panose="020F0502020204030204" pitchFamily="34" charset="0"/>
              </a:rPr>
              <a:t>It’s OK to play a new position</a:t>
            </a:r>
          </a:p>
          <a:p>
            <a:pPr marL="743040" lvl="1" indent="-284400">
              <a:spcBef>
                <a:spcPts val="479"/>
              </a:spcBef>
              <a:spcAft>
                <a:spcPts val="601"/>
              </a:spcAft>
              <a:buClr>
                <a:srgbClr val="1287C3"/>
              </a:buClr>
              <a:buSzPct val="145000"/>
              <a:buFont typeface="Arial"/>
              <a:buChar char="•"/>
            </a:pPr>
            <a:r>
              <a:rPr lang="en-US" sz="2000" spc="-1" dirty="0">
                <a:latin typeface="Calibri" panose="020F0502020204030204" pitchFamily="34" charset="0"/>
                <a:ea typeface="Calibri" panose="020F0502020204030204" pitchFamily="34" charset="0"/>
                <a:cs typeface="Calibri" panose="020F0502020204030204" pitchFamily="34" charset="0"/>
              </a:rPr>
              <a:t>Put the needs of the team first</a:t>
            </a:r>
          </a:p>
          <a:p>
            <a:pPr marL="285840" indent="-284400">
              <a:lnSpc>
                <a:spcPct val="100000"/>
              </a:lnSpc>
              <a:spcBef>
                <a:spcPts val="479"/>
              </a:spcBef>
              <a:spcAft>
                <a:spcPts val="601"/>
              </a:spcAft>
              <a:buClr>
                <a:srgbClr val="1287C3"/>
              </a:buClr>
              <a:buSzPct val="145000"/>
              <a:buFont typeface="Arial"/>
              <a:buChar char="•"/>
            </a:pPr>
            <a:r>
              <a:rPr lang="en-US" sz="2000" b="0" strike="noStrike" spc="-1" dirty="0">
                <a:latin typeface="Calibri" panose="020F0502020204030204" pitchFamily="34" charset="0"/>
                <a:ea typeface="Calibri" panose="020F0502020204030204" pitchFamily="34" charset="0"/>
                <a:cs typeface="Calibri" panose="020F0502020204030204" pitchFamily="34" charset="0"/>
              </a:rPr>
              <a:t>Respect each </a:t>
            </a:r>
            <a:r>
              <a:rPr lang="en-US" sz="2000" spc="-1" dirty="0">
                <a:latin typeface="Calibri" panose="020F0502020204030204" pitchFamily="34" charset="0"/>
                <a:ea typeface="Calibri" panose="020F0502020204030204" pitchFamily="34" charset="0"/>
                <a:cs typeface="Calibri" panose="020F0502020204030204" pitchFamily="34" charset="0"/>
              </a:rPr>
              <a:t>other, your coaches, opponents, officials, etc.</a:t>
            </a:r>
          </a:p>
          <a:p>
            <a:pPr marL="1440">
              <a:lnSpc>
                <a:spcPct val="100000"/>
              </a:lnSpc>
              <a:spcBef>
                <a:spcPts val="479"/>
              </a:spcBef>
              <a:spcAft>
                <a:spcPts val="601"/>
              </a:spcAft>
              <a:buClr>
                <a:srgbClr val="1287C3"/>
              </a:buClr>
              <a:buSzPct val="145000"/>
            </a:pPr>
            <a:endParaRPr lang="en-US" sz="2000" spc="-1" dirty="0">
              <a:latin typeface="Calibri" panose="020F0502020204030204" pitchFamily="34" charset="0"/>
              <a:ea typeface="Calibri" panose="020F0502020204030204" pitchFamily="34" charset="0"/>
              <a:cs typeface="Calibri" panose="020F0502020204030204" pitchFamily="34" charset="0"/>
            </a:endParaRPr>
          </a:p>
          <a:p>
            <a:pPr marL="1440">
              <a:lnSpc>
                <a:spcPct val="100000"/>
              </a:lnSpc>
              <a:spcBef>
                <a:spcPts val="479"/>
              </a:spcBef>
              <a:spcAft>
                <a:spcPts val="601"/>
              </a:spcAft>
              <a:buClr>
                <a:srgbClr val="1287C3"/>
              </a:buClr>
              <a:buSzPct val="145000"/>
            </a:pPr>
            <a:endParaRPr lang="en-US" sz="2000" b="0" strike="noStrike" spc="-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16541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347DC-8DC2-EBD9-A495-AFF3AB64E2E0}"/>
            </a:ext>
          </a:extLst>
        </p:cNvPr>
        <p:cNvGrpSpPr/>
        <p:nvPr/>
      </p:nvGrpSpPr>
      <p:grpSpPr>
        <a:xfrm>
          <a:off x="0" y="0"/>
          <a:ext cx="0" cy="0"/>
          <a:chOff x="0" y="0"/>
          <a:chExt cx="0" cy="0"/>
        </a:xfrm>
      </p:grpSpPr>
      <p:sp>
        <p:nvSpPr>
          <p:cNvPr id="106" name="CustomShape 1">
            <a:extLst>
              <a:ext uri="{FF2B5EF4-FFF2-40B4-BE49-F238E27FC236}">
                <a16:creationId xmlns:a16="http://schemas.microsoft.com/office/drawing/2014/main" id="{56AD575C-E0C8-7DC3-D902-C616C733C4C2}"/>
              </a:ext>
            </a:extLst>
          </p:cNvPr>
          <p:cNvSpPr/>
          <p:nvPr/>
        </p:nvSpPr>
        <p:spPr>
          <a:xfrm>
            <a:off x="997560" y="1994621"/>
            <a:ext cx="7779600" cy="4080019"/>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100000"/>
              </a:lnSpc>
            </a:pPr>
            <a:endParaRPr lang="en-US" sz="1400" b="0" strike="noStrike" spc="-1" dirty="0">
              <a:latin typeface="Arial"/>
            </a:endParaRPr>
          </a:p>
        </p:txBody>
      </p:sp>
      <p:pic>
        <p:nvPicPr>
          <p:cNvPr id="108" name="Picture 7">
            <a:extLst>
              <a:ext uri="{FF2B5EF4-FFF2-40B4-BE49-F238E27FC236}">
                <a16:creationId xmlns:a16="http://schemas.microsoft.com/office/drawing/2014/main" id="{0A2D6006-5952-0310-A88F-007CBEDDB3D2}"/>
              </a:ext>
            </a:extLst>
          </p:cNvPr>
          <p:cNvPicPr/>
          <p:nvPr/>
        </p:nvPicPr>
        <p:blipFill>
          <a:blip r:embed="rId3"/>
          <a:stretch/>
        </p:blipFill>
        <p:spPr>
          <a:xfrm>
            <a:off x="1034640" y="0"/>
            <a:ext cx="7742520" cy="1994621"/>
          </a:xfrm>
          <a:prstGeom prst="rect">
            <a:avLst/>
          </a:prstGeom>
          <a:ln>
            <a:noFill/>
          </a:ln>
        </p:spPr>
      </p:pic>
      <p:sp>
        <p:nvSpPr>
          <p:cNvPr id="3" name="TextBox 2">
            <a:extLst>
              <a:ext uri="{FF2B5EF4-FFF2-40B4-BE49-F238E27FC236}">
                <a16:creationId xmlns:a16="http://schemas.microsoft.com/office/drawing/2014/main" id="{1D58D486-7A8A-677A-3135-B2F3D8657462}"/>
              </a:ext>
            </a:extLst>
          </p:cNvPr>
          <p:cNvSpPr txBox="1"/>
          <p:nvPr/>
        </p:nvSpPr>
        <p:spPr>
          <a:xfrm>
            <a:off x="997559" y="2234069"/>
            <a:ext cx="7586001" cy="523220"/>
          </a:xfrm>
          <a:prstGeom prst="rect">
            <a:avLst/>
          </a:prstGeom>
          <a:noFill/>
        </p:spPr>
        <p:txBody>
          <a:bodyPr wrap="square">
            <a:spAutoFit/>
          </a:bodyPr>
          <a:lstStyle/>
          <a:p>
            <a:pPr>
              <a:lnSpc>
                <a:spcPct val="100000"/>
              </a:lnSpc>
              <a:spcBef>
                <a:spcPts val="479"/>
              </a:spcBef>
              <a:spcAft>
                <a:spcPts val="601"/>
              </a:spcAft>
            </a:pPr>
            <a:r>
              <a:rPr lang="en-US" sz="2800" b="1" spc="-1" dirty="0">
                <a:solidFill>
                  <a:srgbClr val="00B0F0"/>
                </a:solidFill>
                <a:latin typeface="Calibri"/>
              </a:rPr>
              <a:t>Parent Responsibilities and Expectations</a:t>
            </a:r>
            <a:endParaRPr lang="en-US" sz="2800" b="0" strike="noStrike" spc="-1" dirty="0">
              <a:latin typeface="Arial"/>
            </a:endParaRPr>
          </a:p>
        </p:txBody>
      </p:sp>
      <p:sp>
        <p:nvSpPr>
          <p:cNvPr id="5" name="TextBox 4">
            <a:extLst>
              <a:ext uri="{FF2B5EF4-FFF2-40B4-BE49-F238E27FC236}">
                <a16:creationId xmlns:a16="http://schemas.microsoft.com/office/drawing/2014/main" id="{1BC352B4-883A-57E1-50C1-196DDBEC007D}"/>
              </a:ext>
            </a:extLst>
          </p:cNvPr>
          <p:cNvSpPr txBox="1"/>
          <p:nvPr/>
        </p:nvSpPr>
        <p:spPr>
          <a:xfrm>
            <a:off x="1034640" y="2865444"/>
            <a:ext cx="7661199" cy="2054409"/>
          </a:xfrm>
          <a:prstGeom prst="rect">
            <a:avLst/>
          </a:prstGeom>
          <a:noFill/>
        </p:spPr>
        <p:txBody>
          <a:bodyPr wrap="square">
            <a:spAutoFit/>
          </a:bodyPr>
          <a:lstStyle/>
          <a:p>
            <a:pPr marL="285840" indent="-284400">
              <a:spcBef>
                <a:spcPts val="400"/>
              </a:spcBef>
              <a:spcAft>
                <a:spcPts val="601"/>
              </a:spcAft>
              <a:buClr>
                <a:srgbClr val="1287C3"/>
              </a:buClr>
              <a:buSzPct val="145000"/>
              <a:buFont typeface="Arial"/>
              <a:buChar char="•"/>
            </a:pP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Be </a:t>
            </a:r>
            <a:r>
              <a:rPr lang="en-US"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On Time</a:t>
            </a:r>
          </a:p>
          <a:p>
            <a:pPr marL="285840" indent="-284400">
              <a:lnSpc>
                <a:spcPct val="100000"/>
              </a:lnSpc>
              <a:spcBef>
                <a:spcPts val="479"/>
              </a:spcBef>
              <a:spcAft>
                <a:spcPts val="601"/>
              </a:spcAft>
              <a:buClr>
                <a:srgbClr val="1287C3"/>
              </a:buClr>
              <a:buSzPct val="145000"/>
              <a:buFont typeface="Arial"/>
              <a:buChar char="•"/>
            </a:pP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Support all team members</a:t>
            </a:r>
          </a:p>
          <a:p>
            <a:pPr marL="285840" indent="-284400">
              <a:lnSpc>
                <a:spcPct val="100000"/>
              </a:lnSpc>
              <a:spcBef>
                <a:spcPts val="479"/>
              </a:spcBef>
              <a:spcAft>
                <a:spcPts val="601"/>
              </a:spcAft>
              <a:buClr>
                <a:srgbClr val="1287C3"/>
              </a:buClr>
              <a:buSzPct val="145000"/>
              <a:buFont typeface="Arial"/>
              <a:buChar char="•"/>
            </a:pPr>
            <a:r>
              <a:rPr lang="en-US" sz="2000" b="0" strike="noStrike" spc="-1" dirty="0">
                <a:latin typeface="Calibri" panose="020F0502020204030204" pitchFamily="34" charset="0"/>
                <a:ea typeface="Calibri" panose="020F0502020204030204" pitchFamily="34" charset="0"/>
                <a:cs typeface="Calibri" panose="020F0502020204030204" pitchFamily="34" charset="0"/>
              </a:rPr>
              <a:t>Respect each </a:t>
            </a:r>
            <a:r>
              <a:rPr lang="en-US" sz="2000" spc="-1" dirty="0">
                <a:latin typeface="Calibri" panose="020F0502020204030204" pitchFamily="34" charset="0"/>
                <a:ea typeface="Calibri" panose="020F0502020204030204" pitchFamily="34" charset="0"/>
                <a:cs typeface="Calibri" panose="020F0502020204030204" pitchFamily="34" charset="0"/>
              </a:rPr>
              <a:t>other, your coaches, opponents, officials, etc.</a:t>
            </a:r>
          </a:p>
          <a:p>
            <a:pPr marL="285840" indent="-284400">
              <a:lnSpc>
                <a:spcPct val="100000"/>
              </a:lnSpc>
              <a:spcBef>
                <a:spcPts val="479"/>
              </a:spcBef>
              <a:spcAft>
                <a:spcPts val="601"/>
              </a:spcAft>
              <a:buClr>
                <a:srgbClr val="1287C3"/>
              </a:buClr>
              <a:buSzPct val="145000"/>
              <a:buFont typeface="Arial"/>
              <a:buChar char="•"/>
            </a:pPr>
            <a:r>
              <a:rPr lang="en-US" sz="2000" b="0" strike="noStrike" spc="-1" dirty="0">
                <a:latin typeface="Calibri" panose="020F0502020204030204" pitchFamily="34" charset="0"/>
                <a:ea typeface="Calibri" panose="020F0502020204030204" pitchFamily="34" charset="0"/>
                <a:cs typeface="Calibri" panose="020F0502020204030204" pitchFamily="34" charset="0"/>
              </a:rPr>
              <a:t>Use the </a:t>
            </a:r>
            <a:r>
              <a:rPr lang="en-US" sz="2000" spc="-1" dirty="0">
                <a:latin typeface="Calibri" panose="020F0502020204030204" pitchFamily="34" charset="0"/>
                <a:ea typeface="Calibri" panose="020F0502020204030204" pitchFamily="34" charset="0"/>
                <a:cs typeface="Calibri" panose="020F0502020204030204" pitchFamily="34" charset="0"/>
              </a:rPr>
              <a:t>outcome of the results as a teaching moment, what went well, what didn’t, how did you support your teammates, etc.</a:t>
            </a:r>
            <a:endParaRPr lang="en-US" sz="2000" b="0" strike="noStrike" spc="-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87444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D240F4-F100-95C3-36E5-8A083B322233}"/>
            </a:ext>
          </a:extLst>
        </p:cNvPr>
        <p:cNvGrpSpPr/>
        <p:nvPr/>
      </p:nvGrpSpPr>
      <p:grpSpPr>
        <a:xfrm>
          <a:off x="0" y="0"/>
          <a:ext cx="0" cy="0"/>
          <a:chOff x="0" y="0"/>
          <a:chExt cx="0" cy="0"/>
        </a:xfrm>
      </p:grpSpPr>
      <p:sp>
        <p:nvSpPr>
          <p:cNvPr id="106" name="CustomShape 1">
            <a:extLst>
              <a:ext uri="{FF2B5EF4-FFF2-40B4-BE49-F238E27FC236}">
                <a16:creationId xmlns:a16="http://schemas.microsoft.com/office/drawing/2014/main" id="{B1C3F90D-3DC2-4B93-168C-407AE8EFC671}"/>
              </a:ext>
            </a:extLst>
          </p:cNvPr>
          <p:cNvSpPr/>
          <p:nvPr/>
        </p:nvSpPr>
        <p:spPr>
          <a:xfrm>
            <a:off x="997560" y="1994621"/>
            <a:ext cx="7779600" cy="4080019"/>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100000"/>
              </a:lnSpc>
            </a:pPr>
            <a:endParaRPr lang="en-US" sz="1400" b="0" strike="noStrike" spc="-1" dirty="0">
              <a:latin typeface="Arial"/>
            </a:endParaRPr>
          </a:p>
        </p:txBody>
      </p:sp>
      <p:pic>
        <p:nvPicPr>
          <p:cNvPr id="108" name="Picture 7">
            <a:extLst>
              <a:ext uri="{FF2B5EF4-FFF2-40B4-BE49-F238E27FC236}">
                <a16:creationId xmlns:a16="http://schemas.microsoft.com/office/drawing/2014/main" id="{B3FDAB98-2105-FB03-18BA-E6F00EE1BF78}"/>
              </a:ext>
            </a:extLst>
          </p:cNvPr>
          <p:cNvPicPr/>
          <p:nvPr/>
        </p:nvPicPr>
        <p:blipFill>
          <a:blip r:embed="rId3"/>
          <a:stretch/>
        </p:blipFill>
        <p:spPr>
          <a:xfrm>
            <a:off x="1034640" y="0"/>
            <a:ext cx="7742520" cy="1994621"/>
          </a:xfrm>
          <a:prstGeom prst="rect">
            <a:avLst/>
          </a:prstGeom>
          <a:ln>
            <a:noFill/>
          </a:ln>
        </p:spPr>
      </p:pic>
      <p:sp>
        <p:nvSpPr>
          <p:cNvPr id="3" name="TextBox 2">
            <a:extLst>
              <a:ext uri="{FF2B5EF4-FFF2-40B4-BE49-F238E27FC236}">
                <a16:creationId xmlns:a16="http://schemas.microsoft.com/office/drawing/2014/main" id="{B7FEC69F-EE6E-3AA9-8FE0-8DEDC6F34391}"/>
              </a:ext>
            </a:extLst>
          </p:cNvPr>
          <p:cNvSpPr txBox="1"/>
          <p:nvPr/>
        </p:nvSpPr>
        <p:spPr>
          <a:xfrm>
            <a:off x="997559" y="2234069"/>
            <a:ext cx="7586001" cy="523220"/>
          </a:xfrm>
          <a:prstGeom prst="rect">
            <a:avLst/>
          </a:prstGeom>
          <a:noFill/>
        </p:spPr>
        <p:txBody>
          <a:bodyPr wrap="square">
            <a:spAutoFit/>
          </a:bodyPr>
          <a:lstStyle/>
          <a:p>
            <a:pPr>
              <a:lnSpc>
                <a:spcPct val="100000"/>
              </a:lnSpc>
              <a:spcBef>
                <a:spcPts val="479"/>
              </a:spcBef>
              <a:spcAft>
                <a:spcPts val="601"/>
              </a:spcAft>
            </a:pPr>
            <a:r>
              <a:rPr lang="en-US" sz="2800" b="1" spc="-1" dirty="0">
                <a:solidFill>
                  <a:srgbClr val="00B0F0"/>
                </a:solidFill>
                <a:latin typeface="Calibri"/>
              </a:rPr>
              <a:t>Coaches Responsibilities and Expectations</a:t>
            </a:r>
            <a:endParaRPr lang="en-US" sz="2800" b="0" strike="noStrike" spc="-1" dirty="0">
              <a:latin typeface="Arial"/>
            </a:endParaRPr>
          </a:p>
        </p:txBody>
      </p:sp>
      <p:sp>
        <p:nvSpPr>
          <p:cNvPr id="5" name="TextBox 4">
            <a:extLst>
              <a:ext uri="{FF2B5EF4-FFF2-40B4-BE49-F238E27FC236}">
                <a16:creationId xmlns:a16="http://schemas.microsoft.com/office/drawing/2014/main" id="{71F72F3B-179F-1B06-9A48-A3320BEBEA9B}"/>
              </a:ext>
            </a:extLst>
          </p:cNvPr>
          <p:cNvSpPr txBox="1"/>
          <p:nvPr/>
        </p:nvSpPr>
        <p:spPr>
          <a:xfrm>
            <a:off x="1034640" y="2865444"/>
            <a:ext cx="7661199" cy="2503249"/>
          </a:xfrm>
          <a:prstGeom prst="rect">
            <a:avLst/>
          </a:prstGeom>
          <a:noFill/>
        </p:spPr>
        <p:txBody>
          <a:bodyPr wrap="square">
            <a:spAutoFit/>
          </a:bodyPr>
          <a:lstStyle/>
          <a:p>
            <a:pPr marL="285840" indent="-284400">
              <a:spcBef>
                <a:spcPts val="400"/>
              </a:spcBef>
              <a:spcAft>
                <a:spcPts val="601"/>
              </a:spcAft>
              <a:buClr>
                <a:srgbClr val="1287C3"/>
              </a:buClr>
              <a:buSzPct val="145000"/>
              <a:buFont typeface="Arial"/>
              <a:buChar char="•"/>
            </a:pP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Be </a:t>
            </a:r>
            <a:r>
              <a:rPr lang="en-US"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On Time</a:t>
            </a:r>
          </a:p>
          <a:p>
            <a:pPr marL="285840" indent="-284400">
              <a:lnSpc>
                <a:spcPct val="100000"/>
              </a:lnSpc>
              <a:spcBef>
                <a:spcPts val="479"/>
              </a:spcBef>
              <a:spcAft>
                <a:spcPts val="601"/>
              </a:spcAft>
              <a:buClr>
                <a:srgbClr val="1287C3"/>
              </a:buClr>
              <a:buSzPct val="145000"/>
              <a:buFont typeface="Arial"/>
              <a:buChar char="•"/>
            </a:pPr>
            <a:r>
              <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Coach in a positive manner</a:t>
            </a:r>
          </a:p>
          <a:p>
            <a:pPr marL="285840" indent="-284400">
              <a:lnSpc>
                <a:spcPct val="100000"/>
              </a:lnSpc>
              <a:spcBef>
                <a:spcPts val="479"/>
              </a:spcBef>
              <a:spcAft>
                <a:spcPts val="601"/>
              </a:spcAft>
              <a:buClr>
                <a:srgbClr val="1287C3"/>
              </a:buClr>
              <a:buSzPct val="145000"/>
              <a:buFont typeface="Arial"/>
              <a:buChar char="•"/>
            </a:pPr>
            <a:r>
              <a:rPr lang="en-US" sz="2000" spc="-1" dirty="0">
                <a:solidFill>
                  <a:srgbClr val="000000"/>
                </a:solidFill>
                <a:latin typeface="Calibri" panose="020F0502020204030204" pitchFamily="34" charset="0"/>
                <a:ea typeface="Calibri" panose="020F0502020204030204" pitchFamily="34" charset="0"/>
                <a:cs typeface="Calibri" panose="020F0502020204030204" pitchFamily="34" charset="0"/>
              </a:rPr>
              <a:t>Push players to be their best</a:t>
            </a:r>
          </a:p>
          <a:p>
            <a:pPr marL="285840" indent="-284400">
              <a:spcBef>
                <a:spcPts val="479"/>
              </a:spcBef>
              <a:spcAft>
                <a:spcPts val="601"/>
              </a:spcAft>
              <a:buClr>
                <a:srgbClr val="1287C3"/>
              </a:buClr>
              <a:buSzPct val="145000"/>
              <a:buFont typeface="Arial"/>
              <a:buChar char="•"/>
            </a:pPr>
            <a:r>
              <a:rPr lang="en-US" sz="2000" spc="-1" dirty="0">
                <a:latin typeface="Calibri" panose="020F0502020204030204" pitchFamily="34" charset="0"/>
                <a:ea typeface="Calibri" panose="020F0502020204030204" pitchFamily="34" charset="0"/>
                <a:cs typeface="Calibri" panose="020F0502020204030204" pitchFamily="34" charset="0"/>
              </a:rPr>
              <a:t>Use the outcome of the results as a teaching moment, what went well, what didn’t, how did you support your teammates, etc.</a:t>
            </a:r>
            <a:endParaRPr lang="en-US" sz="20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285840" indent="-284400">
              <a:lnSpc>
                <a:spcPct val="100000"/>
              </a:lnSpc>
              <a:spcBef>
                <a:spcPts val="479"/>
              </a:spcBef>
              <a:spcAft>
                <a:spcPts val="601"/>
              </a:spcAft>
              <a:buClr>
                <a:srgbClr val="1287C3"/>
              </a:buClr>
              <a:buSzPct val="145000"/>
              <a:buFont typeface="Arial"/>
              <a:buChar char="•"/>
            </a:pPr>
            <a:r>
              <a:rPr lang="en-US" sz="2000" b="0" strike="noStrike" spc="-1" dirty="0">
                <a:latin typeface="Calibri" panose="020F0502020204030204" pitchFamily="34" charset="0"/>
                <a:ea typeface="Calibri" panose="020F0502020204030204" pitchFamily="34" charset="0"/>
                <a:cs typeface="Calibri" panose="020F0502020204030204" pitchFamily="34" charset="0"/>
              </a:rPr>
              <a:t>Respect each </a:t>
            </a:r>
            <a:r>
              <a:rPr lang="en-US" sz="2000" spc="-1" dirty="0">
                <a:latin typeface="Calibri" panose="020F0502020204030204" pitchFamily="34" charset="0"/>
                <a:ea typeface="Calibri" panose="020F0502020204030204" pitchFamily="34" charset="0"/>
                <a:cs typeface="Calibri" panose="020F0502020204030204" pitchFamily="34" charset="0"/>
              </a:rPr>
              <a:t>other, your players, opponents, officials, etc.</a:t>
            </a:r>
          </a:p>
        </p:txBody>
      </p:sp>
    </p:spTree>
    <p:extLst>
      <p:ext uri="{BB962C8B-B14F-4D97-AF65-F5344CB8AC3E}">
        <p14:creationId xmlns:p14="http://schemas.microsoft.com/office/powerpoint/2010/main" val="3624536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CustomShape 1"/>
          <p:cNvSpPr/>
          <p:nvPr/>
        </p:nvSpPr>
        <p:spPr>
          <a:xfrm>
            <a:off x="1188720" y="3120272"/>
            <a:ext cx="7679880" cy="2316622"/>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spcBef>
                <a:spcPts val="519"/>
              </a:spcBef>
              <a:spcAft>
                <a:spcPts val="601"/>
              </a:spcAft>
            </a:pPr>
            <a:r>
              <a:rPr lang="en-US" sz="4000" b="1" strike="noStrike" spc="-1" dirty="0">
                <a:solidFill>
                  <a:srgbClr val="00B0F0"/>
                </a:solidFill>
                <a:latin typeface="Calibri"/>
                <a:ea typeface="DejaVu Sans"/>
              </a:rPr>
              <a:t>PRACTICES</a:t>
            </a:r>
            <a:endParaRPr lang="en-US" sz="4000" b="0" strike="noStrike" spc="-1" dirty="0">
              <a:latin typeface="Arial"/>
            </a:endParaRPr>
          </a:p>
          <a:p>
            <a:pPr marL="285840" indent="-284400">
              <a:lnSpc>
                <a:spcPct val="100000"/>
              </a:lnSpc>
              <a:spcBef>
                <a:spcPts val="519"/>
              </a:spcBef>
              <a:spcAft>
                <a:spcPts val="601"/>
              </a:spcAft>
              <a:buClr>
                <a:srgbClr val="1287C3"/>
              </a:buClr>
              <a:buSzPct val="145000"/>
              <a:buFont typeface="Arial"/>
              <a:buChar char="•"/>
            </a:pPr>
            <a:r>
              <a:rPr lang="en-US" sz="1600" b="0" strike="noStrike" spc="-1" dirty="0">
                <a:solidFill>
                  <a:srgbClr val="000000"/>
                </a:solidFill>
                <a:latin typeface="Calibri"/>
                <a:ea typeface="DejaVu Sans"/>
              </a:rPr>
              <a:t>Each team will have two 1.5-hour long practices per week</a:t>
            </a:r>
            <a:endParaRPr lang="en-US" sz="1600" b="0" strike="noStrike" spc="-1" dirty="0">
              <a:latin typeface="Arial"/>
            </a:endParaRPr>
          </a:p>
          <a:p>
            <a:pPr marL="285840" indent="-284400">
              <a:lnSpc>
                <a:spcPct val="100000"/>
              </a:lnSpc>
              <a:spcBef>
                <a:spcPts val="1417"/>
              </a:spcBef>
              <a:buClr>
                <a:srgbClr val="1287C3"/>
              </a:buClr>
              <a:buSzPct val="145000"/>
              <a:buFont typeface="Arial"/>
              <a:buChar char="•"/>
            </a:pPr>
            <a:r>
              <a:rPr lang="en-US" sz="1600" b="1" strike="noStrike" spc="-1" dirty="0">
                <a:solidFill>
                  <a:srgbClr val="000000"/>
                </a:solidFill>
                <a:latin typeface="Calibri"/>
                <a:ea typeface="DejaVu Sans"/>
              </a:rPr>
              <a:t>Due to limited gym availability- there may be times where practices are overlapped/combined with other teams based on court availability.</a:t>
            </a:r>
            <a:endParaRPr lang="en-US" sz="1600" b="0" strike="noStrike" spc="-1" dirty="0">
              <a:latin typeface="Arial"/>
            </a:endParaRPr>
          </a:p>
          <a:p>
            <a:pPr marL="285840" indent="-284400">
              <a:lnSpc>
                <a:spcPct val="100000"/>
              </a:lnSpc>
              <a:spcBef>
                <a:spcPts val="1417"/>
              </a:spcBef>
              <a:buClr>
                <a:srgbClr val="1287C3"/>
              </a:buClr>
              <a:buSzPct val="145000"/>
              <a:buFont typeface="Arial"/>
              <a:buChar char="•"/>
            </a:pPr>
            <a:r>
              <a:rPr lang="en-US" sz="1600" b="0" strike="noStrike" spc="-1" dirty="0">
                <a:solidFill>
                  <a:srgbClr val="000000"/>
                </a:solidFill>
                <a:latin typeface="Calibri"/>
                <a:ea typeface="DejaVu Sans"/>
              </a:rPr>
              <a:t>Locations (others may be added if they become available)</a:t>
            </a:r>
            <a:endParaRPr lang="en-US" sz="1600" b="0" strike="noStrike" spc="-1" dirty="0">
              <a:latin typeface="Arial"/>
            </a:endParaRPr>
          </a:p>
          <a:p>
            <a:pPr marL="743040" lvl="1" indent="-284400">
              <a:lnSpc>
                <a:spcPct val="100000"/>
              </a:lnSpc>
              <a:spcBef>
                <a:spcPts val="519"/>
              </a:spcBef>
              <a:spcAft>
                <a:spcPts val="601"/>
              </a:spcAft>
              <a:buClr>
                <a:srgbClr val="1287C3"/>
              </a:buClr>
              <a:buSzPct val="145000"/>
              <a:buFont typeface="Arial"/>
              <a:buChar char="•"/>
            </a:pPr>
            <a:r>
              <a:rPr lang="en-US" sz="1600" b="0" strike="noStrike" spc="-1" dirty="0">
                <a:solidFill>
                  <a:srgbClr val="000000"/>
                </a:solidFill>
                <a:latin typeface="Calibri"/>
                <a:ea typeface="DejaVu Sans"/>
              </a:rPr>
              <a:t>All Waconia schools, Safari Island, Mayer Lutheran, and the Victoria Rec Center</a:t>
            </a:r>
            <a:endParaRPr lang="en-US" sz="1600" b="0" strike="noStrike" spc="-1" dirty="0">
              <a:latin typeface="Arial"/>
            </a:endParaRPr>
          </a:p>
          <a:p>
            <a:pPr marL="285840" indent="-284400">
              <a:lnSpc>
                <a:spcPct val="100000"/>
              </a:lnSpc>
              <a:spcBef>
                <a:spcPts val="519"/>
              </a:spcBef>
              <a:spcAft>
                <a:spcPts val="601"/>
              </a:spcAft>
              <a:buClr>
                <a:srgbClr val="1287C3"/>
              </a:buClr>
              <a:buSzPct val="145000"/>
              <a:buFont typeface="Arial"/>
              <a:buChar char="•"/>
            </a:pPr>
            <a:r>
              <a:rPr lang="en-US" sz="1600" b="0" strike="noStrike" spc="-1" dirty="0">
                <a:solidFill>
                  <a:srgbClr val="000000"/>
                </a:solidFill>
                <a:latin typeface="Calibri"/>
                <a:ea typeface="DejaVu Sans"/>
              </a:rPr>
              <a:t>Typical Practice Times</a:t>
            </a:r>
            <a:endParaRPr lang="en-US" sz="1600" b="0" strike="noStrike" spc="-1" dirty="0">
              <a:latin typeface="Arial"/>
            </a:endParaRPr>
          </a:p>
          <a:p>
            <a:pPr marL="743040" lvl="1" indent="-284400">
              <a:lnSpc>
                <a:spcPct val="100000"/>
              </a:lnSpc>
              <a:spcBef>
                <a:spcPts val="519"/>
              </a:spcBef>
              <a:spcAft>
                <a:spcPts val="601"/>
              </a:spcAft>
              <a:buClr>
                <a:srgbClr val="1287C3"/>
              </a:buClr>
              <a:buSzPct val="145000"/>
              <a:buFont typeface="Arial"/>
              <a:buChar char="•"/>
            </a:pPr>
            <a:r>
              <a:rPr lang="en-US" sz="1600" b="0" strike="noStrike" spc="-1" dirty="0">
                <a:solidFill>
                  <a:srgbClr val="000000"/>
                </a:solidFill>
                <a:latin typeface="Calibri"/>
                <a:ea typeface="DejaVu Sans"/>
              </a:rPr>
              <a:t>Mon – Fri, starting as early as 5:30pm and might go as late at 9:30pm</a:t>
            </a:r>
            <a:endParaRPr lang="en-US" sz="1600" b="0" strike="noStrike" spc="-1" dirty="0">
              <a:latin typeface="Arial"/>
            </a:endParaRPr>
          </a:p>
          <a:p>
            <a:pPr marL="285840" indent="-284400">
              <a:lnSpc>
                <a:spcPct val="100000"/>
              </a:lnSpc>
              <a:spcBef>
                <a:spcPts val="1417"/>
              </a:spcBef>
              <a:buClr>
                <a:srgbClr val="1287C3"/>
              </a:buClr>
              <a:buSzPct val="145000"/>
              <a:buFont typeface="Arial"/>
              <a:buChar char="•"/>
            </a:pPr>
            <a:r>
              <a:rPr lang="en-US" sz="1600" b="0" strike="noStrike" spc="-1" dirty="0">
                <a:solidFill>
                  <a:srgbClr val="000000"/>
                </a:solidFill>
                <a:latin typeface="Calibri"/>
                <a:ea typeface="DejaVu Sans"/>
              </a:rPr>
              <a:t>Practices Start in December for 13s – 17s.</a:t>
            </a:r>
            <a:endParaRPr lang="en-US" sz="1600" b="0" strike="noStrike" spc="-1" dirty="0">
              <a:latin typeface="Arial"/>
            </a:endParaRPr>
          </a:p>
          <a:p>
            <a:pPr marL="285840" indent="-284400">
              <a:lnSpc>
                <a:spcPct val="100000"/>
              </a:lnSpc>
              <a:spcBef>
                <a:spcPts val="519"/>
              </a:spcBef>
              <a:spcAft>
                <a:spcPts val="601"/>
              </a:spcAft>
              <a:buClr>
                <a:srgbClr val="1287C3"/>
              </a:buClr>
              <a:buSzPct val="145000"/>
              <a:buFont typeface="Arial"/>
              <a:buChar char="•"/>
            </a:pPr>
            <a:r>
              <a:rPr lang="en-US" sz="1600" b="0" strike="noStrike" spc="-1" dirty="0">
                <a:solidFill>
                  <a:srgbClr val="000000"/>
                </a:solidFill>
                <a:latin typeface="Calibri"/>
                <a:ea typeface="DejaVu Sans"/>
              </a:rPr>
              <a:t>Practices for the 11s/12s will start in January</a:t>
            </a:r>
            <a:r>
              <a:rPr lang="en-US" b="0" strike="noStrike" spc="-1" dirty="0">
                <a:solidFill>
                  <a:srgbClr val="000000"/>
                </a:solidFill>
                <a:latin typeface="Calibri"/>
                <a:ea typeface="DejaVu Sans"/>
              </a:rPr>
              <a:t>.</a:t>
            </a:r>
            <a:endParaRPr lang="en-US" b="0" strike="noStrike" spc="-1" dirty="0">
              <a:latin typeface="Arial"/>
            </a:endParaRPr>
          </a:p>
          <a:p>
            <a:pPr>
              <a:lnSpc>
                <a:spcPct val="100000"/>
              </a:lnSpc>
              <a:spcBef>
                <a:spcPts val="479"/>
              </a:spcBef>
              <a:spcAft>
                <a:spcPts val="601"/>
              </a:spcAft>
            </a:pPr>
            <a:endParaRPr lang="en-US" sz="1400" b="0" strike="noStrike" spc="-1" dirty="0">
              <a:latin typeface="Arial"/>
            </a:endParaRPr>
          </a:p>
        </p:txBody>
      </p:sp>
      <p:sp>
        <p:nvSpPr>
          <p:cNvPr id="79" name="CustomShape 2"/>
          <p:cNvSpPr/>
          <p:nvPr/>
        </p:nvSpPr>
        <p:spPr>
          <a:xfrm>
            <a:off x="795960" y="-32040"/>
            <a:ext cx="8228160" cy="1141560"/>
          </a:xfrm>
          <a:prstGeom prst="rect">
            <a:avLst/>
          </a:prstGeom>
          <a:noFill/>
          <a:ln>
            <a:noFill/>
          </a:ln>
        </p:spPr>
        <p:style>
          <a:lnRef idx="0">
            <a:scrgbClr r="0" g="0" b="0"/>
          </a:lnRef>
          <a:fillRef idx="0">
            <a:scrgbClr r="0" g="0" b="0"/>
          </a:fillRef>
          <a:effectRef idx="0">
            <a:scrgbClr r="0" g="0" b="0"/>
          </a:effectRef>
          <a:fontRef idx="minor"/>
        </p:style>
        <p:txBody>
          <a:bodyPr/>
          <a:lstStyle/>
          <a:p>
            <a:endParaRPr lang="en-US"/>
          </a:p>
        </p:txBody>
      </p:sp>
      <p:pic>
        <p:nvPicPr>
          <p:cNvPr id="80" name="Picture 7"/>
          <p:cNvPicPr/>
          <p:nvPr/>
        </p:nvPicPr>
        <p:blipFill>
          <a:blip r:embed="rId3"/>
          <a:stretch/>
        </p:blipFill>
        <p:spPr>
          <a:xfrm>
            <a:off x="1188720" y="0"/>
            <a:ext cx="7742520" cy="1759974"/>
          </a:xfrm>
          <a:prstGeom prst="rect">
            <a:avLst/>
          </a:prstGeom>
          <a:ln>
            <a:noFill/>
          </a:ln>
        </p:spPr>
      </p:pic>
    </p:spTree>
    <p:extLst>
      <p:ext uri="{BB962C8B-B14F-4D97-AF65-F5344CB8AC3E}">
        <p14:creationId xmlns:p14="http://schemas.microsoft.com/office/powerpoint/2010/main" val="4936079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11758</TotalTime>
  <Words>1426</Words>
  <Application>Microsoft Office PowerPoint</Application>
  <PresentationFormat>On-screen Show (4:3)</PresentationFormat>
  <Paragraphs>150</Paragraphs>
  <Slides>18</Slides>
  <Notes>18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Aptos Narrow</vt:lpstr>
      <vt:lpstr>Arial</vt:lpstr>
      <vt:lpstr>Calibri</vt:lpstr>
      <vt:lpstr>Lucida Sans</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Waconia JO Volleyball</dc:title>
  <dc:subject/>
  <dc:creator>Gaston, Candice</dc:creator>
  <dc:description/>
  <cp:lastModifiedBy>John Weber</cp:lastModifiedBy>
  <cp:revision>397</cp:revision>
  <cp:lastPrinted>2023-11-07T03:29:38Z</cp:lastPrinted>
  <dcterms:created xsi:type="dcterms:W3CDTF">2016-10-10T12:34:47Z</dcterms:created>
  <dcterms:modified xsi:type="dcterms:W3CDTF">2025-11-25T00:27:21Z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ntentTypeId">
    <vt:lpwstr>0x01010022D6430F992ED340B2BA1393B54C57FF</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MSIP_Label_320f21ee-9bdc-4991-8abe-58f53448e302_ActionId">
    <vt:lpwstr>6ab44d44-f427-4f7d-b7f2-199241f570bc</vt:lpwstr>
  </property>
  <property fmtid="{D5CDD505-2E9C-101B-9397-08002B2CF9AE}" pid="9" name="MSIP_Label_320f21ee-9bdc-4991-8abe-58f53448e302_ContentBits">
    <vt:lpwstr>0</vt:lpwstr>
  </property>
  <property fmtid="{D5CDD505-2E9C-101B-9397-08002B2CF9AE}" pid="10" name="MSIP_Label_320f21ee-9bdc-4991-8abe-58f53448e302_Enabled">
    <vt:lpwstr>true</vt:lpwstr>
  </property>
  <property fmtid="{D5CDD505-2E9C-101B-9397-08002B2CF9AE}" pid="11" name="MSIP_Label_320f21ee-9bdc-4991-8abe-58f53448e302_Method">
    <vt:lpwstr>Privileged</vt:lpwstr>
  </property>
  <property fmtid="{D5CDD505-2E9C-101B-9397-08002B2CF9AE}" pid="12" name="MSIP_Label_320f21ee-9bdc-4991-8abe-58f53448e302_Name">
    <vt:lpwstr>External Label</vt:lpwstr>
  </property>
  <property fmtid="{D5CDD505-2E9C-101B-9397-08002B2CF9AE}" pid="13" name="MSIP_Label_320f21ee-9bdc-4991-8abe-58f53448e302_SetDate">
    <vt:lpwstr>2022-10-14T22:03:33Z</vt:lpwstr>
  </property>
  <property fmtid="{D5CDD505-2E9C-101B-9397-08002B2CF9AE}" pid="14" name="MSIP_Label_320f21ee-9bdc-4991-8abe-58f53448e302_SiteId">
    <vt:lpwstr>db05faca-c82a-4b9d-b9c5-0f64b6755421</vt:lpwstr>
  </property>
  <property fmtid="{D5CDD505-2E9C-101B-9397-08002B2CF9AE}" pid="15" name="MSIP_Label_b5339dd7-e0cb-43aa-a61d-fed1619267bf_Application">
    <vt:lpwstr>Microsoft Azure Information Protection</vt:lpwstr>
  </property>
  <property fmtid="{D5CDD505-2E9C-101B-9397-08002B2CF9AE}" pid="16" name="MSIP_Label_b5339dd7-e0cb-43aa-a61d-fed1619267bf_Enabled">
    <vt:lpwstr>True</vt:lpwstr>
  </property>
  <property fmtid="{D5CDD505-2E9C-101B-9397-08002B2CF9AE}" pid="17" name="MSIP_Label_b5339dd7-e0cb-43aa-a61d-fed1619267bf_Extended_MSFT_Method">
    <vt:lpwstr>Manual</vt:lpwstr>
  </property>
  <property fmtid="{D5CDD505-2E9C-101B-9397-08002B2CF9AE}" pid="18" name="MSIP_Label_b5339dd7-e0cb-43aa-a61d-fed1619267bf_Name">
    <vt:lpwstr>Public</vt:lpwstr>
  </property>
  <property fmtid="{D5CDD505-2E9C-101B-9397-08002B2CF9AE}" pid="19" name="MSIP_Label_b5339dd7-e0cb-43aa-a61d-fed1619267bf_Ref">
    <vt:lpwstr>https://api.informationprotection.azure.com/api/d2d2794a-61cc-4823-9690-8e288fd554cc</vt:lpwstr>
  </property>
  <property fmtid="{D5CDD505-2E9C-101B-9397-08002B2CF9AE}" pid="20" name="MSIP_Label_b5339dd7-e0cb-43aa-a61d-fed1619267bf_SetBy">
    <vt:lpwstr>USDYKSTRAR@tetrapak.com</vt:lpwstr>
  </property>
  <property fmtid="{D5CDD505-2E9C-101B-9397-08002B2CF9AE}" pid="21" name="MSIP_Label_b5339dd7-e0cb-43aa-a61d-fed1619267bf_SetDate">
    <vt:lpwstr>2017-10-01T19:23:45.9274280-05:00</vt:lpwstr>
  </property>
  <property fmtid="{D5CDD505-2E9C-101B-9397-08002B2CF9AE}" pid="22" name="MSIP_Label_b5339dd7-e0cb-43aa-a61d-fed1619267bf_SiteId">
    <vt:lpwstr>d2d2794a-61cc-4823-9690-8e288fd554cc</vt:lpwstr>
  </property>
  <property fmtid="{D5CDD505-2E9C-101B-9397-08002B2CF9AE}" pid="23" name="Notes">
    <vt:i4>19</vt:i4>
  </property>
  <property fmtid="{D5CDD505-2E9C-101B-9397-08002B2CF9AE}" pid="24" name="PresentationFormat">
    <vt:lpwstr>On-screen Show (4:3)</vt:lpwstr>
  </property>
  <property fmtid="{D5CDD505-2E9C-101B-9397-08002B2CF9AE}" pid="25" name="ScaleCrop">
    <vt:bool>false</vt:bool>
  </property>
  <property fmtid="{D5CDD505-2E9C-101B-9397-08002B2CF9AE}" pid="26" name="ShareDoc">
    <vt:bool>false</vt:bool>
  </property>
  <property fmtid="{D5CDD505-2E9C-101B-9397-08002B2CF9AE}" pid="27" name="Slides">
    <vt:i4>21</vt:i4>
  </property>
</Properties>
</file>