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247030B-FDA8-4367-AE96-ABE9B78D8247}">
  <a:tblStyle styleId="{C247030B-FDA8-4367-AE96-ABE9B78D8247}" styleName="Table_0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F1FA"/>
          </a:solidFill>
        </a:fill>
      </a:tcStyle>
    </a:wholeTbl>
    <a:band1H>
      <a:tcTxStyle/>
      <a:tcStyle>
        <a:fill>
          <a:solidFill>
            <a:srgbClr val="CBE2F5"/>
          </a:solidFill>
        </a:fill>
      </a:tcStyle>
    </a:band1H>
    <a:band2H>
      <a:tcTxStyle/>
    </a:band2H>
    <a:band1V>
      <a:tcTxStyle/>
      <a:tcStyle>
        <a:fill>
          <a:solidFill>
            <a:srgbClr val="CBE2F5"/>
          </a:solidFill>
        </a:fill>
      </a:tcStyle>
    </a:band1V>
    <a:band2V>
      <a:tcTxStyle/>
    </a:band2V>
    <a:lastCol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AA4B2B9A-450A-4B37-BBBD-FEEFC77F34C1}" styleName="Table_1">
    <a:wholeTbl>
      <a:tcTxStyle b="off" i="off">
        <a:font>
          <a:latin typeface="Tw Cen MT"/>
          <a:ea typeface="Tw Cen MT"/>
          <a:cs typeface="Tw Cen MT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Tw Cen MT"/>
          <a:ea typeface="Tw Cen MT"/>
          <a:cs typeface="Tw Cen MT"/>
        </a:font>
        <a:schemeClr val="lt1"/>
      </a:tcTxStyle>
      <a:tcStyle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79" y="685800"/>
            <a:ext cx="264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5e0d653508_0_1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15e0d653508_0_188:notes"/>
          <p:cNvSpPr/>
          <p:nvPr>
            <p:ph idx="2" type="sldImg"/>
          </p:nvPr>
        </p:nvSpPr>
        <p:spPr>
          <a:xfrm>
            <a:off x="2236563" y="1143000"/>
            <a:ext cx="23850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582930" y="1646132"/>
            <a:ext cx="6606300" cy="350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971550" y="5282989"/>
            <a:ext cx="5829300" cy="24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534353" y="535520"/>
            <a:ext cx="67035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534353" y="2677584"/>
            <a:ext cx="6703500" cy="6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530305" y="2507618"/>
            <a:ext cx="6703500" cy="418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530305" y="6731215"/>
            <a:ext cx="6703500" cy="21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534353" y="535520"/>
            <a:ext cx="67035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534353" y="2677584"/>
            <a:ext cx="3303000" cy="6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3934778" y="2677584"/>
            <a:ext cx="3303000" cy="6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535365" y="535520"/>
            <a:ext cx="67035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535365" y="2465706"/>
            <a:ext cx="32883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535365" y="3674110"/>
            <a:ext cx="3288300" cy="54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3934778" y="2465706"/>
            <a:ext cx="33042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3934778" y="3674110"/>
            <a:ext cx="3304200" cy="54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534353" y="535520"/>
            <a:ext cx="67035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535365" y="670560"/>
            <a:ext cx="2507100" cy="234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304282" y="1448226"/>
            <a:ext cx="3935100" cy="71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535365" y="3017520"/>
            <a:ext cx="2507100" cy="55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535365" y="670560"/>
            <a:ext cx="2507100" cy="234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304282" y="1448226"/>
            <a:ext cx="3935100" cy="71478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535365" y="3017520"/>
            <a:ext cx="2507100" cy="55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534353" y="535520"/>
            <a:ext cx="67035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695348" y="2516784"/>
            <a:ext cx="6381900" cy="67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138198" y="3959267"/>
            <a:ext cx="85236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-1262230" y="2331917"/>
            <a:ext cx="8523600" cy="49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534353" y="535520"/>
            <a:ext cx="6703500" cy="19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34353" y="2677584"/>
            <a:ext cx="6703500" cy="6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534353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574608" y="9322650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5489258" y="9322650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diagram&#10;&#10;Description automatically generated"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93" y="8709717"/>
            <a:ext cx="2426495" cy="12124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0" name="Google Shape;130;p25"/>
          <p:cNvGraphicFramePr/>
          <p:nvPr/>
        </p:nvGraphicFramePr>
        <p:xfrm>
          <a:off x="189434" y="20039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{C247030B-FDA8-4367-AE96-ABE9B78D8247}</a:tableStyleId>
              </a:tblPr>
              <a:tblGrid>
                <a:gridCol w="484400"/>
                <a:gridCol w="2691850"/>
                <a:gridCol w="707475"/>
                <a:gridCol w="707475"/>
                <a:gridCol w="707475"/>
                <a:gridCol w="707475"/>
                <a:gridCol w="707475"/>
                <a:gridCol w="707475"/>
              </a:tblGrid>
              <a:tr h="284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#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Name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+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-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FO Won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FO Lost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Goals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Assists</a:t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0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descr="Logo&#10;&#10;Description automatically generated" id="131" name="Google Shape;13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9782" y="287290"/>
            <a:ext cx="1212600" cy="12126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132" name="Google Shape;132;p25"/>
          <p:cNvGraphicFramePr/>
          <p:nvPr/>
        </p:nvGraphicFramePr>
        <p:xfrm>
          <a:off x="2686724" y="7425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{C247030B-FDA8-4367-AE96-ABE9B78D8247}</a:tableStyleId>
              </a:tblPr>
              <a:tblGrid>
                <a:gridCol w="242650"/>
                <a:gridCol w="242650"/>
                <a:gridCol w="242650"/>
                <a:gridCol w="242650"/>
                <a:gridCol w="242650"/>
                <a:gridCol w="242650"/>
                <a:gridCol w="242650"/>
                <a:gridCol w="242650"/>
                <a:gridCol w="242650"/>
                <a:gridCol w="242650"/>
              </a:tblGrid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40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3" name="Google Shape;133;p25"/>
          <p:cNvGraphicFramePr/>
          <p:nvPr/>
        </p:nvGraphicFramePr>
        <p:xfrm>
          <a:off x="121481" y="7425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{C247030B-FDA8-4367-AE96-ABE9B78D8247}</a:tableStyleId>
              </a:tblPr>
              <a:tblGrid>
                <a:gridCol w="242650"/>
                <a:gridCol w="242650"/>
                <a:gridCol w="242650"/>
                <a:gridCol w="255250"/>
                <a:gridCol w="230075"/>
                <a:gridCol w="242650"/>
                <a:gridCol w="242650"/>
                <a:gridCol w="242650"/>
                <a:gridCol w="242650"/>
                <a:gridCol w="242650"/>
              </a:tblGrid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4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32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33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34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35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36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37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38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39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40</a:t>
                      </a:r>
                      <a:endParaRPr sz="1800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4" name="Google Shape;134;p25"/>
          <p:cNvSpPr/>
          <p:nvPr/>
        </p:nvSpPr>
        <p:spPr>
          <a:xfrm>
            <a:off x="121493" y="7166940"/>
            <a:ext cx="16365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Shots / Us</a:t>
            </a:r>
            <a:endParaRPr/>
          </a:p>
        </p:txBody>
      </p:sp>
      <p:sp>
        <p:nvSpPr>
          <p:cNvPr id="135" name="Google Shape;135;p25"/>
          <p:cNvSpPr/>
          <p:nvPr/>
        </p:nvSpPr>
        <p:spPr>
          <a:xfrm>
            <a:off x="2686737" y="7166940"/>
            <a:ext cx="14583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Shots / Opponent</a:t>
            </a:r>
            <a:endParaRPr/>
          </a:p>
        </p:txBody>
      </p:sp>
      <p:sp>
        <p:nvSpPr>
          <p:cNvPr id="136" name="Google Shape;136;p25"/>
          <p:cNvSpPr/>
          <p:nvPr/>
        </p:nvSpPr>
        <p:spPr>
          <a:xfrm>
            <a:off x="1202137" y="8388298"/>
            <a:ext cx="2652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</a:t>
            </a:r>
            <a:endParaRPr b="1" sz="12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7" name="Google Shape;137;p25"/>
          <p:cNvSpPr/>
          <p:nvPr/>
        </p:nvSpPr>
        <p:spPr>
          <a:xfrm>
            <a:off x="3678627" y="8388298"/>
            <a:ext cx="4149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2 </a:t>
            </a:r>
            <a:endParaRPr b="1" sz="1400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8" name="Google Shape;138;p25"/>
          <p:cNvSpPr/>
          <p:nvPr/>
        </p:nvSpPr>
        <p:spPr>
          <a:xfrm>
            <a:off x="6328893" y="8388295"/>
            <a:ext cx="2724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3</a:t>
            </a:r>
            <a:r>
              <a:rPr b="1" baseline="30000" lang="en" sz="1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rd</a:t>
            </a:r>
            <a:endParaRPr b="1" sz="1200" cap="non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aphicFrame>
        <p:nvGraphicFramePr>
          <p:cNvPr id="139" name="Google Shape;139;p25"/>
          <p:cNvGraphicFramePr/>
          <p:nvPr/>
        </p:nvGraphicFramePr>
        <p:xfrm>
          <a:off x="4832196" y="10503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{C247030B-FDA8-4367-AE96-ABE9B78D8247}</a:tableStyleId>
              </a:tblPr>
              <a:tblGrid>
                <a:gridCol w="610250"/>
                <a:gridCol w="472775"/>
                <a:gridCol w="541500"/>
                <a:gridCol w="541500"/>
                <a:gridCol w="612275"/>
              </a:tblGrid>
              <a:tr h="272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Power Play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Final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2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Attempts 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2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Goals </a:t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Scored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0" name="Google Shape;140;p25"/>
          <p:cNvGraphicFramePr/>
          <p:nvPr/>
        </p:nvGraphicFramePr>
        <p:xfrm>
          <a:off x="4832205" y="7228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{C247030B-FDA8-4367-AE96-ABE9B78D8247}</a:tableStyleId>
              </a:tblPr>
              <a:tblGrid>
                <a:gridCol w="626175"/>
                <a:gridCol w="485175"/>
                <a:gridCol w="555650"/>
                <a:gridCol w="555650"/>
                <a:gridCol w="555650"/>
              </a:tblGrid>
              <a:tr h="249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Penalty Kill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Final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4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Attempts 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2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Goals </a:t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Given Up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1" name="Google Shape;141;p25"/>
          <p:cNvGraphicFramePr/>
          <p:nvPr/>
        </p:nvGraphicFramePr>
        <p:xfrm>
          <a:off x="5251967" y="741688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{C247030B-FDA8-4367-AE96-ABE9B78D8247}</a:tableStyleId>
              </a:tblPr>
              <a:tblGrid>
                <a:gridCol w="531575"/>
                <a:gridCol w="411825"/>
                <a:gridCol w="471725"/>
                <a:gridCol w="471725"/>
                <a:gridCol w="471725"/>
              </a:tblGrid>
              <a:tr h="328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Shots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1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2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3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Final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8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dk1"/>
                          </a:solidFill>
                        </a:rPr>
                        <a:t>Us 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8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Them</a:t>
                      </a:r>
                      <a:endParaRPr sz="1800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2" name="Google Shape;142;p25"/>
          <p:cNvGraphicFramePr/>
          <p:nvPr/>
        </p:nvGraphicFramePr>
        <p:xfrm>
          <a:off x="189423" y="135612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{AA4B2B9A-450A-4B37-BBBD-FEEFC77F34C1}</a:tableStyleId>
              </a:tblPr>
              <a:tblGrid>
                <a:gridCol w="2778325"/>
              </a:tblGrid>
              <a:tr h="520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 u="none" cap="none" strike="noStrike"/>
                        <a:t>Opponent</a:t>
                      </a:r>
                      <a:r>
                        <a:rPr b="1" lang="en"/>
                        <a:t>:</a:t>
                      </a:r>
                      <a:endParaRPr sz="1800"/>
                    </a:p>
                  </a:txBody>
                  <a:tcPr marT="59200" marB="59200" marR="66500" marL="66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Date: </a:t>
                      </a:r>
                      <a:endParaRPr sz="1800"/>
                    </a:p>
                  </a:txBody>
                  <a:tcPr marT="59200" marB="59200" marR="66500" marL="66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Time:</a:t>
                      </a:r>
                      <a:r>
                        <a:rPr b="1" lang="en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 </a:t>
                      </a:r>
                      <a:endParaRPr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59200" marB="59200" marR="66500" marL="66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400"/>
                        <a:t>Location: </a:t>
                      </a:r>
                      <a:endParaRPr sz="1800"/>
                    </a:p>
                  </a:txBody>
                  <a:tcPr marT="59200" marB="59200" marR="66500" marL="66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picture containing diagram&#10;&#10;Description automatically generated"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1980" y="8709717"/>
            <a:ext cx="2426495" cy="12124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iagram&#10;&#10;Description automatically generated"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6750" y="8746678"/>
            <a:ext cx="2426495" cy="1212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