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</p:sldIdLst>
  <p:sldSz cy="7772400" cx="10058400"/>
  <p:notesSz cx="6858000" cy="9144000"/>
  <p:embeddedFontLst>
    <p:embeddedFont>
      <p:font typeface="Courgette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C10D1A0-5D5D-4CDE-A129-8326D33461EE}">
  <a:tblStyle styleId="{2C10D1A0-5D5D-4CDE-A129-8326D33461EE}" styleName="Table_0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C429B71E-5C6D-41C2-9B48-AC72292D14F6}" styleName="Table_1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dk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dk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5C3F5CD8-AF59-46E7-BC60-6DCD4F7905A5}" styleName="Table_2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F1FA"/>
          </a:solidFill>
        </a:fill>
      </a:tcStyle>
    </a:wholeTbl>
    <a:band1H>
      <a:tcTxStyle/>
      <a:tcStyle>
        <a:fill>
          <a:solidFill>
            <a:srgbClr val="CBE2F5"/>
          </a:solidFill>
        </a:fill>
      </a:tcStyle>
    </a:band1H>
    <a:band2H>
      <a:tcTxStyle/>
    </a:band2H>
    <a:band1V>
      <a:tcTxStyle/>
      <a:tcStyle>
        <a:fill>
          <a:solidFill>
            <a:srgbClr val="CBE2F5"/>
          </a:solidFill>
        </a:fill>
      </a:tcStyle>
    </a:band1V>
    <a:band2V>
      <a:tcTxStyle/>
    </a:band2V>
    <a:lastCol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454512B5-0D2E-4361-AE29-A79DD49E6872}" styleName="Table_3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ourgett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431925" y="1143000"/>
            <a:ext cx="399415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55bc0ec54f_0_0:notes"/>
          <p:cNvSpPr/>
          <p:nvPr>
            <p:ph idx="2" type="sldImg"/>
          </p:nvPr>
        </p:nvSpPr>
        <p:spPr>
          <a:xfrm>
            <a:off x="1431925" y="1143000"/>
            <a:ext cx="3994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155bc0ec54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155bc0ec54f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/>
          <p:nvPr>
            <p:ph idx="2" type="sldImg"/>
          </p:nvPr>
        </p:nvSpPr>
        <p:spPr>
          <a:xfrm>
            <a:off x="1431925" y="1143000"/>
            <a:ext cx="399415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side Page">
  <p:cSld name="Outside Pag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457200" y="457199"/>
            <a:ext cx="2377440" cy="6583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8" name="Google Shape;18;p2"/>
          <p:cNvSpPr txBox="1"/>
          <p:nvPr>
            <p:ph idx="1" type="body"/>
          </p:nvPr>
        </p:nvSpPr>
        <p:spPr>
          <a:xfrm>
            <a:off x="777240" y="665530"/>
            <a:ext cx="1737360" cy="151741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2" type="body"/>
          </p:nvPr>
        </p:nvSpPr>
        <p:spPr>
          <a:xfrm>
            <a:off x="777240" y="2302840"/>
            <a:ext cx="1737360" cy="4417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20" name="Google Shape;20;p2"/>
          <p:cNvSpPr/>
          <p:nvPr/>
        </p:nvSpPr>
        <p:spPr>
          <a:xfrm>
            <a:off x="457200" y="7178040"/>
            <a:ext cx="2377440" cy="1371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7124700" y="7086600"/>
            <a:ext cx="246888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" name="Google Shape;22;p2"/>
          <p:cNvSpPr txBox="1"/>
          <p:nvPr>
            <p:ph idx="3" type="body"/>
          </p:nvPr>
        </p:nvSpPr>
        <p:spPr>
          <a:xfrm>
            <a:off x="7124700" y="457200"/>
            <a:ext cx="2468880" cy="17634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solidFill>
                  <a:srgbClr val="595959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23" name="Google Shape;23;p2"/>
          <p:cNvSpPr/>
          <p:nvPr>
            <p:ph idx="4" type="pic"/>
          </p:nvPr>
        </p:nvSpPr>
        <p:spPr>
          <a:xfrm>
            <a:off x="7124700" y="2740819"/>
            <a:ext cx="2468563" cy="4208621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2"/>
          <p:cNvSpPr txBox="1"/>
          <p:nvPr>
            <p:ph idx="5" type="body"/>
          </p:nvPr>
        </p:nvSpPr>
        <p:spPr>
          <a:xfrm>
            <a:off x="7124700" y="2266383"/>
            <a:ext cx="2468880" cy="3460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0" sz="800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6" type="body"/>
          </p:nvPr>
        </p:nvSpPr>
        <p:spPr>
          <a:xfrm rot="-5400000">
            <a:off x="2859181" y="6050147"/>
            <a:ext cx="2011680" cy="516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sz="900">
                <a:solidFill>
                  <a:srgbClr val="595959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7" type="body"/>
          </p:nvPr>
        </p:nvSpPr>
        <p:spPr>
          <a:xfrm rot="-5400000">
            <a:off x="3628146" y="2873971"/>
            <a:ext cx="2577959" cy="7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sz="900">
                <a:solidFill>
                  <a:srgbClr val="595959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27" name="Google Shape;27;p2"/>
          <p:cNvSpPr/>
          <p:nvPr/>
        </p:nvSpPr>
        <p:spPr>
          <a:xfrm rot="-5400000">
            <a:off x="3291840" y="457200"/>
            <a:ext cx="685800" cy="685800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PLACE</a:t>
            </a:r>
            <a:br>
              <a:rPr b="0" i="0" lang="en-US" sz="800" u="none" cap="none" strike="noStrike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r>
              <a:rPr b="0" i="0" lang="en-US" sz="800" u="none" cap="none" strike="noStrike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STAMP</a:t>
            </a:r>
            <a:br>
              <a:rPr b="0" i="0" lang="en-US" sz="800" u="none" cap="none" strike="noStrike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r>
              <a:rPr b="0" i="0" lang="en-US" sz="800" u="none" cap="none" strike="noStrike">
                <a:solidFill>
                  <a:srgbClr val="D8D8D8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HERE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608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288">
          <p15:clr>
            <a:srgbClr val="FBAE40"/>
          </p15:clr>
        </p15:guide>
        <p15:guide id="4" pos="6048">
          <p15:clr>
            <a:srgbClr val="FBAE40"/>
          </p15:clr>
        </p15:guide>
        <p15:guide id="5" pos="2064">
          <p15:clr>
            <a:srgbClr val="A4A3A4"/>
          </p15:clr>
        </p15:guide>
        <p15:guide id="6" pos="4200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/>
          <p:nvPr/>
        </p:nvSpPr>
        <p:spPr>
          <a:xfrm>
            <a:off x="0" y="1"/>
            <a:ext cx="10058400" cy="5181601"/>
          </a:xfrm>
          <a:prstGeom prst="rect">
            <a:avLst/>
          </a:prstGeom>
          <a:solidFill>
            <a:srgbClr val="1482A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5239" y="1"/>
            <a:ext cx="10053163" cy="5181601"/>
          </a:xfrm>
          <a:custGeom>
            <a:rect b="b" l="l" r="r" t="t"/>
            <a:pathLst>
              <a:path extrusionOk="0" h="4572001" w="9139239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"/>
          <p:cNvSpPr txBox="1"/>
          <p:nvPr>
            <p:ph type="ctrTitle"/>
          </p:nvPr>
        </p:nvSpPr>
        <p:spPr>
          <a:xfrm>
            <a:off x="377190" y="5621489"/>
            <a:ext cx="6412230" cy="165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40"/>
              <a:buFont typeface="Twentieth Century"/>
              <a:buNone/>
              <a:defRPr sz="484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subTitle"/>
          </p:nvPr>
        </p:nvSpPr>
        <p:spPr>
          <a:xfrm>
            <a:off x="7103745" y="5621489"/>
            <a:ext cx="2640330" cy="165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 sz="1760">
                <a:solidFill>
                  <a:srgbClr val="0C0C0C"/>
                </a:solidFill>
              </a:defRPr>
            </a:lvl1pPr>
            <a:lvl2pPr lvl="1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760"/>
              <a:buNone/>
              <a:defRPr sz="1760"/>
            </a:lvl2pPr>
            <a:lvl3pPr lvl="2" algn="ctr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sz="1760"/>
            </a:lvl3pPr>
            <a:lvl4pPr lvl="3" algn="ctr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sz="1760"/>
            </a:lvl4pPr>
            <a:lvl5pPr lvl="4" algn="ctr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sz="1760"/>
            </a:lvl5pPr>
            <a:lvl6pPr lvl="5" algn="ctr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sz="1760"/>
            </a:lvl6pPr>
            <a:lvl7pPr lvl="6" algn="ctr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sz="1760"/>
            </a:lvl7pPr>
            <a:lvl8pPr lvl="7" algn="ctr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sz="1760"/>
            </a:lvl8pPr>
            <a:lvl9pPr lvl="8" algn="ctr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760"/>
              <a:buNone/>
              <a:defRPr sz="1760"/>
            </a:lvl9pPr>
          </a:lstStyle>
          <a:p/>
        </p:txBody>
      </p:sp>
      <p:sp>
        <p:nvSpPr>
          <p:cNvPr id="37" name="Google Shape;37;p4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0" name="Google Shape;40;p4"/>
          <p:cNvCxnSpPr/>
          <p:nvPr/>
        </p:nvCxnSpPr>
        <p:spPr>
          <a:xfrm rot="10800000">
            <a:off x="6919145" y="5965987"/>
            <a:ext cx="0" cy="1036320"/>
          </a:xfrm>
          <a:prstGeom prst="straightConnector1">
            <a:avLst/>
          </a:prstGeom>
          <a:noFill/>
          <a:ln cap="flat" cmpd="sng" w="19050">
            <a:solidFill>
              <a:srgbClr val="1482AB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844906" y="663245"/>
            <a:ext cx="8019059" cy="1699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844906" y="2590800"/>
            <a:ext cx="8019061" cy="4559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Char char="🢝"/>
              <a:defRPr/>
            </a:lvl2pPr>
            <a:lvl3pPr indent="-3429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3pPr>
            <a:lvl4pPr indent="-3429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/>
          <p:nvPr/>
        </p:nvSpPr>
        <p:spPr>
          <a:xfrm>
            <a:off x="0" y="1"/>
            <a:ext cx="10058400" cy="5181601"/>
          </a:xfrm>
          <a:prstGeom prst="rect">
            <a:avLst/>
          </a:prstGeom>
          <a:solidFill>
            <a:srgbClr val="1D9A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5239" y="1"/>
            <a:ext cx="10053163" cy="5181601"/>
          </a:xfrm>
          <a:custGeom>
            <a:rect b="b" l="l" r="r" t="t"/>
            <a:pathLst>
              <a:path extrusionOk="0" h="4572001" w="9139239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6"/>
          <p:cNvSpPr txBox="1"/>
          <p:nvPr>
            <p:ph type="title"/>
          </p:nvPr>
        </p:nvSpPr>
        <p:spPr>
          <a:xfrm>
            <a:off x="377190" y="5621489"/>
            <a:ext cx="6412230" cy="165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40"/>
              <a:buFont typeface="Twentieth Century"/>
              <a:buNone/>
              <a:defRPr b="0" sz="484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" type="body"/>
          </p:nvPr>
        </p:nvSpPr>
        <p:spPr>
          <a:xfrm>
            <a:off x="7103745" y="5621489"/>
            <a:ext cx="2640330" cy="165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 sz="1760">
                <a:solidFill>
                  <a:srgbClr val="0C0C0C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760"/>
              <a:buNone/>
              <a:defRPr sz="176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sz="176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154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154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154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154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154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540"/>
              <a:buNone/>
              <a:defRPr sz="154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6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5" name="Google Shape;55;p6"/>
          <p:cNvCxnSpPr/>
          <p:nvPr/>
        </p:nvCxnSpPr>
        <p:spPr>
          <a:xfrm rot="10800000">
            <a:off x="6919145" y="5965987"/>
            <a:ext cx="0" cy="1036320"/>
          </a:xfrm>
          <a:prstGeom prst="straightConnector1">
            <a:avLst/>
          </a:prstGeom>
          <a:noFill/>
          <a:ln cap="flat" cmpd="sng" w="19050">
            <a:solidFill>
              <a:srgbClr val="1482AB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/>
          <p:nvPr>
            <p:ph type="title"/>
          </p:nvPr>
        </p:nvSpPr>
        <p:spPr>
          <a:xfrm>
            <a:off x="844906" y="663245"/>
            <a:ext cx="8019059" cy="1699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844906" y="2590800"/>
            <a:ext cx="3922776" cy="4559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Char char="🢝"/>
              <a:defRPr/>
            </a:lvl2pPr>
            <a:lvl3pPr indent="-3429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3pPr>
            <a:lvl4pPr indent="-3429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2" type="body"/>
          </p:nvPr>
        </p:nvSpPr>
        <p:spPr>
          <a:xfrm>
            <a:off x="4941189" y="2590800"/>
            <a:ext cx="3922776" cy="4559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Char char="🢝"/>
              <a:defRPr/>
            </a:lvl2pPr>
            <a:lvl3pPr indent="-3429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3pPr>
            <a:lvl4pPr indent="-3429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/>
          <p:nvPr>
            <p:ph type="title"/>
          </p:nvPr>
        </p:nvSpPr>
        <p:spPr>
          <a:xfrm>
            <a:off x="844906" y="663245"/>
            <a:ext cx="8019059" cy="1699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844906" y="2470254"/>
            <a:ext cx="3922776" cy="932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137150" spcFirstLastPara="1" rIns="13715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20"/>
              <a:buNone/>
              <a:defRPr b="0" sz="242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2200"/>
              <a:buNone/>
              <a:defRPr b="1" sz="22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980"/>
              <a:buNone/>
              <a:defRPr b="1" sz="1979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5pPr>
            <a:lvl6pPr indent="-2286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6pPr>
            <a:lvl7pPr indent="-2286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7pPr>
            <a:lvl8pPr indent="-2286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8pPr>
            <a:lvl9pPr indent="-2286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760"/>
              <a:buNone/>
              <a:defRPr b="1" sz="176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844906" y="3363493"/>
            <a:ext cx="3922776" cy="3787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Char char="🢝"/>
              <a:defRPr/>
            </a:lvl2pPr>
            <a:lvl3pPr indent="-3429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3pPr>
            <a:lvl4pPr indent="-3429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3" type="body"/>
          </p:nvPr>
        </p:nvSpPr>
        <p:spPr>
          <a:xfrm>
            <a:off x="4941189" y="2470254"/>
            <a:ext cx="3922776" cy="932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137150" spcFirstLastPara="1" rIns="13715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20"/>
              <a:buNone/>
              <a:defRPr b="0" sz="242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2200"/>
              <a:buNone/>
              <a:defRPr b="1" sz="220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980"/>
              <a:buNone/>
              <a:defRPr b="1" sz="1979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5pPr>
            <a:lvl6pPr indent="-2286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6pPr>
            <a:lvl7pPr indent="-2286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7pPr>
            <a:lvl8pPr indent="-2286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  <a:defRPr b="1" sz="1760"/>
            </a:lvl8pPr>
            <a:lvl9pPr indent="-2286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760"/>
              <a:buNone/>
              <a:defRPr b="1" sz="1760"/>
            </a:lvl9pPr>
          </a:lstStyle>
          <a:p/>
        </p:txBody>
      </p:sp>
      <p:sp>
        <p:nvSpPr>
          <p:cNvPr id="68" name="Google Shape;68;p8"/>
          <p:cNvSpPr txBox="1"/>
          <p:nvPr>
            <p:ph idx="4" type="body"/>
          </p:nvPr>
        </p:nvSpPr>
        <p:spPr>
          <a:xfrm>
            <a:off x="4941189" y="3363493"/>
            <a:ext cx="3922776" cy="37871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Char char="🢝"/>
              <a:defRPr/>
            </a:lvl2pPr>
            <a:lvl3pPr indent="-3429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3pPr>
            <a:lvl4pPr indent="-3429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8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/>
          <p:nvPr>
            <p:ph type="title"/>
          </p:nvPr>
        </p:nvSpPr>
        <p:spPr>
          <a:xfrm>
            <a:off x="844906" y="663245"/>
            <a:ext cx="8019059" cy="1699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 txBox="1"/>
          <p:nvPr>
            <p:ph type="title"/>
          </p:nvPr>
        </p:nvSpPr>
        <p:spPr>
          <a:xfrm>
            <a:off x="844906" y="534377"/>
            <a:ext cx="3621024" cy="1969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960"/>
              <a:buFont typeface="Twentieth Century"/>
              <a:buNone/>
              <a:defRPr sz="39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4714875" y="932688"/>
            <a:ext cx="4684700" cy="58759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683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2200"/>
              <a:buChar char=" "/>
              <a:defRPr sz="2200"/>
            </a:lvl1pPr>
            <a:lvl2pPr indent="-34036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760"/>
              <a:buChar char="🢝"/>
              <a:defRPr sz="1760"/>
            </a:lvl2pPr>
            <a:lvl3pPr indent="-312419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320"/>
              <a:buChar char="🢝"/>
              <a:defRPr sz="1320"/>
            </a:lvl3pPr>
            <a:lvl4pPr indent="-312419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320"/>
              <a:buChar char="🢝"/>
              <a:defRPr sz="1320"/>
            </a:lvl4pPr>
            <a:lvl5pPr indent="-31242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320"/>
              <a:buChar char="🢝"/>
              <a:defRPr sz="1320"/>
            </a:lvl5pPr>
            <a:lvl6pPr indent="-31242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320"/>
              <a:buChar char="🢝"/>
              <a:defRPr sz="1320"/>
            </a:lvl6pPr>
            <a:lvl7pPr indent="-31242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320"/>
              <a:buChar char="🢝"/>
              <a:defRPr sz="1320"/>
            </a:lvl7pPr>
            <a:lvl8pPr indent="-31242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320"/>
              <a:buChar char="🢝"/>
              <a:defRPr sz="1320"/>
            </a:lvl8pPr>
            <a:lvl9pPr indent="-31242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320"/>
              <a:buChar char="🢝"/>
              <a:defRPr sz="1320"/>
            </a:lvl9pPr>
          </a:lstStyle>
          <a:p/>
        </p:txBody>
      </p:sp>
      <p:sp>
        <p:nvSpPr>
          <p:cNvPr id="80" name="Google Shape;80;p10"/>
          <p:cNvSpPr txBox="1"/>
          <p:nvPr>
            <p:ph idx="2" type="body"/>
          </p:nvPr>
        </p:nvSpPr>
        <p:spPr>
          <a:xfrm>
            <a:off x="844906" y="2558507"/>
            <a:ext cx="3621024" cy="4263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8000"/>
              </a:lnSpc>
              <a:spcBef>
                <a:spcPts val="660"/>
              </a:spcBef>
              <a:spcAft>
                <a:spcPts val="0"/>
              </a:spcAft>
              <a:buSzPts val="1760"/>
              <a:buNone/>
              <a:defRPr sz="1760"/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320"/>
              <a:buNone/>
              <a:defRPr sz="1320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990"/>
              <a:buNone/>
              <a:defRPr sz="989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990"/>
              <a:buNone/>
              <a:defRPr sz="989"/>
            </a:lvl5pPr>
            <a:lvl6pPr indent="-2286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990"/>
              <a:buNone/>
              <a:defRPr sz="989"/>
            </a:lvl6pPr>
            <a:lvl7pPr indent="-2286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990"/>
              <a:buNone/>
              <a:defRPr sz="989"/>
            </a:lvl7pPr>
            <a:lvl8pPr indent="-2286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990"/>
              <a:buNone/>
              <a:defRPr sz="989"/>
            </a:lvl8pPr>
            <a:lvl9pPr indent="-2286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990"/>
              <a:buNone/>
              <a:defRPr sz="989"/>
            </a:lvl9pPr>
          </a:lstStyle>
          <a:p/>
        </p:txBody>
      </p:sp>
      <p:sp>
        <p:nvSpPr>
          <p:cNvPr id="81" name="Google Shape;81;p10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/>
          <p:nvPr>
            <p:ph type="title"/>
          </p:nvPr>
        </p:nvSpPr>
        <p:spPr>
          <a:xfrm>
            <a:off x="377190" y="5621490"/>
            <a:ext cx="6412230" cy="165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40"/>
              <a:buFont typeface="Twentieth Century"/>
              <a:buNone/>
              <a:defRPr sz="484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/>
          <p:nvPr>
            <p:ph idx="2" type="pic"/>
          </p:nvPr>
        </p:nvSpPr>
        <p:spPr>
          <a:xfrm>
            <a:off x="0" y="-1"/>
            <a:ext cx="10055885" cy="5181600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87" name="Google Shape;87;p11"/>
          <p:cNvSpPr txBox="1"/>
          <p:nvPr>
            <p:ph idx="1" type="body"/>
          </p:nvPr>
        </p:nvSpPr>
        <p:spPr>
          <a:xfrm>
            <a:off x="7103745" y="5621490"/>
            <a:ext cx="2640330" cy="165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 sz="1760">
                <a:solidFill>
                  <a:srgbClr val="0C0C0C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155"/>
              <a:buNone/>
              <a:defRPr sz="1155"/>
            </a:lvl2pPr>
            <a:lvl3pPr indent="-2286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990"/>
              <a:buNone/>
              <a:defRPr sz="989"/>
            </a:lvl3pPr>
            <a:lvl4pPr indent="-2286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825"/>
              <a:buNone/>
              <a:defRPr sz="825"/>
            </a:lvl4pPr>
            <a:lvl5pPr indent="-2286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825"/>
              <a:buNone/>
              <a:defRPr sz="825"/>
            </a:lvl5pPr>
            <a:lvl6pPr indent="-2286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825"/>
              <a:buNone/>
              <a:defRPr sz="825"/>
            </a:lvl6pPr>
            <a:lvl7pPr indent="-2286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825"/>
              <a:buNone/>
              <a:defRPr sz="825"/>
            </a:lvl7pPr>
            <a:lvl8pPr indent="-2286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825"/>
              <a:buNone/>
              <a:defRPr sz="825"/>
            </a:lvl8pPr>
            <a:lvl9pPr indent="-2286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825"/>
              <a:buNone/>
              <a:defRPr sz="825"/>
            </a:lvl9pPr>
          </a:lstStyle>
          <a:p/>
        </p:txBody>
      </p:sp>
      <p:sp>
        <p:nvSpPr>
          <p:cNvPr id="88" name="Google Shape;88;p11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1" name="Google Shape;91;p11"/>
          <p:cNvCxnSpPr/>
          <p:nvPr/>
        </p:nvCxnSpPr>
        <p:spPr>
          <a:xfrm rot="10800000">
            <a:off x="6919145" y="5965987"/>
            <a:ext cx="0" cy="103632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>
            <a:off x="844906" y="663245"/>
            <a:ext cx="8019059" cy="1699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" type="body"/>
          </p:nvPr>
        </p:nvSpPr>
        <p:spPr>
          <a:xfrm rot="5400000">
            <a:off x="2574533" y="861173"/>
            <a:ext cx="4559808" cy="8019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Char char="🢝"/>
              <a:defRPr/>
            </a:lvl2pPr>
            <a:lvl3pPr indent="-3429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3pPr>
            <a:lvl4pPr indent="-3429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/>
          <p:nvPr>
            <p:ph type="title"/>
          </p:nvPr>
        </p:nvSpPr>
        <p:spPr>
          <a:xfrm rot="5400000">
            <a:off x="5216685" y="2844958"/>
            <a:ext cx="6131560" cy="2168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45700" spcFirstLastPara="1" rIns="45700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" type="body"/>
          </p:nvPr>
        </p:nvSpPr>
        <p:spPr>
          <a:xfrm rot="5400000">
            <a:off x="879000" y="801846"/>
            <a:ext cx="6131560" cy="6255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SzPts val="1800"/>
              <a:buChar char="🢝"/>
              <a:defRPr/>
            </a:lvl2pPr>
            <a:lvl3pPr indent="-342900" lvl="2" marL="1371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3pPr>
            <a:lvl4pPr indent="-342900" lvl="3" marL="18288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5pPr>
            <a:lvl6pPr indent="-342900" lvl="5" marL="27432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7pPr>
            <a:lvl8pPr indent="-342900" lvl="7" marL="365760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1800"/>
              <a:buChar char="🢝"/>
              <a:defRPr/>
            </a:lvl8pPr>
            <a:lvl9pPr indent="-342900" lvl="8" marL="411480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SzPts val="1800"/>
              <a:buChar char="🢝"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4" name="Google Shape;104;p13"/>
          <p:cNvCxnSpPr/>
          <p:nvPr/>
        </p:nvCxnSpPr>
        <p:spPr>
          <a:xfrm rot="10800000">
            <a:off x="8298180" y="208135"/>
            <a:ext cx="0" cy="75438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44906" y="663245"/>
            <a:ext cx="8019059" cy="16995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40"/>
              <a:buFont typeface="Twentieth Century"/>
              <a:buNone/>
              <a:defRPr b="0" i="0" sz="484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44906" y="2590800"/>
            <a:ext cx="8019061" cy="4559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Twentieth Century"/>
              <a:buChar char=" "/>
              <a:defRPr b="0" i="0" sz="2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40360" lvl="1" marL="9144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🢝"/>
              <a:defRPr b="0" i="0" sz="176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12419" lvl="2" marL="137160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🢝"/>
              <a:defRPr b="0" i="0" sz="132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12419" lvl="3" marL="182880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🢝"/>
              <a:defRPr b="0" i="0" sz="132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12420" lvl="4" marL="228600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🢝"/>
              <a:defRPr b="0" i="0" sz="132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12420" lvl="5" marL="274320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🢝"/>
              <a:defRPr b="0" i="0" sz="132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12420" lvl="6" marL="320040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🢝"/>
              <a:defRPr b="0" i="0" sz="132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12420" lvl="7" marL="365760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🢝"/>
              <a:defRPr b="0" i="0" sz="132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12420" lvl="8" marL="4114800" marR="0" rtl="0" algn="l">
              <a:lnSpc>
                <a:spcPct val="90000"/>
              </a:lnSpc>
              <a:spcBef>
                <a:spcPts val="440"/>
              </a:spcBef>
              <a:spcAft>
                <a:spcPts val="440"/>
              </a:spcAft>
              <a:buClr>
                <a:schemeClr val="accent1"/>
              </a:buClr>
              <a:buSzPts val="1320"/>
              <a:buFont typeface="Noto Sans Symbols"/>
              <a:buChar char="🢝"/>
              <a:defRPr b="0" i="0" sz="132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44907" y="7333465"/>
            <a:ext cx="177716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995420" y="7333465"/>
            <a:ext cx="4868703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940800" y="7333465"/>
            <a:ext cx="803275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 rot="10800000">
            <a:off x="628650" y="936501"/>
            <a:ext cx="0" cy="103632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/>
          <p:nvPr/>
        </p:nvSpPr>
        <p:spPr>
          <a:xfrm>
            <a:off x="3276600" y="355396"/>
            <a:ext cx="809700" cy="862200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1" name="Google Shape;111;p14"/>
          <p:cNvSpPr txBox="1"/>
          <p:nvPr>
            <p:ph idx="1" type="body"/>
          </p:nvPr>
        </p:nvSpPr>
        <p:spPr>
          <a:xfrm>
            <a:off x="777240" y="665530"/>
            <a:ext cx="1737300" cy="15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Logo&#10;&#10;Description automatically generated" id="112" name="Google Shape;11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0780" y="355395"/>
            <a:ext cx="1737300" cy="17382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113" name="Google Shape;113;p14"/>
          <p:cNvGraphicFramePr/>
          <p:nvPr/>
        </p:nvGraphicFramePr>
        <p:xfrm>
          <a:off x="7132358" y="212221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{2C10D1A0-5D5D-4CDE-A129-8326D33461EE}</a:tableStyleId>
              </a:tblPr>
              <a:tblGrid>
                <a:gridCol w="2560325"/>
              </a:tblGrid>
              <a:tr h="211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/>
                        <a:t>Opponent:</a:t>
                      </a:r>
                      <a:r>
                        <a:rPr b="1" lang="en-US" sz="1200"/>
                        <a:t> </a:t>
                      </a:r>
                      <a:endParaRPr sz="1600"/>
                    </a:p>
                  </a:txBody>
                  <a:tcPr marT="53800" marB="53800" marR="62350" marL="623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Date: </a:t>
                      </a:r>
                      <a:endParaRPr sz="1600"/>
                    </a:p>
                  </a:txBody>
                  <a:tcPr marT="53800" marB="53800" marR="62350" marL="623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Time:</a:t>
                      </a:r>
                      <a:r>
                        <a:rPr b="1" lang="en-US" sz="1200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 </a:t>
                      </a:r>
                      <a:endParaRPr sz="1200">
                        <a:solidFill>
                          <a:srgbClr val="000000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53800" marB="53800" marR="62350" marL="623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1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Location: </a:t>
                      </a:r>
                      <a:endParaRPr sz="1600"/>
                    </a:p>
                  </a:txBody>
                  <a:tcPr marT="53800" marB="53800" marR="62350" marL="623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" name="Google Shape;114;p14"/>
          <p:cNvSpPr txBox="1"/>
          <p:nvPr/>
        </p:nvSpPr>
        <p:spPr>
          <a:xfrm>
            <a:off x="7132320" y="3219024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i="0" lang="en-US" sz="1800" u="none" cap="none" strike="noStrike">
                <a:solidFill>
                  <a:srgbClr val="1CADE4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LINE-UP</a:t>
            </a:r>
            <a:endParaRPr/>
          </a:p>
        </p:txBody>
      </p:sp>
      <p:cxnSp>
        <p:nvCxnSpPr>
          <p:cNvPr id="115" name="Google Shape;115;p14"/>
          <p:cNvCxnSpPr/>
          <p:nvPr/>
        </p:nvCxnSpPr>
        <p:spPr>
          <a:xfrm>
            <a:off x="7132320" y="3582959"/>
            <a:ext cx="2560200" cy="0"/>
          </a:xfrm>
          <a:prstGeom prst="straightConnector1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116" name="Google Shape;116;p14"/>
          <p:cNvGraphicFramePr/>
          <p:nvPr/>
        </p:nvGraphicFramePr>
        <p:xfrm>
          <a:off x="7132320" y="371966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31525"/>
                <a:gridCol w="208275"/>
                <a:gridCol w="73152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7" name="Google Shape;117;p14"/>
          <p:cNvGraphicFramePr/>
          <p:nvPr/>
        </p:nvGraphicFramePr>
        <p:xfrm>
          <a:off x="7530740" y="485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24150"/>
                <a:gridCol w="741675"/>
              </a:tblGrid>
              <a:tr h="39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8" name="Google Shape;118;p14"/>
          <p:cNvGraphicFramePr/>
          <p:nvPr/>
        </p:nvGraphicFramePr>
        <p:xfrm>
          <a:off x="8013700" y="6078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9" name="Google Shape;119;p14"/>
          <p:cNvSpPr/>
          <p:nvPr/>
        </p:nvSpPr>
        <p:spPr>
          <a:xfrm>
            <a:off x="7519735" y="7023080"/>
            <a:ext cx="1785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Euclid Youth Hockey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420370" y="410771"/>
            <a:ext cx="2419500" cy="36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CADE4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Roster +/- </a:t>
            </a:r>
            <a:endParaRPr/>
          </a:p>
        </p:txBody>
      </p:sp>
      <p:sp>
        <p:nvSpPr>
          <p:cNvPr id="121" name="Google Shape;121;p14"/>
          <p:cNvSpPr/>
          <p:nvPr/>
        </p:nvSpPr>
        <p:spPr>
          <a:xfrm>
            <a:off x="160003" y="424495"/>
            <a:ext cx="3057900" cy="6936600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aphicFrame>
        <p:nvGraphicFramePr>
          <p:cNvPr id="122" name="Google Shape;122;p14"/>
          <p:cNvGraphicFramePr/>
          <p:nvPr/>
        </p:nvGraphicFramePr>
        <p:xfrm>
          <a:off x="211756" y="4244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{5C3F5CD8-AF59-46E7-BC60-6DCD4F7905A5}</a:tableStyleId>
              </a:tblPr>
              <a:tblGrid>
                <a:gridCol w="317625"/>
                <a:gridCol w="542300"/>
                <a:gridCol w="542300"/>
                <a:gridCol w="542300"/>
                <a:gridCol w="542300"/>
                <a:gridCol w="542300"/>
              </a:tblGrid>
              <a:tr h="311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#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CADE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CADE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Goals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CADE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Assists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CADE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CADE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CADE4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79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3" name="Google Shape;123;p14"/>
          <p:cNvGraphicFramePr/>
          <p:nvPr/>
        </p:nvGraphicFramePr>
        <p:xfrm>
          <a:off x="196556" y="58696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{454512B5-0D2E-4361-AE29-A79DD49E6872}</a:tableStyleId>
              </a:tblPr>
              <a:tblGrid>
                <a:gridCol w="243550"/>
                <a:gridCol w="466975"/>
                <a:gridCol w="466975"/>
                <a:gridCol w="466975"/>
                <a:gridCol w="466975"/>
                <a:gridCol w="466975"/>
                <a:gridCol w="466975"/>
              </a:tblGrid>
              <a:tr h="218975">
                <a:tc gridSpan="7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chemeClr val="lt1"/>
                          </a:solidFill>
                        </a:rPr>
                        <a:t>Face-Offs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191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OFZ</a:t>
                      </a:r>
                      <a:endParaRPr b="1"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DFZ</a:t>
                      </a:r>
                      <a:endParaRPr b="1"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NZ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No.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Won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Lost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Won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Lost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Won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Lost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4" name="Google Shape;124;p14"/>
          <p:cNvSpPr txBox="1"/>
          <p:nvPr/>
        </p:nvSpPr>
        <p:spPr>
          <a:xfrm>
            <a:off x="3730623" y="218387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Special Teams:</a:t>
            </a:r>
            <a:endParaRPr sz="1700"/>
          </a:p>
        </p:txBody>
      </p:sp>
      <p:cxnSp>
        <p:nvCxnSpPr>
          <p:cNvPr id="125" name="Google Shape;125;p14"/>
          <p:cNvCxnSpPr/>
          <p:nvPr/>
        </p:nvCxnSpPr>
        <p:spPr>
          <a:xfrm>
            <a:off x="3730623" y="595422"/>
            <a:ext cx="2560200" cy="0"/>
          </a:xfrm>
          <a:prstGeom prst="straightConnector1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126" name="Google Shape;126;p14"/>
          <p:cNvGraphicFramePr/>
          <p:nvPr/>
        </p:nvGraphicFramePr>
        <p:xfrm>
          <a:off x="3762000" y="10834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31525"/>
                <a:gridCol w="208275"/>
                <a:gridCol w="73152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7" name="Google Shape;127;p14"/>
          <p:cNvGraphicFramePr/>
          <p:nvPr/>
        </p:nvGraphicFramePr>
        <p:xfrm>
          <a:off x="4226820" y="147666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4167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8" name="Google Shape;128;p14"/>
          <p:cNvSpPr txBox="1"/>
          <p:nvPr/>
        </p:nvSpPr>
        <p:spPr>
          <a:xfrm>
            <a:off x="3774498" y="692123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</a:rPr>
              <a:t>Power Play 1:</a:t>
            </a:r>
            <a:endParaRPr sz="1700"/>
          </a:p>
        </p:txBody>
      </p:sp>
      <p:graphicFrame>
        <p:nvGraphicFramePr>
          <p:cNvPr id="129" name="Google Shape;129;p14"/>
          <p:cNvGraphicFramePr/>
          <p:nvPr/>
        </p:nvGraphicFramePr>
        <p:xfrm>
          <a:off x="3734613" y="24601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31525"/>
                <a:gridCol w="208275"/>
                <a:gridCol w="73152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0" name="Google Shape;130;p14"/>
          <p:cNvGraphicFramePr/>
          <p:nvPr/>
        </p:nvGraphicFramePr>
        <p:xfrm>
          <a:off x="4199433" y="28533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4167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1" name="Google Shape;131;p14"/>
          <p:cNvSpPr txBox="1"/>
          <p:nvPr/>
        </p:nvSpPr>
        <p:spPr>
          <a:xfrm>
            <a:off x="3712673" y="2122216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</a:rPr>
              <a:t>Power Play 2:</a:t>
            </a:r>
            <a:endParaRPr sz="1700"/>
          </a:p>
        </p:txBody>
      </p:sp>
      <p:graphicFrame>
        <p:nvGraphicFramePr>
          <p:cNvPr id="132" name="Google Shape;132;p14"/>
          <p:cNvGraphicFramePr/>
          <p:nvPr/>
        </p:nvGraphicFramePr>
        <p:xfrm>
          <a:off x="4235870" y="40141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41675"/>
              </a:tblGrid>
              <a:tr h="365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" name="Google Shape;133;p14"/>
          <p:cNvSpPr txBox="1"/>
          <p:nvPr/>
        </p:nvSpPr>
        <p:spPr>
          <a:xfrm>
            <a:off x="3749110" y="3345118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</a:rPr>
              <a:t>Penalty Kill Forwards:</a:t>
            </a:r>
            <a:endParaRPr sz="1700"/>
          </a:p>
        </p:txBody>
      </p:sp>
      <p:graphicFrame>
        <p:nvGraphicFramePr>
          <p:cNvPr id="134" name="Google Shape;134;p14"/>
          <p:cNvGraphicFramePr/>
          <p:nvPr/>
        </p:nvGraphicFramePr>
        <p:xfrm>
          <a:off x="4235870" y="36478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4167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5" name="Google Shape;135;p14"/>
          <p:cNvSpPr txBox="1"/>
          <p:nvPr/>
        </p:nvSpPr>
        <p:spPr>
          <a:xfrm>
            <a:off x="3740038" y="4993582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t/>
            </a:r>
            <a:endParaRPr b="1" sz="1700">
              <a:solidFill>
                <a:srgbClr val="1CADE4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</a:rPr>
              <a:t>Penalty Kill Defense:</a:t>
            </a:r>
            <a:endParaRPr sz="1700"/>
          </a:p>
        </p:txBody>
      </p:sp>
      <p:graphicFrame>
        <p:nvGraphicFramePr>
          <p:cNvPr id="136" name="Google Shape;136;p14"/>
          <p:cNvGraphicFramePr/>
          <p:nvPr/>
        </p:nvGraphicFramePr>
        <p:xfrm>
          <a:off x="3723628" y="65822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31525"/>
                <a:gridCol w="208275"/>
                <a:gridCol w="73152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" name="Google Shape;137;p14"/>
          <p:cNvGraphicFramePr/>
          <p:nvPr/>
        </p:nvGraphicFramePr>
        <p:xfrm>
          <a:off x="4188448" y="69754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690875"/>
                <a:gridCol w="208275"/>
                <a:gridCol w="74167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" name="Google Shape;138;p14"/>
          <p:cNvSpPr txBox="1"/>
          <p:nvPr/>
        </p:nvSpPr>
        <p:spPr>
          <a:xfrm>
            <a:off x="3745568" y="6244306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</a:rPr>
              <a:t>6 on 5:</a:t>
            </a:r>
            <a:endParaRPr sz="1700"/>
          </a:p>
        </p:txBody>
      </p:sp>
      <p:graphicFrame>
        <p:nvGraphicFramePr>
          <p:cNvPr id="139" name="Google Shape;139;p14"/>
          <p:cNvGraphicFramePr/>
          <p:nvPr/>
        </p:nvGraphicFramePr>
        <p:xfrm>
          <a:off x="4663428" y="73426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</a:tblGrid>
              <a:tr h="31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0" name="Google Shape;140;p14"/>
          <p:cNvGraphicFramePr/>
          <p:nvPr/>
        </p:nvGraphicFramePr>
        <p:xfrm>
          <a:off x="4235870" y="43758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08275"/>
                <a:gridCol w="741675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1" name="Google Shape;141;p14"/>
          <p:cNvGraphicFramePr/>
          <p:nvPr/>
        </p:nvGraphicFramePr>
        <p:xfrm>
          <a:off x="4171477" y="532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731525"/>
                <a:gridCol w="224150"/>
                <a:gridCol w="741675"/>
              </a:tblGrid>
              <a:tr h="43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wentieth Century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/>
          <p:nvPr/>
        </p:nvSpPr>
        <p:spPr>
          <a:xfrm>
            <a:off x="3290459" y="361042"/>
            <a:ext cx="809625" cy="862220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aphicFrame>
        <p:nvGraphicFramePr>
          <p:cNvPr id="148" name="Google Shape;148;p15"/>
          <p:cNvGraphicFramePr/>
          <p:nvPr/>
        </p:nvGraphicFramePr>
        <p:xfrm>
          <a:off x="3692033" y="12175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2560325"/>
              </a:tblGrid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49" name="Google Shape;149;p15"/>
          <p:cNvSpPr txBox="1"/>
          <p:nvPr/>
        </p:nvSpPr>
        <p:spPr>
          <a:xfrm>
            <a:off x="3692033" y="477279"/>
            <a:ext cx="2560320" cy="36393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Opponent Post Game Notes:</a:t>
            </a:r>
            <a:endParaRPr sz="1300"/>
          </a:p>
        </p:txBody>
      </p:sp>
      <p:cxnSp>
        <p:nvCxnSpPr>
          <p:cNvPr id="150" name="Google Shape;150;p15"/>
          <p:cNvCxnSpPr/>
          <p:nvPr/>
        </p:nvCxnSpPr>
        <p:spPr>
          <a:xfrm>
            <a:off x="3692033" y="841214"/>
            <a:ext cx="2560320" cy="0"/>
          </a:xfrm>
          <a:prstGeom prst="straightConnector1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1" name="Google Shape;151;p15"/>
          <p:cNvSpPr txBox="1"/>
          <p:nvPr/>
        </p:nvSpPr>
        <p:spPr>
          <a:xfrm>
            <a:off x="4734068" y="1038376"/>
            <a:ext cx="47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700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Strengths</a:t>
            </a:r>
            <a:endParaRPr b="1" sz="10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4667393" y="3068153"/>
            <a:ext cx="609600" cy="1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700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Weaknesses</a:t>
            </a:r>
            <a:endParaRPr b="1" sz="10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4667393" y="5491767"/>
            <a:ext cx="609600" cy="1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700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Other Notes</a:t>
            </a:r>
            <a:endParaRPr b="1" sz="10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54" name="Google Shape;154;p15"/>
          <p:cNvSpPr txBox="1"/>
          <p:nvPr>
            <p:ph idx="1" type="body"/>
          </p:nvPr>
        </p:nvSpPr>
        <p:spPr>
          <a:xfrm>
            <a:off x="777240" y="665530"/>
            <a:ext cx="1737360" cy="151741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5" name="Google Shape;155;p15"/>
          <p:cNvSpPr/>
          <p:nvPr/>
        </p:nvSpPr>
        <p:spPr>
          <a:xfrm>
            <a:off x="147527" y="332316"/>
            <a:ext cx="2967148" cy="879017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aphicFrame>
        <p:nvGraphicFramePr>
          <p:cNvPr id="156" name="Google Shape;156;p15"/>
          <p:cNvGraphicFramePr/>
          <p:nvPr/>
        </p:nvGraphicFramePr>
        <p:xfrm>
          <a:off x="423752" y="12175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2560325"/>
              </a:tblGrid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57" name="Google Shape;157;p15"/>
          <p:cNvSpPr txBox="1"/>
          <p:nvPr/>
        </p:nvSpPr>
        <p:spPr>
          <a:xfrm>
            <a:off x="423752" y="477279"/>
            <a:ext cx="2560320" cy="36393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700">
                <a:solidFill>
                  <a:srgbClr val="1CADE4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Pre-Game Notes:</a:t>
            </a:r>
            <a:endParaRPr sz="1700"/>
          </a:p>
        </p:txBody>
      </p:sp>
      <p:cxnSp>
        <p:nvCxnSpPr>
          <p:cNvPr id="158" name="Google Shape;158;p15"/>
          <p:cNvCxnSpPr/>
          <p:nvPr/>
        </p:nvCxnSpPr>
        <p:spPr>
          <a:xfrm>
            <a:off x="423752" y="841214"/>
            <a:ext cx="2560320" cy="0"/>
          </a:xfrm>
          <a:prstGeom prst="straightConnector1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" name="Google Shape;159;p15"/>
          <p:cNvSpPr txBox="1"/>
          <p:nvPr/>
        </p:nvSpPr>
        <p:spPr>
          <a:xfrm>
            <a:off x="1420241" y="986178"/>
            <a:ext cx="5769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700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Individual</a:t>
            </a:r>
            <a:endParaRPr b="1" sz="10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1403961" y="3068153"/>
            <a:ext cx="609600" cy="1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700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Team</a:t>
            </a:r>
            <a:endParaRPr b="1" sz="10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1403961" y="5491767"/>
            <a:ext cx="609600" cy="1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700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Other Notes</a:t>
            </a:r>
            <a:endParaRPr b="1" sz="1000">
              <a:latin typeface="Courgette"/>
              <a:ea typeface="Courgette"/>
              <a:cs typeface="Courgette"/>
              <a:sym typeface="Courgette"/>
            </a:endParaRPr>
          </a:p>
        </p:txBody>
      </p:sp>
      <p:cxnSp>
        <p:nvCxnSpPr>
          <p:cNvPr id="162" name="Google Shape;162;p15"/>
          <p:cNvCxnSpPr/>
          <p:nvPr/>
        </p:nvCxnSpPr>
        <p:spPr>
          <a:xfrm>
            <a:off x="3323735" y="0"/>
            <a:ext cx="0" cy="7772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15"/>
          <p:cNvCxnSpPr/>
          <p:nvPr/>
        </p:nvCxnSpPr>
        <p:spPr>
          <a:xfrm>
            <a:off x="6667500" y="0"/>
            <a:ext cx="0" cy="7772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164" name="Google Shape;164;p15"/>
          <p:cNvGraphicFramePr/>
          <p:nvPr/>
        </p:nvGraphicFramePr>
        <p:xfrm>
          <a:off x="7082654" y="12175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{C429B71E-5C6D-41C2-9B48-AC72292D14F6}</a:tableStyleId>
              </a:tblPr>
              <a:tblGrid>
                <a:gridCol w="2560325"/>
              </a:tblGrid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79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65" name="Google Shape;165;p15"/>
          <p:cNvSpPr txBox="1"/>
          <p:nvPr/>
        </p:nvSpPr>
        <p:spPr>
          <a:xfrm>
            <a:off x="7082654" y="477271"/>
            <a:ext cx="25602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wentieth Century"/>
              <a:buNone/>
            </a:pPr>
            <a:r>
              <a:rPr b="1" lang="en-US" sz="1800" u="none">
                <a:solidFill>
                  <a:srgbClr val="1CADE4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Game Notes:</a:t>
            </a:r>
            <a:endParaRPr/>
          </a:p>
        </p:txBody>
      </p:sp>
      <p:cxnSp>
        <p:nvCxnSpPr>
          <p:cNvPr id="166" name="Google Shape;166;p15"/>
          <p:cNvCxnSpPr/>
          <p:nvPr/>
        </p:nvCxnSpPr>
        <p:spPr>
          <a:xfrm>
            <a:off x="7082654" y="841205"/>
            <a:ext cx="2560200" cy="0"/>
          </a:xfrm>
          <a:prstGeom prst="straightConnector1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15"/>
          <p:cNvSpPr txBox="1"/>
          <p:nvPr/>
        </p:nvSpPr>
        <p:spPr>
          <a:xfrm>
            <a:off x="7997127" y="986613"/>
            <a:ext cx="7314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900" u="none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Individual</a:t>
            </a:r>
            <a:endParaRPr sz="9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68" name="Google Shape;168;p15"/>
          <p:cNvSpPr txBox="1"/>
          <p:nvPr/>
        </p:nvSpPr>
        <p:spPr>
          <a:xfrm>
            <a:off x="8058014" y="3051346"/>
            <a:ext cx="609600" cy="1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900" u="none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Team</a:t>
            </a:r>
            <a:endParaRPr sz="9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69" name="Google Shape;169;p15"/>
          <p:cNvSpPr txBox="1"/>
          <p:nvPr/>
        </p:nvSpPr>
        <p:spPr>
          <a:xfrm>
            <a:off x="7974106" y="5458063"/>
            <a:ext cx="931800" cy="19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Twentieth Century"/>
              <a:buNone/>
            </a:pPr>
            <a:r>
              <a:rPr b="1" lang="en-US" sz="900" u="none">
                <a:solidFill>
                  <a:srgbClr val="1CADE4"/>
                </a:solidFill>
                <a:latin typeface="Courgette"/>
                <a:ea typeface="Courgette"/>
                <a:cs typeface="Courgette"/>
                <a:sym typeface="Courgette"/>
              </a:rPr>
              <a:t>Other Notes</a:t>
            </a:r>
            <a:endParaRPr sz="900">
              <a:latin typeface="Courgette"/>
              <a:ea typeface="Courgette"/>
              <a:cs typeface="Courgette"/>
              <a:sym typeface="Courgett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tegral">
  <a:themeElements>
    <a:clrScheme name="Integral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Brochure">
      <a:dk1>
        <a:srgbClr val="000000"/>
      </a:dk1>
      <a:lt1>
        <a:srgbClr val="FFFFFF"/>
      </a:lt1>
      <a:dk2>
        <a:srgbClr val="323232"/>
      </a:dk2>
      <a:lt2>
        <a:srgbClr val="E6E6E6"/>
      </a:lt2>
      <a:accent1>
        <a:srgbClr val="74CBC8"/>
      </a:accent1>
      <a:accent2>
        <a:srgbClr val="EDC765"/>
      </a:accent2>
      <a:accent3>
        <a:srgbClr val="8AC867"/>
      </a:accent3>
      <a:accent4>
        <a:srgbClr val="F0924C"/>
      </a:accent4>
      <a:accent5>
        <a:srgbClr val="907CB3"/>
      </a:accent5>
      <a:accent6>
        <a:srgbClr val="E87C8D"/>
      </a:accent6>
      <a:hlink>
        <a:srgbClr val="74CBC8"/>
      </a:hlink>
      <a:folHlink>
        <a:srgbClr val="907CB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