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y="6858000" cx="12192000"/>
  <p:notesSz cx="6858000" cy="9144000"/>
  <p:embeddedFontLst>
    <p:embeddedFont>
      <p:font typeface="Libre Franklin Medium"/>
      <p:regular r:id="rId14"/>
      <p:bold r:id="rId15"/>
      <p:italic r:id="rId16"/>
      <p:boldItalic r:id="rId17"/>
    </p:embeddedFont>
    <p:embeddedFont>
      <p:font typeface="Century Gothic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22" roundtripDataSignature="AMtx7mjfa+ONFvADsE0aL+EODR249vH39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enturyGothic-italic.fntdata"/><Relationship Id="rId11" Type="http://schemas.openxmlformats.org/officeDocument/2006/relationships/slide" Target="slides/slide7.xml"/><Relationship Id="rId22" Type="http://customschemas.google.com/relationships/presentationmetadata" Target="metadata"/><Relationship Id="rId10" Type="http://schemas.openxmlformats.org/officeDocument/2006/relationships/slide" Target="slides/slide6.xml"/><Relationship Id="rId21" Type="http://schemas.openxmlformats.org/officeDocument/2006/relationships/font" Target="fonts/CenturyGothic-bold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LibreFranklinMedium-bold.fntdata"/><Relationship Id="rId14" Type="http://schemas.openxmlformats.org/officeDocument/2006/relationships/font" Target="fonts/LibreFranklinMedium-regular.fntdata"/><Relationship Id="rId17" Type="http://schemas.openxmlformats.org/officeDocument/2006/relationships/font" Target="fonts/LibreFranklinMedium-boldItalic.fntdata"/><Relationship Id="rId16" Type="http://schemas.openxmlformats.org/officeDocument/2006/relationships/font" Target="fonts/LibreFranklinMedium-italic.fntdata"/><Relationship Id="rId5" Type="http://schemas.openxmlformats.org/officeDocument/2006/relationships/slide" Target="slides/slide1.xml"/><Relationship Id="rId19" Type="http://schemas.openxmlformats.org/officeDocument/2006/relationships/font" Target="fonts/CenturyGothic-bold.fntdata"/><Relationship Id="rId6" Type="http://schemas.openxmlformats.org/officeDocument/2006/relationships/slide" Target="slides/slide2.xml"/><Relationship Id="rId18" Type="http://schemas.openxmlformats.org/officeDocument/2006/relationships/font" Target="fonts/CenturyGothic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4" name="Google Shape;14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" name="Google Shape;15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/>
          <p:nvPr/>
        </p:nvSpPr>
        <p:spPr>
          <a:xfrm>
            <a:off x="0" y="-3175"/>
            <a:ext cx="12192000" cy="5203825"/>
          </a:xfrm>
          <a:custGeom>
            <a:rect b="b" l="l" r="r" t="t"/>
            <a:pathLst>
              <a:path extrusionOk="0" h="3278" w="5760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tile algn="tl" flip="none" tx="0" sx="100000" ty="0" sy="100000"/>
          </a:blipFill>
          <a:ln cap="rnd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" name="Google Shape;17;p11"/>
          <p:cNvSpPr txBox="1"/>
          <p:nvPr>
            <p:ph type="ctrTitle"/>
          </p:nvPr>
        </p:nvSpPr>
        <p:spPr>
          <a:xfrm>
            <a:off x="810001" y="1449147"/>
            <a:ext cx="10572000" cy="2971051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5400"/>
              <a:buFont typeface="Century Gothic"/>
              <a:buNone/>
              <a:defRPr sz="5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1"/>
          <p:cNvSpPr txBox="1"/>
          <p:nvPr>
            <p:ph idx="1" type="subTitle"/>
          </p:nvPr>
        </p:nvSpPr>
        <p:spPr>
          <a:xfrm>
            <a:off x="810001" y="5280847"/>
            <a:ext cx="10572000" cy="434974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600"/>
              </a:spcBef>
              <a:spcAft>
                <a:spcPts val="0"/>
              </a:spcAft>
              <a:buSzPts val="16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60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600"/>
              </a:spcBef>
              <a:spcAft>
                <a:spcPts val="0"/>
              </a:spcAft>
              <a:buSzPts val="12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600"/>
              </a:spcBef>
              <a:spcAft>
                <a:spcPts val="0"/>
              </a:spcAft>
              <a:buSzPts val="12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600"/>
              </a:spcBef>
              <a:spcAft>
                <a:spcPts val="0"/>
              </a:spcAft>
              <a:buSzPts val="12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600"/>
              </a:spcBef>
              <a:spcAft>
                <a:spcPts val="0"/>
              </a:spcAft>
              <a:buSzPts val="12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600"/>
              </a:spcBef>
              <a:spcAft>
                <a:spcPts val="0"/>
              </a:spcAft>
              <a:buSzPts val="12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600"/>
              </a:spcBef>
              <a:spcAft>
                <a:spcPts val="600"/>
              </a:spcAft>
              <a:buSzPts val="12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9" name="Google Shape;19;p11"/>
          <p:cNvSpPr txBox="1"/>
          <p:nvPr>
            <p:ph idx="10" type="dt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1"/>
          <p:cNvSpPr txBox="1"/>
          <p:nvPr>
            <p:ph idx="11" type="ftr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1"/>
          <p:cNvSpPr txBox="1"/>
          <p:nvPr>
            <p:ph idx="12" type="sldNum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anchorCtr="0" anchor="b" bIns="108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2"/>
          <p:cNvSpPr/>
          <p:nvPr/>
        </p:nvSpPr>
        <p:spPr>
          <a:xfrm>
            <a:off x="0" y="0"/>
            <a:ext cx="12192000" cy="2185988"/>
          </a:xfrm>
          <a:custGeom>
            <a:rect b="b" l="l" r="r" t="t"/>
            <a:pathLst>
              <a:path extrusionOk="0" h="1377" w="5760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tile algn="tl" flip="none" tx="0" sx="100000" ty="0" sy="100000"/>
          </a:blipFill>
          <a:ln cap="rnd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" name="Google Shape;24;p12"/>
          <p:cNvSpPr txBox="1"/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2"/>
          <p:cNvSpPr txBox="1"/>
          <p:nvPr>
            <p:ph idx="10" type="dt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2"/>
          <p:cNvSpPr txBox="1"/>
          <p:nvPr>
            <p:ph idx="11" type="ftr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2" type="sldNum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anchorCtr="0" anchor="b" bIns="108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3"/>
          <p:cNvSpPr/>
          <p:nvPr/>
        </p:nvSpPr>
        <p:spPr>
          <a:xfrm>
            <a:off x="0" y="0"/>
            <a:ext cx="12192000" cy="2185988"/>
          </a:xfrm>
          <a:custGeom>
            <a:rect b="b" l="l" r="r" t="t"/>
            <a:pathLst>
              <a:path extrusionOk="0" h="1377" w="5760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tile algn="tl" flip="none" tx="0" sx="100000" ty="0" sy="100000"/>
          </a:blipFill>
          <a:ln cap="rnd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" name="Google Shape;30;p13"/>
          <p:cNvSpPr txBox="1"/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3"/>
          <p:cNvSpPr txBox="1"/>
          <p:nvPr>
            <p:ph idx="1" type="body"/>
          </p:nvPr>
        </p:nvSpPr>
        <p:spPr>
          <a:xfrm>
            <a:off x="818712" y="2222287"/>
            <a:ext cx="10554574" cy="3636511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🞆"/>
              <a:defRPr/>
            </a:lvl1pPr>
            <a:lvl2pPr indent="-342900" lvl="1" marL="9144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2pPr>
            <a:lvl3pPr indent="-342900" lvl="2" marL="13716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3pPr>
            <a:lvl4pPr indent="-342900" lvl="3" marL="18288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4pPr>
            <a:lvl5pPr indent="-342900" lvl="4" marL="22860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5pPr>
            <a:lvl6pPr indent="-342900" lvl="5" marL="27432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6pPr>
            <a:lvl7pPr indent="-342900" lvl="6" marL="32004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7pPr>
            <a:lvl8pPr indent="-342900" lvl="7" marL="36576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8pPr>
            <a:lvl9pPr indent="-342900" lvl="8" marL="4114800" algn="l">
              <a:spcBef>
                <a:spcPts val="600"/>
              </a:spcBef>
              <a:spcAft>
                <a:spcPts val="600"/>
              </a:spcAft>
              <a:buSzPts val="1800"/>
              <a:buChar char="🞆"/>
              <a:defRPr/>
            </a:lvl9pPr>
          </a:lstStyle>
          <a:p/>
        </p:txBody>
      </p:sp>
      <p:sp>
        <p:nvSpPr>
          <p:cNvPr id="32" name="Google Shape;32;p13"/>
          <p:cNvSpPr txBox="1"/>
          <p:nvPr>
            <p:ph idx="10" type="dt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1" type="ftr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3"/>
          <p:cNvSpPr txBox="1"/>
          <p:nvPr>
            <p:ph idx="12" type="sldNum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anchorCtr="0" anchor="b" bIns="108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4"/>
          <p:cNvSpPr/>
          <p:nvPr/>
        </p:nvSpPr>
        <p:spPr>
          <a:xfrm>
            <a:off x="0" y="1"/>
            <a:ext cx="12192000" cy="5203825"/>
          </a:xfrm>
          <a:custGeom>
            <a:rect b="b" l="l" r="r" t="t"/>
            <a:pathLst>
              <a:path extrusionOk="0" h="3278" w="5760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tile algn="tl" flip="none" tx="0" sx="100000" ty="0" sy="100000"/>
          </a:blipFill>
          <a:ln cap="rnd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" name="Google Shape;37;p14"/>
          <p:cNvSpPr txBox="1"/>
          <p:nvPr>
            <p:ph type="title"/>
          </p:nvPr>
        </p:nvSpPr>
        <p:spPr>
          <a:xfrm>
            <a:off x="810000" y="2951396"/>
            <a:ext cx="10561418" cy="146880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4800"/>
              <a:buFont typeface="Century Gothic"/>
              <a:buNone/>
              <a:defRPr b="1" sz="48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4"/>
          <p:cNvSpPr txBox="1"/>
          <p:nvPr>
            <p:ph idx="1" type="body"/>
          </p:nvPr>
        </p:nvSpPr>
        <p:spPr>
          <a:xfrm>
            <a:off x="810000" y="5281201"/>
            <a:ext cx="10561418" cy="433955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r">
              <a:spcBef>
                <a:spcPts val="36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" name="Google Shape;39;p14"/>
          <p:cNvSpPr txBox="1"/>
          <p:nvPr>
            <p:ph idx="10" type="dt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11" type="ftr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2" type="sldNum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anchorCtr="0" anchor="b" bIns="108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5"/>
          <p:cNvSpPr/>
          <p:nvPr/>
        </p:nvSpPr>
        <p:spPr>
          <a:xfrm>
            <a:off x="0" y="0"/>
            <a:ext cx="12192000" cy="2185988"/>
          </a:xfrm>
          <a:custGeom>
            <a:rect b="b" l="l" r="r" t="t"/>
            <a:pathLst>
              <a:path extrusionOk="0" h="1377" w="5760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tile algn="tl" flip="none" tx="0" sx="100000" ty="0" sy="100000"/>
          </a:blipFill>
          <a:ln cap="rnd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" name="Google Shape;44;p15"/>
          <p:cNvSpPr txBox="1"/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5"/>
          <p:cNvSpPr txBox="1"/>
          <p:nvPr>
            <p:ph idx="1" type="body"/>
          </p:nvPr>
        </p:nvSpPr>
        <p:spPr>
          <a:xfrm>
            <a:off x="818712" y="2222287"/>
            <a:ext cx="5185873" cy="3638763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🞆"/>
              <a:defRPr/>
            </a:lvl1pPr>
            <a:lvl2pPr indent="-342900" lvl="1" marL="9144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2pPr>
            <a:lvl3pPr indent="-342900" lvl="2" marL="13716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3pPr>
            <a:lvl4pPr indent="-342900" lvl="3" marL="18288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4pPr>
            <a:lvl5pPr indent="-342900" lvl="4" marL="22860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5pPr>
            <a:lvl6pPr indent="-342900" lvl="5" marL="27432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6pPr>
            <a:lvl7pPr indent="-342900" lvl="6" marL="32004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7pPr>
            <a:lvl8pPr indent="-342900" lvl="7" marL="36576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8pPr>
            <a:lvl9pPr indent="-342900" lvl="8" marL="4114800" algn="l">
              <a:spcBef>
                <a:spcPts val="600"/>
              </a:spcBef>
              <a:spcAft>
                <a:spcPts val="600"/>
              </a:spcAft>
              <a:buSzPts val="1800"/>
              <a:buChar char="🞆"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2" type="body"/>
          </p:nvPr>
        </p:nvSpPr>
        <p:spPr>
          <a:xfrm>
            <a:off x="6187415" y="2222287"/>
            <a:ext cx="5194583" cy="3638764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🞆"/>
              <a:defRPr/>
            </a:lvl1pPr>
            <a:lvl2pPr indent="-342900" lvl="1" marL="9144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2pPr>
            <a:lvl3pPr indent="-342900" lvl="2" marL="13716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3pPr>
            <a:lvl4pPr indent="-342900" lvl="3" marL="18288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4pPr>
            <a:lvl5pPr indent="-342900" lvl="4" marL="22860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5pPr>
            <a:lvl6pPr indent="-342900" lvl="5" marL="27432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6pPr>
            <a:lvl7pPr indent="-342900" lvl="6" marL="32004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7pPr>
            <a:lvl8pPr indent="-342900" lvl="7" marL="36576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8pPr>
            <a:lvl9pPr indent="-342900" lvl="8" marL="4114800" algn="l">
              <a:spcBef>
                <a:spcPts val="600"/>
              </a:spcBef>
              <a:spcAft>
                <a:spcPts val="600"/>
              </a:spcAft>
              <a:buSzPts val="1800"/>
              <a:buChar char="🞆"/>
              <a:defRPr/>
            </a:lvl9pPr>
          </a:lstStyle>
          <a:p/>
        </p:txBody>
      </p:sp>
      <p:sp>
        <p:nvSpPr>
          <p:cNvPr id="47" name="Google Shape;47;p15"/>
          <p:cNvSpPr txBox="1"/>
          <p:nvPr>
            <p:ph idx="10" type="dt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11" type="ftr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5"/>
          <p:cNvSpPr txBox="1"/>
          <p:nvPr>
            <p:ph idx="12" type="sldNum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anchorCtr="0" anchor="b" bIns="108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/>
          <p:nvPr/>
        </p:nvSpPr>
        <p:spPr>
          <a:xfrm>
            <a:off x="0" y="0"/>
            <a:ext cx="12192000" cy="2185988"/>
          </a:xfrm>
          <a:custGeom>
            <a:rect b="b" l="l" r="r" t="t"/>
            <a:pathLst>
              <a:path extrusionOk="0" h="1377" w="5760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tile algn="tl" flip="none" tx="0" sx="100000" ty="0" sy="100000"/>
          </a:blipFill>
          <a:ln cap="rnd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6"/>
          <p:cNvSpPr txBox="1"/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4000"/>
              <a:buFont typeface="Century Gothic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6"/>
          <p:cNvSpPr txBox="1"/>
          <p:nvPr>
            <p:ph idx="1" type="body"/>
          </p:nvPr>
        </p:nvSpPr>
        <p:spPr>
          <a:xfrm>
            <a:off x="814728" y="2174875"/>
            <a:ext cx="5189857" cy="576262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spcBef>
                <a:spcPts val="400"/>
              </a:spcBef>
              <a:spcAft>
                <a:spcPts val="0"/>
              </a:spcAft>
              <a:buSzPts val="2000"/>
              <a:buNone/>
              <a:defRPr b="0" sz="20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54" name="Google Shape;54;p16"/>
          <p:cNvSpPr txBox="1"/>
          <p:nvPr>
            <p:ph idx="2" type="body"/>
          </p:nvPr>
        </p:nvSpPr>
        <p:spPr>
          <a:xfrm>
            <a:off x="814729" y="2751138"/>
            <a:ext cx="5189856" cy="3109913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🞆"/>
              <a:defRPr/>
            </a:lvl1pPr>
            <a:lvl2pPr indent="-342900" lvl="1" marL="9144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2pPr>
            <a:lvl3pPr indent="-342900" lvl="2" marL="13716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3pPr>
            <a:lvl4pPr indent="-342900" lvl="3" marL="18288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4pPr>
            <a:lvl5pPr indent="-342900" lvl="4" marL="22860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5pPr>
            <a:lvl6pPr indent="-342900" lvl="5" marL="27432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6pPr>
            <a:lvl7pPr indent="-342900" lvl="6" marL="32004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7pPr>
            <a:lvl8pPr indent="-342900" lvl="7" marL="36576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8pPr>
            <a:lvl9pPr indent="-342900" lvl="8" marL="4114800" algn="l">
              <a:spcBef>
                <a:spcPts val="600"/>
              </a:spcBef>
              <a:spcAft>
                <a:spcPts val="600"/>
              </a:spcAft>
              <a:buSzPts val="1800"/>
              <a:buChar char="🞆"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3" type="body"/>
          </p:nvPr>
        </p:nvSpPr>
        <p:spPr>
          <a:xfrm>
            <a:off x="6187415" y="2174875"/>
            <a:ext cx="5194583" cy="576262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spcBef>
                <a:spcPts val="400"/>
              </a:spcBef>
              <a:spcAft>
                <a:spcPts val="0"/>
              </a:spcAft>
              <a:buSzPts val="2000"/>
              <a:buNone/>
              <a:defRPr b="0" sz="20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56" name="Google Shape;56;p16"/>
          <p:cNvSpPr txBox="1"/>
          <p:nvPr>
            <p:ph idx="4" type="body"/>
          </p:nvPr>
        </p:nvSpPr>
        <p:spPr>
          <a:xfrm>
            <a:off x="6187415" y="2751138"/>
            <a:ext cx="5194583" cy="3109913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🞆"/>
              <a:defRPr/>
            </a:lvl1pPr>
            <a:lvl2pPr indent="-342900" lvl="1" marL="9144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2pPr>
            <a:lvl3pPr indent="-342900" lvl="2" marL="13716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3pPr>
            <a:lvl4pPr indent="-342900" lvl="3" marL="18288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4pPr>
            <a:lvl5pPr indent="-342900" lvl="4" marL="22860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5pPr>
            <a:lvl6pPr indent="-342900" lvl="5" marL="27432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6pPr>
            <a:lvl7pPr indent="-342900" lvl="6" marL="32004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7pPr>
            <a:lvl8pPr indent="-342900" lvl="7" marL="36576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8pPr>
            <a:lvl9pPr indent="-342900" lvl="8" marL="4114800" algn="l">
              <a:spcBef>
                <a:spcPts val="600"/>
              </a:spcBef>
              <a:spcAft>
                <a:spcPts val="600"/>
              </a:spcAft>
              <a:buSzPts val="1800"/>
              <a:buChar char="🞆"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0" type="dt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6"/>
          <p:cNvSpPr txBox="1"/>
          <p:nvPr>
            <p:ph idx="11" type="ftr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6"/>
          <p:cNvSpPr txBox="1"/>
          <p:nvPr>
            <p:ph idx="12" type="sldNum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anchorCtr="0" anchor="b" bIns="108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7"/>
          <p:cNvSpPr txBox="1"/>
          <p:nvPr>
            <p:ph idx="10" type="dt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7"/>
          <p:cNvSpPr txBox="1"/>
          <p:nvPr>
            <p:ph idx="11" type="ftr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2" type="sldNum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anchorCtr="0" anchor="b" bIns="108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8"/>
          <p:cNvSpPr/>
          <p:nvPr/>
        </p:nvSpPr>
        <p:spPr>
          <a:xfrm>
            <a:off x="1073151" y="446087"/>
            <a:ext cx="3547533" cy="1814651"/>
          </a:xfrm>
          <a:custGeom>
            <a:rect b="b" l="l" r="r" t="t"/>
            <a:pathLst>
              <a:path extrusionOk="0" h="2308" w="3384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tile algn="tl" flip="none" tx="0" sx="100000" ty="0" sy="100000"/>
          </a:blipFill>
          <a:ln cap="rnd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" name="Google Shape;66;p18"/>
          <p:cNvSpPr txBox="1"/>
          <p:nvPr>
            <p:ph type="title"/>
          </p:nvPr>
        </p:nvSpPr>
        <p:spPr>
          <a:xfrm>
            <a:off x="1073151" y="446088"/>
            <a:ext cx="3547533" cy="1618396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2000"/>
              <a:buFont typeface="Century Gothic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 txBox="1"/>
          <p:nvPr>
            <p:ph idx="1" type="body"/>
          </p:nvPr>
        </p:nvSpPr>
        <p:spPr>
          <a:xfrm>
            <a:off x="4855633" y="446088"/>
            <a:ext cx="6252633" cy="5414963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🞆"/>
              <a:defRPr/>
            </a:lvl1pPr>
            <a:lvl2pPr indent="-342900" lvl="1" marL="9144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2pPr>
            <a:lvl3pPr indent="-342900" lvl="2" marL="13716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3pPr>
            <a:lvl4pPr indent="-342900" lvl="3" marL="18288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4pPr>
            <a:lvl5pPr indent="-342900" lvl="4" marL="22860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5pPr>
            <a:lvl6pPr indent="-342900" lvl="5" marL="27432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6pPr>
            <a:lvl7pPr indent="-342900" lvl="6" marL="32004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7pPr>
            <a:lvl8pPr indent="-342900" lvl="7" marL="36576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8pPr>
            <a:lvl9pPr indent="-342900" lvl="8" marL="4114800" algn="l">
              <a:spcBef>
                <a:spcPts val="600"/>
              </a:spcBef>
              <a:spcAft>
                <a:spcPts val="600"/>
              </a:spcAft>
              <a:buSzPts val="1800"/>
              <a:buChar char="🞆"/>
              <a:defRPr/>
            </a:lvl9pPr>
          </a:lstStyle>
          <a:p/>
        </p:txBody>
      </p:sp>
      <p:sp>
        <p:nvSpPr>
          <p:cNvPr id="68" name="Google Shape;68;p18"/>
          <p:cNvSpPr txBox="1"/>
          <p:nvPr>
            <p:ph idx="2" type="body"/>
          </p:nvPr>
        </p:nvSpPr>
        <p:spPr>
          <a:xfrm>
            <a:off x="1073151" y="2260738"/>
            <a:ext cx="3547533" cy="3600311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anchorCtr="0" anchor="b" bIns="108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14728" y="727522"/>
            <a:ext cx="4852988" cy="1617163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2400"/>
              <a:buFont typeface="Century Gothic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/>
          <p:nvPr>
            <p:ph idx="2" type="pic"/>
          </p:nvPr>
        </p:nvSpPr>
        <p:spPr>
          <a:xfrm>
            <a:off x="6098117" y="0"/>
            <a:ext cx="6093883" cy="6858000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🞆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🞆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814728" y="2344684"/>
            <a:ext cx="4852988" cy="3516365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76" name="Google Shape;76;p19"/>
          <p:cNvSpPr txBox="1"/>
          <p:nvPr>
            <p:ph idx="10" type="dt"/>
          </p:nvPr>
        </p:nvSpPr>
        <p:spPr>
          <a:xfrm>
            <a:off x="3885810" y="6041362"/>
            <a:ext cx="976879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1" type="ftr"/>
          </p:nvPr>
        </p:nvSpPr>
        <p:spPr>
          <a:xfrm>
            <a:off x="590396" y="6041362"/>
            <a:ext cx="3295413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9"/>
          <p:cNvSpPr txBox="1"/>
          <p:nvPr>
            <p:ph idx="12" type="sldNum"/>
          </p:nvPr>
        </p:nvSpPr>
        <p:spPr>
          <a:xfrm>
            <a:off x="4862689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anchorCtr="0" anchor="b" bIns="108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anoramic Picture with Caption">
  <p:cSld name="Panoramic Picture with Caption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0"/>
          <p:cNvSpPr txBox="1"/>
          <p:nvPr>
            <p:ph type="title"/>
          </p:nvPr>
        </p:nvSpPr>
        <p:spPr>
          <a:xfrm>
            <a:off x="810000" y="4800600"/>
            <a:ext cx="10561418" cy="566738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2400"/>
              <a:buFont typeface="Century Gothic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0"/>
          <p:cNvSpPr/>
          <p:nvPr>
            <p:ph idx="2" type="pic"/>
          </p:nvPr>
        </p:nvSpPr>
        <p:spPr>
          <a:xfrm>
            <a:off x="0" y="0"/>
            <a:ext cx="12192000" cy="4800600"/>
          </a:xfrm>
          <a:prstGeom prst="rect">
            <a:avLst/>
          </a:prstGeom>
          <a:noFill/>
          <a:ln cap="rnd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🞆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🞆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82" name="Google Shape;82;p20"/>
          <p:cNvSpPr txBox="1"/>
          <p:nvPr>
            <p:ph idx="1" type="body"/>
          </p:nvPr>
        </p:nvSpPr>
        <p:spPr>
          <a:xfrm>
            <a:off x="810000" y="5367338"/>
            <a:ext cx="10561418" cy="493712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83" name="Google Shape;83;p20"/>
          <p:cNvSpPr txBox="1"/>
          <p:nvPr>
            <p:ph idx="10" type="dt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0"/>
          <p:cNvSpPr txBox="1"/>
          <p:nvPr>
            <p:ph idx="11" type="ftr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0"/>
          <p:cNvSpPr txBox="1"/>
          <p:nvPr>
            <p:ph idx="12" type="sldNum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anchorCtr="0" anchor="b" bIns="108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 with Caption">
  <p:cSld name="Quote with Caption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1"/>
          <p:cNvSpPr/>
          <p:nvPr/>
        </p:nvSpPr>
        <p:spPr>
          <a:xfrm>
            <a:off x="631697" y="1081456"/>
            <a:ext cx="6332416" cy="3239188"/>
          </a:xfrm>
          <a:custGeom>
            <a:rect b="b" l="l" r="r" t="t"/>
            <a:pathLst>
              <a:path extrusionOk="0" h="2308" w="3384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tile algn="tl" flip="none" tx="0" sx="100000" ty="0" sy="100000"/>
          </a:blipFill>
          <a:ln cap="rnd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21"/>
          <p:cNvSpPr txBox="1"/>
          <p:nvPr>
            <p:ph type="title"/>
          </p:nvPr>
        </p:nvSpPr>
        <p:spPr>
          <a:xfrm>
            <a:off x="850985" y="1238502"/>
            <a:ext cx="5893840" cy="2645912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4200"/>
              <a:buFont typeface="Century Gothic"/>
              <a:buNone/>
              <a:defRPr b="1" sz="42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21"/>
          <p:cNvSpPr txBox="1"/>
          <p:nvPr>
            <p:ph idx="1" type="body"/>
          </p:nvPr>
        </p:nvSpPr>
        <p:spPr>
          <a:xfrm>
            <a:off x="853190" y="4443680"/>
            <a:ext cx="5891636" cy="713241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0" name="Google Shape;90;p21"/>
          <p:cNvSpPr txBox="1"/>
          <p:nvPr>
            <p:ph idx="2" type="body"/>
          </p:nvPr>
        </p:nvSpPr>
        <p:spPr>
          <a:xfrm>
            <a:off x="7574642" y="1081456"/>
            <a:ext cx="3810001" cy="4075465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1800"/>
              <a:buFont typeface="Century Gothic"/>
              <a:buNone/>
              <a:defRPr/>
            </a:lvl1pPr>
            <a:lvl2pPr indent="-342900" lvl="1" marL="9144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2pPr>
            <a:lvl3pPr indent="-342900" lvl="2" marL="13716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3pPr>
            <a:lvl4pPr indent="-342900" lvl="3" marL="18288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4pPr>
            <a:lvl5pPr indent="-342900" lvl="4" marL="22860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5pPr>
            <a:lvl6pPr indent="-342900" lvl="5" marL="27432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6pPr>
            <a:lvl7pPr indent="-342900" lvl="6" marL="32004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7pPr>
            <a:lvl8pPr indent="-342900" lvl="7" marL="36576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8pPr>
            <a:lvl9pPr indent="-342900" lvl="8" marL="4114800" algn="l">
              <a:spcBef>
                <a:spcPts val="600"/>
              </a:spcBef>
              <a:spcAft>
                <a:spcPts val="600"/>
              </a:spcAft>
              <a:buSzPts val="1800"/>
              <a:buChar char="🞆"/>
              <a:defRPr/>
            </a:lvl9pPr>
          </a:lstStyle>
          <a:p/>
        </p:txBody>
      </p:sp>
      <p:sp>
        <p:nvSpPr>
          <p:cNvPr id="91" name="Google Shape;91;p21"/>
          <p:cNvSpPr txBox="1"/>
          <p:nvPr>
            <p:ph idx="10" type="dt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21"/>
          <p:cNvSpPr txBox="1"/>
          <p:nvPr>
            <p:ph idx="11" type="ftr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21"/>
          <p:cNvSpPr txBox="1"/>
          <p:nvPr>
            <p:ph idx="12" type="sldNum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anchorCtr="0" anchor="b" bIns="108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Name Card">
  <p:cSld name="Name Card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2"/>
          <p:cNvSpPr/>
          <p:nvPr/>
        </p:nvSpPr>
        <p:spPr>
          <a:xfrm>
            <a:off x="1140884" y="2286585"/>
            <a:ext cx="4895115" cy="2503972"/>
          </a:xfrm>
          <a:custGeom>
            <a:rect b="b" l="l" r="r" t="t"/>
            <a:pathLst>
              <a:path extrusionOk="0" h="2308" w="3384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tile algn="tl" flip="none" tx="0" sx="100000" ty="0" sy="100000"/>
          </a:blipFill>
          <a:ln cap="rnd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" name="Google Shape;96;p22"/>
          <p:cNvSpPr txBox="1"/>
          <p:nvPr>
            <p:ph type="title"/>
          </p:nvPr>
        </p:nvSpPr>
        <p:spPr>
          <a:xfrm>
            <a:off x="1357089" y="2435957"/>
            <a:ext cx="4382521" cy="2007789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3200"/>
              <a:buFont typeface="Century Gothic"/>
              <a:buNone/>
              <a:defRPr sz="32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2"/>
          <p:cNvSpPr txBox="1"/>
          <p:nvPr>
            <p:ph idx="1" type="body"/>
          </p:nvPr>
        </p:nvSpPr>
        <p:spPr>
          <a:xfrm>
            <a:off x="6156000" y="2286000"/>
            <a:ext cx="4880300" cy="2295525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1800"/>
              <a:buFont typeface="Century Gothic"/>
              <a:buNone/>
              <a:defRPr/>
            </a:lvl1pPr>
            <a:lvl2pPr indent="-342900" lvl="1" marL="9144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2pPr>
            <a:lvl3pPr indent="-342900" lvl="2" marL="13716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3pPr>
            <a:lvl4pPr indent="-342900" lvl="3" marL="18288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4pPr>
            <a:lvl5pPr indent="-342900" lvl="4" marL="22860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5pPr>
            <a:lvl6pPr indent="-342900" lvl="5" marL="27432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6pPr>
            <a:lvl7pPr indent="-342900" lvl="6" marL="32004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7pPr>
            <a:lvl8pPr indent="-342900" lvl="7" marL="36576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8pPr>
            <a:lvl9pPr indent="-342900" lvl="8" marL="4114800" algn="l">
              <a:spcBef>
                <a:spcPts val="600"/>
              </a:spcBef>
              <a:spcAft>
                <a:spcPts val="600"/>
              </a:spcAft>
              <a:buSzPts val="1800"/>
              <a:buChar char="🞆"/>
              <a:defRPr/>
            </a:lvl9pPr>
          </a:lstStyle>
          <a:p/>
        </p:txBody>
      </p:sp>
      <p:sp>
        <p:nvSpPr>
          <p:cNvPr id="98" name="Google Shape;98;p22"/>
          <p:cNvSpPr txBox="1"/>
          <p:nvPr>
            <p:ph idx="10" type="dt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2"/>
          <p:cNvSpPr txBox="1"/>
          <p:nvPr>
            <p:ph idx="11" type="ftr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2"/>
          <p:cNvSpPr txBox="1"/>
          <p:nvPr>
            <p:ph idx="12" type="sldNum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anchorCtr="0" anchor="b" bIns="108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3"/>
          <p:cNvSpPr/>
          <p:nvPr/>
        </p:nvSpPr>
        <p:spPr>
          <a:xfrm>
            <a:off x="0" y="0"/>
            <a:ext cx="12192000" cy="2185988"/>
          </a:xfrm>
          <a:custGeom>
            <a:rect b="b" l="l" r="r" t="t"/>
            <a:pathLst>
              <a:path extrusionOk="0" h="1377" w="5760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tile algn="tl" flip="none" tx="0" sx="100000" ty="0" sy="100000"/>
          </a:blipFill>
          <a:ln cap="rnd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" name="Google Shape;103;p23"/>
          <p:cNvSpPr txBox="1"/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3"/>
          <p:cNvSpPr txBox="1"/>
          <p:nvPr>
            <p:ph idx="1" type="body"/>
          </p:nvPr>
        </p:nvSpPr>
        <p:spPr>
          <a:xfrm rot="5400000">
            <a:off x="4254444" y="-1260043"/>
            <a:ext cx="3674397" cy="10563285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🞆"/>
              <a:defRPr/>
            </a:lvl1pPr>
            <a:lvl2pPr indent="-342900" lvl="1" marL="9144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2pPr>
            <a:lvl3pPr indent="-342900" lvl="2" marL="13716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3pPr>
            <a:lvl4pPr indent="-342900" lvl="3" marL="18288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4pPr>
            <a:lvl5pPr indent="-342900" lvl="4" marL="22860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5pPr>
            <a:lvl6pPr indent="-342900" lvl="5" marL="27432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6pPr>
            <a:lvl7pPr indent="-342900" lvl="6" marL="32004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7pPr>
            <a:lvl8pPr indent="-342900" lvl="7" marL="36576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8pPr>
            <a:lvl9pPr indent="-342900" lvl="8" marL="4114800" algn="l">
              <a:spcBef>
                <a:spcPts val="600"/>
              </a:spcBef>
              <a:spcAft>
                <a:spcPts val="600"/>
              </a:spcAft>
              <a:buSzPts val="1800"/>
              <a:buChar char="🞆"/>
              <a:defRPr/>
            </a:lvl9pPr>
          </a:lstStyle>
          <a:p/>
        </p:txBody>
      </p:sp>
      <p:sp>
        <p:nvSpPr>
          <p:cNvPr id="105" name="Google Shape;105;p23"/>
          <p:cNvSpPr txBox="1"/>
          <p:nvPr>
            <p:ph idx="10" type="dt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3"/>
          <p:cNvSpPr txBox="1"/>
          <p:nvPr>
            <p:ph idx="11" type="ftr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3"/>
          <p:cNvSpPr txBox="1"/>
          <p:nvPr>
            <p:ph idx="12" type="sldNum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anchorCtr="0" anchor="b" bIns="108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4"/>
          <p:cNvSpPr/>
          <p:nvPr/>
        </p:nvSpPr>
        <p:spPr>
          <a:xfrm>
            <a:off x="7669651" y="446089"/>
            <a:ext cx="4522349" cy="5414962"/>
          </a:xfrm>
          <a:custGeom>
            <a:rect b="b" l="l" r="r" t="t"/>
            <a:pathLst>
              <a:path extrusionOk="0" h="4320" w="2879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tile algn="tl" flip="none" tx="0" sx="100000" ty="0" sy="100000"/>
          </a:blipFill>
          <a:ln cap="rnd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" name="Google Shape;110;p24"/>
          <p:cNvSpPr txBox="1"/>
          <p:nvPr>
            <p:ph type="title"/>
          </p:nvPr>
        </p:nvSpPr>
        <p:spPr>
          <a:xfrm rot="5400000">
            <a:off x="6863537" y="1906175"/>
            <a:ext cx="5134798" cy="2494791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4"/>
          <p:cNvSpPr txBox="1"/>
          <p:nvPr>
            <p:ph idx="1" type="body"/>
          </p:nvPr>
        </p:nvSpPr>
        <p:spPr>
          <a:xfrm rot="5400000">
            <a:off x="1408290" y="-152200"/>
            <a:ext cx="5414962" cy="661154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🞆"/>
              <a:defRPr/>
            </a:lvl1pPr>
            <a:lvl2pPr indent="-342900" lvl="1" marL="9144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2pPr>
            <a:lvl3pPr indent="-342900" lvl="2" marL="13716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3pPr>
            <a:lvl4pPr indent="-342900" lvl="3" marL="18288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4pPr>
            <a:lvl5pPr indent="-342900" lvl="4" marL="22860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5pPr>
            <a:lvl6pPr indent="-342900" lvl="5" marL="27432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6pPr>
            <a:lvl7pPr indent="-342900" lvl="6" marL="32004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7pPr>
            <a:lvl8pPr indent="-342900" lvl="7" marL="36576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8pPr>
            <a:lvl9pPr indent="-342900" lvl="8" marL="4114800" algn="l">
              <a:spcBef>
                <a:spcPts val="600"/>
              </a:spcBef>
              <a:spcAft>
                <a:spcPts val="600"/>
              </a:spcAft>
              <a:buSzPts val="1800"/>
              <a:buChar char="🞆"/>
              <a:defRPr/>
            </a:lvl9pPr>
          </a:lstStyle>
          <a:p/>
        </p:txBody>
      </p:sp>
      <p:sp>
        <p:nvSpPr>
          <p:cNvPr id="112" name="Google Shape;112;p24"/>
          <p:cNvSpPr txBox="1"/>
          <p:nvPr>
            <p:ph idx="10" type="dt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4"/>
          <p:cNvSpPr txBox="1"/>
          <p:nvPr>
            <p:ph idx="11" type="ftr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4"/>
          <p:cNvSpPr txBox="1"/>
          <p:nvPr>
            <p:ph idx="12" type="sldNum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anchorCtr="0" anchor="b" bIns="108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dk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/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4000"/>
              <a:buFont typeface="Century Gothic"/>
              <a:buNone/>
              <a:defRPr b="1" i="0" sz="40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1" name="Google Shape;11;p10"/>
          <p:cNvSpPr txBox="1"/>
          <p:nvPr>
            <p:ph idx="1" type="body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🞆"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🞆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🞆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04800" lvl="3" marL="18288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04800" lvl="5" marL="27432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04800" lvl="6" marL="32004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04800" lvl="7" marL="36576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04800" lvl="8" marL="4114800" marR="0" rtl="0" algn="l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2" name="Google Shape;12;p10"/>
          <p:cNvSpPr txBox="1"/>
          <p:nvPr>
            <p:ph idx="11" type="ftr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3" name="Google Shape;13;p10"/>
          <p:cNvSpPr txBox="1"/>
          <p:nvPr>
            <p:ph idx="10" type="dt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4" name="Google Shape;14;p10"/>
          <p:cNvSpPr txBox="1"/>
          <p:nvPr>
            <p:ph idx="12" type="sldNum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anchorCtr="0" anchor="b" bIns="108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"/>
          <p:cNvSpPr txBox="1"/>
          <p:nvPr>
            <p:ph type="ctrTitle"/>
          </p:nvPr>
        </p:nvSpPr>
        <p:spPr>
          <a:xfrm>
            <a:off x="810001" y="1449147"/>
            <a:ext cx="10572000" cy="2971051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5400"/>
              <a:buFont typeface="Century Gothic"/>
              <a:buNone/>
            </a:pPr>
            <a:r>
              <a:rPr lang="en-US"/>
              <a:t>STATE OF THE ASSOCIATION</a:t>
            </a:r>
            <a:endParaRPr/>
          </a:p>
        </p:txBody>
      </p:sp>
      <p:sp>
        <p:nvSpPr>
          <p:cNvPr id="120" name="Google Shape;120;p1"/>
          <p:cNvSpPr txBox="1"/>
          <p:nvPr>
            <p:ph idx="1" type="subTitle"/>
          </p:nvPr>
        </p:nvSpPr>
        <p:spPr>
          <a:xfrm>
            <a:off x="810001" y="5743779"/>
            <a:ext cx="10572000" cy="434974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2020 Annual Meeting of the Lakes Area Hockey Association</a:t>
            </a:r>
            <a:endParaRPr/>
          </a:p>
        </p:txBody>
      </p:sp>
      <p:pic>
        <p:nvPicPr>
          <p:cNvPr id="121" name="Google Shape;12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78085" y="5475752"/>
            <a:ext cx="3683356" cy="11007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"/>
          <p:cNvSpPr txBox="1"/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4000"/>
              <a:buFont typeface="Century Gothic"/>
              <a:buNone/>
            </a:pPr>
            <a:r>
              <a:rPr lang="en-US"/>
              <a:t>Financials</a:t>
            </a:r>
            <a:endParaRPr/>
          </a:p>
        </p:txBody>
      </p:sp>
      <p:sp>
        <p:nvSpPr>
          <p:cNvPr id="128" name="Google Shape;128;p2"/>
          <p:cNvSpPr/>
          <p:nvPr/>
        </p:nvSpPr>
        <p:spPr>
          <a:xfrm>
            <a:off x="1164262" y="2782651"/>
            <a:ext cx="7921874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</a:t>
            </a:r>
            <a:r>
              <a:rPr b="1" i="0" lang="en-US" sz="2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$0K</a:t>
            </a:r>
            <a:r>
              <a:rPr b="0" i="0" lang="en-US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building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</a:t>
            </a:r>
            <a:r>
              <a:rPr b="1" i="0" lang="en-US" sz="2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$0K</a:t>
            </a:r>
            <a:r>
              <a:rPr b="0" i="0" lang="en-US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new chiller</a:t>
            </a:r>
            <a:endParaRPr/>
          </a:p>
        </p:txBody>
      </p:sp>
      <p:sp>
        <p:nvSpPr>
          <p:cNvPr id="129" name="Google Shape;129;p2"/>
          <p:cNvSpPr/>
          <p:nvPr/>
        </p:nvSpPr>
        <p:spPr>
          <a:xfrm>
            <a:off x="1164260" y="3935806"/>
            <a:ext cx="7921874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</a:t>
            </a:r>
            <a:r>
              <a:rPr b="1" i="0" lang="en-US" sz="2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$461K</a:t>
            </a:r>
            <a:r>
              <a:rPr b="0" i="0" lang="en-US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phase 3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</a:t>
            </a:r>
            <a:r>
              <a:rPr b="1" i="0" lang="en-US" sz="2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$52K</a:t>
            </a:r>
            <a:r>
              <a:rPr b="0" i="0" lang="en-US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operating</a:t>
            </a:r>
            <a:endParaRPr/>
          </a:p>
        </p:txBody>
      </p:sp>
      <p:sp>
        <p:nvSpPr>
          <p:cNvPr id="130" name="Google Shape;130;p2"/>
          <p:cNvSpPr txBox="1"/>
          <p:nvPr/>
        </p:nvSpPr>
        <p:spPr>
          <a:xfrm>
            <a:off x="1164262" y="2594609"/>
            <a:ext cx="85063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DEBT</a:t>
            </a:r>
            <a:endParaRPr b="1" sz="18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1" name="Google Shape;131;p2"/>
          <p:cNvSpPr txBox="1"/>
          <p:nvPr/>
        </p:nvSpPr>
        <p:spPr>
          <a:xfrm>
            <a:off x="1164260" y="3569884"/>
            <a:ext cx="188373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FUNDRAISING</a:t>
            </a:r>
            <a:endParaRPr b="1" sz="18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2" name="Google Shape;132;p2"/>
          <p:cNvSpPr/>
          <p:nvPr/>
        </p:nvSpPr>
        <p:spPr>
          <a:xfrm>
            <a:off x="1164260" y="4927154"/>
            <a:ext cx="792187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</a:t>
            </a:r>
            <a:r>
              <a:rPr b="1" lang="en-US" sz="18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Total Operating Revenue</a:t>
            </a:r>
            <a:r>
              <a:rPr lang="en-US" sz="1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$204K</a:t>
            </a:r>
            <a:endParaRPr/>
          </a:p>
        </p:txBody>
      </p:sp>
      <p:sp>
        <p:nvSpPr>
          <p:cNvPr id="133" name="Google Shape;133;p2"/>
          <p:cNvSpPr/>
          <p:nvPr/>
        </p:nvSpPr>
        <p:spPr>
          <a:xfrm>
            <a:off x="1164260" y="5296486"/>
            <a:ext cx="792187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</a:t>
            </a:r>
            <a:r>
              <a:rPr b="1" lang="en-US" sz="18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Total Operating Expenses</a:t>
            </a:r>
            <a:r>
              <a:rPr lang="en-US" sz="1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$218K</a:t>
            </a:r>
            <a:endParaRPr/>
          </a:p>
        </p:txBody>
      </p:sp>
      <p:pic>
        <p:nvPicPr>
          <p:cNvPr descr="A group of people that are standing in the snow&#10;&#10;Description automatically generated" id="134" name="Google Shape;134;p2"/>
          <p:cNvPicPr preferRelativeResize="0"/>
          <p:nvPr/>
        </p:nvPicPr>
        <p:blipFill rotWithShape="1">
          <a:blip r:embed="rId3">
            <a:alphaModFix/>
          </a:blip>
          <a:srcRect b="11419" l="13278" r="11643" t="7478"/>
          <a:stretch/>
        </p:blipFill>
        <p:spPr>
          <a:xfrm>
            <a:off x="6292312" y="515437"/>
            <a:ext cx="5377911" cy="5895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"/>
          <p:cNvSpPr txBox="1"/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4000"/>
              <a:buFont typeface="Century Gothic"/>
              <a:buNone/>
            </a:pPr>
            <a:r>
              <a:rPr lang="en-US"/>
              <a:t>Open Skate</a:t>
            </a:r>
            <a:endParaRPr/>
          </a:p>
        </p:txBody>
      </p:sp>
      <p:sp>
        <p:nvSpPr>
          <p:cNvPr id="140" name="Google Shape;140;p3"/>
          <p:cNvSpPr txBox="1"/>
          <p:nvPr>
            <p:ph idx="1" type="body"/>
          </p:nvPr>
        </p:nvSpPr>
        <p:spPr>
          <a:xfrm>
            <a:off x="612650" y="1835919"/>
            <a:ext cx="5594967" cy="3636511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28600" lvl="0" marL="34290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960"/>
              </a:spcBef>
              <a:spcAft>
                <a:spcPts val="0"/>
              </a:spcAft>
              <a:buSzPts val="1800"/>
              <a:buChar char="🞆"/>
            </a:pPr>
            <a:r>
              <a:rPr lang="en-US"/>
              <a:t>Hired staff helped bridge volunteer gap – cost $4,500</a:t>
            </a:r>
            <a:endParaRPr/>
          </a:p>
          <a:p>
            <a:pPr indent="-342900" lvl="0" marL="342900" rtl="0" algn="l">
              <a:spcBef>
                <a:spcPts val="960"/>
              </a:spcBef>
              <a:spcAft>
                <a:spcPts val="0"/>
              </a:spcAft>
              <a:buSzPts val="1800"/>
              <a:buChar char="🞆"/>
            </a:pPr>
            <a:r>
              <a:rPr lang="en-US"/>
              <a:t>Sales $31K</a:t>
            </a:r>
            <a:endParaRPr/>
          </a:p>
          <a:p>
            <a:pPr indent="-342900" lvl="0" marL="342900" rtl="0" algn="l">
              <a:spcBef>
                <a:spcPts val="960"/>
              </a:spcBef>
              <a:spcAft>
                <a:spcPts val="0"/>
              </a:spcAft>
              <a:buSzPts val="1800"/>
              <a:buChar char="🞆"/>
            </a:pPr>
            <a:r>
              <a:rPr lang="en-US"/>
              <a:t>3,766 Skaters</a:t>
            </a:r>
            <a:endParaRPr/>
          </a:p>
          <a:p>
            <a:pPr indent="-342900" lvl="0" marL="342900" rtl="0" algn="l">
              <a:spcBef>
                <a:spcPts val="960"/>
              </a:spcBef>
              <a:spcAft>
                <a:spcPts val="0"/>
              </a:spcAft>
              <a:buSzPts val="1800"/>
              <a:buChar char="🞆"/>
            </a:pPr>
            <a:r>
              <a:rPr lang="en-US"/>
              <a:t>2,728 Skate Rentals</a:t>
            </a:r>
            <a:endParaRPr/>
          </a:p>
          <a:p>
            <a:pPr indent="-342900" lvl="0" marL="342900" rtl="0" algn="l">
              <a:spcBef>
                <a:spcPts val="960"/>
              </a:spcBef>
              <a:spcAft>
                <a:spcPts val="0"/>
              </a:spcAft>
              <a:buSzPts val="1800"/>
              <a:buChar char="🞆"/>
            </a:pPr>
            <a:r>
              <a:rPr lang="en-US"/>
              <a:t>Average Sunday attendance 39</a:t>
            </a:r>
            <a:endParaRPr/>
          </a:p>
        </p:txBody>
      </p:sp>
      <p:pic>
        <p:nvPicPr>
          <p:cNvPr id="141" name="Google Shape;14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85558" y="1610094"/>
            <a:ext cx="5193792" cy="34625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4"/>
          <p:cNvSpPr txBox="1"/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4000"/>
              <a:buFont typeface="Century Gothic"/>
              <a:buNone/>
            </a:pPr>
            <a:r>
              <a:rPr lang="en-US"/>
              <a:t>Hockey Season Stats</a:t>
            </a:r>
            <a:endParaRPr/>
          </a:p>
        </p:txBody>
      </p:sp>
      <p:sp>
        <p:nvSpPr>
          <p:cNvPr id="148" name="Google Shape;148;p4"/>
          <p:cNvSpPr txBox="1"/>
          <p:nvPr>
            <p:ph idx="1" type="body"/>
          </p:nvPr>
        </p:nvSpPr>
        <p:spPr>
          <a:xfrm>
            <a:off x="810000" y="1990933"/>
            <a:ext cx="4006699" cy="4319715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800"/>
              <a:buChar char="🞆"/>
            </a:pPr>
            <a:r>
              <a:rPr lang="en-US"/>
              <a:t>Travel program —107 players</a:t>
            </a:r>
            <a:endParaRPr/>
          </a:p>
          <a:p>
            <a:pPr indent="-342900" lvl="0" marL="342900" rtl="0" algn="l">
              <a:spcBef>
                <a:spcPts val="960"/>
              </a:spcBef>
              <a:spcAft>
                <a:spcPts val="0"/>
              </a:spcAft>
              <a:buSzPts val="1800"/>
              <a:buChar char="🞆"/>
            </a:pPr>
            <a:r>
              <a:rPr lang="en-US"/>
              <a:t>Adult—Wednesday Nights—15-20 skaters</a:t>
            </a:r>
            <a:endParaRPr/>
          </a:p>
          <a:p>
            <a:pPr indent="-342900" lvl="0" marL="342900" rtl="0" algn="l">
              <a:spcBef>
                <a:spcPts val="960"/>
              </a:spcBef>
              <a:spcAft>
                <a:spcPts val="0"/>
              </a:spcAft>
              <a:buSzPts val="1800"/>
              <a:buChar char="🞆"/>
            </a:pPr>
            <a:r>
              <a:rPr lang="en-US"/>
              <a:t>Hosted 5 tournaments</a:t>
            </a:r>
            <a:endParaRPr/>
          </a:p>
          <a:p>
            <a:pPr indent="-342900" lvl="0" marL="342900" rtl="0" algn="l">
              <a:spcBef>
                <a:spcPts val="960"/>
              </a:spcBef>
              <a:spcAft>
                <a:spcPts val="0"/>
              </a:spcAft>
              <a:buSzPts val="1800"/>
              <a:buChar char="🞆"/>
            </a:pPr>
            <a:r>
              <a:rPr lang="en-US"/>
              <a:t>Hosted 16 Varsity &amp; JV high school home games</a:t>
            </a:r>
            <a:endParaRPr/>
          </a:p>
        </p:txBody>
      </p:sp>
      <p:pic>
        <p:nvPicPr>
          <p:cNvPr descr="A group of people in a room&#10;&#10;Description automatically generated" id="149" name="Google Shape;149;p4"/>
          <p:cNvPicPr preferRelativeResize="0"/>
          <p:nvPr/>
        </p:nvPicPr>
        <p:blipFill rotWithShape="1">
          <a:blip r:embed="rId3">
            <a:alphaModFix/>
          </a:blip>
          <a:srcRect b="6519" l="5728" r="8920" t="24602"/>
          <a:stretch/>
        </p:blipFill>
        <p:spPr>
          <a:xfrm>
            <a:off x="5087154" y="1648496"/>
            <a:ext cx="6783213" cy="41054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"/>
          <p:cNvSpPr txBox="1"/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4000"/>
              <a:buFont typeface="Century Gothic"/>
              <a:buNone/>
            </a:pPr>
            <a:r>
              <a:rPr lang="en-US"/>
              <a:t>Tournament Season Stats</a:t>
            </a:r>
            <a:endParaRPr/>
          </a:p>
        </p:txBody>
      </p:sp>
      <p:sp>
        <p:nvSpPr>
          <p:cNvPr id="155" name="Google Shape;155;p5"/>
          <p:cNvSpPr txBox="1"/>
          <p:nvPr>
            <p:ph idx="1" type="body"/>
          </p:nvPr>
        </p:nvSpPr>
        <p:spPr>
          <a:xfrm>
            <a:off x="462708" y="2500582"/>
            <a:ext cx="6334699" cy="3636511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800"/>
              <a:buChar char="🞆"/>
            </a:pPr>
            <a:r>
              <a:rPr lang="en-US"/>
              <a:t>5 tournaments this season</a:t>
            </a:r>
            <a:endParaRPr/>
          </a:p>
          <a:p>
            <a:pPr indent="-342900" lvl="0" marL="342900" rtl="0" algn="l">
              <a:spcBef>
                <a:spcPts val="960"/>
              </a:spcBef>
              <a:spcAft>
                <a:spcPts val="0"/>
              </a:spcAft>
              <a:buSzPts val="1800"/>
              <a:buChar char="🞆"/>
            </a:pPr>
            <a:r>
              <a:rPr lang="en-US"/>
              <a:t>$19,250 in registration income</a:t>
            </a:r>
            <a:endParaRPr/>
          </a:p>
          <a:p>
            <a:pPr indent="-342900" lvl="0" marL="342900" rtl="0" algn="l">
              <a:spcBef>
                <a:spcPts val="960"/>
              </a:spcBef>
              <a:spcAft>
                <a:spcPts val="0"/>
              </a:spcAft>
              <a:buSzPts val="1800"/>
              <a:buChar char="🞆"/>
            </a:pPr>
            <a:r>
              <a:rPr lang="en-US"/>
              <a:t>Many returning teams</a:t>
            </a:r>
            <a:endParaRPr/>
          </a:p>
          <a:p>
            <a:pPr indent="-342900" lvl="0" marL="342900" rtl="0" algn="l">
              <a:spcBef>
                <a:spcPts val="960"/>
              </a:spcBef>
              <a:spcAft>
                <a:spcPts val="0"/>
              </a:spcAft>
              <a:buSzPts val="1800"/>
              <a:buChar char="🞆"/>
            </a:pPr>
            <a:r>
              <a:rPr lang="en-US"/>
              <a:t>Offered onsite action photography at every tournament</a:t>
            </a:r>
            <a:endParaRPr/>
          </a:p>
          <a:p>
            <a:pPr indent="-342900" lvl="0" marL="342900" rtl="0" algn="l">
              <a:spcBef>
                <a:spcPts val="960"/>
              </a:spcBef>
              <a:spcAft>
                <a:spcPts val="0"/>
              </a:spcAft>
              <a:buSzPts val="1800"/>
              <a:buChar char="🞆"/>
            </a:pPr>
            <a:r>
              <a:rPr lang="en-US"/>
              <a:t>Many fun events</a:t>
            </a:r>
            <a:endParaRPr/>
          </a:p>
          <a:p>
            <a:pPr indent="-228600" lvl="0" marL="342900" rtl="0" algn="l">
              <a:spcBef>
                <a:spcPts val="9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56" name="Google Shape;15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16896" y="1417638"/>
            <a:ext cx="4486329" cy="4583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6"/>
          <p:cNvSpPr txBox="1"/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4000"/>
              <a:buFont typeface="Century Gothic"/>
              <a:buNone/>
            </a:pPr>
            <a:r>
              <a:rPr lang="en-US"/>
              <a:t>Economic Impact on Our Community</a:t>
            </a:r>
            <a:endParaRPr/>
          </a:p>
        </p:txBody>
      </p:sp>
      <p:sp>
        <p:nvSpPr>
          <p:cNvPr id="163" name="Google Shape;163;p6"/>
          <p:cNvSpPr txBox="1"/>
          <p:nvPr/>
        </p:nvSpPr>
        <p:spPr>
          <a:xfrm>
            <a:off x="4670825" y="3005775"/>
            <a:ext cx="33927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400">
                <a:solidFill>
                  <a:srgbClr val="93C627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220,000</a:t>
            </a:r>
            <a:endParaRPr/>
          </a:p>
        </p:txBody>
      </p:sp>
      <p:sp>
        <p:nvSpPr>
          <p:cNvPr id="164" name="Google Shape;164;p6"/>
          <p:cNvSpPr txBox="1"/>
          <p:nvPr/>
        </p:nvSpPr>
        <p:spPr>
          <a:xfrm>
            <a:off x="3102315" y="4107702"/>
            <a:ext cx="583162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Total estimated dollars spent in our community during this season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by families who came for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multi-day hockey events</a:t>
            </a:r>
            <a:endParaRPr/>
          </a:p>
        </p:txBody>
      </p:sp>
      <p:pic>
        <p:nvPicPr>
          <p:cNvPr id="165" name="Google Shape;165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27165" y="2931846"/>
            <a:ext cx="543671" cy="1071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dk2"/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7"/>
          <p:cNvSpPr txBox="1"/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4000"/>
              <a:buFont typeface="Century Gothic"/>
              <a:buNone/>
            </a:pPr>
            <a:r>
              <a:rPr lang="en-US"/>
              <a:t>Accomplishments</a:t>
            </a:r>
            <a:endParaRPr/>
          </a:p>
        </p:txBody>
      </p:sp>
      <p:sp>
        <p:nvSpPr>
          <p:cNvPr id="171" name="Google Shape;171;p7"/>
          <p:cNvSpPr txBox="1"/>
          <p:nvPr>
            <p:ph idx="1" type="body"/>
          </p:nvPr>
        </p:nvSpPr>
        <p:spPr>
          <a:xfrm>
            <a:off x="294291" y="2413000"/>
            <a:ext cx="4360006" cy="363220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85750" lvl="1" marL="742950" rtl="0" algn="l">
              <a:spcBef>
                <a:spcPts val="0"/>
              </a:spcBef>
              <a:spcAft>
                <a:spcPts val="0"/>
              </a:spcAft>
              <a:buSzPts val="1600"/>
              <a:buChar char="🞆"/>
            </a:pPr>
            <a:r>
              <a:rPr lang="en-US"/>
              <a:t>Hired Rink Manager</a:t>
            </a:r>
            <a:endParaRPr/>
          </a:p>
          <a:p>
            <a:pPr indent="-285750" lvl="1" marL="742950" rtl="0" algn="l">
              <a:spcBef>
                <a:spcPts val="920"/>
              </a:spcBef>
              <a:spcAft>
                <a:spcPts val="0"/>
              </a:spcAft>
              <a:buSzPts val="1600"/>
              <a:buChar char="🞆"/>
            </a:pPr>
            <a:r>
              <a:rPr lang="en-US"/>
              <a:t>Rebranded rink</a:t>
            </a:r>
            <a:endParaRPr/>
          </a:p>
          <a:p>
            <a:pPr indent="-285750" lvl="1" marL="742950" rtl="0" algn="l">
              <a:spcBef>
                <a:spcPts val="920"/>
              </a:spcBef>
              <a:spcAft>
                <a:spcPts val="0"/>
              </a:spcAft>
              <a:buSzPts val="1600"/>
              <a:buChar char="🞆"/>
            </a:pPr>
            <a:r>
              <a:rPr lang="en-US"/>
              <a:t>Built new public facing website &amp; hockey focused website</a:t>
            </a:r>
            <a:endParaRPr/>
          </a:p>
          <a:p>
            <a:pPr indent="-285750" lvl="1" marL="742950" rtl="0" algn="l">
              <a:spcBef>
                <a:spcPts val="920"/>
              </a:spcBef>
              <a:spcAft>
                <a:spcPts val="0"/>
              </a:spcAft>
              <a:buSzPts val="1600"/>
              <a:buChar char="🞆"/>
            </a:pPr>
            <a:r>
              <a:rPr lang="en-US"/>
              <a:t>First season in Midwest High School Hockey League (MHSHL)</a:t>
            </a:r>
            <a:endParaRPr/>
          </a:p>
          <a:p>
            <a:pPr indent="-285750" lvl="1" marL="742950" rtl="0" algn="l">
              <a:spcBef>
                <a:spcPts val="920"/>
              </a:spcBef>
              <a:spcAft>
                <a:spcPts val="0"/>
              </a:spcAft>
              <a:buSzPts val="1600"/>
              <a:buChar char="🞆"/>
            </a:pPr>
            <a:r>
              <a:rPr lang="en-US"/>
              <a:t>Kicked off “Ask a Hockey Mom” program</a:t>
            </a:r>
            <a:endParaRPr/>
          </a:p>
        </p:txBody>
      </p:sp>
      <p:pic>
        <p:nvPicPr>
          <p:cNvPr descr="A sign in front of a building&#10;&#10;Description automatically generated" id="172" name="Google Shape;172;p7"/>
          <p:cNvPicPr preferRelativeResize="0"/>
          <p:nvPr/>
        </p:nvPicPr>
        <p:blipFill rotWithShape="1">
          <a:blip r:embed="rId3">
            <a:alphaModFix/>
          </a:blip>
          <a:srcRect b="28292" l="29905" r="0" t="17005"/>
          <a:stretch/>
        </p:blipFill>
        <p:spPr>
          <a:xfrm>
            <a:off x="6539540" y="1417638"/>
            <a:ext cx="4623517" cy="48110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8"/>
          <p:cNvSpPr txBox="1"/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4000"/>
              <a:buFont typeface="Century Gothic"/>
              <a:buNone/>
            </a:pPr>
            <a:r>
              <a:rPr lang="en-US"/>
              <a:t>Items for 2020-21 Season</a:t>
            </a:r>
            <a:endParaRPr/>
          </a:p>
        </p:txBody>
      </p:sp>
      <p:sp>
        <p:nvSpPr>
          <p:cNvPr id="178" name="Google Shape;178;p8"/>
          <p:cNvSpPr txBox="1"/>
          <p:nvPr>
            <p:ph idx="1" type="body"/>
          </p:nvPr>
        </p:nvSpPr>
        <p:spPr>
          <a:xfrm>
            <a:off x="902506" y="2222287"/>
            <a:ext cx="6507287" cy="3636511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800"/>
              <a:buChar char="🞆"/>
            </a:pPr>
            <a:r>
              <a:rPr lang="en-US"/>
              <a:t>Phase 3 capital campaign and construction</a:t>
            </a:r>
            <a:endParaRPr/>
          </a:p>
          <a:p>
            <a:pPr indent="-342900" lvl="0" marL="342900" rtl="0" algn="l">
              <a:spcBef>
                <a:spcPts val="960"/>
              </a:spcBef>
              <a:spcAft>
                <a:spcPts val="0"/>
              </a:spcAft>
              <a:buSzPts val="1800"/>
              <a:buChar char="🞆"/>
            </a:pPr>
            <a:r>
              <a:rPr lang="en-US"/>
              <a:t>Policies – review and compile</a:t>
            </a:r>
            <a:endParaRPr/>
          </a:p>
          <a:p>
            <a:pPr indent="-342900" lvl="0" marL="342900" rtl="0" algn="l">
              <a:spcBef>
                <a:spcPts val="960"/>
              </a:spcBef>
              <a:spcAft>
                <a:spcPts val="0"/>
              </a:spcAft>
              <a:buSzPts val="1800"/>
              <a:buChar char="🞆"/>
            </a:pPr>
            <a:r>
              <a:rPr lang="en-US"/>
              <a:t>SafeSport changes – more detail to come</a:t>
            </a:r>
            <a:endParaRPr/>
          </a:p>
          <a:p>
            <a:pPr indent="-342900" lvl="0" marL="342900" rtl="0" algn="l">
              <a:spcBef>
                <a:spcPts val="960"/>
              </a:spcBef>
              <a:spcAft>
                <a:spcPts val="0"/>
              </a:spcAft>
              <a:buSzPts val="1800"/>
              <a:buChar char="🞆"/>
            </a:pPr>
            <a:r>
              <a:rPr lang="en-US"/>
              <a:t>Volunteer hours analysis</a:t>
            </a:r>
            <a:endParaRPr/>
          </a:p>
          <a:p>
            <a:pPr indent="-342900" lvl="0" marL="342900" rtl="0" algn="l">
              <a:spcBef>
                <a:spcPts val="960"/>
              </a:spcBef>
              <a:spcAft>
                <a:spcPts val="0"/>
              </a:spcAft>
              <a:buSzPts val="1800"/>
              <a:buChar char="🞆"/>
            </a:pPr>
            <a:r>
              <a:rPr lang="en-US"/>
              <a:t>Committee goals/responsibilities</a:t>
            </a:r>
            <a:endParaRPr/>
          </a:p>
          <a:p>
            <a:pPr indent="-342900" lvl="0" marL="342900" rtl="0" algn="l">
              <a:spcBef>
                <a:spcPts val="960"/>
              </a:spcBef>
              <a:spcAft>
                <a:spcPts val="0"/>
              </a:spcAft>
              <a:buSzPts val="1800"/>
              <a:buChar char="🞆"/>
            </a:pPr>
            <a:r>
              <a:rPr lang="en-US"/>
              <a:t>Chiller committee</a:t>
            </a:r>
            <a:endParaRPr/>
          </a:p>
        </p:txBody>
      </p:sp>
      <p:pic>
        <p:nvPicPr>
          <p:cNvPr descr="A baseball player holding a bat&#10;&#10;Description automatically generated" id="179" name="Google Shape;17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51004" y="1070898"/>
            <a:ext cx="2717800" cy="478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9"/>
          <p:cNvSpPr/>
          <p:nvPr/>
        </p:nvSpPr>
        <p:spPr>
          <a:xfrm>
            <a:off x="1506828" y="2910625"/>
            <a:ext cx="4778062" cy="2768958"/>
          </a:xfrm>
          <a:prstGeom prst="rect">
            <a:avLst/>
          </a:prstGeom>
          <a:solidFill>
            <a:schemeClr val="accent1"/>
          </a:solidFill>
          <a:ln cap="rnd" cmpd="sng" w="15875">
            <a:solidFill>
              <a:srgbClr val="006DB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5" name="Google Shape;185;p9"/>
          <p:cNvSpPr txBox="1"/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4000"/>
              <a:buFont typeface="Century Gothic"/>
              <a:buNone/>
            </a:pPr>
            <a:r>
              <a:rPr lang="en-US"/>
              <a:t>Why We Do What We Do</a:t>
            </a:r>
            <a:endParaRPr/>
          </a:p>
        </p:txBody>
      </p:sp>
      <p:pic>
        <p:nvPicPr>
          <p:cNvPr id="186" name="Google Shape;18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27598" y="447188"/>
            <a:ext cx="3454400" cy="60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69423" y="3078051"/>
            <a:ext cx="4426576" cy="24727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Quotable">
  <a:themeElements>
    <a:clrScheme name="Custom 1">
      <a:dk1>
        <a:srgbClr val="000000"/>
      </a:dk1>
      <a:lt1>
        <a:srgbClr val="FFFFFF"/>
      </a:lt1>
      <a:dk2>
        <a:srgbClr val="212121"/>
      </a:dk2>
      <a:lt2>
        <a:srgbClr val="636363"/>
      </a:lt2>
      <a:accent1>
        <a:srgbClr val="0096FF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2020-04-20T20:55:27Z</dcterms:created>
  <dc:creator>Sharon Hoerichs</dc:creator>
</cp:coreProperties>
</file>