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Lst>
  <p:sldSz cy="6858000" cx="9144000"/>
  <p:notesSz cx="6858000" cy="9144000"/>
  <p:embeddedFontLst>
    <p:embeddedFont>
      <p:font typeface="Arial Black"/>
      <p:regular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font" Target="fonts/ArialBlack-regular.fntdata"/><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4" name="Google Shape;97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6" name="Google Shape;124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6" name="Shape 1516"/>
        <p:cNvGrpSpPr/>
        <p:nvPr/>
      </p:nvGrpSpPr>
      <p:grpSpPr>
        <a:xfrm>
          <a:off x="0" y="0"/>
          <a:ext cx="0" cy="0"/>
          <a:chOff x="0" y="0"/>
          <a:chExt cx="0" cy="0"/>
        </a:xfrm>
      </p:grpSpPr>
      <p:sp>
        <p:nvSpPr>
          <p:cNvPr id="1517" name="Google Shape;151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8" name="Google Shape;151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3" name="Google Shape;152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8" name="Google Shape;152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p4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534" name="Google Shape;1534;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1" name="Google Shape;184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4" name="Shape 1844"/>
        <p:cNvGrpSpPr/>
        <p:nvPr/>
      </p:nvGrpSpPr>
      <p:grpSpPr>
        <a:xfrm>
          <a:off x="0" y="0"/>
          <a:ext cx="0" cy="0"/>
          <a:chOff x="0" y="0"/>
          <a:chExt cx="0" cy="0"/>
        </a:xfrm>
      </p:grpSpPr>
      <p:sp>
        <p:nvSpPr>
          <p:cNvPr id="1845" name="Google Shape;1845;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6" name="Google Shape;184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0" name="Shape 1850"/>
        <p:cNvGrpSpPr/>
        <p:nvPr/>
      </p:nvGrpSpPr>
      <p:grpSpPr>
        <a:xfrm>
          <a:off x="0" y="0"/>
          <a:ext cx="0" cy="0"/>
          <a:chOff x="0" y="0"/>
          <a:chExt cx="0" cy="0"/>
        </a:xfrm>
      </p:grpSpPr>
      <p:sp>
        <p:nvSpPr>
          <p:cNvPr id="1851" name="Google Shape;1851;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2" name="Google Shape;185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5" name="Shape 1855"/>
        <p:cNvGrpSpPr/>
        <p:nvPr/>
      </p:nvGrpSpPr>
      <p:grpSpPr>
        <a:xfrm>
          <a:off x="0" y="0"/>
          <a:ext cx="0" cy="0"/>
          <a:chOff x="0" y="0"/>
          <a:chExt cx="0" cy="0"/>
        </a:xfrm>
      </p:grpSpPr>
      <p:sp>
        <p:nvSpPr>
          <p:cNvPr id="1856" name="Google Shape;185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7" name="Google Shape;185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0" name="Shape 1860"/>
        <p:cNvGrpSpPr/>
        <p:nvPr/>
      </p:nvGrpSpPr>
      <p:grpSpPr>
        <a:xfrm>
          <a:off x="0" y="0"/>
          <a:ext cx="0" cy="0"/>
          <a:chOff x="0" y="0"/>
          <a:chExt cx="0" cy="0"/>
        </a:xfrm>
      </p:grpSpPr>
      <p:sp>
        <p:nvSpPr>
          <p:cNvPr id="1861" name="Google Shape;1861;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2" name="Google Shape;186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5" name="Shape 1865"/>
        <p:cNvGrpSpPr/>
        <p:nvPr/>
      </p:nvGrpSpPr>
      <p:grpSpPr>
        <a:xfrm>
          <a:off x="0" y="0"/>
          <a:ext cx="0" cy="0"/>
          <a:chOff x="0" y="0"/>
          <a:chExt cx="0" cy="0"/>
        </a:xfrm>
      </p:grpSpPr>
      <p:sp>
        <p:nvSpPr>
          <p:cNvPr id="1866" name="Google Shape;1866;p50: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1867" name="Google Shape;1867;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5" name="Shape 2135"/>
        <p:cNvGrpSpPr/>
        <p:nvPr/>
      </p:nvGrpSpPr>
      <p:grpSpPr>
        <a:xfrm>
          <a:off x="0" y="0"/>
          <a:ext cx="0" cy="0"/>
          <a:chOff x="0" y="0"/>
          <a:chExt cx="0" cy="0"/>
        </a:xfrm>
      </p:grpSpPr>
      <p:sp>
        <p:nvSpPr>
          <p:cNvPr id="2136" name="Google Shape;2136;p51: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2137" name="Google Shape;213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2" name="Shape 2402"/>
        <p:cNvGrpSpPr/>
        <p:nvPr/>
      </p:nvGrpSpPr>
      <p:grpSpPr>
        <a:xfrm>
          <a:off x="0" y="0"/>
          <a:ext cx="0" cy="0"/>
          <a:chOff x="0" y="0"/>
          <a:chExt cx="0" cy="0"/>
        </a:xfrm>
      </p:grpSpPr>
      <p:sp>
        <p:nvSpPr>
          <p:cNvPr id="2403" name="Google Shape;2403;p52: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2404" name="Google Shape;2404;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7" name="Shape 2677"/>
        <p:cNvGrpSpPr/>
        <p:nvPr/>
      </p:nvGrpSpPr>
      <p:grpSpPr>
        <a:xfrm>
          <a:off x="0" y="0"/>
          <a:ext cx="0" cy="0"/>
          <a:chOff x="0" y="0"/>
          <a:chExt cx="0" cy="0"/>
        </a:xfrm>
      </p:grpSpPr>
      <p:sp>
        <p:nvSpPr>
          <p:cNvPr id="2678" name="Google Shape;2678;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9" name="Google Shape;2679;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2" name="Shape 2682"/>
        <p:cNvGrpSpPr/>
        <p:nvPr/>
      </p:nvGrpSpPr>
      <p:grpSpPr>
        <a:xfrm>
          <a:off x="0" y="0"/>
          <a:ext cx="0" cy="0"/>
          <a:chOff x="0" y="0"/>
          <a:chExt cx="0" cy="0"/>
        </a:xfrm>
      </p:grpSpPr>
      <p:sp>
        <p:nvSpPr>
          <p:cNvPr id="2683" name="Google Shape;2683;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4" name="Google Shape;268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7" name="Shape 2687"/>
        <p:cNvGrpSpPr/>
        <p:nvPr/>
      </p:nvGrpSpPr>
      <p:grpSpPr>
        <a:xfrm>
          <a:off x="0" y="0"/>
          <a:ext cx="0" cy="0"/>
          <a:chOff x="0" y="0"/>
          <a:chExt cx="0" cy="0"/>
        </a:xfrm>
      </p:grpSpPr>
      <p:sp>
        <p:nvSpPr>
          <p:cNvPr id="2688" name="Google Shape;2688;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9" name="Google Shape;2689;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2" name="Shape 2692"/>
        <p:cNvGrpSpPr/>
        <p:nvPr/>
      </p:nvGrpSpPr>
      <p:grpSpPr>
        <a:xfrm>
          <a:off x="0" y="0"/>
          <a:ext cx="0" cy="0"/>
          <a:chOff x="0" y="0"/>
          <a:chExt cx="0" cy="0"/>
        </a:xfrm>
      </p:grpSpPr>
      <p:sp>
        <p:nvSpPr>
          <p:cNvPr id="2693" name="Google Shape;2693;p56: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2694" name="Google Shape;2694;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2" name="Shape 2962"/>
        <p:cNvGrpSpPr/>
        <p:nvPr/>
      </p:nvGrpSpPr>
      <p:grpSpPr>
        <a:xfrm>
          <a:off x="0" y="0"/>
          <a:ext cx="0" cy="0"/>
          <a:chOff x="0" y="0"/>
          <a:chExt cx="0" cy="0"/>
        </a:xfrm>
      </p:grpSpPr>
      <p:sp>
        <p:nvSpPr>
          <p:cNvPr id="2963" name="Google Shape;2963;p57: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2964" name="Google Shape;2964;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1" name="Shape 3231"/>
        <p:cNvGrpSpPr/>
        <p:nvPr/>
      </p:nvGrpSpPr>
      <p:grpSpPr>
        <a:xfrm>
          <a:off x="0" y="0"/>
          <a:ext cx="0" cy="0"/>
          <a:chOff x="0" y="0"/>
          <a:chExt cx="0" cy="0"/>
        </a:xfrm>
      </p:grpSpPr>
      <p:sp>
        <p:nvSpPr>
          <p:cNvPr id="3232" name="Google Shape;3232;p58: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3233" name="Google Shape;3233;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2" name="Shape 3502"/>
        <p:cNvGrpSpPr/>
        <p:nvPr/>
      </p:nvGrpSpPr>
      <p:grpSpPr>
        <a:xfrm>
          <a:off x="0" y="0"/>
          <a:ext cx="0" cy="0"/>
          <a:chOff x="0" y="0"/>
          <a:chExt cx="0" cy="0"/>
        </a:xfrm>
      </p:grpSpPr>
      <p:sp>
        <p:nvSpPr>
          <p:cNvPr id="3503" name="Google Shape;3503;p59: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3504" name="Google Shape;3504;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4" name="Shape 3774"/>
        <p:cNvGrpSpPr/>
        <p:nvPr/>
      </p:nvGrpSpPr>
      <p:grpSpPr>
        <a:xfrm>
          <a:off x="0" y="0"/>
          <a:ext cx="0" cy="0"/>
          <a:chOff x="0" y="0"/>
          <a:chExt cx="0" cy="0"/>
        </a:xfrm>
      </p:grpSpPr>
      <p:sp>
        <p:nvSpPr>
          <p:cNvPr id="3775" name="Google Shape;3775;p60: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3776" name="Google Shape;3776;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7" name="Shape 4047"/>
        <p:cNvGrpSpPr/>
        <p:nvPr/>
      </p:nvGrpSpPr>
      <p:grpSpPr>
        <a:xfrm>
          <a:off x="0" y="0"/>
          <a:ext cx="0" cy="0"/>
          <a:chOff x="0" y="0"/>
          <a:chExt cx="0" cy="0"/>
        </a:xfrm>
      </p:grpSpPr>
      <p:sp>
        <p:nvSpPr>
          <p:cNvPr id="4048" name="Google Shape;4048;p61: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4049" name="Google Shape;4049;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2" name="Shape 4322"/>
        <p:cNvGrpSpPr/>
        <p:nvPr/>
      </p:nvGrpSpPr>
      <p:grpSpPr>
        <a:xfrm>
          <a:off x="0" y="0"/>
          <a:ext cx="0" cy="0"/>
          <a:chOff x="0" y="0"/>
          <a:chExt cx="0" cy="0"/>
        </a:xfrm>
      </p:grpSpPr>
      <p:sp>
        <p:nvSpPr>
          <p:cNvPr id="4323" name="Google Shape;4323;p62: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4324" name="Google Shape;4324;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1" name="Shape 4591"/>
        <p:cNvGrpSpPr/>
        <p:nvPr/>
      </p:nvGrpSpPr>
      <p:grpSpPr>
        <a:xfrm>
          <a:off x="0" y="0"/>
          <a:ext cx="0" cy="0"/>
          <a:chOff x="0" y="0"/>
          <a:chExt cx="0" cy="0"/>
        </a:xfrm>
      </p:grpSpPr>
      <p:sp>
        <p:nvSpPr>
          <p:cNvPr id="4592" name="Google Shape;4592;p63: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4593" name="Google Shape;4593;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2" name="Shape 4862"/>
        <p:cNvGrpSpPr/>
        <p:nvPr/>
      </p:nvGrpSpPr>
      <p:grpSpPr>
        <a:xfrm>
          <a:off x="0" y="0"/>
          <a:ext cx="0" cy="0"/>
          <a:chOff x="0" y="0"/>
          <a:chExt cx="0" cy="0"/>
        </a:xfrm>
      </p:grpSpPr>
      <p:sp>
        <p:nvSpPr>
          <p:cNvPr id="4863" name="Google Shape;4863;p64: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4864" name="Google Shape;4864;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4" name="Shape 5134"/>
        <p:cNvGrpSpPr/>
        <p:nvPr/>
      </p:nvGrpSpPr>
      <p:grpSpPr>
        <a:xfrm>
          <a:off x="0" y="0"/>
          <a:ext cx="0" cy="0"/>
          <a:chOff x="0" y="0"/>
          <a:chExt cx="0" cy="0"/>
        </a:xfrm>
      </p:grpSpPr>
      <p:sp>
        <p:nvSpPr>
          <p:cNvPr id="5135" name="Google Shape;5135;p65: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5136" name="Google Shape;5136;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9" name="Shape 5409"/>
        <p:cNvGrpSpPr/>
        <p:nvPr/>
      </p:nvGrpSpPr>
      <p:grpSpPr>
        <a:xfrm>
          <a:off x="0" y="0"/>
          <a:ext cx="0" cy="0"/>
          <a:chOff x="0" y="0"/>
          <a:chExt cx="0" cy="0"/>
        </a:xfrm>
      </p:grpSpPr>
      <p:sp>
        <p:nvSpPr>
          <p:cNvPr id="5410" name="Google Shape;5410;p66: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5411" name="Google Shape;5411;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6" name="Shape 5686"/>
        <p:cNvGrpSpPr/>
        <p:nvPr/>
      </p:nvGrpSpPr>
      <p:grpSpPr>
        <a:xfrm>
          <a:off x="0" y="0"/>
          <a:ext cx="0" cy="0"/>
          <a:chOff x="0" y="0"/>
          <a:chExt cx="0" cy="0"/>
        </a:xfrm>
      </p:grpSpPr>
      <p:sp>
        <p:nvSpPr>
          <p:cNvPr id="5687" name="Google Shape;5687;p67: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5688" name="Google Shape;5688;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2" name="Shape 5962"/>
        <p:cNvGrpSpPr/>
        <p:nvPr/>
      </p:nvGrpSpPr>
      <p:grpSpPr>
        <a:xfrm>
          <a:off x="0" y="0"/>
          <a:ext cx="0" cy="0"/>
          <a:chOff x="0" y="0"/>
          <a:chExt cx="0" cy="0"/>
        </a:xfrm>
      </p:grpSpPr>
      <p:sp>
        <p:nvSpPr>
          <p:cNvPr id="5963" name="Google Shape;5963;p68: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5964" name="Google Shape;5964;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0" name="Shape 6240"/>
        <p:cNvGrpSpPr/>
        <p:nvPr/>
      </p:nvGrpSpPr>
      <p:grpSpPr>
        <a:xfrm>
          <a:off x="0" y="0"/>
          <a:ext cx="0" cy="0"/>
          <a:chOff x="0" y="0"/>
          <a:chExt cx="0" cy="0"/>
        </a:xfrm>
      </p:grpSpPr>
      <p:sp>
        <p:nvSpPr>
          <p:cNvPr id="6241" name="Google Shape;6241;p69: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6242" name="Google Shape;6242;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8" name="Shape 6518"/>
        <p:cNvGrpSpPr/>
        <p:nvPr/>
      </p:nvGrpSpPr>
      <p:grpSpPr>
        <a:xfrm>
          <a:off x="0" y="0"/>
          <a:ext cx="0" cy="0"/>
          <a:chOff x="0" y="0"/>
          <a:chExt cx="0" cy="0"/>
        </a:xfrm>
      </p:grpSpPr>
      <p:sp>
        <p:nvSpPr>
          <p:cNvPr id="6519" name="Google Shape;6519;p70: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6520" name="Google Shape;6520;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7" name="Shape 6787"/>
        <p:cNvGrpSpPr/>
        <p:nvPr/>
      </p:nvGrpSpPr>
      <p:grpSpPr>
        <a:xfrm>
          <a:off x="0" y="0"/>
          <a:ext cx="0" cy="0"/>
          <a:chOff x="0" y="0"/>
          <a:chExt cx="0" cy="0"/>
        </a:xfrm>
      </p:grpSpPr>
      <p:sp>
        <p:nvSpPr>
          <p:cNvPr id="6788" name="Google Shape;6788;p71: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6789" name="Google Shape;6789;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9" name="Shape 7059"/>
        <p:cNvGrpSpPr/>
        <p:nvPr/>
      </p:nvGrpSpPr>
      <p:grpSpPr>
        <a:xfrm>
          <a:off x="0" y="0"/>
          <a:ext cx="0" cy="0"/>
          <a:chOff x="0" y="0"/>
          <a:chExt cx="0" cy="0"/>
        </a:xfrm>
      </p:grpSpPr>
      <p:sp>
        <p:nvSpPr>
          <p:cNvPr id="7060" name="Google Shape;7060;p72: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7061" name="Google Shape;7061;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4" name="Shape 7334"/>
        <p:cNvGrpSpPr/>
        <p:nvPr/>
      </p:nvGrpSpPr>
      <p:grpSpPr>
        <a:xfrm>
          <a:off x="0" y="0"/>
          <a:ext cx="0" cy="0"/>
          <a:chOff x="0" y="0"/>
          <a:chExt cx="0" cy="0"/>
        </a:xfrm>
      </p:grpSpPr>
      <p:sp>
        <p:nvSpPr>
          <p:cNvPr id="7335" name="Google Shape;7335;p73: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7336" name="Google Shape;7336;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2" name="Shape 7612"/>
        <p:cNvGrpSpPr/>
        <p:nvPr/>
      </p:nvGrpSpPr>
      <p:grpSpPr>
        <a:xfrm>
          <a:off x="0" y="0"/>
          <a:ext cx="0" cy="0"/>
          <a:chOff x="0" y="0"/>
          <a:chExt cx="0" cy="0"/>
        </a:xfrm>
      </p:grpSpPr>
      <p:sp>
        <p:nvSpPr>
          <p:cNvPr id="7613" name="Google Shape;7613;p74:notes"/>
          <p:cNvSpPr txBox="1"/>
          <p:nvPr>
            <p:ph idx="1" type="body"/>
          </p:nvPr>
        </p:nvSpPr>
        <p:spPr>
          <a:xfrm>
            <a:off x="685785" y="4343385"/>
            <a:ext cx="5486400" cy="41148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Clr>
                <a:schemeClr val="dk1"/>
              </a:buClr>
              <a:buSzPts val="1400"/>
              <a:buFont typeface="Calibri"/>
              <a:buNone/>
            </a:pPr>
            <a:r>
              <a:t/>
            </a:r>
            <a:endParaRPr sz="1400"/>
          </a:p>
        </p:txBody>
      </p:sp>
      <p:sp>
        <p:nvSpPr>
          <p:cNvPr id="7614" name="Google Shape;7614;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5" name="Shape 7895"/>
        <p:cNvGrpSpPr/>
        <p:nvPr/>
      </p:nvGrpSpPr>
      <p:grpSpPr>
        <a:xfrm>
          <a:off x="0" y="0"/>
          <a:ext cx="0" cy="0"/>
          <a:chOff x="0" y="0"/>
          <a:chExt cx="0" cy="0"/>
        </a:xfrm>
      </p:grpSpPr>
      <p:sp>
        <p:nvSpPr>
          <p:cNvPr id="7896" name="Google Shape;7896;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97" name="Google Shape;7897;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0" name="Shape 7900"/>
        <p:cNvGrpSpPr/>
        <p:nvPr/>
      </p:nvGrpSpPr>
      <p:grpSpPr>
        <a:xfrm>
          <a:off x="0" y="0"/>
          <a:ext cx="0" cy="0"/>
          <a:chOff x="0" y="0"/>
          <a:chExt cx="0" cy="0"/>
        </a:xfrm>
      </p:grpSpPr>
      <p:sp>
        <p:nvSpPr>
          <p:cNvPr id="7901" name="Google Shape;7901;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02" name="Google Shape;7902;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8" name="Shape 8168"/>
        <p:cNvGrpSpPr/>
        <p:nvPr/>
      </p:nvGrpSpPr>
      <p:grpSpPr>
        <a:xfrm>
          <a:off x="0" y="0"/>
          <a:ext cx="0" cy="0"/>
          <a:chOff x="0" y="0"/>
          <a:chExt cx="0" cy="0"/>
        </a:xfrm>
      </p:grpSpPr>
      <p:sp>
        <p:nvSpPr>
          <p:cNvPr id="8169" name="Google Shape;8169;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70" name="Google Shape;8170;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7" name="Shape 8437"/>
        <p:cNvGrpSpPr/>
        <p:nvPr/>
      </p:nvGrpSpPr>
      <p:grpSpPr>
        <a:xfrm>
          <a:off x="0" y="0"/>
          <a:ext cx="0" cy="0"/>
          <a:chOff x="0" y="0"/>
          <a:chExt cx="0" cy="0"/>
        </a:xfrm>
      </p:grpSpPr>
      <p:sp>
        <p:nvSpPr>
          <p:cNvPr id="8438" name="Google Shape;8438;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9" name="Google Shape;8439;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3" name="Shape 8443"/>
        <p:cNvGrpSpPr/>
        <p:nvPr/>
      </p:nvGrpSpPr>
      <p:grpSpPr>
        <a:xfrm>
          <a:off x="0" y="0"/>
          <a:ext cx="0" cy="0"/>
          <a:chOff x="0" y="0"/>
          <a:chExt cx="0" cy="0"/>
        </a:xfrm>
      </p:grpSpPr>
      <p:sp>
        <p:nvSpPr>
          <p:cNvPr id="8444" name="Google Shape;8444;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45" name="Google Shape;8445;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9" name="Shape 8449"/>
        <p:cNvGrpSpPr/>
        <p:nvPr/>
      </p:nvGrpSpPr>
      <p:grpSpPr>
        <a:xfrm>
          <a:off x="0" y="0"/>
          <a:ext cx="0" cy="0"/>
          <a:chOff x="0" y="0"/>
          <a:chExt cx="0" cy="0"/>
        </a:xfrm>
      </p:grpSpPr>
      <p:sp>
        <p:nvSpPr>
          <p:cNvPr id="8450" name="Google Shape;8450;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51" name="Google Shape;8451;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grpSp>
        <p:nvGrpSpPr>
          <p:cNvPr id="25" name="Google Shape;25;p2"/>
          <p:cNvGrpSpPr/>
          <p:nvPr/>
        </p:nvGrpSpPr>
        <p:grpSpPr>
          <a:xfrm>
            <a:off x="319088" y="1752600"/>
            <a:ext cx="8824912" cy="5129213"/>
            <a:chOff x="201" y="1104"/>
            <a:chExt cx="5559" cy="3231"/>
          </a:xfrm>
        </p:grpSpPr>
        <p:sp>
          <p:nvSpPr>
            <p:cNvPr id="26" name="Google Shape;26;p2"/>
            <p:cNvSpPr/>
            <p:nvPr/>
          </p:nvSpPr>
          <p:spPr>
            <a:xfrm>
              <a:off x="210" y="1104"/>
              <a:ext cx="5550" cy="3216"/>
            </a:xfrm>
            <a:custGeom>
              <a:rect b="b" l="l" r="r" t="t"/>
              <a:pathLst>
                <a:path extrusionOk="0" h="3216" w="5550">
                  <a:moveTo>
                    <a:pt x="335" y="0"/>
                  </a:moveTo>
                  <a:lnTo>
                    <a:pt x="333" y="1290"/>
                  </a:lnTo>
                  <a:lnTo>
                    <a:pt x="0" y="1290"/>
                  </a:lnTo>
                  <a:lnTo>
                    <a:pt x="6" y="3210"/>
                  </a:lnTo>
                  <a:lnTo>
                    <a:pt x="5550" y="3216"/>
                  </a:lnTo>
                  <a:lnTo>
                    <a:pt x="5550" y="0"/>
                  </a:lnTo>
                  <a:lnTo>
                    <a:pt x="335" y="0"/>
                  </a:lnTo>
                  <a:close/>
                </a:path>
              </a:pathLst>
            </a:custGeom>
            <a:solidFill>
              <a:schemeClr val="dk1">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7" name="Google Shape;27;p2"/>
            <p:cNvSpPr/>
            <p:nvPr/>
          </p:nvSpPr>
          <p:spPr>
            <a:xfrm>
              <a:off x="528" y="2400"/>
              <a:ext cx="5232" cy="1920"/>
            </a:xfrm>
            <a:custGeom>
              <a:rect b="b" l="l" r="r" t="t"/>
              <a:pathLst>
                <a:path extrusionOk="0" h="2182" w="4897">
                  <a:moveTo>
                    <a:pt x="0" y="0"/>
                  </a:moveTo>
                  <a:lnTo>
                    <a:pt x="0" y="2182"/>
                  </a:lnTo>
                  <a:lnTo>
                    <a:pt x="4897" y="2182"/>
                  </a:lnTo>
                  <a:lnTo>
                    <a:pt x="4897" y="0"/>
                  </a:lnTo>
                  <a:lnTo>
                    <a:pt x="0" y="0"/>
                  </a:lnTo>
                  <a:close/>
                </a:path>
              </a:pathLst>
            </a:custGeom>
            <a:solidFill>
              <a:schemeClr val="dk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8" name="Google Shape;28;p2"/>
            <p:cNvSpPr/>
            <p:nvPr/>
          </p:nvSpPr>
          <p:spPr>
            <a:xfrm>
              <a:off x="201" y="2377"/>
              <a:ext cx="3455" cy="29"/>
            </a:xfrm>
            <a:custGeom>
              <a:rect b="b" l="l" r="r" t="t"/>
              <a:pathLst>
                <a:path extrusionOk="0" h="149" w="5387">
                  <a:moveTo>
                    <a:pt x="0" y="0"/>
                  </a:moveTo>
                  <a:lnTo>
                    <a:pt x="0" y="149"/>
                  </a:lnTo>
                  <a:lnTo>
                    <a:pt x="5387" y="149"/>
                  </a:lnTo>
                  <a:lnTo>
                    <a:pt x="5387" y="0"/>
                  </a:lnTo>
                  <a:lnTo>
                    <a:pt x="0" y="0"/>
                  </a:lnTo>
                  <a:close/>
                </a:path>
              </a:pathLst>
            </a:custGeom>
            <a:gradFill>
              <a:gsLst>
                <a:gs pos="0">
                  <a:srgbClr val="006600">
                    <a:alpha val="0"/>
                  </a:srgbClr>
                </a:gs>
                <a:gs pos="100000">
                  <a:srgbClr val="0054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9" name="Google Shape;29;p2"/>
            <p:cNvSpPr/>
            <p:nvPr/>
          </p:nvSpPr>
          <p:spPr>
            <a:xfrm>
              <a:off x="528" y="1104"/>
              <a:ext cx="4894" cy="29"/>
            </a:xfrm>
            <a:custGeom>
              <a:rect b="b" l="l" r="r" t="t"/>
              <a:pathLst>
                <a:path extrusionOk="0" h="149" w="5387">
                  <a:moveTo>
                    <a:pt x="0" y="0"/>
                  </a:moveTo>
                  <a:lnTo>
                    <a:pt x="0" y="149"/>
                  </a:lnTo>
                  <a:lnTo>
                    <a:pt x="5387" y="149"/>
                  </a:lnTo>
                  <a:lnTo>
                    <a:pt x="5387" y="0"/>
                  </a:lnTo>
                  <a:lnTo>
                    <a:pt x="0" y="0"/>
                  </a:lnTo>
                  <a:close/>
                </a:path>
              </a:pathLst>
            </a:custGeom>
            <a:gradFill>
              <a:gsLst>
                <a:gs pos="0">
                  <a:srgbClr val="006600">
                    <a:alpha val="0"/>
                  </a:srgbClr>
                </a:gs>
                <a:gs pos="100000">
                  <a:srgbClr val="0054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0" name="Google Shape;30;p2"/>
            <p:cNvSpPr/>
            <p:nvPr/>
          </p:nvSpPr>
          <p:spPr>
            <a:xfrm>
              <a:off x="201" y="2377"/>
              <a:ext cx="30" cy="1958"/>
            </a:xfrm>
            <a:custGeom>
              <a:rect b="b" l="l" r="r" t="t"/>
              <a:pathLst>
                <a:path extrusionOk="0" h="1416" w="30">
                  <a:moveTo>
                    <a:pt x="0" y="0"/>
                  </a:moveTo>
                  <a:lnTo>
                    <a:pt x="0" y="1416"/>
                  </a:lnTo>
                  <a:lnTo>
                    <a:pt x="29" y="1416"/>
                  </a:lnTo>
                  <a:lnTo>
                    <a:pt x="30" y="27"/>
                  </a:lnTo>
                  <a:lnTo>
                    <a:pt x="0" y="0"/>
                  </a:lnTo>
                  <a:close/>
                </a:path>
              </a:pathLst>
            </a:custGeom>
            <a:gradFill>
              <a:gsLst>
                <a:gs pos="0">
                  <a:srgbClr val="1F791F"/>
                </a:gs>
                <a:gs pos="100000">
                  <a:srgbClr val="006600">
                    <a:alpha val="0"/>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1" name="Google Shape;31;p2"/>
            <p:cNvSpPr/>
            <p:nvPr/>
          </p:nvSpPr>
          <p:spPr>
            <a:xfrm>
              <a:off x="528" y="1104"/>
              <a:ext cx="29" cy="3225"/>
            </a:xfrm>
            <a:custGeom>
              <a:rect b="b" l="l" r="r" t="t"/>
              <a:pathLst>
                <a:path extrusionOk="0" h="2161" w="29">
                  <a:moveTo>
                    <a:pt x="0" y="0"/>
                  </a:moveTo>
                  <a:lnTo>
                    <a:pt x="0" y="2161"/>
                  </a:lnTo>
                  <a:lnTo>
                    <a:pt x="29" y="2161"/>
                  </a:lnTo>
                  <a:lnTo>
                    <a:pt x="27" y="27"/>
                  </a:lnTo>
                  <a:lnTo>
                    <a:pt x="0" y="0"/>
                  </a:lnTo>
                  <a:close/>
                </a:path>
              </a:pathLst>
            </a:custGeom>
            <a:gradFill>
              <a:gsLst>
                <a:gs pos="0">
                  <a:srgbClr val="1F791F"/>
                </a:gs>
                <a:gs pos="100000">
                  <a:srgbClr val="006600">
                    <a:alpha val="0"/>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sp>
        <p:nvSpPr>
          <p:cNvPr id="32" name="Google Shape;32;p2"/>
          <p:cNvSpPr txBox="1"/>
          <p:nvPr>
            <p:ph type="ctrTitle"/>
          </p:nvPr>
        </p:nvSpPr>
        <p:spPr>
          <a:xfrm>
            <a:off x="990600" y="1905000"/>
            <a:ext cx="7772400" cy="17367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
          <p:cNvSpPr txBox="1"/>
          <p:nvPr>
            <p:ph idx="1" type="subTitle"/>
          </p:nvPr>
        </p:nvSpPr>
        <p:spPr>
          <a:xfrm>
            <a:off x="990600" y="3962400"/>
            <a:ext cx="6781800" cy="1752600"/>
          </a:xfrm>
          <a:prstGeom prst="rect">
            <a:avLst/>
          </a:prstGeom>
          <a:noFill/>
          <a:ln>
            <a:noFill/>
          </a:ln>
        </p:spPr>
        <p:txBody>
          <a:bodyPr anchorCtr="0" anchor="t" bIns="45700" lIns="91425" spcFirstLastPara="1" rIns="91425" wrap="square" tIns="45700">
            <a:noAutofit/>
          </a:bodyPr>
          <a:lstStyle>
            <a:lvl1pPr lvl="0" algn="l">
              <a:spcBef>
                <a:spcPts val="640"/>
              </a:spcBef>
              <a:spcAft>
                <a:spcPts val="0"/>
              </a:spcAft>
              <a:buSzPts val="3200"/>
              <a:buFont typeface="Noto Sans Symbols"/>
              <a:buNone/>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34" name="Google Shape;34;p2"/>
          <p:cNvSpPr txBox="1"/>
          <p:nvPr>
            <p:ph idx="10" type="dt"/>
          </p:nvPr>
        </p:nvSpPr>
        <p:spPr>
          <a:xfrm>
            <a:off x="990600" y="6245225"/>
            <a:ext cx="1901825"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
          <p:cNvSpPr txBox="1"/>
          <p:nvPr>
            <p:ph idx="11" type="ftr"/>
          </p:nvPr>
        </p:nvSpPr>
        <p:spPr>
          <a:xfrm>
            <a:off x="3468688"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
          <p:cNvSpPr txBox="1"/>
          <p:nvPr>
            <p:ph idx="12" type="sldNum"/>
          </p:nvPr>
        </p:nvSpPr>
        <p:spPr>
          <a:xfrm>
            <a:off x="6937375" y="6245225"/>
            <a:ext cx="1901825"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5" name="Shape 85"/>
        <p:cNvGrpSpPr/>
        <p:nvPr/>
      </p:nvGrpSpPr>
      <p:grpSpPr>
        <a:xfrm>
          <a:off x="0" y="0"/>
          <a:ext cx="0" cy="0"/>
          <a:chOff x="0" y="0"/>
          <a:chExt cx="0" cy="0"/>
        </a:xfrm>
      </p:grpSpPr>
      <p:sp>
        <p:nvSpPr>
          <p:cNvPr id="86" name="Google Shape;86;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p:nvPr>
            <p:ph idx="2" type="pic"/>
          </p:nvPr>
        </p:nvSpPr>
        <p:spPr>
          <a:xfrm>
            <a:off x="1792288" y="612775"/>
            <a:ext cx="5486400" cy="4114800"/>
          </a:xfrm>
          <a:prstGeom prst="rect">
            <a:avLst/>
          </a:prstGeom>
          <a:noFill/>
          <a:ln>
            <a:noFill/>
          </a:ln>
        </p:spPr>
      </p:sp>
      <p:sp>
        <p:nvSpPr>
          <p:cNvPr id="88" name="Google Shape;88;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89" name="Google Shape;89;p11"/>
          <p:cNvSpPr txBox="1"/>
          <p:nvPr>
            <p:ph idx="10" type="dt"/>
          </p:nvPr>
        </p:nvSpPr>
        <p:spPr>
          <a:xfrm>
            <a:off x="838200" y="6245225"/>
            <a:ext cx="1901825"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1"/>
          <p:cNvSpPr txBox="1"/>
          <p:nvPr>
            <p:ph idx="11" type="ftr"/>
          </p:nvPr>
        </p:nvSpPr>
        <p:spPr>
          <a:xfrm>
            <a:off x="34290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
          <p:cNvSpPr txBox="1"/>
          <p:nvPr>
            <p:ph idx="12" type="sldNum"/>
          </p:nvPr>
        </p:nvSpPr>
        <p:spPr>
          <a:xfrm>
            <a:off x="6937375" y="6245225"/>
            <a:ext cx="1901825"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12"/>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 type="body"/>
          </p:nvPr>
        </p:nvSpPr>
        <p:spPr>
          <a:xfrm rot="5400000">
            <a:off x="2746375" y="-3175"/>
            <a:ext cx="4191000" cy="800735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5" name="Google Shape;95;p12"/>
          <p:cNvSpPr txBox="1"/>
          <p:nvPr>
            <p:ph idx="10" type="dt"/>
          </p:nvPr>
        </p:nvSpPr>
        <p:spPr>
          <a:xfrm>
            <a:off x="838200" y="6245225"/>
            <a:ext cx="1901825"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
          <p:cNvSpPr txBox="1"/>
          <p:nvPr>
            <p:ph idx="11" type="ftr"/>
          </p:nvPr>
        </p:nvSpPr>
        <p:spPr>
          <a:xfrm>
            <a:off x="34290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
          <p:cNvSpPr txBox="1"/>
          <p:nvPr>
            <p:ph idx="12" type="sldNum"/>
          </p:nvPr>
        </p:nvSpPr>
        <p:spPr>
          <a:xfrm>
            <a:off x="6937375" y="6245225"/>
            <a:ext cx="1901825"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13"/>
          <p:cNvSpPr txBox="1"/>
          <p:nvPr>
            <p:ph type="title"/>
          </p:nvPr>
        </p:nvSpPr>
        <p:spPr>
          <a:xfrm rot="5400000">
            <a:off x="4871244" y="2121694"/>
            <a:ext cx="5851525" cy="209708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 type="body"/>
          </p:nvPr>
        </p:nvSpPr>
        <p:spPr>
          <a:xfrm rot="5400000">
            <a:off x="600869" y="100806"/>
            <a:ext cx="5851525" cy="61388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1" name="Google Shape;101;p13"/>
          <p:cNvSpPr txBox="1"/>
          <p:nvPr>
            <p:ph idx="10" type="dt"/>
          </p:nvPr>
        </p:nvSpPr>
        <p:spPr>
          <a:xfrm>
            <a:off x="838200" y="6245225"/>
            <a:ext cx="1901825"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1" type="ftr"/>
          </p:nvPr>
        </p:nvSpPr>
        <p:spPr>
          <a:xfrm>
            <a:off x="34290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
          <p:cNvSpPr txBox="1"/>
          <p:nvPr>
            <p:ph idx="12" type="sldNum"/>
          </p:nvPr>
        </p:nvSpPr>
        <p:spPr>
          <a:xfrm>
            <a:off x="6937375" y="6245225"/>
            <a:ext cx="1901825"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3"/>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
          <p:cNvSpPr txBox="1"/>
          <p:nvPr>
            <p:ph idx="1" type="body"/>
          </p:nvPr>
        </p:nvSpPr>
        <p:spPr>
          <a:xfrm>
            <a:off x="838200" y="1905000"/>
            <a:ext cx="8007350" cy="4191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0" name="Google Shape;40;p3"/>
          <p:cNvSpPr txBox="1"/>
          <p:nvPr>
            <p:ph idx="10" type="dt"/>
          </p:nvPr>
        </p:nvSpPr>
        <p:spPr>
          <a:xfrm>
            <a:off x="838200" y="6245225"/>
            <a:ext cx="1901825"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
          <p:cNvSpPr txBox="1"/>
          <p:nvPr>
            <p:ph idx="11" type="ftr"/>
          </p:nvPr>
        </p:nvSpPr>
        <p:spPr>
          <a:xfrm>
            <a:off x="34290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
          <p:cNvSpPr txBox="1"/>
          <p:nvPr>
            <p:ph idx="12" type="sldNum"/>
          </p:nvPr>
        </p:nvSpPr>
        <p:spPr>
          <a:xfrm>
            <a:off x="6937375" y="6245225"/>
            <a:ext cx="1901825"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4"/>
          <p:cNvSpPr txBox="1"/>
          <p:nvPr>
            <p:ph idx="10" type="dt"/>
          </p:nvPr>
        </p:nvSpPr>
        <p:spPr>
          <a:xfrm>
            <a:off x="838200" y="6245225"/>
            <a:ext cx="1901825"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
          <p:cNvSpPr txBox="1"/>
          <p:nvPr>
            <p:ph idx="11" type="ftr"/>
          </p:nvPr>
        </p:nvSpPr>
        <p:spPr>
          <a:xfrm>
            <a:off x="34290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
          <p:cNvSpPr txBox="1"/>
          <p:nvPr>
            <p:ph idx="12" type="sldNum"/>
          </p:nvPr>
        </p:nvSpPr>
        <p:spPr>
          <a:xfrm>
            <a:off x="6937375" y="6245225"/>
            <a:ext cx="1901825"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7" name="Shape 47"/>
        <p:cNvGrpSpPr/>
        <p:nvPr/>
      </p:nvGrpSpPr>
      <p:grpSpPr>
        <a:xfrm>
          <a:off x="0" y="0"/>
          <a:ext cx="0" cy="0"/>
          <a:chOff x="0" y="0"/>
          <a:chExt cx="0" cy="0"/>
        </a:xfrm>
      </p:grpSpPr>
      <p:sp>
        <p:nvSpPr>
          <p:cNvPr id="48" name="Google Shape;48;p5"/>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431800" lvl="0" marL="457200" algn="l">
              <a:spcBef>
                <a:spcPts val="0"/>
              </a:spcBef>
              <a:spcAft>
                <a:spcPts val="0"/>
              </a:spcAft>
              <a:buSzPts val="3200"/>
              <a:buChar char="▪"/>
              <a:defRPr/>
            </a:lvl1pPr>
            <a:lvl2pPr indent="-406400" lvl="1" marL="914400" algn="l">
              <a:spcBef>
                <a:spcPts val="0"/>
              </a:spcBef>
              <a:spcAft>
                <a:spcPts val="0"/>
              </a:spcAft>
              <a:buSzPts val="2800"/>
              <a:buChar char="▪"/>
              <a:defRPr/>
            </a:lvl2pPr>
            <a:lvl3pPr indent="-381000" lvl="2" marL="1371600" algn="l">
              <a:spcBef>
                <a:spcPts val="0"/>
              </a:spcBef>
              <a:spcAft>
                <a:spcPts val="0"/>
              </a:spcAft>
              <a:buSzPts val="2400"/>
              <a:buChar char="▪"/>
              <a:defRPr/>
            </a:lvl3pPr>
            <a:lvl4pPr indent="-355600" lvl="3" marL="1828800" algn="l">
              <a:spcBef>
                <a:spcPts val="0"/>
              </a:spcBef>
              <a:spcAft>
                <a:spcPts val="0"/>
              </a:spcAft>
              <a:buSzPts val="2000"/>
              <a:buChar char="▪"/>
              <a:defRPr/>
            </a:lvl4pPr>
            <a:lvl5pPr indent="-355600" lvl="4" marL="2286000" algn="l">
              <a:spcBef>
                <a:spcPts val="0"/>
              </a:spcBef>
              <a:spcAft>
                <a:spcPts val="0"/>
              </a:spcAft>
              <a:buSzPts val="2000"/>
              <a:buChar char="▪"/>
              <a:defRPr/>
            </a:lvl5pPr>
            <a:lvl6pPr indent="-355600" lvl="5" marL="2743200" algn="l">
              <a:spcBef>
                <a:spcPts val="0"/>
              </a:spcBef>
              <a:spcAft>
                <a:spcPts val="0"/>
              </a:spcAft>
              <a:buSzPts val="2000"/>
              <a:buChar char="▪"/>
              <a:defRPr/>
            </a:lvl6pPr>
            <a:lvl7pPr indent="-355600" lvl="6" marL="3200400" algn="l">
              <a:spcBef>
                <a:spcPts val="0"/>
              </a:spcBef>
              <a:spcAft>
                <a:spcPts val="0"/>
              </a:spcAft>
              <a:buSzPts val="2000"/>
              <a:buChar char="▪"/>
              <a:defRPr/>
            </a:lvl7pPr>
            <a:lvl8pPr indent="-355600" lvl="7" marL="3657600" algn="l">
              <a:spcBef>
                <a:spcPts val="0"/>
              </a:spcBef>
              <a:spcAft>
                <a:spcPts val="0"/>
              </a:spcAft>
              <a:buSzPts val="2000"/>
              <a:buChar char="▪"/>
              <a:defRPr/>
            </a:lvl8pPr>
            <a:lvl9pPr indent="-355600" lvl="8" marL="4114800" algn="l">
              <a:spcBef>
                <a:spcPts val="0"/>
              </a:spcBef>
              <a:spcAft>
                <a:spcPts val="0"/>
              </a:spcAft>
              <a:buSzPts val="2000"/>
              <a:buChar char="▪"/>
              <a:defRPr/>
            </a:lvl9pPr>
          </a:lstStyle>
          <a:p/>
        </p:txBody>
      </p:sp>
      <p:sp>
        <p:nvSpPr>
          <p:cNvPr id="50" name="Google Shape;50;p5"/>
          <p:cNvSpPr txBox="1"/>
          <p:nvPr>
            <p:ph idx="12" type="sldNum"/>
          </p:nvPr>
        </p:nvSpPr>
        <p:spPr>
          <a:xfrm>
            <a:off x="8472457" y="6217621"/>
            <a:ext cx="548700" cy="524800"/>
          </a:xfrm>
          <a:prstGeom prst="rect">
            <a:avLst/>
          </a:prstGeom>
          <a:noFill/>
          <a:ln>
            <a:noFill/>
          </a:ln>
        </p:spPr>
        <p:txBody>
          <a:bodyPr anchorCtr="0" anchor="ctr" bIns="91425" lIns="91425" spcFirstLastPara="1" rIns="91425" wrap="square" tIns="91425">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None/>
              <a:defRPr sz="1600"/>
            </a:lvl3pPr>
            <a:lvl4pPr indent="-228600" lvl="3" marL="1828800" algn="l">
              <a:spcBef>
                <a:spcPts val="280"/>
              </a:spcBef>
              <a:spcAft>
                <a:spcPts val="0"/>
              </a:spcAft>
              <a:buSzPts val="140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54" name="Google Shape;54;p6"/>
          <p:cNvSpPr txBox="1"/>
          <p:nvPr>
            <p:ph idx="10" type="dt"/>
          </p:nvPr>
        </p:nvSpPr>
        <p:spPr>
          <a:xfrm>
            <a:off x="838200" y="6245225"/>
            <a:ext cx="1901825"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6"/>
          <p:cNvSpPr txBox="1"/>
          <p:nvPr>
            <p:ph idx="11" type="ftr"/>
          </p:nvPr>
        </p:nvSpPr>
        <p:spPr>
          <a:xfrm>
            <a:off x="34290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
          <p:cNvSpPr txBox="1"/>
          <p:nvPr>
            <p:ph idx="12" type="sldNum"/>
          </p:nvPr>
        </p:nvSpPr>
        <p:spPr>
          <a:xfrm>
            <a:off x="6937375" y="6245225"/>
            <a:ext cx="1901825"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7"/>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 type="body"/>
          </p:nvPr>
        </p:nvSpPr>
        <p:spPr>
          <a:xfrm>
            <a:off x="838200" y="1905000"/>
            <a:ext cx="3927475" cy="41910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60" name="Google Shape;60;p7"/>
          <p:cNvSpPr txBox="1"/>
          <p:nvPr>
            <p:ph idx="2" type="body"/>
          </p:nvPr>
        </p:nvSpPr>
        <p:spPr>
          <a:xfrm>
            <a:off x="4918075" y="1905000"/>
            <a:ext cx="3927475" cy="41910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61" name="Google Shape;61;p7"/>
          <p:cNvSpPr txBox="1"/>
          <p:nvPr>
            <p:ph idx="10" type="dt"/>
          </p:nvPr>
        </p:nvSpPr>
        <p:spPr>
          <a:xfrm>
            <a:off x="838200" y="6245225"/>
            <a:ext cx="1901825"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7"/>
          <p:cNvSpPr txBox="1"/>
          <p:nvPr>
            <p:ph idx="11" type="ftr"/>
          </p:nvPr>
        </p:nvSpPr>
        <p:spPr>
          <a:xfrm>
            <a:off x="34290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
          <p:cNvSpPr txBox="1"/>
          <p:nvPr>
            <p:ph idx="12" type="sldNum"/>
          </p:nvPr>
        </p:nvSpPr>
        <p:spPr>
          <a:xfrm>
            <a:off x="6937375" y="6245225"/>
            <a:ext cx="1901825"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67" name="Google Shape;67;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68" name="Google Shape;68;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69" name="Google Shape;69;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70" name="Google Shape;70;p8"/>
          <p:cNvSpPr txBox="1"/>
          <p:nvPr>
            <p:ph idx="10" type="dt"/>
          </p:nvPr>
        </p:nvSpPr>
        <p:spPr>
          <a:xfrm>
            <a:off x="838200" y="6245225"/>
            <a:ext cx="1901825"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
          <p:cNvSpPr txBox="1"/>
          <p:nvPr>
            <p:ph idx="11" type="ftr"/>
          </p:nvPr>
        </p:nvSpPr>
        <p:spPr>
          <a:xfrm>
            <a:off x="34290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8"/>
          <p:cNvSpPr txBox="1"/>
          <p:nvPr>
            <p:ph idx="12" type="sldNum"/>
          </p:nvPr>
        </p:nvSpPr>
        <p:spPr>
          <a:xfrm>
            <a:off x="6937375" y="6245225"/>
            <a:ext cx="1901825"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9"/>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0" type="dt"/>
          </p:nvPr>
        </p:nvSpPr>
        <p:spPr>
          <a:xfrm>
            <a:off x="838200" y="6245225"/>
            <a:ext cx="1901825"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
          <p:cNvSpPr txBox="1"/>
          <p:nvPr>
            <p:ph idx="11" type="ftr"/>
          </p:nvPr>
        </p:nvSpPr>
        <p:spPr>
          <a:xfrm>
            <a:off x="34290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
          <p:cNvSpPr txBox="1"/>
          <p:nvPr>
            <p:ph idx="12" type="sldNum"/>
          </p:nvPr>
        </p:nvSpPr>
        <p:spPr>
          <a:xfrm>
            <a:off x="6937375" y="6245225"/>
            <a:ext cx="1901825"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81" name="Google Shape;81;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82" name="Google Shape;82;p10"/>
          <p:cNvSpPr txBox="1"/>
          <p:nvPr>
            <p:ph idx="10" type="dt"/>
          </p:nvPr>
        </p:nvSpPr>
        <p:spPr>
          <a:xfrm>
            <a:off x="838200" y="6245225"/>
            <a:ext cx="1901825"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1" type="ftr"/>
          </p:nvPr>
        </p:nvSpPr>
        <p:spPr>
          <a:xfrm>
            <a:off x="34290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0"/>
          <p:cNvSpPr txBox="1"/>
          <p:nvPr>
            <p:ph idx="12" type="sldNum"/>
          </p:nvPr>
        </p:nvSpPr>
        <p:spPr>
          <a:xfrm>
            <a:off x="6937375" y="6245225"/>
            <a:ext cx="1901825"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lt1"/>
                </a:solidFill>
                <a:latin typeface="Arial"/>
                <a:ea typeface="Arial"/>
                <a:cs typeface="Arial"/>
                <a:sym typeface="Arial"/>
              </a:defRPr>
            </a:lvl1pPr>
            <a:lvl2pPr indent="0" lvl="1" marL="0" algn="r">
              <a:spcBef>
                <a:spcPts val="0"/>
              </a:spcBef>
              <a:spcAft>
                <a:spcPts val="0"/>
              </a:spcAft>
              <a:buNone/>
              <a:defRPr sz="1400">
                <a:solidFill>
                  <a:schemeClr val="lt1"/>
                </a:solidFill>
                <a:latin typeface="Arial"/>
                <a:ea typeface="Arial"/>
                <a:cs typeface="Arial"/>
                <a:sym typeface="Arial"/>
              </a:defRPr>
            </a:lvl2pPr>
            <a:lvl3pPr indent="0" lvl="2" marL="0" algn="r">
              <a:spcBef>
                <a:spcPts val="0"/>
              </a:spcBef>
              <a:spcAft>
                <a:spcPts val="0"/>
              </a:spcAft>
              <a:buNone/>
              <a:defRPr sz="1400">
                <a:solidFill>
                  <a:schemeClr val="lt1"/>
                </a:solidFill>
                <a:latin typeface="Arial"/>
                <a:ea typeface="Arial"/>
                <a:cs typeface="Arial"/>
                <a:sym typeface="Arial"/>
              </a:defRPr>
            </a:lvl3pPr>
            <a:lvl4pPr indent="0" lvl="3" marL="0" algn="r">
              <a:spcBef>
                <a:spcPts val="0"/>
              </a:spcBef>
              <a:spcAft>
                <a:spcPts val="0"/>
              </a:spcAft>
              <a:buNone/>
              <a:defRPr sz="1400">
                <a:solidFill>
                  <a:schemeClr val="lt1"/>
                </a:solidFill>
                <a:latin typeface="Arial"/>
                <a:ea typeface="Arial"/>
                <a:cs typeface="Arial"/>
                <a:sym typeface="Arial"/>
              </a:defRPr>
            </a:lvl4pPr>
            <a:lvl5pPr indent="0" lvl="4" marL="0" algn="r">
              <a:spcBef>
                <a:spcPts val="0"/>
              </a:spcBef>
              <a:spcAft>
                <a:spcPts val="0"/>
              </a:spcAft>
              <a:buNone/>
              <a:defRPr sz="1400">
                <a:solidFill>
                  <a:schemeClr val="lt1"/>
                </a:solidFill>
                <a:latin typeface="Arial"/>
                <a:ea typeface="Arial"/>
                <a:cs typeface="Arial"/>
                <a:sym typeface="Arial"/>
              </a:defRPr>
            </a:lvl5pPr>
            <a:lvl6pPr indent="0" lvl="5" marL="0" algn="r">
              <a:spcBef>
                <a:spcPts val="0"/>
              </a:spcBef>
              <a:spcAft>
                <a:spcPts val="0"/>
              </a:spcAft>
              <a:buNone/>
              <a:defRPr sz="1400">
                <a:solidFill>
                  <a:schemeClr val="lt1"/>
                </a:solidFill>
                <a:latin typeface="Arial"/>
                <a:ea typeface="Arial"/>
                <a:cs typeface="Arial"/>
                <a:sym typeface="Arial"/>
              </a:defRPr>
            </a:lvl6pPr>
            <a:lvl7pPr indent="0" lvl="6" marL="0" algn="r">
              <a:spcBef>
                <a:spcPts val="0"/>
              </a:spcBef>
              <a:spcAft>
                <a:spcPts val="0"/>
              </a:spcAft>
              <a:buNone/>
              <a:defRPr sz="1400">
                <a:solidFill>
                  <a:schemeClr val="lt1"/>
                </a:solidFill>
                <a:latin typeface="Arial"/>
                <a:ea typeface="Arial"/>
                <a:cs typeface="Arial"/>
                <a:sym typeface="Arial"/>
              </a:defRPr>
            </a:lvl7pPr>
            <a:lvl8pPr indent="0" lvl="7" marL="0" algn="r">
              <a:spcBef>
                <a:spcPts val="0"/>
              </a:spcBef>
              <a:spcAft>
                <a:spcPts val="0"/>
              </a:spcAft>
              <a:buNone/>
              <a:defRPr sz="1400">
                <a:solidFill>
                  <a:schemeClr val="lt1"/>
                </a:solidFill>
                <a:latin typeface="Arial"/>
                <a:ea typeface="Arial"/>
                <a:cs typeface="Arial"/>
                <a:sym typeface="Arial"/>
              </a:defRPr>
            </a:lvl8pPr>
            <a:lvl9pPr indent="0" lvl="8" marL="0" algn="r">
              <a:spcBef>
                <a:spcPts val="0"/>
              </a:spcBef>
              <a:spcAft>
                <a:spcPts val="0"/>
              </a:spcAft>
              <a:buNone/>
              <a:defRPr sz="14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grpSp>
        <p:nvGrpSpPr>
          <p:cNvPr id="10" name="Google Shape;10;p1"/>
          <p:cNvGrpSpPr/>
          <p:nvPr/>
        </p:nvGrpSpPr>
        <p:grpSpPr>
          <a:xfrm>
            <a:off x="319088" y="1828800"/>
            <a:ext cx="8824912" cy="5029200"/>
            <a:chOff x="201" y="1152"/>
            <a:chExt cx="5559" cy="3168"/>
          </a:xfrm>
        </p:grpSpPr>
        <p:sp>
          <p:nvSpPr>
            <p:cNvPr id="11" name="Google Shape;11;p1"/>
            <p:cNvSpPr/>
            <p:nvPr/>
          </p:nvSpPr>
          <p:spPr>
            <a:xfrm>
              <a:off x="528" y="2909"/>
              <a:ext cx="5232" cy="1411"/>
            </a:xfrm>
            <a:custGeom>
              <a:rect b="b" l="l" r="r" t="t"/>
              <a:pathLst>
                <a:path extrusionOk="0" h="2182" w="4897">
                  <a:moveTo>
                    <a:pt x="0" y="0"/>
                  </a:moveTo>
                  <a:lnTo>
                    <a:pt x="0" y="2182"/>
                  </a:lnTo>
                  <a:lnTo>
                    <a:pt x="4897" y="2182"/>
                  </a:lnTo>
                  <a:lnTo>
                    <a:pt x="4897" y="0"/>
                  </a:lnTo>
                  <a:lnTo>
                    <a:pt x="0" y="0"/>
                  </a:lnTo>
                  <a:close/>
                </a:path>
              </a:pathLst>
            </a:custGeom>
            <a:solidFill>
              <a:schemeClr val="dk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 name="Google Shape;12;p1"/>
            <p:cNvSpPr/>
            <p:nvPr/>
          </p:nvSpPr>
          <p:spPr>
            <a:xfrm>
              <a:off x="210" y="1152"/>
              <a:ext cx="5550" cy="3168"/>
            </a:xfrm>
            <a:custGeom>
              <a:rect b="b" l="l" r="r" t="t"/>
              <a:pathLst>
                <a:path extrusionOk="0" h="3168" w="5550">
                  <a:moveTo>
                    <a:pt x="330" y="1764"/>
                  </a:moveTo>
                  <a:lnTo>
                    <a:pt x="0" y="1764"/>
                  </a:lnTo>
                  <a:lnTo>
                    <a:pt x="0" y="3168"/>
                  </a:lnTo>
                  <a:lnTo>
                    <a:pt x="5550" y="3168"/>
                  </a:lnTo>
                  <a:lnTo>
                    <a:pt x="5550" y="0"/>
                  </a:lnTo>
                  <a:lnTo>
                    <a:pt x="330" y="0"/>
                  </a:lnTo>
                  <a:lnTo>
                    <a:pt x="330" y="1764"/>
                  </a:lnTo>
                  <a:close/>
                </a:path>
              </a:pathLst>
            </a:custGeom>
            <a:solidFill>
              <a:schemeClr val="dk1">
                <a:alpha val="2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 name="Google Shape;13;p1"/>
            <p:cNvSpPr/>
            <p:nvPr/>
          </p:nvSpPr>
          <p:spPr>
            <a:xfrm>
              <a:off x="528" y="2932"/>
              <a:ext cx="5232" cy="1388"/>
            </a:xfrm>
            <a:custGeom>
              <a:rect b="b" l="l" r="r" t="t"/>
              <a:pathLst>
                <a:path extrusionOk="0" h="2182" w="4897">
                  <a:moveTo>
                    <a:pt x="0" y="0"/>
                  </a:moveTo>
                  <a:lnTo>
                    <a:pt x="0" y="2182"/>
                  </a:lnTo>
                  <a:lnTo>
                    <a:pt x="4897" y="2182"/>
                  </a:lnTo>
                  <a:lnTo>
                    <a:pt x="4897" y="0"/>
                  </a:lnTo>
                  <a:lnTo>
                    <a:pt x="0" y="0"/>
                  </a:lnTo>
                  <a:close/>
                </a:path>
              </a:pathLst>
            </a:custGeom>
            <a:solidFill>
              <a:schemeClr val="accent2">
                <a:alpha val="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4" name="Google Shape;14;p1"/>
            <p:cNvSpPr/>
            <p:nvPr/>
          </p:nvSpPr>
          <p:spPr>
            <a:xfrm>
              <a:off x="528" y="1152"/>
              <a:ext cx="4607" cy="29"/>
            </a:xfrm>
            <a:custGeom>
              <a:rect b="b" l="l" r="r" t="t"/>
              <a:pathLst>
                <a:path extrusionOk="0" h="149" w="5387">
                  <a:moveTo>
                    <a:pt x="0" y="0"/>
                  </a:moveTo>
                  <a:lnTo>
                    <a:pt x="0" y="149"/>
                  </a:lnTo>
                  <a:lnTo>
                    <a:pt x="5387" y="149"/>
                  </a:lnTo>
                  <a:lnTo>
                    <a:pt x="5387" y="0"/>
                  </a:lnTo>
                  <a:lnTo>
                    <a:pt x="0" y="0"/>
                  </a:lnTo>
                  <a:close/>
                </a:path>
              </a:pathLst>
            </a:custGeom>
            <a:gradFill>
              <a:gsLst>
                <a:gs pos="0">
                  <a:srgbClr val="006600">
                    <a:alpha val="0"/>
                  </a:srgbClr>
                </a:gs>
                <a:gs pos="100000">
                  <a:srgbClr val="0054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5" name="Google Shape;15;p1"/>
            <p:cNvSpPr/>
            <p:nvPr/>
          </p:nvSpPr>
          <p:spPr>
            <a:xfrm>
              <a:off x="528" y="1152"/>
              <a:ext cx="29" cy="1785"/>
            </a:xfrm>
            <a:custGeom>
              <a:rect b="b" l="l" r="r" t="t"/>
              <a:pathLst>
                <a:path extrusionOk="0" h="2161" w="29">
                  <a:moveTo>
                    <a:pt x="0" y="0"/>
                  </a:moveTo>
                  <a:lnTo>
                    <a:pt x="0" y="2161"/>
                  </a:lnTo>
                  <a:lnTo>
                    <a:pt x="29" y="2161"/>
                  </a:lnTo>
                  <a:lnTo>
                    <a:pt x="27" y="27"/>
                  </a:lnTo>
                  <a:lnTo>
                    <a:pt x="0" y="0"/>
                  </a:lnTo>
                  <a:close/>
                </a:path>
              </a:pathLst>
            </a:custGeom>
            <a:gradFill>
              <a:gsLst>
                <a:gs pos="0">
                  <a:srgbClr val="1F791F"/>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6" name="Google Shape;16;p1"/>
            <p:cNvSpPr/>
            <p:nvPr/>
          </p:nvSpPr>
          <p:spPr>
            <a:xfrm>
              <a:off x="527" y="2904"/>
              <a:ext cx="29" cy="1416"/>
            </a:xfrm>
            <a:custGeom>
              <a:rect b="b" l="l" r="r" t="t"/>
              <a:pathLst>
                <a:path extrusionOk="0" h="1416" w="29">
                  <a:moveTo>
                    <a:pt x="0" y="1416"/>
                  </a:moveTo>
                  <a:lnTo>
                    <a:pt x="29" y="1416"/>
                  </a:lnTo>
                  <a:lnTo>
                    <a:pt x="28" y="24"/>
                  </a:lnTo>
                  <a:lnTo>
                    <a:pt x="0" y="0"/>
                  </a:lnTo>
                  <a:lnTo>
                    <a:pt x="0" y="1416"/>
                  </a:lnTo>
                  <a:close/>
                </a:path>
              </a:pathLst>
            </a:custGeom>
            <a:gradFill>
              <a:gsLst>
                <a:gs pos="0">
                  <a:srgbClr val="1F791F"/>
                </a:gs>
                <a:gs pos="100000">
                  <a:srgbClr val="006600">
                    <a:alpha val="0"/>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 name="Google Shape;17;p1"/>
            <p:cNvSpPr/>
            <p:nvPr/>
          </p:nvSpPr>
          <p:spPr>
            <a:xfrm>
              <a:off x="201" y="2904"/>
              <a:ext cx="2879" cy="29"/>
            </a:xfrm>
            <a:custGeom>
              <a:rect b="b" l="l" r="r" t="t"/>
              <a:pathLst>
                <a:path extrusionOk="0" h="149" w="5387">
                  <a:moveTo>
                    <a:pt x="0" y="0"/>
                  </a:moveTo>
                  <a:lnTo>
                    <a:pt x="0" y="149"/>
                  </a:lnTo>
                  <a:lnTo>
                    <a:pt x="5387" y="149"/>
                  </a:lnTo>
                  <a:lnTo>
                    <a:pt x="5387" y="0"/>
                  </a:lnTo>
                  <a:lnTo>
                    <a:pt x="0" y="0"/>
                  </a:lnTo>
                  <a:close/>
                </a:path>
              </a:pathLst>
            </a:custGeom>
            <a:gradFill>
              <a:gsLst>
                <a:gs pos="0">
                  <a:srgbClr val="006600">
                    <a:alpha val="0"/>
                  </a:srgbClr>
                </a:gs>
                <a:gs pos="100000">
                  <a:srgbClr val="0054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 name="Google Shape;18;p1"/>
            <p:cNvSpPr/>
            <p:nvPr/>
          </p:nvSpPr>
          <p:spPr>
            <a:xfrm>
              <a:off x="201" y="2904"/>
              <a:ext cx="30" cy="1416"/>
            </a:xfrm>
            <a:custGeom>
              <a:rect b="b" l="l" r="r" t="t"/>
              <a:pathLst>
                <a:path extrusionOk="0" h="1416" w="30">
                  <a:moveTo>
                    <a:pt x="0" y="0"/>
                  </a:moveTo>
                  <a:lnTo>
                    <a:pt x="0" y="1416"/>
                  </a:lnTo>
                  <a:lnTo>
                    <a:pt x="29" y="1416"/>
                  </a:lnTo>
                  <a:lnTo>
                    <a:pt x="30" y="27"/>
                  </a:lnTo>
                  <a:lnTo>
                    <a:pt x="0" y="0"/>
                  </a:lnTo>
                  <a:close/>
                </a:path>
              </a:pathLst>
            </a:custGeom>
            <a:gradFill>
              <a:gsLst>
                <a:gs pos="0">
                  <a:srgbClr val="1F791F"/>
                </a:gs>
                <a:gs pos="100000">
                  <a:srgbClr val="006600">
                    <a:alpha val="9803"/>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sp>
        <p:nvSpPr>
          <p:cNvPr id="19" name="Google Shape;19;p1"/>
          <p:cNvSpPr txBox="1"/>
          <p:nvPr>
            <p:ph idx="10" type="dt"/>
          </p:nvPr>
        </p:nvSpPr>
        <p:spPr>
          <a:xfrm>
            <a:off x="838200" y="6245225"/>
            <a:ext cx="1901825"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0" name="Google Shape;20;p1"/>
          <p:cNvSpPr txBox="1"/>
          <p:nvPr>
            <p:ph idx="11" type="ftr"/>
          </p:nvPr>
        </p:nvSpPr>
        <p:spPr>
          <a:xfrm>
            <a:off x="3429000" y="6245225"/>
            <a:ext cx="28956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4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1" name="Google Shape;21;p1"/>
          <p:cNvSpPr txBox="1"/>
          <p:nvPr>
            <p:ph idx="12" type="sldNum"/>
          </p:nvPr>
        </p:nvSpPr>
        <p:spPr>
          <a:xfrm>
            <a:off x="6937375" y="6245225"/>
            <a:ext cx="1901825"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u="none">
                <a:solidFill>
                  <a:schemeClr val="lt1"/>
                </a:solidFill>
                <a:latin typeface="Arial"/>
                <a:ea typeface="Arial"/>
                <a:cs typeface="Arial"/>
                <a:sym typeface="Arial"/>
              </a:defRPr>
            </a:lvl1pPr>
            <a:lvl2pPr indent="0" lvl="1" marL="0" marR="0" rtl="0" algn="r">
              <a:spcBef>
                <a:spcPts val="0"/>
              </a:spcBef>
              <a:spcAft>
                <a:spcPts val="0"/>
              </a:spcAft>
              <a:buNone/>
              <a:defRPr b="0" sz="1400" u="none">
                <a:solidFill>
                  <a:schemeClr val="lt1"/>
                </a:solidFill>
                <a:latin typeface="Arial"/>
                <a:ea typeface="Arial"/>
                <a:cs typeface="Arial"/>
                <a:sym typeface="Arial"/>
              </a:defRPr>
            </a:lvl2pPr>
            <a:lvl3pPr indent="0" lvl="2" marL="0" marR="0" rtl="0" algn="r">
              <a:spcBef>
                <a:spcPts val="0"/>
              </a:spcBef>
              <a:spcAft>
                <a:spcPts val="0"/>
              </a:spcAft>
              <a:buNone/>
              <a:defRPr b="0" sz="1400" u="none">
                <a:solidFill>
                  <a:schemeClr val="lt1"/>
                </a:solidFill>
                <a:latin typeface="Arial"/>
                <a:ea typeface="Arial"/>
                <a:cs typeface="Arial"/>
                <a:sym typeface="Arial"/>
              </a:defRPr>
            </a:lvl3pPr>
            <a:lvl4pPr indent="0" lvl="3" marL="0" marR="0" rtl="0" algn="r">
              <a:spcBef>
                <a:spcPts val="0"/>
              </a:spcBef>
              <a:spcAft>
                <a:spcPts val="0"/>
              </a:spcAft>
              <a:buNone/>
              <a:defRPr b="0" sz="1400" u="none">
                <a:solidFill>
                  <a:schemeClr val="lt1"/>
                </a:solidFill>
                <a:latin typeface="Arial"/>
                <a:ea typeface="Arial"/>
                <a:cs typeface="Arial"/>
                <a:sym typeface="Arial"/>
              </a:defRPr>
            </a:lvl4pPr>
            <a:lvl5pPr indent="0" lvl="4" marL="0" marR="0" rtl="0" algn="r">
              <a:spcBef>
                <a:spcPts val="0"/>
              </a:spcBef>
              <a:spcAft>
                <a:spcPts val="0"/>
              </a:spcAft>
              <a:buNone/>
              <a:defRPr b="0" sz="1400" u="none">
                <a:solidFill>
                  <a:schemeClr val="lt1"/>
                </a:solidFill>
                <a:latin typeface="Arial"/>
                <a:ea typeface="Arial"/>
                <a:cs typeface="Arial"/>
                <a:sym typeface="Arial"/>
              </a:defRPr>
            </a:lvl5pPr>
            <a:lvl6pPr indent="0" lvl="5" marL="0" marR="0" rtl="0" algn="r">
              <a:spcBef>
                <a:spcPts val="0"/>
              </a:spcBef>
              <a:spcAft>
                <a:spcPts val="0"/>
              </a:spcAft>
              <a:buNone/>
              <a:defRPr b="0" sz="1400" u="none">
                <a:solidFill>
                  <a:schemeClr val="lt1"/>
                </a:solidFill>
                <a:latin typeface="Arial"/>
                <a:ea typeface="Arial"/>
                <a:cs typeface="Arial"/>
                <a:sym typeface="Arial"/>
              </a:defRPr>
            </a:lvl6pPr>
            <a:lvl7pPr indent="0" lvl="6" marL="0" marR="0" rtl="0" algn="r">
              <a:spcBef>
                <a:spcPts val="0"/>
              </a:spcBef>
              <a:spcAft>
                <a:spcPts val="0"/>
              </a:spcAft>
              <a:buNone/>
              <a:defRPr b="0" sz="1400" u="none">
                <a:solidFill>
                  <a:schemeClr val="lt1"/>
                </a:solidFill>
                <a:latin typeface="Arial"/>
                <a:ea typeface="Arial"/>
                <a:cs typeface="Arial"/>
                <a:sym typeface="Arial"/>
              </a:defRPr>
            </a:lvl7pPr>
            <a:lvl8pPr indent="0" lvl="7" marL="0" marR="0" rtl="0" algn="r">
              <a:spcBef>
                <a:spcPts val="0"/>
              </a:spcBef>
              <a:spcAft>
                <a:spcPts val="0"/>
              </a:spcAft>
              <a:buNone/>
              <a:defRPr b="0" sz="1400" u="none">
                <a:solidFill>
                  <a:schemeClr val="lt1"/>
                </a:solidFill>
                <a:latin typeface="Arial"/>
                <a:ea typeface="Arial"/>
                <a:cs typeface="Arial"/>
                <a:sym typeface="Arial"/>
              </a:defRPr>
            </a:lvl8pPr>
            <a:lvl9pPr indent="0" lvl="8" marL="0" marR="0" rtl="0" algn="r">
              <a:spcBef>
                <a:spcPts val="0"/>
              </a:spcBef>
              <a:spcAft>
                <a:spcPts val="0"/>
              </a:spcAft>
              <a:buNone/>
              <a:defRPr b="0" sz="14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1"/>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4400" u="none" cap="none" strike="noStrike">
                <a:solidFill>
                  <a:schemeClr val="lt2"/>
                </a:solidFill>
                <a:latin typeface="Arial Black"/>
                <a:ea typeface="Arial Black"/>
                <a:cs typeface="Arial Black"/>
                <a:sym typeface="Arial Black"/>
              </a:defRPr>
            </a:lvl1pPr>
            <a:lvl2pPr lvl="1" marR="0" rtl="0" algn="l">
              <a:spcBef>
                <a:spcPts val="0"/>
              </a:spcBef>
              <a:spcAft>
                <a:spcPts val="0"/>
              </a:spcAft>
              <a:buSzPts val="1400"/>
              <a:buNone/>
              <a:defRPr b="1" i="0" sz="4400" u="none" cap="none" strike="noStrike">
                <a:solidFill>
                  <a:schemeClr val="lt2"/>
                </a:solidFill>
                <a:latin typeface="Arial Black"/>
                <a:ea typeface="Arial Black"/>
                <a:cs typeface="Arial Black"/>
                <a:sym typeface="Arial Black"/>
              </a:defRPr>
            </a:lvl2pPr>
            <a:lvl3pPr lvl="2" marR="0" rtl="0" algn="l">
              <a:spcBef>
                <a:spcPts val="0"/>
              </a:spcBef>
              <a:spcAft>
                <a:spcPts val="0"/>
              </a:spcAft>
              <a:buSzPts val="1400"/>
              <a:buNone/>
              <a:defRPr b="1" i="0" sz="4400" u="none" cap="none" strike="noStrike">
                <a:solidFill>
                  <a:schemeClr val="lt2"/>
                </a:solidFill>
                <a:latin typeface="Arial Black"/>
                <a:ea typeface="Arial Black"/>
                <a:cs typeface="Arial Black"/>
                <a:sym typeface="Arial Black"/>
              </a:defRPr>
            </a:lvl3pPr>
            <a:lvl4pPr lvl="3" marR="0" rtl="0" algn="l">
              <a:spcBef>
                <a:spcPts val="0"/>
              </a:spcBef>
              <a:spcAft>
                <a:spcPts val="0"/>
              </a:spcAft>
              <a:buSzPts val="1400"/>
              <a:buNone/>
              <a:defRPr b="1" i="0" sz="4400" u="none" cap="none" strike="noStrike">
                <a:solidFill>
                  <a:schemeClr val="lt2"/>
                </a:solidFill>
                <a:latin typeface="Arial Black"/>
                <a:ea typeface="Arial Black"/>
                <a:cs typeface="Arial Black"/>
                <a:sym typeface="Arial Black"/>
              </a:defRPr>
            </a:lvl4pPr>
            <a:lvl5pPr lvl="4" marR="0" rtl="0" algn="l">
              <a:spcBef>
                <a:spcPts val="0"/>
              </a:spcBef>
              <a:spcAft>
                <a:spcPts val="0"/>
              </a:spcAft>
              <a:buSzPts val="1400"/>
              <a:buNone/>
              <a:defRPr b="1" i="0" sz="4400" u="none" cap="none" strike="noStrike">
                <a:solidFill>
                  <a:schemeClr val="lt2"/>
                </a:solidFill>
                <a:latin typeface="Arial Black"/>
                <a:ea typeface="Arial Black"/>
                <a:cs typeface="Arial Black"/>
                <a:sym typeface="Arial Black"/>
              </a:defRPr>
            </a:lvl5pPr>
            <a:lvl6pPr lvl="5" marR="0" rtl="0" algn="l">
              <a:spcBef>
                <a:spcPts val="0"/>
              </a:spcBef>
              <a:spcAft>
                <a:spcPts val="0"/>
              </a:spcAft>
              <a:buSzPts val="1400"/>
              <a:buNone/>
              <a:defRPr b="1" i="0" sz="4400" u="none" cap="none" strike="noStrike">
                <a:solidFill>
                  <a:schemeClr val="lt2"/>
                </a:solidFill>
                <a:latin typeface="Arial Black"/>
                <a:ea typeface="Arial Black"/>
                <a:cs typeface="Arial Black"/>
                <a:sym typeface="Arial Black"/>
              </a:defRPr>
            </a:lvl6pPr>
            <a:lvl7pPr lvl="6" marR="0" rtl="0" algn="l">
              <a:spcBef>
                <a:spcPts val="0"/>
              </a:spcBef>
              <a:spcAft>
                <a:spcPts val="0"/>
              </a:spcAft>
              <a:buSzPts val="1400"/>
              <a:buNone/>
              <a:defRPr b="1" i="0" sz="4400" u="none" cap="none" strike="noStrike">
                <a:solidFill>
                  <a:schemeClr val="lt2"/>
                </a:solidFill>
                <a:latin typeface="Arial Black"/>
                <a:ea typeface="Arial Black"/>
                <a:cs typeface="Arial Black"/>
                <a:sym typeface="Arial Black"/>
              </a:defRPr>
            </a:lvl7pPr>
            <a:lvl8pPr lvl="7" marR="0" rtl="0" algn="l">
              <a:spcBef>
                <a:spcPts val="0"/>
              </a:spcBef>
              <a:spcAft>
                <a:spcPts val="0"/>
              </a:spcAft>
              <a:buSzPts val="1400"/>
              <a:buNone/>
              <a:defRPr b="1" i="0" sz="4400" u="none" cap="none" strike="noStrike">
                <a:solidFill>
                  <a:schemeClr val="lt2"/>
                </a:solidFill>
                <a:latin typeface="Arial Black"/>
                <a:ea typeface="Arial Black"/>
                <a:cs typeface="Arial Black"/>
                <a:sym typeface="Arial Black"/>
              </a:defRPr>
            </a:lvl8pPr>
            <a:lvl9pPr lvl="8" marR="0" rtl="0" algn="l">
              <a:spcBef>
                <a:spcPts val="0"/>
              </a:spcBef>
              <a:spcAft>
                <a:spcPts val="0"/>
              </a:spcAft>
              <a:buSzPts val="1400"/>
              <a:buNone/>
              <a:defRPr b="1" i="0" sz="4400" u="none" cap="none" strike="noStrike">
                <a:solidFill>
                  <a:schemeClr val="lt2"/>
                </a:solidFill>
                <a:latin typeface="Arial Black"/>
                <a:ea typeface="Arial Black"/>
                <a:cs typeface="Arial Black"/>
                <a:sym typeface="Arial Black"/>
              </a:defRPr>
            </a:lvl9pPr>
          </a:lstStyle>
          <a:p/>
        </p:txBody>
      </p:sp>
      <p:sp>
        <p:nvSpPr>
          <p:cNvPr id="23" name="Google Shape;23;p1"/>
          <p:cNvSpPr txBox="1"/>
          <p:nvPr>
            <p:ph idx="1" type="body"/>
          </p:nvPr>
        </p:nvSpPr>
        <p:spPr>
          <a:xfrm>
            <a:off x="838200" y="1905000"/>
            <a:ext cx="8007350" cy="41910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hlink"/>
              </a:buClr>
              <a:buSzPts val="3200"/>
              <a:buFont typeface="Noto Sans Symbols"/>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accent2"/>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2"/>
              </a:buClr>
              <a:buSzPts val="2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type="ctrTitle"/>
          </p:nvPr>
        </p:nvSpPr>
        <p:spPr>
          <a:xfrm>
            <a:off x="990600" y="1905000"/>
            <a:ext cx="7772400" cy="17367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Darien Lacrosse</a:t>
            </a:r>
            <a:br>
              <a:rPr lang="en-US"/>
            </a:br>
            <a:endParaRPr/>
          </a:p>
        </p:txBody>
      </p:sp>
      <p:sp>
        <p:nvSpPr>
          <p:cNvPr id="109" name="Google Shape;109;p14"/>
          <p:cNvSpPr txBox="1"/>
          <p:nvPr>
            <p:ph idx="1" type="subTitle"/>
          </p:nvPr>
        </p:nvSpPr>
        <p:spPr>
          <a:xfrm>
            <a:off x="990600" y="3276600"/>
            <a:ext cx="6781800" cy="1752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200"/>
              <a:buNone/>
            </a:pPr>
            <a:r>
              <a:rPr lang="en-US"/>
              <a:t>Offensive Sets &amp; Concepts</a:t>
            </a:r>
            <a:endParaRPr/>
          </a:p>
          <a:p>
            <a:pPr indent="0" lvl="0" marL="0" rtl="0" algn="l">
              <a:spcBef>
                <a:spcPts val="640"/>
              </a:spcBef>
              <a:spcAft>
                <a:spcPts val="0"/>
              </a:spcAft>
              <a:buSzPts val="3200"/>
              <a:buNone/>
            </a:pPr>
            <a:r>
              <a:rPr i="1" lang="en-US"/>
              <a:t>100 / 400 / 200 / SPREAD 200 /300 / 114</a:t>
            </a:r>
            <a:endParaRPr/>
          </a:p>
          <a:p>
            <a:pPr indent="0" lvl="0" marL="0" rtl="0" algn="l">
              <a:spcBef>
                <a:spcPts val="640"/>
              </a:spcBef>
              <a:spcAft>
                <a:spcPts val="0"/>
              </a:spcAft>
              <a:buSzPts val="3200"/>
              <a:buNone/>
            </a:pPr>
            <a:r>
              <a:t/>
            </a:r>
            <a:endParaRPr i="1"/>
          </a:p>
          <a:p>
            <a:pPr indent="0" lvl="0" marL="0" rtl="0" algn="l">
              <a:spcBef>
                <a:spcPts val="640"/>
              </a:spcBef>
              <a:spcAft>
                <a:spcPts val="0"/>
              </a:spcAft>
              <a:buSzPts val="3200"/>
              <a:buNone/>
            </a:pPr>
            <a:r>
              <a:t/>
            </a:r>
            <a:endParaRPr i="1"/>
          </a:p>
          <a:p>
            <a:pPr indent="0" lvl="0" marL="0" rtl="0" algn="l">
              <a:spcBef>
                <a:spcPts val="640"/>
              </a:spcBef>
              <a:spcAft>
                <a:spcPts val="0"/>
              </a:spcAft>
              <a:buSzPts val="3200"/>
              <a:buNone/>
            </a:pPr>
            <a:r>
              <a:rPr i="1" lang="en-US"/>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p:nvPr/>
        </p:nvSpPr>
        <p:spPr>
          <a:xfrm>
            <a:off x="4114800" y="1905000"/>
            <a:ext cx="990600" cy="990600"/>
          </a:xfrm>
          <a:prstGeom prst="triangle">
            <a:avLst>
              <a:gd fmla="val 50000" name="adj"/>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96" name="Google Shape;196;p23"/>
          <p:cNvSpPr/>
          <p:nvPr/>
        </p:nvSpPr>
        <p:spPr>
          <a:xfrm>
            <a:off x="3810000" y="1752600"/>
            <a:ext cx="1600200" cy="1676400"/>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59" y="10800"/>
                </a:moveTo>
                <a:cubicBezTo>
                  <a:pt x="959" y="16235"/>
                  <a:pt x="5365" y="20641"/>
                  <a:pt x="10800" y="20641"/>
                </a:cubicBezTo>
                <a:cubicBezTo>
                  <a:pt x="16235" y="20641"/>
                  <a:pt x="20641" y="16235"/>
                  <a:pt x="20641" y="10800"/>
                </a:cubicBezTo>
                <a:cubicBezTo>
                  <a:pt x="20641" y="5365"/>
                  <a:pt x="16235" y="959"/>
                  <a:pt x="10800" y="959"/>
                </a:cubicBezTo>
                <a:cubicBezTo>
                  <a:pt x="5365" y="959"/>
                  <a:pt x="959" y="5365"/>
                  <a:pt x="959" y="10800"/>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97" name="Google Shape;197;p23"/>
          <p:cNvSpPr txBox="1"/>
          <p:nvPr/>
        </p:nvSpPr>
        <p:spPr>
          <a:xfrm>
            <a:off x="4267200" y="6096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A1</a:t>
            </a:r>
            <a:endParaRPr/>
          </a:p>
        </p:txBody>
      </p:sp>
      <p:sp>
        <p:nvSpPr>
          <p:cNvPr id="198" name="Google Shape;198;p23"/>
          <p:cNvSpPr txBox="1"/>
          <p:nvPr/>
        </p:nvSpPr>
        <p:spPr>
          <a:xfrm>
            <a:off x="2133600" y="34290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A3</a:t>
            </a:r>
            <a:endParaRPr/>
          </a:p>
        </p:txBody>
      </p:sp>
      <p:sp>
        <p:nvSpPr>
          <p:cNvPr id="199" name="Google Shape;199;p23"/>
          <p:cNvSpPr txBox="1"/>
          <p:nvPr/>
        </p:nvSpPr>
        <p:spPr>
          <a:xfrm>
            <a:off x="6248400" y="34290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A2</a:t>
            </a:r>
            <a:endParaRPr/>
          </a:p>
        </p:txBody>
      </p:sp>
      <p:sp>
        <p:nvSpPr>
          <p:cNvPr id="200" name="Google Shape;200;p23"/>
          <p:cNvSpPr txBox="1"/>
          <p:nvPr/>
        </p:nvSpPr>
        <p:spPr>
          <a:xfrm>
            <a:off x="2667000" y="54864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M3</a:t>
            </a:r>
            <a:endParaRPr/>
          </a:p>
        </p:txBody>
      </p:sp>
      <p:sp>
        <p:nvSpPr>
          <p:cNvPr id="201" name="Google Shape;201;p23"/>
          <p:cNvSpPr txBox="1"/>
          <p:nvPr/>
        </p:nvSpPr>
        <p:spPr>
          <a:xfrm>
            <a:off x="5638800" y="55626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M2</a:t>
            </a:r>
            <a:endParaRPr/>
          </a:p>
        </p:txBody>
      </p:sp>
      <p:sp>
        <p:nvSpPr>
          <p:cNvPr id="202" name="Google Shape;202;p23"/>
          <p:cNvSpPr txBox="1"/>
          <p:nvPr/>
        </p:nvSpPr>
        <p:spPr>
          <a:xfrm>
            <a:off x="4267200" y="37338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M1</a:t>
            </a:r>
            <a:endParaRPr/>
          </a:p>
        </p:txBody>
      </p:sp>
      <p:cxnSp>
        <p:nvCxnSpPr>
          <p:cNvPr id="203" name="Google Shape;203;p23"/>
          <p:cNvCxnSpPr/>
          <p:nvPr/>
        </p:nvCxnSpPr>
        <p:spPr>
          <a:xfrm flipH="1" rot="10800000">
            <a:off x="3352800" y="4191000"/>
            <a:ext cx="990600" cy="1295400"/>
          </a:xfrm>
          <a:prstGeom prst="straightConnector1">
            <a:avLst/>
          </a:prstGeom>
          <a:noFill/>
          <a:ln cap="flat" cmpd="sng" w="28575">
            <a:solidFill>
              <a:schemeClr val="lt1"/>
            </a:solidFill>
            <a:prstDash val="solid"/>
            <a:round/>
            <a:headEnd len="med" w="med" type="none"/>
            <a:tailEnd len="med" w="med" type="none"/>
          </a:ln>
        </p:spPr>
      </p:cxnSp>
      <p:cxnSp>
        <p:nvCxnSpPr>
          <p:cNvPr id="204" name="Google Shape;204;p23"/>
          <p:cNvCxnSpPr/>
          <p:nvPr/>
        </p:nvCxnSpPr>
        <p:spPr>
          <a:xfrm rot="10800000">
            <a:off x="4876800" y="4191000"/>
            <a:ext cx="914400" cy="1295400"/>
          </a:xfrm>
          <a:prstGeom prst="straightConnector1">
            <a:avLst/>
          </a:prstGeom>
          <a:noFill/>
          <a:ln cap="flat" cmpd="sng" w="28575">
            <a:solidFill>
              <a:schemeClr val="lt1"/>
            </a:solidFill>
            <a:prstDash val="solid"/>
            <a:round/>
            <a:headEnd len="med" w="med" type="none"/>
            <a:tailEnd len="med" w="med" type="none"/>
          </a:ln>
        </p:spPr>
      </p:cxnSp>
      <p:cxnSp>
        <p:nvCxnSpPr>
          <p:cNvPr id="205" name="Google Shape;205;p23"/>
          <p:cNvCxnSpPr/>
          <p:nvPr/>
        </p:nvCxnSpPr>
        <p:spPr>
          <a:xfrm>
            <a:off x="3581400" y="5791200"/>
            <a:ext cx="1981200" cy="0"/>
          </a:xfrm>
          <a:prstGeom prst="straightConnector1">
            <a:avLst/>
          </a:prstGeom>
          <a:noFill/>
          <a:ln cap="flat" cmpd="sng" w="28575">
            <a:solidFill>
              <a:schemeClr val="lt1"/>
            </a:solidFill>
            <a:prstDash val="solid"/>
            <a:round/>
            <a:headEnd len="med" w="med" type="none"/>
            <a:tailEnd len="med" w="med" type="none"/>
          </a:ln>
        </p:spPr>
      </p:cxnSp>
      <p:cxnSp>
        <p:nvCxnSpPr>
          <p:cNvPr id="206" name="Google Shape;206;p23"/>
          <p:cNvCxnSpPr/>
          <p:nvPr/>
        </p:nvCxnSpPr>
        <p:spPr>
          <a:xfrm>
            <a:off x="2971800" y="3581400"/>
            <a:ext cx="3352800" cy="0"/>
          </a:xfrm>
          <a:prstGeom prst="straightConnector1">
            <a:avLst/>
          </a:prstGeom>
          <a:noFill/>
          <a:ln cap="flat" cmpd="sng" w="28575">
            <a:solidFill>
              <a:schemeClr val="lt1"/>
            </a:solidFill>
            <a:prstDash val="solid"/>
            <a:round/>
            <a:headEnd len="med" w="med" type="none"/>
            <a:tailEnd len="med" w="med" type="none"/>
          </a:ln>
        </p:spPr>
      </p:cxnSp>
      <p:cxnSp>
        <p:nvCxnSpPr>
          <p:cNvPr id="207" name="Google Shape;207;p23"/>
          <p:cNvCxnSpPr/>
          <p:nvPr/>
        </p:nvCxnSpPr>
        <p:spPr>
          <a:xfrm flipH="1" rot="10800000">
            <a:off x="2667000" y="1143000"/>
            <a:ext cx="1524000" cy="2057400"/>
          </a:xfrm>
          <a:prstGeom prst="straightConnector1">
            <a:avLst/>
          </a:prstGeom>
          <a:noFill/>
          <a:ln cap="flat" cmpd="sng" w="28575">
            <a:solidFill>
              <a:schemeClr val="lt1"/>
            </a:solidFill>
            <a:prstDash val="solid"/>
            <a:round/>
            <a:headEnd len="med" w="med" type="none"/>
            <a:tailEnd len="med" w="med" type="none"/>
          </a:ln>
        </p:spPr>
      </p:cxnSp>
      <p:cxnSp>
        <p:nvCxnSpPr>
          <p:cNvPr id="208" name="Google Shape;208;p23"/>
          <p:cNvCxnSpPr/>
          <p:nvPr/>
        </p:nvCxnSpPr>
        <p:spPr>
          <a:xfrm rot="10800000">
            <a:off x="5029200" y="1066800"/>
            <a:ext cx="1524000" cy="2286000"/>
          </a:xfrm>
          <a:prstGeom prst="straightConnector1">
            <a:avLst/>
          </a:prstGeom>
          <a:noFill/>
          <a:ln cap="flat" cmpd="sng" w="28575">
            <a:solidFill>
              <a:schemeClr val="lt1"/>
            </a:solidFill>
            <a:prstDash val="solid"/>
            <a:round/>
            <a:headEnd len="med" w="med" type="none"/>
            <a:tailEnd len="med" w="med" type="none"/>
          </a:ln>
        </p:spPr>
      </p:cxnSp>
      <p:sp>
        <p:nvSpPr>
          <p:cNvPr id="209" name="Google Shape;209;p23"/>
          <p:cNvSpPr/>
          <p:nvPr/>
        </p:nvSpPr>
        <p:spPr>
          <a:xfrm>
            <a:off x="3276600" y="3505200"/>
            <a:ext cx="2667000" cy="838200"/>
          </a:xfrm>
          <a:prstGeom prst="ellipse">
            <a:avLst/>
          </a:prstGeom>
          <a:noFill/>
          <a:ln cap="flat" cmpd="sng" w="25400">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23"/>
          <p:cNvSpPr/>
          <p:nvPr/>
        </p:nvSpPr>
        <p:spPr>
          <a:xfrm>
            <a:off x="6019800" y="4419600"/>
            <a:ext cx="2819400" cy="533400"/>
          </a:xfrm>
          <a:prstGeom prst="wedgeRectCallout">
            <a:avLst>
              <a:gd fmla="val -56981" name="adj1"/>
              <a:gd fmla="val -133931" name="adj2"/>
            </a:avLst>
          </a:prstGeom>
          <a:solidFill>
            <a:srgbClr val="FF0000"/>
          </a:solidFill>
          <a:ln cap="flat" cmpd="sng" w="254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400"/>
              <a:buFont typeface="Noto Sans Symbols"/>
              <a:buNone/>
            </a:pPr>
            <a:r>
              <a:rPr b="1" lang="en-US" sz="2400">
                <a:solidFill>
                  <a:schemeClr val="lt1"/>
                </a:solidFill>
                <a:latin typeface="Arial"/>
                <a:ea typeface="Arial"/>
                <a:cs typeface="Arial"/>
                <a:sym typeface="Arial"/>
              </a:rPr>
              <a:t>The Island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4"/>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216" name="Google Shape;216;p24"/>
          <p:cNvSpPr txBox="1"/>
          <p:nvPr>
            <p:ph idx="1" type="body"/>
          </p:nvPr>
        </p:nvSpPr>
        <p:spPr>
          <a:xfrm>
            <a:off x="457200" y="1219200"/>
            <a:ext cx="8388350" cy="5410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3200"/>
              <a:buFont typeface="Noto Sans Symbols"/>
              <a:buChar char="▪"/>
            </a:pPr>
            <a:r>
              <a:rPr lang="en-US"/>
              <a:t>100 – Other Concepts and Rules</a:t>
            </a:r>
            <a:endParaRPr/>
          </a:p>
          <a:p>
            <a:pPr indent="-285750" lvl="1" marL="742950" rtl="0" algn="l">
              <a:lnSpc>
                <a:spcPct val="90000"/>
              </a:lnSpc>
              <a:spcBef>
                <a:spcPts val="560"/>
              </a:spcBef>
              <a:spcAft>
                <a:spcPts val="0"/>
              </a:spcAft>
              <a:buSzPts val="2800"/>
              <a:buFont typeface="Noto Sans Symbols"/>
              <a:buChar char="▪"/>
            </a:pPr>
            <a:r>
              <a:rPr lang="en-US"/>
              <a:t>Set Up – This offensive set creates 2 offensive triangles that work together to create motion and confuse the defense</a:t>
            </a:r>
            <a:endParaRPr/>
          </a:p>
          <a:p>
            <a:pPr indent="-285750" lvl="1" marL="742950" rtl="0" algn="l">
              <a:lnSpc>
                <a:spcPct val="90000"/>
              </a:lnSpc>
              <a:spcBef>
                <a:spcPts val="560"/>
              </a:spcBef>
              <a:spcAft>
                <a:spcPts val="0"/>
              </a:spcAft>
              <a:buSzPts val="2800"/>
              <a:buFont typeface="Noto Sans Symbols"/>
              <a:buChar char="▪"/>
            </a:pPr>
            <a:r>
              <a:rPr lang="en-US"/>
              <a:t>Ball movement in 100 – Move ball around perimeter</a:t>
            </a:r>
            <a:endParaRPr/>
          </a:p>
          <a:p>
            <a:pPr indent="-285750" lvl="1" marL="742950" rtl="0" algn="l">
              <a:lnSpc>
                <a:spcPct val="90000"/>
              </a:lnSpc>
              <a:spcBef>
                <a:spcPts val="560"/>
              </a:spcBef>
              <a:spcAft>
                <a:spcPts val="0"/>
              </a:spcAft>
              <a:buSzPts val="2800"/>
              <a:buFont typeface="Noto Sans Symbols"/>
              <a:buChar char="▪"/>
            </a:pPr>
            <a:r>
              <a:rPr lang="en-US"/>
              <a:t>Use V-Cuts to support the ball carrier and give open looks to pass</a:t>
            </a:r>
            <a:endParaRPr/>
          </a:p>
          <a:p>
            <a:pPr indent="-285750" lvl="1" marL="742950" rtl="0" algn="l">
              <a:lnSpc>
                <a:spcPct val="90000"/>
              </a:lnSpc>
              <a:spcBef>
                <a:spcPts val="560"/>
              </a:spcBef>
              <a:spcAft>
                <a:spcPts val="0"/>
              </a:spcAft>
              <a:buSzPts val="2800"/>
              <a:buFont typeface="Noto Sans Symbols"/>
              <a:buChar char="▪"/>
            </a:pPr>
            <a:r>
              <a:rPr lang="en-US"/>
              <a:t>Crease man is active and interchangeable with other middies and even attack in our 113 or X replace concepts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5"/>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222" name="Google Shape;222;p25"/>
          <p:cNvSpPr txBox="1"/>
          <p:nvPr>
            <p:ph idx="1" type="body"/>
          </p:nvPr>
        </p:nvSpPr>
        <p:spPr>
          <a:xfrm>
            <a:off x="457200" y="1219200"/>
            <a:ext cx="838835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200"/>
              <a:buFont typeface="Noto Sans Symbols"/>
              <a:buChar char="▪"/>
            </a:pPr>
            <a:r>
              <a:rPr lang="en-US"/>
              <a:t>100 – Other Concepts and Rules</a:t>
            </a:r>
            <a:endParaRPr/>
          </a:p>
          <a:p>
            <a:pPr indent="-285750" lvl="1" marL="742950" rtl="0" algn="l">
              <a:spcBef>
                <a:spcPts val="560"/>
              </a:spcBef>
              <a:spcAft>
                <a:spcPts val="0"/>
              </a:spcAft>
              <a:buSzPts val="2800"/>
              <a:buFont typeface="Noto Sans Symbols"/>
              <a:buChar char="▪"/>
            </a:pPr>
            <a:r>
              <a:rPr lang="en-US"/>
              <a:t>Rule 1 – ALWAYS maintain Field Balance</a:t>
            </a:r>
            <a:endParaRPr/>
          </a:p>
          <a:p>
            <a:pPr indent="-228600" lvl="2" marL="1143000" rtl="0" algn="l">
              <a:spcBef>
                <a:spcPts val="480"/>
              </a:spcBef>
              <a:spcAft>
                <a:spcPts val="0"/>
              </a:spcAft>
              <a:buSzPts val="2400"/>
              <a:buFont typeface="Noto Sans Symbols"/>
              <a:buChar char="▪"/>
            </a:pPr>
            <a:r>
              <a:rPr lang="en-US"/>
              <a:t>Imagine a string connecting all the players in the triangle</a:t>
            </a:r>
            <a:endParaRPr/>
          </a:p>
          <a:p>
            <a:pPr indent="-228600" lvl="2" marL="1143000" rtl="0" algn="l">
              <a:spcBef>
                <a:spcPts val="480"/>
              </a:spcBef>
              <a:spcAft>
                <a:spcPts val="0"/>
              </a:spcAft>
              <a:buSzPts val="2400"/>
              <a:buFont typeface="Noto Sans Symbols"/>
              <a:buChar char="▪"/>
            </a:pPr>
            <a:r>
              <a:rPr lang="en-US"/>
              <a:t>When one member of the triangle cuts through, the other players in that triangle MUST rotate and follow to maintain Field Balance</a:t>
            </a:r>
            <a:endParaRPr/>
          </a:p>
          <a:p>
            <a:pPr indent="-285750" lvl="1" marL="742950" rtl="0" algn="l">
              <a:spcBef>
                <a:spcPts val="560"/>
              </a:spcBef>
              <a:spcAft>
                <a:spcPts val="0"/>
              </a:spcAft>
              <a:buSzPts val="2800"/>
              <a:buFont typeface="Noto Sans Symbols"/>
              <a:buChar char="▪"/>
            </a:pPr>
            <a:r>
              <a:rPr lang="en-US"/>
              <a:t>Rule 2 – Rotate when the ball is passed from one triangle to the other</a:t>
            </a:r>
            <a:endParaRPr/>
          </a:p>
          <a:p>
            <a:pPr indent="-285750" lvl="1" marL="742950" rtl="0" algn="l">
              <a:spcBef>
                <a:spcPts val="560"/>
              </a:spcBef>
              <a:spcAft>
                <a:spcPts val="0"/>
              </a:spcAft>
              <a:buSzPts val="2800"/>
              <a:buFont typeface="Noto Sans Symbols"/>
              <a:buChar char="▪"/>
            </a:pPr>
            <a:r>
              <a:rPr lang="en-US"/>
              <a:t>Rule 3 – When one player dodges – BOTH triangles rotate (creates rapid motion and confusion forcing defense decisions to slide)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6"/>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228" name="Google Shape;228;p26"/>
          <p:cNvSpPr txBox="1"/>
          <p:nvPr>
            <p:ph idx="1" type="body"/>
          </p:nvPr>
        </p:nvSpPr>
        <p:spPr>
          <a:xfrm>
            <a:off x="457200" y="1219200"/>
            <a:ext cx="838835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200"/>
              <a:buFont typeface="Noto Sans Symbols"/>
              <a:buChar char="▪"/>
            </a:pPr>
            <a:r>
              <a:rPr lang="en-US"/>
              <a:t>100 – Other Concepts and Rules</a:t>
            </a:r>
            <a:endParaRPr/>
          </a:p>
          <a:p>
            <a:pPr indent="-285750" lvl="1" marL="742950" rtl="0" algn="l">
              <a:spcBef>
                <a:spcPts val="560"/>
              </a:spcBef>
              <a:spcAft>
                <a:spcPts val="0"/>
              </a:spcAft>
              <a:buSzPts val="2800"/>
              <a:buFont typeface="Noto Sans Symbols"/>
              <a:buChar char="▪"/>
            </a:pPr>
            <a:r>
              <a:rPr lang="en-US"/>
              <a:t>Rule 4 – Dodge – Pass – Pass – Dodge – If a player dodges, a good defense will slide to pick up the player – this is a good opportunity for two passes which will reverse the field and give the second receiver an opportunity to dodge and shoot.  This is general rule but if the first dodge produces separation from defender and defense chooses NOT to slide – then shot may be open without additional passes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7"/>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234" name="Google Shape;234;p27"/>
          <p:cNvSpPr txBox="1"/>
          <p:nvPr>
            <p:ph idx="1" type="body"/>
          </p:nvPr>
        </p:nvSpPr>
        <p:spPr>
          <a:xfrm>
            <a:off x="838200" y="1371600"/>
            <a:ext cx="8007350" cy="5257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3200"/>
              <a:buFont typeface="Noto Sans Symbols"/>
              <a:buChar char="▪"/>
            </a:pPr>
            <a:r>
              <a:rPr lang="en-US"/>
              <a:t>400 (1-4-1) </a:t>
            </a:r>
            <a:endParaRPr/>
          </a:p>
          <a:p>
            <a:pPr indent="-285750" lvl="1" marL="742950" rtl="0" algn="l">
              <a:lnSpc>
                <a:spcPct val="90000"/>
              </a:lnSpc>
              <a:spcBef>
                <a:spcPts val="560"/>
              </a:spcBef>
              <a:spcAft>
                <a:spcPts val="0"/>
              </a:spcAft>
              <a:buSzPts val="2800"/>
              <a:buFont typeface="Noto Sans Symbols"/>
              <a:buChar char="▪"/>
            </a:pPr>
            <a:r>
              <a:rPr lang="en-US"/>
              <a:t>Our sets are always counted starting behind the goal at X</a:t>
            </a:r>
            <a:endParaRPr/>
          </a:p>
          <a:p>
            <a:pPr indent="-285750" lvl="1" marL="742950" rtl="0" algn="l">
              <a:lnSpc>
                <a:spcPct val="90000"/>
              </a:lnSpc>
              <a:spcBef>
                <a:spcPts val="560"/>
              </a:spcBef>
              <a:spcAft>
                <a:spcPts val="0"/>
              </a:spcAft>
              <a:buSzPts val="2800"/>
              <a:buFont typeface="Noto Sans Symbols"/>
              <a:buChar char="▪"/>
            </a:pPr>
            <a:r>
              <a:rPr lang="en-US"/>
              <a:t>1 attack at X, 2 attack and 2 middies make up middle row, 1 middie up top</a:t>
            </a:r>
            <a:endParaRPr/>
          </a:p>
          <a:p>
            <a:pPr indent="-285750" lvl="1" marL="742950" rtl="0" algn="l">
              <a:lnSpc>
                <a:spcPct val="90000"/>
              </a:lnSpc>
              <a:spcBef>
                <a:spcPts val="560"/>
              </a:spcBef>
              <a:spcAft>
                <a:spcPts val="0"/>
              </a:spcAft>
              <a:buSzPts val="2800"/>
              <a:buFont typeface="Noto Sans Symbols"/>
              <a:buChar char="▪"/>
            </a:pPr>
            <a:r>
              <a:rPr lang="en-US"/>
              <a:t>To keep field balanced (1 middie MUST always rotate to point to keep top balanced and protect against transition)</a:t>
            </a:r>
            <a:endParaRPr/>
          </a:p>
          <a:p>
            <a:pPr indent="-285750" lvl="1" marL="742950" rtl="0" algn="l">
              <a:lnSpc>
                <a:spcPct val="90000"/>
              </a:lnSpc>
              <a:spcBef>
                <a:spcPts val="560"/>
              </a:spcBef>
              <a:spcAft>
                <a:spcPts val="0"/>
              </a:spcAft>
              <a:buSzPts val="2800"/>
              <a:buFont typeface="Noto Sans Symbols"/>
              <a:buChar char="▪"/>
            </a:pPr>
            <a:r>
              <a:rPr lang="en-US"/>
              <a:t>In this set – if ball is lost – Attack MUST ride hard and aggressive all the way to midfield line to give other middies time to recover and shut down fast break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8"/>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240" name="Google Shape;240;p28"/>
          <p:cNvSpPr txBox="1"/>
          <p:nvPr>
            <p:ph idx="1" type="body"/>
          </p:nvPr>
        </p:nvSpPr>
        <p:spPr>
          <a:xfrm>
            <a:off x="838200" y="1447800"/>
            <a:ext cx="800735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3200"/>
              <a:buFont typeface="Noto Sans Symbols"/>
              <a:buChar char="▪"/>
            </a:pPr>
            <a:r>
              <a:rPr lang="en-US"/>
              <a:t>400 (1-4-1) – What you will hear from coaches</a:t>
            </a:r>
            <a:endParaRPr/>
          </a:p>
          <a:p>
            <a:pPr indent="-285750" lvl="1" marL="742950" rtl="0" algn="l">
              <a:lnSpc>
                <a:spcPct val="90000"/>
              </a:lnSpc>
              <a:spcBef>
                <a:spcPts val="560"/>
              </a:spcBef>
              <a:spcAft>
                <a:spcPts val="0"/>
              </a:spcAft>
              <a:buSzPts val="2800"/>
              <a:buFont typeface="Noto Sans Symbols"/>
              <a:buChar char="▪"/>
            </a:pPr>
            <a:r>
              <a:rPr lang="en-US"/>
              <a:t>Set Call – 400</a:t>
            </a:r>
            <a:endParaRPr/>
          </a:p>
          <a:p>
            <a:pPr indent="-285750" lvl="1" marL="742950" rtl="0" algn="l">
              <a:lnSpc>
                <a:spcPct val="90000"/>
              </a:lnSpc>
              <a:spcBef>
                <a:spcPts val="560"/>
              </a:spcBef>
              <a:spcAft>
                <a:spcPts val="0"/>
              </a:spcAft>
              <a:buSzPts val="2800"/>
              <a:buFont typeface="Noto Sans Symbols"/>
              <a:buChar char="▪"/>
            </a:pPr>
            <a:r>
              <a:rPr lang="en-US"/>
              <a:t>Balance up (if we see open spots – we will call to balance up)</a:t>
            </a:r>
            <a:endParaRPr/>
          </a:p>
          <a:p>
            <a:pPr indent="-285750" lvl="1" marL="742950" rtl="0" algn="l">
              <a:lnSpc>
                <a:spcPct val="90000"/>
              </a:lnSpc>
              <a:spcBef>
                <a:spcPts val="560"/>
              </a:spcBef>
              <a:spcAft>
                <a:spcPts val="0"/>
              </a:spcAft>
              <a:buSzPts val="2800"/>
              <a:buFont typeface="Noto Sans Symbols"/>
              <a:buChar char="▪"/>
            </a:pPr>
            <a:r>
              <a:rPr lang="en-US"/>
              <a:t>Find Space (keep motion running, off ball movement to create and find open space which allows for passes, shots, dodges)</a:t>
            </a:r>
            <a:endParaRPr/>
          </a:p>
          <a:p>
            <a:pPr indent="-285750" lvl="1" marL="742950" rtl="0" algn="l">
              <a:lnSpc>
                <a:spcPct val="90000"/>
              </a:lnSpc>
              <a:spcBef>
                <a:spcPts val="560"/>
              </a:spcBef>
              <a:spcAft>
                <a:spcPts val="0"/>
              </a:spcAft>
              <a:buSzPts val="2800"/>
              <a:buFont typeface="Noto Sans Symbols"/>
              <a:buChar char="▪"/>
            </a:pPr>
            <a:r>
              <a:rPr lang="en-US"/>
              <a:t>Play with your eyes – see the field, get your head up and see the whole field, don’t forget to see the back side as well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p:nvPr/>
        </p:nvSpPr>
        <p:spPr>
          <a:xfrm>
            <a:off x="4114800" y="1905000"/>
            <a:ext cx="990600" cy="990600"/>
          </a:xfrm>
          <a:prstGeom prst="triangle">
            <a:avLst>
              <a:gd fmla="val 50000" name="adj"/>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46" name="Google Shape;246;p29"/>
          <p:cNvSpPr/>
          <p:nvPr/>
        </p:nvSpPr>
        <p:spPr>
          <a:xfrm>
            <a:off x="3810000" y="1752600"/>
            <a:ext cx="1600200" cy="1676400"/>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59" y="10800"/>
                </a:moveTo>
                <a:cubicBezTo>
                  <a:pt x="959" y="16235"/>
                  <a:pt x="5365" y="20641"/>
                  <a:pt x="10800" y="20641"/>
                </a:cubicBezTo>
                <a:cubicBezTo>
                  <a:pt x="16235" y="20641"/>
                  <a:pt x="20641" y="16235"/>
                  <a:pt x="20641" y="10800"/>
                </a:cubicBezTo>
                <a:cubicBezTo>
                  <a:pt x="20641" y="5365"/>
                  <a:pt x="16235" y="959"/>
                  <a:pt x="10800" y="959"/>
                </a:cubicBezTo>
                <a:cubicBezTo>
                  <a:pt x="5365" y="959"/>
                  <a:pt x="959" y="5365"/>
                  <a:pt x="959" y="10800"/>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47" name="Google Shape;247;p29"/>
          <p:cNvSpPr txBox="1"/>
          <p:nvPr/>
        </p:nvSpPr>
        <p:spPr>
          <a:xfrm>
            <a:off x="4267200" y="3810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A1</a:t>
            </a:r>
            <a:endParaRPr/>
          </a:p>
        </p:txBody>
      </p:sp>
      <p:sp>
        <p:nvSpPr>
          <p:cNvPr id="248" name="Google Shape;248;p29"/>
          <p:cNvSpPr txBox="1"/>
          <p:nvPr/>
        </p:nvSpPr>
        <p:spPr>
          <a:xfrm>
            <a:off x="914400" y="35052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A3</a:t>
            </a:r>
            <a:endParaRPr/>
          </a:p>
        </p:txBody>
      </p:sp>
      <p:sp>
        <p:nvSpPr>
          <p:cNvPr id="249" name="Google Shape;249;p29"/>
          <p:cNvSpPr txBox="1"/>
          <p:nvPr/>
        </p:nvSpPr>
        <p:spPr>
          <a:xfrm>
            <a:off x="3429000" y="35814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A2</a:t>
            </a:r>
            <a:endParaRPr/>
          </a:p>
        </p:txBody>
      </p:sp>
      <p:sp>
        <p:nvSpPr>
          <p:cNvPr id="250" name="Google Shape;250;p29"/>
          <p:cNvSpPr txBox="1"/>
          <p:nvPr/>
        </p:nvSpPr>
        <p:spPr>
          <a:xfrm>
            <a:off x="4876800" y="35814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M3</a:t>
            </a:r>
            <a:endParaRPr/>
          </a:p>
        </p:txBody>
      </p:sp>
      <p:sp>
        <p:nvSpPr>
          <p:cNvPr id="251" name="Google Shape;251;p29"/>
          <p:cNvSpPr txBox="1"/>
          <p:nvPr/>
        </p:nvSpPr>
        <p:spPr>
          <a:xfrm>
            <a:off x="7620000" y="35052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M2</a:t>
            </a:r>
            <a:endParaRPr/>
          </a:p>
        </p:txBody>
      </p:sp>
      <p:sp>
        <p:nvSpPr>
          <p:cNvPr id="252" name="Google Shape;252;p29"/>
          <p:cNvSpPr txBox="1"/>
          <p:nvPr/>
        </p:nvSpPr>
        <p:spPr>
          <a:xfrm>
            <a:off x="4267200" y="60198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M1</a:t>
            </a:r>
            <a:endParaRPr/>
          </a:p>
        </p:txBody>
      </p:sp>
      <p:cxnSp>
        <p:nvCxnSpPr>
          <p:cNvPr id="253" name="Google Shape;253;p29"/>
          <p:cNvCxnSpPr/>
          <p:nvPr/>
        </p:nvCxnSpPr>
        <p:spPr>
          <a:xfrm flipH="1" rot="10800000">
            <a:off x="3886200" y="838200"/>
            <a:ext cx="533400" cy="2667000"/>
          </a:xfrm>
          <a:prstGeom prst="straightConnector1">
            <a:avLst/>
          </a:prstGeom>
          <a:noFill/>
          <a:ln cap="flat" cmpd="sng" w="28575">
            <a:solidFill>
              <a:schemeClr val="lt1"/>
            </a:solidFill>
            <a:prstDash val="dash"/>
            <a:round/>
            <a:headEnd len="med" w="med" type="none"/>
            <a:tailEnd len="med" w="med" type="none"/>
          </a:ln>
        </p:spPr>
      </p:cxnSp>
      <p:cxnSp>
        <p:nvCxnSpPr>
          <p:cNvPr id="254" name="Google Shape;254;p29"/>
          <p:cNvCxnSpPr/>
          <p:nvPr/>
        </p:nvCxnSpPr>
        <p:spPr>
          <a:xfrm>
            <a:off x="5638800" y="3733800"/>
            <a:ext cx="1981200" cy="0"/>
          </a:xfrm>
          <a:prstGeom prst="straightConnector1">
            <a:avLst/>
          </a:prstGeom>
          <a:noFill/>
          <a:ln cap="flat" cmpd="sng" w="28575">
            <a:solidFill>
              <a:schemeClr val="lt1"/>
            </a:solidFill>
            <a:prstDash val="dash"/>
            <a:round/>
            <a:headEnd len="med" w="med" type="none"/>
            <a:tailEnd len="med" w="med" type="none"/>
          </a:ln>
        </p:spPr>
      </p:cxnSp>
      <p:cxnSp>
        <p:nvCxnSpPr>
          <p:cNvPr id="255" name="Google Shape;255;p29"/>
          <p:cNvCxnSpPr/>
          <p:nvPr/>
        </p:nvCxnSpPr>
        <p:spPr>
          <a:xfrm flipH="1" rot="10800000">
            <a:off x="5105400" y="3962400"/>
            <a:ext cx="2667000" cy="2209800"/>
          </a:xfrm>
          <a:prstGeom prst="straightConnector1">
            <a:avLst/>
          </a:prstGeom>
          <a:noFill/>
          <a:ln cap="flat" cmpd="sng" w="28575">
            <a:solidFill>
              <a:schemeClr val="lt1"/>
            </a:solidFill>
            <a:prstDash val="solid"/>
            <a:round/>
            <a:headEnd len="med" w="med" type="none"/>
            <a:tailEnd len="med" w="med" type="none"/>
          </a:ln>
        </p:spPr>
      </p:cxnSp>
      <p:cxnSp>
        <p:nvCxnSpPr>
          <p:cNvPr id="256" name="Google Shape;256;p29"/>
          <p:cNvCxnSpPr/>
          <p:nvPr/>
        </p:nvCxnSpPr>
        <p:spPr>
          <a:xfrm flipH="1" rot="10800000">
            <a:off x="1447800" y="838200"/>
            <a:ext cx="2743200" cy="2514600"/>
          </a:xfrm>
          <a:prstGeom prst="straightConnector1">
            <a:avLst/>
          </a:prstGeom>
          <a:noFill/>
          <a:ln cap="flat" cmpd="sng" w="28575">
            <a:solidFill>
              <a:schemeClr val="lt1"/>
            </a:solidFill>
            <a:prstDash val="solid"/>
            <a:round/>
            <a:headEnd len="med" w="med" type="none"/>
            <a:tailEnd len="med" w="med" type="none"/>
          </a:ln>
        </p:spPr>
      </p:cxnSp>
      <p:cxnSp>
        <p:nvCxnSpPr>
          <p:cNvPr id="257" name="Google Shape;257;p29"/>
          <p:cNvCxnSpPr/>
          <p:nvPr/>
        </p:nvCxnSpPr>
        <p:spPr>
          <a:xfrm rot="10800000">
            <a:off x="5029200" y="838200"/>
            <a:ext cx="2895600" cy="2514600"/>
          </a:xfrm>
          <a:prstGeom prst="straightConnector1">
            <a:avLst/>
          </a:prstGeom>
          <a:noFill/>
          <a:ln cap="flat" cmpd="sng" w="28575">
            <a:solidFill>
              <a:schemeClr val="lt1"/>
            </a:solidFill>
            <a:prstDash val="solid"/>
            <a:round/>
            <a:headEnd len="med" w="med" type="none"/>
            <a:tailEnd len="med" w="med" type="none"/>
          </a:ln>
        </p:spPr>
      </p:cxnSp>
      <p:cxnSp>
        <p:nvCxnSpPr>
          <p:cNvPr id="258" name="Google Shape;258;p29"/>
          <p:cNvCxnSpPr/>
          <p:nvPr/>
        </p:nvCxnSpPr>
        <p:spPr>
          <a:xfrm flipH="1" rot="10800000">
            <a:off x="4876800" y="4038600"/>
            <a:ext cx="304800" cy="1752600"/>
          </a:xfrm>
          <a:prstGeom prst="straightConnector1">
            <a:avLst/>
          </a:prstGeom>
          <a:noFill/>
          <a:ln cap="flat" cmpd="sng" w="28575">
            <a:solidFill>
              <a:schemeClr val="lt1"/>
            </a:solidFill>
            <a:prstDash val="dash"/>
            <a:round/>
            <a:headEnd len="med" w="med" type="none"/>
            <a:tailEnd len="med" w="med" type="none"/>
          </a:ln>
        </p:spPr>
      </p:cxnSp>
      <p:cxnSp>
        <p:nvCxnSpPr>
          <p:cNvPr id="259" name="Google Shape;259;p29"/>
          <p:cNvCxnSpPr/>
          <p:nvPr/>
        </p:nvCxnSpPr>
        <p:spPr>
          <a:xfrm>
            <a:off x="1600200" y="3733800"/>
            <a:ext cx="1981200" cy="0"/>
          </a:xfrm>
          <a:prstGeom prst="straightConnector1">
            <a:avLst/>
          </a:prstGeom>
          <a:noFill/>
          <a:ln cap="flat" cmpd="sng" w="28575">
            <a:solidFill>
              <a:schemeClr val="lt1"/>
            </a:solidFill>
            <a:prstDash val="dash"/>
            <a:round/>
            <a:headEnd len="med" w="med" type="none"/>
            <a:tailEnd len="med" w="med" type="none"/>
          </a:ln>
        </p:spPr>
      </p:cxnSp>
      <p:cxnSp>
        <p:nvCxnSpPr>
          <p:cNvPr id="260" name="Google Shape;260;p29"/>
          <p:cNvCxnSpPr/>
          <p:nvPr/>
        </p:nvCxnSpPr>
        <p:spPr>
          <a:xfrm rot="10800000">
            <a:off x="1447800" y="3810000"/>
            <a:ext cx="2819400" cy="236220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0"/>
          <p:cNvSpPr/>
          <p:nvPr/>
        </p:nvSpPr>
        <p:spPr>
          <a:xfrm>
            <a:off x="4114800" y="1905000"/>
            <a:ext cx="990600" cy="990600"/>
          </a:xfrm>
          <a:prstGeom prst="triangle">
            <a:avLst>
              <a:gd fmla="val 50000" name="adj"/>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66" name="Google Shape;266;p30"/>
          <p:cNvSpPr/>
          <p:nvPr/>
        </p:nvSpPr>
        <p:spPr>
          <a:xfrm>
            <a:off x="3810000" y="1752600"/>
            <a:ext cx="1600200" cy="1676400"/>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59" y="10800"/>
                </a:moveTo>
                <a:cubicBezTo>
                  <a:pt x="959" y="16235"/>
                  <a:pt x="5365" y="20641"/>
                  <a:pt x="10800" y="20641"/>
                </a:cubicBezTo>
                <a:cubicBezTo>
                  <a:pt x="16235" y="20641"/>
                  <a:pt x="20641" y="16235"/>
                  <a:pt x="20641" y="10800"/>
                </a:cubicBezTo>
                <a:cubicBezTo>
                  <a:pt x="20641" y="5365"/>
                  <a:pt x="16235" y="959"/>
                  <a:pt x="10800" y="959"/>
                </a:cubicBezTo>
                <a:cubicBezTo>
                  <a:pt x="5365" y="959"/>
                  <a:pt x="959" y="5365"/>
                  <a:pt x="959" y="10800"/>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67" name="Google Shape;267;p30"/>
          <p:cNvSpPr txBox="1"/>
          <p:nvPr/>
        </p:nvSpPr>
        <p:spPr>
          <a:xfrm>
            <a:off x="4267200" y="3810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A1</a:t>
            </a:r>
            <a:endParaRPr/>
          </a:p>
        </p:txBody>
      </p:sp>
      <p:sp>
        <p:nvSpPr>
          <p:cNvPr id="268" name="Google Shape;268;p30"/>
          <p:cNvSpPr txBox="1"/>
          <p:nvPr/>
        </p:nvSpPr>
        <p:spPr>
          <a:xfrm>
            <a:off x="914400" y="35052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A3</a:t>
            </a:r>
            <a:endParaRPr/>
          </a:p>
        </p:txBody>
      </p:sp>
      <p:sp>
        <p:nvSpPr>
          <p:cNvPr id="269" name="Google Shape;269;p30"/>
          <p:cNvSpPr txBox="1"/>
          <p:nvPr/>
        </p:nvSpPr>
        <p:spPr>
          <a:xfrm>
            <a:off x="3429000" y="35814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A2</a:t>
            </a:r>
            <a:endParaRPr/>
          </a:p>
        </p:txBody>
      </p:sp>
      <p:sp>
        <p:nvSpPr>
          <p:cNvPr id="270" name="Google Shape;270;p30"/>
          <p:cNvSpPr txBox="1"/>
          <p:nvPr/>
        </p:nvSpPr>
        <p:spPr>
          <a:xfrm>
            <a:off x="4876800" y="35814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M3</a:t>
            </a:r>
            <a:endParaRPr/>
          </a:p>
        </p:txBody>
      </p:sp>
      <p:sp>
        <p:nvSpPr>
          <p:cNvPr id="271" name="Google Shape;271;p30"/>
          <p:cNvSpPr txBox="1"/>
          <p:nvPr/>
        </p:nvSpPr>
        <p:spPr>
          <a:xfrm>
            <a:off x="7620000" y="35052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M2</a:t>
            </a:r>
            <a:endParaRPr/>
          </a:p>
        </p:txBody>
      </p:sp>
      <p:sp>
        <p:nvSpPr>
          <p:cNvPr id="272" name="Google Shape;272;p30"/>
          <p:cNvSpPr txBox="1"/>
          <p:nvPr/>
        </p:nvSpPr>
        <p:spPr>
          <a:xfrm>
            <a:off x="4267200" y="60198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M1</a:t>
            </a:r>
            <a:endParaRPr/>
          </a:p>
        </p:txBody>
      </p:sp>
      <p:cxnSp>
        <p:nvCxnSpPr>
          <p:cNvPr id="273" name="Google Shape;273;p30"/>
          <p:cNvCxnSpPr/>
          <p:nvPr/>
        </p:nvCxnSpPr>
        <p:spPr>
          <a:xfrm flipH="1" rot="10800000">
            <a:off x="3886200" y="838200"/>
            <a:ext cx="533400" cy="2667000"/>
          </a:xfrm>
          <a:prstGeom prst="straightConnector1">
            <a:avLst/>
          </a:prstGeom>
          <a:noFill/>
          <a:ln cap="flat" cmpd="sng" w="28575">
            <a:solidFill>
              <a:schemeClr val="lt1"/>
            </a:solidFill>
            <a:prstDash val="dash"/>
            <a:round/>
            <a:headEnd len="med" w="med" type="none"/>
            <a:tailEnd len="med" w="med" type="none"/>
          </a:ln>
        </p:spPr>
      </p:cxnSp>
      <p:cxnSp>
        <p:nvCxnSpPr>
          <p:cNvPr id="274" name="Google Shape;274;p30"/>
          <p:cNvCxnSpPr/>
          <p:nvPr/>
        </p:nvCxnSpPr>
        <p:spPr>
          <a:xfrm>
            <a:off x="5638800" y="3733800"/>
            <a:ext cx="1981200" cy="0"/>
          </a:xfrm>
          <a:prstGeom prst="straightConnector1">
            <a:avLst/>
          </a:prstGeom>
          <a:noFill/>
          <a:ln cap="flat" cmpd="sng" w="28575">
            <a:solidFill>
              <a:schemeClr val="lt1"/>
            </a:solidFill>
            <a:prstDash val="dash"/>
            <a:round/>
            <a:headEnd len="med" w="med" type="none"/>
            <a:tailEnd len="med" w="med" type="none"/>
          </a:ln>
        </p:spPr>
      </p:cxnSp>
      <p:cxnSp>
        <p:nvCxnSpPr>
          <p:cNvPr id="275" name="Google Shape;275;p30"/>
          <p:cNvCxnSpPr/>
          <p:nvPr/>
        </p:nvCxnSpPr>
        <p:spPr>
          <a:xfrm flipH="1" rot="10800000">
            <a:off x="5105400" y="3962400"/>
            <a:ext cx="2667000" cy="2209800"/>
          </a:xfrm>
          <a:prstGeom prst="straightConnector1">
            <a:avLst/>
          </a:prstGeom>
          <a:noFill/>
          <a:ln cap="flat" cmpd="sng" w="28575">
            <a:solidFill>
              <a:schemeClr val="lt1"/>
            </a:solidFill>
            <a:prstDash val="solid"/>
            <a:round/>
            <a:headEnd len="med" w="med" type="none"/>
            <a:tailEnd len="med" w="med" type="none"/>
          </a:ln>
        </p:spPr>
      </p:cxnSp>
      <p:cxnSp>
        <p:nvCxnSpPr>
          <p:cNvPr id="276" name="Google Shape;276;p30"/>
          <p:cNvCxnSpPr/>
          <p:nvPr/>
        </p:nvCxnSpPr>
        <p:spPr>
          <a:xfrm flipH="1" rot="10800000">
            <a:off x="1447800" y="838200"/>
            <a:ext cx="2743200" cy="2514600"/>
          </a:xfrm>
          <a:prstGeom prst="straightConnector1">
            <a:avLst/>
          </a:prstGeom>
          <a:noFill/>
          <a:ln cap="flat" cmpd="sng" w="28575">
            <a:solidFill>
              <a:schemeClr val="lt1"/>
            </a:solidFill>
            <a:prstDash val="solid"/>
            <a:round/>
            <a:headEnd len="med" w="med" type="none"/>
            <a:tailEnd len="med" w="med" type="none"/>
          </a:ln>
        </p:spPr>
      </p:cxnSp>
      <p:cxnSp>
        <p:nvCxnSpPr>
          <p:cNvPr id="277" name="Google Shape;277;p30"/>
          <p:cNvCxnSpPr/>
          <p:nvPr/>
        </p:nvCxnSpPr>
        <p:spPr>
          <a:xfrm rot="10800000">
            <a:off x="5029200" y="838200"/>
            <a:ext cx="2895600" cy="2514600"/>
          </a:xfrm>
          <a:prstGeom prst="straightConnector1">
            <a:avLst/>
          </a:prstGeom>
          <a:noFill/>
          <a:ln cap="flat" cmpd="sng" w="28575">
            <a:solidFill>
              <a:schemeClr val="lt1"/>
            </a:solidFill>
            <a:prstDash val="solid"/>
            <a:round/>
            <a:headEnd len="med" w="med" type="none"/>
            <a:tailEnd len="med" w="med" type="none"/>
          </a:ln>
        </p:spPr>
      </p:cxnSp>
      <p:cxnSp>
        <p:nvCxnSpPr>
          <p:cNvPr id="278" name="Google Shape;278;p30"/>
          <p:cNvCxnSpPr/>
          <p:nvPr/>
        </p:nvCxnSpPr>
        <p:spPr>
          <a:xfrm flipH="1" rot="10800000">
            <a:off x="4876800" y="4038600"/>
            <a:ext cx="304800" cy="1752600"/>
          </a:xfrm>
          <a:prstGeom prst="straightConnector1">
            <a:avLst/>
          </a:prstGeom>
          <a:noFill/>
          <a:ln cap="flat" cmpd="sng" w="28575">
            <a:solidFill>
              <a:schemeClr val="lt1"/>
            </a:solidFill>
            <a:prstDash val="dash"/>
            <a:round/>
            <a:headEnd len="med" w="med" type="none"/>
            <a:tailEnd len="med" w="med" type="none"/>
          </a:ln>
        </p:spPr>
      </p:cxnSp>
      <p:cxnSp>
        <p:nvCxnSpPr>
          <p:cNvPr id="279" name="Google Shape;279;p30"/>
          <p:cNvCxnSpPr/>
          <p:nvPr/>
        </p:nvCxnSpPr>
        <p:spPr>
          <a:xfrm>
            <a:off x="1600200" y="3733800"/>
            <a:ext cx="1981200" cy="0"/>
          </a:xfrm>
          <a:prstGeom prst="straightConnector1">
            <a:avLst/>
          </a:prstGeom>
          <a:noFill/>
          <a:ln cap="flat" cmpd="sng" w="28575">
            <a:solidFill>
              <a:schemeClr val="lt1"/>
            </a:solidFill>
            <a:prstDash val="dash"/>
            <a:round/>
            <a:headEnd len="med" w="med" type="none"/>
            <a:tailEnd len="med" w="med" type="none"/>
          </a:ln>
        </p:spPr>
      </p:cxnSp>
      <p:cxnSp>
        <p:nvCxnSpPr>
          <p:cNvPr id="280" name="Google Shape;280;p30"/>
          <p:cNvCxnSpPr/>
          <p:nvPr/>
        </p:nvCxnSpPr>
        <p:spPr>
          <a:xfrm rot="10800000">
            <a:off x="1447800" y="3810000"/>
            <a:ext cx="2819400" cy="2362200"/>
          </a:xfrm>
          <a:prstGeom prst="straightConnector1">
            <a:avLst/>
          </a:prstGeom>
          <a:noFill/>
          <a:ln cap="flat" cmpd="sng" w="28575">
            <a:solidFill>
              <a:schemeClr val="lt1"/>
            </a:solidFill>
            <a:prstDash val="solid"/>
            <a:round/>
            <a:headEnd len="med" w="med" type="none"/>
            <a:tailEnd len="med" w="med" type="none"/>
          </a:ln>
        </p:spPr>
      </p:cxnSp>
      <p:sp>
        <p:nvSpPr>
          <p:cNvPr id="281" name="Google Shape;281;p30"/>
          <p:cNvSpPr/>
          <p:nvPr/>
        </p:nvSpPr>
        <p:spPr>
          <a:xfrm>
            <a:off x="3276600" y="3505200"/>
            <a:ext cx="2667000" cy="838200"/>
          </a:xfrm>
          <a:prstGeom prst="ellipse">
            <a:avLst/>
          </a:prstGeom>
          <a:noFill/>
          <a:ln cap="flat" cmpd="sng" w="25400">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82" name="Google Shape;282;p30"/>
          <p:cNvSpPr/>
          <p:nvPr/>
        </p:nvSpPr>
        <p:spPr>
          <a:xfrm>
            <a:off x="6019800" y="4724400"/>
            <a:ext cx="2971800" cy="685800"/>
          </a:xfrm>
          <a:prstGeom prst="wedgeRectCallout">
            <a:avLst>
              <a:gd fmla="val -56625" name="adj1"/>
              <a:gd fmla="val -148611" name="adj2"/>
            </a:avLst>
          </a:prstGeom>
          <a:solidFill>
            <a:srgbClr val="FF0000"/>
          </a:solidFill>
          <a:ln cap="flat" cmpd="sng" w="254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000"/>
              <a:buFont typeface="Noto Sans Symbols"/>
              <a:buNone/>
            </a:pPr>
            <a:r>
              <a:rPr b="1" lang="en-US" sz="2000">
                <a:solidFill>
                  <a:schemeClr val="lt1"/>
                </a:solidFill>
                <a:latin typeface="Arial"/>
                <a:ea typeface="Arial"/>
                <a:cs typeface="Arial"/>
                <a:sym typeface="Arial"/>
              </a:rPr>
              <a:t>The Island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1"/>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288" name="Google Shape;288;p31"/>
          <p:cNvSpPr txBox="1"/>
          <p:nvPr>
            <p:ph idx="1" type="body"/>
          </p:nvPr>
        </p:nvSpPr>
        <p:spPr>
          <a:xfrm>
            <a:off x="228600" y="1219200"/>
            <a:ext cx="8616950" cy="5410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800"/>
              <a:buFont typeface="Noto Sans Symbols"/>
              <a:buChar char="▪"/>
            </a:pPr>
            <a:r>
              <a:rPr lang="en-US" sz="2800"/>
              <a:t>400 – Other Concepts and Rules</a:t>
            </a:r>
            <a:endParaRPr/>
          </a:p>
          <a:p>
            <a:pPr indent="-285750" lvl="1" marL="742950" rtl="0" algn="l">
              <a:lnSpc>
                <a:spcPct val="80000"/>
              </a:lnSpc>
              <a:spcBef>
                <a:spcPts val="480"/>
              </a:spcBef>
              <a:spcAft>
                <a:spcPts val="0"/>
              </a:spcAft>
              <a:buSzPts val="2400"/>
              <a:buFont typeface="Noto Sans Symbols"/>
              <a:buChar char="▪"/>
            </a:pPr>
            <a:r>
              <a:rPr lang="en-US" sz="2400"/>
              <a:t>Set Up – This offensive set creates a diamond perimeter with 2 crease players that uses picks, c cuts and movement around goal to confuse defense</a:t>
            </a:r>
            <a:endParaRPr/>
          </a:p>
          <a:p>
            <a:pPr indent="-285750" lvl="1" marL="742950" rtl="0" algn="l">
              <a:lnSpc>
                <a:spcPct val="80000"/>
              </a:lnSpc>
              <a:spcBef>
                <a:spcPts val="480"/>
              </a:spcBef>
              <a:spcAft>
                <a:spcPts val="0"/>
              </a:spcAft>
              <a:buSzPts val="2400"/>
              <a:buFont typeface="Noto Sans Symbols"/>
              <a:buChar char="▪"/>
            </a:pPr>
            <a:r>
              <a:rPr lang="en-US" sz="2400"/>
              <a:t>Ball movement in 400 – Move ball around perimeter</a:t>
            </a:r>
            <a:endParaRPr/>
          </a:p>
          <a:p>
            <a:pPr indent="-285750" lvl="1" marL="742950" rtl="0" algn="l">
              <a:lnSpc>
                <a:spcPct val="80000"/>
              </a:lnSpc>
              <a:spcBef>
                <a:spcPts val="480"/>
              </a:spcBef>
              <a:spcAft>
                <a:spcPts val="0"/>
              </a:spcAft>
              <a:buSzPts val="2400"/>
              <a:buFont typeface="Noto Sans Symbols"/>
              <a:buChar char="▪"/>
            </a:pPr>
            <a:r>
              <a:rPr lang="en-US" sz="2400"/>
              <a:t>Use V-Cuts to support the ball carrier and give open looks to pass – Receiver must create movement towards ball carrier to allow for shorter passes, then roll away from defense</a:t>
            </a:r>
            <a:endParaRPr/>
          </a:p>
          <a:p>
            <a:pPr indent="-285750" lvl="1" marL="742950" rtl="0" algn="l">
              <a:lnSpc>
                <a:spcPct val="80000"/>
              </a:lnSpc>
              <a:spcBef>
                <a:spcPts val="480"/>
              </a:spcBef>
              <a:spcAft>
                <a:spcPts val="0"/>
              </a:spcAft>
              <a:buSzPts val="2400"/>
              <a:buFont typeface="Noto Sans Symbols"/>
              <a:buChar char="▪"/>
            </a:pPr>
            <a:r>
              <a:rPr lang="en-US" sz="2400"/>
              <a:t>This offense set uses dodges to generate motion and get defense to react</a:t>
            </a:r>
            <a:endParaRPr/>
          </a:p>
          <a:p>
            <a:pPr indent="-285750" lvl="1" marL="742950" rtl="0" algn="l">
              <a:lnSpc>
                <a:spcPct val="80000"/>
              </a:lnSpc>
              <a:spcBef>
                <a:spcPts val="480"/>
              </a:spcBef>
              <a:spcAft>
                <a:spcPts val="0"/>
              </a:spcAft>
              <a:buSzPts val="2400"/>
              <a:buFont typeface="Noto Sans Symbols"/>
              <a:buChar char="▪"/>
            </a:pPr>
            <a:r>
              <a:rPr lang="en-US" sz="2400"/>
              <a:t>Many times in a 400 the open space will be created on the back side as a dodge pulls defenders to overload on one side leaving large spots of open space to the back side (This is why Dodge, Pass, Pass, Dodge works so effectively in a 400)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2"/>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294" name="Google Shape;294;p32"/>
          <p:cNvSpPr txBox="1"/>
          <p:nvPr>
            <p:ph idx="1" type="body"/>
          </p:nvPr>
        </p:nvSpPr>
        <p:spPr>
          <a:xfrm>
            <a:off x="457200" y="1219200"/>
            <a:ext cx="838835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200"/>
              <a:buFont typeface="Noto Sans Symbols"/>
              <a:buChar char="▪"/>
            </a:pPr>
            <a:r>
              <a:rPr lang="en-US"/>
              <a:t>400 – Other Concepts and Rules</a:t>
            </a:r>
            <a:endParaRPr/>
          </a:p>
          <a:p>
            <a:pPr indent="-285750" lvl="1" marL="742950" rtl="0" algn="l">
              <a:spcBef>
                <a:spcPts val="560"/>
              </a:spcBef>
              <a:spcAft>
                <a:spcPts val="0"/>
              </a:spcAft>
              <a:buSzPts val="2800"/>
              <a:buFont typeface="Noto Sans Symbols"/>
              <a:buChar char="▪"/>
            </a:pPr>
            <a:r>
              <a:rPr lang="en-US"/>
              <a:t>Rule 1 – ALWAYS maintain Field Balance</a:t>
            </a:r>
            <a:endParaRPr/>
          </a:p>
          <a:p>
            <a:pPr indent="-285750" lvl="1" marL="742950" rtl="0" algn="l">
              <a:spcBef>
                <a:spcPts val="560"/>
              </a:spcBef>
              <a:spcAft>
                <a:spcPts val="0"/>
              </a:spcAft>
              <a:buSzPts val="2800"/>
              <a:buFont typeface="Noto Sans Symbols"/>
              <a:buChar char="▪"/>
            </a:pPr>
            <a:r>
              <a:rPr lang="en-US"/>
              <a:t>Rule 2 – Attack MUST ride hard and tight if possession is lost to give time for downfield middies to recover and shut off fast break</a:t>
            </a:r>
            <a:endParaRPr/>
          </a:p>
          <a:p>
            <a:pPr indent="-285750" lvl="1" marL="742950" rtl="0" algn="l">
              <a:spcBef>
                <a:spcPts val="560"/>
              </a:spcBef>
              <a:spcAft>
                <a:spcPts val="0"/>
              </a:spcAft>
              <a:buSzPts val="2800"/>
              <a:buFont typeface="Noto Sans Symbols"/>
              <a:buChar char="▪"/>
            </a:pPr>
            <a:r>
              <a:rPr lang="en-US"/>
              <a:t>Rule 3 – When one player dodges – BOTH triangles rotate (creates rapid motion and confusion forcing defense decisions to slide)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p:nvPr/>
        </p:nvSpPr>
        <p:spPr>
          <a:xfrm>
            <a:off x="4114800" y="1905000"/>
            <a:ext cx="990600" cy="990600"/>
          </a:xfrm>
          <a:prstGeom prst="triangle">
            <a:avLst>
              <a:gd fmla="val 50000" name="adj"/>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5" name="Google Shape;115;p15"/>
          <p:cNvSpPr/>
          <p:nvPr/>
        </p:nvSpPr>
        <p:spPr>
          <a:xfrm>
            <a:off x="3810000" y="1752600"/>
            <a:ext cx="1600200" cy="1676400"/>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59" y="10800"/>
                </a:moveTo>
                <a:cubicBezTo>
                  <a:pt x="959" y="16235"/>
                  <a:pt x="5365" y="20641"/>
                  <a:pt x="10800" y="20641"/>
                </a:cubicBezTo>
                <a:cubicBezTo>
                  <a:pt x="16235" y="20641"/>
                  <a:pt x="20641" y="16235"/>
                  <a:pt x="20641" y="10800"/>
                </a:cubicBezTo>
                <a:cubicBezTo>
                  <a:pt x="20641" y="5365"/>
                  <a:pt x="16235" y="959"/>
                  <a:pt x="10800" y="959"/>
                </a:cubicBezTo>
                <a:cubicBezTo>
                  <a:pt x="5365" y="959"/>
                  <a:pt x="959" y="5365"/>
                  <a:pt x="959" y="10800"/>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6" name="Google Shape;116;p15"/>
          <p:cNvSpPr txBox="1"/>
          <p:nvPr/>
        </p:nvSpPr>
        <p:spPr>
          <a:xfrm>
            <a:off x="4252913" y="7112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A1</a:t>
            </a:r>
            <a:endParaRPr/>
          </a:p>
        </p:txBody>
      </p:sp>
      <p:sp>
        <p:nvSpPr>
          <p:cNvPr id="117" name="Google Shape;117;p15"/>
          <p:cNvSpPr txBox="1"/>
          <p:nvPr/>
        </p:nvSpPr>
        <p:spPr>
          <a:xfrm>
            <a:off x="1800225" y="3336925"/>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A3</a:t>
            </a:r>
            <a:endParaRPr/>
          </a:p>
        </p:txBody>
      </p:sp>
      <p:sp>
        <p:nvSpPr>
          <p:cNvPr id="118" name="Google Shape;118;p15"/>
          <p:cNvSpPr txBox="1"/>
          <p:nvPr/>
        </p:nvSpPr>
        <p:spPr>
          <a:xfrm>
            <a:off x="6689725" y="3336925"/>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A2</a:t>
            </a:r>
            <a:endParaRPr/>
          </a:p>
        </p:txBody>
      </p:sp>
      <p:sp>
        <p:nvSpPr>
          <p:cNvPr id="119" name="Google Shape;119;p15"/>
          <p:cNvSpPr txBox="1"/>
          <p:nvPr/>
        </p:nvSpPr>
        <p:spPr>
          <a:xfrm>
            <a:off x="2147888" y="5684838"/>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M3</a:t>
            </a:r>
            <a:endParaRPr/>
          </a:p>
        </p:txBody>
      </p:sp>
      <p:sp>
        <p:nvSpPr>
          <p:cNvPr id="120" name="Google Shape;120;p15"/>
          <p:cNvSpPr txBox="1"/>
          <p:nvPr/>
        </p:nvSpPr>
        <p:spPr>
          <a:xfrm>
            <a:off x="6369050" y="5707063"/>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M2</a:t>
            </a:r>
            <a:endParaRPr/>
          </a:p>
        </p:txBody>
      </p:sp>
      <p:sp>
        <p:nvSpPr>
          <p:cNvPr id="121" name="Google Shape;121;p15"/>
          <p:cNvSpPr txBox="1"/>
          <p:nvPr/>
        </p:nvSpPr>
        <p:spPr>
          <a:xfrm>
            <a:off x="4249738" y="43434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M1</a:t>
            </a:r>
            <a:endParaRPr/>
          </a:p>
        </p:txBody>
      </p:sp>
      <p:sp>
        <p:nvSpPr>
          <p:cNvPr id="122" name="Google Shape;122;p15"/>
          <p:cNvSpPr txBox="1"/>
          <p:nvPr/>
        </p:nvSpPr>
        <p:spPr>
          <a:xfrm>
            <a:off x="4249738" y="379095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151515"/>
                </a:solidFill>
                <a:latin typeface="Arial"/>
                <a:ea typeface="Arial"/>
                <a:cs typeface="Arial"/>
                <a:sym typeface="Arial"/>
              </a:rPr>
              <a:t>D4</a:t>
            </a:r>
            <a:endParaRPr/>
          </a:p>
        </p:txBody>
      </p:sp>
      <p:sp>
        <p:nvSpPr>
          <p:cNvPr id="123" name="Google Shape;123;p15"/>
          <p:cNvSpPr txBox="1"/>
          <p:nvPr/>
        </p:nvSpPr>
        <p:spPr>
          <a:xfrm>
            <a:off x="5908675" y="3336925"/>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151515"/>
                </a:solidFill>
                <a:latin typeface="Arial"/>
                <a:ea typeface="Arial"/>
                <a:cs typeface="Arial"/>
                <a:sym typeface="Arial"/>
              </a:rPr>
              <a:t>D2</a:t>
            </a:r>
            <a:endParaRPr/>
          </a:p>
        </p:txBody>
      </p:sp>
      <p:sp>
        <p:nvSpPr>
          <p:cNvPr id="124" name="Google Shape;124;p15"/>
          <p:cNvSpPr txBox="1"/>
          <p:nvPr/>
        </p:nvSpPr>
        <p:spPr>
          <a:xfrm>
            <a:off x="4267200" y="12192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151515"/>
                </a:solidFill>
                <a:latin typeface="Arial"/>
                <a:ea typeface="Arial"/>
                <a:cs typeface="Arial"/>
                <a:sym typeface="Arial"/>
              </a:rPr>
              <a:t>D1</a:t>
            </a:r>
            <a:endParaRPr/>
          </a:p>
        </p:txBody>
      </p:sp>
      <p:sp>
        <p:nvSpPr>
          <p:cNvPr id="125" name="Google Shape;125;p15"/>
          <p:cNvSpPr txBox="1"/>
          <p:nvPr/>
        </p:nvSpPr>
        <p:spPr>
          <a:xfrm>
            <a:off x="2528888" y="3336925"/>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151515"/>
                </a:solidFill>
                <a:latin typeface="Arial"/>
                <a:ea typeface="Arial"/>
                <a:cs typeface="Arial"/>
                <a:sym typeface="Arial"/>
              </a:rPr>
              <a:t>D3</a:t>
            </a:r>
            <a:endParaRPr/>
          </a:p>
        </p:txBody>
      </p:sp>
      <p:sp>
        <p:nvSpPr>
          <p:cNvPr id="126" name="Google Shape;126;p15"/>
          <p:cNvSpPr txBox="1"/>
          <p:nvPr/>
        </p:nvSpPr>
        <p:spPr>
          <a:xfrm>
            <a:off x="2909888" y="51054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151515"/>
                </a:solidFill>
                <a:latin typeface="Arial"/>
                <a:ea typeface="Arial"/>
                <a:cs typeface="Arial"/>
                <a:sym typeface="Arial"/>
              </a:rPr>
              <a:t>D5</a:t>
            </a:r>
            <a:endParaRPr/>
          </a:p>
        </p:txBody>
      </p:sp>
      <p:sp>
        <p:nvSpPr>
          <p:cNvPr id="127" name="Google Shape;127;p15"/>
          <p:cNvSpPr txBox="1"/>
          <p:nvPr/>
        </p:nvSpPr>
        <p:spPr>
          <a:xfrm>
            <a:off x="5791200" y="51054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151515"/>
                </a:solidFill>
                <a:latin typeface="Arial"/>
                <a:ea typeface="Arial"/>
                <a:cs typeface="Arial"/>
                <a:sym typeface="Arial"/>
              </a:rPr>
              <a:t>D6</a:t>
            </a:r>
            <a:endParaRPr/>
          </a:p>
        </p:txBody>
      </p:sp>
      <p:sp>
        <p:nvSpPr>
          <p:cNvPr id="128" name="Google Shape;128;p15"/>
          <p:cNvSpPr txBox="1"/>
          <p:nvPr/>
        </p:nvSpPr>
        <p:spPr>
          <a:xfrm>
            <a:off x="4229100" y="29083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151515"/>
                </a:solidFill>
                <a:latin typeface="Arial"/>
                <a:ea typeface="Arial"/>
                <a:cs typeface="Arial"/>
                <a:sym typeface="Arial"/>
              </a:rPr>
              <a:t>G</a:t>
            </a:r>
            <a:endParaRPr/>
          </a:p>
        </p:txBody>
      </p:sp>
      <p:cxnSp>
        <p:nvCxnSpPr>
          <p:cNvPr id="129" name="Google Shape;129;p15"/>
          <p:cNvCxnSpPr/>
          <p:nvPr/>
        </p:nvCxnSpPr>
        <p:spPr>
          <a:xfrm>
            <a:off x="407988" y="2895600"/>
            <a:ext cx="3263900" cy="0"/>
          </a:xfrm>
          <a:prstGeom prst="straightConnector1">
            <a:avLst/>
          </a:prstGeom>
          <a:noFill/>
          <a:ln cap="flat" cmpd="sng" w="38100">
            <a:solidFill>
              <a:schemeClr val="lt1"/>
            </a:solidFill>
            <a:prstDash val="dash"/>
            <a:round/>
            <a:headEnd len="med" w="med" type="none"/>
            <a:tailEnd len="med" w="med" type="none"/>
          </a:ln>
        </p:spPr>
      </p:cxnSp>
      <p:cxnSp>
        <p:nvCxnSpPr>
          <p:cNvPr id="130" name="Google Shape;130;p15"/>
          <p:cNvCxnSpPr/>
          <p:nvPr/>
        </p:nvCxnSpPr>
        <p:spPr>
          <a:xfrm>
            <a:off x="5499100" y="2900363"/>
            <a:ext cx="3263900" cy="0"/>
          </a:xfrm>
          <a:prstGeom prst="straightConnector1">
            <a:avLst/>
          </a:prstGeom>
          <a:noFill/>
          <a:ln cap="flat" cmpd="sng" w="38100">
            <a:solidFill>
              <a:schemeClr val="lt1"/>
            </a:solidFill>
            <a:prstDash val="dash"/>
            <a:round/>
            <a:headEnd len="med" w="med" type="none"/>
            <a:tailEnd len="med" w="med" type="none"/>
          </a:ln>
        </p:spPr>
      </p:cxnSp>
      <p:sp>
        <p:nvSpPr>
          <p:cNvPr id="131" name="Google Shape;131;p15"/>
          <p:cNvSpPr txBox="1"/>
          <p:nvPr/>
        </p:nvSpPr>
        <p:spPr>
          <a:xfrm>
            <a:off x="4237038" y="239713"/>
            <a:ext cx="741362" cy="461962"/>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400"/>
              <a:buFont typeface="Noto Sans Symbols"/>
              <a:buNone/>
            </a:pPr>
            <a:r>
              <a:rPr b="1" lang="en-US" sz="2400">
                <a:solidFill>
                  <a:schemeClr val="lt1"/>
                </a:solidFill>
                <a:latin typeface="Arial"/>
                <a:ea typeface="Arial"/>
                <a:cs typeface="Arial"/>
                <a:sym typeface="Arial"/>
              </a:rPr>
              <a:t>X</a:t>
            </a:r>
            <a:endParaRPr/>
          </a:p>
        </p:txBody>
      </p:sp>
      <p:sp>
        <p:nvSpPr>
          <p:cNvPr id="132" name="Google Shape;132;p15"/>
          <p:cNvSpPr txBox="1"/>
          <p:nvPr/>
        </p:nvSpPr>
        <p:spPr>
          <a:xfrm>
            <a:off x="3944938" y="6154738"/>
            <a:ext cx="1371600" cy="461962"/>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400"/>
              <a:buFont typeface="Noto Sans Symbols"/>
              <a:buNone/>
            </a:pPr>
            <a:r>
              <a:rPr b="1" lang="en-US" sz="2400">
                <a:solidFill>
                  <a:schemeClr val="lt1"/>
                </a:solidFill>
                <a:latin typeface="Arial"/>
                <a:ea typeface="Arial"/>
                <a:cs typeface="Arial"/>
                <a:sym typeface="Arial"/>
              </a:rPr>
              <a:t>Point</a:t>
            </a:r>
            <a:endParaRPr/>
          </a:p>
        </p:txBody>
      </p:sp>
      <p:sp>
        <p:nvSpPr>
          <p:cNvPr id="133" name="Google Shape;133;p15"/>
          <p:cNvSpPr txBox="1"/>
          <p:nvPr/>
        </p:nvSpPr>
        <p:spPr>
          <a:xfrm>
            <a:off x="6553200" y="2170113"/>
            <a:ext cx="1371600" cy="46037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400"/>
              <a:buFont typeface="Noto Sans Symbols"/>
              <a:buNone/>
            </a:pPr>
            <a:r>
              <a:rPr b="1" lang="en-US" sz="2400">
                <a:solidFill>
                  <a:schemeClr val="lt1"/>
                </a:solidFill>
                <a:latin typeface="Arial"/>
                <a:ea typeface="Arial"/>
                <a:cs typeface="Arial"/>
                <a:sym typeface="Arial"/>
              </a:rPr>
              <a:t>GLE</a:t>
            </a:r>
            <a:endParaRPr/>
          </a:p>
        </p:txBody>
      </p:sp>
      <p:cxnSp>
        <p:nvCxnSpPr>
          <p:cNvPr id="134" name="Google Shape;134;p15"/>
          <p:cNvCxnSpPr/>
          <p:nvPr/>
        </p:nvCxnSpPr>
        <p:spPr>
          <a:xfrm>
            <a:off x="3319463" y="2232025"/>
            <a:ext cx="490537" cy="3984625"/>
          </a:xfrm>
          <a:prstGeom prst="straightConnector1">
            <a:avLst/>
          </a:prstGeom>
          <a:noFill/>
          <a:ln cap="flat" cmpd="sng" w="38100">
            <a:solidFill>
              <a:schemeClr val="lt1"/>
            </a:solidFill>
            <a:prstDash val="dash"/>
            <a:round/>
            <a:headEnd len="med" w="med" type="none"/>
            <a:tailEnd len="med" w="med" type="none"/>
          </a:ln>
        </p:spPr>
      </p:cxnSp>
      <p:cxnSp>
        <p:nvCxnSpPr>
          <p:cNvPr id="135" name="Google Shape;135;p15"/>
          <p:cNvCxnSpPr/>
          <p:nvPr/>
        </p:nvCxnSpPr>
        <p:spPr>
          <a:xfrm flipH="1">
            <a:off x="5499100" y="2232025"/>
            <a:ext cx="476250" cy="3911600"/>
          </a:xfrm>
          <a:prstGeom prst="straightConnector1">
            <a:avLst/>
          </a:prstGeom>
          <a:noFill/>
          <a:ln cap="flat" cmpd="sng" w="38100">
            <a:solidFill>
              <a:schemeClr val="lt1"/>
            </a:solidFill>
            <a:prstDash val="dash"/>
            <a:round/>
            <a:headEnd len="med" w="med" type="none"/>
            <a:tailEnd len="med" w="med" type="none"/>
          </a:ln>
        </p:spPr>
      </p:cxnSp>
      <p:sp>
        <p:nvSpPr>
          <p:cNvPr id="136" name="Google Shape;136;p15"/>
          <p:cNvSpPr txBox="1"/>
          <p:nvPr/>
        </p:nvSpPr>
        <p:spPr>
          <a:xfrm>
            <a:off x="5886450" y="4187825"/>
            <a:ext cx="1371600" cy="461963"/>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400"/>
              <a:buFont typeface="Noto Sans Symbols"/>
              <a:buNone/>
            </a:pPr>
            <a:r>
              <a:rPr b="1" lang="en-US" sz="2400">
                <a:solidFill>
                  <a:schemeClr val="lt1"/>
                </a:solidFill>
                <a:latin typeface="Arial"/>
                <a:ea typeface="Arial"/>
                <a:cs typeface="Arial"/>
                <a:sym typeface="Arial"/>
              </a:rPr>
              <a:t>Ally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4"/>
                                        </p:tgtEl>
                                      </p:cBhvr>
                                    </p:animEffect>
                                    <p:set>
                                      <p:cBhvr>
                                        <p:cTn dur="1" fill="hold">
                                          <p:stCondLst>
                                            <p:cond delay="500"/>
                                          </p:stCondLst>
                                        </p:cTn>
                                        <p:tgtEl>
                                          <p:spTgt spid="13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35"/>
                                        </p:tgtEl>
                                      </p:cBhvr>
                                    </p:animEffect>
                                    <p:set>
                                      <p:cBhvr>
                                        <p:cTn dur="1" fill="hold">
                                          <p:stCondLst>
                                            <p:cond delay="500"/>
                                          </p:stCondLst>
                                        </p:cTn>
                                        <p:tgtEl>
                                          <p:spTgt spid="1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6"/>
                                        </p:tgtEl>
                                      </p:cBhvr>
                                    </p:animEffect>
                                    <p:set>
                                      <p:cBhvr>
                                        <p:cTn dur="1" fill="hold">
                                          <p:stCondLst>
                                            <p:cond delay="500"/>
                                          </p:stCondLst>
                                        </p:cTn>
                                        <p:tgtEl>
                                          <p:spTgt spid="1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3"/>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300" name="Google Shape;300;p33"/>
          <p:cNvSpPr txBox="1"/>
          <p:nvPr>
            <p:ph idx="1" type="body"/>
          </p:nvPr>
        </p:nvSpPr>
        <p:spPr>
          <a:xfrm>
            <a:off x="457200" y="1219200"/>
            <a:ext cx="838835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200"/>
              <a:buFont typeface="Noto Sans Symbols"/>
              <a:buChar char="▪"/>
            </a:pPr>
            <a:r>
              <a:rPr lang="en-US"/>
              <a:t>400 – Other Concepts and Rules</a:t>
            </a:r>
            <a:endParaRPr/>
          </a:p>
          <a:p>
            <a:pPr indent="-285750" lvl="1" marL="742950" rtl="0" algn="l">
              <a:spcBef>
                <a:spcPts val="560"/>
              </a:spcBef>
              <a:spcAft>
                <a:spcPts val="0"/>
              </a:spcAft>
              <a:buSzPts val="2800"/>
              <a:buFont typeface="Noto Sans Symbols"/>
              <a:buChar char="▪"/>
            </a:pPr>
            <a:r>
              <a:rPr lang="en-US"/>
              <a:t>Rule 4 – Dodge – Pass – Pass – Dodge – If a player dodges, a good defense will slide to pick up the player – this is a good opportunity for two passes which will reverse the field and give the second receiver an opportunity to dodge and shoot or look for feed.  This is general rule but if the first dodge produces separation from defender and defense chooses NOT to slide – then shot may be open without additional passes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306" name="Google Shape;306;p34"/>
          <p:cNvSpPr txBox="1"/>
          <p:nvPr>
            <p:ph idx="1" type="body"/>
          </p:nvPr>
        </p:nvSpPr>
        <p:spPr>
          <a:xfrm>
            <a:off x="457200" y="1219200"/>
            <a:ext cx="838835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200"/>
              <a:buFont typeface="Noto Sans Symbols"/>
              <a:buChar char="▪"/>
            </a:pPr>
            <a:r>
              <a:rPr lang="en-US"/>
              <a:t>400 – Other Concepts and Rules</a:t>
            </a:r>
            <a:endParaRPr/>
          </a:p>
          <a:p>
            <a:pPr indent="-285750" lvl="1" marL="742950" rtl="0" algn="l">
              <a:spcBef>
                <a:spcPts val="560"/>
              </a:spcBef>
              <a:spcAft>
                <a:spcPts val="0"/>
              </a:spcAft>
              <a:buSzPts val="2800"/>
              <a:buFont typeface="Noto Sans Symbols"/>
              <a:buChar char="▪"/>
            </a:pPr>
            <a:r>
              <a:rPr lang="en-US"/>
              <a:t>Rule 5 – Many times the best initial dodges in this offense set come from X or Top Middie.  Always dodge towards center and then down the ally towards the pipe (NOT down the sideline)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5"/>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312" name="Google Shape;312;p35"/>
          <p:cNvSpPr txBox="1"/>
          <p:nvPr>
            <p:ph idx="1" type="body"/>
          </p:nvPr>
        </p:nvSpPr>
        <p:spPr>
          <a:xfrm>
            <a:off x="838200" y="1371600"/>
            <a:ext cx="8007350" cy="5257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200"/>
              <a:buFont typeface="Noto Sans Symbols"/>
              <a:buChar char="▪"/>
            </a:pPr>
            <a:r>
              <a:rPr lang="en-US"/>
              <a:t>200 (2-2-2)</a:t>
            </a:r>
            <a:endParaRPr/>
          </a:p>
          <a:p>
            <a:pPr indent="-285750" lvl="1" marL="742950" rtl="0" algn="l">
              <a:spcBef>
                <a:spcPts val="560"/>
              </a:spcBef>
              <a:spcAft>
                <a:spcPts val="0"/>
              </a:spcAft>
              <a:buSzPts val="2800"/>
              <a:buFont typeface="Noto Sans Symbols"/>
              <a:buChar char="▪"/>
            </a:pPr>
            <a:r>
              <a:rPr lang="en-US"/>
              <a:t>Our sets are always counted starting behind the goal at X</a:t>
            </a:r>
            <a:endParaRPr/>
          </a:p>
          <a:p>
            <a:pPr indent="-285750" lvl="1" marL="742950" rtl="0" algn="l">
              <a:spcBef>
                <a:spcPts val="560"/>
              </a:spcBef>
              <a:spcAft>
                <a:spcPts val="0"/>
              </a:spcAft>
              <a:buSzPts val="2800"/>
              <a:buFont typeface="Noto Sans Symbols"/>
              <a:buChar char="▪"/>
            </a:pPr>
            <a:r>
              <a:rPr lang="en-US"/>
              <a:t>2 attack behind goal-corners, 1 attack and 1 middie on island, 2 middies up top at corners or on wings if in a spread 200 look</a:t>
            </a:r>
            <a:endParaRPr/>
          </a:p>
          <a:p>
            <a:pPr indent="-285750" lvl="1" marL="742950" rtl="0" algn="l">
              <a:spcBef>
                <a:spcPts val="560"/>
              </a:spcBef>
              <a:spcAft>
                <a:spcPts val="0"/>
              </a:spcAft>
              <a:buSzPts val="2800"/>
              <a:buFont typeface="Noto Sans Symbols"/>
              <a:buChar char="▪"/>
            </a:pPr>
            <a:r>
              <a:rPr lang="en-US"/>
              <a:t>To keep field balanced (rotate on dodges)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6"/>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318" name="Google Shape;318;p36"/>
          <p:cNvSpPr txBox="1"/>
          <p:nvPr>
            <p:ph idx="1" type="body"/>
          </p:nvPr>
        </p:nvSpPr>
        <p:spPr>
          <a:xfrm>
            <a:off x="838200" y="1447800"/>
            <a:ext cx="800735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3200"/>
              <a:buFont typeface="Noto Sans Symbols"/>
              <a:buChar char="▪"/>
            </a:pPr>
            <a:r>
              <a:rPr lang="en-US"/>
              <a:t>200 (2-2-2) – What you will hear from coaches</a:t>
            </a:r>
            <a:endParaRPr/>
          </a:p>
          <a:p>
            <a:pPr indent="-285750" lvl="1" marL="742950" rtl="0" algn="l">
              <a:lnSpc>
                <a:spcPct val="90000"/>
              </a:lnSpc>
              <a:spcBef>
                <a:spcPts val="560"/>
              </a:spcBef>
              <a:spcAft>
                <a:spcPts val="0"/>
              </a:spcAft>
              <a:buSzPts val="2800"/>
              <a:buFont typeface="Noto Sans Symbols"/>
              <a:buChar char="▪"/>
            </a:pPr>
            <a:r>
              <a:rPr lang="en-US"/>
              <a:t>Set Call – 200</a:t>
            </a:r>
            <a:endParaRPr/>
          </a:p>
          <a:p>
            <a:pPr indent="-285750" lvl="1" marL="742950" rtl="0" algn="l">
              <a:lnSpc>
                <a:spcPct val="90000"/>
              </a:lnSpc>
              <a:spcBef>
                <a:spcPts val="560"/>
              </a:spcBef>
              <a:spcAft>
                <a:spcPts val="0"/>
              </a:spcAft>
              <a:buSzPts val="2800"/>
              <a:buFont typeface="Noto Sans Symbols"/>
              <a:buChar char="▪"/>
            </a:pPr>
            <a:r>
              <a:rPr lang="en-US"/>
              <a:t>Balance up (if we see open spots – we will call to balance up)</a:t>
            </a:r>
            <a:endParaRPr/>
          </a:p>
          <a:p>
            <a:pPr indent="-285750" lvl="1" marL="742950" rtl="0" algn="l">
              <a:lnSpc>
                <a:spcPct val="90000"/>
              </a:lnSpc>
              <a:spcBef>
                <a:spcPts val="560"/>
              </a:spcBef>
              <a:spcAft>
                <a:spcPts val="0"/>
              </a:spcAft>
              <a:buSzPts val="2800"/>
              <a:buFont typeface="Noto Sans Symbols"/>
              <a:buChar char="▪"/>
            </a:pPr>
            <a:r>
              <a:rPr lang="en-US"/>
              <a:t>Find Space (keep motion running, off ball movement to create and find open space which allows for passes, shots, dodges)</a:t>
            </a:r>
            <a:endParaRPr/>
          </a:p>
          <a:p>
            <a:pPr indent="-285750" lvl="1" marL="742950" rtl="0" algn="l">
              <a:lnSpc>
                <a:spcPct val="90000"/>
              </a:lnSpc>
              <a:spcBef>
                <a:spcPts val="560"/>
              </a:spcBef>
              <a:spcAft>
                <a:spcPts val="0"/>
              </a:spcAft>
              <a:buSzPts val="2800"/>
              <a:buFont typeface="Noto Sans Symbols"/>
              <a:buChar char="▪"/>
            </a:pPr>
            <a:r>
              <a:rPr lang="en-US"/>
              <a:t>Play with your eyes – see the field, get your head up and see the whole field, don’t forget to see the back side as well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7"/>
          <p:cNvSpPr/>
          <p:nvPr/>
        </p:nvSpPr>
        <p:spPr>
          <a:xfrm>
            <a:off x="4114800" y="1905000"/>
            <a:ext cx="990600" cy="990600"/>
          </a:xfrm>
          <a:prstGeom prst="triangle">
            <a:avLst>
              <a:gd fmla="val 50000" name="adj"/>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24" name="Google Shape;324;p37"/>
          <p:cNvSpPr/>
          <p:nvPr/>
        </p:nvSpPr>
        <p:spPr>
          <a:xfrm>
            <a:off x="3810000" y="1752600"/>
            <a:ext cx="1600200" cy="1676400"/>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59" y="10800"/>
                </a:moveTo>
                <a:cubicBezTo>
                  <a:pt x="959" y="16235"/>
                  <a:pt x="5365" y="20641"/>
                  <a:pt x="10800" y="20641"/>
                </a:cubicBezTo>
                <a:cubicBezTo>
                  <a:pt x="16235" y="20641"/>
                  <a:pt x="20641" y="16235"/>
                  <a:pt x="20641" y="10800"/>
                </a:cubicBezTo>
                <a:cubicBezTo>
                  <a:pt x="20641" y="5365"/>
                  <a:pt x="16235" y="959"/>
                  <a:pt x="10800" y="959"/>
                </a:cubicBezTo>
                <a:cubicBezTo>
                  <a:pt x="5365" y="959"/>
                  <a:pt x="959" y="5365"/>
                  <a:pt x="959" y="10800"/>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25" name="Google Shape;325;p37"/>
          <p:cNvSpPr txBox="1"/>
          <p:nvPr/>
        </p:nvSpPr>
        <p:spPr>
          <a:xfrm>
            <a:off x="6858000" y="5334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A1</a:t>
            </a:r>
            <a:endParaRPr/>
          </a:p>
        </p:txBody>
      </p:sp>
      <p:sp>
        <p:nvSpPr>
          <p:cNvPr id="326" name="Google Shape;326;p37"/>
          <p:cNvSpPr txBox="1"/>
          <p:nvPr/>
        </p:nvSpPr>
        <p:spPr>
          <a:xfrm>
            <a:off x="1447800" y="6096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A3</a:t>
            </a:r>
            <a:endParaRPr/>
          </a:p>
        </p:txBody>
      </p:sp>
      <p:sp>
        <p:nvSpPr>
          <p:cNvPr id="327" name="Google Shape;327;p37"/>
          <p:cNvSpPr txBox="1"/>
          <p:nvPr/>
        </p:nvSpPr>
        <p:spPr>
          <a:xfrm>
            <a:off x="3733800" y="36576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A2</a:t>
            </a:r>
            <a:endParaRPr/>
          </a:p>
        </p:txBody>
      </p:sp>
      <p:sp>
        <p:nvSpPr>
          <p:cNvPr id="328" name="Google Shape;328;p37"/>
          <p:cNvSpPr txBox="1"/>
          <p:nvPr/>
        </p:nvSpPr>
        <p:spPr>
          <a:xfrm>
            <a:off x="4648200" y="36576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M3</a:t>
            </a:r>
            <a:endParaRPr/>
          </a:p>
        </p:txBody>
      </p:sp>
      <p:sp>
        <p:nvSpPr>
          <p:cNvPr id="329" name="Google Shape;329;p37"/>
          <p:cNvSpPr txBox="1"/>
          <p:nvPr/>
        </p:nvSpPr>
        <p:spPr>
          <a:xfrm>
            <a:off x="6705600" y="60960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M2</a:t>
            </a:r>
            <a:endParaRPr/>
          </a:p>
        </p:txBody>
      </p:sp>
      <p:sp>
        <p:nvSpPr>
          <p:cNvPr id="330" name="Google Shape;330;p37"/>
          <p:cNvSpPr txBox="1"/>
          <p:nvPr/>
        </p:nvSpPr>
        <p:spPr>
          <a:xfrm>
            <a:off x="1447800" y="60960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M1</a:t>
            </a:r>
            <a:endParaRPr/>
          </a:p>
        </p:txBody>
      </p:sp>
      <p:cxnSp>
        <p:nvCxnSpPr>
          <p:cNvPr id="331" name="Google Shape;331;p37"/>
          <p:cNvCxnSpPr/>
          <p:nvPr/>
        </p:nvCxnSpPr>
        <p:spPr>
          <a:xfrm flipH="1" rot="10800000">
            <a:off x="5334000" y="3505200"/>
            <a:ext cx="1676400" cy="381000"/>
          </a:xfrm>
          <a:prstGeom prst="straightConnector1">
            <a:avLst/>
          </a:prstGeom>
          <a:noFill/>
          <a:ln cap="flat" cmpd="sng" w="28575">
            <a:solidFill>
              <a:schemeClr val="lt1"/>
            </a:solidFill>
            <a:prstDash val="dash"/>
            <a:round/>
            <a:headEnd len="med" w="med" type="none"/>
            <a:tailEnd len="med" w="med" type="none"/>
          </a:ln>
        </p:spPr>
      </p:cxnSp>
      <p:cxnSp>
        <p:nvCxnSpPr>
          <p:cNvPr id="332" name="Google Shape;332;p37"/>
          <p:cNvCxnSpPr/>
          <p:nvPr/>
        </p:nvCxnSpPr>
        <p:spPr>
          <a:xfrm rot="10800000">
            <a:off x="7162800" y="990600"/>
            <a:ext cx="0" cy="5029200"/>
          </a:xfrm>
          <a:prstGeom prst="straightConnector1">
            <a:avLst/>
          </a:prstGeom>
          <a:noFill/>
          <a:ln cap="flat" cmpd="sng" w="28575">
            <a:solidFill>
              <a:schemeClr val="lt1"/>
            </a:solidFill>
            <a:prstDash val="solid"/>
            <a:round/>
            <a:headEnd len="med" w="med" type="none"/>
            <a:tailEnd len="med" w="med" type="none"/>
          </a:ln>
        </p:spPr>
      </p:cxnSp>
      <p:cxnSp>
        <p:nvCxnSpPr>
          <p:cNvPr id="333" name="Google Shape;333;p37"/>
          <p:cNvCxnSpPr/>
          <p:nvPr/>
        </p:nvCxnSpPr>
        <p:spPr>
          <a:xfrm rot="10800000">
            <a:off x="1828800" y="990600"/>
            <a:ext cx="0" cy="4800600"/>
          </a:xfrm>
          <a:prstGeom prst="straightConnector1">
            <a:avLst/>
          </a:prstGeom>
          <a:noFill/>
          <a:ln cap="flat" cmpd="sng" w="28575">
            <a:solidFill>
              <a:schemeClr val="lt1"/>
            </a:solidFill>
            <a:prstDash val="solid"/>
            <a:round/>
            <a:headEnd len="med" w="med" type="none"/>
            <a:tailEnd len="med" w="med" type="none"/>
          </a:ln>
        </p:spPr>
      </p:cxnSp>
      <p:cxnSp>
        <p:nvCxnSpPr>
          <p:cNvPr id="334" name="Google Shape;334;p37"/>
          <p:cNvCxnSpPr/>
          <p:nvPr/>
        </p:nvCxnSpPr>
        <p:spPr>
          <a:xfrm rot="10800000">
            <a:off x="2209800" y="762000"/>
            <a:ext cx="4572000" cy="0"/>
          </a:xfrm>
          <a:prstGeom prst="straightConnector1">
            <a:avLst/>
          </a:prstGeom>
          <a:noFill/>
          <a:ln cap="flat" cmpd="sng" w="28575">
            <a:solidFill>
              <a:schemeClr val="lt1"/>
            </a:solidFill>
            <a:prstDash val="solid"/>
            <a:round/>
            <a:headEnd len="med" w="med" type="none"/>
            <a:tailEnd len="med" w="med" type="none"/>
          </a:ln>
        </p:spPr>
      </p:cxnSp>
      <p:cxnSp>
        <p:nvCxnSpPr>
          <p:cNvPr id="335" name="Google Shape;335;p37"/>
          <p:cNvCxnSpPr/>
          <p:nvPr/>
        </p:nvCxnSpPr>
        <p:spPr>
          <a:xfrm rot="10800000">
            <a:off x="2209800" y="6324600"/>
            <a:ext cx="4419600" cy="0"/>
          </a:xfrm>
          <a:prstGeom prst="straightConnector1">
            <a:avLst/>
          </a:prstGeom>
          <a:noFill/>
          <a:ln cap="flat" cmpd="sng" w="28575">
            <a:solidFill>
              <a:schemeClr val="lt1"/>
            </a:solidFill>
            <a:prstDash val="solid"/>
            <a:round/>
            <a:headEnd len="med" w="med" type="none"/>
            <a:tailEnd len="med" w="med" type="none"/>
          </a:ln>
        </p:spPr>
      </p:cxnSp>
      <p:cxnSp>
        <p:nvCxnSpPr>
          <p:cNvPr id="336" name="Google Shape;336;p37"/>
          <p:cNvCxnSpPr/>
          <p:nvPr/>
        </p:nvCxnSpPr>
        <p:spPr>
          <a:xfrm>
            <a:off x="1981200" y="3657600"/>
            <a:ext cx="1905000" cy="228600"/>
          </a:xfrm>
          <a:prstGeom prst="straightConnector1">
            <a:avLst/>
          </a:prstGeom>
          <a:noFill/>
          <a:ln cap="flat" cmpd="sng" w="28575">
            <a:solidFill>
              <a:schemeClr val="lt1"/>
            </a:solidFill>
            <a:prstDash val="dash"/>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8"/>
          <p:cNvSpPr/>
          <p:nvPr/>
        </p:nvSpPr>
        <p:spPr>
          <a:xfrm>
            <a:off x="4114800" y="1905000"/>
            <a:ext cx="990600" cy="990600"/>
          </a:xfrm>
          <a:prstGeom prst="triangle">
            <a:avLst>
              <a:gd fmla="val 50000" name="adj"/>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42" name="Google Shape;342;p38"/>
          <p:cNvSpPr/>
          <p:nvPr/>
        </p:nvSpPr>
        <p:spPr>
          <a:xfrm>
            <a:off x="3810000" y="1752600"/>
            <a:ext cx="1600200" cy="1676400"/>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59" y="10800"/>
                </a:moveTo>
                <a:cubicBezTo>
                  <a:pt x="959" y="16235"/>
                  <a:pt x="5365" y="20641"/>
                  <a:pt x="10800" y="20641"/>
                </a:cubicBezTo>
                <a:cubicBezTo>
                  <a:pt x="16235" y="20641"/>
                  <a:pt x="20641" y="16235"/>
                  <a:pt x="20641" y="10800"/>
                </a:cubicBezTo>
                <a:cubicBezTo>
                  <a:pt x="20641" y="5365"/>
                  <a:pt x="16235" y="959"/>
                  <a:pt x="10800" y="959"/>
                </a:cubicBezTo>
                <a:cubicBezTo>
                  <a:pt x="5365" y="959"/>
                  <a:pt x="959" y="5365"/>
                  <a:pt x="959" y="10800"/>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43" name="Google Shape;343;p38"/>
          <p:cNvSpPr txBox="1"/>
          <p:nvPr/>
        </p:nvSpPr>
        <p:spPr>
          <a:xfrm>
            <a:off x="6858000" y="5334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A1</a:t>
            </a:r>
            <a:endParaRPr/>
          </a:p>
        </p:txBody>
      </p:sp>
      <p:sp>
        <p:nvSpPr>
          <p:cNvPr id="344" name="Google Shape;344;p38"/>
          <p:cNvSpPr txBox="1"/>
          <p:nvPr/>
        </p:nvSpPr>
        <p:spPr>
          <a:xfrm>
            <a:off x="1447800" y="6096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A3</a:t>
            </a:r>
            <a:endParaRPr/>
          </a:p>
        </p:txBody>
      </p:sp>
      <p:sp>
        <p:nvSpPr>
          <p:cNvPr id="345" name="Google Shape;345;p38"/>
          <p:cNvSpPr txBox="1"/>
          <p:nvPr/>
        </p:nvSpPr>
        <p:spPr>
          <a:xfrm>
            <a:off x="3733800" y="36576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A2</a:t>
            </a:r>
            <a:endParaRPr/>
          </a:p>
        </p:txBody>
      </p:sp>
      <p:sp>
        <p:nvSpPr>
          <p:cNvPr id="346" name="Google Shape;346;p38"/>
          <p:cNvSpPr txBox="1"/>
          <p:nvPr/>
        </p:nvSpPr>
        <p:spPr>
          <a:xfrm>
            <a:off x="4648200" y="36576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M3</a:t>
            </a:r>
            <a:endParaRPr/>
          </a:p>
        </p:txBody>
      </p:sp>
      <p:sp>
        <p:nvSpPr>
          <p:cNvPr id="347" name="Google Shape;347;p38"/>
          <p:cNvSpPr txBox="1"/>
          <p:nvPr/>
        </p:nvSpPr>
        <p:spPr>
          <a:xfrm>
            <a:off x="6705600" y="60960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M2</a:t>
            </a:r>
            <a:endParaRPr/>
          </a:p>
        </p:txBody>
      </p:sp>
      <p:sp>
        <p:nvSpPr>
          <p:cNvPr id="348" name="Google Shape;348;p38"/>
          <p:cNvSpPr txBox="1"/>
          <p:nvPr/>
        </p:nvSpPr>
        <p:spPr>
          <a:xfrm>
            <a:off x="1447800" y="60960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M1</a:t>
            </a:r>
            <a:endParaRPr/>
          </a:p>
        </p:txBody>
      </p:sp>
      <p:cxnSp>
        <p:nvCxnSpPr>
          <p:cNvPr id="349" name="Google Shape;349;p38"/>
          <p:cNvCxnSpPr/>
          <p:nvPr/>
        </p:nvCxnSpPr>
        <p:spPr>
          <a:xfrm flipH="1" rot="10800000">
            <a:off x="5410200" y="3352800"/>
            <a:ext cx="1600200" cy="457200"/>
          </a:xfrm>
          <a:prstGeom prst="straightConnector1">
            <a:avLst/>
          </a:prstGeom>
          <a:noFill/>
          <a:ln cap="flat" cmpd="sng" w="28575">
            <a:solidFill>
              <a:schemeClr val="lt1"/>
            </a:solidFill>
            <a:prstDash val="dash"/>
            <a:round/>
            <a:headEnd len="med" w="med" type="none"/>
            <a:tailEnd len="med" w="med" type="none"/>
          </a:ln>
        </p:spPr>
      </p:cxnSp>
      <p:cxnSp>
        <p:nvCxnSpPr>
          <p:cNvPr id="350" name="Google Shape;350;p38"/>
          <p:cNvCxnSpPr/>
          <p:nvPr/>
        </p:nvCxnSpPr>
        <p:spPr>
          <a:xfrm rot="10800000">
            <a:off x="7162800" y="990600"/>
            <a:ext cx="0" cy="5029200"/>
          </a:xfrm>
          <a:prstGeom prst="straightConnector1">
            <a:avLst/>
          </a:prstGeom>
          <a:noFill/>
          <a:ln cap="flat" cmpd="sng" w="28575">
            <a:solidFill>
              <a:schemeClr val="lt1"/>
            </a:solidFill>
            <a:prstDash val="solid"/>
            <a:round/>
            <a:headEnd len="med" w="med" type="none"/>
            <a:tailEnd len="med" w="med" type="none"/>
          </a:ln>
        </p:spPr>
      </p:cxnSp>
      <p:cxnSp>
        <p:nvCxnSpPr>
          <p:cNvPr id="351" name="Google Shape;351;p38"/>
          <p:cNvCxnSpPr/>
          <p:nvPr/>
        </p:nvCxnSpPr>
        <p:spPr>
          <a:xfrm rot="10800000">
            <a:off x="1828800" y="990600"/>
            <a:ext cx="0" cy="4800600"/>
          </a:xfrm>
          <a:prstGeom prst="straightConnector1">
            <a:avLst/>
          </a:prstGeom>
          <a:noFill/>
          <a:ln cap="flat" cmpd="sng" w="28575">
            <a:solidFill>
              <a:schemeClr val="lt1"/>
            </a:solidFill>
            <a:prstDash val="solid"/>
            <a:round/>
            <a:headEnd len="med" w="med" type="none"/>
            <a:tailEnd len="med" w="med" type="none"/>
          </a:ln>
        </p:spPr>
      </p:cxnSp>
      <p:cxnSp>
        <p:nvCxnSpPr>
          <p:cNvPr id="352" name="Google Shape;352;p38"/>
          <p:cNvCxnSpPr/>
          <p:nvPr/>
        </p:nvCxnSpPr>
        <p:spPr>
          <a:xfrm rot="10800000">
            <a:off x="2209800" y="762000"/>
            <a:ext cx="4572000" cy="0"/>
          </a:xfrm>
          <a:prstGeom prst="straightConnector1">
            <a:avLst/>
          </a:prstGeom>
          <a:noFill/>
          <a:ln cap="flat" cmpd="sng" w="28575">
            <a:solidFill>
              <a:schemeClr val="lt1"/>
            </a:solidFill>
            <a:prstDash val="solid"/>
            <a:round/>
            <a:headEnd len="med" w="med" type="none"/>
            <a:tailEnd len="med" w="med" type="none"/>
          </a:ln>
        </p:spPr>
      </p:cxnSp>
      <p:cxnSp>
        <p:nvCxnSpPr>
          <p:cNvPr id="353" name="Google Shape;353;p38"/>
          <p:cNvCxnSpPr/>
          <p:nvPr/>
        </p:nvCxnSpPr>
        <p:spPr>
          <a:xfrm rot="10800000">
            <a:off x="2209800" y="6324600"/>
            <a:ext cx="4419600" cy="0"/>
          </a:xfrm>
          <a:prstGeom prst="straightConnector1">
            <a:avLst/>
          </a:prstGeom>
          <a:noFill/>
          <a:ln cap="flat" cmpd="sng" w="28575">
            <a:solidFill>
              <a:schemeClr val="lt1"/>
            </a:solidFill>
            <a:prstDash val="solid"/>
            <a:round/>
            <a:headEnd len="med" w="med" type="none"/>
            <a:tailEnd len="med" w="med" type="none"/>
          </a:ln>
        </p:spPr>
      </p:cxnSp>
      <p:sp>
        <p:nvSpPr>
          <p:cNvPr id="354" name="Google Shape;354;p38"/>
          <p:cNvSpPr/>
          <p:nvPr/>
        </p:nvSpPr>
        <p:spPr>
          <a:xfrm>
            <a:off x="3276600" y="3505200"/>
            <a:ext cx="2667000" cy="838200"/>
          </a:xfrm>
          <a:prstGeom prst="ellipse">
            <a:avLst/>
          </a:prstGeom>
          <a:noFill/>
          <a:ln cap="flat" cmpd="sng" w="25400">
            <a:solidFill>
              <a:schemeClr val="l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55" name="Google Shape;355;p38"/>
          <p:cNvSpPr/>
          <p:nvPr/>
        </p:nvSpPr>
        <p:spPr>
          <a:xfrm>
            <a:off x="6019800" y="4724400"/>
            <a:ext cx="2971800" cy="685800"/>
          </a:xfrm>
          <a:prstGeom prst="wedgeRectCallout">
            <a:avLst>
              <a:gd fmla="val -56625" name="adj1"/>
              <a:gd fmla="val -148611" name="adj2"/>
            </a:avLst>
          </a:prstGeom>
          <a:noFill/>
          <a:ln cap="flat" cmpd="sng" w="254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The Island</a:t>
            </a:r>
            <a:endParaRPr/>
          </a:p>
        </p:txBody>
      </p:sp>
      <p:cxnSp>
        <p:nvCxnSpPr>
          <p:cNvPr id="356" name="Google Shape;356;p38"/>
          <p:cNvCxnSpPr/>
          <p:nvPr/>
        </p:nvCxnSpPr>
        <p:spPr>
          <a:xfrm>
            <a:off x="1905000" y="3581400"/>
            <a:ext cx="1905000" cy="228600"/>
          </a:xfrm>
          <a:prstGeom prst="straightConnector1">
            <a:avLst/>
          </a:prstGeom>
          <a:noFill/>
          <a:ln cap="flat" cmpd="sng" w="28575">
            <a:solidFill>
              <a:schemeClr val="lt1"/>
            </a:solidFill>
            <a:prstDash val="dash"/>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9"/>
          <p:cNvSpPr txBox="1"/>
          <p:nvPr>
            <p:ph type="title"/>
          </p:nvPr>
        </p:nvSpPr>
        <p:spPr>
          <a:xfrm>
            <a:off x="457200" y="0"/>
            <a:ext cx="8385175" cy="8223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362" name="Google Shape;362;p39"/>
          <p:cNvSpPr txBox="1"/>
          <p:nvPr>
            <p:ph idx="1" type="body"/>
          </p:nvPr>
        </p:nvSpPr>
        <p:spPr>
          <a:xfrm>
            <a:off x="228600" y="609600"/>
            <a:ext cx="8915400" cy="6248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400"/>
              <a:buFont typeface="Noto Sans Symbols"/>
              <a:buChar char="▪"/>
            </a:pPr>
            <a:r>
              <a:rPr lang="en-US" sz="2400"/>
              <a:t>200 – Other Concepts and Rules</a:t>
            </a:r>
            <a:endParaRPr/>
          </a:p>
          <a:p>
            <a:pPr indent="-285750" lvl="1" marL="742950" rtl="0" algn="l">
              <a:lnSpc>
                <a:spcPct val="80000"/>
              </a:lnSpc>
              <a:spcBef>
                <a:spcPts val="480"/>
              </a:spcBef>
              <a:spcAft>
                <a:spcPts val="0"/>
              </a:spcAft>
              <a:buSzPts val="2400"/>
              <a:buFont typeface="Noto Sans Symbols"/>
              <a:buChar char="▪"/>
            </a:pPr>
            <a:r>
              <a:rPr lang="en-US" sz="2400"/>
              <a:t>Set Up – This offensive set creates a Box perimeter with 2 crease players that uses picks, stack formations, and movement on the island to confuse defense</a:t>
            </a:r>
            <a:endParaRPr/>
          </a:p>
          <a:p>
            <a:pPr indent="-285750" lvl="1" marL="742950" rtl="0" algn="l">
              <a:lnSpc>
                <a:spcPct val="80000"/>
              </a:lnSpc>
              <a:spcBef>
                <a:spcPts val="480"/>
              </a:spcBef>
              <a:spcAft>
                <a:spcPts val="0"/>
              </a:spcAft>
              <a:buSzPts val="2400"/>
              <a:buFont typeface="Noto Sans Symbols"/>
              <a:buChar char="▪"/>
            </a:pPr>
            <a:r>
              <a:rPr lang="en-US" sz="2400"/>
              <a:t>Ball movement in 200 – Move ball around perimeter – in this formation the passes are longer so it is critical that you move towards each other when passing and receiving to gain separation from defense</a:t>
            </a:r>
            <a:endParaRPr/>
          </a:p>
          <a:p>
            <a:pPr indent="-285750" lvl="1" marL="742950" rtl="0" algn="l">
              <a:lnSpc>
                <a:spcPct val="80000"/>
              </a:lnSpc>
              <a:spcBef>
                <a:spcPts val="480"/>
              </a:spcBef>
              <a:spcAft>
                <a:spcPts val="0"/>
              </a:spcAft>
              <a:buSzPts val="2400"/>
              <a:buFont typeface="Noto Sans Symbols"/>
              <a:buChar char="▪"/>
            </a:pPr>
            <a:r>
              <a:rPr lang="en-US" sz="2400"/>
              <a:t>Use V-Cuts to support the ball carrier and give open looks to pass – Receiver must create movement towards ball carrier to allow for shorter passes, then roll away from defense</a:t>
            </a:r>
            <a:endParaRPr/>
          </a:p>
          <a:p>
            <a:pPr indent="-285750" lvl="1" marL="742950" rtl="0" algn="l">
              <a:lnSpc>
                <a:spcPct val="80000"/>
              </a:lnSpc>
              <a:spcBef>
                <a:spcPts val="480"/>
              </a:spcBef>
              <a:spcAft>
                <a:spcPts val="0"/>
              </a:spcAft>
              <a:buSzPts val="2400"/>
              <a:buFont typeface="Noto Sans Symbols"/>
              <a:buChar char="▪"/>
            </a:pPr>
            <a:r>
              <a:rPr lang="en-US" sz="2400"/>
              <a:t>This offense set uses dodges, picks, rolls to generate motion and get defense to react – objective to use dodges from the corners to force a crease slide and move defense out of the crease</a:t>
            </a:r>
            <a:endParaRPr/>
          </a:p>
          <a:p>
            <a:pPr indent="-285750" lvl="1" marL="742950" rtl="0" algn="l">
              <a:lnSpc>
                <a:spcPct val="80000"/>
              </a:lnSpc>
              <a:spcBef>
                <a:spcPts val="480"/>
              </a:spcBef>
              <a:spcAft>
                <a:spcPts val="0"/>
              </a:spcAft>
              <a:buSzPts val="2400"/>
              <a:buFont typeface="Noto Sans Symbols"/>
              <a:buChar char="▪"/>
            </a:pPr>
            <a:r>
              <a:rPr lang="en-US" sz="2400"/>
              <a:t>This creates fantastic opportunity for quick passes to reverse field or roll back opportunities to get defense to overload and open up back side looks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0"/>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368" name="Google Shape;368;p40"/>
          <p:cNvSpPr txBox="1"/>
          <p:nvPr>
            <p:ph idx="1" type="body"/>
          </p:nvPr>
        </p:nvSpPr>
        <p:spPr>
          <a:xfrm>
            <a:off x="457200" y="1219200"/>
            <a:ext cx="8388350" cy="5410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3200"/>
              <a:buFont typeface="Noto Sans Symbols"/>
              <a:buChar char="▪"/>
            </a:pPr>
            <a:r>
              <a:rPr lang="en-US"/>
              <a:t>Spread 200– Pairs 2 man game</a:t>
            </a:r>
            <a:endParaRPr/>
          </a:p>
          <a:p>
            <a:pPr indent="-285750" lvl="1" marL="742950" rtl="0" algn="l">
              <a:lnSpc>
                <a:spcPct val="90000"/>
              </a:lnSpc>
              <a:spcBef>
                <a:spcPts val="560"/>
              </a:spcBef>
              <a:spcAft>
                <a:spcPts val="0"/>
              </a:spcAft>
              <a:buSzPts val="2800"/>
              <a:buFont typeface="Noto Sans Symbols"/>
              <a:buChar char="▪"/>
            </a:pPr>
            <a:r>
              <a:rPr lang="en-US"/>
              <a:t>Rule 1 – ALWAYS maintain Field Balance</a:t>
            </a:r>
            <a:endParaRPr/>
          </a:p>
          <a:p>
            <a:pPr indent="-285750" lvl="1" marL="742950" rtl="0" algn="l">
              <a:lnSpc>
                <a:spcPct val="90000"/>
              </a:lnSpc>
              <a:spcBef>
                <a:spcPts val="560"/>
              </a:spcBef>
              <a:spcAft>
                <a:spcPts val="0"/>
              </a:spcAft>
              <a:buSzPts val="2800"/>
              <a:buFont typeface="Noto Sans Symbols"/>
              <a:buChar char="▪"/>
            </a:pPr>
            <a:r>
              <a:rPr lang="en-US"/>
              <a:t>Rule 2 – Use dodges to start motion</a:t>
            </a:r>
            <a:endParaRPr/>
          </a:p>
          <a:p>
            <a:pPr indent="-285750" lvl="1" marL="742950" rtl="0" algn="l">
              <a:lnSpc>
                <a:spcPct val="90000"/>
              </a:lnSpc>
              <a:spcBef>
                <a:spcPts val="560"/>
              </a:spcBef>
              <a:spcAft>
                <a:spcPts val="0"/>
              </a:spcAft>
              <a:buSzPts val="2800"/>
              <a:buFont typeface="Noto Sans Symbols"/>
              <a:buChar char="▪"/>
            </a:pPr>
            <a:r>
              <a:rPr lang="en-US"/>
              <a:t>Rule 3 – When one player dodges – Player partnering with ball carrier clears through and/or sets pick</a:t>
            </a:r>
            <a:endParaRPr/>
          </a:p>
          <a:p>
            <a:pPr indent="-285750" lvl="1" marL="742950" rtl="0" algn="l">
              <a:lnSpc>
                <a:spcPct val="90000"/>
              </a:lnSpc>
              <a:spcBef>
                <a:spcPts val="560"/>
              </a:spcBef>
              <a:spcAft>
                <a:spcPts val="0"/>
              </a:spcAft>
              <a:buSzPts val="2800"/>
              <a:buFont typeface="Noto Sans Symbols"/>
              <a:buChar char="▪"/>
            </a:pPr>
            <a:r>
              <a:rPr lang="en-US"/>
              <a:t>Rule 4 – Off the pick – dodger looks to attack goal and force slide, other players are in pairs and always work to occupy their defender by constant switching with each other.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1"/>
          <p:cNvSpPr/>
          <p:nvPr/>
        </p:nvSpPr>
        <p:spPr>
          <a:xfrm>
            <a:off x="4114800" y="1905000"/>
            <a:ext cx="990600" cy="990600"/>
          </a:xfrm>
          <a:prstGeom prst="triangle">
            <a:avLst>
              <a:gd fmla="val 50000" name="adj"/>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74" name="Google Shape;374;p41"/>
          <p:cNvSpPr/>
          <p:nvPr/>
        </p:nvSpPr>
        <p:spPr>
          <a:xfrm>
            <a:off x="3810000" y="1752600"/>
            <a:ext cx="1600200" cy="1676400"/>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59" y="10800"/>
                </a:moveTo>
                <a:cubicBezTo>
                  <a:pt x="959" y="16235"/>
                  <a:pt x="5365" y="20641"/>
                  <a:pt x="10800" y="20641"/>
                </a:cubicBezTo>
                <a:cubicBezTo>
                  <a:pt x="16235" y="20641"/>
                  <a:pt x="20641" y="16235"/>
                  <a:pt x="20641" y="10800"/>
                </a:cubicBezTo>
                <a:cubicBezTo>
                  <a:pt x="20641" y="5365"/>
                  <a:pt x="16235" y="959"/>
                  <a:pt x="10800" y="959"/>
                </a:cubicBezTo>
                <a:cubicBezTo>
                  <a:pt x="5365" y="959"/>
                  <a:pt x="959" y="5365"/>
                  <a:pt x="959" y="10800"/>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75" name="Google Shape;375;p41"/>
          <p:cNvSpPr txBox="1"/>
          <p:nvPr/>
        </p:nvSpPr>
        <p:spPr>
          <a:xfrm>
            <a:off x="6324600" y="1023938"/>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A1</a:t>
            </a:r>
            <a:endParaRPr/>
          </a:p>
        </p:txBody>
      </p:sp>
      <p:sp>
        <p:nvSpPr>
          <p:cNvPr id="376" name="Google Shape;376;p41"/>
          <p:cNvSpPr txBox="1"/>
          <p:nvPr/>
        </p:nvSpPr>
        <p:spPr>
          <a:xfrm>
            <a:off x="1981200" y="1042988"/>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A3</a:t>
            </a:r>
            <a:endParaRPr/>
          </a:p>
        </p:txBody>
      </p:sp>
      <p:sp>
        <p:nvSpPr>
          <p:cNvPr id="377" name="Google Shape;377;p41"/>
          <p:cNvSpPr txBox="1"/>
          <p:nvPr/>
        </p:nvSpPr>
        <p:spPr>
          <a:xfrm>
            <a:off x="1101725" y="36576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A2</a:t>
            </a:r>
            <a:endParaRPr/>
          </a:p>
        </p:txBody>
      </p:sp>
      <p:sp>
        <p:nvSpPr>
          <p:cNvPr id="378" name="Google Shape;378;p41"/>
          <p:cNvSpPr txBox="1"/>
          <p:nvPr/>
        </p:nvSpPr>
        <p:spPr>
          <a:xfrm>
            <a:off x="6719888" y="36576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M3</a:t>
            </a:r>
            <a:endParaRPr/>
          </a:p>
        </p:txBody>
      </p:sp>
      <p:sp>
        <p:nvSpPr>
          <p:cNvPr id="379" name="Google Shape;379;p41"/>
          <p:cNvSpPr txBox="1"/>
          <p:nvPr/>
        </p:nvSpPr>
        <p:spPr>
          <a:xfrm>
            <a:off x="6019800" y="5965825"/>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M2</a:t>
            </a:r>
            <a:endParaRPr/>
          </a:p>
        </p:txBody>
      </p:sp>
      <p:sp>
        <p:nvSpPr>
          <p:cNvPr id="380" name="Google Shape;380;p41"/>
          <p:cNvSpPr txBox="1"/>
          <p:nvPr/>
        </p:nvSpPr>
        <p:spPr>
          <a:xfrm>
            <a:off x="2016125" y="5965825"/>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M1</a:t>
            </a:r>
            <a:endParaRPr/>
          </a:p>
        </p:txBody>
      </p:sp>
      <p:cxnSp>
        <p:nvCxnSpPr>
          <p:cNvPr id="381" name="Google Shape;381;p41"/>
          <p:cNvCxnSpPr/>
          <p:nvPr/>
        </p:nvCxnSpPr>
        <p:spPr>
          <a:xfrm rot="10800000">
            <a:off x="2778125" y="6169025"/>
            <a:ext cx="3048000" cy="0"/>
          </a:xfrm>
          <a:prstGeom prst="straightConnector1">
            <a:avLst/>
          </a:prstGeom>
          <a:noFill/>
          <a:ln cap="flat" cmpd="sng" w="28575">
            <a:solidFill>
              <a:schemeClr val="lt1"/>
            </a:solidFill>
            <a:prstDash val="solid"/>
            <a:round/>
            <a:headEnd len="med" w="med" type="none"/>
            <a:tailEnd len="med" w="med" type="none"/>
          </a:ln>
        </p:spPr>
      </p:cxnSp>
      <p:cxnSp>
        <p:nvCxnSpPr>
          <p:cNvPr id="382" name="Google Shape;382;p41"/>
          <p:cNvCxnSpPr/>
          <p:nvPr/>
        </p:nvCxnSpPr>
        <p:spPr>
          <a:xfrm flipH="1">
            <a:off x="6453188" y="4191000"/>
            <a:ext cx="647700" cy="1774825"/>
          </a:xfrm>
          <a:prstGeom prst="straightConnector1">
            <a:avLst/>
          </a:prstGeom>
          <a:noFill/>
          <a:ln cap="flat" cmpd="sng" w="28575">
            <a:solidFill>
              <a:schemeClr val="lt1"/>
            </a:solidFill>
            <a:prstDash val="solid"/>
            <a:round/>
            <a:headEnd len="med" w="med" type="none"/>
            <a:tailEnd len="med" w="med" type="none"/>
          </a:ln>
        </p:spPr>
      </p:cxnSp>
      <p:cxnSp>
        <p:nvCxnSpPr>
          <p:cNvPr id="383" name="Google Shape;383;p41"/>
          <p:cNvCxnSpPr/>
          <p:nvPr/>
        </p:nvCxnSpPr>
        <p:spPr>
          <a:xfrm>
            <a:off x="6719888" y="1600200"/>
            <a:ext cx="366712" cy="1927225"/>
          </a:xfrm>
          <a:prstGeom prst="straightConnector1">
            <a:avLst/>
          </a:prstGeom>
          <a:noFill/>
          <a:ln cap="flat" cmpd="sng" w="28575">
            <a:solidFill>
              <a:schemeClr val="lt1"/>
            </a:solidFill>
            <a:prstDash val="solid"/>
            <a:round/>
            <a:headEnd len="med" w="med" type="none"/>
            <a:tailEnd len="med" w="med" type="none"/>
          </a:ln>
        </p:spPr>
      </p:cxnSp>
      <p:cxnSp>
        <p:nvCxnSpPr>
          <p:cNvPr id="384" name="Google Shape;384;p41"/>
          <p:cNvCxnSpPr/>
          <p:nvPr/>
        </p:nvCxnSpPr>
        <p:spPr>
          <a:xfrm rot="10800000">
            <a:off x="3086100" y="1220788"/>
            <a:ext cx="3048000" cy="0"/>
          </a:xfrm>
          <a:prstGeom prst="straightConnector1">
            <a:avLst/>
          </a:prstGeom>
          <a:noFill/>
          <a:ln cap="flat" cmpd="sng" w="28575">
            <a:solidFill>
              <a:schemeClr val="lt1"/>
            </a:solidFill>
            <a:prstDash val="solid"/>
            <a:round/>
            <a:headEnd len="med" w="med" type="none"/>
            <a:tailEnd len="med" w="med" type="none"/>
          </a:ln>
        </p:spPr>
      </p:cxnSp>
      <p:cxnSp>
        <p:nvCxnSpPr>
          <p:cNvPr id="385" name="Google Shape;385;p41"/>
          <p:cNvCxnSpPr/>
          <p:nvPr/>
        </p:nvCxnSpPr>
        <p:spPr>
          <a:xfrm flipH="1">
            <a:off x="1600200" y="1420813"/>
            <a:ext cx="579438" cy="2106612"/>
          </a:xfrm>
          <a:prstGeom prst="straightConnector1">
            <a:avLst/>
          </a:prstGeom>
          <a:noFill/>
          <a:ln cap="flat" cmpd="sng" w="28575">
            <a:solidFill>
              <a:schemeClr val="lt1"/>
            </a:solidFill>
            <a:prstDash val="solid"/>
            <a:round/>
            <a:headEnd len="med" w="med" type="none"/>
            <a:tailEnd len="med" w="med" type="none"/>
          </a:ln>
        </p:spPr>
      </p:cxnSp>
      <p:cxnSp>
        <p:nvCxnSpPr>
          <p:cNvPr id="386" name="Google Shape;386;p41"/>
          <p:cNvCxnSpPr/>
          <p:nvPr/>
        </p:nvCxnSpPr>
        <p:spPr>
          <a:xfrm>
            <a:off x="1592263" y="4054475"/>
            <a:ext cx="587375" cy="191135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2"/>
          <p:cNvSpPr txBox="1"/>
          <p:nvPr>
            <p:ph type="ctrTitle"/>
          </p:nvPr>
        </p:nvSpPr>
        <p:spPr>
          <a:xfrm>
            <a:off x="311708" y="1601825"/>
            <a:ext cx="8520600" cy="205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a:t>Offensive Playbook</a:t>
            </a:r>
            <a:endParaRPr/>
          </a:p>
        </p:txBody>
      </p:sp>
      <p:sp>
        <p:nvSpPr>
          <p:cNvPr id="392" name="Google Shape;392;p42"/>
          <p:cNvSpPr txBox="1"/>
          <p:nvPr>
            <p:ph idx="1" type="subTitle"/>
          </p:nvPr>
        </p:nvSpPr>
        <p:spPr>
          <a:xfrm>
            <a:off x="311700" y="3691375"/>
            <a:ext cx="85206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3200"/>
              <a:buNone/>
            </a:pPr>
            <a:r>
              <a:rPr lang="en-US"/>
              <a:t>2025</a:t>
            </a:r>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Offense-Objectives</a:t>
            </a:r>
            <a:endParaRPr/>
          </a:p>
        </p:txBody>
      </p:sp>
      <p:sp>
        <p:nvSpPr>
          <p:cNvPr id="142" name="Google Shape;142;p16"/>
          <p:cNvSpPr txBox="1"/>
          <p:nvPr>
            <p:ph idx="1" type="body"/>
          </p:nvPr>
        </p:nvSpPr>
        <p:spPr>
          <a:xfrm>
            <a:off x="838200" y="1905000"/>
            <a:ext cx="8007350" cy="4191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200"/>
              <a:buFont typeface="Noto Sans Symbols"/>
              <a:buChar char="▪"/>
            </a:pPr>
            <a:r>
              <a:rPr lang="en-US"/>
              <a:t>Keep Field Balanced in Offense</a:t>
            </a:r>
            <a:endParaRPr/>
          </a:p>
          <a:p>
            <a:pPr indent="-342900" lvl="0" marL="342900" rtl="0" algn="l">
              <a:spcBef>
                <a:spcPts val="640"/>
              </a:spcBef>
              <a:spcAft>
                <a:spcPts val="0"/>
              </a:spcAft>
              <a:buSzPts val="3200"/>
              <a:buFont typeface="Noto Sans Symbols"/>
              <a:buChar char="▪"/>
            </a:pPr>
            <a:r>
              <a:rPr lang="en-US"/>
              <a:t>Create Confusion for Defense</a:t>
            </a:r>
            <a:endParaRPr/>
          </a:p>
          <a:p>
            <a:pPr indent="-342900" lvl="0" marL="342900" rtl="0" algn="l">
              <a:spcBef>
                <a:spcPts val="640"/>
              </a:spcBef>
              <a:spcAft>
                <a:spcPts val="0"/>
              </a:spcAft>
              <a:buSzPts val="3200"/>
              <a:buFont typeface="Noto Sans Symbols"/>
              <a:buChar char="▪"/>
            </a:pPr>
            <a:r>
              <a:rPr lang="en-US"/>
              <a:t>Creates Multiple Options for Pass, Shoot, Dodge</a:t>
            </a:r>
            <a:endParaRPr/>
          </a:p>
          <a:p>
            <a:pPr indent="-342900" lvl="0" marL="342900" rtl="0" algn="l">
              <a:spcBef>
                <a:spcPts val="640"/>
              </a:spcBef>
              <a:spcAft>
                <a:spcPts val="0"/>
              </a:spcAft>
              <a:buSzPts val="3200"/>
              <a:buFont typeface="Noto Sans Symbols"/>
              <a:buChar char="▪"/>
            </a:pPr>
            <a:r>
              <a:rPr lang="en-US"/>
              <a:t>Give Flexibility to Offense</a:t>
            </a:r>
            <a:endParaRPr/>
          </a:p>
          <a:p>
            <a:pPr indent="-342900" lvl="0" marL="342900" rtl="0" algn="l">
              <a:spcBef>
                <a:spcPts val="640"/>
              </a:spcBef>
              <a:spcAft>
                <a:spcPts val="0"/>
              </a:spcAft>
              <a:buSzPts val="3200"/>
              <a:buFont typeface="Noto Sans Symbols"/>
              <a:buChar char="▪"/>
            </a:pPr>
            <a:r>
              <a:rPr lang="en-US"/>
              <a:t>Create Mismatch Opportunities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3"/>
          <p:cNvSpPr txBox="1"/>
          <p:nvPr>
            <p:ph type="ctrTitle"/>
          </p:nvPr>
        </p:nvSpPr>
        <p:spPr>
          <a:xfrm>
            <a:off x="311708" y="1601825"/>
            <a:ext cx="8520600" cy="205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a:t>100 Offense</a:t>
            </a:r>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id="402" name="Google Shape;402;p44"/>
          <p:cNvPicPr preferRelativeResize="0"/>
          <p:nvPr/>
        </p:nvPicPr>
        <p:blipFill rotWithShape="1">
          <a:blip r:embed="rId3">
            <a:alphaModFix/>
          </a:blip>
          <a:srcRect b="0" l="0" r="0" t="0"/>
          <a:stretch/>
        </p:blipFill>
        <p:spPr>
          <a:xfrm>
            <a:off x="838200" y="0"/>
            <a:ext cx="7391400" cy="6858000"/>
          </a:xfrm>
          <a:prstGeom prst="rect">
            <a:avLst/>
          </a:prstGeom>
          <a:noFill/>
          <a:ln>
            <a:noFill/>
          </a:ln>
        </p:spPr>
      </p:pic>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45"/>
          <p:cNvPicPr preferRelativeResize="0"/>
          <p:nvPr/>
        </p:nvPicPr>
        <p:blipFill rotWithShape="1">
          <a:blip r:embed="rId3">
            <a:alphaModFix/>
          </a:blip>
          <a:srcRect b="43280" l="0" r="0" t="0"/>
          <a:stretch/>
        </p:blipFill>
        <p:spPr>
          <a:xfrm>
            <a:off x="914400" y="609600"/>
            <a:ext cx="7391400" cy="5638800"/>
          </a:xfrm>
          <a:prstGeom prst="rect">
            <a:avLst/>
          </a:prstGeom>
          <a:noFill/>
          <a:ln>
            <a:noFill/>
          </a:ln>
        </p:spPr>
      </p:pic>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46"/>
          <p:cNvPicPr preferRelativeResize="0"/>
          <p:nvPr/>
        </p:nvPicPr>
        <p:blipFill rotWithShape="1">
          <a:blip r:embed="rId3">
            <a:alphaModFix/>
          </a:blip>
          <a:srcRect b="47117" l="0" r="0" t="0"/>
          <a:stretch/>
        </p:blipFill>
        <p:spPr>
          <a:xfrm>
            <a:off x="838200" y="762000"/>
            <a:ext cx="7467600" cy="5333999"/>
          </a:xfrm>
          <a:prstGeom prst="rect">
            <a:avLst/>
          </a:prstGeom>
          <a:noFill/>
          <a:ln>
            <a:noFill/>
          </a:ln>
        </p:spPr>
      </p:pic>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p47"/>
          <p:cNvPicPr preferRelativeResize="0"/>
          <p:nvPr/>
        </p:nvPicPr>
        <p:blipFill rotWithShape="1">
          <a:blip r:embed="rId3">
            <a:alphaModFix/>
          </a:blip>
          <a:srcRect b="47117" l="0" r="0" t="0"/>
          <a:stretch/>
        </p:blipFill>
        <p:spPr>
          <a:xfrm>
            <a:off x="838200" y="685800"/>
            <a:ext cx="7467600" cy="5334000"/>
          </a:xfrm>
          <a:prstGeom prst="rect">
            <a:avLst/>
          </a:prstGeom>
          <a:noFill/>
          <a:ln>
            <a:noFill/>
          </a:ln>
        </p:spPr>
      </p:pic>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48"/>
          <p:cNvPicPr preferRelativeResize="0"/>
          <p:nvPr/>
        </p:nvPicPr>
        <p:blipFill rotWithShape="1">
          <a:blip r:embed="rId3">
            <a:alphaModFix/>
          </a:blip>
          <a:srcRect b="43706" l="0" r="0" t="0"/>
          <a:stretch/>
        </p:blipFill>
        <p:spPr>
          <a:xfrm>
            <a:off x="762000" y="609600"/>
            <a:ext cx="7467599" cy="5486400"/>
          </a:xfrm>
          <a:prstGeom prst="rect">
            <a:avLst/>
          </a:prstGeom>
          <a:noFill/>
          <a:ln>
            <a:noFill/>
          </a:ln>
        </p:spPr>
      </p:pic>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p49"/>
          <p:cNvPicPr preferRelativeResize="0"/>
          <p:nvPr/>
        </p:nvPicPr>
        <p:blipFill rotWithShape="1">
          <a:blip r:embed="rId3">
            <a:alphaModFix/>
          </a:blip>
          <a:srcRect b="45625" l="0" r="0" t="0"/>
          <a:stretch/>
        </p:blipFill>
        <p:spPr>
          <a:xfrm>
            <a:off x="838200" y="609600"/>
            <a:ext cx="7467600" cy="5562599"/>
          </a:xfrm>
          <a:prstGeom prst="rect">
            <a:avLst/>
          </a:prstGeom>
          <a:noFill/>
          <a:ln>
            <a:noFill/>
          </a:ln>
        </p:spPr>
      </p:pic>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0"/>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33" name="Google Shape;433;p50"/>
          <p:cNvGrpSpPr/>
          <p:nvPr/>
        </p:nvGrpSpPr>
        <p:grpSpPr>
          <a:xfrm>
            <a:off x="304800" y="1219200"/>
            <a:ext cx="8610750" cy="4652900"/>
            <a:chOff x="-150" y="857250"/>
            <a:chExt cx="9182150" cy="5014850"/>
          </a:xfrm>
        </p:grpSpPr>
        <p:cxnSp>
          <p:nvCxnSpPr>
            <p:cNvPr id="434" name="Google Shape;434;p50"/>
            <p:cNvCxnSpPr/>
            <p:nvPr/>
          </p:nvCxnSpPr>
          <p:spPr>
            <a:xfrm>
              <a:off x="5283200" y="2825750"/>
              <a:ext cx="3898800" cy="0"/>
            </a:xfrm>
            <a:prstGeom prst="straightConnector1">
              <a:avLst/>
            </a:prstGeom>
            <a:noFill/>
            <a:ln cap="flat" cmpd="sng" w="12700">
              <a:solidFill>
                <a:srgbClr val="C0C0C0"/>
              </a:solidFill>
              <a:prstDash val="dash"/>
              <a:round/>
              <a:headEnd len="sm" w="sm" type="none"/>
              <a:tailEnd len="sm" w="sm" type="none"/>
            </a:ln>
          </p:spPr>
        </p:cxnSp>
        <p:cxnSp>
          <p:nvCxnSpPr>
            <p:cNvPr id="435" name="Google Shape;435;p50"/>
            <p:cNvCxnSpPr/>
            <p:nvPr/>
          </p:nvCxnSpPr>
          <p:spPr>
            <a:xfrm rot="10800000">
              <a:off x="444400" y="2838450"/>
              <a:ext cx="4064100" cy="0"/>
            </a:xfrm>
            <a:prstGeom prst="straightConnector1">
              <a:avLst/>
            </a:prstGeom>
            <a:noFill/>
            <a:ln cap="flat" cmpd="sng" w="12700">
              <a:solidFill>
                <a:srgbClr val="C0C0C0"/>
              </a:solidFill>
              <a:prstDash val="dash"/>
              <a:round/>
              <a:headEnd len="sm" w="sm" type="none"/>
              <a:tailEnd len="sm" w="sm" type="none"/>
            </a:ln>
          </p:spPr>
        </p:cxnSp>
        <p:cxnSp>
          <p:nvCxnSpPr>
            <p:cNvPr id="436" name="Google Shape;436;p50"/>
            <p:cNvCxnSpPr/>
            <p:nvPr/>
          </p:nvCxnSpPr>
          <p:spPr>
            <a:xfrm flipH="1">
              <a:off x="8839500" y="870000"/>
              <a:ext cx="7800" cy="4999200"/>
            </a:xfrm>
            <a:prstGeom prst="straightConnector1">
              <a:avLst/>
            </a:prstGeom>
            <a:noFill/>
            <a:ln cap="flat" cmpd="sng" w="38100">
              <a:solidFill>
                <a:srgbClr val="FFFF00"/>
              </a:solidFill>
              <a:prstDash val="dash"/>
              <a:round/>
              <a:headEnd len="sm" w="sm" type="none"/>
              <a:tailEnd len="sm" w="sm" type="none"/>
            </a:ln>
          </p:spPr>
        </p:cxnSp>
        <p:cxnSp>
          <p:nvCxnSpPr>
            <p:cNvPr id="437" name="Google Shape;437;p50"/>
            <p:cNvCxnSpPr/>
            <p:nvPr/>
          </p:nvCxnSpPr>
          <p:spPr>
            <a:xfrm flipH="1">
              <a:off x="-150" y="5858300"/>
              <a:ext cx="9146700" cy="13800"/>
            </a:xfrm>
            <a:prstGeom prst="straightConnector1">
              <a:avLst/>
            </a:prstGeom>
            <a:noFill/>
            <a:ln cap="flat" cmpd="sng" w="38100">
              <a:solidFill>
                <a:srgbClr val="FFFF00"/>
              </a:solidFill>
              <a:prstDash val="solid"/>
              <a:round/>
              <a:headEnd len="sm" w="sm" type="none"/>
              <a:tailEnd len="sm" w="sm" type="none"/>
            </a:ln>
          </p:spPr>
        </p:cxnSp>
        <p:cxnSp>
          <p:nvCxnSpPr>
            <p:cNvPr id="438" name="Google Shape;438;p50"/>
            <p:cNvCxnSpPr/>
            <p:nvPr/>
          </p:nvCxnSpPr>
          <p:spPr>
            <a:xfrm flipH="1" rot="10800000">
              <a:off x="405900" y="946225"/>
              <a:ext cx="13200" cy="4901100"/>
            </a:xfrm>
            <a:prstGeom prst="straightConnector1">
              <a:avLst/>
            </a:prstGeom>
            <a:noFill/>
            <a:ln cap="flat" cmpd="sng" w="38100">
              <a:solidFill>
                <a:srgbClr val="FFFF00"/>
              </a:solidFill>
              <a:prstDash val="dash"/>
              <a:round/>
              <a:headEnd len="sm" w="sm" type="none"/>
              <a:tailEnd len="sm" w="sm" type="none"/>
            </a:ln>
          </p:spPr>
        </p:cxnSp>
        <p:sp>
          <p:nvSpPr>
            <p:cNvPr id="439" name="Google Shape;439;p50"/>
            <p:cNvSpPr txBox="1"/>
            <p:nvPr/>
          </p:nvSpPr>
          <p:spPr>
            <a:xfrm>
              <a:off x="1965900" y="5357562"/>
              <a:ext cx="58674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2B2B00"/>
                  </a:solidFill>
                  <a:latin typeface="Times New Roman"/>
                  <a:ea typeface="Times New Roman"/>
                  <a:cs typeface="Times New Roman"/>
                  <a:sym typeface="Times New Roman"/>
                </a:rPr>
                <a:t>100 A</a:t>
              </a:r>
              <a:endParaRPr/>
            </a:p>
          </p:txBody>
        </p:sp>
        <p:sp>
          <p:nvSpPr>
            <p:cNvPr id="440" name="Google Shape;440;p50"/>
            <p:cNvSpPr/>
            <p:nvPr/>
          </p:nvSpPr>
          <p:spPr>
            <a:xfrm>
              <a:off x="4343400" y="2038350"/>
              <a:ext cx="1130400" cy="1155600"/>
            </a:xfrm>
            <a:prstGeom prst="ellipse">
              <a:avLst/>
            </a:pr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441" name="Google Shape;441;p50"/>
            <p:cNvGrpSpPr/>
            <p:nvPr/>
          </p:nvGrpSpPr>
          <p:grpSpPr>
            <a:xfrm>
              <a:off x="4495800" y="2089150"/>
              <a:ext cx="807600" cy="735900"/>
              <a:chOff x="4495800" y="1231900"/>
              <a:chExt cx="807600" cy="735900"/>
            </a:xfrm>
          </p:grpSpPr>
          <p:sp>
            <p:nvSpPr>
              <p:cNvPr id="442" name="Google Shape;442;p50"/>
              <p:cNvSpPr/>
              <p:nvPr/>
            </p:nvSpPr>
            <p:spPr>
              <a:xfrm>
                <a:off x="4559300" y="1231900"/>
                <a:ext cx="680700" cy="735900"/>
              </a:xfrm>
              <a:custGeom>
                <a:rect b="b" l="l" r="r" t="t"/>
                <a:pathLst>
                  <a:path extrusionOk="0" h="120000" w="120000">
                    <a:moveTo>
                      <a:pt x="119999" y="119875"/>
                    </a:moveTo>
                    <a:lnTo>
                      <a:pt x="0" y="119999"/>
                    </a:lnTo>
                    <a:lnTo>
                      <a:pt x="60055" y="0"/>
                    </a:lnTo>
                    <a:close/>
                  </a:path>
                </a:pathLst>
              </a:cu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3" name="Google Shape;443;p50"/>
              <p:cNvSpPr txBox="1"/>
              <p:nvPr/>
            </p:nvSpPr>
            <p:spPr>
              <a:xfrm>
                <a:off x="4495800" y="1231900"/>
                <a:ext cx="8076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000000"/>
                    </a:solidFill>
                    <a:latin typeface="Times New Roman"/>
                    <a:ea typeface="Times New Roman"/>
                    <a:cs typeface="Times New Roman"/>
                    <a:sym typeface="Times New Roman"/>
                  </a:rPr>
                  <a:t> </a:t>
                </a:r>
                <a:endParaRPr/>
              </a:p>
            </p:txBody>
          </p:sp>
        </p:grpSp>
        <p:grpSp>
          <p:nvGrpSpPr>
            <p:cNvPr id="444" name="Google Shape;444;p50"/>
            <p:cNvGrpSpPr/>
            <p:nvPr/>
          </p:nvGrpSpPr>
          <p:grpSpPr>
            <a:xfrm>
              <a:off x="1531096" y="3465447"/>
              <a:ext cx="434811" cy="511987"/>
              <a:chOff x="2717800" y="3390898"/>
              <a:chExt cx="434811" cy="511987"/>
            </a:xfrm>
          </p:grpSpPr>
          <p:sp>
            <p:nvSpPr>
              <p:cNvPr id="445" name="Google Shape;445;p50"/>
              <p:cNvSpPr/>
              <p:nvPr/>
            </p:nvSpPr>
            <p:spPr>
              <a:xfrm>
                <a:off x="3023616" y="3643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6" name="Google Shape;446;p50"/>
              <p:cNvSpPr/>
              <p:nvPr/>
            </p:nvSpPr>
            <p:spPr>
              <a:xfrm>
                <a:off x="3023616" y="3643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7" name="Google Shape;447;p50"/>
              <p:cNvSpPr/>
              <p:nvPr/>
            </p:nvSpPr>
            <p:spPr>
              <a:xfrm>
                <a:off x="3093211" y="3441192"/>
                <a:ext cx="59400" cy="56700"/>
              </a:xfrm>
              <a:custGeom>
                <a:rect b="b" l="l" r="r" t="t"/>
                <a:pathLst>
                  <a:path extrusionOk="0" h="120000" w="120000">
                    <a:moveTo>
                      <a:pt x="32819" y="119997"/>
                    </a:moveTo>
                    <a:lnTo>
                      <a:pt x="11538" y="55154"/>
                    </a:lnTo>
                    <a:lnTo>
                      <a:pt x="0" y="16410"/>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3"/>
                    </a:lnTo>
                    <a:lnTo>
                      <a:pt x="117177" y="20448"/>
                    </a:lnTo>
                    <a:lnTo>
                      <a:pt x="117177" y="21522"/>
                    </a:lnTo>
                    <a:lnTo>
                      <a:pt x="119997" y="31746"/>
                    </a:lnTo>
                    <a:lnTo>
                      <a:pt x="118972" y="34708"/>
                    </a:lnTo>
                    <a:lnTo>
                      <a:pt x="118972" y="40896"/>
                    </a:lnTo>
                    <a:lnTo>
                      <a:pt x="118203" y="46006"/>
                    </a:lnTo>
                    <a:lnTo>
                      <a:pt x="117177" y="46006"/>
                    </a:lnTo>
                    <a:lnTo>
                      <a:pt x="116151" y="50042"/>
                    </a:lnTo>
                    <a:lnTo>
                      <a:pt x="115126" y="50852"/>
                    </a:lnTo>
                    <a:lnTo>
                      <a:pt x="107434" y="65109"/>
                    </a:lnTo>
                    <a:lnTo>
                      <a:pt x="83331" y="90670"/>
                    </a:lnTo>
                    <a:lnTo>
                      <a:pt x="77434" y="93632"/>
                    </a:lnTo>
                    <a:lnTo>
                      <a:pt x="76408" y="94708"/>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8" name="Google Shape;448;p50"/>
              <p:cNvSpPr/>
              <p:nvPr/>
            </p:nvSpPr>
            <p:spPr>
              <a:xfrm>
                <a:off x="3093211" y="3441192"/>
                <a:ext cx="59400" cy="56700"/>
              </a:xfrm>
              <a:custGeom>
                <a:rect b="b" l="l" r="r" t="t"/>
                <a:pathLst>
                  <a:path extrusionOk="0" h="120000" w="120000">
                    <a:moveTo>
                      <a:pt x="32819" y="119997"/>
                    </a:moveTo>
                    <a:lnTo>
                      <a:pt x="11538" y="55154"/>
                    </a:lnTo>
                    <a:lnTo>
                      <a:pt x="0" y="16410"/>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3"/>
                    </a:lnTo>
                    <a:lnTo>
                      <a:pt x="117177" y="20448"/>
                    </a:lnTo>
                    <a:lnTo>
                      <a:pt x="117177" y="21522"/>
                    </a:lnTo>
                    <a:lnTo>
                      <a:pt x="119997" y="31746"/>
                    </a:lnTo>
                    <a:lnTo>
                      <a:pt x="118972" y="34708"/>
                    </a:lnTo>
                    <a:lnTo>
                      <a:pt x="118972" y="40896"/>
                    </a:lnTo>
                    <a:lnTo>
                      <a:pt x="118203" y="46006"/>
                    </a:lnTo>
                    <a:lnTo>
                      <a:pt x="117177" y="46006"/>
                    </a:lnTo>
                    <a:lnTo>
                      <a:pt x="116151" y="50042"/>
                    </a:lnTo>
                    <a:lnTo>
                      <a:pt x="115126" y="50852"/>
                    </a:lnTo>
                    <a:lnTo>
                      <a:pt x="107434" y="65109"/>
                    </a:lnTo>
                    <a:lnTo>
                      <a:pt x="83331" y="90670"/>
                    </a:lnTo>
                    <a:lnTo>
                      <a:pt x="77434" y="93632"/>
                    </a:lnTo>
                    <a:lnTo>
                      <a:pt x="76408" y="94708"/>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9" name="Google Shape;449;p50"/>
              <p:cNvSpPr/>
              <p:nvPr/>
            </p:nvSpPr>
            <p:spPr>
              <a:xfrm>
                <a:off x="2717800" y="3659632"/>
                <a:ext cx="39900" cy="48900"/>
              </a:xfrm>
              <a:custGeom>
                <a:rect b="b" l="l" r="r" t="t"/>
                <a:pathLst>
                  <a:path extrusionOk="0" h="120000" w="120000">
                    <a:moveTo>
                      <a:pt x="55030" y="0"/>
                    </a:moveTo>
                    <a:lnTo>
                      <a:pt x="95156" y="13989"/>
                    </a:lnTo>
                    <a:lnTo>
                      <a:pt x="118468" y="29533"/>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0" name="Google Shape;450;p50"/>
              <p:cNvSpPr/>
              <p:nvPr/>
            </p:nvSpPr>
            <p:spPr>
              <a:xfrm>
                <a:off x="2717800" y="3659632"/>
                <a:ext cx="39900" cy="48900"/>
              </a:xfrm>
              <a:custGeom>
                <a:rect b="b" l="l" r="r" t="t"/>
                <a:pathLst>
                  <a:path extrusionOk="0" h="120000" w="120000">
                    <a:moveTo>
                      <a:pt x="55030" y="0"/>
                    </a:moveTo>
                    <a:lnTo>
                      <a:pt x="95156" y="13989"/>
                    </a:lnTo>
                    <a:lnTo>
                      <a:pt x="118468" y="29533"/>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1" name="Google Shape;451;p50"/>
              <p:cNvSpPr/>
              <p:nvPr/>
            </p:nvSpPr>
            <p:spPr>
              <a:xfrm>
                <a:off x="2744216" y="3629912"/>
                <a:ext cx="117600" cy="66300"/>
              </a:xfrm>
              <a:custGeom>
                <a:rect b="b" l="l" r="r" t="t"/>
                <a:pathLst>
                  <a:path extrusionOk="0" h="120000" w="120000">
                    <a:moveTo>
                      <a:pt x="115074" y="0"/>
                    </a:moveTo>
                    <a:lnTo>
                      <a:pt x="119998" y="111476"/>
                    </a:lnTo>
                    <a:lnTo>
                      <a:pt x="106780" y="118387"/>
                    </a:lnTo>
                    <a:lnTo>
                      <a:pt x="95506" y="119998"/>
                    </a:lnTo>
                    <a:lnTo>
                      <a:pt x="75420" y="118387"/>
                    </a:lnTo>
                    <a:lnTo>
                      <a:pt x="9330" y="118387"/>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2" name="Google Shape;452;p50"/>
              <p:cNvSpPr/>
              <p:nvPr/>
            </p:nvSpPr>
            <p:spPr>
              <a:xfrm>
                <a:off x="3058159" y="3438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5"/>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3" name="Google Shape;453;p50"/>
              <p:cNvSpPr/>
              <p:nvPr/>
            </p:nvSpPr>
            <p:spPr>
              <a:xfrm>
                <a:off x="3058159" y="3438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5"/>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4" name="Google Shape;454;p50"/>
              <p:cNvSpPr/>
              <p:nvPr/>
            </p:nvSpPr>
            <p:spPr>
              <a:xfrm>
                <a:off x="2930906" y="3681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5" name="Google Shape;455;p50"/>
              <p:cNvSpPr/>
              <p:nvPr/>
            </p:nvSpPr>
            <p:spPr>
              <a:xfrm>
                <a:off x="2930906" y="3681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6" name="Google Shape;456;p50"/>
              <p:cNvSpPr/>
              <p:nvPr/>
            </p:nvSpPr>
            <p:spPr>
              <a:xfrm>
                <a:off x="2848864" y="3601592"/>
                <a:ext cx="83100" cy="98700"/>
              </a:xfrm>
              <a:custGeom>
                <a:rect b="b" l="l" r="r" t="t"/>
                <a:pathLst>
                  <a:path extrusionOk="0" h="120000" w="120000">
                    <a:moveTo>
                      <a:pt x="82567" y="0"/>
                    </a:moveTo>
                    <a:lnTo>
                      <a:pt x="119998" y="110127"/>
                    </a:lnTo>
                    <a:lnTo>
                      <a:pt x="29173" y="119998"/>
                    </a:lnTo>
                    <a:lnTo>
                      <a:pt x="13210" y="96708"/>
                    </a:lnTo>
                    <a:lnTo>
                      <a:pt x="5504"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7" name="Google Shape;457;p50"/>
              <p:cNvSpPr/>
              <p:nvPr/>
            </p:nvSpPr>
            <p:spPr>
              <a:xfrm>
                <a:off x="2848864" y="3601592"/>
                <a:ext cx="83100" cy="98700"/>
              </a:xfrm>
              <a:custGeom>
                <a:rect b="b" l="l" r="r" t="t"/>
                <a:pathLst>
                  <a:path extrusionOk="0" h="120000" w="120000">
                    <a:moveTo>
                      <a:pt x="82567" y="0"/>
                    </a:moveTo>
                    <a:lnTo>
                      <a:pt x="119998" y="110127"/>
                    </a:lnTo>
                    <a:lnTo>
                      <a:pt x="29173" y="119998"/>
                    </a:lnTo>
                    <a:lnTo>
                      <a:pt x="13210" y="96708"/>
                    </a:lnTo>
                    <a:lnTo>
                      <a:pt x="5504"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8" name="Google Shape;458;p50"/>
              <p:cNvSpPr/>
              <p:nvPr/>
            </p:nvSpPr>
            <p:spPr>
              <a:xfrm>
                <a:off x="2978911" y="3456176"/>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9" name="Google Shape;459;p50"/>
              <p:cNvSpPr/>
              <p:nvPr/>
            </p:nvSpPr>
            <p:spPr>
              <a:xfrm>
                <a:off x="2978911" y="3456176"/>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0" name="Google Shape;460;p50"/>
              <p:cNvSpPr/>
              <p:nvPr/>
            </p:nvSpPr>
            <p:spPr>
              <a:xfrm>
                <a:off x="3078225" y="3390898"/>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1" name="Google Shape;461;p50"/>
              <p:cNvSpPr/>
              <p:nvPr/>
            </p:nvSpPr>
            <p:spPr>
              <a:xfrm>
                <a:off x="3078225" y="3390898"/>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2" name="Google Shape;462;p50"/>
              <p:cNvSpPr/>
              <p:nvPr/>
            </p:nvSpPr>
            <p:spPr>
              <a:xfrm>
                <a:off x="3044190" y="3729226"/>
                <a:ext cx="36300" cy="27900"/>
              </a:xfrm>
              <a:custGeom>
                <a:rect b="b" l="l" r="r" t="t"/>
                <a:pathLst>
                  <a:path extrusionOk="0" h="120000" w="120000">
                    <a:moveTo>
                      <a:pt x="0" y="0"/>
                    </a:moveTo>
                    <a:lnTo>
                      <a:pt x="28431" y="14798"/>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3" name="Google Shape;463;p50"/>
              <p:cNvSpPr/>
              <p:nvPr/>
            </p:nvSpPr>
            <p:spPr>
              <a:xfrm>
                <a:off x="3044190" y="3729226"/>
                <a:ext cx="36300" cy="27900"/>
              </a:xfrm>
              <a:custGeom>
                <a:rect b="b" l="l" r="r" t="t"/>
                <a:pathLst>
                  <a:path extrusionOk="0" h="120000" w="120000">
                    <a:moveTo>
                      <a:pt x="0" y="0"/>
                    </a:moveTo>
                    <a:lnTo>
                      <a:pt x="28431" y="14798"/>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4" name="Google Shape;464;p50"/>
              <p:cNvSpPr/>
              <p:nvPr/>
            </p:nvSpPr>
            <p:spPr>
              <a:xfrm>
                <a:off x="3040888" y="3711955"/>
                <a:ext cx="39900" cy="21600"/>
              </a:xfrm>
              <a:custGeom>
                <a:rect b="b" l="l" r="r" t="t"/>
                <a:pathLst>
                  <a:path extrusionOk="0" h="120000" w="120000">
                    <a:moveTo>
                      <a:pt x="0" y="79761"/>
                    </a:moveTo>
                    <a:lnTo>
                      <a:pt x="54822" y="0"/>
                    </a:lnTo>
                    <a:lnTo>
                      <a:pt x="88176" y="5646"/>
                    </a:lnTo>
                    <a:lnTo>
                      <a:pt x="119996" y="21169"/>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5" name="Google Shape;465;p50"/>
              <p:cNvSpPr/>
              <p:nvPr/>
            </p:nvSpPr>
            <p:spPr>
              <a:xfrm>
                <a:off x="3040888" y="3711955"/>
                <a:ext cx="39900" cy="21600"/>
              </a:xfrm>
              <a:custGeom>
                <a:rect b="b" l="l" r="r" t="t"/>
                <a:pathLst>
                  <a:path extrusionOk="0" h="120000" w="120000">
                    <a:moveTo>
                      <a:pt x="0" y="79761"/>
                    </a:moveTo>
                    <a:lnTo>
                      <a:pt x="54822" y="0"/>
                    </a:lnTo>
                    <a:lnTo>
                      <a:pt x="88176" y="5646"/>
                    </a:lnTo>
                    <a:lnTo>
                      <a:pt x="119996" y="21169"/>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466" name="Google Shape;466;p50"/>
              <p:cNvCxnSpPr/>
              <p:nvPr/>
            </p:nvCxnSpPr>
            <p:spPr>
              <a:xfrm flipH="1">
                <a:off x="2973191" y="38079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67" name="Google Shape;467;p50"/>
              <p:cNvCxnSpPr/>
              <p:nvPr/>
            </p:nvCxnSpPr>
            <p:spPr>
              <a:xfrm rot="10800000">
                <a:off x="2949960" y="3843539"/>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68" name="Google Shape;468;p50"/>
              <p:cNvCxnSpPr/>
              <p:nvPr/>
            </p:nvCxnSpPr>
            <p:spPr>
              <a:xfrm rot="10800000">
                <a:off x="2961568" y="38224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69" name="Google Shape;469;p50"/>
              <p:cNvCxnSpPr/>
              <p:nvPr/>
            </p:nvCxnSpPr>
            <p:spPr>
              <a:xfrm rot="10800000">
                <a:off x="2954823" y="38598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70" name="Google Shape;470;p50"/>
              <p:cNvCxnSpPr/>
              <p:nvPr/>
            </p:nvCxnSpPr>
            <p:spPr>
              <a:xfrm rot="10800000">
                <a:off x="2989833" y="37854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71" name="Google Shape;471;p50"/>
              <p:cNvCxnSpPr/>
              <p:nvPr/>
            </p:nvCxnSpPr>
            <p:spPr>
              <a:xfrm flipH="1">
                <a:off x="2976033" y="37585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72" name="Google Shape;472;p50"/>
              <p:cNvCxnSpPr/>
              <p:nvPr/>
            </p:nvCxnSpPr>
            <p:spPr>
              <a:xfrm flipH="1">
                <a:off x="2965411" y="37955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73" name="Google Shape;473;p50"/>
              <p:cNvCxnSpPr/>
              <p:nvPr/>
            </p:nvCxnSpPr>
            <p:spPr>
              <a:xfrm flipH="1">
                <a:off x="3003882" y="3758946"/>
                <a:ext cx="14400" cy="97500"/>
              </a:xfrm>
              <a:prstGeom prst="straightConnector1">
                <a:avLst/>
              </a:prstGeom>
              <a:noFill/>
              <a:ln cap="flat" cmpd="sng" w="12700">
                <a:solidFill>
                  <a:srgbClr val="804000"/>
                </a:solidFill>
                <a:prstDash val="solid"/>
                <a:round/>
                <a:headEnd len="sm" w="sm" type="none"/>
                <a:tailEnd len="sm" w="sm" type="none"/>
              </a:ln>
            </p:spPr>
          </p:cxnSp>
          <p:sp>
            <p:nvSpPr>
              <p:cNvPr id="474" name="Google Shape;474;p50"/>
              <p:cNvSpPr/>
              <p:nvPr/>
            </p:nvSpPr>
            <p:spPr>
              <a:xfrm>
                <a:off x="2937636" y="3528185"/>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5" name="Google Shape;475;p50"/>
              <p:cNvSpPr/>
              <p:nvPr/>
            </p:nvSpPr>
            <p:spPr>
              <a:xfrm>
                <a:off x="2918967" y="3408171"/>
                <a:ext cx="159900" cy="80100"/>
              </a:xfrm>
              <a:custGeom>
                <a:rect b="b" l="l" r="r" t="t"/>
                <a:pathLst>
                  <a:path extrusionOk="0" h="120000" w="120000">
                    <a:moveTo>
                      <a:pt x="44642" y="112771"/>
                    </a:moveTo>
                    <a:lnTo>
                      <a:pt x="34530" y="119998"/>
                    </a:lnTo>
                    <a:lnTo>
                      <a:pt x="0" y="32901"/>
                    </a:lnTo>
                    <a:lnTo>
                      <a:pt x="14785" y="13502"/>
                    </a:lnTo>
                    <a:lnTo>
                      <a:pt x="26995" y="1332"/>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6" name="Google Shape;476;p50"/>
              <p:cNvSpPr/>
              <p:nvPr/>
            </p:nvSpPr>
            <p:spPr>
              <a:xfrm>
                <a:off x="3058159" y="34187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7" name="Google Shape;477;p50"/>
              <p:cNvSpPr/>
              <p:nvPr/>
            </p:nvSpPr>
            <p:spPr>
              <a:xfrm>
                <a:off x="3035553" y="3637532"/>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8" name="Google Shape;478;p50"/>
              <p:cNvSpPr/>
              <p:nvPr/>
            </p:nvSpPr>
            <p:spPr>
              <a:xfrm>
                <a:off x="3035553" y="3637532"/>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9" name="Google Shape;479;p50"/>
              <p:cNvSpPr/>
              <p:nvPr/>
            </p:nvSpPr>
            <p:spPr>
              <a:xfrm>
                <a:off x="3034157" y="3671187"/>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0" name="Google Shape;480;p50"/>
              <p:cNvSpPr/>
              <p:nvPr/>
            </p:nvSpPr>
            <p:spPr>
              <a:xfrm>
                <a:off x="3034157" y="3671187"/>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1" name="Google Shape;481;p50"/>
              <p:cNvSpPr/>
              <p:nvPr/>
            </p:nvSpPr>
            <p:spPr>
              <a:xfrm>
                <a:off x="2917443" y="3662551"/>
                <a:ext cx="57600" cy="77100"/>
              </a:xfrm>
              <a:custGeom>
                <a:rect b="b" l="l" r="r" t="t"/>
                <a:pathLst>
                  <a:path extrusionOk="0" h="120000" w="120000">
                    <a:moveTo>
                      <a:pt x="0" y="73025"/>
                    </a:moveTo>
                    <a:lnTo>
                      <a:pt x="3964" y="37303"/>
                    </a:lnTo>
                    <a:lnTo>
                      <a:pt x="38061" y="0"/>
                    </a:lnTo>
                    <a:lnTo>
                      <a:pt x="119997" y="114866"/>
                    </a:lnTo>
                    <a:lnTo>
                      <a:pt x="89073" y="119998"/>
                    </a:lnTo>
                    <a:lnTo>
                      <a:pt x="38061" y="11032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2" name="Google Shape;482;p50"/>
              <p:cNvSpPr/>
              <p:nvPr/>
            </p:nvSpPr>
            <p:spPr>
              <a:xfrm>
                <a:off x="2883408" y="3423030"/>
                <a:ext cx="153300" cy="319800"/>
              </a:xfrm>
              <a:custGeom>
                <a:rect b="b" l="l" r="r" t="t"/>
                <a:pathLst>
                  <a:path extrusionOk="0" h="120000" w="120000">
                    <a:moveTo>
                      <a:pt x="24775" y="2860"/>
                    </a:moveTo>
                    <a:lnTo>
                      <a:pt x="44775" y="0"/>
                    </a:lnTo>
                    <a:lnTo>
                      <a:pt x="61293" y="1620"/>
                    </a:lnTo>
                    <a:lnTo>
                      <a:pt x="73730" y="7580"/>
                    </a:lnTo>
                    <a:lnTo>
                      <a:pt x="82387" y="19261"/>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4"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3" name="Google Shape;483;p50"/>
              <p:cNvSpPr/>
              <p:nvPr/>
            </p:nvSpPr>
            <p:spPr>
              <a:xfrm>
                <a:off x="2905506" y="3519932"/>
                <a:ext cx="137400" cy="115800"/>
              </a:xfrm>
              <a:custGeom>
                <a:rect b="b" l="l" r="r" t="t"/>
                <a:pathLst>
                  <a:path extrusionOk="0" h="120000" w="120000">
                    <a:moveTo>
                      <a:pt x="13875" y="22919"/>
                    </a:moveTo>
                    <a:lnTo>
                      <a:pt x="25975" y="11459"/>
                    </a:lnTo>
                    <a:lnTo>
                      <a:pt x="41516" y="4083"/>
                    </a:lnTo>
                    <a:lnTo>
                      <a:pt x="53727" y="1052"/>
                    </a:lnTo>
                    <a:lnTo>
                      <a:pt x="65050" y="0"/>
                    </a:lnTo>
                    <a:lnTo>
                      <a:pt x="76706" y="1580"/>
                    </a:lnTo>
                    <a:lnTo>
                      <a:pt x="92247" y="8562"/>
                    </a:lnTo>
                    <a:lnTo>
                      <a:pt x="102792" y="16991"/>
                    </a:lnTo>
                    <a:lnTo>
                      <a:pt x="108232" y="21996"/>
                    </a:lnTo>
                    <a:lnTo>
                      <a:pt x="112450" y="28452"/>
                    </a:lnTo>
                    <a:lnTo>
                      <a:pt x="117889" y="40834"/>
                    </a:lnTo>
                    <a:lnTo>
                      <a:pt x="119555" y="49791"/>
                    </a:lnTo>
                    <a:lnTo>
                      <a:pt x="119999" y="59275"/>
                    </a:lnTo>
                    <a:lnTo>
                      <a:pt x="118667" y="68232"/>
                    </a:lnTo>
                    <a:lnTo>
                      <a:pt x="115780" y="78243"/>
                    </a:lnTo>
                    <a:lnTo>
                      <a:pt x="109897" y="91151"/>
                    </a:lnTo>
                    <a:lnTo>
                      <a:pt x="101460" y="100636"/>
                    </a:lnTo>
                    <a:lnTo>
                      <a:pt x="92691" y="108013"/>
                    </a:lnTo>
                    <a:lnTo>
                      <a:pt x="82256" y="114072"/>
                    </a:lnTo>
                    <a:lnTo>
                      <a:pt x="73375" y="116970"/>
                    </a:lnTo>
                    <a:lnTo>
                      <a:pt x="66271" y="119473"/>
                    </a:lnTo>
                    <a:lnTo>
                      <a:pt x="55392" y="119998"/>
                    </a:lnTo>
                    <a:lnTo>
                      <a:pt x="46179" y="119076"/>
                    </a:lnTo>
                    <a:lnTo>
                      <a:pt x="36854" y="116575"/>
                    </a:lnTo>
                    <a:lnTo>
                      <a:pt x="30194" y="114993"/>
                    </a:lnTo>
                    <a:lnTo>
                      <a:pt x="22201" y="109066"/>
                    </a:lnTo>
                    <a:lnTo>
                      <a:pt x="15874" y="103533"/>
                    </a:lnTo>
                    <a:lnTo>
                      <a:pt x="8769" y="94182"/>
                    </a:lnTo>
                    <a:lnTo>
                      <a:pt x="2886"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4" name="Google Shape;484;p50"/>
              <p:cNvSpPr/>
              <p:nvPr/>
            </p:nvSpPr>
            <p:spPr>
              <a:xfrm>
                <a:off x="2905506" y="3519932"/>
                <a:ext cx="137400" cy="115800"/>
              </a:xfrm>
              <a:custGeom>
                <a:rect b="b" l="l" r="r" t="t"/>
                <a:pathLst>
                  <a:path extrusionOk="0" h="120000" w="120000">
                    <a:moveTo>
                      <a:pt x="13875" y="22919"/>
                    </a:moveTo>
                    <a:lnTo>
                      <a:pt x="25975" y="11459"/>
                    </a:lnTo>
                    <a:lnTo>
                      <a:pt x="41516" y="4083"/>
                    </a:lnTo>
                    <a:lnTo>
                      <a:pt x="53727" y="1052"/>
                    </a:lnTo>
                    <a:lnTo>
                      <a:pt x="65050" y="0"/>
                    </a:lnTo>
                    <a:lnTo>
                      <a:pt x="76706" y="1580"/>
                    </a:lnTo>
                    <a:lnTo>
                      <a:pt x="92247" y="8562"/>
                    </a:lnTo>
                    <a:lnTo>
                      <a:pt x="102792" y="16991"/>
                    </a:lnTo>
                    <a:lnTo>
                      <a:pt x="108232" y="21996"/>
                    </a:lnTo>
                    <a:lnTo>
                      <a:pt x="112450" y="28452"/>
                    </a:lnTo>
                    <a:lnTo>
                      <a:pt x="117889" y="40834"/>
                    </a:lnTo>
                    <a:lnTo>
                      <a:pt x="119555" y="49791"/>
                    </a:lnTo>
                    <a:lnTo>
                      <a:pt x="119999" y="59275"/>
                    </a:lnTo>
                    <a:lnTo>
                      <a:pt x="118667" y="68232"/>
                    </a:lnTo>
                    <a:lnTo>
                      <a:pt x="115780" y="78243"/>
                    </a:lnTo>
                    <a:lnTo>
                      <a:pt x="109897" y="91151"/>
                    </a:lnTo>
                    <a:lnTo>
                      <a:pt x="101460" y="100636"/>
                    </a:lnTo>
                    <a:lnTo>
                      <a:pt x="92691" y="108013"/>
                    </a:lnTo>
                    <a:lnTo>
                      <a:pt x="82256" y="114072"/>
                    </a:lnTo>
                    <a:lnTo>
                      <a:pt x="73375" y="116970"/>
                    </a:lnTo>
                    <a:lnTo>
                      <a:pt x="66271" y="119473"/>
                    </a:lnTo>
                    <a:lnTo>
                      <a:pt x="55392" y="119998"/>
                    </a:lnTo>
                    <a:lnTo>
                      <a:pt x="46179" y="119076"/>
                    </a:lnTo>
                    <a:lnTo>
                      <a:pt x="36854" y="116575"/>
                    </a:lnTo>
                    <a:lnTo>
                      <a:pt x="30194" y="114993"/>
                    </a:lnTo>
                    <a:lnTo>
                      <a:pt x="22201" y="109066"/>
                    </a:lnTo>
                    <a:lnTo>
                      <a:pt x="15874" y="103533"/>
                    </a:lnTo>
                    <a:lnTo>
                      <a:pt x="8769" y="94182"/>
                    </a:lnTo>
                    <a:lnTo>
                      <a:pt x="2886"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485" name="Google Shape;485;p50"/>
            <p:cNvGrpSpPr/>
            <p:nvPr/>
          </p:nvGrpSpPr>
          <p:grpSpPr>
            <a:xfrm rot="6047380">
              <a:off x="4691198" y="908002"/>
              <a:ext cx="434802" cy="511976"/>
              <a:chOff x="3987800" y="0"/>
              <a:chExt cx="434812" cy="511987"/>
            </a:xfrm>
          </p:grpSpPr>
          <p:sp>
            <p:nvSpPr>
              <p:cNvPr id="486" name="Google Shape;486;p50"/>
              <p:cNvSpPr/>
              <p:nvPr/>
            </p:nvSpPr>
            <p:spPr>
              <a:xfrm>
                <a:off x="4293616" y="252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7" name="Google Shape;487;p50"/>
              <p:cNvSpPr/>
              <p:nvPr/>
            </p:nvSpPr>
            <p:spPr>
              <a:xfrm>
                <a:off x="4293616" y="252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8" name="Google Shape;488;p50"/>
              <p:cNvSpPr/>
              <p:nvPr/>
            </p:nvSpPr>
            <p:spPr>
              <a:xfrm>
                <a:off x="4363212" y="50292"/>
                <a:ext cx="59400" cy="56699"/>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9" name="Google Shape;489;p50"/>
              <p:cNvSpPr/>
              <p:nvPr/>
            </p:nvSpPr>
            <p:spPr>
              <a:xfrm>
                <a:off x="4363212" y="50292"/>
                <a:ext cx="59400" cy="56699"/>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0" name="Google Shape;490;p50"/>
              <p:cNvSpPr/>
              <p:nvPr/>
            </p:nvSpPr>
            <p:spPr>
              <a:xfrm>
                <a:off x="3987800" y="268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1" name="Google Shape;491;p50"/>
              <p:cNvSpPr/>
              <p:nvPr/>
            </p:nvSpPr>
            <p:spPr>
              <a:xfrm>
                <a:off x="3987800" y="268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2" name="Google Shape;492;p50"/>
              <p:cNvSpPr/>
              <p:nvPr/>
            </p:nvSpPr>
            <p:spPr>
              <a:xfrm>
                <a:off x="4014216" y="239013"/>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3" name="Google Shape;493;p50"/>
              <p:cNvSpPr/>
              <p:nvPr/>
            </p:nvSpPr>
            <p:spPr>
              <a:xfrm>
                <a:off x="4328160" y="48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4" name="Google Shape;494;p50"/>
              <p:cNvSpPr/>
              <p:nvPr/>
            </p:nvSpPr>
            <p:spPr>
              <a:xfrm>
                <a:off x="4328160" y="48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5" name="Google Shape;495;p50"/>
              <p:cNvSpPr/>
              <p:nvPr/>
            </p:nvSpPr>
            <p:spPr>
              <a:xfrm>
                <a:off x="4200905" y="290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6" name="Google Shape;496;p50"/>
              <p:cNvSpPr/>
              <p:nvPr/>
            </p:nvSpPr>
            <p:spPr>
              <a:xfrm>
                <a:off x="4200905" y="290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7" name="Google Shape;497;p50"/>
              <p:cNvSpPr/>
              <p:nvPr/>
            </p:nvSpPr>
            <p:spPr>
              <a:xfrm>
                <a:off x="4118864" y="210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8" name="Google Shape;498;p50"/>
              <p:cNvSpPr/>
              <p:nvPr/>
            </p:nvSpPr>
            <p:spPr>
              <a:xfrm>
                <a:off x="4118864" y="210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9" name="Google Shape;499;p50"/>
              <p:cNvSpPr/>
              <p:nvPr/>
            </p:nvSpPr>
            <p:spPr>
              <a:xfrm>
                <a:off x="4248912" y="65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0" name="Google Shape;500;p50"/>
              <p:cNvSpPr/>
              <p:nvPr/>
            </p:nvSpPr>
            <p:spPr>
              <a:xfrm>
                <a:off x="4248912" y="65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1" name="Google Shape;501;p50"/>
              <p:cNvSpPr/>
              <p:nvPr/>
            </p:nvSpPr>
            <p:spPr>
              <a:xfrm>
                <a:off x="4348226" y="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2" name="Google Shape;502;p50"/>
              <p:cNvSpPr/>
              <p:nvPr/>
            </p:nvSpPr>
            <p:spPr>
              <a:xfrm>
                <a:off x="4348226" y="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3" name="Google Shape;503;p50"/>
              <p:cNvSpPr/>
              <p:nvPr/>
            </p:nvSpPr>
            <p:spPr>
              <a:xfrm>
                <a:off x="4314189" y="338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4" name="Google Shape;504;p50"/>
              <p:cNvSpPr/>
              <p:nvPr/>
            </p:nvSpPr>
            <p:spPr>
              <a:xfrm>
                <a:off x="4314189" y="338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5" name="Google Shape;505;p50"/>
              <p:cNvSpPr/>
              <p:nvPr/>
            </p:nvSpPr>
            <p:spPr>
              <a:xfrm>
                <a:off x="4310887" y="321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6" name="Google Shape;506;p50"/>
              <p:cNvSpPr/>
              <p:nvPr/>
            </p:nvSpPr>
            <p:spPr>
              <a:xfrm>
                <a:off x="4310887" y="321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507" name="Google Shape;507;p50"/>
              <p:cNvCxnSpPr/>
              <p:nvPr/>
            </p:nvCxnSpPr>
            <p:spPr>
              <a:xfrm flipH="1">
                <a:off x="4243192" y="417068"/>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08" name="Google Shape;508;p50"/>
              <p:cNvCxnSpPr/>
              <p:nvPr/>
            </p:nvCxnSpPr>
            <p:spPr>
              <a:xfrm rot="10800000">
                <a:off x="4219960" y="452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09" name="Google Shape;509;p50"/>
              <p:cNvCxnSpPr/>
              <p:nvPr/>
            </p:nvCxnSpPr>
            <p:spPr>
              <a:xfrm rot="10800000">
                <a:off x="4231569" y="4315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10" name="Google Shape;510;p50"/>
              <p:cNvCxnSpPr/>
              <p:nvPr/>
            </p:nvCxnSpPr>
            <p:spPr>
              <a:xfrm rot="10800000">
                <a:off x="4224823" y="468922"/>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11" name="Google Shape;511;p50"/>
              <p:cNvCxnSpPr/>
              <p:nvPr/>
            </p:nvCxnSpPr>
            <p:spPr>
              <a:xfrm rot="10800000">
                <a:off x="4259833" y="394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12" name="Google Shape;512;p50"/>
              <p:cNvCxnSpPr/>
              <p:nvPr/>
            </p:nvCxnSpPr>
            <p:spPr>
              <a:xfrm flipH="1">
                <a:off x="4246032" y="367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13" name="Google Shape;513;p50"/>
              <p:cNvCxnSpPr/>
              <p:nvPr/>
            </p:nvCxnSpPr>
            <p:spPr>
              <a:xfrm flipH="1">
                <a:off x="4235412" y="404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14" name="Google Shape;514;p50"/>
              <p:cNvCxnSpPr/>
              <p:nvPr/>
            </p:nvCxnSpPr>
            <p:spPr>
              <a:xfrm flipH="1">
                <a:off x="4273882" y="368045"/>
                <a:ext cx="14400" cy="97500"/>
              </a:xfrm>
              <a:prstGeom prst="straightConnector1">
                <a:avLst/>
              </a:prstGeom>
              <a:noFill/>
              <a:ln cap="flat" cmpd="sng" w="12700">
                <a:solidFill>
                  <a:srgbClr val="804000"/>
                </a:solidFill>
                <a:prstDash val="solid"/>
                <a:round/>
                <a:headEnd len="sm" w="sm" type="none"/>
                <a:tailEnd len="sm" w="sm" type="none"/>
              </a:ln>
            </p:spPr>
          </p:cxnSp>
          <p:sp>
            <p:nvSpPr>
              <p:cNvPr id="515" name="Google Shape;515;p50"/>
              <p:cNvSpPr/>
              <p:nvPr/>
            </p:nvSpPr>
            <p:spPr>
              <a:xfrm>
                <a:off x="4207637" y="137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6" name="Google Shape;516;p50"/>
              <p:cNvSpPr/>
              <p:nvPr/>
            </p:nvSpPr>
            <p:spPr>
              <a:xfrm>
                <a:off x="4188967" y="17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7" name="Google Shape;517;p50"/>
              <p:cNvSpPr/>
              <p:nvPr/>
            </p:nvSpPr>
            <p:spPr>
              <a:xfrm>
                <a:off x="4328160" y="27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8" name="Google Shape;518;p50"/>
              <p:cNvSpPr/>
              <p:nvPr/>
            </p:nvSpPr>
            <p:spPr>
              <a:xfrm>
                <a:off x="4305553" y="246634"/>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9" name="Google Shape;519;p50"/>
              <p:cNvSpPr/>
              <p:nvPr/>
            </p:nvSpPr>
            <p:spPr>
              <a:xfrm>
                <a:off x="4305553" y="246634"/>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0" name="Google Shape;520;p50"/>
              <p:cNvSpPr/>
              <p:nvPr/>
            </p:nvSpPr>
            <p:spPr>
              <a:xfrm>
                <a:off x="4304157" y="280288"/>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1" name="Google Shape;521;p50"/>
              <p:cNvSpPr/>
              <p:nvPr/>
            </p:nvSpPr>
            <p:spPr>
              <a:xfrm>
                <a:off x="4304157" y="280288"/>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2" name="Google Shape;522;p50"/>
              <p:cNvSpPr/>
              <p:nvPr/>
            </p:nvSpPr>
            <p:spPr>
              <a:xfrm>
                <a:off x="4187444" y="271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3" name="Google Shape;523;p50"/>
              <p:cNvSpPr/>
              <p:nvPr/>
            </p:nvSpPr>
            <p:spPr>
              <a:xfrm>
                <a:off x="4153407" y="32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4" name="Google Shape;524;p50"/>
              <p:cNvSpPr/>
              <p:nvPr/>
            </p:nvSpPr>
            <p:spPr>
              <a:xfrm>
                <a:off x="4175505" y="129031"/>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5" name="Google Shape;525;p50"/>
              <p:cNvSpPr/>
              <p:nvPr/>
            </p:nvSpPr>
            <p:spPr>
              <a:xfrm>
                <a:off x="4175505" y="129031"/>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526" name="Google Shape;526;p50"/>
            <p:cNvGrpSpPr/>
            <p:nvPr/>
          </p:nvGrpSpPr>
          <p:grpSpPr>
            <a:xfrm rot="-5743320">
              <a:off x="4701348" y="3249259"/>
              <a:ext cx="434804" cy="511977"/>
              <a:chOff x="5334000" y="2794000"/>
              <a:chExt cx="434812" cy="511986"/>
            </a:xfrm>
          </p:grpSpPr>
          <p:sp>
            <p:nvSpPr>
              <p:cNvPr id="527" name="Google Shape;527;p50"/>
              <p:cNvSpPr/>
              <p:nvPr/>
            </p:nvSpPr>
            <p:spPr>
              <a:xfrm>
                <a:off x="5639816" y="3046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8" name="Google Shape;528;p50"/>
              <p:cNvSpPr/>
              <p:nvPr/>
            </p:nvSpPr>
            <p:spPr>
              <a:xfrm>
                <a:off x="5639816" y="3046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9" name="Google Shape;529;p50"/>
              <p:cNvSpPr/>
              <p:nvPr/>
            </p:nvSpPr>
            <p:spPr>
              <a:xfrm>
                <a:off x="5709412" y="2844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0" name="Google Shape;530;p50"/>
              <p:cNvSpPr/>
              <p:nvPr/>
            </p:nvSpPr>
            <p:spPr>
              <a:xfrm>
                <a:off x="5709412" y="2844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1" name="Google Shape;531;p50"/>
              <p:cNvSpPr/>
              <p:nvPr/>
            </p:nvSpPr>
            <p:spPr>
              <a:xfrm>
                <a:off x="5334000" y="3062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2" name="Google Shape;532;p50"/>
              <p:cNvSpPr/>
              <p:nvPr/>
            </p:nvSpPr>
            <p:spPr>
              <a:xfrm>
                <a:off x="5334000" y="3062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3" name="Google Shape;533;p50"/>
              <p:cNvSpPr/>
              <p:nvPr/>
            </p:nvSpPr>
            <p:spPr>
              <a:xfrm>
                <a:off x="5360416" y="3033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4" name="Google Shape;534;p50"/>
              <p:cNvSpPr/>
              <p:nvPr/>
            </p:nvSpPr>
            <p:spPr>
              <a:xfrm>
                <a:off x="5674360" y="2842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5" name="Google Shape;535;p50"/>
              <p:cNvSpPr/>
              <p:nvPr/>
            </p:nvSpPr>
            <p:spPr>
              <a:xfrm>
                <a:off x="5674360" y="2842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6" name="Google Shape;536;p50"/>
              <p:cNvSpPr/>
              <p:nvPr/>
            </p:nvSpPr>
            <p:spPr>
              <a:xfrm>
                <a:off x="5547105" y="3084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7" name="Google Shape;537;p50"/>
              <p:cNvSpPr/>
              <p:nvPr/>
            </p:nvSpPr>
            <p:spPr>
              <a:xfrm>
                <a:off x="5547105" y="3084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8" name="Google Shape;538;p50"/>
              <p:cNvSpPr/>
              <p:nvPr/>
            </p:nvSpPr>
            <p:spPr>
              <a:xfrm>
                <a:off x="5465064" y="3004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9" name="Google Shape;539;p50"/>
              <p:cNvSpPr/>
              <p:nvPr/>
            </p:nvSpPr>
            <p:spPr>
              <a:xfrm>
                <a:off x="5465064" y="3004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0" name="Google Shape;540;p50"/>
              <p:cNvSpPr/>
              <p:nvPr/>
            </p:nvSpPr>
            <p:spPr>
              <a:xfrm>
                <a:off x="5595112" y="2859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1" name="Google Shape;541;p50"/>
              <p:cNvSpPr/>
              <p:nvPr/>
            </p:nvSpPr>
            <p:spPr>
              <a:xfrm>
                <a:off x="5595112" y="2859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2" name="Google Shape;542;p50"/>
              <p:cNvSpPr/>
              <p:nvPr/>
            </p:nvSpPr>
            <p:spPr>
              <a:xfrm>
                <a:off x="5694426" y="2794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3" name="Google Shape;543;p50"/>
              <p:cNvSpPr/>
              <p:nvPr/>
            </p:nvSpPr>
            <p:spPr>
              <a:xfrm>
                <a:off x="5694426" y="2794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4" name="Google Shape;544;p50"/>
              <p:cNvSpPr/>
              <p:nvPr/>
            </p:nvSpPr>
            <p:spPr>
              <a:xfrm>
                <a:off x="5660389" y="31323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5" name="Google Shape;545;p50"/>
              <p:cNvSpPr/>
              <p:nvPr/>
            </p:nvSpPr>
            <p:spPr>
              <a:xfrm>
                <a:off x="5660389" y="31323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6" name="Google Shape;546;p50"/>
              <p:cNvSpPr/>
              <p:nvPr/>
            </p:nvSpPr>
            <p:spPr>
              <a:xfrm>
                <a:off x="5657087" y="3115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7" name="Google Shape;547;p50"/>
              <p:cNvSpPr/>
              <p:nvPr/>
            </p:nvSpPr>
            <p:spPr>
              <a:xfrm>
                <a:off x="5657087" y="3115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548" name="Google Shape;548;p50"/>
              <p:cNvCxnSpPr/>
              <p:nvPr/>
            </p:nvCxnSpPr>
            <p:spPr>
              <a:xfrm flipH="1">
                <a:off x="5589392" y="3211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49" name="Google Shape;549;p50"/>
              <p:cNvCxnSpPr/>
              <p:nvPr/>
            </p:nvCxnSpPr>
            <p:spPr>
              <a:xfrm rot="10800000">
                <a:off x="5566160" y="3246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50" name="Google Shape;550;p50"/>
              <p:cNvCxnSpPr/>
              <p:nvPr/>
            </p:nvCxnSpPr>
            <p:spPr>
              <a:xfrm rot="10800000">
                <a:off x="5577769" y="32255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51" name="Google Shape;551;p50"/>
              <p:cNvCxnSpPr/>
              <p:nvPr/>
            </p:nvCxnSpPr>
            <p:spPr>
              <a:xfrm rot="10800000">
                <a:off x="5571023" y="3262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52" name="Google Shape;552;p50"/>
              <p:cNvCxnSpPr/>
              <p:nvPr/>
            </p:nvCxnSpPr>
            <p:spPr>
              <a:xfrm rot="10800000">
                <a:off x="5606033" y="3188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53" name="Google Shape;553;p50"/>
              <p:cNvCxnSpPr/>
              <p:nvPr/>
            </p:nvCxnSpPr>
            <p:spPr>
              <a:xfrm flipH="1">
                <a:off x="5592232" y="31616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54" name="Google Shape;554;p50"/>
              <p:cNvCxnSpPr/>
              <p:nvPr/>
            </p:nvCxnSpPr>
            <p:spPr>
              <a:xfrm flipH="1">
                <a:off x="5581612" y="31986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55" name="Google Shape;555;p50"/>
              <p:cNvCxnSpPr/>
              <p:nvPr/>
            </p:nvCxnSpPr>
            <p:spPr>
              <a:xfrm flipH="1">
                <a:off x="5620082" y="3162046"/>
                <a:ext cx="14400" cy="97500"/>
              </a:xfrm>
              <a:prstGeom prst="straightConnector1">
                <a:avLst/>
              </a:prstGeom>
              <a:noFill/>
              <a:ln cap="flat" cmpd="sng" w="12700">
                <a:solidFill>
                  <a:srgbClr val="804000"/>
                </a:solidFill>
                <a:prstDash val="solid"/>
                <a:round/>
                <a:headEnd len="sm" w="sm" type="none"/>
                <a:tailEnd len="sm" w="sm" type="none"/>
              </a:ln>
            </p:spPr>
          </p:cxnSp>
          <p:sp>
            <p:nvSpPr>
              <p:cNvPr id="556" name="Google Shape;556;p50"/>
              <p:cNvSpPr/>
              <p:nvPr/>
            </p:nvSpPr>
            <p:spPr>
              <a:xfrm>
                <a:off x="5553837" y="2931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7" name="Google Shape;557;p50"/>
              <p:cNvSpPr/>
              <p:nvPr/>
            </p:nvSpPr>
            <p:spPr>
              <a:xfrm>
                <a:off x="5535167" y="2811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8" name="Google Shape;558;p50"/>
              <p:cNvSpPr/>
              <p:nvPr/>
            </p:nvSpPr>
            <p:spPr>
              <a:xfrm>
                <a:off x="5674360" y="2821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9" name="Google Shape;559;p50"/>
              <p:cNvSpPr/>
              <p:nvPr/>
            </p:nvSpPr>
            <p:spPr>
              <a:xfrm>
                <a:off x="5651753" y="3040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0" name="Google Shape;560;p50"/>
              <p:cNvSpPr/>
              <p:nvPr/>
            </p:nvSpPr>
            <p:spPr>
              <a:xfrm>
                <a:off x="5651753" y="3040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1" name="Google Shape;561;p50"/>
              <p:cNvSpPr/>
              <p:nvPr/>
            </p:nvSpPr>
            <p:spPr>
              <a:xfrm>
                <a:off x="5650357" y="3074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2" name="Google Shape;562;p50"/>
              <p:cNvSpPr/>
              <p:nvPr/>
            </p:nvSpPr>
            <p:spPr>
              <a:xfrm>
                <a:off x="5650357" y="3074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3" name="Google Shape;563;p50"/>
              <p:cNvSpPr/>
              <p:nvPr/>
            </p:nvSpPr>
            <p:spPr>
              <a:xfrm>
                <a:off x="5533644" y="3065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4" name="Google Shape;564;p50"/>
              <p:cNvSpPr/>
              <p:nvPr/>
            </p:nvSpPr>
            <p:spPr>
              <a:xfrm>
                <a:off x="5499607" y="2826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5" name="Google Shape;565;p50"/>
              <p:cNvSpPr/>
              <p:nvPr/>
            </p:nvSpPr>
            <p:spPr>
              <a:xfrm>
                <a:off x="5521705" y="2923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6" name="Google Shape;566;p50"/>
              <p:cNvSpPr/>
              <p:nvPr/>
            </p:nvSpPr>
            <p:spPr>
              <a:xfrm>
                <a:off x="5521705" y="2923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567" name="Google Shape;567;p50"/>
            <p:cNvGrpSpPr/>
            <p:nvPr/>
          </p:nvGrpSpPr>
          <p:grpSpPr>
            <a:xfrm rot="10673459">
              <a:off x="7682478" y="3457629"/>
              <a:ext cx="434802" cy="511975"/>
              <a:chOff x="6680199" y="3238500"/>
              <a:chExt cx="434811" cy="511987"/>
            </a:xfrm>
          </p:grpSpPr>
          <p:sp>
            <p:nvSpPr>
              <p:cNvPr id="568" name="Google Shape;568;p50"/>
              <p:cNvSpPr/>
              <p:nvPr/>
            </p:nvSpPr>
            <p:spPr>
              <a:xfrm>
                <a:off x="6986013" y="3491357"/>
                <a:ext cx="25800" cy="49800"/>
              </a:xfrm>
              <a:custGeom>
                <a:rect b="b" l="l" r="r" t="t"/>
                <a:pathLst>
                  <a:path extrusionOk="0" h="120000" w="120000">
                    <a:moveTo>
                      <a:pt x="41763" y="119997"/>
                    </a:moveTo>
                    <a:lnTo>
                      <a:pt x="37645" y="36945"/>
                    </a:lnTo>
                    <a:lnTo>
                      <a:pt x="0" y="33584"/>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9" name="Google Shape;569;p50"/>
              <p:cNvSpPr/>
              <p:nvPr/>
            </p:nvSpPr>
            <p:spPr>
              <a:xfrm>
                <a:off x="6986013" y="3491357"/>
                <a:ext cx="25800" cy="49800"/>
              </a:xfrm>
              <a:custGeom>
                <a:rect b="b" l="l" r="r" t="t"/>
                <a:pathLst>
                  <a:path extrusionOk="0" h="120000" w="120000">
                    <a:moveTo>
                      <a:pt x="41763" y="119997"/>
                    </a:moveTo>
                    <a:lnTo>
                      <a:pt x="37645" y="36945"/>
                    </a:lnTo>
                    <a:lnTo>
                      <a:pt x="0" y="33584"/>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0" name="Google Shape;570;p50"/>
              <p:cNvSpPr/>
              <p:nvPr/>
            </p:nvSpPr>
            <p:spPr>
              <a:xfrm>
                <a:off x="7055610" y="3288792"/>
                <a:ext cx="59400" cy="56700"/>
              </a:xfrm>
              <a:custGeom>
                <a:rect b="b" l="l" r="r" t="t"/>
                <a:pathLst>
                  <a:path extrusionOk="0" h="120000" w="120000">
                    <a:moveTo>
                      <a:pt x="32819" y="119997"/>
                    </a:moveTo>
                    <a:lnTo>
                      <a:pt x="11540" y="55154"/>
                    </a:lnTo>
                    <a:lnTo>
                      <a:pt x="0" y="16410"/>
                    </a:lnTo>
                    <a:lnTo>
                      <a:pt x="15386" y="9145"/>
                    </a:lnTo>
                    <a:lnTo>
                      <a:pt x="34873" y="4302"/>
                    </a:lnTo>
                    <a:lnTo>
                      <a:pt x="54103" y="1074"/>
                    </a:lnTo>
                    <a:lnTo>
                      <a:pt x="81280" y="0"/>
                    </a:lnTo>
                    <a:lnTo>
                      <a:pt x="101538" y="5112"/>
                    </a:lnTo>
                    <a:lnTo>
                      <a:pt x="103588" y="6186"/>
                    </a:lnTo>
                    <a:lnTo>
                      <a:pt x="103588" y="7262"/>
                    </a:lnTo>
                    <a:lnTo>
                      <a:pt x="108461" y="9145"/>
                    </a:lnTo>
                    <a:lnTo>
                      <a:pt x="113331" y="15336"/>
                    </a:lnTo>
                    <a:lnTo>
                      <a:pt x="116151" y="18293"/>
                    </a:lnTo>
                    <a:lnTo>
                      <a:pt x="117179" y="20448"/>
                    </a:lnTo>
                    <a:lnTo>
                      <a:pt x="117179" y="21522"/>
                    </a:lnTo>
                    <a:lnTo>
                      <a:pt x="119997" y="31746"/>
                    </a:lnTo>
                    <a:lnTo>
                      <a:pt x="118974" y="34706"/>
                    </a:lnTo>
                    <a:lnTo>
                      <a:pt x="118974" y="40894"/>
                    </a:lnTo>
                    <a:lnTo>
                      <a:pt x="118205" y="46006"/>
                    </a:lnTo>
                    <a:lnTo>
                      <a:pt x="117179" y="46006"/>
                    </a:lnTo>
                    <a:lnTo>
                      <a:pt x="116151" y="50042"/>
                    </a:lnTo>
                    <a:lnTo>
                      <a:pt x="115126" y="50852"/>
                    </a:lnTo>
                    <a:lnTo>
                      <a:pt x="107434" y="65109"/>
                    </a:lnTo>
                    <a:lnTo>
                      <a:pt x="83331" y="90670"/>
                    </a:lnTo>
                    <a:lnTo>
                      <a:pt x="77434" y="93630"/>
                    </a:lnTo>
                    <a:lnTo>
                      <a:pt x="76410"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1" name="Google Shape;571;p50"/>
              <p:cNvSpPr/>
              <p:nvPr/>
            </p:nvSpPr>
            <p:spPr>
              <a:xfrm>
                <a:off x="7055610" y="3288792"/>
                <a:ext cx="59400" cy="56700"/>
              </a:xfrm>
              <a:custGeom>
                <a:rect b="b" l="l" r="r" t="t"/>
                <a:pathLst>
                  <a:path extrusionOk="0" h="120000" w="120000">
                    <a:moveTo>
                      <a:pt x="32819" y="119997"/>
                    </a:moveTo>
                    <a:lnTo>
                      <a:pt x="11540" y="55154"/>
                    </a:lnTo>
                    <a:lnTo>
                      <a:pt x="0" y="16410"/>
                    </a:lnTo>
                    <a:lnTo>
                      <a:pt x="15386" y="9145"/>
                    </a:lnTo>
                    <a:lnTo>
                      <a:pt x="34873" y="4302"/>
                    </a:lnTo>
                    <a:lnTo>
                      <a:pt x="54103" y="1074"/>
                    </a:lnTo>
                    <a:lnTo>
                      <a:pt x="81280" y="0"/>
                    </a:lnTo>
                    <a:lnTo>
                      <a:pt x="101538" y="5112"/>
                    </a:lnTo>
                    <a:lnTo>
                      <a:pt x="103588" y="6186"/>
                    </a:lnTo>
                    <a:lnTo>
                      <a:pt x="103588" y="7262"/>
                    </a:lnTo>
                    <a:lnTo>
                      <a:pt x="108461" y="9145"/>
                    </a:lnTo>
                    <a:lnTo>
                      <a:pt x="113331" y="15336"/>
                    </a:lnTo>
                    <a:lnTo>
                      <a:pt x="116151" y="18293"/>
                    </a:lnTo>
                    <a:lnTo>
                      <a:pt x="117179" y="20448"/>
                    </a:lnTo>
                    <a:lnTo>
                      <a:pt x="117179" y="21522"/>
                    </a:lnTo>
                    <a:lnTo>
                      <a:pt x="119997" y="31746"/>
                    </a:lnTo>
                    <a:lnTo>
                      <a:pt x="118974" y="34706"/>
                    </a:lnTo>
                    <a:lnTo>
                      <a:pt x="118974" y="40894"/>
                    </a:lnTo>
                    <a:lnTo>
                      <a:pt x="118205" y="46006"/>
                    </a:lnTo>
                    <a:lnTo>
                      <a:pt x="117179" y="46006"/>
                    </a:lnTo>
                    <a:lnTo>
                      <a:pt x="116151" y="50042"/>
                    </a:lnTo>
                    <a:lnTo>
                      <a:pt x="115126" y="50852"/>
                    </a:lnTo>
                    <a:lnTo>
                      <a:pt x="107434" y="65109"/>
                    </a:lnTo>
                    <a:lnTo>
                      <a:pt x="83331" y="90670"/>
                    </a:lnTo>
                    <a:lnTo>
                      <a:pt x="77434" y="93630"/>
                    </a:lnTo>
                    <a:lnTo>
                      <a:pt x="76410"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2" name="Google Shape;572;p50"/>
              <p:cNvSpPr/>
              <p:nvPr/>
            </p:nvSpPr>
            <p:spPr>
              <a:xfrm>
                <a:off x="6680199" y="3507232"/>
                <a:ext cx="39900" cy="48900"/>
              </a:xfrm>
              <a:custGeom>
                <a:rect b="b" l="l" r="r" t="t"/>
                <a:pathLst>
                  <a:path extrusionOk="0" h="120000" w="120000">
                    <a:moveTo>
                      <a:pt x="55030" y="0"/>
                    </a:moveTo>
                    <a:lnTo>
                      <a:pt x="95156" y="13989"/>
                    </a:lnTo>
                    <a:lnTo>
                      <a:pt x="118471" y="29533"/>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3" name="Google Shape;573;p50"/>
              <p:cNvSpPr/>
              <p:nvPr/>
            </p:nvSpPr>
            <p:spPr>
              <a:xfrm>
                <a:off x="6680199" y="3507232"/>
                <a:ext cx="39900" cy="48900"/>
              </a:xfrm>
              <a:custGeom>
                <a:rect b="b" l="l" r="r" t="t"/>
                <a:pathLst>
                  <a:path extrusionOk="0" h="120000" w="120000">
                    <a:moveTo>
                      <a:pt x="55030" y="0"/>
                    </a:moveTo>
                    <a:lnTo>
                      <a:pt x="95156" y="13989"/>
                    </a:lnTo>
                    <a:lnTo>
                      <a:pt x="118471" y="29533"/>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4" name="Google Shape;574;p50"/>
              <p:cNvSpPr/>
              <p:nvPr/>
            </p:nvSpPr>
            <p:spPr>
              <a:xfrm>
                <a:off x="6706613" y="3477514"/>
                <a:ext cx="117600" cy="66300"/>
              </a:xfrm>
              <a:custGeom>
                <a:rect b="b" l="l" r="r" t="t"/>
                <a:pathLst>
                  <a:path extrusionOk="0" h="120000" w="120000">
                    <a:moveTo>
                      <a:pt x="115074" y="0"/>
                    </a:moveTo>
                    <a:lnTo>
                      <a:pt x="119998" y="111476"/>
                    </a:lnTo>
                    <a:lnTo>
                      <a:pt x="106780" y="118385"/>
                    </a:lnTo>
                    <a:lnTo>
                      <a:pt x="95508" y="119998"/>
                    </a:lnTo>
                    <a:lnTo>
                      <a:pt x="75420" y="118385"/>
                    </a:lnTo>
                    <a:lnTo>
                      <a:pt x="9331" y="118385"/>
                    </a:lnTo>
                    <a:lnTo>
                      <a:pt x="0" y="93050"/>
                    </a:lnTo>
                    <a:lnTo>
                      <a:pt x="2462" y="71400"/>
                    </a:lnTo>
                    <a:lnTo>
                      <a:pt x="33304" y="52283"/>
                    </a:lnTo>
                    <a:lnTo>
                      <a:pt x="55334" y="33857"/>
                    </a:lnTo>
                    <a:lnTo>
                      <a:pt x="65573"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5" name="Google Shape;575;p50"/>
              <p:cNvSpPr/>
              <p:nvPr/>
            </p:nvSpPr>
            <p:spPr>
              <a:xfrm>
                <a:off x="7020557" y="32865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3" y="85983"/>
                    </a:lnTo>
                    <a:lnTo>
                      <a:pt x="52148" y="99105"/>
                    </a:lnTo>
                    <a:lnTo>
                      <a:pt x="2805"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6" name="Google Shape;576;p50"/>
              <p:cNvSpPr/>
              <p:nvPr/>
            </p:nvSpPr>
            <p:spPr>
              <a:xfrm>
                <a:off x="7020557" y="32865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3" y="85983"/>
                    </a:lnTo>
                    <a:lnTo>
                      <a:pt x="52148" y="99105"/>
                    </a:lnTo>
                    <a:lnTo>
                      <a:pt x="2805"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7" name="Google Shape;577;p50"/>
              <p:cNvSpPr/>
              <p:nvPr/>
            </p:nvSpPr>
            <p:spPr>
              <a:xfrm>
                <a:off x="6893303" y="35288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8" name="Google Shape;578;p50"/>
              <p:cNvSpPr/>
              <p:nvPr/>
            </p:nvSpPr>
            <p:spPr>
              <a:xfrm>
                <a:off x="6893303" y="35288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9" name="Google Shape;579;p50"/>
              <p:cNvSpPr/>
              <p:nvPr/>
            </p:nvSpPr>
            <p:spPr>
              <a:xfrm>
                <a:off x="6811263" y="3449192"/>
                <a:ext cx="83100" cy="98700"/>
              </a:xfrm>
              <a:custGeom>
                <a:rect b="b" l="l" r="r" t="t"/>
                <a:pathLst>
                  <a:path extrusionOk="0" h="120000" w="120000">
                    <a:moveTo>
                      <a:pt x="82568" y="0"/>
                    </a:moveTo>
                    <a:lnTo>
                      <a:pt x="119998" y="110127"/>
                    </a:lnTo>
                    <a:lnTo>
                      <a:pt x="29174" y="119998"/>
                    </a:lnTo>
                    <a:lnTo>
                      <a:pt x="13211" y="96708"/>
                    </a:lnTo>
                    <a:lnTo>
                      <a:pt x="5503"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0" name="Google Shape;580;p50"/>
              <p:cNvSpPr/>
              <p:nvPr/>
            </p:nvSpPr>
            <p:spPr>
              <a:xfrm>
                <a:off x="6811263" y="3449192"/>
                <a:ext cx="83100" cy="98700"/>
              </a:xfrm>
              <a:custGeom>
                <a:rect b="b" l="l" r="r" t="t"/>
                <a:pathLst>
                  <a:path extrusionOk="0" h="120000" w="120000">
                    <a:moveTo>
                      <a:pt x="82568" y="0"/>
                    </a:moveTo>
                    <a:lnTo>
                      <a:pt x="119998" y="110127"/>
                    </a:lnTo>
                    <a:lnTo>
                      <a:pt x="29174" y="119998"/>
                    </a:lnTo>
                    <a:lnTo>
                      <a:pt x="13211" y="96708"/>
                    </a:lnTo>
                    <a:lnTo>
                      <a:pt x="5503"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1" name="Google Shape;581;p50"/>
              <p:cNvSpPr/>
              <p:nvPr/>
            </p:nvSpPr>
            <p:spPr>
              <a:xfrm>
                <a:off x="6941310" y="3303778"/>
                <a:ext cx="115800" cy="105900"/>
              </a:xfrm>
              <a:custGeom>
                <a:rect b="b" l="l" r="r" t="t"/>
                <a:pathLst>
                  <a:path extrusionOk="0" h="120000" w="120000">
                    <a:moveTo>
                      <a:pt x="96552" y="0"/>
                    </a:moveTo>
                    <a:lnTo>
                      <a:pt x="114070" y="23856"/>
                    </a:lnTo>
                    <a:lnTo>
                      <a:pt x="119998" y="48286"/>
                    </a:lnTo>
                    <a:lnTo>
                      <a:pt x="113543" y="74298"/>
                    </a:lnTo>
                    <a:lnTo>
                      <a:pt x="36356"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2" name="Google Shape;582;p50"/>
              <p:cNvSpPr/>
              <p:nvPr/>
            </p:nvSpPr>
            <p:spPr>
              <a:xfrm>
                <a:off x="6941310" y="3303778"/>
                <a:ext cx="115800" cy="105900"/>
              </a:xfrm>
              <a:custGeom>
                <a:rect b="b" l="l" r="r" t="t"/>
                <a:pathLst>
                  <a:path extrusionOk="0" h="120000" w="120000">
                    <a:moveTo>
                      <a:pt x="96552" y="0"/>
                    </a:moveTo>
                    <a:lnTo>
                      <a:pt x="114070" y="23856"/>
                    </a:lnTo>
                    <a:lnTo>
                      <a:pt x="119998" y="48286"/>
                    </a:lnTo>
                    <a:lnTo>
                      <a:pt x="113543" y="74298"/>
                    </a:lnTo>
                    <a:lnTo>
                      <a:pt x="36356"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3" name="Google Shape;583;p50"/>
              <p:cNvSpPr/>
              <p:nvPr/>
            </p:nvSpPr>
            <p:spPr>
              <a:xfrm>
                <a:off x="7040625" y="3238500"/>
                <a:ext cx="62400" cy="143100"/>
              </a:xfrm>
              <a:custGeom>
                <a:rect b="b" l="l" r="r" t="t"/>
                <a:pathLst>
                  <a:path extrusionOk="0" h="120000" w="120000">
                    <a:moveTo>
                      <a:pt x="64633" y="18863"/>
                    </a:moveTo>
                    <a:lnTo>
                      <a:pt x="49023" y="13641"/>
                    </a:lnTo>
                    <a:lnTo>
                      <a:pt x="57318" y="2770"/>
                    </a:lnTo>
                    <a:lnTo>
                      <a:pt x="94144" y="0"/>
                    </a:lnTo>
                    <a:lnTo>
                      <a:pt x="119998" y="10017"/>
                    </a:lnTo>
                    <a:lnTo>
                      <a:pt x="110729" y="20461"/>
                    </a:lnTo>
                    <a:lnTo>
                      <a:pt x="93169" y="23339"/>
                    </a:lnTo>
                    <a:lnTo>
                      <a:pt x="32440"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4" name="Google Shape;584;p50"/>
              <p:cNvSpPr/>
              <p:nvPr/>
            </p:nvSpPr>
            <p:spPr>
              <a:xfrm>
                <a:off x="7040625" y="3238500"/>
                <a:ext cx="62400" cy="143100"/>
              </a:xfrm>
              <a:custGeom>
                <a:rect b="b" l="l" r="r" t="t"/>
                <a:pathLst>
                  <a:path extrusionOk="0" h="120000" w="120000">
                    <a:moveTo>
                      <a:pt x="64633" y="18863"/>
                    </a:moveTo>
                    <a:lnTo>
                      <a:pt x="49023" y="13641"/>
                    </a:lnTo>
                    <a:lnTo>
                      <a:pt x="57318" y="2770"/>
                    </a:lnTo>
                    <a:lnTo>
                      <a:pt x="94144" y="0"/>
                    </a:lnTo>
                    <a:lnTo>
                      <a:pt x="119998" y="10017"/>
                    </a:lnTo>
                    <a:lnTo>
                      <a:pt x="110729" y="20461"/>
                    </a:lnTo>
                    <a:lnTo>
                      <a:pt x="93169" y="23339"/>
                    </a:lnTo>
                    <a:lnTo>
                      <a:pt x="32440"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5" name="Google Shape;585;p50"/>
              <p:cNvSpPr/>
              <p:nvPr/>
            </p:nvSpPr>
            <p:spPr>
              <a:xfrm>
                <a:off x="7006589" y="3576828"/>
                <a:ext cx="36300" cy="27900"/>
              </a:xfrm>
              <a:custGeom>
                <a:rect b="b" l="l" r="r" t="t"/>
                <a:pathLst>
                  <a:path extrusionOk="0" h="120000" w="120000">
                    <a:moveTo>
                      <a:pt x="0" y="0"/>
                    </a:moveTo>
                    <a:lnTo>
                      <a:pt x="28431" y="14793"/>
                    </a:lnTo>
                    <a:lnTo>
                      <a:pt x="80694" y="58080"/>
                    </a:lnTo>
                    <a:lnTo>
                      <a:pt x="119996" y="119995"/>
                    </a:lnTo>
                    <a:lnTo>
                      <a:pt x="28431" y="37258"/>
                    </a:lnTo>
                    <a:lnTo>
                      <a:pt x="1669"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6" name="Google Shape;586;p50"/>
              <p:cNvSpPr/>
              <p:nvPr/>
            </p:nvSpPr>
            <p:spPr>
              <a:xfrm>
                <a:off x="7006589" y="3576828"/>
                <a:ext cx="36300" cy="27900"/>
              </a:xfrm>
              <a:custGeom>
                <a:rect b="b" l="l" r="r" t="t"/>
                <a:pathLst>
                  <a:path extrusionOk="0" h="120000" w="120000">
                    <a:moveTo>
                      <a:pt x="0" y="0"/>
                    </a:moveTo>
                    <a:lnTo>
                      <a:pt x="28431" y="14793"/>
                    </a:lnTo>
                    <a:lnTo>
                      <a:pt x="80694" y="58080"/>
                    </a:lnTo>
                    <a:lnTo>
                      <a:pt x="119996" y="119995"/>
                    </a:lnTo>
                    <a:lnTo>
                      <a:pt x="28431" y="37258"/>
                    </a:lnTo>
                    <a:lnTo>
                      <a:pt x="1669"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7" name="Google Shape;587;p50"/>
              <p:cNvSpPr/>
              <p:nvPr/>
            </p:nvSpPr>
            <p:spPr>
              <a:xfrm>
                <a:off x="7003285" y="3559555"/>
                <a:ext cx="39900" cy="21600"/>
              </a:xfrm>
              <a:custGeom>
                <a:rect b="b" l="l" r="r" t="t"/>
                <a:pathLst>
                  <a:path extrusionOk="0" h="120000" w="120000">
                    <a:moveTo>
                      <a:pt x="0" y="79761"/>
                    </a:moveTo>
                    <a:lnTo>
                      <a:pt x="54821" y="0"/>
                    </a:lnTo>
                    <a:lnTo>
                      <a:pt x="88174" y="5646"/>
                    </a:lnTo>
                    <a:lnTo>
                      <a:pt x="119996" y="21169"/>
                    </a:lnTo>
                    <a:lnTo>
                      <a:pt x="54821"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8" name="Google Shape;588;p50"/>
              <p:cNvSpPr/>
              <p:nvPr/>
            </p:nvSpPr>
            <p:spPr>
              <a:xfrm>
                <a:off x="7003285" y="3559555"/>
                <a:ext cx="39900" cy="21600"/>
              </a:xfrm>
              <a:custGeom>
                <a:rect b="b" l="l" r="r" t="t"/>
                <a:pathLst>
                  <a:path extrusionOk="0" h="120000" w="120000">
                    <a:moveTo>
                      <a:pt x="0" y="79761"/>
                    </a:moveTo>
                    <a:lnTo>
                      <a:pt x="54821" y="0"/>
                    </a:lnTo>
                    <a:lnTo>
                      <a:pt x="88174" y="5646"/>
                    </a:lnTo>
                    <a:lnTo>
                      <a:pt x="119996" y="21169"/>
                    </a:lnTo>
                    <a:lnTo>
                      <a:pt x="54821"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589" name="Google Shape;589;p50"/>
              <p:cNvCxnSpPr/>
              <p:nvPr/>
            </p:nvCxnSpPr>
            <p:spPr>
              <a:xfrm flipH="1">
                <a:off x="6935592" y="36555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90" name="Google Shape;590;p50"/>
              <p:cNvCxnSpPr/>
              <p:nvPr/>
            </p:nvCxnSpPr>
            <p:spPr>
              <a:xfrm rot="10800000">
                <a:off x="6912360" y="36911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91" name="Google Shape;591;p50"/>
              <p:cNvCxnSpPr/>
              <p:nvPr/>
            </p:nvCxnSpPr>
            <p:spPr>
              <a:xfrm rot="10800000">
                <a:off x="6923967" y="36700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92" name="Google Shape;592;p50"/>
              <p:cNvCxnSpPr/>
              <p:nvPr/>
            </p:nvCxnSpPr>
            <p:spPr>
              <a:xfrm rot="10800000">
                <a:off x="6917222" y="37074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93" name="Google Shape;593;p50"/>
              <p:cNvCxnSpPr/>
              <p:nvPr/>
            </p:nvCxnSpPr>
            <p:spPr>
              <a:xfrm rot="10800000">
                <a:off x="6952232" y="36330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94" name="Google Shape;594;p50"/>
              <p:cNvCxnSpPr/>
              <p:nvPr/>
            </p:nvCxnSpPr>
            <p:spPr>
              <a:xfrm flipH="1">
                <a:off x="6938432" y="36061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95" name="Google Shape;595;p50"/>
              <p:cNvCxnSpPr/>
              <p:nvPr/>
            </p:nvCxnSpPr>
            <p:spPr>
              <a:xfrm flipH="1">
                <a:off x="6927810" y="36431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96" name="Google Shape;596;p50"/>
              <p:cNvCxnSpPr/>
              <p:nvPr/>
            </p:nvCxnSpPr>
            <p:spPr>
              <a:xfrm flipH="1">
                <a:off x="6966282" y="3606546"/>
                <a:ext cx="14400" cy="97500"/>
              </a:xfrm>
              <a:prstGeom prst="straightConnector1">
                <a:avLst/>
              </a:prstGeom>
              <a:noFill/>
              <a:ln cap="flat" cmpd="sng" w="12700">
                <a:solidFill>
                  <a:srgbClr val="804000"/>
                </a:solidFill>
                <a:prstDash val="solid"/>
                <a:round/>
                <a:headEnd len="sm" w="sm" type="none"/>
                <a:tailEnd len="sm" w="sm" type="none"/>
              </a:ln>
            </p:spPr>
          </p:cxnSp>
          <p:sp>
            <p:nvSpPr>
              <p:cNvPr id="597" name="Google Shape;597;p50"/>
              <p:cNvSpPr/>
              <p:nvPr/>
            </p:nvSpPr>
            <p:spPr>
              <a:xfrm>
                <a:off x="6900035" y="3375787"/>
                <a:ext cx="158100" cy="374700"/>
              </a:xfrm>
              <a:custGeom>
                <a:rect b="b" l="l" r="r" t="t"/>
                <a:pathLst>
                  <a:path extrusionOk="0" h="120000" w="120000">
                    <a:moveTo>
                      <a:pt x="119999" y="0"/>
                    </a:moveTo>
                    <a:lnTo>
                      <a:pt x="78423" y="62825"/>
                    </a:lnTo>
                    <a:lnTo>
                      <a:pt x="84983" y="70511"/>
                    </a:lnTo>
                    <a:lnTo>
                      <a:pt x="88263" y="75757"/>
                    </a:lnTo>
                    <a:lnTo>
                      <a:pt x="75820" y="90192"/>
                    </a:lnTo>
                    <a:lnTo>
                      <a:pt x="75144" y="96495"/>
                    </a:lnTo>
                    <a:lnTo>
                      <a:pt x="73312" y="104181"/>
                    </a:lnTo>
                    <a:lnTo>
                      <a:pt x="62700" y="112029"/>
                    </a:lnTo>
                    <a:lnTo>
                      <a:pt x="48809" y="117397"/>
                    </a:lnTo>
                    <a:lnTo>
                      <a:pt x="28457" y="119999"/>
                    </a:lnTo>
                    <a:lnTo>
                      <a:pt x="7620" y="113696"/>
                    </a:lnTo>
                    <a:lnTo>
                      <a:pt x="0" y="106499"/>
                    </a:lnTo>
                    <a:lnTo>
                      <a:pt x="1061" y="98041"/>
                    </a:lnTo>
                    <a:lnTo>
                      <a:pt x="19678" y="88810"/>
                    </a:lnTo>
                    <a:lnTo>
                      <a:pt x="31350" y="80677"/>
                    </a:lnTo>
                    <a:lnTo>
                      <a:pt x="41961" y="71772"/>
                    </a:lnTo>
                    <a:lnTo>
                      <a:pt x="55080" y="68071"/>
                    </a:lnTo>
                    <a:lnTo>
                      <a:pt x="68199" y="63923"/>
                    </a:lnTo>
                    <a:lnTo>
                      <a:pt x="71478" y="67746"/>
                    </a:lnTo>
                    <a:lnTo>
                      <a:pt x="58359" y="70511"/>
                    </a:lnTo>
                    <a:lnTo>
                      <a:pt x="48134" y="74211"/>
                    </a:lnTo>
                    <a:lnTo>
                      <a:pt x="37235" y="82344"/>
                    </a:lnTo>
                    <a:lnTo>
                      <a:pt x="25851" y="90030"/>
                    </a:lnTo>
                    <a:lnTo>
                      <a:pt x="7331" y="99586"/>
                    </a:lnTo>
                    <a:lnTo>
                      <a:pt x="7331" y="105401"/>
                    </a:lnTo>
                    <a:lnTo>
                      <a:pt x="13890" y="111094"/>
                    </a:lnTo>
                    <a:lnTo>
                      <a:pt x="28457" y="116177"/>
                    </a:lnTo>
                    <a:lnTo>
                      <a:pt x="44084" y="114632"/>
                    </a:lnTo>
                    <a:lnTo>
                      <a:pt x="57588" y="110158"/>
                    </a:lnTo>
                    <a:lnTo>
                      <a:pt x="66751" y="102351"/>
                    </a:lnTo>
                    <a:lnTo>
                      <a:pt x="68199" y="95113"/>
                    </a:lnTo>
                    <a:lnTo>
                      <a:pt x="70321" y="88363"/>
                    </a:lnTo>
                    <a:lnTo>
                      <a:pt x="80546" y="76204"/>
                    </a:lnTo>
                    <a:lnTo>
                      <a:pt x="77267" y="71772"/>
                    </a:lnTo>
                    <a:lnTo>
                      <a:pt x="68199" y="60996"/>
                    </a:lnTo>
                    <a:lnTo>
                      <a:pt x="107170"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8" name="Google Shape;598;p50"/>
              <p:cNvSpPr/>
              <p:nvPr/>
            </p:nvSpPr>
            <p:spPr>
              <a:xfrm>
                <a:off x="6881364" y="3255772"/>
                <a:ext cx="159900" cy="80100"/>
              </a:xfrm>
              <a:custGeom>
                <a:rect b="b" l="l" r="r" t="t"/>
                <a:pathLst>
                  <a:path extrusionOk="0" h="120000" w="120000">
                    <a:moveTo>
                      <a:pt x="44641" y="112771"/>
                    </a:moveTo>
                    <a:lnTo>
                      <a:pt x="34530" y="119998"/>
                    </a:lnTo>
                    <a:lnTo>
                      <a:pt x="0" y="32899"/>
                    </a:lnTo>
                    <a:lnTo>
                      <a:pt x="14786" y="13502"/>
                    </a:lnTo>
                    <a:lnTo>
                      <a:pt x="26996" y="1331"/>
                    </a:lnTo>
                    <a:lnTo>
                      <a:pt x="41399" y="0"/>
                    </a:lnTo>
                    <a:lnTo>
                      <a:pt x="57614" y="4183"/>
                    </a:lnTo>
                    <a:lnTo>
                      <a:pt x="76405" y="10079"/>
                    </a:lnTo>
                    <a:lnTo>
                      <a:pt x="101587" y="23010"/>
                    </a:lnTo>
                    <a:lnTo>
                      <a:pt x="119999" y="34421"/>
                    </a:lnTo>
                    <a:lnTo>
                      <a:pt x="114656" y="81964"/>
                    </a:lnTo>
                    <a:lnTo>
                      <a:pt x="81844"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9" name="Google Shape;599;p50"/>
              <p:cNvSpPr/>
              <p:nvPr/>
            </p:nvSpPr>
            <p:spPr>
              <a:xfrm>
                <a:off x="7020557" y="3266313"/>
                <a:ext cx="77100" cy="65700"/>
              </a:xfrm>
              <a:custGeom>
                <a:rect b="b" l="l" r="r" t="t"/>
                <a:pathLst>
                  <a:path extrusionOk="0" h="120000" w="120000">
                    <a:moveTo>
                      <a:pt x="0" y="91967"/>
                    </a:moveTo>
                    <a:lnTo>
                      <a:pt x="5920" y="0"/>
                    </a:lnTo>
                    <a:lnTo>
                      <a:pt x="53684" y="21775"/>
                    </a:lnTo>
                    <a:lnTo>
                      <a:pt x="75986" y="12972"/>
                    </a:lnTo>
                    <a:lnTo>
                      <a:pt x="101444" y="15752"/>
                    </a:lnTo>
                    <a:lnTo>
                      <a:pt x="119998" y="41003"/>
                    </a:lnTo>
                    <a:lnTo>
                      <a:pt x="119998" y="91967"/>
                    </a:lnTo>
                    <a:lnTo>
                      <a:pt x="85657" y="119998"/>
                    </a:lnTo>
                    <a:lnTo>
                      <a:pt x="78354" y="99844"/>
                    </a:lnTo>
                    <a:lnTo>
                      <a:pt x="56644" y="99844"/>
                    </a:lnTo>
                    <a:lnTo>
                      <a:pt x="49145" y="112121"/>
                    </a:lnTo>
                    <a:lnTo>
                      <a:pt x="38684"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0" name="Google Shape;600;p50"/>
              <p:cNvSpPr/>
              <p:nvPr/>
            </p:nvSpPr>
            <p:spPr>
              <a:xfrm>
                <a:off x="6997952" y="3485133"/>
                <a:ext cx="38100" cy="57300"/>
              </a:xfrm>
              <a:custGeom>
                <a:rect b="b" l="l" r="r" t="t"/>
                <a:pathLst>
                  <a:path extrusionOk="0" h="120000" w="120000">
                    <a:moveTo>
                      <a:pt x="4417" y="87731"/>
                    </a:moveTo>
                    <a:lnTo>
                      <a:pt x="0" y="54399"/>
                    </a:lnTo>
                    <a:lnTo>
                      <a:pt x="19665" y="21332"/>
                    </a:lnTo>
                    <a:lnTo>
                      <a:pt x="44145" y="0"/>
                    </a:lnTo>
                    <a:lnTo>
                      <a:pt x="91098"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1" name="Google Shape;601;p50"/>
              <p:cNvSpPr/>
              <p:nvPr/>
            </p:nvSpPr>
            <p:spPr>
              <a:xfrm>
                <a:off x="6997952" y="3485133"/>
                <a:ext cx="38100" cy="57300"/>
              </a:xfrm>
              <a:custGeom>
                <a:rect b="b" l="l" r="r" t="t"/>
                <a:pathLst>
                  <a:path extrusionOk="0" h="120000" w="120000">
                    <a:moveTo>
                      <a:pt x="4417" y="87731"/>
                    </a:moveTo>
                    <a:lnTo>
                      <a:pt x="0" y="54399"/>
                    </a:lnTo>
                    <a:lnTo>
                      <a:pt x="19665" y="21332"/>
                    </a:lnTo>
                    <a:lnTo>
                      <a:pt x="44145" y="0"/>
                    </a:lnTo>
                    <a:lnTo>
                      <a:pt x="91098"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2" name="Google Shape;602;p50"/>
              <p:cNvSpPr/>
              <p:nvPr/>
            </p:nvSpPr>
            <p:spPr>
              <a:xfrm>
                <a:off x="6996554" y="3518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3" name="Google Shape;603;p50"/>
              <p:cNvSpPr/>
              <p:nvPr/>
            </p:nvSpPr>
            <p:spPr>
              <a:xfrm>
                <a:off x="6996554" y="3518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4" name="Google Shape;604;p50"/>
              <p:cNvSpPr/>
              <p:nvPr/>
            </p:nvSpPr>
            <p:spPr>
              <a:xfrm>
                <a:off x="6879840" y="35101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5" name="Google Shape;605;p50"/>
              <p:cNvSpPr/>
              <p:nvPr/>
            </p:nvSpPr>
            <p:spPr>
              <a:xfrm>
                <a:off x="6845806" y="3270631"/>
                <a:ext cx="153300" cy="319799"/>
              </a:xfrm>
              <a:custGeom>
                <a:rect b="b" l="l" r="r" t="t"/>
                <a:pathLst>
                  <a:path extrusionOk="0" h="120000" w="120000">
                    <a:moveTo>
                      <a:pt x="24776" y="2860"/>
                    </a:moveTo>
                    <a:lnTo>
                      <a:pt x="44775" y="0"/>
                    </a:lnTo>
                    <a:lnTo>
                      <a:pt x="61293" y="1620"/>
                    </a:lnTo>
                    <a:lnTo>
                      <a:pt x="73731" y="7580"/>
                    </a:lnTo>
                    <a:lnTo>
                      <a:pt x="82387" y="19261"/>
                    </a:lnTo>
                    <a:lnTo>
                      <a:pt x="90248" y="32610"/>
                    </a:lnTo>
                    <a:lnTo>
                      <a:pt x="98109"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1" y="58021"/>
                    </a:lnTo>
                    <a:lnTo>
                      <a:pt x="0" y="35661"/>
                    </a:lnTo>
                    <a:lnTo>
                      <a:pt x="1890" y="23599"/>
                    </a:lnTo>
                    <a:lnTo>
                      <a:pt x="7562" y="14970"/>
                    </a:lnTo>
                    <a:lnTo>
                      <a:pt x="15821"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6" name="Google Shape;606;p50"/>
              <p:cNvSpPr/>
              <p:nvPr/>
            </p:nvSpPr>
            <p:spPr>
              <a:xfrm>
                <a:off x="6867903" y="33675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2"/>
                    </a:lnTo>
                    <a:lnTo>
                      <a:pt x="102792" y="16991"/>
                    </a:lnTo>
                    <a:lnTo>
                      <a:pt x="108232" y="21996"/>
                    </a:lnTo>
                    <a:lnTo>
                      <a:pt x="112450" y="28452"/>
                    </a:lnTo>
                    <a:lnTo>
                      <a:pt x="117889" y="40833"/>
                    </a:lnTo>
                    <a:lnTo>
                      <a:pt x="119555" y="49791"/>
                    </a:lnTo>
                    <a:lnTo>
                      <a:pt x="119999" y="59275"/>
                    </a:lnTo>
                    <a:lnTo>
                      <a:pt x="118667" y="68232"/>
                    </a:lnTo>
                    <a:lnTo>
                      <a:pt x="115780" y="78243"/>
                    </a:lnTo>
                    <a:lnTo>
                      <a:pt x="109897" y="91151"/>
                    </a:lnTo>
                    <a:lnTo>
                      <a:pt x="101461" y="100636"/>
                    </a:lnTo>
                    <a:lnTo>
                      <a:pt x="92692" y="108013"/>
                    </a:lnTo>
                    <a:lnTo>
                      <a:pt x="82256" y="114072"/>
                    </a:lnTo>
                    <a:lnTo>
                      <a:pt x="73376" y="116970"/>
                    </a:lnTo>
                    <a:lnTo>
                      <a:pt x="66271" y="119473"/>
                    </a:lnTo>
                    <a:lnTo>
                      <a:pt x="55392" y="119998"/>
                    </a:lnTo>
                    <a:lnTo>
                      <a:pt x="46179" y="119076"/>
                    </a:lnTo>
                    <a:lnTo>
                      <a:pt x="36854" y="116574"/>
                    </a:lnTo>
                    <a:lnTo>
                      <a:pt x="30194" y="114993"/>
                    </a:lnTo>
                    <a:lnTo>
                      <a:pt x="22201" y="109066"/>
                    </a:lnTo>
                    <a:lnTo>
                      <a:pt x="15874" y="103533"/>
                    </a:lnTo>
                    <a:lnTo>
                      <a:pt x="8769" y="94182"/>
                    </a:lnTo>
                    <a:lnTo>
                      <a:pt x="2885"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7" name="Google Shape;607;p50"/>
              <p:cNvSpPr/>
              <p:nvPr/>
            </p:nvSpPr>
            <p:spPr>
              <a:xfrm>
                <a:off x="6867903" y="33675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2"/>
                    </a:lnTo>
                    <a:lnTo>
                      <a:pt x="102792" y="16991"/>
                    </a:lnTo>
                    <a:lnTo>
                      <a:pt x="108232" y="21996"/>
                    </a:lnTo>
                    <a:lnTo>
                      <a:pt x="112450" y="28452"/>
                    </a:lnTo>
                    <a:lnTo>
                      <a:pt x="117889" y="40833"/>
                    </a:lnTo>
                    <a:lnTo>
                      <a:pt x="119555" y="49791"/>
                    </a:lnTo>
                    <a:lnTo>
                      <a:pt x="119999" y="59275"/>
                    </a:lnTo>
                    <a:lnTo>
                      <a:pt x="118667" y="68232"/>
                    </a:lnTo>
                    <a:lnTo>
                      <a:pt x="115780" y="78243"/>
                    </a:lnTo>
                    <a:lnTo>
                      <a:pt x="109897" y="91151"/>
                    </a:lnTo>
                    <a:lnTo>
                      <a:pt x="101461" y="100636"/>
                    </a:lnTo>
                    <a:lnTo>
                      <a:pt x="92692" y="108013"/>
                    </a:lnTo>
                    <a:lnTo>
                      <a:pt x="82256" y="114072"/>
                    </a:lnTo>
                    <a:lnTo>
                      <a:pt x="73376" y="116970"/>
                    </a:lnTo>
                    <a:lnTo>
                      <a:pt x="66271" y="119473"/>
                    </a:lnTo>
                    <a:lnTo>
                      <a:pt x="55392" y="119998"/>
                    </a:lnTo>
                    <a:lnTo>
                      <a:pt x="46179" y="119076"/>
                    </a:lnTo>
                    <a:lnTo>
                      <a:pt x="36854" y="116574"/>
                    </a:lnTo>
                    <a:lnTo>
                      <a:pt x="30194" y="114993"/>
                    </a:lnTo>
                    <a:lnTo>
                      <a:pt x="22201" y="109066"/>
                    </a:lnTo>
                    <a:lnTo>
                      <a:pt x="15874" y="103533"/>
                    </a:lnTo>
                    <a:lnTo>
                      <a:pt x="8769" y="94182"/>
                    </a:lnTo>
                    <a:lnTo>
                      <a:pt x="2885"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608" name="Google Shape;608;p50"/>
            <p:cNvGrpSpPr/>
            <p:nvPr/>
          </p:nvGrpSpPr>
          <p:grpSpPr>
            <a:xfrm>
              <a:off x="3208590" y="4881688"/>
              <a:ext cx="434812" cy="511987"/>
              <a:chOff x="3530598" y="4470400"/>
              <a:chExt cx="434812" cy="511987"/>
            </a:xfrm>
          </p:grpSpPr>
          <p:sp>
            <p:nvSpPr>
              <p:cNvPr id="609" name="Google Shape;609;p50"/>
              <p:cNvSpPr/>
              <p:nvPr/>
            </p:nvSpPr>
            <p:spPr>
              <a:xfrm>
                <a:off x="3836414" y="47232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0" name="Google Shape;610;p50"/>
              <p:cNvSpPr/>
              <p:nvPr/>
            </p:nvSpPr>
            <p:spPr>
              <a:xfrm>
                <a:off x="3836414" y="47232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1" name="Google Shape;611;p50"/>
              <p:cNvSpPr/>
              <p:nvPr/>
            </p:nvSpPr>
            <p:spPr>
              <a:xfrm>
                <a:off x="3906010" y="4520692"/>
                <a:ext cx="59400" cy="56700"/>
              </a:xfrm>
              <a:custGeom>
                <a:rect b="b" l="l" r="r" t="t"/>
                <a:pathLst>
                  <a:path extrusionOk="0" h="120000" w="120000">
                    <a:moveTo>
                      <a:pt x="32819" y="119997"/>
                    </a:moveTo>
                    <a:lnTo>
                      <a:pt x="11538" y="55155"/>
                    </a:lnTo>
                    <a:lnTo>
                      <a:pt x="0" y="16412"/>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68"/>
                    </a:lnTo>
                    <a:lnTo>
                      <a:pt x="77434" y="93630"/>
                    </a:lnTo>
                    <a:lnTo>
                      <a:pt x="76408" y="94706"/>
                    </a:lnTo>
                    <a:lnTo>
                      <a:pt x="61793" y="104928"/>
                    </a:lnTo>
                    <a:lnTo>
                      <a:pt x="42563" y="115152"/>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2" name="Google Shape;612;p50"/>
              <p:cNvSpPr/>
              <p:nvPr/>
            </p:nvSpPr>
            <p:spPr>
              <a:xfrm>
                <a:off x="3906010" y="4520692"/>
                <a:ext cx="59400" cy="56700"/>
              </a:xfrm>
              <a:custGeom>
                <a:rect b="b" l="l" r="r" t="t"/>
                <a:pathLst>
                  <a:path extrusionOk="0" h="120000" w="120000">
                    <a:moveTo>
                      <a:pt x="32819" y="119997"/>
                    </a:moveTo>
                    <a:lnTo>
                      <a:pt x="11538" y="55155"/>
                    </a:lnTo>
                    <a:lnTo>
                      <a:pt x="0" y="16412"/>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68"/>
                    </a:lnTo>
                    <a:lnTo>
                      <a:pt x="77434" y="93630"/>
                    </a:lnTo>
                    <a:lnTo>
                      <a:pt x="76408" y="94706"/>
                    </a:lnTo>
                    <a:lnTo>
                      <a:pt x="61793" y="104928"/>
                    </a:lnTo>
                    <a:lnTo>
                      <a:pt x="42563" y="115152"/>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3" name="Google Shape;613;p50"/>
              <p:cNvSpPr/>
              <p:nvPr/>
            </p:nvSpPr>
            <p:spPr>
              <a:xfrm>
                <a:off x="3530598" y="4739132"/>
                <a:ext cx="39900" cy="48900"/>
              </a:xfrm>
              <a:custGeom>
                <a:rect b="b" l="l" r="r" t="t"/>
                <a:pathLst>
                  <a:path extrusionOk="0" h="120000" w="120000">
                    <a:moveTo>
                      <a:pt x="55030" y="0"/>
                    </a:moveTo>
                    <a:lnTo>
                      <a:pt x="95156" y="13987"/>
                    </a:lnTo>
                    <a:lnTo>
                      <a:pt x="118468" y="29531"/>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4" name="Google Shape;614;p50"/>
              <p:cNvSpPr/>
              <p:nvPr/>
            </p:nvSpPr>
            <p:spPr>
              <a:xfrm>
                <a:off x="3530598" y="4739132"/>
                <a:ext cx="39900" cy="48900"/>
              </a:xfrm>
              <a:custGeom>
                <a:rect b="b" l="l" r="r" t="t"/>
                <a:pathLst>
                  <a:path extrusionOk="0" h="120000" w="120000">
                    <a:moveTo>
                      <a:pt x="55030" y="0"/>
                    </a:moveTo>
                    <a:lnTo>
                      <a:pt x="95156" y="13987"/>
                    </a:lnTo>
                    <a:lnTo>
                      <a:pt x="118468" y="29531"/>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5" name="Google Shape;615;p50"/>
              <p:cNvSpPr/>
              <p:nvPr/>
            </p:nvSpPr>
            <p:spPr>
              <a:xfrm>
                <a:off x="3557014" y="47094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48"/>
                    </a:lnTo>
                    <a:lnTo>
                      <a:pt x="2462" y="71400"/>
                    </a:lnTo>
                    <a:lnTo>
                      <a:pt x="33304" y="52283"/>
                    </a:lnTo>
                    <a:lnTo>
                      <a:pt x="55334" y="33857"/>
                    </a:lnTo>
                    <a:lnTo>
                      <a:pt x="65571" y="26945"/>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6" name="Google Shape;616;p50"/>
              <p:cNvSpPr/>
              <p:nvPr/>
            </p:nvSpPr>
            <p:spPr>
              <a:xfrm>
                <a:off x="3870958" y="4518405"/>
                <a:ext cx="81600" cy="88200"/>
              </a:xfrm>
              <a:custGeom>
                <a:rect b="b" l="l" r="r" t="t"/>
                <a:pathLst>
                  <a:path extrusionOk="0" h="120000" w="120000">
                    <a:moveTo>
                      <a:pt x="80559" y="0"/>
                    </a:moveTo>
                    <a:lnTo>
                      <a:pt x="96634" y="2589"/>
                    </a:lnTo>
                    <a:lnTo>
                      <a:pt x="108036" y="11050"/>
                    </a:lnTo>
                    <a:lnTo>
                      <a:pt x="119250" y="26589"/>
                    </a:lnTo>
                    <a:lnTo>
                      <a:pt x="119998" y="41093"/>
                    </a:lnTo>
                    <a:lnTo>
                      <a:pt x="115138" y="52141"/>
                    </a:lnTo>
                    <a:lnTo>
                      <a:pt x="105232" y="62502"/>
                    </a:lnTo>
                    <a:lnTo>
                      <a:pt x="88970" y="74934"/>
                    </a:lnTo>
                    <a:lnTo>
                      <a:pt x="71961" y="85984"/>
                    </a:lnTo>
                    <a:lnTo>
                      <a:pt x="52148" y="99105"/>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7" name="Google Shape;617;p50"/>
              <p:cNvSpPr/>
              <p:nvPr/>
            </p:nvSpPr>
            <p:spPr>
              <a:xfrm>
                <a:off x="3870958" y="4518405"/>
                <a:ext cx="81600" cy="88200"/>
              </a:xfrm>
              <a:custGeom>
                <a:rect b="b" l="l" r="r" t="t"/>
                <a:pathLst>
                  <a:path extrusionOk="0" h="120000" w="120000">
                    <a:moveTo>
                      <a:pt x="80559" y="0"/>
                    </a:moveTo>
                    <a:lnTo>
                      <a:pt x="96634" y="2589"/>
                    </a:lnTo>
                    <a:lnTo>
                      <a:pt x="108036" y="11050"/>
                    </a:lnTo>
                    <a:lnTo>
                      <a:pt x="119250" y="26589"/>
                    </a:lnTo>
                    <a:lnTo>
                      <a:pt x="119998" y="41093"/>
                    </a:lnTo>
                    <a:lnTo>
                      <a:pt x="115138" y="52141"/>
                    </a:lnTo>
                    <a:lnTo>
                      <a:pt x="105232" y="62502"/>
                    </a:lnTo>
                    <a:lnTo>
                      <a:pt x="88970" y="74934"/>
                    </a:lnTo>
                    <a:lnTo>
                      <a:pt x="71961" y="85984"/>
                    </a:lnTo>
                    <a:lnTo>
                      <a:pt x="52148" y="99105"/>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8" name="Google Shape;618;p50"/>
              <p:cNvSpPr/>
              <p:nvPr/>
            </p:nvSpPr>
            <p:spPr>
              <a:xfrm>
                <a:off x="3743705" y="4760721"/>
                <a:ext cx="14400" cy="7200"/>
              </a:xfrm>
              <a:custGeom>
                <a:rect b="b" l="l" r="r" t="t"/>
                <a:pathLst>
                  <a:path extrusionOk="0" h="120000" w="120000">
                    <a:moveTo>
                      <a:pt x="0" y="119983"/>
                    </a:moveTo>
                    <a:lnTo>
                      <a:pt x="28419" y="63157"/>
                    </a:lnTo>
                    <a:lnTo>
                      <a:pt x="28419" y="56842"/>
                    </a:lnTo>
                    <a:lnTo>
                      <a:pt x="64206" y="0"/>
                    </a:lnTo>
                    <a:lnTo>
                      <a:pt x="95782" y="0"/>
                    </a:lnTo>
                    <a:lnTo>
                      <a:pt x="119991" y="8435"/>
                    </a:lnTo>
                    <a:lnTo>
                      <a:pt x="91572" y="8435"/>
                    </a:lnTo>
                    <a:lnTo>
                      <a:pt x="67363" y="16854"/>
                    </a:lnTo>
                    <a:lnTo>
                      <a:pt x="55785" y="3158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9" name="Google Shape;619;p50"/>
              <p:cNvSpPr/>
              <p:nvPr/>
            </p:nvSpPr>
            <p:spPr>
              <a:xfrm>
                <a:off x="3743705" y="4760721"/>
                <a:ext cx="14400" cy="7200"/>
              </a:xfrm>
              <a:custGeom>
                <a:rect b="b" l="l" r="r" t="t"/>
                <a:pathLst>
                  <a:path extrusionOk="0" h="120000" w="120000">
                    <a:moveTo>
                      <a:pt x="0" y="119983"/>
                    </a:moveTo>
                    <a:lnTo>
                      <a:pt x="28419" y="63157"/>
                    </a:lnTo>
                    <a:lnTo>
                      <a:pt x="28419" y="56842"/>
                    </a:lnTo>
                    <a:lnTo>
                      <a:pt x="64206" y="0"/>
                    </a:lnTo>
                    <a:lnTo>
                      <a:pt x="95782" y="0"/>
                    </a:lnTo>
                    <a:lnTo>
                      <a:pt x="119991" y="8435"/>
                    </a:lnTo>
                    <a:lnTo>
                      <a:pt x="91572" y="8435"/>
                    </a:lnTo>
                    <a:lnTo>
                      <a:pt x="67363" y="16854"/>
                    </a:lnTo>
                    <a:lnTo>
                      <a:pt x="55785" y="3158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0" name="Google Shape;620;p50"/>
              <p:cNvSpPr/>
              <p:nvPr/>
            </p:nvSpPr>
            <p:spPr>
              <a:xfrm>
                <a:off x="3661662" y="4681092"/>
                <a:ext cx="83100" cy="98700"/>
              </a:xfrm>
              <a:custGeom>
                <a:rect b="b" l="l" r="r" t="t"/>
                <a:pathLst>
                  <a:path extrusionOk="0" h="120000" w="120000">
                    <a:moveTo>
                      <a:pt x="82567" y="0"/>
                    </a:moveTo>
                    <a:lnTo>
                      <a:pt x="119998" y="110127"/>
                    </a:lnTo>
                    <a:lnTo>
                      <a:pt x="29173" y="119998"/>
                    </a:lnTo>
                    <a:lnTo>
                      <a:pt x="13210" y="96707"/>
                    </a:lnTo>
                    <a:lnTo>
                      <a:pt x="5504"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1" name="Google Shape;621;p50"/>
              <p:cNvSpPr/>
              <p:nvPr/>
            </p:nvSpPr>
            <p:spPr>
              <a:xfrm>
                <a:off x="3661662" y="4681092"/>
                <a:ext cx="83100" cy="98700"/>
              </a:xfrm>
              <a:custGeom>
                <a:rect b="b" l="l" r="r" t="t"/>
                <a:pathLst>
                  <a:path extrusionOk="0" h="120000" w="120000">
                    <a:moveTo>
                      <a:pt x="82567" y="0"/>
                    </a:moveTo>
                    <a:lnTo>
                      <a:pt x="119998" y="110127"/>
                    </a:lnTo>
                    <a:lnTo>
                      <a:pt x="29173" y="119998"/>
                    </a:lnTo>
                    <a:lnTo>
                      <a:pt x="13210" y="96707"/>
                    </a:lnTo>
                    <a:lnTo>
                      <a:pt x="5504"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2" name="Google Shape;622;p50"/>
              <p:cNvSpPr/>
              <p:nvPr/>
            </p:nvSpPr>
            <p:spPr>
              <a:xfrm>
                <a:off x="3791710" y="4535678"/>
                <a:ext cx="115800" cy="105900"/>
              </a:xfrm>
              <a:custGeom>
                <a:rect b="b" l="l" r="r" t="t"/>
                <a:pathLst>
                  <a:path extrusionOk="0" h="120000" w="120000">
                    <a:moveTo>
                      <a:pt x="96552" y="0"/>
                    </a:moveTo>
                    <a:lnTo>
                      <a:pt x="114071" y="23855"/>
                    </a:lnTo>
                    <a:lnTo>
                      <a:pt x="119998" y="48287"/>
                    </a:lnTo>
                    <a:lnTo>
                      <a:pt x="113544" y="74299"/>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3" name="Google Shape;623;p50"/>
              <p:cNvSpPr/>
              <p:nvPr/>
            </p:nvSpPr>
            <p:spPr>
              <a:xfrm>
                <a:off x="3791710" y="4535678"/>
                <a:ext cx="115800" cy="105900"/>
              </a:xfrm>
              <a:custGeom>
                <a:rect b="b" l="l" r="r" t="t"/>
                <a:pathLst>
                  <a:path extrusionOk="0" h="120000" w="120000">
                    <a:moveTo>
                      <a:pt x="96552" y="0"/>
                    </a:moveTo>
                    <a:lnTo>
                      <a:pt x="114071" y="23855"/>
                    </a:lnTo>
                    <a:lnTo>
                      <a:pt x="119998" y="48287"/>
                    </a:lnTo>
                    <a:lnTo>
                      <a:pt x="113544" y="74299"/>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4" name="Google Shape;624;p50"/>
              <p:cNvSpPr/>
              <p:nvPr/>
            </p:nvSpPr>
            <p:spPr>
              <a:xfrm>
                <a:off x="3891025" y="4470400"/>
                <a:ext cx="62400" cy="143100"/>
              </a:xfrm>
              <a:custGeom>
                <a:rect b="b" l="l" r="r" t="t"/>
                <a:pathLst>
                  <a:path extrusionOk="0" h="120000" w="120000">
                    <a:moveTo>
                      <a:pt x="64633" y="18862"/>
                    </a:moveTo>
                    <a:lnTo>
                      <a:pt x="49023" y="13641"/>
                    </a:lnTo>
                    <a:lnTo>
                      <a:pt x="57316" y="2770"/>
                    </a:lnTo>
                    <a:lnTo>
                      <a:pt x="94144" y="0"/>
                    </a:lnTo>
                    <a:lnTo>
                      <a:pt x="119998" y="10017"/>
                    </a:lnTo>
                    <a:lnTo>
                      <a:pt x="110729" y="20461"/>
                    </a:lnTo>
                    <a:lnTo>
                      <a:pt x="93169" y="23339"/>
                    </a:lnTo>
                    <a:lnTo>
                      <a:pt x="32438" y="117120"/>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5" name="Google Shape;625;p50"/>
              <p:cNvSpPr/>
              <p:nvPr/>
            </p:nvSpPr>
            <p:spPr>
              <a:xfrm>
                <a:off x="3891025" y="4470400"/>
                <a:ext cx="62400" cy="143100"/>
              </a:xfrm>
              <a:custGeom>
                <a:rect b="b" l="l" r="r" t="t"/>
                <a:pathLst>
                  <a:path extrusionOk="0" h="120000" w="120000">
                    <a:moveTo>
                      <a:pt x="64633" y="18862"/>
                    </a:moveTo>
                    <a:lnTo>
                      <a:pt x="49023" y="13641"/>
                    </a:lnTo>
                    <a:lnTo>
                      <a:pt x="57316" y="2770"/>
                    </a:lnTo>
                    <a:lnTo>
                      <a:pt x="94144" y="0"/>
                    </a:lnTo>
                    <a:lnTo>
                      <a:pt x="119998" y="10017"/>
                    </a:lnTo>
                    <a:lnTo>
                      <a:pt x="110729" y="20461"/>
                    </a:lnTo>
                    <a:lnTo>
                      <a:pt x="93169" y="23339"/>
                    </a:lnTo>
                    <a:lnTo>
                      <a:pt x="32438" y="117120"/>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6" name="Google Shape;626;p50"/>
              <p:cNvSpPr/>
              <p:nvPr/>
            </p:nvSpPr>
            <p:spPr>
              <a:xfrm>
                <a:off x="3856989" y="4808728"/>
                <a:ext cx="36300" cy="27900"/>
              </a:xfrm>
              <a:custGeom>
                <a:rect b="b" l="l" r="r" t="t"/>
                <a:pathLst>
                  <a:path extrusionOk="0" h="120000" w="120000">
                    <a:moveTo>
                      <a:pt x="0" y="0"/>
                    </a:moveTo>
                    <a:lnTo>
                      <a:pt x="28431" y="14794"/>
                    </a:lnTo>
                    <a:lnTo>
                      <a:pt x="80694" y="58082"/>
                    </a:lnTo>
                    <a:lnTo>
                      <a:pt x="119996" y="119995"/>
                    </a:lnTo>
                    <a:lnTo>
                      <a:pt x="28431" y="37260"/>
                    </a:lnTo>
                    <a:lnTo>
                      <a:pt x="1672" y="3342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7" name="Google Shape;627;p50"/>
              <p:cNvSpPr/>
              <p:nvPr/>
            </p:nvSpPr>
            <p:spPr>
              <a:xfrm>
                <a:off x="3856989" y="4808728"/>
                <a:ext cx="36300" cy="27900"/>
              </a:xfrm>
              <a:custGeom>
                <a:rect b="b" l="l" r="r" t="t"/>
                <a:pathLst>
                  <a:path extrusionOk="0" h="120000" w="120000">
                    <a:moveTo>
                      <a:pt x="0" y="0"/>
                    </a:moveTo>
                    <a:lnTo>
                      <a:pt x="28431" y="14794"/>
                    </a:lnTo>
                    <a:lnTo>
                      <a:pt x="80694" y="58082"/>
                    </a:lnTo>
                    <a:lnTo>
                      <a:pt x="119996" y="119995"/>
                    </a:lnTo>
                    <a:lnTo>
                      <a:pt x="28431" y="37260"/>
                    </a:lnTo>
                    <a:lnTo>
                      <a:pt x="1672" y="3342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8" name="Google Shape;628;p50"/>
              <p:cNvSpPr/>
              <p:nvPr/>
            </p:nvSpPr>
            <p:spPr>
              <a:xfrm>
                <a:off x="3853687" y="4791455"/>
                <a:ext cx="39900" cy="21600"/>
              </a:xfrm>
              <a:custGeom>
                <a:rect b="b" l="l" r="r" t="t"/>
                <a:pathLst>
                  <a:path extrusionOk="0" h="120000" w="120000">
                    <a:moveTo>
                      <a:pt x="0" y="79761"/>
                    </a:moveTo>
                    <a:lnTo>
                      <a:pt x="54822" y="0"/>
                    </a:lnTo>
                    <a:lnTo>
                      <a:pt x="88176" y="5641"/>
                    </a:lnTo>
                    <a:lnTo>
                      <a:pt x="119996" y="21169"/>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9" name="Google Shape;629;p50"/>
              <p:cNvSpPr/>
              <p:nvPr/>
            </p:nvSpPr>
            <p:spPr>
              <a:xfrm>
                <a:off x="3853687" y="4791455"/>
                <a:ext cx="39900" cy="21600"/>
              </a:xfrm>
              <a:custGeom>
                <a:rect b="b" l="l" r="r" t="t"/>
                <a:pathLst>
                  <a:path extrusionOk="0" h="120000" w="120000">
                    <a:moveTo>
                      <a:pt x="0" y="79761"/>
                    </a:moveTo>
                    <a:lnTo>
                      <a:pt x="54822" y="0"/>
                    </a:lnTo>
                    <a:lnTo>
                      <a:pt x="88176" y="5641"/>
                    </a:lnTo>
                    <a:lnTo>
                      <a:pt x="119996" y="21169"/>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630" name="Google Shape;630;p50"/>
              <p:cNvCxnSpPr/>
              <p:nvPr/>
            </p:nvCxnSpPr>
            <p:spPr>
              <a:xfrm flipH="1">
                <a:off x="3785991" y="48874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31" name="Google Shape;631;p50"/>
              <p:cNvCxnSpPr/>
              <p:nvPr/>
            </p:nvCxnSpPr>
            <p:spPr>
              <a:xfrm rot="10800000">
                <a:off x="3762760" y="4923039"/>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32" name="Google Shape;632;p50"/>
              <p:cNvCxnSpPr/>
              <p:nvPr/>
            </p:nvCxnSpPr>
            <p:spPr>
              <a:xfrm rot="10800000">
                <a:off x="3774367" y="49019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33" name="Google Shape;633;p50"/>
              <p:cNvCxnSpPr/>
              <p:nvPr/>
            </p:nvCxnSpPr>
            <p:spPr>
              <a:xfrm rot="10800000">
                <a:off x="3767621" y="49393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34" name="Google Shape;634;p50"/>
              <p:cNvCxnSpPr/>
              <p:nvPr/>
            </p:nvCxnSpPr>
            <p:spPr>
              <a:xfrm rot="10800000">
                <a:off x="3802632" y="48649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35" name="Google Shape;635;p50"/>
              <p:cNvCxnSpPr/>
              <p:nvPr/>
            </p:nvCxnSpPr>
            <p:spPr>
              <a:xfrm flipH="1">
                <a:off x="3788832" y="48380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36" name="Google Shape;636;p50"/>
              <p:cNvCxnSpPr/>
              <p:nvPr/>
            </p:nvCxnSpPr>
            <p:spPr>
              <a:xfrm flipH="1">
                <a:off x="3778210" y="48750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37" name="Google Shape;637;p50"/>
              <p:cNvCxnSpPr/>
              <p:nvPr/>
            </p:nvCxnSpPr>
            <p:spPr>
              <a:xfrm flipH="1">
                <a:off x="3816680" y="4838446"/>
                <a:ext cx="14400" cy="97500"/>
              </a:xfrm>
              <a:prstGeom prst="straightConnector1">
                <a:avLst/>
              </a:prstGeom>
              <a:noFill/>
              <a:ln cap="flat" cmpd="sng" w="12700">
                <a:solidFill>
                  <a:srgbClr val="804000"/>
                </a:solidFill>
                <a:prstDash val="solid"/>
                <a:round/>
                <a:headEnd len="sm" w="sm" type="none"/>
                <a:tailEnd len="sm" w="sm" type="none"/>
              </a:ln>
            </p:spPr>
          </p:cxnSp>
          <p:sp>
            <p:nvSpPr>
              <p:cNvPr id="638" name="Google Shape;638;p50"/>
              <p:cNvSpPr/>
              <p:nvPr/>
            </p:nvSpPr>
            <p:spPr>
              <a:xfrm>
                <a:off x="3750435" y="46076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5"/>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9" name="Google Shape;639;p50"/>
              <p:cNvSpPr/>
              <p:nvPr/>
            </p:nvSpPr>
            <p:spPr>
              <a:xfrm>
                <a:off x="3731767" y="4487671"/>
                <a:ext cx="159900" cy="80100"/>
              </a:xfrm>
              <a:custGeom>
                <a:rect b="b" l="l" r="r" t="t"/>
                <a:pathLst>
                  <a:path extrusionOk="0" h="120000" w="120000">
                    <a:moveTo>
                      <a:pt x="44642" y="112772"/>
                    </a:moveTo>
                    <a:lnTo>
                      <a:pt x="34530" y="119998"/>
                    </a:lnTo>
                    <a:lnTo>
                      <a:pt x="0" y="32900"/>
                    </a:lnTo>
                    <a:lnTo>
                      <a:pt x="14785" y="13503"/>
                    </a:lnTo>
                    <a:lnTo>
                      <a:pt x="26995" y="1332"/>
                    </a:lnTo>
                    <a:lnTo>
                      <a:pt x="41398" y="0"/>
                    </a:lnTo>
                    <a:lnTo>
                      <a:pt x="57614" y="4183"/>
                    </a:lnTo>
                    <a:lnTo>
                      <a:pt x="76406" y="10080"/>
                    </a:lnTo>
                    <a:lnTo>
                      <a:pt x="101589" y="23012"/>
                    </a:lnTo>
                    <a:lnTo>
                      <a:pt x="119999" y="34422"/>
                    </a:lnTo>
                    <a:lnTo>
                      <a:pt x="114657" y="81964"/>
                    </a:lnTo>
                    <a:lnTo>
                      <a:pt x="81843" y="84817"/>
                    </a:lnTo>
                    <a:lnTo>
                      <a:pt x="62288" y="8843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0" name="Google Shape;640;p50"/>
              <p:cNvSpPr/>
              <p:nvPr/>
            </p:nvSpPr>
            <p:spPr>
              <a:xfrm>
                <a:off x="3870958" y="44982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1" name="Google Shape;641;p50"/>
              <p:cNvSpPr/>
              <p:nvPr/>
            </p:nvSpPr>
            <p:spPr>
              <a:xfrm>
                <a:off x="3848353" y="47170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2" name="Google Shape;642;p50"/>
              <p:cNvSpPr/>
              <p:nvPr/>
            </p:nvSpPr>
            <p:spPr>
              <a:xfrm>
                <a:off x="3848353" y="47170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3" name="Google Shape;643;p50"/>
              <p:cNvSpPr/>
              <p:nvPr/>
            </p:nvSpPr>
            <p:spPr>
              <a:xfrm>
                <a:off x="3846955" y="4750689"/>
                <a:ext cx="26700" cy="27900"/>
              </a:xfrm>
              <a:custGeom>
                <a:rect b="b" l="l" r="r" t="t"/>
                <a:pathLst>
                  <a:path extrusionOk="0" h="120000" w="120000">
                    <a:moveTo>
                      <a:pt x="0" y="109585"/>
                    </a:moveTo>
                    <a:lnTo>
                      <a:pt x="6255" y="37258"/>
                    </a:lnTo>
                    <a:lnTo>
                      <a:pt x="75068" y="0"/>
                    </a:lnTo>
                    <a:lnTo>
                      <a:pt x="119995" y="14241"/>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4" name="Google Shape;644;p50"/>
              <p:cNvSpPr/>
              <p:nvPr/>
            </p:nvSpPr>
            <p:spPr>
              <a:xfrm>
                <a:off x="3846955" y="4750689"/>
                <a:ext cx="26700" cy="27900"/>
              </a:xfrm>
              <a:custGeom>
                <a:rect b="b" l="l" r="r" t="t"/>
                <a:pathLst>
                  <a:path extrusionOk="0" h="120000" w="120000">
                    <a:moveTo>
                      <a:pt x="0" y="109585"/>
                    </a:moveTo>
                    <a:lnTo>
                      <a:pt x="6255" y="37258"/>
                    </a:lnTo>
                    <a:lnTo>
                      <a:pt x="75068" y="0"/>
                    </a:lnTo>
                    <a:lnTo>
                      <a:pt x="119995" y="14241"/>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5" name="Google Shape;645;p50"/>
              <p:cNvSpPr/>
              <p:nvPr/>
            </p:nvSpPr>
            <p:spPr>
              <a:xfrm>
                <a:off x="3730242" y="47420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6" name="Google Shape;646;p50"/>
              <p:cNvSpPr/>
              <p:nvPr/>
            </p:nvSpPr>
            <p:spPr>
              <a:xfrm>
                <a:off x="3696207" y="45025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7" name="Google Shape;647;p50"/>
              <p:cNvSpPr/>
              <p:nvPr/>
            </p:nvSpPr>
            <p:spPr>
              <a:xfrm>
                <a:off x="3718305" y="4599432"/>
                <a:ext cx="137400" cy="115800"/>
              </a:xfrm>
              <a:custGeom>
                <a:rect b="b" l="l" r="r" t="t"/>
                <a:pathLst>
                  <a:path extrusionOk="0" h="120000" w="120000">
                    <a:moveTo>
                      <a:pt x="13875" y="22919"/>
                    </a:moveTo>
                    <a:lnTo>
                      <a:pt x="25975" y="11459"/>
                    </a:lnTo>
                    <a:lnTo>
                      <a:pt x="41516" y="4083"/>
                    </a:lnTo>
                    <a:lnTo>
                      <a:pt x="53727" y="1054"/>
                    </a:lnTo>
                    <a:lnTo>
                      <a:pt x="65050" y="0"/>
                    </a:lnTo>
                    <a:lnTo>
                      <a:pt x="76706" y="1580"/>
                    </a:lnTo>
                    <a:lnTo>
                      <a:pt x="92247" y="8562"/>
                    </a:lnTo>
                    <a:lnTo>
                      <a:pt x="102792" y="16992"/>
                    </a:lnTo>
                    <a:lnTo>
                      <a:pt x="108232" y="21996"/>
                    </a:lnTo>
                    <a:lnTo>
                      <a:pt x="112450" y="28452"/>
                    </a:lnTo>
                    <a:lnTo>
                      <a:pt x="117889" y="40834"/>
                    </a:lnTo>
                    <a:lnTo>
                      <a:pt x="119555" y="49791"/>
                    </a:lnTo>
                    <a:lnTo>
                      <a:pt x="119999" y="59275"/>
                    </a:lnTo>
                    <a:lnTo>
                      <a:pt x="118667" y="68232"/>
                    </a:lnTo>
                    <a:lnTo>
                      <a:pt x="115780" y="78243"/>
                    </a:lnTo>
                    <a:lnTo>
                      <a:pt x="109897" y="91151"/>
                    </a:lnTo>
                    <a:lnTo>
                      <a:pt x="101460" y="100635"/>
                    </a:lnTo>
                    <a:lnTo>
                      <a:pt x="92691" y="108012"/>
                    </a:lnTo>
                    <a:lnTo>
                      <a:pt x="82256" y="114072"/>
                    </a:lnTo>
                    <a:lnTo>
                      <a:pt x="73375" y="116970"/>
                    </a:lnTo>
                    <a:lnTo>
                      <a:pt x="66271" y="119473"/>
                    </a:lnTo>
                    <a:lnTo>
                      <a:pt x="55392" y="119998"/>
                    </a:lnTo>
                    <a:lnTo>
                      <a:pt x="46179" y="119077"/>
                    </a:lnTo>
                    <a:lnTo>
                      <a:pt x="36854" y="116575"/>
                    </a:lnTo>
                    <a:lnTo>
                      <a:pt x="30194" y="114994"/>
                    </a:lnTo>
                    <a:lnTo>
                      <a:pt x="22201" y="109066"/>
                    </a:lnTo>
                    <a:lnTo>
                      <a:pt x="15874" y="103533"/>
                    </a:lnTo>
                    <a:lnTo>
                      <a:pt x="8769" y="94182"/>
                    </a:lnTo>
                    <a:lnTo>
                      <a:pt x="2886"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8" name="Google Shape;648;p50"/>
              <p:cNvSpPr/>
              <p:nvPr/>
            </p:nvSpPr>
            <p:spPr>
              <a:xfrm>
                <a:off x="3718305" y="4599432"/>
                <a:ext cx="137400" cy="115800"/>
              </a:xfrm>
              <a:custGeom>
                <a:rect b="b" l="l" r="r" t="t"/>
                <a:pathLst>
                  <a:path extrusionOk="0" h="120000" w="120000">
                    <a:moveTo>
                      <a:pt x="13875" y="22919"/>
                    </a:moveTo>
                    <a:lnTo>
                      <a:pt x="25975" y="11459"/>
                    </a:lnTo>
                    <a:lnTo>
                      <a:pt x="41516" y="4083"/>
                    </a:lnTo>
                    <a:lnTo>
                      <a:pt x="53727" y="1054"/>
                    </a:lnTo>
                    <a:lnTo>
                      <a:pt x="65050" y="0"/>
                    </a:lnTo>
                    <a:lnTo>
                      <a:pt x="76706" y="1580"/>
                    </a:lnTo>
                    <a:lnTo>
                      <a:pt x="92247" y="8562"/>
                    </a:lnTo>
                    <a:lnTo>
                      <a:pt x="102792" y="16992"/>
                    </a:lnTo>
                    <a:lnTo>
                      <a:pt x="108232" y="21996"/>
                    </a:lnTo>
                    <a:lnTo>
                      <a:pt x="112450" y="28452"/>
                    </a:lnTo>
                    <a:lnTo>
                      <a:pt x="117889" y="40834"/>
                    </a:lnTo>
                    <a:lnTo>
                      <a:pt x="119555" y="49791"/>
                    </a:lnTo>
                    <a:lnTo>
                      <a:pt x="119999" y="59275"/>
                    </a:lnTo>
                    <a:lnTo>
                      <a:pt x="118667" y="68232"/>
                    </a:lnTo>
                    <a:lnTo>
                      <a:pt x="115780" y="78243"/>
                    </a:lnTo>
                    <a:lnTo>
                      <a:pt x="109897" y="91151"/>
                    </a:lnTo>
                    <a:lnTo>
                      <a:pt x="101460" y="100635"/>
                    </a:lnTo>
                    <a:lnTo>
                      <a:pt x="92691" y="108012"/>
                    </a:lnTo>
                    <a:lnTo>
                      <a:pt x="82256" y="114072"/>
                    </a:lnTo>
                    <a:lnTo>
                      <a:pt x="73375" y="116970"/>
                    </a:lnTo>
                    <a:lnTo>
                      <a:pt x="66271" y="119473"/>
                    </a:lnTo>
                    <a:lnTo>
                      <a:pt x="55392" y="119998"/>
                    </a:lnTo>
                    <a:lnTo>
                      <a:pt x="46179" y="119077"/>
                    </a:lnTo>
                    <a:lnTo>
                      <a:pt x="36854" y="116575"/>
                    </a:lnTo>
                    <a:lnTo>
                      <a:pt x="30194" y="114994"/>
                    </a:lnTo>
                    <a:lnTo>
                      <a:pt x="22201" y="109066"/>
                    </a:lnTo>
                    <a:lnTo>
                      <a:pt x="15874" y="103533"/>
                    </a:lnTo>
                    <a:lnTo>
                      <a:pt x="8769" y="94182"/>
                    </a:lnTo>
                    <a:lnTo>
                      <a:pt x="2886"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649" name="Google Shape;649;p50"/>
            <p:cNvGrpSpPr/>
            <p:nvPr/>
          </p:nvGrpSpPr>
          <p:grpSpPr>
            <a:xfrm rot="10516751">
              <a:off x="6108557" y="4881696"/>
              <a:ext cx="434808" cy="511983"/>
              <a:chOff x="6108698" y="4483100"/>
              <a:chExt cx="434812" cy="511987"/>
            </a:xfrm>
          </p:grpSpPr>
          <p:sp>
            <p:nvSpPr>
              <p:cNvPr id="650" name="Google Shape;650;p50"/>
              <p:cNvSpPr/>
              <p:nvPr/>
            </p:nvSpPr>
            <p:spPr>
              <a:xfrm>
                <a:off x="6414514" y="4735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1" name="Google Shape;651;p50"/>
              <p:cNvSpPr/>
              <p:nvPr/>
            </p:nvSpPr>
            <p:spPr>
              <a:xfrm>
                <a:off x="6414514" y="4735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2" name="Google Shape;652;p50"/>
              <p:cNvSpPr/>
              <p:nvPr/>
            </p:nvSpPr>
            <p:spPr>
              <a:xfrm>
                <a:off x="6484110" y="4533392"/>
                <a:ext cx="59400" cy="56700"/>
              </a:xfrm>
              <a:custGeom>
                <a:rect b="b" l="l" r="r" t="t"/>
                <a:pathLst>
                  <a:path extrusionOk="0" h="120000" w="120000">
                    <a:moveTo>
                      <a:pt x="32820" y="119997"/>
                    </a:moveTo>
                    <a:lnTo>
                      <a:pt x="11538" y="55155"/>
                    </a:lnTo>
                    <a:lnTo>
                      <a:pt x="0" y="16412"/>
                    </a:lnTo>
                    <a:lnTo>
                      <a:pt x="15384" y="9147"/>
                    </a:lnTo>
                    <a:lnTo>
                      <a:pt x="34873" y="4304"/>
                    </a:lnTo>
                    <a:lnTo>
                      <a:pt x="54106" y="1076"/>
                    </a:lnTo>
                    <a:lnTo>
                      <a:pt x="81280" y="0"/>
                    </a:lnTo>
                    <a:lnTo>
                      <a:pt x="101538" y="5112"/>
                    </a:lnTo>
                    <a:lnTo>
                      <a:pt x="103589" y="6188"/>
                    </a:lnTo>
                    <a:lnTo>
                      <a:pt x="103589" y="7264"/>
                    </a:lnTo>
                    <a:lnTo>
                      <a:pt x="108461" y="9147"/>
                    </a:lnTo>
                    <a:lnTo>
                      <a:pt x="113331" y="15336"/>
                    </a:lnTo>
                    <a:lnTo>
                      <a:pt x="116153" y="18295"/>
                    </a:lnTo>
                    <a:lnTo>
                      <a:pt x="117179" y="20448"/>
                    </a:lnTo>
                    <a:lnTo>
                      <a:pt x="117179" y="21524"/>
                    </a:lnTo>
                    <a:lnTo>
                      <a:pt x="119997" y="31748"/>
                    </a:lnTo>
                    <a:lnTo>
                      <a:pt x="118976" y="34707"/>
                    </a:lnTo>
                    <a:lnTo>
                      <a:pt x="118976" y="40896"/>
                    </a:lnTo>
                    <a:lnTo>
                      <a:pt x="118209" y="46008"/>
                    </a:lnTo>
                    <a:lnTo>
                      <a:pt x="117179" y="46008"/>
                    </a:lnTo>
                    <a:lnTo>
                      <a:pt x="116153" y="50043"/>
                    </a:lnTo>
                    <a:lnTo>
                      <a:pt x="115128" y="50851"/>
                    </a:lnTo>
                    <a:lnTo>
                      <a:pt x="107433" y="65110"/>
                    </a:lnTo>
                    <a:lnTo>
                      <a:pt x="83333" y="90671"/>
                    </a:lnTo>
                    <a:lnTo>
                      <a:pt x="77435" y="93630"/>
                    </a:lnTo>
                    <a:lnTo>
                      <a:pt x="76410" y="94706"/>
                    </a:lnTo>
                    <a:lnTo>
                      <a:pt x="61794" y="104930"/>
                    </a:lnTo>
                    <a:lnTo>
                      <a:pt x="42564"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3" name="Google Shape;653;p50"/>
              <p:cNvSpPr/>
              <p:nvPr/>
            </p:nvSpPr>
            <p:spPr>
              <a:xfrm>
                <a:off x="6484110" y="4533392"/>
                <a:ext cx="59400" cy="56700"/>
              </a:xfrm>
              <a:custGeom>
                <a:rect b="b" l="l" r="r" t="t"/>
                <a:pathLst>
                  <a:path extrusionOk="0" h="120000" w="120000">
                    <a:moveTo>
                      <a:pt x="32820" y="119997"/>
                    </a:moveTo>
                    <a:lnTo>
                      <a:pt x="11538" y="55155"/>
                    </a:lnTo>
                    <a:lnTo>
                      <a:pt x="0" y="16412"/>
                    </a:lnTo>
                    <a:lnTo>
                      <a:pt x="15384" y="9147"/>
                    </a:lnTo>
                    <a:lnTo>
                      <a:pt x="34873" y="4304"/>
                    </a:lnTo>
                    <a:lnTo>
                      <a:pt x="54106" y="1076"/>
                    </a:lnTo>
                    <a:lnTo>
                      <a:pt x="81280" y="0"/>
                    </a:lnTo>
                    <a:lnTo>
                      <a:pt x="101538" y="5112"/>
                    </a:lnTo>
                    <a:lnTo>
                      <a:pt x="103589" y="6188"/>
                    </a:lnTo>
                    <a:lnTo>
                      <a:pt x="103589" y="7264"/>
                    </a:lnTo>
                    <a:lnTo>
                      <a:pt x="108461" y="9147"/>
                    </a:lnTo>
                    <a:lnTo>
                      <a:pt x="113331" y="15336"/>
                    </a:lnTo>
                    <a:lnTo>
                      <a:pt x="116153" y="18295"/>
                    </a:lnTo>
                    <a:lnTo>
                      <a:pt x="117179" y="20448"/>
                    </a:lnTo>
                    <a:lnTo>
                      <a:pt x="117179" y="21524"/>
                    </a:lnTo>
                    <a:lnTo>
                      <a:pt x="119997" y="31748"/>
                    </a:lnTo>
                    <a:lnTo>
                      <a:pt x="118976" y="34707"/>
                    </a:lnTo>
                    <a:lnTo>
                      <a:pt x="118976" y="40896"/>
                    </a:lnTo>
                    <a:lnTo>
                      <a:pt x="118209" y="46008"/>
                    </a:lnTo>
                    <a:lnTo>
                      <a:pt x="117179" y="46008"/>
                    </a:lnTo>
                    <a:lnTo>
                      <a:pt x="116153" y="50043"/>
                    </a:lnTo>
                    <a:lnTo>
                      <a:pt x="115128" y="50851"/>
                    </a:lnTo>
                    <a:lnTo>
                      <a:pt x="107433" y="65110"/>
                    </a:lnTo>
                    <a:lnTo>
                      <a:pt x="83333" y="90671"/>
                    </a:lnTo>
                    <a:lnTo>
                      <a:pt x="77435" y="93630"/>
                    </a:lnTo>
                    <a:lnTo>
                      <a:pt x="76410" y="94706"/>
                    </a:lnTo>
                    <a:lnTo>
                      <a:pt x="61794" y="104930"/>
                    </a:lnTo>
                    <a:lnTo>
                      <a:pt x="42564"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4" name="Google Shape;654;p50"/>
              <p:cNvSpPr/>
              <p:nvPr/>
            </p:nvSpPr>
            <p:spPr>
              <a:xfrm>
                <a:off x="6108698" y="4751832"/>
                <a:ext cx="39900" cy="48900"/>
              </a:xfrm>
              <a:custGeom>
                <a:rect b="b" l="l" r="r" t="t"/>
                <a:pathLst>
                  <a:path extrusionOk="0" h="120000" w="120000">
                    <a:moveTo>
                      <a:pt x="55029" y="0"/>
                    </a:moveTo>
                    <a:lnTo>
                      <a:pt x="95154" y="13989"/>
                    </a:lnTo>
                    <a:lnTo>
                      <a:pt x="118465" y="29533"/>
                    </a:lnTo>
                    <a:lnTo>
                      <a:pt x="119996" y="85801"/>
                    </a:lnTo>
                    <a:lnTo>
                      <a:pt x="77957" y="115334"/>
                    </a:lnTo>
                    <a:lnTo>
                      <a:pt x="25985"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5" name="Google Shape;655;p50"/>
              <p:cNvSpPr/>
              <p:nvPr/>
            </p:nvSpPr>
            <p:spPr>
              <a:xfrm>
                <a:off x="6108698" y="4751832"/>
                <a:ext cx="39900" cy="48900"/>
              </a:xfrm>
              <a:custGeom>
                <a:rect b="b" l="l" r="r" t="t"/>
                <a:pathLst>
                  <a:path extrusionOk="0" h="120000" w="120000">
                    <a:moveTo>
                      <a:pt x="55029" y="0"/>
                    </a:moveTo>
                    <a:lnTo>
                      <a:pt x="95154" y="13989"/>
                    </a:lnTo>
                    <a:lnTo>
                      <a:pt x="118465" y="29533"/>
                    </a:lnTo>
                    <a:lnTo>
                      <a:pt x="119996" y="85801"/>
                    </a:lnTo>
                    <a:lnTo>
                      <a:pt x="77957" y="115334"/>
                    </a:lnTo>
                    <a:lnTo>
                      <a:pt x="25985"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6" name="Google Shape;656;p50"/>
              <p:cNvSpPr/>
              <p:nvPr/>
            </p:nvSpPr>
            <p:spPr>
              <a:xfrm>
                <a:off x="6135114" y="4722114"/>
                <a:ext cx="117600" cy="66300"/>
              </a:xfrm>
              <a:custGeom>
                <a:rect b="b" l="l" r="r" t="t"/>
                <a:pathLst>
                  <a:path extrusionOk="0" h="120000" w="120000">
                    <a:moveTo>
                      <a:pt x="115074" y="0"/>
                    </a:moveTo>
                    <a:lnTo>
                      <a:pt x="119998" y="111476"/>
                    </a:lnTo>
                    <a:lnTo>
                      <a:pt x="106780" y="118385"/>
                    </a:lnTo>
                    <a:lnTo>
                      <a:pt x="95507" y="119998"/>
                    </a:lnTo>
                    <a:lnTo>
                      <a:pt x="75420" y="118385"/>
                    </a:lnTo>
                    <a:lnTo>
                      <a:pt x="9330" y="118385"/>
                    </a:lnTo>
                    <a:lnTo>
                      <a:pt x="0" y="93050"/>
                    </a:lnTo>
                    <a:lnTo>
                      <a:pt x="2462" y="71400"/>
                    </a:lnTo>
                    <a:lnTo>
                      <a:pt x="33304" y="52283"/>
                    </a:lnTo>
                    <a:lnTo>
                      <a:pt x="55334" y="33857"/>
                    </a:lnTo>
                    <a:lnTo>
                      <a:pt x="65572"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7" name="Google Shape;657;p50"/>
              <p:cNvSpPr/>
              <p:nvPr/>
            </p:nvSpPr>
            <p:spPr>
              <a:xfrm>
                <a:off x="6449058" y="4531105"/>
                <a:ext cx="81600" cy="88200"/>
              </a:xfrm>
              <a:custGeom>
                <a:rect b="b" l="l" r="r" t="t"/>
                <a:pathLst>
                  <a:path extrusionOk="0" h="120000" w="120000">
                    <a:moveTo>
                      <a:pt x="80558"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5"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8" name="Google Shape;658;p50"/>
              <p:cNvSpPr/>
              <p:nvPr/>
            </p:nvSpPr>
            <p:spPr>
              <a:xfrm>
                <a:off x="6449058" y="4531105"/>
                <a:ext cx="81600" cy="88200"/>
              </a:xfrm>
              <a:custGeom>
                <a:rect b="b" l="l" r="r" t="t"/>
                <a:pathLst>
                  <a:path extrusionOk="0" h="120000" w="120000">
                    <a:moveTo>
                      <a:pt x="80558"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5"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9" name="Google Shape;659;p50"/>
              <p:cNvSpPr/>
              <p:nvPr/>
            </p:nvSpPr>
            <p:spPr>
              <a:xfrm>
                <a:off x="6321805" y="47734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0" name="Google Shape;660;p50"/>
              <p:cNvSpPr/>
              <p:nvPr/>
            </p:nvSpPr>
            <p:spPr>
              <a:xfrm>
                <a:off x="6321805" y="47734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1" name="Google Shape;661;p50"/>
              <p:cNvSpPr/>
              <p:nvPr/>
            </p:nvSpPr>
            <p:spPr>
              <a:xfrm>
                <a:off x="6239762" y="4693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2" name="Google Shape;662;p50"/>
              <p:cNvSpPr/>
              <p:nvPr/>
            </p:nvSpPr>
            <p:spPr>
              <a:xfrm>
                <a:off x="6239762" y="4693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3" name="Google Shape;663;p50"/>
              <p:cNvSpPr/>
              <p:nvPr/>
            </p:nvSpPr>
            <p:spPr>
              <a:xfrm>
                <a:off x="6369810" y="4548378"/>
                <a:ext cx="115800" cy="105900"/>
              </a:xfrm>
              <a:custGeom>
                <a:rect b="b" l="l" r="r" t="t"/>
                <a:pathLst>
                  <a:path extrusionOk="0" h="120000" w="120000">
                    <a:moveTo>
                      <a:pt x="96552" y="0"/>
                    </a:moveTo>
                    <a:lnTo>
                      <a:pt x="114070" y="23856"/>
                    </a:lnTo>
                    <a:lnTo>
                      <a:pt x="119998" y="48286"/>
                    </a:lnTo>
                    <a:lnTo>
                      <a:pt x="113543"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4" name="Google Shape;664;p50"/>
              <p:cNvSpPr/>
              <p:nvPr/>
            </p:nvSpPr>
            <p:spPr>
              <a:xfrm>
                <a:off x="6369810" y="4548378"/>
                <a:ext cx="115800" cy="105900"/>
              </a:xfrm>
              <a:custGeom>
                <a:rect b="b" l="l" r="r" t="t"/>
                <a:pathLst>
                  <a:path extrusionOk="0" h="120000" w="120000">
                    <a:moveTo>
                      <a:pt x="96552" y="0"/>
                    </a:moveTo>
                    <a:lnTo>
                      <a:pt x="114070" y="23856"/>
                    </a:lnTo>
                    <a:lnTo>
                      <a:pt x="119998" y="48286"/>
                    </a:lnTo>
                    <a:lnTo>
                      <a:pt x="113543"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5" name="Google Shape;665;p50"/>
              <p:cNvSpPr/>
              <p:nvPr/>
            </p:nvSpPr>
            <p:spPr>
              <a:xfrm>
                <a:off x="6469125" y="4483100"/>
                <a:ext cx="62400" cy="143100"/>
              </a:xfrm>
              <a:custGeom>
                <a:rect b="b" l="l" r="r" t="t"/>
                <a:pathLst>
                  <a:path extrusionOk="0" h="120000" w="120000">
                    <a:moveTo>
                      <a:pt x="64633" y="18863"/>
                    </a:moveTo>
                    <a:lnTo>
                      <a:pt x="49025" y="13641"/>
                    </a:lnTo>
                    <a:lnTo>
                      <a:pt x="57316" y="2770"/>
                    </a:lnTo>
                    <a:lnTo>
                      <a:pt x="94142" y="0"/>
                    </a:lnTo>
                    <a:lnTo>
                      <a:pt x="119998" y="10017"/>
                    </a:lnTo>
                    <a:lnTo>
                      <a:pt x="110733" y="20461"/>
                    </a:lnTo>
                    <a:lnTo>
                      <a:pt x="93171" y="23339"/>
                    </a:lnTo>
                    <a:lnTo>
                      <a:pt x="32438" y="117122"/>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6" name="Google Shape;666;p50"/>
              <p:cNvSpPr/>
              <p:nvPr/>
            </p:nvSpPr>
            <p:spPr>
              <a:xfrm>
                <a:off x="6469125" y="4483100"/>
                <a:ext cx="62400" cy="143100"/>
              </a:xfrm>
              <a:custGeom>
                <a:rect b="b" l="l" r="r" t="t"/>
                <a:pathLst>
                  <a:path extrusionOk="0" h="120000" w="120000">
                    <a:moveTo>
                      <a:pt x="64633" y="18863"/>
                    </a:moveTo>
                    <a:lnTo>
                      <a:pt x="49025" y="13641"/>
                    </a:lnTo>
                    <a:lnTo>
                      <a:pt x="57316" y="2770"/>
                    </a:lnTo>
                    <a:lnTo>
                      <a:pt x="94142" y="0"/>
                    </a:lnTo>
                    <a:lnTo>
                      <a:pt x="119998" y="10017"/>
                    </a:lnTo>
                    <a:lnTo>
                      <a:pt x="110733" y="20461"/>
                    </a:lnTo>
                    <a:lnTo>
                      <a:pt x="93171" y="23339"/>
                    </a:lnTo>
                    <a:lnTo>
                      <a:pt x="32438" y="117122"/>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7" name="Google Shape;667;p50"/>
              <p:cNvSpPr/>
              <p:nvPr/>
            </p:nvSpPr>
            <p:spPr>
              <a:xfrm>
                <a:off x="6435089" y="4821428"/>
                <a:ext cx="36300" cy="27900"/>
              </a:xfrm>
              <a:custGeom>
                <a:rect b="b" l="l" r="r" t="t"/>
                <a:pathLst>
                  <a:path extrusionOk="0" h="120000" w="120000">
                    <a:moveTo>
                      <a:pt x="0" y="0"/>
                    </a:moveTo>
                    <a:lnTo>
                      <a:pt x="28428" y="14793"/>
                    </a:lnTo>
                    <a:lnTo>
                      <a:pt x="80693" y="58080"/>
                    </a:lnTo>
                    <a:lnTo>
                      <a:pt x="119996" y="119995"/>
                    </a:lnTo>
                    <a:lnTo>
                      <a:pt x="28428" y="37258"/>
                    </a:lnTo>
                    <a:lnTo>
                      <a:pt x="1669"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8" name="Google Shape;668;p50"/>
              <p:cNvSpPr/>
              <p:nvPr/>
            </p:nvSpPr>
            <p:spPr>
              <a:xfrm>
                <a:off x="6435089" y="4821428"/>
                <a:ext cx="36300" cy="27900"/>
              </a:xfrm>
              <a:custGeom>
                <a:rect b="b" l="l" r="r" t="t"/>
                <a:pathLst>
                  <a:path extrusionOk="0" h="120000" w="120000">
                    <a:moveTo>
                      <a:pt x="0" y="0"/>
                    </a:moveTo>
                    <a:lnTo>
                      <a:pt x="28428" y="14793"/>
                    </a:lnTo>
                    <a:lnTo>
                      <a:pt x="80693" y="58080"/>
                    </a:lnTo>
                    <a:lnTo>
                      <a:pt x="119996" y="119995"/>
                    </a:lnTo>
                    <a:lnTo>
                      <a:pt x="28428" y="37258"/>
                    </a:lnTo>
                    <a:lnTo>
                      <a:pt x="1669"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9" name="Google Shape;669;p50"/>
              <p:cNvSpPr/>
              <p:nvPr/>
            </p:nvSpPr>
            <p:spPr>
              <a:xfrm>
                <a:off x="6431787" y="4804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0" name="Google Shape;670;p50"/>
              <p:cNvSpPr/>
              <p:nvPr/>
            </p:nvSpPr>
            <p:spPr>
              <a:xfrm>
                <a:off x="6431787" y="4804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671" name="Google Shape;671;p50"/>
              <p:cNvCxnSpPr/>
              <p:nvPr/>
            </p:nvCxnSpPr>
            <p:spPr>
              <a:xfrm flipH="1">
                <a:off x="6364092" y="4900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72" name="Google Shape;672;p50"/>
              <p:cNvCxnSpPr/>
              <p:nvPr/>
            </p:nvCxnSpPr>
            <p:spPr>
              <a:xfrm rot="10800000">
                <a:off x="6340860" y="4935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73" name="Google Shape;673;p50"/>
              <p:cNvCxnSpPr/>
              <p:nvPr/>
            </p:nvCxnSpPr>
            <p:spPr>
              <a:xfrm rot="10800000">
                <a:off x="6352469" y="4914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74" name="Google Shape;674;p50"/>
              <p:cNvCxnSpPr/>
              <p:nvPr/>
            </p:nvCxnSpPr>
            <p:spPr>
              <a:xfrm rot="10800000">
                <a:off x="6345723" y="4952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75" name="Google Shape;675;p50"/>
              <p:cNvCxnSpPr/>
              <p:nvPr/>
            </p:nvCxnSpPr>
            <p:spPr>
              <a:xfrm rot="10800000">
                <a:off x="6380733" y="4877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76" name="Google Shape;676;p50"/>
              <p:cNvCxnSpPr/>
              <p:nvPr/>
            </p:nvCxnSpPr>
            <p:spPr>
              <a:xfrm flipH="1">
                <a:off x="6366932" y="4850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77" name="Google Shape;677;p50"/>
              <p:cNvCxnSpPr/>
              <p:nvPr/>
            </p:nvCxnSpPr>
            <p:spPr>
              <a:xfrm flipH="1">
                <a:off x="6356312" y="4887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78" name="Google Shape;678;p50"/>
              <p:cNvCxnSpPr/>
              <p:nvPr/>
            </p:nvCxnSpPr>
            <p:spPr>
              <a:xfrm flipH="1">
                <a:off x="6394782" y="4851146"/>
                <a:ext cx="14400" cy="97500"/>
              </a:xfrm>
              <a:prstGeom prst="straightConnector1">
                <a:avLst/>
              </a:prstGeom>
              <a:noFill/>
              <a:ln cap="flat" cmpd="sng" w="12700">
                <a:solidFill>
                  <a:srgbClr val="804000"/>
                </a:solidFill>
                <a:prstDash val="solid"/>
                <a:round/>
                <a:headEnd len="sm" w="sm" type="none"/>
                <a:tailEnd len="sm" w="sm" type="none"/>
              </a:ln>
            </p:spPr>
          </p:cxnSp>
          <p:sp>
            <p:nvSpPr>
              <p:cNvPr id="679" name="Google Shape;679;p50"/>
              <p:cNvSpPr/>
              <p:nvPr/>
            </p:nvSpPr>
            <p:spPr>
              <a:xfrm>
                <a:off x="6328535" y="4620387"/>
                <a:ext cx="158100" cy="374700"/>
              </a:xfrm>
              <a:custGeom>
                <a:rect b="b" l="l" r="r" t="t"/>
                <a:pathLst>
                  <a:path extrusionOk="0" h="120000" w="120000">
                    <a:moveTo>
                      <a:pt x="119999" y="0"/>
                    </a:moveTo>
                    <a:lnTo>
                      <a:pt x="78423" y="62825"/>
                    </a:lnTo>
                    <a:lnTo>
                      <a:pt x="84983" y="70511"/>
                    </a:lnTo>
                    <a:lnTo>
                      <a:pt x="88263" y="75757"/>
                    </a:lnTo>
                    <a:lnTo>
                      <a:pt x="75820"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5"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70"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0" name="Google Shape;680;p50"/>
              <p:cNvSpPr/>
              <p:nvPr/>
            </p:nvSpPr>
            <p:spPr>
              <a:xfrm>
                <a:off x="6309867" y="4500371"/>
                <a:ext cx="159900" cy="80100"/>
              </a:xfrm>
              <a:custGeom>
                <a:rect b="b" l="l" r="r" t="t"/>
                <a:pathLst>
                  <a:path extrusionOk="0" h="120000" w="120000">
                    <a:moveTo>
                      <a:pt x="44641" y="112770"/>
                    </a:moveTo>
                    <a:lnTo>
                      <a:pt x="34530" y="119998"/>
                    </a:lnTo>
                    <a:lnTo>
                      <a:pt x="0" y="32899"/>
                    </a:lnTo>
                    <a:lnTo>
                      <a:pt x="14785" y="13500"/>
                    </a:lnTo>
                    <a:lnTo>
                      <a:pt x="26995" y="1329"/>
                    </a:lnTo>
                    <a:lnTo>
                      <a:pt x="41398" y="0"/>
                    </a:lnTo>
                    <a:lnTo>
                      <a:pt x="57614" y="4183"/>
                    </a:lnTo>
                    <a:lnTo>
                      <a:pt x="76406" y="10079"/>
                    </a:lnTo>
                    <a:lnTo>
                      <a:pt x="101588" y="23009"/>
                    </a:lnTo>
                    <a:lnTo>
                      <a:pt x="119999" y="34421"/>
                    </a:lnTo>
                    <a:lnTo>
                      <a:pt x="114656" y="81964"/>
                    </a:lnTo>
                    <a:lnTo>
                      <a:pt x="81843" y="84815"/>
                    </a:lnTo>
                    <a:lnTo>
                      <a:pt x="62288" y="8842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1" name="Google Shape;681;p50"/>
              <p:cNvSpPr/>
              <p:nvPr/>
            </p:nvSpPr>
            <p:spPr>
              <a:xfrm>
                <a:off x="6449058" y="45109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8" y="119998"/>
                    </a:lnTo>
                    <a:lnTo>
                      <a:pt x="78354" y="99844"/>
                    </a:lnTo>
                    <a:lnTo>
                      <a:pt x="56645"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2" name="Google Shape;682;p50"/>
              <p:cNvSpPr/>
              <p:nvPr/>
            </p:nvSpPr>
            <p:spPr>
              <a:xfrm>
                <a:off x="6426453" y="4729733"/>
                <a:ext cx="38100" cy="57300"/>
              </a:xfrm>
              <a:custGeom>
                <a:rect b="b" l="l" r="r" t="t"/>
                <a:pathLst>
                  <a:path extrusionOk="0" h="120000" w="120000">
                    <a:moveTo>
                      <a:pt x="4414" y="87731"/>
                    </a:moveTo>
                    <a:lnTo>
                      <a:pt x="0" y="54399"/>
                    </a:lnTo>
                    <a:lnTo>
                      <a:pt x="19665" y="21332"/>
                    </a:lnTo>
                    <a:lnTo>
                      <a:pt x="44145" y="0"/>
                    </a:lnTo>
                    <a:lnTo>
                      <a:pt x="91101" y="3197"/>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3" name="Google Shape;683;p50"/>
              <p:cNvSpPr/>
              <p:nvPr/>
            </p:nvSpPr>
            <p:spPr>
              <a:xfrm>
                <a:off x="6426453" y="4729733"/>
                <a:ext cx="38100" cy="57300"/>
              </a:xfrm>
              <a:custGeom>
                <a:rect b="b" l="l" r="r" t="t"/>
                <a:pathLst>
                  <a:path extrusionOk="0" h="120000" w="120000">
                    <a:moveTo>
                      <a:pt x="4414" y="87731"/>
                    </a:moveTo>
                    <a:lnTo>
                      <a:pt x="0" y="54399"/>
                    </a:lnTo>
                    <a:lnTo>
                      <a:pt x="19665" y="21332"/>
                    </a:lnTo>
                    <a:lnTo>
                      <a:pt x="44145" y="0"/>
                    </a:lnTo>
                    <a:lnTo>
                      <a:pt x="91101" y="3197"/>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4" name="Google Shape;684;p50"/>
              <p:cNvSpPr/>
              <p:nvPr/>
            </p:nvSpPr>
            <p:spPr>
              <a:xfrm>
                <a:off x="6425057" y="4763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5" name="Google Shape;685;p50"/>
              <p:cNvSpPr/>
              <p:nvPr/>
            </p:nvSpPr>
            <p:spPr>
              <a:xfrm>
                <a:off x="6425057" y="4763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6" name="Google Shape;686;p50"/>
              <p:cNvSpPr/>
              <p:nvPr/>
            </p:nvSpPr>
            <p:spPr>
              <a:xfrm>
                <a:off x="6308342" y="47547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7" name="Google Shape;687;p50"/>
              <p:cNvSpPr/>
              <p:nvPr/>
            </p:nvSpPr>
            <p:spPr>
              <a:xfrm>
                <a:off x="6274307" y="4515230"/>
                <a:ext cx="153300" cy="319800"/>
              </a:xfrm>
              <a:custGeom>
                <a:rect b="b" l="l" r="r" t="t"/>
                <a:pathLst>
                  <a:path extrusionOk="0" h="120000" w="120000">
                    <a:moveTo>
                      <a:pt x="24775" y="2860"/>
                    </a:moveTo>
                    <a:lnTo>
                      <a:pt x="44775" y="0"/>
                    </a:lnTo>
                    <a:lnTo>
                      <a:pt x="61293" y="1620"/>
                    </a:lnTo>
                    <a:lnTo>
                      <a:pt x="73731"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8" name="Google Shape;688;p50"/>
              <p:cNvSpPr/>
              <p:nvPr/>
            </p:nvSpPr>
            <p:spPr>
              <a:xfrm>
                <a:off x="6296405" y="46121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1" y="100635"/>
                    </a:lnTo>
                    <a:lnTo>
                      <a:pt x="92691" y="108012"/>
                    </a:lnTo>
                    <a:lnTo>
                      <a:pt x="82256" y="114071"/>
                    </a:lnTo>
                    <a:lnTo>
                      <a:pt x="73376"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9" name="Google Shape;689;p50"/>
              <p:cNvSpPr/>
              <p:nvPr/>
            </p:nvSpPr>
            <p:spPr>
              <a:xfrm>
                <a:off x="6296405" y="46121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1" y="100635"/>
                    </a:lnTo>
                    <a:lnTo>
                      <a:pt x="92691" y="108012"/>
                    </a:lnTo>
                    <a:lnTo>
                      <a:pt x="82256" y="114071"/>
                    </a:lnTo>
                    <a:lnTo>
                      <a:pt x="73376"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690" name="Google Shape;690;p50"/>
            <p:cNvSpPr/>
            <p:nvPr/>
          </p:nvSpPr>
          <p:spPr>
            <a:xfrm>
              <a:off x="4616448" y="1210890"/>
              <a:ext cx="84600" cy="84600"/>
            </a:xfrm>
            <a:prstGeom prst="ellipse">
              <a:avLst/>
            </a:pr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691" name="Google Shape;691;p50"/>
            <p:cNvCxnSpPr/>
            <p:nvPr/>
          </p:nvCxnSpPr>
          <p:spPr>
            <a:xfrm flipH="1" rot="10800000">
              <a:off x="4022200" y="4999187"/>
              <a:ext cx="1505700" cy="13800"/>
            </a:xfrm>
            <a:prstGeom prst="straightConnector1">
              <a:avLst/>
            </a:prstGeom>
            <a:noFill/>
            <a:ln cap="flat" cmpd="sng" w="38100">
              <a:solidFill>
                <a:schemeClr val="dk2"/>
              </a:solidFill>
              <a:prstDash val="solid"/>
              <a:round/>
              <a:headEnd len="sm" w="sm" type="none"/>
              <a:tailEnd len="lg" w="lg" type="triangle"/>
            </a:ln>
          </p:spPr>
        </p:cxnSp>
        <p:cxnSp>
          <p:nvCxnSpPr>
            <p:cNvPr id="692" name="Google Shape;692;p50"/>
            <p:cNvCxnSpPr/>
            <p:nvPr/>
          </p:nvCxnSpPr>
          <p:spPr>
            <a:xfrm flipH="1">
              <a:off x="4022187" y="5196525"/>
              <a:ext cx="1793100" cy="13800"/>
            </a:xfrm>
            <a:prstGeom prst="straightConnector1">
              <a:avLst/>
            </a:prstGeom>
            <a:noFill/>
            <a:ln cap="flat" cmpd="sng" w="38100">
              <a:solidFill>
                <a:schemeClr val="dk2"/>
              </a:solidFill>
              <a:prstDash val="solid"/>
              <a:round/>
              <a:headEnd len="sm" w="sm" type="none"/>
              <a:tailEnd len="lg" w="lg" type="triangle"/>
            </a:ln>
          </p:spPr>
        </p:cxnSp>
        <p:sp>
          <p:nvSpPr>
            <p:cNvPr id="693" name="Google Shape;693;p50"/>
            <p:cNvSpPr txBox="1"/>
            <p:nvPr/>
          </p:nvSpPr>
          <p:spPr>
            <a:xfrm>
              <a:off x="6170100" y="857250"/>
              <a:ext cx="2669400" cy="242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US" sz="1800">
                  <a:solidFill>
                    <a:schemeClr val="lt1"/>
                  </a:solidFill>
                  <a:latin typeface="Arial"/>
                  <a:ea typeface="Arial"/>
                  <a:cs typeface="Arial"/>
                  <a:sym typeface="Arial"/>
                </a:rPr>
                <a:t>.</a:t>
              </a:r>
              <a:endParaRPr/>
            </a:p>
          </p:txBody>
        </p:sp>
        <p:cxnSp>
          <p:nvCxnSpPr>
            <p:cNvPr id="694" name="Google Shape;694;p50"/>
            <p:cNvCxnSpPr/>
            <p:nvPr/>
          </p:nvCxnSpPr>
          <p:spPr>
            <a:xfrm flipH="1">
              <a:off x="4068775" y="3756237"/>
              <a:ext cx="776100" cy="764100"/>
            </a:xfrm>
            <a:prstGeom prst="straightConnector1">
              <a:avLst/>
            </a:prstGeom>
            <a:noFill/>
            <a:ln cap="flat" cmpd="sng" w="38100">
              <a:solidFill>
                <a:schemeClr val="dk2"/>
              </a:solidFill>
              <a:prstDash val="solid"/>
              <a:round/>
              <a:headEnd len="sm" w="sm" type="none"/>
              <a:tailEnd len="lg" w="lg" type="triangle"/>
            </a:ln>
          </p:spPr>
        </p:cxnSp>
        <p:cxnSp>
          <p:nvCxnSpPr>
            <p:cNvPr id="695" name="Google Shape;695;p50"/>
            <p:cNvCxnSpPr/>
            <p:nvPr/>
          </p:nvCxnSpPr>
          <p:spPr>
            <a:xfrm flipH="1" rot="10800000">
              <a:off x="2407800" y="3928237"/>
              <a:ext cx="3382800" cy="18300"/>
            </a:xfrm>
            <a:prstGeom prst="straightConnector1">
              <a:avLst/>
            </a:prstGeom>
            <a:noFill/>
            <a:ln cap="flat" cmpd="sng" w="38100">
              <a:solidFill>
                <a:schemeClr val="dk2"/>
              </a:solidFill>
              <a:prstDash val="solid"/>
              <a:round/>
              <a:headEnd len="sm" w="sm" type="none"/>
              <a:tailEnd len="lg" w="lg" type="triangle"/>
            </a:ln>
          </p:spPr>
        </p:cxnSp>
        <p:cxnSp>
          <p:nvCxnSpPr>
            <p:cNvPr id="696" name="Google Shape;696;p50"/>
            <p:cNvCxnSpPr/>
            <p:nvPr/>
          </p:nvCxnSpPr>
          <p:spPr>
            <a:xfrm rot="10800000">
              <a:off x="4507650" y="3730825"/>
              <a:ext cx="3180300" cy="65700"/>
            </a:xfrm>
            <a:prstGeom prst="straightConnector1">
              <a:avLst/>
            </a:prstGeom>
            <a:noFill/>
            <a:ln cap="flat" cmpd="sng" w="38100">
              <a:solidFill>
                <a:schemeClr val="dk2"/>
              </a:solidFill>
              <a:prstDash val="solid"/>
              <a:round/>
              <a:headEnd len="sm" w="sm" type="none"/>
              <a:tailEnd len="sm" w="sm" type="none"/>
            </a:ln>
          </p:spPr>
        </p:cxnSp>
        <p:cxnSp>
          <p:nvCxnSpPr>
            <p:cNvPr id="697" name="Google Shape;697;p50"/>
            <p:cNvCxnSpPr/>
            <p:nvPr/>
          </p:nvCxnSpPr>
          <p:spPr>
            <a:xfrm>
              <a:off x="4496575" y="3544275"/>
              <a:ext cx="0" cy="405900"/>
            </a:xfrm>
            <a:prstGeom prst="straightConnector1">
              <a:avLst/>
            </a:prstGeom>
            <a:noFill/>
            <a:ln cap="flat" cmpd="sng" w="38100">
              <a:solidFill>
                <a:schemeClr val="dk2"/>
              </a:solidFill>
              <a:prstDash val="solid"/>
              <a:round/>
              <a:headEnd len="sm" w="sm" type="none"/>
              <a:tailEnd len="sm" w="sm" type="none"/>
            </a:ln>
          </p:spPr>
        </p:cxnSp>
        <p:sp>
          <p:nvSpPr>
            <p:cNvPr id="698" name="Google Shape;698;p50"/>
            <p:cNvSpPr/>
            <p:nvPr/>
          </p:nvSpPr>
          <p:spPr>
            <a:xfrm>
              <a:off x="2935376" y="1357508"/>
              <a:ext cx="3696324" cy="1029300"/>
            </a:xfrm>
            <a:custGeom>
              <a:rect b="b" l="l" r="r" t="t"/>
              <a:pathLst>
                <a:path extrusionOk="0" h="41172" w="147853">
                  <a:moveTo>
                    <a:pt x="63764" y="13335"/>
                  </a:moveTo>
                  <a:cubicBezTo>
                    <a:pt x="54405" y="17941"/>
                    <a:pt x="16971" y="39362"/>
                    <a:pt x="7613" y="40971"/>
                  </a:cubicBezTo>
                  <a:cubicBezTo>
                    <a:pt x="-1745" y="42579"/>
                    <a:pt x="-3207" y="29784"/>
                    <a:pt x="7613" y="22985"/>
                  </a:cubicBezTo>
                  <a:cubicBezTo>
                    <a:pt x="18433" y="16185"/>
                    <a:pt x="50457" y="-1215"/>
                    <a:pt x="72538" y="174"/>
                  </a:cubicBezTo>
                  <a:cubicBezTo>
                    <a:pt x="94618" y="1563"/>
                    <a:pt x="127664" y="25105"/>
                    <a:pt x="140094" y="31320"/>
                  </a:cubicBezTo>
                  <a:cubicBezTo>
                    <a:pt x="152523" y="37534"/>
                    <a:pt x="145943" y="36438"/>
                    <a:pt x="147113" y="37462"/>
                  </a:cubicBezTo>
                </a:path>
              </a:pathLst>
            </a:cu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9" name="Google Shape;699;p50"/>
            <p:cNvCxnSpPr/>
            <p:nvPr/>
          </p:nvCxnSpPr>
          <p:spPr>
            <a:xfrm flipH="1">
              <a:off x="5823525" y="2337925"/>
              <a:ext cx="745800" cy="1326900"/>
            </a:xfrm>
            <a:prstGeom prst="straightConnector1">
              <a:avLst/>
            </a:prstGeom>
            <a:noFill/>
            <a:ln cap="flat" cmpd="sng" w="38100">
              <a:solidFill>
                <a:srgbClr val="1155CC"/>
              </a:solidFill>
              <a:prstDash val="dash"/>
              <a:round/>
              <a:headEnd len="sm" w="sm" type="none"/>
              <a:tailEnd len="lg" w="lg" type="oval"/>
            </a:ln>
          </p:spPr>
        </p:cxnSp>
      </p:grpSp>
    </p:spTree>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51"/>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705" name="Google Shape;705;p51"/>
          <p:cNvGrpSpPr/>
          <p:nvPr/>
        </p:nvGrpSpPr>
        <p:grpSpPr>
          <a:xfrm>
            <a:off x="-150" y="857250"/>
            <a:ext cx="9182150" cy="5014850"/>
            <a:chOff x="-150" y="857250"/>
            <a:chExt cx="9182150" cy="5014850"/>
          </a:xfrm>
        </p:grpSpPr>
        <p:cxnSp>
          <p:nvCxnSpPr>
            <p:cNvPr id="706" name="Google Shape;706;p51"/>
            <p:cNvCxnSpPr/>
            <p:nvPr/>
          </p:nvCxnSpPr>
          <p:spPr>
            <a:xfrm>
              <a:off x="5283200" y="2825750"/>
              <a:ext cx="3898800" cy="0"/>
            </a:xfrm>
            <a:prstGeom prst="straightConnector1">
              <a:avLst/>
            </a:prstGeom>
            <a:noFill/>
            <a:ln cap="flat" cmpd="sng" w="12700">
              <a:solidFill>
                <a:srgbClr val="C0C0C0"/>
              </a:solidFill>
              <a:prstDash val="dash"/>
              <a:round/>
              <a:headEnd len="sm" w="sm" type="none"/>
              <a:tailEnd len="sm" w="sm" type="none"/>
            </a:ln>
          </p:spPr>
        </p:cxnSp>
        <p:cxnSp>
          <p:nvCxnSpPr>
            <p:cNvPr id="707" name="Google Shape;707;p51"/>
            <p:cNvCxnSpPr/>
            <p:nvPr/>
          </p:nvCxnSpPr>
          <p:spPr>
            <a:xfrm rot="10800000">
              <a:off x="444400" y="2838450"/>
              <a:ext cx="4064100" cy="0"/>
            </a:xfrm>
            <a:prstGeom prst="straightConnector1">
              <a:avLst/>
            </a:prstGeom>
            <a:noFill/>
            <a:ln cap="flat" cmpd="sng" w="12700">
              <a:solidFill>
                <a:srgbClr val="C0C0C0"/>
              </a:solidFill>
              <a:prstDash val="dash"/>
              <a:round/>
              <a:headEnd len="sm" w="sm" type="none"/>
              <a:tailEnd len="sm" w="sm" type="none"/>
            </a:ln>
          </p:spPr>
        </p:cxnSp>
        <p:cxnSp>
          <p:nvCxnSpPr>
            <p:cNvPr id="708" name="Google Shape;708;p51"/>
            <p:cNvCxnSpPr/>
            <p:nvPr/>
          </p:nvCxnSpPr>
          <p:spPr>
            <a:xfrm flipH="1">
              <a:off x="8839500" y="870000"/>
              <a:ext cx="7800" cy="4999200"/>
            </a:xfrm>
            <a:prstGeom prst="straightConnector1">
              <a:avLst/>
            </a:prstGeom>
            <a:noFill/>
            <a:ln cap="flat" cmpd="sng" w="38100">
              <a:solidFill>
                <a:srgbClr val="FFFF00"/>
              </a:solidFill>
              <a:prstDash val="dash"/>
              <a:round/>
              <a:headEnd len="sm" w="sm" type="none"/>
              <a:tailEnd len="sm" w="sm" type="none"/>
            </a:ln>
          </p:spPr>
        </p:cxnSp>
        <p:cxnSp>
          <p:nvCxnSpPr>
            <p:cNvPr id="709" name="Google Shape;709;p51"/>
            <p:cNvCxnSpPr/>
            <p:nvPr/>
          </p:nvCxnSpPr>
          <p:spPr>
            <a:xfrm flipH="1">
              <a:off x="-150" y="5858300"/>
              <a:ext cx="9146700" cy="13800"/>
            </a:xfrm>
            <a:prstGeom prst="straightConnector1">
              <a:avLst/>
            </a:prstGeom>
            <a:noFill/>
            <a:ln cap="flat" cmpd="sng" w="38100">
              <a:solidFill>
                <a:srgbClr val="FFFF00"/>
              </a:solidFill>
              <a:prstDash val="solid"/>
              <a:round/>
              <a:headEnd len="sm" w="sm" type="none"/>
              <a:tailEnd len="sm" w="sm" type="none"/>
            </a:ln>
          </p:spPr>
        </p:cxnSp>
        <p:cxnSp>
          <p:nvCxnSpPr>
            <p:cNvPr id="710" name="Google Shape;710;p51"/>
            <p:cNvCxnSpPr/>
            <p:nvPr/>
          </p:nvCxnSpPr>
          <p:spPr>
            <a:xfrm flipH="1" rot="10800000">
              <a:off x="405900" y="946225"/>
              <a:ext cx="13200" cy="4901100"/>
            </a:xfrm>
            <a:prstGeom prst="straightConnector1">
              <a:avLst/>
            </a:prstGeom>
            <a:noFill/>
            <a:ln cap="flat" cmpd="sng" w="38100">
              <a:solidFill>
                <a:srgbClr val="FFFF00"/>
              </a:solidFill>
              <a:prstDash val="dash"/>
              <a:round/>
              <a:headEnd len="sm" w="sm" type="none"/>
              <a:tailEnd len="sm" w="sm" type="none"/>
            </a:ln>
          </p:spPr>
        </p:cxnSp>
        <p:sp>
          <p:nvSpPr>
            <p:cNvPr id="711" name="Google Shape;711;p51"/>
            <p:cNvSpPr txBox="1"/>
            <p:nvPr/>
          </p:nvSpPr>
          <p:spPr>
            <a:xfrm>
              <a:off x="1965900" y="5357562"/>
              <a:ext cx="58674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2B2B00"/>
                  </a:solidFill>
                  <a:latin typeface="Times New Roman"/>
                  <a:ea typeface="Times New Roman"/>
                  <a:cs typeface="Times New Roman"/>
                  <a:sym typeface="Times New Roman"/>
                </a:rPr>
                <a:t>100 B</a:t>
              </a:r>
              <a:endParaRPr/>
            </a:p>
          </p:txBody>
        </p:sp>
        <p:sp>
          <p:nvSpPr>
            <p:cNvPr id="712" name="Google Shape;712;p51"/>
            <p:cNvSpPr/>
            <p:nvPr/>
          </p:nvSpPr>
          <p:spPr>
            <a:xfrm>
              <a:off x="4343400" y="2038350"/>
              <a:ext cx="1130400" cy="1155600"/>
            </a:xfrm>
            <a:prstGeom prst="ellipse">
              <a:avLst/>
            </a:pr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13" name="Google Shape;713;p51"/>
            <p:cNvGrpSpPr/>
            <p:nvPr/>
          </p:nvGrpSpPr>
          <p:grpSpPr>
            <a:xfrm>
              <a:off x="4495800" y="2089150"/>
              <a:ext cx="807600" cy="735900"/>
              <a:chOff x="4495800" y="1231900"/>
              <a:chExt cx="807600" cy="735900"/>
            </a:xfrm>
          </p:grpSpPr>
          <p:sp>
            <p:nvSpPr>
              <p:cNvPr id="714" name="Google Shape;714;p51"/>
              <p:cNvSpPr/>
              <p:nvPr/>
            </p:nvSpPr>
            <p:spPr>
              <a:xfrm>
                <a:off x="4559300" y="1231900"/>
                <a:ext cx="680700" cy="735900"/>
              </a:xfrm>
              <a:custGeom>
                <a:rect b="b" l="l" r="r" t="t"/>
                <a:pathLst>
                  <a:path extrusionOk="0" h="120000" w="120000">
                    <a:moveTo>
                      <a:pt x="119999" y="119875"/>
                    </a:moveTo>
                    <a:lnTo>
                      <a:pt x="0" y="119999"/>
                    </a:lnTo>
                    <a:lnTo>
                      <a:pt x="60055" y="0"/>
                    </a:lnTo>
                    <a:close/>
                  </a:path>
                </a:pathLst>
              </a:cu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5" name="Google Shape;715;p51"/>
              <p:cNvSpPr txBox="1"/>
              <p:nvPr/>
            </p:nvSpPr>
            <p:spPr>
              <a:xfrm>
                <a:off x="4495800" y="1231900"/>
                <a:ext cx="8076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000000"/>
                    </a:solidFill>
                    <a:latin typeface="Times New Roman"/>
                    <a:ea typeface="Times New Roman"/>
                    <a:cs typeface="Times New Roman"/>
                    <a:sym typeface="Times New Roman"/>
                  </a:rPr>
                  <a:t> </a:t>
                </a:r>
                <a:endParaRPr/>
              </a:p>
            </p:txBody>
          </p:sp>
        </p:grpSp>
        <p:grpSp>
          <p:nvGrpSpPr>
            <p:cNvPr id="716" name="Google Shape;716;p51"/>
            <p:cNvGrpSpPr/>
            <p:nvPr/>
          </p:nvGrpSpPr>
          <p:grpSpPr>
            <a:xfrm>
              <a:off x="1531096" y="3465447"/>
              <a:ext cx="434811" cy="511987"/>
              <a:chOff x="2717800" y="3390898"/>
              <a:chExt cx="434811" cy="511987"/>
            </a:xfrm>
          </p:grpSpPr>
          <p:sp>
            <p:nvSpPr>
              <p:cNvPr id="717" name="Google Shape;717;p51"/>
              <p:cNvSpPr/>
              <p:nvPr/>
            </p:nvSpPr>
            <p:spPr>
              <a:xfrm>
                <a:off x="3023616" y="3643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8" name="Google Shape;718;p51"/>
              <p:cNvSpPr/>
              <p:nvPr/>
            </p:nvSpPr>
            <p:spPr>
              <a:xfrm>
                <a:off x="3023616" y="3643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9" name="Google Shape;719;p51"/>
              <p:cNvSpPr/>
              <p:nvPr/>
            </p:nvSpPr>
            <p:spPr>
              <a:xfrm>
                <a:off x="3093211" y="3441192"/>
                <a:ext cx="59400" cy="56700"/>
              </a:xfrm>
              <a:custGeom>
                <a:rect b="b" l="l" r="r" t="t"/>
                <a:pathLst>
                  <a:path extrusionOk="0" h="120000" w="120000">
                    <a:moveTo>
                      <a:pt x="32819" y="119997"/>
                    </a:moveTo>
                    <a:lnTo>
                      <a:pt x="11538" y="55154"/>
                    </a:lnTo>
                    <a:lnTo>
                      <a:pt x="0" y="16410"/>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3"/>
                    </a:lnTo>
                    <a:lnTo>
                      <a:pt x="117177" y="20448"/>
                    </a:lnTo>
                    <a:lnTo>
                      <a:pt x="117177" y="21522"/>
                    </a:lnTo>
                    <a:lnTo>
                      <a:pt x="119997" y="31746"/>
                    </a:lnTo>
                    <a:lnTo>
                      <a:pt x="118972" y="34708"/>
                    </a:lnTo>
                    <a:lnTo>
                      <a:pt x="118972" y="40896"/>
                    </a:lnTo>
                    <a:lnTo>
                      <a:pt x="118203" y="46006"/>
                    </a:lnTo>
                    <a:lnTo>
                      <a:pt x="117177" y="46006"/>
                    </a:lnTo>
                    <a:lnTo>
                      <a:pt x="116151" y="50042"/>
                    </a:lnTo>
                    <a:lnTo>
                      <a:pt x="115126" y="50852"/>
                    </a:lnTo>
                    <a:lnTo>
                      <a:pt x="107434" y="65109"/>
                    </a:lnTo>
                    <a:lnTo>
                      <a:pt x="83331" y="90670"/>
                    </a:lnTo>
                    <a:lnTo>
                      <a:pt x="77434" y="93632"/>
                    </a:lnTo>
                    <a:lnTo>
                      <a:pt x="76408" y="94708"/>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0" name="Google Shape;720;p51"/>
              <p:cNvSpPr/>
              <p:nvPr/>
            </p:nvSpPr>
            <p:spPr>
              <a:xfrm>
                <a:off x="3093211" y="3441192"/>
                <a:ext cx="59400" cy="56700"/>
              </a:xfrm>
              <a:custGeom>
                <a:rect b="b" l="l" r="r" t="t"/>
                <a:pathLst>
                  <a:path extrusionOk="0" h="120000" w="120000">
                    <a:moveTo>
                      <a:pt x="32819" y="119997"/>
                    </a:moveTo>
                    <a:lnTo>
                      <a:pt x="11538" y="55154"/>
                    </a:lnTo>
                    <a:lnTo>
                      <a:pt x="0" y="16410"/>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3"/>
                    </a:lnTo>
                    <a:lnTo>
                      <a:pt x="117177" y="20448"/>
                    </a:lnTo>
                    <a:lnTo>
                      <a:pt x="117177" y="21522"/>
                    </a:lnTo>
                    <a:lnTo>
                      <a:pt x="119997" y="31746"/>
                    </a:lnTo>
                    <a:lnTo>
                      <a:pt x="118972" y="34708"/>
                    </a:lnTo>
                    <a:lnTo>
                      <a:pt x="118972" y="40896"/>
                    </a:lnTo>
                    <a:lnTo>
                      <a:pt x="118203" y="46006"/>
                    </a:lnTo>
                    <a:lnTo>
                      <a:pt x="117177" y="46006"/>
                    </a:lnTo>
                    <a:lnTo>
                      <a:pt x="116151" y="50042"/>
                    </a:lnTo>
                    <a:lnTo>
                      <a:pt x="115126" y="50852"/>
                    </a:lnTo>
                    <a:lnTo>
                      <a:pt x="107434" y="65109"/>
                    </a:lnTo>
                    <a:lnTo>
                      <a:pt x="83331" y="90670"/>
                    </a:lnTo>
                    <a:lnTo>
                      <a:pt x="77434" y="93632"/>
                    </a:lnTo>
                    <a:lnTo>
                      <a:pt x="76408" y="94708"/>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1" name="Google Shape;721;p51"/>
              <p:cNvSpPr/>
              <p:nvPr/>
            </p:nvSpPr>
            <p:spPr>
              <a:xfrm>
                <a:off x="2717800" y="3659632"/>
                <a:ext cx="39900" cy="48900"/>
              </a:xfrm>
              <a:custGeom>
                <a:rect b="b" l="l" r="r" t="t"/>
                <a:pathLst>
                  <a:path extrusionOk="0" h="120000" w="120000">
                    <a:moveTo>
                      <a:pt x="55030" y="0"/>
                    </a:moveTo>
                    <a:lnTo>
                      <a:pt x="95156" y="13989"/>
                    </a:lnTo>
                    <a:lnTo>
                      <a:pt x="118468" y="29533"/>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2" name="Google Shape;722;p51"/>
              <p:cNvSpPr/>
              <p:nvPr/>
            </p:nvSpPr>
            <p:spPr>
              <a:xfrm>
                <a:off x="2717800" y="3659632"/>
                <a:ext cx="39900" cy="48900"/>
              </a:xfrm>
              <a:custGeom>
                <a:rect b="b" l="l" r="r" t="t"/>
                <a:pathLst>
                  <a:path extrusionOk="0" h="120000" w="120000">
                    <a:moveTo>
                      <a:pt x="55030" y="0"/>
                    </a:moveTo>
                    <a:lnTo>
                      <a:pt x="95156" y="13989"/>
                    </a:lnTo>
                    <a:lnTo>
                      <a:pt x="118468" y="29533"/>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3" name="Google Shape;723;p51"/>
              <p:cNvSpPr/>
              <p:nvPr/>
            </p:nvSpPr>
            <p:spPr>
              <a:xfrm>
                <a:off x="2744216" y="3629912"/>
                <a:ext cx="117600" cy="66300"/>
              </a:xfrm>
              <a:custGeom>
                <a:rect b="b" l="l" r="r" t="t"/>
                <a:pathLst>
                  <a:path extrusionOk="0" h="120000" w="120000">
                    <a:moveTo>
                      <a:pt x="115074" y="0"/>
                    </a:moveTo>
                    <a:lnTo>
                      <a:pt x="119998" y="111476"/>
                    </a:lnTo>
                    <a:lnTo>
                      <a:pt x="106780" y="118387"/>
                    </a:lnTo>
                    <a:lnTo>
                      <a:pt x="95506" y="119998"/>
                    </a:lnTo>
                    <a:lnTo>
                      <a:pt x="75420" y="118387"/>
                    </a:lnTo>
                    <a:lnTo>
                      <a:pt x="9330" y="118387"/>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4" name="Google Shape;724;p51"/>
              <p:cNvSpPr/>
              <p:nvPr/>
            </p:nvSpPr>
            <p:spPr>
              <a:xfrm>
                <a:off x="3058159" y="3438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5"/>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5" name="Google Shape;725;p51"/>
              <p:cNvSpPr/>
              <p:nvPr/>
            </p:nvSpPr>
            <p:spPr>
              <a:xfrm>
                <a:off x="3058159" y="3438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5"/>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6" name="Google Shape;726;p51"/>
              <p:cNvSpPr/>
              <p:nvPr/>
            </p:nvSpPr>
            <p:spPr>
              <a:xfrm>
                <a:off x="2930906" y="3681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7" name="Google Shape;727;p51"/>
              <p:cNvSpPr/>
              <p:nvPr/>
            </p:nvSpPr>
            <p:spPr>
              <a:xfrm>
                <a:off x="2930906" y="3681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8" name="Google Shape;728;p51"/>
              <p:cNvSpPr/>
              <p:nvPr/>
            </p:nvSpPr>
            <p:spPr>
              <a:xfrm>
                <a:off x="2848864" y="3601592"/>
                <a:ext cx="83100" cy="98700"/>
              </a:xfrm>
              <a:custGeom>
                <a:rect b="b" l="l" r="r" t="t"/>
                <a:pathLst>
                  <a:path extrusionOk="0" h="120000" w="120000">
                    <a:moveTo>
                      <a:pt x="82567" y="0"/>
                    </a:moveTo>
                    <a:lnTo>
                      <a:pt x="119998" y="110127"/>
                    </a:lnTo>
                    <a:lnTo>
                      <a:pt x="29173" y="119998"/>
                    </a:lnTo>
                    <a:lnTo>
                      <a:pt x="13210" y="96708"/>
                    </a:lnTo>
                    <a:lnTo>
                      <a:pt x="5504"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9" name="Google Shape;729;p51"/>
              <p:cNvSpPr/>
              <p:nvPr/>
            </p:nvSpPr>
            <p:spPr>
              <a:xfrm>
                <a:off x="2848864" y="3601592"/>
                <a:ext cx="83100" cy="98700"/>
              </a:xfrm>
              <a:custGeom>
                <a:rect b="b" l="l" r="r" t="t"/>
                <a:pathLst>
                  <a:path extrusionOk="0" h="120000" w="120000">
                    <a:moveTo>
                      <a:pt x="82567" y="0"/>
                    </a:moveTo>
                    <a:lnTo>
                      <a:pt x="119998" y="110127"/>
                    </a:lnTo>
                    <a:lnTo>
                      <a:pt x="29173" y="119998"/>
                    </a:lnTo>
                    <a:lnTo>
                      <a:pt x="13210" y="96708"/>
                    </a:lnTo>
                    <a:lnTo>
                      <a:pt x="5504"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0" name="Google Shape;730;p51"/>
              <p:cNvSpPr/>
              <p:nvPr/>
            </p:nvSpPr>
            <p:spPr>
              <a:xfrm>
                <a:off x="2978911" y="3456176"/>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1" name="Google Shape;731;p51"/>
              <p:cNvSpPr/>
              <p:nvPr/>
            </p:nvSpPr>
            <p:spPr>
              <a:xfrm>
                <a:off x="2978911" y="3456176"/>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2" name="Google Shape;732;p51"/>
              <p:cNvSpPr/>
              <p:nvPr/>
            </p:nvSpPr>
            <p:spPr>
              <a:xfrm>
                <a:off x="3078225" y="3390898"/>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3" name="Google Shape;733;p51"/>
              <p:cNvSpPr/>
              <p:nvPr/>
            </p:nvSpPr>
            <p:spPr>
              <a:xfrm>
                <a:off x="3078225" y="3390898"/>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4" name="Google Shape;734;p51"/>
              <p:cNvSpPr/>
              <p:nvPr/>
            </p:nvSpPr>
            <p:spPr>
              <a:xfrm>
                <a:off x="3044190" y="3729226"/>
                <a:ext cx="36300" cy="27900"/>
              </a:xfrm>
              <a:custGeom>
                <a:rect b="b" l="l" r="r" t="t"/>
                <a:pathLst>
                  <a:path extrusionOk="0" h="120000" w="120000">
                    <a:moveTo>
                      <a:pt x="0" y="0"/>
                    </a:moveTo>
                    <a:lnTo>
                      <a:pt x="28431" y="14798"/>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5" name="Google Shape;735;p51"/>
              <p:cNvSpPr/>
              <p:nvPr/>
            </p:nvSpPr>
            <p:spPr>
              <a:xfrm>
                <a:off x="3044190" y="3729226"/>
                <a:ext cx="36300" cy="27900"/>
              </a:xfrm>
              <a:custGeom>
                <a:rect b="b" l="l" r="r" t="t"/>
                <a:pathLst>
                  <a:path extrusionOk="0" h="120000" w="120000">
                    <a:moveTo>
                      <a:pt x="0" y="0"/>
                    </a:moveTo>
                    <a:lnTo>
                      <a:pt x="28431" y="14798"/>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6" name="Google Shape;736;p51"/>
              <p:cNvSpPr/>
              <p:nvPr/>
            </p:nvSpPr>
            <p:spPr>
              <a:xfrm>
                <a:off x="3040888" y="3711955"/>
                <a:ext cx="39900" cy="21600"/>
              </a:xfrm>
              <a:custGeom>
                <a:rect b="b" l="l" r="r" t="t"/>
                <a:pathLst>
                  <a:path extrusionOk="0" h="120000" w="120000">
                    <a:moveTo>
                      <a:pt x="0" y="79761"/>
                    </a:moveTo>
                    <a:lnTo>
                      <a:pt x="54822" y="0"/>
                    </a:lnTo>
                    <a:lnTo>
                      <a:pt x="88176" y="5646"/>
                    </a:lnTo>
                    <a:lnTo>
                      <a:pt x="119996" y="21169"/>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7" name="Google Shape;737;p51"/>
              <p:cNvSpPr/>
              <p:nvPr/>
            </p:nvSpPr>
            <p:spPr>
              <a:xfrm>
                <a:off x="3040888" y="3711955"/>
                <a:ext cx="39900" cy="21600"/>
              </a:xfrm>
              <a:custGeom>
                <a:rect b="b" l="l" r="r" t="t"/>
                <a:pathLst>
                  <a:path extrusionOk="0" h="120000" w="120000">
                    <a:moveTo>
                      <a:pt x="0" y="79761"/>
                    </a:moveTo>
                    <a:lnTo>
                      <a:pt x="54822" y="0"/>
                    </a:lnTo>
                    <a:lnTo>
                      <a:pt x="88176" y="5646"/>
                    </a:lnTo>
                    <a:lnTo>
                      <a:pt x="119996" y="21169"/>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38" name="Google Shape;738;p51"/>
              <p:cNvCxnSpPr/>
              <p:nvPr/>
            </p:nvCxnSpPr>
            <p:spPr>
              <a:xfrm flipH="1">
                <a:off x="2973191" y="38079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39" name="Google Shape;739;p51"/>
              <p:cNvCxnSpPr/>
              <p:nvPr/>
            </p:nvCxnSpPr>
            <p:spPr>
              <a:xfrm rot="10800000">
                <a:off x="2949960" y="3843539"/>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40" name="Google Shape;740;p51"/>
              <p:cNvCxnSpPr/>
              <p:nvPr/>
            </p:nvCxnSpPr>
            <p:spPr>
              <a:xfrm rot="10800000">
                <a:off x="2961568" y="38224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41" name="Google Shape;741;p51"/>
              <p:cNvCxnSpPr/>
              <p:nvPr/>
            </p:nvCxnSpPr>
            <p:spPr>
              <a:xfrm rot="10800000">
                <a:off x="2954823" y="38598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42" name="Google Shape;742;p51"/>
              <p:cNvCxnSpPr/>
              <p:nvPr/>
            </p:nvCxnSpPr>
            <p:spPr>
              <a:xfrm rot="10800000">
                <a:off x="2989833" y="37854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43" name="Google Shape;743;p51"/>
              <p:cNvCxnSpPr/>
              <p:nvPr/>
            </p:nvCxnSpPr>
            <p:spPr>
              <a:xfrm flipH="1">
                <a:off x="2976033" y="37585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44" name="Google Shape;744;p51"/>
              <p:cNvCxnSpPr/>
              <p:nvPr/>
            </p:nvCxnSpPr>
            <p:spPr>
              <a:xfrm flipH="1">
                <a:off x="2965411" y="37955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45" name="Google Shape;745;p51"/>
              <p:cNvCxnSpPr/>
              <p:nvPr/>
            </p:nvCxnSpPr>
            <p:spPr>
              <a:xfrm flipH="1">
                <a:off x="3003882" y="3758946"/>
                <a:ext cx="14400" cy="97500"/>
              </a:xfrm>
              <a:prstGeom prst="straightConnector1">
                <a:avLst/>
              </a:prstGeom>
              <a:noFill/>
              <a:ln cap="flat" cmpd="sng" w="12700">
                <a:solidFill>
                  <a:srgbClr val="804000"/>
                </a:solidFill>
                <a:prstDash val="solid"/>
                <a:round/>
                <a:headEnd len="sm" w="sm" type="none"/>
                <a:tailEnd len="sm" w="sm" type="none"/>
              </a:ln>
            </p:spPr>
          </p:cxnSp>
          <p:sp>
            <p:nvSpPr>
              <p:cNvPr id="746" name="Google Shape;746;p51"/>
              <p:cNvSpPr/>
              <p:nvPr/>
            </p:nvSpPr>
            <p:spPr>
              <a:xfrm>
                <a:off x="2937636" y="3528185"/>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7" name="Google Shape;747;p51"/>
              <p:cNvSpPr/>
              <p:nvPr/>
            </p:nvSpPr>
            <p:spPr>
              <a:xfrm>
                <a:off x="2918967" y="3408171"/>
                <a:ext cx="159900" cy="80100"/>
              </a:xfrm>
              <a:custGeom>
                <a:rect b="b" l="l" r="r" t="t"/>
                <a:pathLst>
                  <a:path extrusionOk="0" h="120000" w="120000">
                    <a:moveTo>
                      <a:pt x="44642" y="112771"/>
                    </a:moveTo>
                    <a:lnTo>
                      <a:pt x="34530" y="119998"/>
                    </a:lnTo>
                    <a:lnTo>
                      <a:pt x="0" y="32901"/>
                    </a:lnTo>
                    <a:lnTo>
                      <a:pt x="14785" y="13502"/>
                    </a:lnTo>
                    <a:lnTo>
                      <a:pt x="26995" y="1332"/>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8" name="Google Shape;748;p51"/>
              <p:cNvSpPr/>
              <p:nvPr/>
            </p:nvSpPr>
            <p:spPr>
              <a:xfrm>
                <a:off x="3058159" y="34187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9" name="Google Shape;749;p51"/>
              <p:cNvSpPr/>
              <p:nvPr/>
            </p:nvSpPr>
            <p:spPr>
              <a:xfrm>
                <a:off x="3035553" y="3637532"/>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0" name="Google Shape;750;p51"/>
              <p:cNvSpPr/>
              <p:nvPr/>
            </p:nvSpPr>
            <p:spPr>
              <a:xfrm>
                <a:off x="3035553" y="3637532"/>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1" name="Google Shape;751;p51"/>
              <p:cNvSpPr/>
              <p:nvPr/>
            </p:nvSpPr>
            <p:spPr>
              <a:xfrm>
                <a:off x="3034157" y="3671187"/>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2" name="Google Shape;752;p51"/>
              <p:cNvSpPr/>
              <p:nvPr/>
            </p:nvSpPr>
            <p:spPr>
              <a:xfrm>
                <a:off x="3034157" y="3671187"/>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3" name="Google Shape;753;p51"/>
              <p:cNvSpPr/>
              <p:nvPr/>
            </p:nvSpPr>
            <p:spPr>
              <a:xfrm>
                <a:off x="2917443" y="3662551"/>
                <a:ext cx="57600" cy="77100"/>
              </a:xfrm>
              <a:custGeom>
                <a:rect b="b" l="l" r="r" t="t"/>
                <a:pathLst>
                  <a:path extrusionOk="0" h="120000" w="120000">
                    <a:moveTo>
                      <a:pt x="0" y="73025"/>
                    </a:moveTo>
                    <a:lnTo>
                      <a:pt x="3964" y="37303"/>
                    </a:lnTo>
                    <a:lnTo>
                      <a:pt x="38061" y="0"/>
                    </a:lnTo>
                    <a:lnTo>
                      <a:pt x="119997" y="114866"/>
                    </a:lnTo>
                    <a:lnTo>
                      <a:pt x="89073" y="119998"/>
                    </a:lnTo>
                    <a:lnTo>
                      <a:pt x="38061" y="11032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4" name="Google Shape;754;p51"/>
              <p:cNvSpPr/>
              <p:nvPr/>
            </p:nvSpPr>
            <p:spPr>
              <a:xfrm>
                <a:off x="2883408" y="3423030"/>
                <a:ext cx="153300" cy="319800"/>
              </a:xfrm>
              <a:custGeom>
                <a:rect b="b" l="l" r="r" t="t"/>
                <a:pathLst>
                  <a:path extrusionOk="0" h="120000" w="120000">
                    <a:moveTo>
                      <a:pt x="24775" y="2860"/>
                    </a:moveTo>
                    <a:lnTo>
                      <a:pt x="44775" y="0"/>
                    </a:lnTo>
                    <a:lnTo>
                      <a:pt x="61293" y="1620"/>
                    </a:lnTo>
                    <a:lnTo>
                      <a:pt x="73730" y="7580"/>
                    </a:lnTo>
                    <a:lnTo>
                      <a:pt x="82387" y="19261"/>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4"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5" name="Google Shape;755;p51"/>
              <p:cNvSpPr/>
              <p:nvPr/>
            </p:nvSpPr>
            <p:spPr>
              <a:xfrm>
                <a:off x="2905506" y="3519932"/>
                <a:ext cx="137400" cy="115800"/>
              </a:xfrm>
              <a:custGeom>
                <a:rect b="b" l="l" r="r" t="t"/>
                <a:pathLst>
                  <a:path extrusionOk="0" h="120000" w="120000">
                    <a:moveTo>
                      <a:pt x="13875" y="22919"/>
                    </a:moveTo>
                    <a:lnTo>
                      <a:pt x="25975" y="11459"/>
                    </a:lnTo>
                    <a:lnTo>
                      <a:pt x="41516" y="4083"/>
                    </a:lnTo>
                    <a:lnTo>
                      <a:pt x="53727" y="1052"/>
                    </a:lnTo>
                    <a:lnTo>
                      <a:pt x="65050" y="0"/>
                    </a:lnTo>
                    <a:lnTo>
                      <a:pt x="76706" y="1580"/>
                    </a:lnTo>
                    <a:lnTo>
                      <a:pt x="92247" y="8562"/>
                    </a:lnTo>
                    <a:lnTo>
                      <a:pt x="102792" y="16991"/>
                    </a:lnTo>
                    <a:lnTo>
                      <a:pt x="108232" y="21996"/>
                    </a:lnTo>
                    <a:lnTo>
                      <a:pt x="112450" y="28452"/>
                    </a:lnTo>
                    <a:lnTo>
                      <a:pt x="117889" y="40834"/>
                    </a:lnTo>
                    <a:lnTo>
                      <a:pt x="119555" y="49791"/>
                    </a:lnTo>
                    <a:lnTo>
                      <a:pt x="119999" y="59275"/>
                    </a:lnTo>
                    <a:lnTo>
                      <a:pt x="118667" y="68232"/>
                    </a:lnTo>
                    <a:lnTo>
                      <a:pt x="115780" y="78243"/>
                    </a:lnTo>
                    <a:lnTo>
                      <a:pt x="109897" y="91151"/>
                    </a:lnTo>
                    <a:lnTo>
                      <a:pt x="101460" y="100636"/>
                    </a:lnTo>
                    <a:lnTo>
                      <a:pt x="92691" y="108013"/>
                    </a:lnTo>
                    <a:lnTo>
                      <a:pt x="82256" y="114072"/>
                    </a:lnTo>
                    <a:lnTo>
                      <a:pt x="73375" y="116970"/>
                    </a:lnTo>
                    <a:lnTo>
                      <a:pt x="66271" y="119473"/>
                    </a:lnTo>
                    <a:lnTo>
                      <a:pt x="55392" y="119998"/>
                    </a:lnTo>
                    <a:lnTo>
                      <a:pt x="46179" y="119076"/>
                    </a:lnTo>
                    <a:lnTo>
                      <a:pt x="36854" y="116575"/>
                    </a:lnTo>
                    <a:lnTo>
                      <a:pt x="30194" y="114993"/>
                    </a:lnTo>
                    <a:lnTo>
                      <a:pt x="22201" y="109066"/>
                    </a:lnTo>
                    <a:lnTo>
                      <a:pt x="15874" y="103533"/>
                    </a:lnTo>
                    <a:lnTo>
                      <a:pt x="8769" y="94182"/>
                    </a:lnTo>
                    <a:lnTo>
                      <a:pt x="2886"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6" name="Google Shape;756;p51"/>
              <p:cNvSpPr/>
              <p:nvPr/>
            </p:nvSpPr>
            <p:spPr>
              <a:xfrm>
                <a:off x="2905506" y="3519932"/>
                <a:ext cx="137400" cy="115800"/>
              </a:xfrm>
              <a:custGeom>
                <a:rect b="b" l="l" r="r" t="t"/>
                <a:pathLst>
                  <a:path extrusionOk="0" h="120000" w="120000">
                    <a:moveTo>
                      <a:pt x="13875" y="22919"/>
                    </a:moveTo>
                    <a:lnTo>
                      <a:pt x="25975" y="11459"/>
                    </a:lnTo>
                    <a:lnTo>
                      <a:pt x="41516" y="4083"/>
                    </a:lnTo>
                    <a:lnTo>
                      <a:pt x="53727" y="1052"/>
                    </a:lnTo>
                    <a:lnTo>
                      <a:pt x="65050" y="0"/>
                    </a:lnTo>
                    <a:lnTo>
                      <a:pt x="76706" y="1580"/>
                    </a:lnTo>
                    <a:lnTo>
                      <a:pt x="92247" y="8562"/>
                    </a:lnTo>
                    <a:lnTo>
                      <a:pt x="102792" y="16991"/>
                    </a:lnTo>
                    <a:lnTo>
                      <a:pt x="108232" y="21996"/>
                    </a:lnTo>
                    <a:lnTo>
                      <a:pt x="112450" y="28452"/>
                    </a:lnTo>
                    <a:lnTo>
                      <a:pt x="117889" y="40834"/>
                    </a:lnTo>
                    <a:lnTo>
                      <a:pt x="119555" y="49791"/>
                    </a:lnTo>
                    <a:lnTo>
                      <a:pt x="119999" y="59275"/>
                    </a:lnTo>
                    <a:lnTo>
                      <a:pt x="118667" y="68232"/>
                    </a:lnTo>
                    <a:lnTo>
                      <a:pt x="115780" y="78243"/>
                    </a:lnTo>
                    <a:lnTo>
                      <a:pt x="109897" y="91151"/>
                    </a:lnTo>
                    <a:lnTo>
                      <a:pt x="101460" y="100636"/>
                    </a:lnTo>
                    <a:lnTo>
                      <a:pt x="92691" y="108013"/>
                    </a:lnTo>
                    <a:lnTo>
                      <a:pt x="82256" y="114072"/>
                    </a:lnTo>
                    <a:lnTo>
                      <a:pt x="73375" y="116970"/>
                    </a:lnTo>
                    <a:lnTo>
                      <a:pt x="66271" y="119473"/>
                    </a:lnTo>
                    <a:lnTo>
                      <a:pt x="55392" y="119998"/>
                    </a:lnTo>
                    <a:lnTo>
                      <a:pt x="46179" y="119076"/>
                    </a:lnTo>
                    <a:lnTo>
                      <a:pt x="36854" y="116575"/>
                    </a:lnTo>
                    <a:lnTo>
                      <a:pt x="30194" y="114993"/>
                    </a:lnTo>
                    <a:lnTo>
                      <a:pt x="22201" y="109066"/>
                    </a:lnTo>
                    <a:lnTo>
                      <a:pt x="15874" y="103533"/>
                    </a:lnTo>
                    <a:lnTo>
                      <a:pt x="8769" y="94182"/>
                    </a:lnTo>
                    <a:lnTo>
                      <a:pt x="2886"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757" name="Google Shape;757;p51"/>
            <p:cNvGrpSpPr/>
            <p:nvPr/>
          </p:nvGrpSpPr>
          <p:grpSpPr>
            <a:xfrm rot="6047380">
              <a:off x="4691198" y="908002"/>
              <a:ext cx="434802" cy="511976"/>
              <a:chOff x="3987800" y="0"/>
              <a:chExt cx="434812" cy="511987"/>
            </a:xfrm>
          </p:grpSpPr>
          <p:sp>
            <p:nvSpPr>
              <p:cNvPr id="758" name="Google Shape;758;p51"/>
              <p:cNvSpPr/>
              <p:nvPr/>
            </p:nvSpPr>
            <p:spPr>
              <a:xfrm>
                <a:off x="4293616" y="252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9" name="Google Shape;759;p51"/>
              <p:cNvSpPr/>
              <p:nvPr/>
            </p:nvSpPr>
            <p:spPr>
              <a:xfrm>
                <a:off x="4293616" y="252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0" name="Google Shape;760;p51"/>
              <p:cNvSpPr/>
              <p:nvPr/>
            </p:nvSpPr>
            <p:spPr>
              <a:xfrm>
                <a:off x="4363212" y="50292"/>
                <a:ext cx="59400" cy="56699"/>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1" name="Google Shape;761;p51"/>
              <p:cNvSpPr/>
              <p:nvPr/>
            </p:nvSpPr>
            <p:spPr>
              <a:xfrm>
                <a:off x="4363212" y="50292"/>
                <a:ext cx="59400" cy="56699"/>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2" name="Google Shape;762;p51"/>
              <p:cNvSpPr/>
              <p:nvPr/>
            </p:nvSpPr>
            <p:spPr>
              <a:xfrm>
                <a:off x="3987800" y="268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3" name="Google Shape;763;p51"/>
              <p:cNvSpPr/>
              <p:nvPr/>
            </p:nvSpPr>
            <p:spPr>
              <a:xfrm>
                <a:off x="3987800" y="268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4" name="Google Shape;764;p51"/>
              <p:cNvSpPr/>
              <p:nvPr/>
            </p:nvSpPr>
            <p:spPr>
              <a:xfrm>
                <a:off x="4014216" y="239013"/>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5" name="Google Shape;765;p51"/>
              <p:cNvSpPr/>
              <p:nvPr/>
            </p:nvSpPr>
            <p:spPr>
              <a:xfrm>
                <a:off x="4328160" y="48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6" name="Google Shape;766;p51"/>
              <p:cNvSpPr/>
              <p:nvPr/>
            </p:nvSpPr>
            <p:spPr>
              <a:xfrm>
                <a:off x="4328160" y="48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7" name="Google Shape;767;p51"/>
              <p:cNvSpPr/>
              <p:nvPr/>
            </p:nvSpPr>
            <p:spPr>
              <a:xfrm>
                <a:off x="4200905" y="290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8" name="Google Shape;768;p51"/>
              <p:cNvSpPr/>
              <p:nvPr/>
            </p:nvSpPr>
            <p:spPr>
              <a:xfrm>
                <a:off x="4200905" y="290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9" name="Google Shape;769;p51"/>
              <p:cNvSpPr/>
              <p:nvPr/>
            </p:nvSpPr>
            <p:spPr>
              <a:xfrm>
                <a:off x="4118864" y="210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0" name="Google Shape;770;p51"/>
              <p:cNvSpPr/>
              <p:nvPr/>
            </p:nvSpPr>
            <p:spPr>
              <a:xfrm>
                <a:off x="4118864" y="210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1" name="Google Shape;771;p51"/>
              <p:cNvSpPr/>
              <p:nvPr/>
            </p:nvSpPr>
            <p:spPr>
              <a:xfrm>
                <a:off x="4248912" y="65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2" name="Google Shape;772;p51"/>
              <p:cNvSpPr/>
              <p:nvPr/>
            </p:nvSpPr>
            <p:spPr>
              <a:xfrm>
                <a:off x="4248912" y="65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3" name="Google Shape;773;p51"/>
              <p:cNvSpPr/>
              <p:nvPr/>
            </p:nvSpPr>
            <p:spPr>
              <a:xfrm>
                <a:off x="4348226" y="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4" name="Google Shape;774;p51"/>
              <p:cNvSpPr/>
              <p:nvPr/>
            </p:nvSpPr>
            <p:spPr>
              <a:xfrm>
                <a:off x="4348226" y="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5" name="Google Shape;775;p51"/>
              <p:cNvSpPr/>
              <p:nvPr/>
            </p:nvSpPr>
            <p:spPr>
              <a:xfrm>
                <a:off x="4314189" y="338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6" name="Google Shape;776;p51"/>
              <p:cNvSpPr/>
              <p:nvPr/>
            </p:nvSpPr>
            <p:spPr>
              <a:xfrm>
                <a:off x="4314189" y="338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7" name="Google Shape;777;p51"/>
              <p:cNvSpPr/>
              <p:nvPr/>
            </p:nvSpPr>
            <p:spPr>
              <a:xfrm>
                <a:off x="4310887" y="321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8" name="Google Shape;778;p51"/>
              <p:cNvSpPr/>
              <p:nvPr/>
            </p:nvSpPr>
            <p:spPr>
              <a:xfrm>
                <a:off x="4310887" y="321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79" name="Google Shape;779;p51"/>
              <p:cNvCxnSpPr/>
              <p:nvPr/>
            </p:nvCxnSpPr>
            <p:spPr>
              <a:xfrm flipH="1">
                <a:off x="4243192" y="417068"/>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80" name="Google Shape;780;p51"/>
              <p:cNvCxnSpPr/>
              <p:nvPr/>
            </p:nvCxnSpPr>
            <p:spPr>
              <a:xfrm rot="10800000">
                <a:off x="4219960" y="452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81" name="Google Shape;781;p51"/>
              <p:cNvCxnSpPr/>
              <p:nvPr/>
            </p:nvCxnSpPr>
            <p:spPr>
              <a:xfrm rot="10800000">
                <a:off x="4231569" y="4315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82" name="Google Shape;782;p51"/>
              <p:cNvCxnSpPr/>
              <p:nvPr/>
            </p:nvCxnSpPr>
            <p:spPr>
              <a:xfrm rot="10800000">
                <a:off x="4224823" y="468922"/>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83" name="Google Shape;783;p51"/>
              <p:cNvCxnSpPr/>
              <p:nvPr/>
            </p:nvCxnSpPr>
            <p:spPr>
              <a:xfrm rot="10800000">
                <a:off x="4259833" y="394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84" name="Google Shape;784;p51"/>
              <p:cNvCxnSpPr/>
              <p:nvPr/>
            </p:nvCxnSpPr>
            <p:spPr>
              <a:xfrm flipH="1">
                <a:off x="4246032" y="367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85" name="Google Shape;785;p51"/>
              <p:cNvCxnSpPr/>
              <p:nvPr/>
            </p:nvCxnSpPr>
            <p:spPr>
              <a:xfrm flipH="1">
                <a:off x="4235412" y="404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86" name="Google Shape;786;p51"/>
              <p:cNvCxnSpPr/>
              <p:nvPr/>
            </p:nvCxnSpPr>
            <p:spPr>
              <a:xfrm flipH="1">
                <a:off x="4273882" y="368045"/>
                <a:ext cx="14400" cy="97500"/>
              </a:xfrm>
              <a:prstGeom prst="straightConnector1">
                <a:avLst/>
              </a:prstGeom>
              <a:noFill/>
              <a:ln cap="flat" cmpd="sng" w="12700">
                <a:solidFill>
                  <a:srgbClr val="804000"/>
                </a:solidFill>
                <a:prstDash val="solid"/>
                <a:round/>
                <a:headEnd len="sm" w="sm" type="none"/>
                <a:tailEnd len="sm" w="sm" type="none"/>
              </a:ln>
            </p:spPr>
          </p:cxnSp>
          <p:sp>
            <p:nvSpPr>
              <p:cNvPr id="787" name="Google Shape;787;p51"/>
              <p:cNvSpPr/>
              <p:nvPr/>
            </p:nvSpPr>
            <p:spPr>
              <a:xfrm>
                <a:off x="4207637" y="137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8" name="Google Shape;788;p51"/>
              <p:cNvSpPr/>
              <p:nvPr/>
            </p:nvSpPr>
            <p:spPr>
              <a:xfrm>
                <a:off x="4188967" y="17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9" name="Google Shape;789;p51"/>
              <p:cNvSpPr/>
              <p:nvPr/>
            </p:nvSpPr>
            <p:spPr>
              <a:xfrm>
                <a:off x="4328160" y="27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0" name="Google Shape;790;p51"/>
              <p:cNvSpPr/>
              <p:nvPr/>
            </p:nvSpPr>
            <p:spPr>
              <a:xfrm>
                <a:off x="4305553" y="246634"/>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1" name="Google Shape;791;p51"/>
              <p:cNvSpPr/>
              <p:nvPr/>
            </p:nvSpPr>
            <p:spPr>
              <a:xfrm>
                <a:off x="4305553" y="246634"/>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2" name="Google Shape;792;p51"/>
              <p:cNvSpPr/>
              <p:nvPr/>
            </p:nvSpPr>
            <p:spPr>
              <a:xfrm>
                <a:off x="4304157" y="280288"/>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3" name="Google Shape;793;p51"/>
              <p:cNvSpPr/>
              <p:nvPr/>
            </p:nvSpPr>
            <p:spPr>
              <a:xfrm>
                <a:off x="4304157" y="280288"/>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4" name="Google Shape;794;p51"/>
              <p:cNvSpPr/>
              <p:nvPr/>
            </p:nvSpPr>
            <p:spPr>
              <a:xfrm>
                <a:off x="4187444" y="271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5" name="Google Shape;795;p51"/>
              <p:cNvSpPr/>
              <p:nvPr/>
            </p:nvSpPr>
            <p:spPr>
              <a:xfrm>
                <a:off x="4153407" y="32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6" name="Google Shape;796;p51"/>
              <p:cNvSpPr/>
              <p:nvPr/>
            </p:nvSpPr>
            <p:spPr>
              <a:xfrm>
                <a:off x="4175505" y="129031"/>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7" name="Google Shape;797;p51"/>
              <p:cNvSpPr/>
              <p:nvPr/>
            </p:nvSpPr>
            <p:spPr>
              <a:xfrm>
                <a:off x="4175505" y="129031"/>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798" name="Google Shape;798;p51"/>
            <p:cNvGrpSpPr/>
            <p:nvPr/>
          </p:nvGrpSpPr>
          <p:grpSpPr>
            <a:xfrm rot="-5743320">
              <a:off x="4701348" y="3249259"/>
              <a:ext cx="434804" cy="511977"/>
              <a:chOff x="5334000" y="2794000"/>
              <a:chExt cx="434812" cy="511986"/>
            </a:xfrm>
          </p:grpSpPr>
          <p:sp>
            <p:nvSpPr>
              <p:cNvPr id="799" name="Google Shape;799;p51"/>
              <p:cNvSpPr/>
              <p:nvPr/>
            </p:nvSpPr>
            <p:spPr>
              <a:xfrm>
                <a:off x="5639816" y="3046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0" name="Google Shape;800;p51"/>
              <p:cNvSpPr/>
              <p:nvPr/>
            </p:nvSpPr>
            <p:spPr>
              <a:xfrm>
                <a:off x="5639816" y="3046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1" name="Google Shape;801;p51"/>
              <p:cNvSpPr/>
              <p:nvPr/>
            </p:nvSpPr>
            <p:spPr>
              <a:xfrm>
                <a:off x="5709412" y="2844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2" name="Google Shape;802;p51"/>
              <p:cNvSpPr/>
              <p:nvPr/>
            </p:nvSpPr>
            <p:spPr>
              <a:xfrm>
                <a:off x="5709412" y="2844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3" name="Google Shape;803;p51"/>
              <p:cNvSpPr/>
              <p:nvPr/>
            </p:nvSpPr>
            <p:spPr>
              <a:xfrm>
                <a:off x="5334000" y="3062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4" name="Google Shape;804;p51"/>
              <p:cNvSpPr/>
              <p:nvPr/>
            </p:nvSpPr>
            <p:spPr>
              <a:xfrm>
                <a:off x="5334000" y="3062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5" name="Google Shape;805;p51"/>
              <p:cNvSpPr/>
              <p:nvPr/>
            </p:nvSpPr>
            <p:spPr>
              <a:xfrm>
                <a:off x="5360416" y="3033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6" name="Google Shape;806;p51"/>
              <p:cNvSpPr/>
              <p:nvPr/>
            </p:nvSpPr>
            <p:spPr>
              <a:xfrm>
                <a:off x="5674360" y="2842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7" name="Google Shape;807;p51"/>
              <p:cNvSpPr/>
              <p:nvPr/>
            </p:nvSpPr>
            <p:spPr>
              <a:xfrm>
                <a:off x="5674360" y="2842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8" name="Google Shape;808;p51"/>
              <p:cNvSpPr/>
              <p:nvPr/>
            </p:nvSpPr>
            <p:spPr>
              <a:xfrm>
                <a:off x="5547105" y="3084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9" name="Google Shape;809;p51"/>
              <p:cNvSpPr/>
              <p:nvPr/>
            </p:nvSpPr>
            <p:spPr>
              <a:xfrm>
                <a:off x="5547105" y="3084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0" name="Google Shape;810;p51"/>
              <p:cNvSpPr/>
              <p:nvPr/>
            </p:nvSpPr>
            <p:spPr>
              <a:xfrm>
                <a:off x="5465064" y="3004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1" name="Google Shape;811;p51"/>
              <p:cNvSpPr/>
              <p:nvPr/>
            </p:nvSpPr>
            <p:spPr>
              <a:xfrm>
                <a:off x="5465064" y="3004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2" name="Google Shape;812;p51"/>
              <p:cNvSpPr/>
              <p:nvPr/>
            </p:nvSpPr>
            <p:spPr>
              <a:xfrm>
                <a:off x="5595112" y="2859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3" name="Google Shape;813;p51"/>
              <p:cNvSpPr/>
              <p:nvPr/>
            </p:nvSpPr>
            <p:spPr>
              <a:xfrm>
                <a:off x="5595112" y="2859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4" name="Google Shape;814;p51"/>
              <p:cNvSpPr/>
              <p:nvPr/>
            </p:nvSpPr>
            <p:spPr>
              <a:xfrm>
                <a:off x="5694426" y="2794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5" name="Google Shape;815;p51"/>
              <p:cNvSpPr/>
              <p:nvPr/>
            </p:nvSpPr>
            <p:spPr>
              <a:xfrm>
                <a:off x="5694426" y="2794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6" name="Google Shape;816;p51"/>
              <p:cNvSpPr/>
              <p:nvPr/>
            </p:nvSpPr>
            <p:spPr>
              <a:xfrm>
                <a:off x="5660389" y="31323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7" name="Google Shape;817;p51"/>
              <p:cNvSpPr/>
              <p:nvPr/>
            </p:nvSpPr>
            <p:spPr>
              <a:xfrm>
                <a:off x="5660389" y="31323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8" name="Google Shape;818;p51"/>
              <p:cNvSpPr/>
              <p:nvPr/>
            </p:nvSpPr>
            <p:spPr>
              <a:xfrm>
                <a:off x="5657087" y="3115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9" name="Google Shape;819;p51"/>
              <p:cNvSpPr/>
              <p:nvPr/>
            </p:nvSpPr>
            <p:spPr>
              <a:xfrm>
                <a:off x="5657087" y="3115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20" name="Google Shape;820;p51"/>
              <p:cNvCxnSpPr/>
              <p:nvPr/>
            </p:nvCxnSpPr>
            <p:spPr>
              <a:xfrm flipH="1">
                <a:off x="5589392" y="3211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821" name="Google Shape;821;p51"/>
              <p:cNvCxnSpPr/>
              <p:nvPr/>
            </p:nvCxnSpPr>
            <p:spPr>
              <a:xfrm rot="10800000">
                <a:off x="5566160" y="3246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822" name="Google Shape;822;p51"/>
              <p:cNvCxnSpPr/>
              <p:nvPr/>
            </p:nvCxnSpPr>
            <p:spPr>
              <a:xfrm rot="10800000">
                <a:off x="5577769" y="32255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823" name="Google Shape;823;p51"/>
              <p:cNvCxnSpPr/>
              <p:nvPr/>
            </p:nvCxnSpPr>
            <p:spPr>
              <a:xfrm rot="10800000">
                <a:off x="5571023" y="3262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824" name="Google Shape;824;p51"/>
              <p:cNvCxnSpPr/>
              <p:nvPr/>
            </p:nvCxnSpPr>
            <p:spPr>
              <a:xfrm rot="10800000">
                <a:off x="5606033" y="3188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825" name="Google Shape;825;p51"/>
              <p:cNvCxnSpPr/>
              <p:nvPr/>
            </p:nvCxnSpPr>
            <p:spPr>
              <a:xfrm flipH="1">
                <a:off x="5592232" y="31616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826" name="Google Shape;826;p51"/>
              <p:cNvCxnSpPr/>
              <p:nvPr/>
            </p:nvCxnSpPr>
            <p:spPr>
              <a:xfrm flipH="1">
                <a:off x="5581612" y="31986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827" name="Google Shape;827;p51"/>
              <p:cNvCxnSpPr/>
              <p:nvPr/>
            </p:nvCxnSpPr>
            <p:spPr>
              <a:xfrm flipH="1">
                <a:off x="5620082" y="3162046"/>
                <a:ext cx="14400" cy="97500"/>
              </a:xfrm>
              <a:prstGeom prst="straightConnector1">
                <a:avLst/>
              </a:prstGeom>
              <a:noFill/>
              <a:ln cap="flat" cmpd="sng" w="12700">
                <a:solidFill>
                  <a:srgbClr val="804000"/>
                </a:solidFill>
                <a:prstDash val="solid"/>
                <a:round/>
                <a:headEnd len="sm" w="sm" type="none"/>
                <a:tailEnd len="sm" w="sm" type="none"/>
              </a:ln>
            </p:spPr>
          </p:cxnSp>
          <p:sp>
            <p:nvSpPr>
              <p:cNvPr id="828" name="Google Shape;828;p51"/>
              <p:cNvSpPr/>
              <p:nvPr/>
            </p:nvSpPr>
            <p:spPr>
              <a:xfrm>
                <a:off x="5553837" y="2931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9" name="Google Shape;829;p51"/>
              <p:cNvSpPr/>
              <p:nvPr/>
            </p:nvSpPr>
            <p:spPr>
              <a:xfrm>
                <a:off x="5535167" y="2811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0" name="Google Shape;830;p51"/>
              <p:cNvSpPr/>
              <p:nvPr/>
            </p:nvSpPr>
            <p:spPr>
              <a:xfrm>
                <a:off x="5674360" y="2821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1" name="Google Shape;831;p51"/>
              <p:cNvSpPr/>
              <p:nvPr/>
            </p:nvSpPr>
            <p:spPr>
              <a:xfrm>
                <a:off x="5651753" y="3040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2" name="Google Shape;832;p51"/>
              <p:cNvSpPr/>
              <p:nvPr/>
            </p:nvSpPr>
            <p:spPr>
              <a:xfrm>
                <a:off x="5651753" y="3040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3" name="Google Shape;833;p51"/>
              <p:cNvSpPr/>
              <p:nvPr/>
            </p:nvSpPr>
            <p:spPr>
              <a:xfrm>
                <a:off x="5650357" y="3074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4" name="Google Shape;834;p51"/>
              <p:cNvSpPr/>
              <p:nvPr/>
            </p:nvSpPr>
            <p:spPr>
              <a:xfrm>
                <a:off x="5650357" y="3074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5" name="Google Shape;835;p51"/>
              <p:cNvSpPr/>
              <p:nvPr/>
            </p:nvSpPr>
            <p:spPr>
              <a:xfrm>
                <a:off x="5533644" y="3065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6" name="Google Shape;836;p51"/>
              <p:cNvSpPr/>
              <p:nvPr/>
            </p:nvSpPr>
            <p:spPr>
              <a:xfrm>
                <a:off x="5499607" y="2826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7" name="Google Shape;837;p51"/>
              <p:cNvSpPr/>
              <p:nvPr/>
            </p:nvSpPr>
            <p:spPr>
              <a:xfrm>
                <a:off x="5521705" y="2923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8" name="Google Shape;838;p51"/>
              <p:cNvSpPr/>
              <p:nvPr/>
            </p:nvSpPr>
            <p:spPr>
              <a:xfrm>
                <a:off x="5521705" y="2923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839" name="Google Shape;839;p51"/>
            <p:cNvGrpSpPr/>
            <p:nvPr/>
          </p:nvGrpSpPr>
          <p:grpSpPr>
            <a:xfrm rot="10673459">
              <a:off x="7682478" y="3457629"/>
              <a:ext cx="434802" cy="511975"/>
              <a:chOff x="6680199" y="3238500"/>
              <a:chExt cx="434811" cy="511987"/>
            </a:xfrm>
          </p:grpSpPr>
          <p:sp>
            <p:nvSpPr>
              <p:cNvPr id="840" name="Google Shape;840;p51"/>
              <p:cNvSpPr/>
              <p:nvPr/>
            </p:nvSpPr>
            <p:spPr>
              <a:xfrm>
                <a:off x="6986013" y="3491357"/>
                <a:ext cx="25800" cy="49800"/>
              </a:xfrm>
              <a:custGeom>
                <a:rect b="b" l="l" r="r" t="t"/>
                <a:pathLst>
                  <a:path extrusionOk="0" h="120000" w="120000">
                    <a:moveTo>
                      <a:pt x="41763" y="119997"/>
                    </a:moveTo>
                    <a:lnTo>
                      <a:pt x="37645" y="36945"/>
                    </a:lnTo>
                    <a:lnTo>
                      <a:pt x="0" y="33584"/>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1" name="Google Shape;841;p51"/>
              <p:cNvSpPr/>
              <p:nvPr/>
            </p:nvSpPr>
            <p:spPr>
              <a:xfrm>
                <a:off x="6986013" y="3491357"/>
                <a:ext cx="25800" cy="49800"/>
              </a:xfrm>
              <a:custGeom>
                <a:rect b="b" l="l" r="r" t="t"/>
                <a:pathLst>
                  <a:path extrusionOk="0" h="120000" w="120000">
                    <a:moveTo>
                      <a:pt x="41763" y="119997"/>
                    </a:moveTo>
                    <a:lnTo>
                      <a:pt x="37645" y="36945"/>
                    </a:lnTo>
                    <a:lnTo>
                      <a:pt x="0" y="33584"/>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2" name="Google Shape;842;p51"/>
              <p:cNvSpPr/>
              <p:nvPr/>
            </p:nvSpPr>
            <p:spPr>
              <a:xfrm>
                <a:off x="7055610" y="3288792"/>
                <a:ext cx="59400" cy="56700"/>
              </a:xfrm>
              <a:custGeom>
                <a:rect b="b" l="l" r="r" t="t"/>
                <a:pathLst>
                  <a:path extrusionOk="0" h="120000" w="120000">
                    <a:moveTo>
                      <a:pt x="32819" y="119997"/>
                    </a:moveTo>
                    <a:lnTo>
                      <a:pt x="11540" y="55154"/>
                    </a:lnTo>
                    <a:lnTo>
                      <a:pt x="0" y="16410"/>
                    </a:lnTo>
                    <a:lnTo>
                      <a:pt x="15386" y="9145"/>
                    </a:lnTo>
                    <a:lnTo>
                      <a:pt x="34873" y="4302"/>
                    </a:lnTo>
                    <a:lnTo>
                      <a:pt x="54103" y="1074"/>
                    </a:lnTo>
                    <a:lnTo>
                      <a:pt x="81280" y="0"/>
                    </a:lnTo>
                    <a:lnTo>
                      <a:pt x="101538" y="5112"/>
                    </a:lnTo>
                    <a:lnTo>
                      <a:pt x="103588" y="6186"/>
                    </a:lnTo>
                    <a:lnTo>
                      <a:pt x="103588" y="7262"/>
                    </a:lnTo>
                    <a:lnTo>
                      <a:pt x="108461" y="9145"/>
                    </a:lnTo>
                    <a:lnTo>
                      <a:pt x="113331" y="15336"/>
                    </a:lnTo>
                    <a:lnTo>
                      <a:pt x="116151" y="18293"/>
                    </a:lnTo>
                    <a:lnTo>
                      <a:pt x="117179" y="20448"/>
                    </a:lnTo>
                    <a:lnTo>
                      <a:pt x="117179" y="21522"/>
                    </a:lnTo>
                    <a:lnTo>
                      <a:pt x="119997" y="31746"/>
                    </a:lnTo>
                    <a:lnTo>
                      <a:pt x="118974" y="34706"/>
                    </a:lnTo>
                    <a:lnTo>
                      <a:pt x="118974" y="40894"/>
                    </a:lnTo>
                    <a:lnTo>
                      <a:pt x="118205" y="46006"/>
                    </a:lnTo>
                    <a:lnTo>
                      <a:pt x="117179" y="46006"/>
                    </a:lnTo>
                    <a:lnTo>
                      <a:pt x="116151" y="50042"/>
                    </a:lnTo>
                    <a:lnTo>
                      <a:pt x="115126" y="50852"/>
                    </a:lnTo>
                    <a:lnTo>
                      <a:pt x="107434" y="65109"/>
                    </a:lnTo>
                    <a:lnTo>
                      <a:pt x="83331" y="90670"/>
                    </a:lnTo>
                    <a:lnTo>
                      <a:pt x="77434" y="93630"/>
                    </a:lnTo>
                    <a:lnTo>
                      <a:pt x="76410"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3" name="Google Shape;843;p51"/>
              <p:cNvSpPr/>
              <p:nvPr/>
            </p:nvSpPr>
            <p:spPr>
              <a:xfrm>
                <a:off x="7055610" y="3288792"/>
                <a:ext cx="59400" cy="56700"/>
              </a:xfrm>
              <a:custGeom>
                <a:rect b="b" l="l" r="r" t="t"/>
                <a:pathLst>
                  <a:path extrusionOk="0" h="120000" w="120000">
                    <a:moveTo>
                      <a:pt x="32819" y="119997"/>
                    </a:moveTo>
                    <a:lnTo>
                      <a:pt x="11540" y="55154"/>
                    </a:lnTo>
                    <a:lnTo>
                      <a:pt x="0" y="16410"/>
                    </a:lnTo>
                    <a:lnTo>
                      <a:pt x="15386" y="9145"/>
                    </a:lnTo>
                    <a:lnTo>
                      <a:pt x="34873" y="4302"/>
                    </a:lnTo>
                    <a:lnTo>
                      <a:pt x="54103" y="1074"/>
                    </a:lnTo>
                    <a:lnTo>
                      <a:pt x="81280" y="0"/>
                    </a:lnTo>
                    <a:lnTo>
                      <a:pt x="101538" y="5112"/>
                    </a:lnTo>
                    <a:lnTo>
                      <a:pt x="103588" y="6186"/>
                    </a:lnTo>
                    <a:lnTo>
                      <a:pt x="103588" y="7262"/>
                    </a:lnTo>
                    <a:lnTo>
                      <a:pt x="108461" y="9145"/>
                    </a:lnTo>
                    <a:lnTo>
                      <a:pt x="113331" y="15336"/>
                    </a:lnTo>
                    <a:lnTo>
                      <a:pt x="116151" y="18293"/>
                    </a:lnTo>
                    <a:lnTo>
                      <a:pt x="117179" y="20448"/>
                    </a:lnTo>
                    <a:lnTo>
                      <a:pt x="117179" y="21522"/>
                    </a:lnTo>
                    <a:lnTo>
                      <a:pt x="119997" y="31746"/>
                    </a:lnTo>
                    <a:lnTo>
                      <a:pt x="118974" y="34706"/>
                    </a:lnTo>
                    <a:lnTo>
                      <a:pt x="118974" y="40894"/>
                    </a:lnTo>
                    <a:lnTo>
                      <a:pt x="118205" y="46006"/>
                    </a:lnTo>
                    <a:lnTo>
                      <a:pt x="117179" y="46006"/>
                    </a:lnTo>
                    <a:lnTo>
                      <a:pt x="116151" y="50042"/>
                    </a:lnTo>
                    <a:lnTo>
                      <a:pt x="115126" y="50852"/>
                    </a:lnTo>
                    <a:lnTo>
                      <a:pt x="107434" y="65109"/>
                    </a:lnTo>
                    <a:lnTo>
                      <a:pt x="83331" y="90670"/>
                    </a:lnTo>
                    <a:lnTo>
                      <a:pt x="77434" y="93630"/>
                    </a:lnTo>
                    <a:lnTo>
                      <a:pt x="76410"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4" name="Google Shape;844;p51"/>
              <p:cNvSpPr/>
              <p:nvPr/>
            </p:nvSpPr>
            <p:spPr>
              <a:xfrm>
                <a:off x="6680199" y="3507232"/>
                <a:ext cx="39900" cy="48900"/>
              </a:xfrm>
              <a:custGeom>
                <a:rect b="b" l="l" r="r" t="t"/>
                <a:pathLst>
                  <a:path extrusionOk="0" h="120000" w="120000">
                    <a:moveTo>
                      <a:pt x="55030" y="0"/>
                    </a:moveTo>
                    <a:lnTo>
                      <a:pt x="95156" y="13989"/>
                    </a:lnTo>
                    <a:lnTo>
                      <a:pt x="118471" y="29533"/>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5" name="Google Shape;845;p51"/>
              <p:cNvSpPr/>
              <p:nvPr/>
            </p:nvSpPr>
            <p:spPr>
              <a:xfrm>
                <a:off x="6680199" y="3507232"/>
                <a:ext cx="39900" cy="48900"/>
              </a:xfrm>
              <a:custGeom>
                <a:rect b="b" l="l" r="r" t="t"/>
                <a:pathLst>
                  <a:path extrusionOk="0" h="120000" w="120000">
                    <a:moveTo>
                      <a:pt x="55030" y="0"/>
                    </a:moveTo>
                    <a:lnTo>
                      <a:pt x="95156" y="13989"/>
                    </a:lnTo>
                    <a:lnTo>
                      <a:pt x="118471" y="29533"/>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6" name="Google Shape;846;p51"/>
              <p:cNvSpPr/>
              <p:nvPr/>
            </p:nvSpPr>
            <p:spPr>
              <a:xfrm>
                <a:off x="6706613" y="3477514"/>
                <a:ext cx="117600" cy="66300"/>
              </a:xfrm>
              <a:custGeom>
                <a:rect b="b" l="l" r="r" t="t"/>
                <a:pathLst>
                  <a:path extrusionOk="0" h="120000" w="120000">
                    <a:moveTo>
                      <a:pt x="115074" y="0"/>
                    </a:moveTo>
                    <a:lnTo>
                      <a:pt x="119998" y="111476"/>
                    </a:lnTo>
                    <a:lnTo>
                      <a:pt x="106780" y="118385"/>
                    </a:lnTo>
                    <a:lnTo>
                      <a:pt x="95508" y="119998"/>
                    </a:lnTo>
                    <a:lnTo>
                      <a:pt x="75420" y="118385"/>
                    </a:lnTo>
                    <a:lnTo>
                      <a:pt x="9331" y="118385"/>
                    </a:lnTo>
                    <a:lnTo>
                      <a:pt x="0" y="93050"/>
                    </a:lnTo>
                    <a:lnTo>
                      <a:pt x="2462" y="71400"/>
                    </a:lnTo>
                    <a:lnTo>
                      <a:pt x="33304" y="52283"/>
                    </a:lnTo>
                    <a:lnTo>
                      <a:pt x="55334" y="33857"/>
                    </a:lnTo>
                    <a:lnTo>
                      <a:pt x="65573"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7" name="Google Shape;847;p51"/>
              <p:cNvSpPr/>
              <p:nvPr/>
            </p:nvSpPr>
            <p:spPr>
              <a:xfrm>
                <a:off x="7020557" y="32865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3" y="85983"/>
                    </a:lnTo>
                    <a:lnTo>
                      <a:pt x="52148" y="99105"/>
                    </a:lnTo>
                    <a:lnTo>
                      <a:pt x="2805"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8" name="Google Shape;848;p51"/>
              <p:cNvSpPr/>
              <p:nvPr/>
            </p:nvSpPr>
            <p:spPr>
              <a:xfrm>
                <a:off x="7020557" y="32865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3" y="85983"/>
                    </a:lnTo>
                    <a:lnTo>
                      <a:pt x="52148" y="99105"/>
                    </a:lnTo>
                    <a:lnTo>
                      <a:pt x="2805"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9" name="Google Shape;849;p51"/>
              <p:cNvSpPr/>
              <p:nvPr/>
            </p:nvSpPr>
            <p:spPr>
              <a:xfrm>
                <a:off x="6893303" y="35288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50" name="Google Shape;850;p51"/>
              <p:cNvSpPr/>
              <p:nvPr/>
            </p:nvSpPr>
            <p:spPr>
              <a:xfrm>
                <a:off x="6893303" y="35288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51" name="Google Shape;851;p51"/>
              <p:cNvSpPr/>
              <p:nvPr/>
            </p:nvSpPr>
            <p:spPr>
              <a:xfrm>
                <a:off x="6811263" y="3449192"/>
                <a:ext cx="83100" cy="98700"/>
              </a:xfrm>
              <a:custGeom>
                <a:rect b="b" l="l" r="r" t="t"/>
                <a:pathLst>
                  <a:path extrusionOk="0" h="120000" w="120000">
                    <a:moveTo>
                      <a:pt x="82568" y="0"/>
                    </a:moveTo>
                    <a:lnTo>
                      <a:pt x="119998" y="110127"/>
                    </a:lnTo>
                    <a:lnTo>
                      <a:pt x="29174" y="119998"/>
                    </a:lnTo>
                    <a:lnTo>
                      <a:pt x="13211" y="96708"/>
                    </a:lnTo>
                    <a:lnTo>
                      <a:pt x="5503"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52" name="Google Shape;852;p51"/>
              <p:cNvSpPr/>
              <p:nvPr/>
            </p:nvSpPr>
            <p:spPr>
              <a:xfrm>
                <a:off x="6811263" y="3449192"/>
                <a:ext cx="83100" cy="98700"/>
              </a:xfrm>
              <a:custGeom>
                <a:rect b="b" l="l" r="r" t="t"/>
                <a:pathLst>
                  <a:path extrusionOk="0" h="120000" w="120000">
                    <a:moveTo>
                      <a:pt x="82568" y="0"/>
                    </a:moveTo>
                    <a:lnTo>
                      <a:pt x="119998" y="110127"/>
                    </a:lnTo>
                    <a:lnTo>
                      <a:pt x="29174" y="119998"/>
                    </a:lnTo>
                    <a:lnTo>
                      <a:pt x="13211" y="96708"/>
                    </a:lnTo>
                    <a:lnTo>
                      <a:pt x="5503"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53" name="Google Shape;853;p51"/>
              <p:cNvSpPr/>
              <p:nvPr/>
            </p:nvSpPr>
            <p:spPr>
              <a:xfrm>
                <a:off x="6941310" y="3303778"/>
                <a:ext cx="115800" cy="105900"/>
              </a:xfrm>
              <a:custGeom>
                <a:rect b="b" l="l" r="r" t="t"/>
                <a:pathLst>
                  <a:path extrusionOk="0" h="120000" w="120000">
                    <a:moveTo>
                      <a:pt x="96552" y="0"/>
                    </a:moveTo>
                    <a:lnTo>
                      <a:pt x="114070" y="23856"/>
                    </a:lnTo>
                    <a:lnTo>
                      <a:pt x="119998" y="48286"/>
                    </a:lnTo>
                    <a:lnTo>
                      <a:pt x="113543" y="74298"/>
                    </a:lnTo>
                    <a:lnTo>
                      <a:pt x="36356"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54" name="Google Shape;854;p51"/>
              <p:cNvSpPr/>
              <p:nvPr/>
            </p:nvSpPr>
            <p:spPr>
              <a:xfrm>
                <a:off x="6941310" y="3303778"/>
                <a:ext cx="115800" cy="105900"/>
              </a:xfrm>
              <a:custGeom>
                <a:rect b="b" l="l" r="r" t="t"/>
                <a:pathLst>
                  <a:path extrusionOk="0" h="120000" w="120000">
                    <a:moveTo>
                      <a:pt x="96552" y="0"/>
                    </a:moveTo>
                    <a:lnTo>
                      <a:pt x="114070" y="23856"/>
                    </a:lnTo>
                    <a:lnTo>
                      <a:pt x="119998" y="48286"/>
                    </a:lnTo>
                    <a:lnTo>
                      <a:pt x="113543" y="74298"/>
                    </a:lnTo>
                    <a:lnTo>
                      <a:pt x="36356"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55" name="Google Shape;855;p51"/>
              <p:cNvSpPr/>
              <p:nvPr/>
            </p:nvSpPr>
            <p:spPr>
              <a:xfrm>
                <a:off x="7040625" y="3238500"/>
                <a:ext cx="62400" cy="143100"/>
              </a:xfrm>
              <a:custGeom>
                <a:rect b="b" l="l" r="r" t="t"/>
                <a:pathLst>
                  <a:path extrusionOk="0" h="120000" w="120000">
                    <a:moveTo>
                      <a:pt x="64633" y="18863"/>
                    </a:moveTo>
                    <a:lnTo>
                      <a:pt x="49023" y="13641"/>
                    </a:lnTo>
                    <a:lnTo>
                      <a:pt x="57318" y="2770"/>
                    </a:lnTo>
                    <a:lnTo>
                      <a:pt x="94144" y="0"/>
                    </a:lnTo>
                    <a:lnTo>
                      <a:pt x="119998" y="10017"/>
                    </a:lnTo>
                    <a:lnTo>
                      <a:pt x="110729" y="20461"/>
                    </a:lnTo>
                    <a:lnTo>
                      <a:pt x="93169" y="23339"/>
                    </a:lnTo>
                    <a:lnTo>
                      <a:pt x="32440"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56" name="Google Shape;856;p51"/>
              <p:cNvSpPr/>
              <p:nvPr/>
            </p:nvSpPr>
            <p:spPr>
              <a:xfrm>
                <a:off x="7040625" y="3238500"/>
                <a:ext cx="62400" cy="143100"/>
              </a:xfrm>
              <a:custGeom>
                <a:rect b="b" l="l" r="r" t="t"/>
                <a:pathLst>
                  <a:path extrusionOk="0" h="120000" w="120000">
                    <a:moveTo>
                      <a:pt x="64633" y="18863"/>
                    </a:moveTo>
                    <a:lnTo>
                      <a:pt x="49023" y="13641"/>
                    </a:lnTo>
                    <a:lnTo>
                      <a:pt x="57318" y="2770"/>
                    </a:lnTo>
                    <a:lnTo>
                      <a:pt x="94144" y="0"/>
                    </a:lnTo>
                    <a:lnTo>
                      <a:pt x="119998" y="10017"/>
                    </a:lnTo>
                    <a:lnTo>
                      <a:pt x="110729" y="20461"/>
                    </a:lnTo>
                    <a:lnTo>
                      <a:pt x="93169" y="23339"/>
                    </a:lnTo>
                    <a:lnTo>
                      <a:pt x="32440"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57" name="Google Shape;857;p51"/>
              <p:cNvSpPr/>
              <p:nvPr/>
            </p:nvSpPr>
            <p:spPr>
              <a:xfrm>
                <a:off x="7006589" y="3576828"/>
                <a:ext cx="36300" cy="27900"/>
              </a:xfrm>
              <a:custGeom>
                <a:rect b="b" l="l" r="r" t="t"/>
                <a:pathLst>
                  <a:path extrusionOk="0" h="120000" w="120000">
                    <a:moveTo>
                      <a:pt x="0" y="0"/>
                    </a:moveTo>
                    <a:lnTo>
                      <a:pt x="28431" y="14793"/>
                    </a:lnTo>
                    <a:lnTo>
                      <a:pt x="80694" y="58080"/>
                    </a:lnTo>
                    <a:lnTo>
                      <a:pt x="119996" y="119995"/>
                    </a:lnTo>
                    <a:lnTo>
                      <a:pt x="28431" y="37258"/>
                    </a:lnTo>
                    <a:lnTo>
                      <a:pt x="1669"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58" name="Google Shape;858;p51"/>
              <p:cNvSpPr/>
              <p:nvPr/>
            </p:nvSpPr>
            <p:spPr>
              <a:xfrm>
                <a:off x="7006589" y="3576828"/>
                <a:ext cx="36300" cy="27900"/>
              </a:xfrm>
              <a:custGeom>
                <a:rect b="b" l="l" r="r" t="t"/>
                <a:pathLst>
                  <a:path extrusionOk="0" h="120000" w="120000">
                    <a:moveTo>
                      <a:pt x="0" y="0"/>
                    </a:moveTo>
                    <a:lnTo>
                      <a:pt x="28431" y="14793"/>
                    </a:lnTo>
                    <a:lnTo>
                      <a:pt x="80694" y="58080"/>
                    </a:lnTo>
                    <a:lnTo>
                      <a:pt x="119996" y="119995"/>
                    </a:lnTo>
                    <a:lnTo>
                      <a:pt x="28431" y="37258"/>
                    </a:lnTo>
                    <a:lnTo>
                      <a:pt x="1669"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59" name="Google Shape;859;p51"/>
              <p:cNvSpPr/>
              <p:nvPr/>
            </p:nvSpPr>
            <p:spPr>
              <a:xfrm>
                <a:off x="7003285" y="3559555"/>
                <a:ext cx="39900" cy="21600"/>
              </a:xfrm>
              <a:custGeom>
                <a:rect b="b" l="l" r="r" t="t"/>
                <a:pathLst>
                  <a:path extrusionOk="0" h="120000" w="120000">
                    <a:moveTo>
                      <a:pt x="0" y="79761"/>
                    </a:moveTo>
                    <a:lnTo>
                      <a:pt x="54821" y="0"/>
                    </a:lnTo>
                    <a:lnTo>
                      <a:pt x="88174" y="5646"/>
                    </a:lnTo>
                    <a:lnTo>
                      <a:pt x="119996" y="21169"/>
                    </a:lnTo>
                    <a:lnTo>
                      <a:pt x="54821"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60" name="Google Shape;860;p51"/>
              <p:cNvSpPr/>
              <p:nvPr/>
            </p:nvSpPr>
            <p:spPr>
              <a:xfrm>
                <a:off x="7003285" y="3559555"/>
                <a:ext cx="39900" cy="21600"/>
              </a:xfrm>
              <a:custGeom>
                <a:rect b="b" l="l" r="r" t="t"/>
                <a:pathLst>
                  <a:path extrusionOk="0" h="120000" w="120000">
                    <a:moveTo>
                      <a:pt x="0" y="79761"/>
                    </a:moveTo>
                    <a:lnTo>
                      <a:pt x="54821" y="0"/>
                    </a:lnTo>
                    <a:lnTo>
                      <a:pt x="88174" y="5646"/>
                    </a:lnTo>
                    <a:lnTo>
                      <a:pt x="119996" y="21169"/>
                    </a:lnTo>
                    <a:lnTo>
                      <a:pt x="54821"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61" name="Google Shape;861;p51"/>
              <p:cNvCxnSpPr/>
              <p:nvPr/>
            </p:nvCxnSpPr>
            <p:spPr>
              <a:xfrm flipH="1">
                <a:off x="6935592" y="36555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862" name="Google Shape;862;p51"/>
              <p:cNvCxnSpPr/>
              <p:nvPr/>
            </p:nvCxnSpPr>
            <p:spPr>
              <a:xfrm rot="10800000">
                <a:off x="6912360" y="36911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863" name="Google Shape;863;p51"/>
              <p:cNvCxnSpPr/>
              <p:nvPr/>
            </p:nvCxnSpPr>
            <p:spPr>
              <a:xfrm rot="10800000">
                <a:off x="6923967" y="36700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864" name="Google Shape;864;p51"/>
              <p:cNvCxnSpPr/>
              <p:nvPr/>
            </p:nvCxnSpPr>
            <p:spPr>
              <a:xfrm rot="10800000">
                <a:off x="6917222" y="37074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865" name="Google Shape;865;p51"/>
              <p:cNvCxnSpPr/>
              <p:nvPr/>
            </p:nvCxnSpPr>
            <p:spPr>
              <a:xfrm rot="10800000">
                <a:off x="6952232" y="36330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866" name="Google Shape;866;p51"/>
              <p:cNvCxnSpPr/>
              <p:nvPr/>
            </p:nvCxnSpPr>
            <p:spPr>
              <a:xfrm flipH="1">
                <a:off x="6938432" y="36061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867" name="Google Shape;867;p51"/>
              <p:cNvCxnSpPr/>
              <p:nvPr/>
            </p:nvCxnSpPr>
            <p:spPr>
              <a:xfrm flipH="1">
                <a:off x="6927810" y="36431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868" name="Google Shape;868;p51"/>
              <p:cNvCxnSpPr/>
              <p:nvPr/>
            </p:nvCxnSpPr>
            <p:spPr>
              <a:xfrm flipH="1">
                <a:off x="6966282" y="3606546"/>
                <a:ext cx="14400" cy="97500"/>
              </a:xfrm>
              <a:prstGeom prst="straightConnector1">
                <a:avLst/>
              </a:prstGeom>
              <a:noFill/>
              <a:ln cap="flat" cmpd="sng" w="12700">
                <a:solidFill>
                  <a:srgbClr val="804000"/>
                </a:solidFill>
                <a:prstDash val="solid"/>
                <a:round/>
                <a:headEnd len="sm" w="sm" type="none"/>
                <a:tailEnd len="sm" w="sm" type="none"/>
              </a:ln>
            </p:spPr>
          </p:cxnSp>
          <p:sp>
            <p:nvSpPr>
              <p:cNvPr id="869" name="Google Shape;869;p51"/>
              <p:cNvSpPr/>
              <p:nvPr/>
            </p:nvSpPr>
            <p:spPr>
              <a:xfrm>
                <a:off x="6900035" y="3375787"/>
                <a:ext cx="158100" cy="374700"/>
              </a:xfrm>
              <a:custGeom>
                <a:rect b="b" l="l" r="r" t="t"/>
                <a:pathLst>
                  <a:path extrusionOk="0" h="120000" w="120000">
                    <a:moveTo>
                      <a:pt x="119999" y="0"/>
                    </a:moveTo>
                    <a:lnTo>
                      <a:pt x="78423" y="62825"/>
                    </a:lnTo>
                    <a:lnTo>
                      <a:pt x="84983" y="70511"/>
                    </a:lnTo>
                    <a:lnTo>
                      <a:pt x="88263" y="75757"/>
                    </a:lnTo>
                    <a:lnTo>
                      <a:pt x="75820" y="90192"/>
                    </a:lnTo>
                    <a:lnTo>
                      <a:pt x="75144" y="96495"/>
                    </a:lnTo>
                    <a:lnTo>
                      <a:pt x="73312" y="104181"/>
                    </a:lnTo>
                    <a:lnTo>
                      <a:pt x="62700" y="112029"/>
                    </a:lnTo>
                    <a:lnTo>
                      <a:pt x="48809" y="117397"/>
                    </a:lnTo>
                    <a:lnTo>
                      <a:pt x="28457" y="119999"/>
                    </a:lnTo>
                    <a:lnTo>
                      <a:pt x="7620" y="113696"/>
                    </a:lnTo>
                    <a:lnTo>
                      <a:pt x="0" y="106499"/>
                    </a:lnTo>
                    <a:lnTo>
                      <a:pt x="1061" y="98041"/>
                    </a:lnTo>
                    <a:lnTo>
                      <a:pt x="19678" y="88810"/>
                    </a:lnTo>
                    <a:lnTo>
                      <a:pt x="31350" y="80677"/>
                    </a:lnTo>
                    <a:lnTo>
                      <a:pt x="41961" y="71772"/>
                    </a:lnTo>
                    <a:lnTo>
                      <a:pt x="55080" y="68071"/>
                    </a:lnTo>
                    <a:lnTo>
                      <a:pt x="68199" y="63923"/>
                    </a:lnTo>
                    <a:lnTo>
                      <a:pt x="71478" y="67746"/>
                    </a:lnTo>
                    <a:lnTo>
                      <a:pt x="58359" y="70511"/>
                    </a:lnTo>
                    <a:lnTo>
                      <a:pt x="48134" y="74211"/>
                    </a:lnTo>
                    <a:lnTo>
                      <a:pt x="37235" y="82344"/>
                    </a:lnTo>
                    <a:lnTo>
                      <a:pt x="25851" y="90030"/>
                    </a:lnTo>
                    <a:lnTo>
                      <a:pt x="7331" y="99586"/>
                    </a:lnTo>
                    <a:lnTo>
                      <a:pt x="7331" y="105401"/>
                    </a:lnTo>
                    <a:lnTo>
                      <a:pt x="13890" y="111094"/>
                    </a:lnTo>
                    <a:lnTo>
                      <a:pt x="28457" y="116177"/>
                    </a:lnTo>
                    <a:lnTo>
                      <a:pt x="44084" y="114632"/>
                    </a:lnTo>
                    <a:lnTo>
                      <a:pt x="57588" y="110158"/>
                    </a:lnTo>
                    <a:lnTo>
                      <a:pt x="66751" y="102351"/>
                    </a:lnTo>
                    <a:lnTo>
                      <a:pt x="68199" y="95113"/>
                    </a:lnTo>
                    <a:lnTo>
                      <a:pt x="70321" y="88363"/>
                    </a:lnTo>
                    <a:lnTo>
                      <a:pt x="80546" y="76204"/>
                    </a:lnTo>
                    <a:lnTo>
                      <a:pt x="77267" y="71772"/>
                    </a:lnTo>
                    <a:lnTo>
                      <a:pt x="68199" y="60996"/>
                    </a:lnTo>
                    <a:lnTo>
                      <a:pt x="107170"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70" name="Google Shape;870;p51"/>
              <p:cNvSpPr/>
              <p:nvPr/>
            </p:nvSpPr>
            <p:spPr>
              <a:xfrm>
                <a:off x="6881364" y="3255772"/>
                <a:ext cx="159900" cy="80100"/>
              </a:xfrm>
              <a:custGeom>
                <a:rect b="b" l="l" r="r" t="t"/>
                <a:pathLst>
                  <a:path extrusionOk="0" h="120000" w="120000">
                    <a:moveTo>
                      <a:pt x="44641" y="112771"/>
                    </a:moveTo>
                    <a:lnTo>
                      <a:pt x="34530" y="119998"/>
                    </a:lnTo>
                    <a:lnTo>
                      <a:pt x="0" y="32899"/>
                    </a:lnTo>
                    <a:lnTo>
                      <a:pt x="14786" y="13502"/>
                    </a:lnTo>
                    <a:lnTo>
                      <a:pt x="26996" y="1331"/>
                    </a:lnTo>
                    <a:lnTo>
                      <a:pt x="41399" y="0"/>
                    </a:lnTo>
                    <a:lnTo>
                      <a:pt x="57614" y="4183"/>
                    </a:lnTo>
                    <a:lnTo>
                      <a:pt x="76405" y="10079"/>
                    </a:lnTo>
                    <a:lnTo>
                      <a:pt x="101587" y="23010"/>
                    </a:lnTo>
                    <a:lnTo>
                      <a:pt x="119999" y="34421"/>
                    </a:lnTo>
                    <a:lnTo>
                      <a:pt x="114656" y="81964"/>
                    </a:lnTo>
                    <a:lnTo>
                      <a:pt x="81844"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71" name="Google Shape;871;p51"/>
              <p:cNvSpPr/>
              <p:nvPr/>
            </p:nvSpPr>
            <p:spPr>
              <a:xfrm>
                <a:off x="7020557" y="3266313"/>
                <a:ext cx="77100" cy="65700"/>
              </a:xfrm>
              <a:custGeom>
                <a:rect b="b" l="l" r="r" t="t"/>
                <a:pathLst>
                  <a:path extrusionOk="0" h="120000" w="120000">
                    <a:moveTo>
                      <a:pt x="0" y="91967"/>
                    </a:moveTo>
                    <a:lnTo>
                      <a:pt x="5920" y="0"/>
                    </a:lnTo>
                    <a:lnTo>
                      <a:pt x="53684" y="21775"/>
                    </a:lnTo>
                    <a:lnTo>
                      <a:pt x="75986" y="12972"/>
                    </a:lnTo>
                    <a:lnTo>
                      <a:pt x="101444" y="15752"/>
                    </a:lnTo>
                    <a:lnTo>
                      <a:pt x="119998" y="41003"/>
                    </a:lnTo>
                    <a:lnTo>
                      <a:pt x="119998" y="91967"/>
                    </a:lnTo>
                    <a:lnTo>
                      <a:pt x="85657" y="119998"/>
                    </a:lnTo>
                    <a:lnTo>
                      <a:pt x="78354" y="99844"/>
                    </a:lnTo>
                    <a:lnTo>
                      <a:pt x="56644" y="99844"/>
                    </a:lnTo>
                    <a:lnTo>
                      <a:pt x="49145" y="112121"/>
                    </a:lnTo>
                    <a:lnTo>
                      <a:pt x="38684"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72" name="Google Shape;872;p51"/>
              <p:cNvSpPr/>
              <p:nvPr/>
            </p:nvSpPr>
            <p:spPr>
              <a:xfrm>
                <a:off x="6997952" y="3485133"/>
                <a:ext cx="38100" cy="57300"/>
              </a:xfrm>
              <a:custGeom>
                <a:rect b="b" l="l" r="r" t="t"/>
                <a:pathLst>
                  <a:path extrusionOk="0" h="120000" w="120000">
                    <a:moveTo>
                      <a:pt x="4417" y="87731"/>
                    </a:moveTo>
                    <a:lnTo>
                      <a:pt x="0" y="54399"/>
                    </a:lnTo>
                    <a:lnTo>
                      <a:pt x="19665" y="21332"/>
                    </a:lnTo>
                    <a:lnTo>
                      <a:pt x="44145" y="0"/>
                    </a:lnTo>
                    <a:lnTo>
                      <a:pt x="91098"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73" name="Google Shape;873;p51"/>
              <p:cNvSpPr/>
              <p:nvPr/>
            </p:nvSpPr>
            <p:spPr>
              <a:xfrm>
                <a:off x="6997952" y="3485133"/>
                <a:ext cx="38100" cy="57300"/>
              </a:xfrm>
              <a:custGeom>
                <a:rect b="b" l="l" r="r" t="t"/>
                <a:pathLst>
                  <a:path extrusionOk="0" h="120000" w="120000">
                    <a:moveTo>
                      <a:pt x="4417" y="87731"/>
                    </a:moveTo>
                    <a:lnTo>
                      <a:pt x="0" y="54399"/>
                    </a:lnTo>
                    <a:lnTo>
                      <a:pt x="19665" y="21332"/>
                    </a:lnTo>
                    <a:lnTo>
                      <a:pt x="44145" y="0"/>
                    </a:lnTo>
                    <a:lnTo>
                      <a:pt x="91098"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74" name="Google Shape;874;p51"/>
              <p:cNvSpPr/>
              <p:nvPr/>
            </p:nvSpPr>
            <p:spPr>
              <a:xfrm>
                <a:off x="6996554" y="3518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75" name="Google Shape;875;p51"/>
              <p:cNvSpPr/>
              <p:nvPr/>
            </p:nvSpPr>
            <p:spPr>
              <a:xfrm>
                <a:off x="6996554" y="3518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76" name="Google Shape;876;p51"/>
              <p:cNvSpPr/>
              <p:nvPr/>
            </p:nvSpPr>
            <p:spPr>
              <a:xfrm>
                <a:off x="6879840" y="35101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77" name="Google Shape;877;p51"/>
              <p:cNvSpPr/>
              <p:nvPr/>
            </p:nvSpPr>
            <p:spPr>
              <a:xfrm>
                <a:off x="6845806" y="3270631"/>
                <a:ext cx="153300" cy="319799"/>
              </a:xfrm>
              <a:custGeom>
                <a:rect b="b" l="l" r="r" t="t"/>
                <a:pathLst>
                  <a:path extrusionOk="0" h="120000" w="120000">
                    <a:moveTo>
                      <a:pt x="24776" y="2860"/>
                    </a:moveTo>
                    <a:lnTo>
                      <a:pt x="44775" y="0"/>
                    </a:lnTo>
                    <a:lnTo>
                      <a:pt x="61293" y="1620"/>
                    </a:lnTo>
                    <a:lnTo>
                      <a:pt x="73731" y="7580"/>
                    </a:lnTo>
                    <a:lnTo>
                      <a:pt x="82387" y="19261"/>
                    </a:lnTo>
                    <a:lnTo>
                      <a:pt x="90248" y="32610"/>
                    </a:lnTo>
                    <a:lnTo>
                      <a:pt x="98109"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1" y="58021"/>
                    </a:lnTo>
                    <a:lnTo>
                      <a:pt x="0" y="35661"/>
                    </a:lnTo>
                    <a:lnTo>
                      <a:pt x="1890" y="23599"/>
                    </a:lnTo>
                    <a:lnTo>
                      <a:pt x="7562" y="14970"/>
                    </a:lnTo>
                    <a:lnTo>
                      <a:pt x="15821"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78" name="Google Shape;878;p51"/>
              <p:cNvSpPr/>
              <p:nvPr/>
            </p:nvSpPr>
            <p:spPr>
              <a:xfrm>
                <a:off x="6867903" y="33675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2"/>
                    </a:lnTo>
                    <a:lnTo>
                      <a:pt x="102792" y="16991"/>
                    </a:lnTo>
                    <a:lnTo>
                      <a:pt x="108232" y="21996"/>
                    </a:lnTo>
                    <a:lnTo>
                      <a:pt x="112450" y="28452"/>
                    </a:lnTo>
                    <a:lnTo>
                      <a:pt x="117889" y="40833"/>
                    </a:lnTo>
                    <a:lnTo>
                      <a:pt x="119555" y="49791"/>
                    </a:lnTo>
                    <a:lnTo>
                      <a:pt x="119999" y="59275"/>
                    </a:lnTo>
                    <a:lnTo>
                      <a:pt x="118667" y="68232"/>
                    </a:lnTo>
                    <a:lnTo>
                      <a:pt x="115780" y="78243"/>
                    </a:lnTo>
                    <a:lnTo>
                      <a:pt x="109897" y="91151"/>
                    </a:lnTo>
                    <a:lnTo>
                      <a:pt x="101461" y="100636"/>
                    </a:lnTo>
                    <a:lnTo>
                      <a:pt x="92692" y="108013"/>
                    </a:lnTo>
                    <a:lnTo>
                      <a:pt x="82256" y="114072"/>
                    </a:lnTo>
                    <a:lnTo>
                      <a:pt x="73376" y="116970"/>
                    </a:lnTo>
                    <a:lnTo>
                      <a:pt x="66271" y="119473"/>
                    </a:lnTo>
                    <a:lnTo>
                      <a:pt x="55392" y="119998"/>
                    </a:lnTo>
                    <a:lnTo>
                      <a:pt x="46179" y="119076"/>
                    </a:lnTo>
                    <a:lnTo>
                      <a:pt x="36854" y="116574"/>
                    </a:lnTo>
                    <a:lnTo>
                      <a:pt x="30194" y="114993"/>
                    </a:lnTo>
                    <a:lnTo>
                      <a:pt x="22201" y="109066"/>
                    </a:lnTo>
                    <a:lnTo>
                      <a:pt x="15874" y="103533"/>
                    </a:lnTo>
                    <a:lnTo>
                      <a:pt x="8769" y="94182"/>
                    </a:lnTo>
                    <a:lnTo>
                      <a:pt x="2885"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79" name="Google Shape;879;p51"/>
              <p:cNvSpPr/>
              <p:nvPr/>
            </p:nvSpPr>
            <p:spPr>
              <a:xfrm>
                <a:off x="6867903" y="33675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2"/>
                    </a:lnTo>
                    <a:lnTo>
                      <a:pt x="102792" y="16991"/>
                    </a:lnTo>
                    <a:lnTo>
                      <a:pt x="108232" y="21996"/>
                    </a:lnTo>
                    <a:lnTo>
                      <a:pt x="112450" y="28452"/>
                    </a:lnTo>
                    <a:lnTo>
                      <a:pt x="117889" y="40833"/>
                    </a:lnTo>
                    <a:lnTo>
                      <a:pt x="119555" y="49791"/>
                    </a:lnTo>
                    <a:lnTo>
                      <a:pt x="119999" y="59275"/>
                    </a:lnTo>
                    <a:lnTo>
                      <a:pt x="118667" y="68232"/>
                    </a:lnTo>
                    <a:lnTo>
                      <a:pt x="115780" y="78243"/>
                    </a:lnTo>
                    <a:lnTo>
                      <a:pt x="109897" y="91151"/>
                    </a:lnTo>
                    <a:lnTo>
                      <a:pt x="101461" y="100636"/>
                    </a:lnTo>
                    <a:lnTo>
                      <a:pt x="92692" y="108013"/>
                    </a:lnTo>
                    <a:lnTo>
                      <a:pt x="82256" y="114072"/>
                    </a:lnTo>
                    <a:lnTo>
                      <a:pt x="73376" y="116970"/>
                    </a:lnTo>
                    <a:lnTo>
                      <a:pt x="66271" y="119473"/>
                    </a:lnTo>
                    <a:lnTo>
                      <a:pt x="55392" y="119998"/>
                    </a:lnTo>
                    <a:lnTo>
                      <a:pt x="46179" y="119076"/>
                    </a:lnTo>
                    <a:lnTo>
                      <a:pt x="36854" y="116574"/>
                    </a:lnTo>
                    <a:lnTo>
                      <a:pt x="30194" y="114993"/>
                    </a:lnTo>
                    <a:lnTo>
                      <a:pt x="22201" y="109066"/>
                    </a:lnTo>
                    <a:lnTo>
                      <a:pt x="15874" y="103533"/>
                    </a:lnTo>
                    <a:lnTo>
                      <a:pt x="8769" y="94182"/>
                    </a:lnTo>
                    <a:lnTo>
                      <a:pt x="2885"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880" name="Google Shape;880;p51"/>
            <p:cNvGrpSpPr/>
            <p:nvPr/>
          </p:nvGrpSpPr>
          <p:grpSpPr>
            <a:xfrm>
              <a:off x="3208590" y="4881688"/>
              <a:ext cx="434812" cy="511987"/>
              <a:chOff x="3530598" y="4470400"/>
              <a:chExt cx="434812" cy="511987"/>
            </a:xfrm>
          </p:grpSpPr>
          <p:sp>
            <p:nvSpPr>
              <p:cNvPr id="881" name="Google Shape;881;p51"/>
              <p:cNvSpPr/>
              <p:nvPr/>
            </p:nvSpPr>
            <p:spPr>
              <a:xfrm>
                <a:off x="3836414" y="47232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2" name="Google Shape;882;p51"/>
              <p:cNvSpPr/>
              <p:nvPr/>
            </p:nvSpPr>
            <p:spPr>
              <a:xfrm>
                <a:off x="3836414" y="47232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3" name="Google Shape;883;p51"/>
              <p:cNvSpPr/>
              <p:nvPr/>
            </p:nvSpPr>
            <p:spPr>
              <a:xfrm>
                <a:off x="3906010" y="4520692"/>
                <a:ext cx="59400" cy="56700"/>
              </a:xfrm>
              <a:custGeom>
                <a:rect b="b" l="l" r="r" t="t"/>
                <a:pathLst>
                  <a:path extrusionOk="0" h="120000" w="120000">
                    <a:moveTo>
                      <a:pt x="32819" y="119997"/>
                    </a:moveTo>
                    <a:lnTo>
                      <a:pt x="11538" y="55155"/>
                    </a:lnTo>
                    <a:lnTo>
                      <a:pt x="0" y="16412"/>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68"/>
                    </a:lnTo>
                    <a:lnTo>
                      <a:pt x="77434" y="93630"/>
                    </a:lnTo>
                    <a:lnTo>
                      <a:pt x="76408" y="94706"/>
                    </a:lnTo>
                    <a:lnTo>
                      <a:pt x="61793" y="104928"/>
                    </a:lnTo>
                    <a:lnTo>
                      <a:pt x="42563" y="115152"/>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4" name="Google Shape;884;p51"/>
              <p:cNvSpPr/>
              <p:nvPr/>
            </p:nvSpPr>
            <p:spPr>
              <a:xfrm>
                <a:off x="3906010" y="4520692"/>
                <a:ext cx="59400" cy="56700"/>
              </a:xfrm>
              <a:custGeom>
                <a:rect b="b" l="l" r="r" t="t"/>
                <a:pathLst>
                  <a:path extrusionOk="0" h="120000" w="120000">
                    <a:moveTo>
                      <a:pt x="32819" y="119997"/>
                    </a:moveTo>
                    <a:lnTo>
                      <a:pt x="11538" y="55155"/>
                    </a:lnTo>
                    <a:lnTo>
                      <a:pt x="0" y="16412"/>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68"/>
                    </a:lnTo>
                    <a:lnTo>
                      <a:pt x="77434" y="93630"/>
                    </a:lnTo>
                    <a:lnTo>
                      <a:pt x="76408" y="94706"/>
                    </a:lnTo>
                    <a:lnTo>
                      <a:pt x="61793" y="104928"/>
                    </a:lnTo>
                    <a:lnTo>
                      <a:pt x="42563" y="115152"/>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5" name="Google Shape;885;p51"/>
              <p:cNvSpPr/>
              <p:nvPr/>
            </p:nvSpPr>
            <p:spPr>
              <a:xfrm>
                <a:off x="3530598" y="4739132"/>
                <a:ext cx="39900" cy="48900"/>
              </a:xfrm>
              <a:custGeom>
                <a:rect b="b" l="l" r="r" t="t"/>
                <a:pathLst>
                  <a:path extrusionOk="0" h="120000" w="120000">
                    <a:moveTo>
                      <a:pt x="55030" y="0"/>
                    </a:moveTo>
                    <a:lnTo>
                      <a:pt x="95156" y="13987"/>
                    </a:lnTo>
                    <a:lnTo>
                      <a:pt x="118468" y="29531"/>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6" name="Google Shape;886;p51"/>
              <p:cNvSpPr/>
              <p:nvPr/>
            </p:nvSpPr>
            <p:spPr>
              <a:xfrm>
                <a:off x="3530598" y="4739132"/>
                <a:ext cx="39900" cy="48900"/>
              </a:xfrm>
              <a:custGeom>
                <a:rect b="b" l="l" r="r" t="t"/>
                <a:pathLst>
                  <a:path extrusionOk="0" h="120000" w="120000">
                    <a:moveTo>
                      <a:pt x="55030" y="0"/>
                    </a:moveTo>
                    <a:lnTo>
                      <a:pt x="95156" y="13987"/>
                    </a:lnTo>
                    <a:lnTo>
                      <a:pt x="118468" y="29531"/>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7" name="Google Shape;887;p51"/>
              <p:cNvSpPr/>
              <p:nvPr/>
            </p:nvSpPr>
            <p:spPr>
              <a:xfrm>
                <a:off x="3557014" y="47094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48"/>
                    </a:lnTo>
                    <a:lnTo>
                      <a:pt x="2462" y="71400"/>
                    </a:lnTo>
                    <a:lnTo>
                      <a:pt x="33304" y="52283"/>
                    </a:lnTo>
                    <a:lnTo>
                      <a:pt x="55334" y="33857"/>
                    </a:lnTo>
                    <a:lnTo>
                      <a:pt x="65571" y="26945"/>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8" name="Google Shape;888;p51"/>
              <p:cNvSpPr/>
              <p:nvPr/>
            </p:nvSpPr>
            <p:spPr>
              <a:xfrm>
                <a:off x="3870958" y="4518405"/>
                <a:ext cx="81600" cy="88200"/>
              </a:xfrm>
              <a:custGeom>
                <a:rect b="b" l="l" r="r" t="t"/>
                <a:pathLst>
                  <a:path extrusionOk="0" h="120000" w="120000">
                    <a:moveTo>
                      <a:pt x="80559" y="0"/>
                    </a:moveTo>
                    <a:lnTo>
                      <a:pt x="96634" y="2589"/>
                    </a:lnTo>
                    <a:lnTo>
                      <a:pt x="108036" y="11050"/>
                    </a:lnTo>
                    <a:lnTo>
                      <a:pt x="119250" y="26589"/>
                    </a:lnTo>
                    <a:lnTo>
                      <a:pt x="119998" y="41093"/>
                    </a:lnTo>
                    <a:lnTo>
                      <a:pt x="115138" y="52141"/>
                    </a:lnTo>
                    <a:lnTo>
                      <a:pt x="105232" y="62502"/>
                    </a:lnTo>
                    <a:lnTo>
                      <a:pt x="88970" y="74934"/>
                    </a:lnTo>
                    <a:lnTo>
                      <a:pt x="71961" y="85984"/>
                    </a:lnTo>
                    <a:lnTo>
                      <a:pt x="52148" y="99105"/>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9" name="Google Shape;889;p51"/>
              <p:cNvSpPr/>
              <p:nvPr/>
            </p:nvSpPr>
            <p:spPr>
              <a:xfrm>
                <a:off x="3870958" y="4518405"/>
                <a:ext cx="81600" cy="88200"/>
              </a:xfrm>
              <a:custGeom>
                <a:rect b="b" l="l" r="r" t="t"/>
                <a:pathLst>
                  <a:path extrusionOk="0" h="120000" w="120000">
                    <a:moveTo>
                      <a:pt x="80559" y="0"/>
                    </a:moveTo>
                    <a:lnTo>
                      <a:pt x="96634" y="2589"/>
                    </a:lnTo>
                    <a:lnTo>
                      <a:pt x="108036" y="11050"/>
                    </a:lnTo>
                    <a:lnTo>
                      <a:pt x="119250" y="26589"/>
                    </a:lnTo>
                    <a:lnTo>
                      <a:pt x="119998" y="41093"/>
                    </a:lnTo>
                    <a:lnTo>
                      <a:pt x="115138" y="52141"/>
                    </a:lnTo>
                    <a:lnTo>
                      <a:pt x="105232" y="62502"/>
                    </a:lnTo>
                    <a:lnTo>
                      <a:pt x="88970" y="74934"/>
                    </a:lnTo>
                    <a:lnTo>
                      <a:pt x="71961" y="85984"/>
                    </a:lnTo>
                    <a:lnTo>
                      <a:pt x="52148" y="99105"/>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0" name="Google Shape;890;p51"/>
              <p:cNvSpPr/>
              <p:nvPr/>
            </p:nvSpPr>
            <p:spPr>
              <a:xfrm>
                <a:off x="3743705" y="4760721"/>
                <a:ext cx="14400" cy="7200"/>
              </a:xfrm>
              <a:custGeom>
                <a:rect b="b" l="l" r="r" t="t"/>
                <a:pathLst>
                  <a:path extrusionOk="0" h="120000" w="120000">
                    <a:moveTo>
                      <a:pt x="0" y="119983"/>
                    </a:moveTo>
                    <a:lnTo>
                      <a:pt x="28419" y="63157"/>
                    </a:lnTo>
                    <a:lnTo>
                      <a:pt x="28419" y="56842"/>
                    </a:lnTo>
                    <a:lnTo>
                      <a:pt x="64206" y="0"/>
                    </a:lnTo>
                    <a:lnTo>
                      <a:pt x="95782" y="0"/>
                    </a:lnTo>
                    <a:lnTo>
                      <a:pt x="119991" y="8435"/>
                    </a:lnTo>
                    <a:lnTo>
                      <a:pt x="91572" y="8435"/>
                    </a:lnTo>
                    <a:lnTo>
                      <a:pt x="67363" y="16854"/>
                    </a:lnTo>
                    <a:lnTo>
                      <a:pt x="55785" y="3158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1" name="Google Shape;891;p51"/>
              <p:cNvSpPr/>
              <p:nvPr/>
            </p:nvSpPr>
            <p:spPr>
              <a:xfrm>
                <a:off x="3743705" y="4760721"/>
                <a:ext cx="14400" cy="7200"/>
              </a:xfrm>
              <a:custGeom>
                <a:rect b="b" l="l" r="r" t="t"/>
                <a:pathLst>
                  <a:path extrusionOk="0" h="120000" w="120000">
                    <a:moveTo>
                      <a:pt x="0" y="119983"/>
                    </a:moveTo>
                    <a:lnTo>
                      <a:pt x="28419" y="63157"/>
                    </a:lnTo>
                    <a:lnTo>
                      <a:pt x="28419" y="56842"/>
                    </a:lnTo>
                    <a:lnTo>
                      <a:pt x="64206" y="0"/>
                    </a:lnTo>
                    <a:lnTo>
                      <a:pt x="95782" y="0"/>
                    </a:lnTo>
                    <a:lnTo>
                      <a:pt x="119991" y="8435"/>
                    </a:lnTo>
                    <a:lnTo>
                      <a:pt x="91572" y="8435"/>
                    </a:lnTo>
                    <a:lnTo>
                      <a:pt x="67363" y="16854"/>
                    </a:lnTo>
                    <a:lnTo>
                      <a:pt x="55785" y="3158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2" name="Google Shape;892;p51"/>
              <p:cNvSpPr/>
              <p:nvPr/>
            </p:nvSpPr>
            <p:spPr>
              <a:xfrm>
                <a:off x="3661662" y="4681092"/>
                <a:ext cx="83100" cy="98700"/>
              </a:xfrm>
              <a:custGeom>
                <a:rect b="b" l="l" r="r" t="t"/>
                <a:pathLst>
                  <a:path extrusionOk="0" h="120000" w="120000">
                    <a:moveTo>
                      <a:pt x="82567" y="0"/>
                    </a:moveTo>
                    <a:lnTo>
                      <a:pt x="119998" y="110127"/>
                    </a:lnTo>
                    <a:lnTo>
                      <a:pt x="29173" y="119998"/>
                    </a:lnTo>
                    <a:lnTo>
                      <a:pt x="13210" y="96707"/>
                    </a:lnTo>
                    <a:lnTo>
                      <a:pt x="5504"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3" name="Google Shape;893;p51"/>
              <p:cNvSpPr/>
              <p:nvPr/>
            </p:nvSpPr>
            <p:spPr>
              <a:xfrm>
                <a:off x="3661662" y="4681092"/>
                <a:ext cx="83100" cy="98700"/>
              </a:xfrm>
              <a:custGeom>
                <a:rect b="b" l="l" r="r" t="t"/>
                <a:pathLst>
                  <a:path extrusionOk="0" h="120000" w="120000">
                    <a:moveTo>
                      <a:pt x="82567" y="0"/>
                    </a:moveTo>
                    <a:lnTo>
                      <a:pt x="119998" y="110127"/>
                    </a:lnTo>
                    <a:lnTo>
                      <a:pt x="29173" y="119998"/>
                    </a:lnTo>
                    <a:lnTo>
                      <a:pt x="13210" y="96707"/>
                    </a:lnTo>
                    <a:lnTo>
                      <a:pt x="5504"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4" name="Google Shape;894;p51"/>
              <p:cNvSpPr/>
              <p:nvPr/>
            </p:nvSpPr>
            <p:spPr>
              <a:xfrm>
                <a:off x="3791710" y="4535678"/>
                <a:ext cx="115800" cy="105900"/>
              </a:xfrm>
              <a:custGeom>
                <a:rect b="b" l="l" r="r" t="t"/>
                <a:pathLst>
                  <a:path extrusionOk="0" h="120000" w="120000">
                    <a:moveTo>
                      <a:pt x="96552" y="0"/>
                    </a:moveTo>
                    <a:lnTo>
                      <a:pt x="114071" y="23855"/>
                    </a:lnTo>
                    <a:lnTo>
                      <a:pt x="119998" y="48287"/>
                    </a:lnTo>
                    <a:lnTo>
                      <a:pt x="113544" y="74299"/>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5" name="Google Shape;895;p51"/>
              <p:cNvSpPr/>
              <p:nvPr/>
            </p:nvSpPr>
            <p:spPr>
              <a:xfrm>
                <a:off x="3791710" y="4535678"/>
                <a:ext cx="115800" cy="105900"/>
              </a:xfrm>
              <a:custGeom>
                <a:rect b="b" l="l" r="r" t="t"/>
                <a:pathLst>
                  <a:path extrusionOk="0" h="120000" w="120000">
                    <a:moveTo>
                      <a:pt x="96552" y="0"/>
                    </a:moveTo>
                    <a:lnTo>
                      <a:pt x="114071" y="23855"/>
                    </a:lnTo>
                    <a:lnTo>
                      <a:pt x="119998" y="48287"/>
                    </a:lnTo>
                    <a:lnTo>
                      <a:pt x="113544" y="74299"/>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6" name="Google Shape;896;p51"/>
              <p:cNvSpPr/>
              <p:nvPr/>
            </p:nvSpPr>
            <p:spPr>
              <a:xfrm>
                <a:off x="3891025" y="4470400"/>
                <a:ext cx="62400" cy="143100"/>
              </a:xfrm>
              <a:custGeom>
                <a:rect b="b" l="l" r="r" t="t"/>
                <a:pathLst>
                  <a:path extrusionOk="0" h="120000" w="120000">
                    <a:moveTo>
                      <a:pt x="64633" y="18862"/>
                    </a:moveTo>
                    <a:lnTo>
                      <a:pt x="49023" y="13641"/>
                    </a:lnTo>
                    <a:lnTo>
                      <a:pt x="57316" y="2770"/>
                    </a:lnTo>
                    <a:lnTo>
                      <a:pt x="94144" y="0"/>
                    </a:lnTo>
                    <a:lnTo>
                      <a:pt x="119998" y="10017"/>
                    </a:lnTo>
                    <a:lnTo>
                      <a:pt x="110729" y="20461"/>
                    </a:lnTo>
                    <a:lnTo>
                      <a:pt x="93169" y="23339"/>
                    </a:lnTo>
                    <a:lnTo>
                      <a:pt x="32438" y="117120"/>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7" name="Google Shape;897;p51"/>
              <p:cNvSpPr/>
              <p:nvPr/>
            </p:nvSpPr>
            <p:spPr>
              <a:xfrm>
                <a:off x="3891025" y="4470400"/>
                <a:ext cx="62400" cy="143100"/>
              </a:xfrm>
              <a:custGeom>
                <a:rect b="b" l="l" r="r" t="t"/>
                <a:pathLst>
                  <a:path extrusionOk="0" h="120000" w="120000">
                    <a:moveTo>
                      <a:pt x="64633" y="18862"/>
                    </a:moveTo>
                    <a:lnTo>
                      <a:pt x="49023" y="13641"/>
                    </a:lnTo>
                    <a:lnTo>
                      <a:pt x="57316" y="2770"/>
                    </a:lnTo>
                    <a:lnTo>
                      <a:pt x="94144" y="0"/>
                    </a:lnTo>
                    <a:lnTo>
                      <a:pt x="119998" y="10017"/>
                    </a:lnTo>
                    <a:lnTo>
                      <a:pt x="110729" y="20461"/>
                    </a:lnTo>
                    <a:lnTo>
                      <a:pt x="93169" y="23339"/>
                    </a:lnTo>
                    <a:lnTo>
                      <a:pt x="32438" y="117120"/>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8" name="Google Shape;898;p51"/>
              <p:cNvSpPr/>
              <p:nvPr/>
            </p:nvSpPr>
            <p:spPr>
              <a:xfrm>
                <a:off x="3856989" y="4808728"/>
                <a:ext cx="36300" cy="27900"/>
              </a:xfrm>
              <a:custGeom>
                <a:rect b="b" l="l" r="r" t="t"/>
                <a:pathLst>
                  <a:path extrusionOk="0" h="120000" w="120000">
                    <a:moveTo>
                      <a:pt x="0" y="0"/>
                    </a:moveTo>
                    <a:lnTo>
                      <a:pt x="28431" y="14794"/>
                    </a:lnTo>
                    <a:lnTo>
                      <a:pt x="80694" y="58082"/>
                    </a:lnTo>
                    <a:lnTo>
                      <a:pt x="119996" y="119995"/>
                    </a:lnTo>
                    <a:lnTo>
                      <a:pt x="28431" y="37260"/>
                    </a:lnTo>
                    <a:lnTo>
                      <a:pt x="1672" y="3342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9" name="Google Shape;899;p51"/>
              <p:cNvSpPr/>
              <p:nvPr/>
            </p:nvSpPr>
            <p:spPr>
              <a:xfrm>
                <a:off x="3856989" y="4808728"/>
                <a:ext cx="36300" cy="27900"/>
              </a:xfrm>
              <a:custGeom>
                <a:rect b="b" l="l" r="r" t="t"/>
                <a:pathLst>
                  <a:path extrusionOk="0" h="120000" w="120000">
                    <a:moveTo>
                      <a:pt x="0" y="0"/>
                    </a:moveTo>
                    <a:lnTo>
                      <a:pt x="28431" y="14794"/>
                    </a:lnTo>
                    <a:lnTo>
                      <a:pt x="80694" y="58082"/>
                    </a:lnTo>
                    <a:lnTo>
                      <a:pt x="119996" y="119995"/>
                    </a:lnTo>
                    <a:lnTo>
                      <a:pt x="28431" y="37260"/>
                    </a:lnTo>
                    <a:lnTo>
                      <a:pt x="1672" y="3342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00" name="Google Shape;900;p51"/>
              <p:cNvSpPr/>
              <p:nvPr/>
            </p:nvSpPr>
            <p:spPr>
              <a:xfrm>
                <a:off x="3853687" y="4791455"/>
                <a:ext cx="39900" cy="21600"/>
              </a:xfrm>
              <a:custGeom>
                <a:rect b="b" l="l" r="r" t="t"/>
                <a:pathLst>
                  <a:path extrusionOk="0" h="120000" w="120000">
                    <a:moveTo>
                      <a:pt x="0" y="79761"/>
                    </a:moveTo>
                    <a:lnTo>
                      <a:pt x="54822" y="0"/>
                    </a:lnTo>
                    <a:lnTo>
                      <a:pt x="88176" y="5641"/>
                    </a:lnTo>
                    <a:lnTo>
                      <a:pt x="119996" y="21169"/>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01" name="Google Shape;901;p51"/>
              <p:cNvSpPr/>
              <p:nvPr/>
            </p:nvSpPr>
            <p:spPr>
              <a:xfrm>
                <a:off x="3853687" y="4791455"/>
                <a:ext cx="39900" cy="21600"/>
              </a:xfrm>
              <a:custGeom>
                <a:rect b="b" l="l" r="r" t="t"/>
                <a:pathLst>
                  <a:path extrusionOk="0" h="120000" w="120000">
                    <a:moveTo>
                      <a:pt x="0" y="79761"/>
                    </a:moveTo>
                    <a:lnTo>
                      <a:pt x="54822" y="0"/>
                    </a:lnTo>
                    <a:lnTo>
                      <a:pt x="88176" y="5641"/>
                    </a:lnTo>
                    <a:lnTo>
                      <a:pt x="119996" y="21169"/>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902" name="Google Shape;902;p51"/>
              <p:cNvCxnSpPr/>
              <p:nvPr/>
            </p:nvCxnSpPr>
            <p:spPr>
              <a:xfrm flipH="1">
                <a:off x="3785991" y="48874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903" name="Google Shape;903;p51"/>
              <p:cNvCxnSpPr/>
              <p:nvPr/>
            </p:nvCxnSpPr>
            <p:spPr>
              <a:xfrm rot="10800000">
                <a:off x="3762760" y="4923039"/>
                <a:ext cx="65400" cy="2400"/>
              </a:xfrm>
              <a:prstGeom prst="straightConnector1">
                <a:avLst/>
              </a:prstGeom>
              <a:noFill/>
              <a:ln cap="flat" cmpd="sng" w="12700">
                <a:solidFill>
                  <a:srgbClr val="804000"/>
                </a:solidFill>
                <a:prstDash val="solid"/>
                <a:round/>
                <a:headEnd len="sm" w="sm" type="none"/>
                <a:tailEnd len="sm" w="sm" type="none"/>
              </a:ln>
            </p:spPr>
          </p:cxnSp>
          <p:cxnSp>
            <p:nvCxnSpPr>
              <p:cNvPr id="904" name="Google Shape;904;p51"/>
              <p:cNvCxnSpPr/>
              <p:nvPr/>
            </p:nvCxnSpPr>
            <p:spPr>
              <a:xfrm rot="10800000">
                <a:off x="3774367" y="49019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905" name="Google Shape;905;p51"/>
              <p:cNvCxnSpPr/>
              <p:nvPr/>
            </p:nvCxnSpPr>
            <p:spPr>
              <a:xfrm rot="10800000">
                <a:off x="3767621" y="49393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906" name="Google Shape;906;p51"/>
              <p:cNvCxnSpPr/>
              <p:nvPr/>
            </p:nvCxnSpPr>
            <p:spPr>
              <a:xfrm rot="10800000">
                <a:off x="3802632" y="48649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907" name="Google Shape;907;p51"/>
              <p:cNvCxnSpPr/>
              <p:nvPr/>
            </p:nvCxnSpPr>
            <p:spPr>
              <a:xfrm flipH="1">
                <a:off x="3788832" y="48380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908" name="Google Shape;908;p51"/>
              <p:cNvCxnSpPr/>
              <p:nvPr/>
            </p:nvCxnSpPr>
            <p:spPr>
              <a:xfrm flipH="1">
                <a:off x="3778210" y="48750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909" name="Google Shape;909;p51"/>
              <p:cNvCxnSpPr/>
              <p:nvPr/>
            </p:nvCxnSpPr>
            <p:spPr>
              <a:xfrm flipH="1">
                <a:off x="3816680" y="4838446"/>
                <a:ext cx="14400" cy="97500"/>
              </a:xfrm>
              <a:prstGeom prst="straightConnector1">
                <a:avLst/>
              </a:prstGeom>
              <a:noFill/>
              <a:ln cap="flat" cmpd="sng" w="12700">
                <a:solidFill>
                  <a:srgbClr val="804000"/>
                </a:solidFill>
                <a:prstDash val="solid"/>
                <a:round/>
                <a:headEnd len="sm" w="sm" type="none"/>
                <a:tailEnd len="sm" w="sm" type="none"/>
              </a:ln>
            </p:spPr>
          </p:cxnSp>
          <p:sp>
            <p:nvSpPr>
              <p:cNvPr id="910" name="Google Shape;910;p51"/>
              <p:cNvSpPr/>
              <p:nvPr/>
            </p:nvSpPr>
            <p:spPr>
              <a:xfrm>
                <a:off x="3750435" y="46076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5"/>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1" name="Google Shape;911;p51"/>
              <p:cNvSpPr/>
              <p:nvPr/>
            </p:nvSpPr>
            <p:spPr>
              <a:xfrm>
                <a:off x="3731767" y="4487671"/>
                <a:ext cx="159900" cy="80100"/>
              </a:xfrm>
              <a:custGeom>
                <a:rect b="b" l="l" r="r" t="t"/>
                <a:pathLst>
                  <a:path extrusionOk="0" h="120000" w="120000">
                    <a:moveTo>
                      <a:pt x="44642" y="112772"/>
                    </a:moveTo>
                    <a:lnTo>
                      <a:pt x="34530" y="119998"/>
                    </a:lnTo>
                    <a:lnTo>
                      <a:pt x="0" y="32900"/>
                    </a:lnTo>
                    <a:lnTo>
                      <a:pt x="14785" y="13503"/>
                    </a:lnTo>
                    <a:lnTo>
                      <a:pt x="26995" y="1332"/>
                    </a:lnTo>
                    <a:lnTo>
                      <a:pt x="41398" y="0"/>
                    </a:lnTo>
                    <a:lnTo>
                      <a:pt x="57614" y="4183"/>
                    </a:lnTo>
                    <a:lnTo>
                      <a:pt x="76406" y="10080"/>
                    </a:lnTo>
                    <a:lnTo>
                      <a:pt x="101589" y="23012"/>
                    </a:lnTo>
                    <a:lnTo>
                      <a:pt x="119999" y="34422"/>
                    </a:lnTo>
                    <a:lnTo>
                      <a:pt x="114657" y="81964"/>
                    </a:lnTo>
                    <a:lnTo>
                      <a:pt x="81843" y="84817"/>
                    </a:lnTo>
                    <a:lnTo>
                      <a:pt x="62288" y="8843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2" name="Google Shape;912;p51"/>
              <p:cNvSpPr/>
              <p:nvPr/>
            </p:nvSpPr>
            <p:spPr>
              <a:xfrm>
                <a:off x="3870958" y="44982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3" name="Google Shape;913;p51"/>
              <p:cNvSpPr/>
              <p:nvPr/>
            </p:nvSpPr>
            <p:spPr>
              <a:xfrm>
                <a:off x="3848353" y="47170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4" name="Google Shape;914;p51"/>
              <p:cNvSpPr/>
              <p:nvPr/>
            </p:nvSpPr>
            <p:spPr>
              <a:xfrm>
                <a:off x="3848353" y="47170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5" name="Google Shape;915;p51"/>
              <p:cNvSpPr/>
              <p:nvPr/>
            </p:nvSpPr>
            <p:spPr>
              <a:xfrm>
                <a:off x="3846955" y="4750689"/>
                <a:ext cx="26700" cy="27900"/>
              </a:xfrm>
              <a:custGeom>
                <a:rect b="b" l="l" r="r" t="t"/>
                <a:pathLst>
                  <a:path extrusionOk="0" h="120000" w="120000">
                    <a:moveTo>
                      <a:pt x="0" y="109585"/>
                    </a:moveTo>
                    <a:lnTo>
                      <a:pt x="6255" y="37258"/>
                    </a:lnTo>
                    <a:lnTo>
                      <a:pt x="75068" y="0"/>
                    </a:lnTo>
                    <a:lnTo>
                      <a:pt x="119995" y="14241"/>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6" name="Google Shape;916;p51"/>
              <p:cNvSpPr/>
              <p:nvPr/>
            </p:nvSpPr>
            <p:spPr>
              <a:xfrm>
                <a:off x="3846955" y="4750689"/>
                <a:ext cx="26700" cy="27900"/>
              </a:xfrm>
              <a:custGeom>
                <a:rect b="b" l="l" r="r" t="t"/>
                <a:pathLst>
                  <a:path extrusionOk="0" h="120000" w="120000">
                    <a:moveTo>
                      <a:pt x="0" y="109585"/>
                    </a:moveTo>
                    <a:lnTo>
                      <a:pt x="6255" y="37258"/>
                    </a:lnTo>
                    <a:lnTo>
                      <a:pt x="75068" y="0"/>
                    </a:lnTo>
                    <a:lnTo>
                      <a:pt x="119995" y="14241"/>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7" name="Google Shape;917;p51"/>
              <p:cNvSpPr/>
              <p:nvPr/>
            </p:nvSpPr>
            <p:spPr>
              <a:xfrm>
                <a:off x="3730242" y="47420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8" name="Google Shape;918;p51"/>
              <p:cNvSpPr/>
              <p:nvPr/>
            </p:nvSpPr>
            <p:spPr>
              <a:xfrm>
                <a:off x="3696207" y="45025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9" name="Google Shape;919;p51"/>
              <p:cNvSpPr/>
              <p:nvPr/>
            </p:nvSpPr>
            <p:spPr>
              <a:xfrm>
                <a:off x="3718305" y="4599432"/>
                <a:ext cx="137400" cy="115800"/>
              </a:xfrm>
              <a:custGeom>
                <a:rect b="b" l="l" r="r" t="t"/>
                <a:pathLst>
                  <a:path extrusionOk="0" h="120000" w="120000">
                    <a:moveTo>
                      <a:pt x="13875" y="22919"/>
                    </a:moveTo>
                    <a:lnTo>
                      <a:pt x="25975" y="11459"/>
                    </a:lnTo>
                    <a:lnTo>
                      <a:pt x="41516" y="4083"/>
                    </a:lnTo>
                    <a:lnTo>
                      <a:pt x="53727" y="1054"/>
                    </a:lnTo>
                    <a:lnTo>
                      <a:pt x="65050" y="0"/>
                    </a:lnTo>
                    <a:lnTo>
                      <a:pt x="76706" y="1580"/>
                    </a:lnTo>
                    <a:lnTo>
                      <a:pt x="92247" y="8562"/>
                    </a:lnTo>
                    <a:lnTo>
                      <a:pt x="102792" y="16992"/>
                    </a:lnTo>
                    <a:lnTo>
                      <a:pt x="108232" y="21996"/>
                    </a:lnTo>
                    <a:lnTo>
                      <a:pt x="112450" y="28452"/>
                    </a:lnTo>
                    <a:lnTo>
                      <a:pt x="117889" y="40834"/>
                    </a:lnTo>
                    <a:lnTo>
                      <a:pt x="119555" y="49791"/>
                    </a:lnTo>
                    <a:lnTo>
                      <a:pt x="119999" y="59275"/>
                    </a:lnTo>
                    <a:lnTo>
                      <a:pt x="118667" y="68232"/>
                    </a:lnTo>
                    <a:lnTo>
                      <a:pt x="115780" y="78243"/>
                    </a:lnTo>
                    <a:lnTo>
                      <a:pt x="109897" y="91151"/>
                    </a:lnTo>
                    <a:lnTo>
                      <a:pt x="101460" y="100635"/>
                    </a:lnTo>
                    <a:lnTo>
                      <a:pt x="92691" y="108012"/>
                    </a:lnTo>
                    <a:lnTo>
                      <a:pt x="82256" y="114072"/>
                    </a:lnTo>
                    <a:lnTo>
                      <a:pt x="73375" y="116970"/>
                    </a:lnTo>
                    <a:lnTo>
                      <a:pt x="66271" y="119473"/>
                    </a:lnTo>
                    <a:lnTo>
                      <a:pt x="55392" y="119998"/>
                    </a:lnTo>
                    <a:lnTo>
                      <a:pt x="46179" y="119077"/>
                    </a:lnTo>
                    <a:lnTo>
                      <a:pt x="36854" y="116575"/>
                    </a:lnTo>
                    <a:lnTo>
                      <a:pt x="30194" y="114994"/>
                    </a:lnTo>
                    <a:lnTo>
                      <a:pt x="22201" y="109066"/>
                    </a:lnTo>
                    <a:lnTo>
                      <a:pt x="15874" y="103533"/>
                    </a:lnTo>
                    <a:lnTo>
                      <a:pt x="8769" y="94182"/>
                    </a:lnTo>
                    <a:lnTo>
                      <a:pt x="2886"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20" name="Google Shape;920;p51"/>
              <p:cNvSpPr/>
              <p:nvPr/>
            </p:nvSpPr>
            <p:spPr>
              <a:xfrm>
                <a:off x="3718305" y="4599432"/>
                <a:ext cx="137400" cy="115800"/>
              </a:xfrm>
              <a:custGeom>
                <a:rect b="b" l="l" r="r" t="t"/>
                <a:pathLst>
                  <a:path extrusionOk="0" h="120000" w="120000">
                    <a:moveTo>
                      <a:pt x="13875" y="22919"/>
                    </a:moveTo>
                    <a:lnTo>
                      <a:pt x="25975" y="11459"/>
                    </a:lnTo>
                    <a:lnTo>
                      <a:pt x="41516" y="4083"/>
                    </a:lnTo>
                    <a:lnTo>
                      <a:pt x="53727" y="1054"/>
                    </a:lnTo>
                    <a:lnTo>
                      <a:pt x="65050" y="0"/>
                    </a:lnTo>
                    <a:lnTo>
                      <a:pt x="76706" y="1580"/>
                    </a:lnTo>
                    <a:lnTo>
                      <a:pt x="92247" y="8562"/>
                    </a:lnTo>
                    <a:lnTo>
                      <a:pt x="102792" y="16992"/>
                    </a:lnTo>
                    <a:lnTo>
                      <a:pt x="108232" y="21996"/>
                    </a:lnTo>
                    <a:lnTo>
                      <a:pt x="112450" y="28452"/>
                    </a:lnTo>
                    <a:lnTo>
                      <a:pt x="117889" y="40834"/>
                    </a:lnTo>
                    <a:lnTo>
                      <a:pt x="119555" y="49791"/>
                    </a:lnTo>
                    <a:lnTo>
                      <a:pt x="119999" y="59275"/>
                    </a:lnTo>
                    <a:lnTo>
                      <a:pt x="118667" y="68232"/>
                    </a:lnTo>
                    <a:lnTo>
                      <a:pt x="115780" y="78243"/>
                    </a:lnTo>
                    <a:lnTo>
                      <a:pt x="109897" y="91151"/>
                    </a:lnTo>
                    <a:lnTo>
                      <a:pt x="101460" y="100635"/>
                    </a:lnTo>
                    <a:lnTo>
                      <a:pt x="92691" y="108012"/>
                    </a:lnTo>
                    <a:lnTo>
                      <a:pt x="82256" y="114072"/>
                    </a:lnTo>
                    <a:lnTo>
                      <a:pt x="73375" y="116970"/>
                    </a:lnTo>
                    <a:lnTo>
                      <a:pt x="66271" y="119473"/>
                    </a:lnTo>
                    <a:lnTo>
                      <a:pt x="55392" y="119998"/>
                    </a:lnTo>
                    <a:lnTo>
                      <a:pt x="46179" y="119077"/>
                    </a:lnTo>
                    <a:lnTo>
                      <a:pt x="36854" y="116575"/>
                    </a:lnTo>
                    <a:lnTo>
                      <a:pt x="30194" y="114994"/>
                    </a:lnTo>
                    <a:lnTo>
                      <a:pt x="22201" y="109066"/>
                    </a:lnTo>
                    <a:lnTo>
                      <a:pt x="15874" y="103533"/>
                    </a:lnTo>
                    <a:lnTo>
                      <a:pt x="8769" y="94182"/>
                    </a:lnTo>
                    <a:lnTo>
                      <a:pt x="2886"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921" name="Google Shape;921;p51"/>
            <p:cNvGrpSpPr/>
            <p:nvPr/>
          </p:nvGrpSpPr>
          <p:grpSpPr>
            <a:xfrm rot="10516751">
              <a:off x="6108557" y="4881696"/>
              <a:ext cx="434808" cy="511983"/>
              <a:chOff x="6108698" y="4483100"/>
              <a:chExt cx="434812" cy="511987"/>
            </a:xfrm>
          </p:grpSpPr>
          <p:sp>
            <p:nvSpPr>
              <p:cNvPr id="922" name="Google Shape;922;p51"/>
              <p:cNvSpPr/>
              <p:nvPr/>
            </p:nvSpPr>
            <p:spPr>
              <a:xfrm>
                <a:off x="6414514" y="4735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23" name="Google Shape;923;p51"/>
              <p:cNvSpPr/>
              <p:nvPr/>
            </p:nvSpPr>
            <p:spPr>
              <a:xfrm>
                <a:off x="6414514" y="4735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24" name="Google Shape;924;p51"/>
              <p:cNvSpPr/>
              <p:nvPr/>
            </p:nvSpPr>
            <p:spPr>
              <a:xfrm>
                <a:off x="6484110" y="4533392"/>
                <a:ext cx="59400" cy="56700"/>
              </a:xfrm>
              <a:custGeom>
                <a:rect b="b" l="l" r="r" t="t"/>
                <a:pathLst>
                  <a:path extrusionOk="0" h="120000" w="120000">
                    <a:moveTo>
                      <a:pt x="32820" y="119997"/>
                    </a:moveTo>
                    <a:lnTo>
                      <a:pt x="11538" y="55155"/>
                    </a:lnTo>
                    <a:lnTo>
                      <a:pt x="0" y="16412"/>
                    </a:lnTo>
                    <a:lnTo>
                      <a:pt x="15384" y="9147"/>
                    </a:lnTo>
                    <a:lnTo>
                      <a:pt x="34873" y="4304"/>
                    </a:lnTo>
                    <a:lnTo>
                      <a:pt x="54106" y="1076"/>
                    </a:lnTo>
                    <a:lnTo>
                      <a:pt x="81280" y="0"/>
                    </a:lnTo>
                    <a:lnTo>
                      <a:pt x="101538" y="5112"/>
                    </a:lnTo>
                    <a:lnTo>
                      <a:pt x="103589" y="6188"/>
                    </a:lnTo>
                    <a:lnTo>
                      <a:pt x="103589" y="7264"/>
                    </a:lnTo>
                    <a:lnTo>
                      <a:pt x="108461" y="9147"/>
                    </a:lnTo>
                    <a:lnTo>
                      <a:pt x="113331" y="15336"/>
                    </a:lnTo>
                    <a:lnTo>
                      <a:pt x="116153" y="18295"/>
                    </a:lnTo>
                    <a:lnTo>
                      <a:pt x="117179" y="20448"/>
                    </a:lnTo>
                    <a:lnTo>
                      <a:pt x="117179" y="21524"/>
                    </a:lnTo>
                    <a:lnTo>
                      <a:pt x="119997" y="31748"/>
                    </a:lnTo>
                    <a:lnTo>
                      <a:pt x="118976" y="34707"/>
                    </a:lnTo>
                    <a:lnTo>
                      <a:pt x="118976" y="40896"/>
                    </a:lnTo>
                    <a:lnTo>
                      <a:pt x="118209" y="46008"/>
                    </a:lnTo>
                    <a:lnTo>
                      <a:pt x="117179" y="46008"/>
                    </a:lnTo>
                    <a:lnTo>
                      <a:pt x="116153" y="50043"/>
                    </a:lnTo>
                    <a:lnTo>
                      <a:pt x="115128" y="50851"/>
                    </a:lnTo>
                    <a:lnTo>
                      <a:pt x="107433" y="65110"/>
                    </a:lnTo>
                    <a:lnTo>
                      <a:pt x="83333" y="90671"/>
                    </a:lnTo>
                    <a:lnTo>
                      <a:pt x="77435" y="93630"/>
                    </a:lnTo>
                    <a:lnTo>
                      <a:pt x="76410" y="94706"/>
                    </a:lnTo>
                    <a:lnTo>
                      <a:pt x="61794" y="104930"/>
                    </a:lnTo>
                    <a:lnTo>
                      <a:pt x="42564"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25" name="Google Shape;925;p51"/>
              <p:cNvSpPr/>
              <p:nvPr/>
            </p:nvSpPr>
            <p:spPr>
              <a:xfrm>
                <a:off x="6484110" y="4533392"/>
                <a:ext cx="59400" cy="56700"/>
              </a:xfrm>
              <a:custGeom>
                <a:rect b="b" l="l" r="r" t="t"/>
                <a:pathLst>
                  <a:path extrusionOk="0" h="120000" w="120000">
                    <a:moveTo>
                      <a:pt x="32820" y="119997"/>
                    </a:moveTo>
                    <a:lnTo>
                      <a:pt x="11538" y="55155"/>
                    </a:lnTo>
                    <a:lnTo>
                      <a:pt x="0" y="16412"/>
                    </a:lnTo>
                    <a:lnTo>
                      <a:pt x="15384" y="9147"/>
                    </a:lnTo>
                    <a:lnTo>
                      <a:pt x="34873" y="4304"/>
                    </a:lnTo>
                    <a:lnTo>
                      <a:pt x="54106" y="1076"/>
                    </a:lnTo>
                    <a:lnTo>
                      <a:pt x="81280" y="0"/>
                    </a:lnTo>
                    <a:lnTo>
                      <a:pt x="101538" y="5112"/>
                    </a:lnTo>
                    <a:lnTo>
                      <a:pt x="103589" y="6188"/>
                    </a:lnTo>
                    <a:lnTo>
                      <a:pt x="103589" y="7264"/>
                    </a:lnTo>
                    <a:lnTo>
                      <a:pt x="108461" y="9147"/>
                    </a:lnTo>
                    <a:lnTo>
                      <a:pt x="113331" y="15336"/>
                    </a:lnTo>
                    <a:lnTo>
                      <a:pt x="116153" y="18295"/>
                    </a:lnTo>
                    <a:lnTo>
                      <a:pt x="117179" y="20448"/>
                    </a:lnTo>
                    <a:lnTo>
                      <a:pt x="117179" y="21524"/>
                    </a:lnTo>
                    <a:lnTo>
                      <a:pt x="119997" y="31748"/>
                    </a:lnTo>
                    <a:lnTo>
                      <a:pt x="118976" y="34707"/>
                    </a:lnTo>
                    <a:lnTo>
                      <a:pt x="118976" y="40896"/>
                    </a:lnTo>
                    <a:lnTo>
                      <a:pt x="118209" y="46008"/>
                    </a:lnTo>
                    <a:lnTo>
                      <a:pt x="117179" y="46008"/>
                    </a:lnTo>
                    <a:lnTo>
                      <a:pt x="116153" y="50043"/>
                    </a:lnTo>
                    <a:lnTo>
                      <a:pt x="115128" y="50851"/>
                    </a:lnTo>
                    <a:lnTo>
                      <a:pt x="107433" y="65110"/>
                    </a:lnTo>
                    <a:lnTo>
                      <a:pt x="83333" y="90671"/>
                    </a:lnTo>
                    <a:lnTo>
                      <a:pt x="77435" y="93630"/>
                    </a:lnTo>
                    <a:lnTo>
                      <a:pt x="76410" y="94706"/>
                    </a:lnTo>
                    <a:lnTo>
                      <a:pt x="61794" y="104930"/>
                    </a:lnTo>
                    <a:lnTo>
                      <a:pt x="42564"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26" name="Google Shape;926;p51"/>
              <p:cNvSpPr/>
              <p:nvPr/>
            </p:nvSpPr>
            <p:spPr>
              <a:xfrm>
                <a:off x="6108698" y="4751832"/>
                <a:ext cx="39900" cy="48900"/>
              </a:xfrm>
              <a:custGeom>
                <a:rect b="b" l="l" r="r" t="t"/>
                <a:pathLst>
                  <a:path extrusionOk="0" h="120000" w="120000">
                    <a:moveTo>
                      <a:pt x="55029" y="0"/>
                    </a:moveTo>
                    <a:lnTo>
                      <a:pt x="95154" y="13989"/>
                    </a:lnTo>
                    <a:lnTo>
                      <a:pt x="118465" y="29533"/>
                    </a:lnTo>
                    <a:lnTo>
                      <a:pt x="119996" y="85801"/>
                    </a:lnTo>
                    <a:lnTo>
                      <a:pt x="77957" y="115334"/>
                    </a:lnTo>
                    <a:lnTo>
                      <a:pt x="25985"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27" name="Google Shape;927;p51"/>
              <p:cNvSpPr/>
              <p:nvPr/>
            </p:nvSpPr>
            <p:spPr>
              <a:xfrm>
                <a:off x="6108698" y="4751832"/>
                <a:ext cx="39900" cy="48900"/>
              </a:xfrm>
              <a:custGeom>
                <a:rect b="b" l="l" r="r" t="t"/>
                <a:pathLst>
                  <a:path extrusionOk="0" h="120000" w="120000">
                    <a:moveTo>
                      <a:pt x="55029" y="0"/>
                    </a:moveTo>
                    <a:lnTo>
                      <a:pt x="95154" y="13989"/>
                    </a:lnTo>
                    <a:lnTo>
                      <a:pt x="118465" y="29533"/>
                    </a:lnTo>
                    <a:lnTo>
                      <a:pt x="119996" y="85801"/>
                    </a:lnTo>
                    <a:lnTo>
                      <a:pt x="77957" y="115334"/>
                    </a:lnTo>
                    <a:lnTo>
                      <a:pt x="25985"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28" name="Google Shape;928;p51"/>
              <p:cNvSpPr/>
              <p:nvPr/>
            </p:nvSpPr>
            <p:spPr>
              <a:xfrm>
                <a:off x="6135114" y="4722114"/>
                <a:ext cx="117600" cy="66300"/>
              </a:xfrm>
              <a:custGeom>
                <a:rect b="b" l="l" r="r" t="t"/>
                <a:pathLst>
                  <a:path extrusionOk="0" h="120000" w="120000">
                    <a:moveTo>
                      <a:pt x="115074" y="0"/>
                    </a:moveTo>
                    <a:lnTo>
                      <a:pt x="119998" y="111476"/>
                    </a:lnTo>
                    <a:lnTo>
                      <a:pt x="106780" y="118385"/>
                    </a:lnTo>
                    <a:lnTo>
                      <a:pt x="95507" y="119998"/>
                    </a:lnTo>
                    <a:lnTo>
                      <a:pt x="75420" y="118385"/>
                    </a:lnTo>
                    <a:lnTo>
                      <a:pt x="9330" y="118385"/>
                    </a:lnTo>
                    <a:lnTo>
                      <a:pt x="0" y="93050"/>
                    </a:lnTo>
                    <a:lnTo>
                      <a:pt x="2462" y="71400"/>
                    </a:lnTo>
                    <a:lnTo>
                      <a:pt x="33304" y="52283"/>
                    </a:lnTo>
                    <a:lnTo>
                      <a:pt x="55334" y="33857"/>
                    </a:lnTo>
                    <a:lnTo>
                      <a:pt x="65572"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29" name="Google Shape;929;p51"/>
              <p:cNvSpPr/>
              <p:nvPr/>
            </p:nvSpPr>
            <p:spPr>
              <a:xfrm>
                <a:off x="6449058" y="4531105"/>
                <a:ext cx="81600" cy="88200"/>
              </a:xfrm>
              <a:custGeom>
                <a:rect b="b" l="l" r="r" t="t"/>
                <a:pathLst>
                  <a:path extrusionOk="0" h="120000" w="120000">
                    <a:moveTo>
                      <a:pt x="80558"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5"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0" name="Google Shape;930;p51"/>
              <p:cNvSpPr/>
              <p:nvPr/>
            </p:nvSpPr>
            <p:spPr>
              <a:xfrm>
                <a:off x="6449058" y="4531105"/>
                <a:ext cx="81600" cy="88200"/>
              </a:xfrm>
              <a:custGeom>
                <a:rect b="b" l="l" r="r" t="t"/>
                <a:pathLst>
                  <a:path extrusionOk="0" h="120000" w="120000">
                    <a:moveTo>
                      <a:pt x="80558"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5"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1" name="Google Shape;931;p51"/>
              <p:cNvSpPr/>
              <p:nvPr/>
            </p:nvSpPr>
            <p:spPr>
              <a:xfrm>
                <a:off x="6321805" y="47734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2" name="Google Shape;932;p51"/>
              <p:cNvSpPr/>
              <p:nvPr/>
            </p:nvSpPr>
            <p:spPr>
              <a:xfrm>
                <a:off x="6321805" y="47734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3" name="Google Shape;933;p51"/>
              <p:cNvSpPr/>
              <p:nvPr/>
            </p:nvSpPr>
            <p:spPr>
              <a:xfrm>
                <a:off x="6239762" y="4693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4" name="Google Shape;934;p51"/>
              <p:cNvSpPr/>
              <p:nvPr/>
            </p:nvSpPr>
            <p:spPr>
              <a:xfrm>
                <a:off x="6239762" y="4693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5" name="Google Shape;935;p51"/>
              <p:cNvSpPr/>
              <p:nvPr/>
            </p:nvSpPr>
            <p:spPr>
              <a:xfrm>
                <a:off x="6369810" y="4548378"/>
                <a:ext cx="115800" cy="105900"/>
              </a:xfrm>
              <a:custGeom>
                <a:rect b="b" l="l" r="r" t="t"/>
                <a:pathLst>
                  <a:path extrusionOk="0" h="120000" w="120000">
                    <a:moveTo>
                      <a:pt x="96552" y="0"/>
                    </a:moveTo>
                    <a:lnTo>
                      <a:pt x="114070" y="23856"/>
                    </a:lnTo>
                    <a:lnTo>
                      <a:pt x="119998" y="48286"/>
                    </a:lnTo>
                    <a:lnTo>
                      <a:pt x="113543"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6" name="Google Shape;936;p51"/>
              <p:cNvSpPr/>
              <p:nvPr/>
            </p:nvSpPr>
            <p:spPr>
              <a:xfrm>
                <a:off x="6369810" y="4548378"/>
                <a:ext cx="115800" cy="105900"/>
              </a:xfrm>
              <a:custGeom>
                <a:rect b="b" l="l" r="r" t="t"/>
                <a:pathLst>
                  <a:path extrusionOk="0" h="120000" w="120000">
                    <a:moveTo>
                      <a:pt x="96552" y="0"/>
                    </a:moveTo>
                    <a:lnTo>
                      <a:pt x="114070" y="23856"/>
                    </a:lnTo>
                    <a:lnTo>
                      <a:pt x="119998" y="48286"/>
                    </a:lnTo>
                    <a:lnTo>
                      <a:pt x="113543"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7" name="Google Shape;937;p51"/>
              <p:cNvSpPr/>
              <p:nvPr/>
            </p:nvSpPr>
            <p:spPr>
              <a:xfrm>
                <a:off x="6469125" y="4483100"/>
                <a:ext cx="62400" cy="143100"/>
              </a:xfrm>
              <a:custGeom>
                <a:rect b="b" l="l" r="r" t="t"/>
                <a:pathLst>
                  <a:path extrusionOk="0" h="120000" w="120000">
                    <a:moveTo>
                      <a:pt x="64633" y="18863"/>
                    </a:moveTo>
                    <a:lnTo>
                      <a:pt x="49025" y="13641"/>
                    </a:lnTo>
                    <a:lnTo>
                      <a:pt x="57316" y="2770"/>
                    </a:lnTo>
                    <a:lnTo>
                      <a:pt x="94142" y="0"/>
                    </a:lnTo>
                    <a:lnTo>
                      <a:pt x="119998" y="10017"/>
                    </a:lnTo>
                    <a:lnTo>
                      <a:pt x="110733" y="20461"/>
                    </a:lnTo>
                    <a:lnTo>
                      <a:pt x="93171" y="23339"/>
                    </a:lnTo>
                    <a:lnTo>
                      <a:pt x="32438" y="117122"/>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8" name="Google Shape;938;p51"/>
              <p:cNvSpPr/>
              <p:nvPr/>
            </p:nvSpPr>
            <p:spPr>
              <a:xfrm>
                <a:off x="6469125" y="4483100"/>
                <a:ext cx="62400" cy="143100"/>
              </a:xfrm>
              <a:custGeom>
                <a:rect b="b" l="l" r="r" t="t"/>
                <a:pathLst>
                  <a:path extrusionOk="0" h="120000" w="120000">
                    <a:moveTo>
                      <a:pt x="64633" y="18863"/>
                    </a:moveTo>
                    <a:lnTo>
                      <a:pt x="49025" y="13641"/>
                    </a:lnTo>
                    <a:lnTo>
                      <a:pt x="57316" y="2770"/>
                    </a:lnTo>
                    <a:lnTo>
                      <a:pt x="94142" y="0"/>
                    </a:lnTo>
                    <a:lnTo>
                      <a:pt x="119998" y="10017"/>
                    </a:lnTo>
                    <a:lnTo>
                      <a:pt x="110733" y="20461"/>
                    </a:lnTo>
                    <a:lnTo>
                      <a:pt x="93171" y="23339"/>
                    </a:lnTo>
                    <a:lnTo>
                      <a:pt x="32438" y="117122"/>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9" name="Google Shape;939;p51"/>
              <p:cNvSpPr/>
              <p:nvPr/>
            </p:nvSpPr>
            <p:spPr>
              <a:xfrm>
                <a:off x="6435089" y="4821428"/>
                <a:ext cx="36300" cy="27900"/>
              </a:xfrm>
              <a:custGeom>
                <a:rect b="b" l="l" r="r" t="t"/>
                <a:pathLst>
                  <a:path extrusionOk="0" h="120000" w="120000">
                    <a:moveTo>
                      <a:pt x="0" y="0"/>
                    </a:moveTo>
                    <a:lnTo>
                      <a:pt x="28428" y="14793"/>
                    </a:lnTo>
                    <a:lnTo>
                      <a:pt x="80693" y="58080"/>
                    </a:lnTo>
                    <a:lnTo>
                      <a:pt x="119996" y="119995"/>
                    </a:lnTo>
                    <a:lnTo>
                      <a:pt x="28428" y="37258"/>
                    </a:lnTo>
                    <a:lnTo>
                      <a:pt x="1669"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40" name="Google Shape;940;p51"/>
              <p:cNvSpPr/>
              <p:nvPr/>
            </p:nvSpPr>
            <p:spPr>
              <a:xfrm>
                <a:off x="6435089" y="4821428"/>
                <a:ext cx="36300" cy="27900"/>
              </a:xfrm>
              <a:custGeom>
                <a:rect b="b" l="l" r="r" t="t"/>
                <a:pathLst>
                  <a:path extrusionOk="0" h="120000" w="120000">
                    <a:moveTo>
                      <a:pt x="0" y="0"/>
                    </a:moveTo>
                    <a:lnTo>
                      <a:pt x="28428" y="14793"/>
                    </a:lnTo>
                    <a:lnTo>
                      <a:pt x="80693" y="58080"/>
                    </a:lnTo>
                    <a:lnTo>
                      <a:pt x="119996" y="119995"/>
                    </a:lnTo>
                    <a:lnTo>
                      <a:pt x="28428" y="37258"/>
                    </a:lnTo>
                    <a:lnTo>
                      <a:pt x="1669"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41" name="Google Shape;941;p51"/>
              <p:cNvSpPr/>
              <p:nvPr/>
            </p:nvSpPr>
            <p:spPr>
              <a:xfrm>
                <a:off x="6431787" y="4804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42" name="Google Shape;942;p51"/>
              <p:cNvSpPr/>
              <p:nvPr/>
            </p:nvSpPr>
            <p:spPr>
              <a:xfrm>
                <a:off x="6431787" y="4804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943" name="Google Shape;943;p51"/>
              <p:cNvCxnSpPr/>
              <p:nvPr/>
            </p:nvCxnSpPr>
            <p:spPr>
              <a:xfrm flipH="1">
                <a:off x="6364092" y="4900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944" name="Google Shape;944;p51"/>
              <p:cNvCxnSpPr/>
              <p:nvPr/>
            </p:nvCxnSpPr>
            <p:spPr>
              <a:xfrm rot="10800000">
                <a:off x="6340860" y="4935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945" name="Google Shape;945;p51"/>
              <p:cNvCxnSpPr/>
              <p:nvPr/>
            </p:nvCxnSpPr>
            <p:spPr>
              <a:xfrm rot="10800000">
                <a:off x="6352469" y="4914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946" name="Google Shape;946;p51"/>
              <p:cNvCxnSpPr/>
              <p:nvPr/>
            </p:nvCxnSpPr>
            <p:spPr>
              <a:xfrm rot="10800000">
                <a:off x="6345723" y="4952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947" name="Google Shape;947;p51"/>
              <p:cNvCxnSpPr/>
              <p:nvPr/>
            </p:nvCxnSpPr>
            <p:spPr>
              <a:xfrm rot="10800000">
                <a:off x="6380733" y="4877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948" name="Google Shape;948;p51"/>
              <p:cNvCxnSpPr/>
              <p:nvPr/>
            </p:nvCxnSpPr>
            <p:spPr>
              <a:xfrm flipH="1">
                <a:off x="6366932" y="4850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949" name="Google Shape;949;p51"/>
              <p:cNvCxnSpPr/>
              <p:nvPr/>
            </p:nvCxnSpPr>
            <p:spPr>
              <a:xfrm flipH="1">
                <a:off x="6356312" y="4887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950" name="Google Shape;950;p51"/>
              <p:cNvCxnSpPr/>
              <p:nvPr/>
            </p:nvCxnSpPr>
            <p:spPr>
              <a:xfrm flipH="1">
                <a:off x="6394782" y="4851146"/>
                <a:ext cx="14400" cy="97500"/>
              </a:xfrm>
              <a:prstGeom prst="straightConnector1">
                <a:avLst/>
              </a:prstGeom>
              <a:noFill/>
              <a:ln cap="flat" cmpd="sng" w="12700">
                <a:solidFill>
                  <a:srgbClr val="804000"/>
                </a:solidFill>
                <a:prstDash val="solid"/>
                <a:round/>
                <a:headEnd len="sm" w="sm" type="none"/>
                <a:tailEnd len="sm" w="sm" type="none"/>
              </a:ln>
            </p:spPr>
          </p:cxnSp>
          <p:sp>
            <p:nvSpPr>
              <p:cNvPr id="951" name="Google Shape;951;p51"/>
              <p:cNvSpPr/>
              <p:nvPr/>
            </p:nvSpPr>
            <p:spPr>
              <a:xfrm>
                <a:off x="6328535" y="4620387"/>
                <a:ext cx="158100" cy="374700"/>
              </a:xfrm>
              <a:custGeom>
                <a:rect b="b" l="l" r="r" t="t"/>
                <a:pathLst>
                  <a:path extrusionOk="0" h="120000" w="120000">
                    <a:moveTo>
                      <a:pt x="119999" y="0"/>
                    </a:moveTo>
                    <a:lnTo>
                      <a:pt x="78423" y="62825"/>
                    </a:lnTo>
                    <a:lnTo>
                      <a:pt x="84983" y="70511"/>
                    </a:lnTo>
                    <a:lnTo>
                      <a:pt x="88263" y="75757"/>
                    </a:lnTo>
                    <a:lnTo>
                      <a:pt x="75820"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5"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70"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52" name="Google Shape;952;p51"/>
              <p:cNvSpPr/>
              <p:nvPr/>
            </p:nvSpPr>
            <p:spPr>
              <a:xfrm>
                <a:off x="6309867" y="4500371"/>
                <a:ext cx="159900" cy="80100"/>
              </a:xfrm>
              <a:custGeom>
                <a:rect b="b" l="l" r="r" t="t"/>
                <a:pathLst>
                  <a:path extrusionOk="0" h="120000" w="120000">
                    <a:moveTo>
                      <a:pt x="44641" y="112770"/>
                    </a:moveTo>
                    <a:lnTo>
                      <a:pt x="34530" y="119998"/>
                    </a:lnTo>
                    <a:lnTo>
                      <a:pt x="0" y="32899"/>
                    </a:lnTo>
                    <a:lnTo>
                      <a:pt x="14785" y="13500"/>
                    </a:lnTo>
                    <a:lnTo>
                      <a:pt x="26995" y="1329"/>
                    </a:lnTo>
                    <a:lnTo>
                      <a:pt x="41398" y="0"/>
                    </a:lnTo>
                    <a:lnTo>
                      <a:pt x="57614" y="4183"/>
                    </a:lnTo>
                    <a:lnTo>
                      <a:pt x="76406" y="10079"/>
                    </a:lnTo>
                    <a:lnTo>
                      <a:pt x="101588" y="23009"/>
                    </a:lnTo>
                    <a:lnTo>
                      <a:pt x="119999" y="34421"/>
                    </a:lnTo>
                    <a:lnTo>
                      <a:pt x="114656" y="81964"/>
                    </a:lnTo>
                    <a:lnTo>
                      <a:pt x="81843" y="84815"/>
                    </a:lnTo>
                    <a:lnTo>
                      <a:pt x="62288" y="8842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53" name="Google Shape;953;p51"/>
              <p:cNvSpPr/>
              <p:nvPr/>
            </p:nvSpPr>
            <p:spPr>
              <a:xfrm>
                <a:off x="6449058" y="45109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8" y="119998"/>
                    </a:lnTo>
                    <a:lnTo>
                      <a:pt x="78354" y="99844"/>
                    </a:lnTo>
                    <a:lnTo>
                      <a:pt x="56645"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54" name="Google Shape;954;p51"/>
              <p:cNvSpPr/>
              <p:nvPr/>
            </p:nvSpPr>
            <p:spPr>
              <a:xfrm>
                <a:off x="6426453" y="4729733"/>
                <a:ext cx="38100" cy="57300"/>
              </a:xfrm>
              <a:custGeom>
                <a:rect b="b" l="l" r="r" t="t"/>
                <a:pathLst>
                  <a:path extrusionOk="0" h="120000" w="120000">
                    <a:moveTo>
                      <a:pt x="4414" y="87731"/>
                    </a:moveTo>
                    <a:lnTo>
                      <a:pt x="0" y="54399"/>
                    </a:lnTo>
                    <a:lnTo>
                      <a:pt x="19665" y="21332"/>
                    </a:lnTo>
                    <a:lnTo>
                      <a:pt x="44145" y="0"/>
                    </a:lnTo>
                    <a:lnTo>
                      <a:pt x="91101" y="3197"/>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55" name="Google Shape;955;p51"/>
              <p:cNvSpPr/>
              <p:nvPr/>
            </p:nvSpPr>
            <p:spPr>
              <a:xfrm>
                <a:off x="6426453" y="4729733"/>
                <a:ext cx="38100" cy="57300"/>
              </a:xfrm>
              <a:custGeom>
                <a:rect b="b" l="l" r="r" t="t"/>
                <a:pathLst>
                  <a:path extrusionOk="0" h="120000" w="120000">
                    <a:moveTo>
                      <a:pt x="4414" y="87731"/>
                    </a:moveTo>
                    <a:lnTo>
                      <a:pt x="0" y="54399"/>
                    </a:lnTo>
                    <a:lnTo>
                      <a:pt x="19665" y="21332"/>
                    </a:lnTo>
                    <a:lnTo>
                      <a:pt x="44145" y="0"/>
                    </a:lnTo>
                    <a:lnTo>
                      <a:pt x="91101" y="3197"/>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56" name="Google Shape;956;p51"/>
              <p:cNvSpPr/>
              <p:nvPr/>
            </p:nvSpPr>
            <p:spPr>
              <a:xfrm>
                <a:off x="6425057" y="4763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57" name="Google Shape;957;p51"/>
              <p:cNvSpPr/>
              <p:nvPr/>
            </p:nvSpPr>
            <p:spPr>
              <a:xfrm>
                <a:off x="6425057" y="4763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58" name="Google Shape;958;p51"/>
              <p:cNvSpPr/>
              <p:nvPr/>
            </p:nvSpPr>
            <p:spPr>
              <a:xfrm>
                <a:off x="6308342" y="47547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59" name="Google Shape;959;p51"/>
              <p:cNvSpPr/>
              <p:nvPr/>
            </p:nvSpPr>
            <p:spPr>
              <a:xfrm>
                <a:off x="6274307" y="4515230"/>
                <a:ext cx="153300" cy="319800"/>
              </a:xfrm>
              <a:custGeom>
                <a:rect b="b" l="l" r="r" t="t"/>
                <a:pathLst>
                  <a:path extrusionOk="0" h="120000" w="120000">
                    <a:moveTo>
                      <a:pt x="24775" y="2860"/>
                    </a:moveTo>
                    <a:lnTo>
                      <a:pt x="44775" y="0"/>
                    </a:lnTo>
                    <a:lnTo>
                      <a:pt x="61293" y="1620"/>
                    </a:lnTo>
                    <a:lnTo>
                      <a:pt x="73731"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60" name="Google Shape;960;p51"/>
              <p:cNvSpPr/>
              <p:nvPr/>
            </p:nvSpPr>
            <p:spPr>
              <a:xfrm>
                <a:off x="6296405" y="46121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1" y="100635"/>
                    </a:lnTo>
                    <a:lnTo>
                      <a:pt x="92691" y="108012"/>
                    </a:lnTo>
                    <a:lnTo>
                      <a:pt x="82256" y="114071"/>
                    </a:lnTo>
                    <a:lnTo>
                      <a:pt x="73376"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61" name="Google Shape;961;p51"/>
              <p:cNvSpPr/>
              <p:nvPr/>
            </p:nvSpPr>
            <p:spPr>
              <a:xfrm>
                <a:off x="6296405" y="46121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1" y="100635"/>
                    </a:lnTo>
                    <a:lnTo>
                      <a:pt x="92691" y="108012"/>
                    </a:lnTo>
                    <a:lnTo>
                      <a:pt x="82256" y="114071"/>
                    </a:lnTo>
                    <a:lnTo>
                      <a:pt x="73376"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962" name="Google Shape;962;p51"/>
            <p:cNvSpPr/>
            <p:nvPr/>
          </p:nvSpPr>
          <p:spPr>
            <a:xfrm>
              <a:off x="4616448" y="1210890"/>
              <a:ext cx="84600" cy="84600"/>
            </a:xfrm>
            <a:prstGeom prst="ellipse">
              <a:avLst/>
            </a:pr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963" name="Google Shape;963;p51"/>
            <p:cNvCxnSpPr/>
            <p:nvPr/>
          </p:nvCxnSpPr>
          <p:spPr>
            <a:xfrm flipH="1" rot="10800000">
              <a:off x="4022200" y="4999187"/>
              <a:ext cx="1505700" cy="13800"/>
            </a:xfrm>
            <a:prstGeom prst="straightConnector1">
              <a:avLst/>
            </a:prstGeom>
            <a:noFill/>
            <a:ln cap="flat" cmpd="sng" w="38100">
              <a:solidFill>
                <a:schemeClr val="dk2"/>
              </a:solidFill>
              <a:prstDash val="solid"/>
              <a:round/>
              <a:headEnd len="sm" w="sm" type="none"/>
              <a:tailEnd len="lg" w="lg" type="triangle"/>
            </a:ln>
          </p:spPr>
        </p:cxnSp>
        <p:cxnSp>
          <p:nvCxnSpPr>
            <p:cNvPr id="964" name="Google Shape;964;p51"/>
            <p:cNvCxnSpPr/>
            <p:nvPr/>
          </p:nvCxnSpPr>
          <p:spPr>
            <a:xfrm flipH="1">
              <a:off x="4022187" y="5196525"/>
              <a:ext cx="1793100" cy="13800"/>
            </a:xfrm>
            <a:prstGeom prst="straightConnector1">
              <a:avLst/>
            </a:prstGeom>
            <a:noFill/>
            <a:ln cap="flat" cmpd="sng" w="38100">
              <a:solidFill>
                <a:schemeClr val="dk2"/>
              </a:solidFill>
              <a:prstDash val="solid"/>
              <a:round/>
              <a:headEnd len="sm" w="sm" type="none"/>
              <a:tailEnd len="lg" w="lg" type="triangle"/>
            </a:ln>
          </p:spPr>
        </p:cxnSp>
        <p:sp>
          <p:nvSpPr>
            <p:cNvPr id="965" name="Google Shape;965;p51"/>
            <p:cNvSpPr txBox="1"/>
            <p:nvPr/>
          </p:nvSpPr>
          <p:spPr>
            <a:xfrm>
              <a:off x="6170100" y="857250"/>
              <a:ext cx="2669400" cy="242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US" sz="1800">
                  <a:solidFill>
                    <a:schemeClr val="lt1"/>
                  </a:solidFill>
                  <a:latin typeface="Arial"/>
                  <a:ea typeface="Arial"/>
                  <a:cs typeface="Arial"/>
                  <a:sym typeface="Arial"/>
                </a:rPr>
                <a:t>.</a:t>
              </a:r>
              <a:endParaRPr/>
            </a:p>
          </p:txBody>
        </p:sp>
        <p:cxnSp>
          <p:nvCxnSpPr>
            <p:cNvPr id="966" name="Google Shape;966;p51"/>
            <p:cNvCxnSpPr/>
            <p:nvPr/>
          </p:nvCxnSpPr>
          <p:spPr>
            <a:xfrm>
              <a:off x="4844875" y="3756237"/>
              <a:ext cx="660600" cy="687300"/>
            </a:xfrm>
            <a:prstGeom prst="straightConnector1">
              <a:avLst/>
            </a:prstGeom>
            <a:noFill/>
            <a:ln cap="flat" cmpd="sng" w="38100">
              <a:solidFill>
                <a:schemeClr val="dk2"/>
              </a:solidFill>
              <a:prstDash val="solid"/>
              <a:round/>
              <a:headEnd len="sm" w="sm" type="none"/>
              <a:tailEnd len="lg" w="lg" type="triangle"/>
            </a:ln>
          </p:spPr>
        </p:cxnSp>
        <p:cxnSp>
          <p:nvCxnSpPr>
            <p:cNvPr id="967" name="Google Shape;967;p51"/>
            <p:cNvCxnSpPr/>
            <p:nvPr/>
          </p:nvCxnSpPr>
          <p:spPr>
            <a:xfrm flipH="1" rot="10800000">
              <a:off x="2091000" y="3757962"/>
              <a:ext cx="3382800" cy="18300"/>
            </a:xfrm>
            <a:prstGeom prst="straightConnector1">
              <a:avLst/>
            </a:prstGeom>
            <a:noFill/>
            <a:ln cap="flat" cmpd="sng" w="38100">
              <a:solidFill>
                <a:schemeClr val="dk2"/>
              </a:solidFill>
              <a:prstDash val="solid"/>
              <a:round/>
              <a:headEnd len="sm" w="sm" type="none"/>
              <a:tailEnd len="sm" w="sm" type="none"/>
            </a:ln>
          </p:spPr>
        </p:cxnSp>
        <p:cxnSp>
          <p:nvCxnSpPr>
            <p:cNvPr id="968" name="Google Shape;968;p51"/>
            <p:cNvCxnSpPr/>
            <p:nvPr/>
          </p:nvCxnSpPr>
          <p:spPr>
            <a:xfrm flipH="1">
              <a:off x="3937325" y="3807475"/>
              <a:ext cx="3630000" cy="153600"/>
            </a:xfrm>
            <a:prstGeom prst="straightConnector1">
              <a:avLst/>
            </a:prstGeom>
            <a:noFill/>
            <a:ln cap="flat" cmpd="sng" w="38100">
              <a:solidFill>
                <a:schemeClr val="dk2"/>
              </a:solidFill>
              <a:prstDash val="solid"/>
              <a:round/>
              <a:headEnd len="sm" w="sm" type="none"/>
              <a:tailEnd len="lg" w="lg" type="triangle"/>
            </a:ln>
          </p:spPr>
        </p:cxnSp>
        <p:cxnSp>
          <p:nvCxnSpPr>
            <p:cNvPr id="969" name="Google Shape;969;p51"/>
            <p:cNvCxnSpPr/>
            <p:nvPr/>
          </p:nvCxnSpPr>
          <p:spPr>
            <a:xfrm>
              <a:off x="5473800" y="3588712"/>
              <a:ext cx="0" cy="405900"/>
            </a:xfrm>
            <a:prstGeom prst="straightConnector1">
              <a:avLst/>
            </a:prstGeom>
            <a:noFill/>
            <a:ln cap="flat" cmpd="sng" w="38100">
              <a:solidFill>
                <a:schemeClr val="dk2"/>
              </a:solidFill>
              <a:prstDash val="solid"/>
              <a:round/>
              <a:headEnd len="sm" w="sm" type="none"/>
              <a:tailEnd len="sm" w="sm" type="none"/>
            </a:ln>
          </p:spPr>
        </p:cxnSp>
        <p:sp>
          <p:nvSpPr>
            <p:cNvPr id="970" name="Google Shape;970;p51"/>
            <p:cNvSpPr/>
            <p:nvPr/>
          </p:nvSpPr>
          <p:spPr>
            <a:xfrm flipH="1">
              <a:off x="2935377" y="1357508"/>
              <a:ext cx="3696325" cy="1029300"/>
            </a:xfrm>
            <a:custGeom>
              <a:rect b="b" l="l" r="r" t="t"/>
              <a:pathLst>
                <a:path extrusionOk="0" h="41172" w="147853">
                  <a:moveTo>
                    <a:pt x="63764" y="13335"/>
                  </a:moveTo>
                  <a:cubicBezTo>
                    <a:pt x="54405" y="17941"/>
                    <a:pt x="16971" y="39362"/>
                    <a:pt x="7613" y="40971"/>
                  </a:cubicBezTo>
                  <a:cubicBezTo>
                    <a:pt x="-1745" y="42579"/>
                    <a:pt x="-3207" y="29784"/>
                    <a:pt x="7613" y="22985"/>
                  </a:cubicBezTo>
                  <a:cubicBezTo>
                    <a:pt x="18433" y="16185"/>
                    <a:pt x="50457" y="-1215"/>
                    <a:pt x="72538" y="174"/>
                  </a:cubicBezTo>
                  <a:cubicBezTo>
                    <a:pt x="94618" y="1563"/>
                    <a:pt x="127664" y="25105"/>
                    <a:pt x="140094" y="31320"/>
                  </a:cubicBezTo>
                  <a:cubicBezTo>
                    <a:pt x="152523" y="37534"/>
                    <a:pt x="145943" y="36438"/>
                    <a:pt x="147113" y="37462"/>
                  </a:cubicBezTo>
                </a:path>
              </a:pathLst>
            </a:cu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71" name="Google Shape;971;p51"/>
            <p:cNvCxnSpPr/>
            <p:nvPr/>
          </p:nvCxnSpPr>
          <p:spPr>
            <a:xfrm>
              <a:off x="2983125" y="2217375"/>
              <a:ext cx="932100" cy="1699800"/>
            </a:xfrm>
            <a:prstGeom prst="straightConnector1">
              <a:avLst/>
            </a:prstGeom>
            <a:noFill/>
            <a:ln cap="flat" cmpd="sng" w="38100">
              <a:solidFill>
                <a:srgbClr val="1155CC"/>
              </a:solidFill>
              <a:prstDash val="dash"/>
              <a:round/>
              <a:headEnd len="sm" w="sm" type="none"/>
              <a:tailEnd len="lg" w="lg" type="oval"/>
            </a:ln>
          </p:spPr>
        </p:cxnSp>
      </p:grpSp>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52"/>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77" name="Google Shape;977;p52"/>
          <p:cNvCxnSpPr/>
          <p:nvPr/>
        </p:nvCxnSpPr>
        <p:spPr>
          <a:xfrm flipH="1">
            <a:off x="8839500" y="870000"/>
            <a:ext cx="7800" cy="4999200"/>
          </a:xfrm>
          <a:prstGeom prst="straightConnector1">
            <a:avLst/>
          </a:prstGeom>
          <a:noFill/>
          <a:ln cap="flat" cmpd="sng" w="38100">
            <a:solidFill>
              <a:srgbClr val="FFFF00"/>
            </a:solidFill>
            <a:prstDash val="dash"/>
            <a:round/>
            <a:headEnd len="sm" w="sm" type="none"/>
            <a:tailEnd len="sm" w="sm" type="none"/>
          </a:ln>
        </p:spPr>
      </p:cxnSp>
      <p:sp>
        <p:nvSpPr>
          <p:cNvPr id="978" name="Google Shape;978;p52"/>
          <p:cNvSpPr txBox="1"/>
          <p:nvPr/>
        </p:nvSpPr>
        <p:spPr>
          <a:xfrm>
            <a:off x="6170100" y="857250"/>
            <a:ext cx="2669400" cy="242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US" sz="1800">
                <a:solidFill>
                  <a:schemeClr val="lt1"/>
                </a:solidFill>
                <a:latin typeface="Arial"/>
                <a:ea typeface="Arial"/>
                <a:cs typeface="Arial"/>
                <a:sym typeface="Arial"/>
              </a:rPr>
              <a:t>.</a:t>
            </a:r>
            <a:endParaRPr/>
          </a:p>
        </p:txBody>
      </p:sp>
      <p:grpSp>
        <p:nvGrpSpPr>
          <p:cNvPr id="979" name="Google Shape;979;p52"/>
          <p:cNvGrpSpPr/>
          <p:nvPr/>
        </p:nvGrpSpPr>
        <p:grpSpPr>
          <a:xfrm>
            <a:off x="-150" y="902510"/>
            <a:ext cx="9182150" cy="4969590"/>
            <a:chOff x="-150" y="902510"/>
            <a:chExt cx="9182150" cy="4969590"/>
          </a:xfrm>
        </p:grpSpPr>
        <p:cxnSp>
          <p:nvCxnSpPr>
            <p:cNvPr id="980" name="Google Shape;980;p52"/>
            <p:cNvCxnSpPr/>
            <p:nvPr/>
          </p:nvCxnSpPr>
          <p:spPr>
            <a:xfrm>
              <a:off x="5283200" y="2825750"/>
              <a:ext cx="3898800" cy="0"/>
            </a:xfrm>
            <a:prstGeom prst="straightConnector1">
              <a:avLst/>
            </a:prstGeom>
            <a:noFill/>
            <a:ln cap="flat" cmpd="sng" w="12700">
              <a:solidFill>
                <a:srgbClr val="C0C0C0"/>
              </a:solidFill>
              <a:prstDash val="dash"/>
              <a:round/>
              <a:headEnd len="sm" w="sm" type="none"/>
              <a:tailEnd len="sm" w="sm" type="none"/>
            </a:ln>
          </p:spPr>
        </p:cxnSp>
        <p:cxnSp>
          <p:nvCxnSpPr>
            <p:cNvPr id="981" name="Google Shape;981;p52"/>
            <p:cNvCxnSpPr/>
            <p:nvPr/>
          </p:nvCxnSpPr>
          <p:spPr>
            <a:xfrm rot="10800000">
              <a:off x="444400" y="2838450"/>
              <a:ext cx="4064100" cy="0"/>
            </a:xfrm>
            <a:prstGeom prst="straightConnector1">
              <a:avLst/>
            </a:prstGeom>
            <a:noFill/>
            <a:ln cap="flat" cmpd="sng" w="12700">
              <a:solidFill>
                <a:srgbClr val="C0C0C0"/>
              </a:solidFill>
              <a:prstDash val="dash"/>
              <a:round/>
              <a:headEnd len="sm" w="sm" type="none"/>
              <a:tailEnd len="sm" w="sm" type="none"/>
            </a:ln>
          </p:spPr>
        </p:cxnSp>
        <p:cxnSp>
          <p:nvCxnSpPr>
            <p:cNvPr id="982" name="Google Shape;982;p52"/>
            <p:cNvCxnSpPr/>
            <p:nvPr/>
          </p:nvCxnSpPr>
          <p:spPr>
            <a:xfrm flipH="1">
              <a:off x="-150" y="5858300"/>
              <a:ext cx="9146700" cy="13800"/>
            </a:xfrm>
            <a:prstGeom prst="straightConnector1">
              <a:avLst/>
            </a:prstGeom>
            <a:noFill/>
            <a:ln cap="flat" cmpd="sng" w="38100">
              <a:solidFill>
                <a:srgbClr val="FFFF00"/>
              </a:solidFill>
              <a:prstDash val="solid"/>
              <a:round/>
              <a:headEnd len="sm" w="sm" type="none"/>
              <a:tailEnd len="sm" w="sm" type="none"/>
            </a:ln>
          </p:spPr>
        </p:cxnSp>
        <p:cxnSp>
          <p:nvCxnSpPr>
            <p:cNvPr id="983" name="Google Shape;983;p52"/>
            <p:cNvCxnSpPr/>
            <p:nvPr/>
          </p:nvCxnSpPr>
          <p:spPr>
            <a:xfrm flipH="1" rot="10800000">
              <a:off x="405900" y="946225"/>
              <a:ext cx="13200" cy="4901100"/>
            </a:xfrm>
            <a:prstGeom prst="straightConnector1">
              <a:avLst/>
            </a:prstGeom>
            <a:noFill/>
            <a:ln cap="flat" cmpd="sng" w="38100">
              <a:solidFill>
                <a:srgbClr val="FFFF00"/>
              </a:solidFill>
              <a:prstDash val="dash"/>
              <a:round/>
              <a:headEnd len="sm" w="sm" type="none"/>
              <a:tailEnd len="sm" w="sm" type="none"/>
            </a:ln>
          </p:spPr>
        </p:cxnSp>
        <p:sp>
          <p:nvSpPr>
            <p:cNvPr id="984" name="Google Shape;984;p52"/>
            <p:cNvSpPr txBox="1"/>
            <p:nvPr/>
          </p:nvSpPr>
          <p:spPr>
            <a:xfrm>
              <a:off x="1965900" y="5357562"/>
              <a:ext cx="58674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151515"/>
                  </a:solidFill>
                  <a:latin typeface="Times New Roman"/>
                  <a:ea typeface="Times New Roman"/>
                  <a:cs typeface="Times New Roman"/>
                  <a:sym typeface="Times New Roman"/>
                </a:rPr>
                <a:t>100 AC</a:t>
              </a:r>
              <a:endParaRPr/>
            </a:p>
          </p:txBody>
        </p:sp>
        <p:sp>
          <p:nvSpPr>
            <p:cNvPr id="985" name="Google Shape;985;p52"/>
            <p:cNvSpPr/>
            <p:nvPr/>
          </p:nvSpPr>
          <p:spPr>
            <a:xfrm>
              <a:off x="4343400" y="2038350"/>
              <a:ext cx="1130400" cy="1155600"/>
            </a:xfrm>
            <a:prstGeom prst="ellipse">
              <a:avLst/>
            </a:pr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986" name="Google Shape;986;p52"/>
            <p:cNvGrpSpPr/>
            <p:nvPr/>
          </p:nvGrpSpPr>
          <p:grpSpPr>
            <a:xfrm>
              <a:off x="4495800" y="2089150"/>
              <a:ext cx="807600" cy="735900"/>
              <a:chOff x="4495800" y="1231900"/>
              <a:chExt cx="807600" cy="735900"/>
            </a:xfrm>
          </p:grpSpPr>
          <p:sp>
            <p:nvSpPr>
              <p:cNvPr id="987" name="Google Shape;987;p52"/>
              <p:cNvSpPr/>
              <p:nvPr/>
            </p:nvSpPr>
            <p:spPr>
              <a:xfrm>
                <a:off x="4559300" y="1231900"/>
                <a:ext cx="680700" cy="735900"/>
              </a:xfrm>
              <a:custGeom>
                <a:rect b="b" l="l" r="r" t="t"/>
                <a:pathLst>
                  <a:path extrusionOk="0" h="120000" w="120000">
                    <a:moveTo>
                      <a:pt x="119999" y="119875"/>
                    </a:moveTo>
                    <a:lnTo>
                      <a:pt x="0" y="119999"/>
                    </a:lnTo>
                    <a:lnTo>
                      <a:pt x="60055" y="0"/>
                    </a:lnTo>
                    <a:close/>
                  </a:path>
                </a:pathLst>
              </a:cu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88" name="Google Shape;988;p52"/>
              <p:cNvSpPr txBox="1"/>
              <p:nvPr/>
            </p:nvSpPr>
            <p:spPr>
              <a:xfrm>
                <a:off x="4495800" y="1231900"/>
                <a:ext cx="8076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000000"/>
                    </a:solidFill>
                    <a:latin typeface="Times New Roman"/>
                    <a:ea typeface="Times New Roman"/>
                    <a:cs typeface="Times New Roman"/>
                    <a:sym typeface="Times New Roman"/>
                  </a:rPr>
                  <a:t> </a:t>
                </a:r>
                <a:endParaRPr/>
              </a:p>
            </p:txBody>
          </p:sp>
        </p:grpSp>
        <p:grpSp>
          <p:nvGrpSpPr>
            <p:cNvPr id="989" name="Google Shape;989;p52"/>
            <p:cNvGrpSpPr/>
            <p:nvPr/>
          </p:nvGrpSpPr>
          <p:grpSpPr>
            <a:xfrm>
              <a:off x="1531096" y="3465447"/>
              <a:ext cx="434811" cy="511987"/>
              <a:chOff x="2717800" y="3390898"/>
              <a:chExt cx="434811" cy="511987"/>
            </a:xfrm>
          </p:grpSpPr>
          <p:sp>
            <p:nvSpPr>
              <p:cNvPr id="990" name="Google Shape;990;p52"/>
              <p:cNvSpPr/>
              <p:nvPr/>
            </p:nvSpPr>
            <p:spPr>
              <a:xfrm>
                <a:off x="3023616" y="3643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91" name="Google Shape;991;p52"/>
              <p:cNvSpPr/>
              <p:nvPr/>
            </p:nvSpPr>
            <p:spPr>
              <a:xfrm>
                <a:off x="3023616" y="3643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92" name="Google Shape;992;p52"/>
              <p:cNvSpPr/>
              <p:nvPr/>
            </p:nvSpPr>
            <p:spPr>
              <a:xfrm>
                <a:off x="3093211" y="3441192"/>
                <a:ext cx="59400" cy="56700"/>
              </a:xfrm>
              <a:custGeom>
                <a:rect b="b" l="l" r="r" t="t"/>
                <a:pathLst>
                  <a:path extrusionOk="0" h="120000" w="120000">
                    <a:moveTo>
                      <a:pt x="32819" y="119997"/>
                    </a:moveTo>
                    <a:lnTo>
                      <a:pt x="11538" y="55154"/>
                    </a:lnTo>
                    <a:lnTo>
                      <a:pt x="0" y="16410"/>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3"/>
                    </a:lnTo>
                    <a:lnTo>
                      <a:pt x="117177" y="20448"/>
                    </a:lnTo>
                    <a:lnTo>
                      <a:pt x="117177" y="21522"/>
                    </a:lnTo>
                    <a:lnTo>
                      <a:pt x="119997" y="31746"/>
                    </a:lnTo>
                    <a:lnTo>
                      <a:pt x="118972" y="34708"/>
                    </a:lnTo>
                    <a:lnTo>
                      <a:pt x="118972" y="40896"/>
                    </a:lnTo>
                    <a:lnTo>
                      <a:pt x="118203" y="46006"/>
                    </a:lnTo>
                    <a:lnTo>
                      <a:pt x="117177" y="46006"/>
                    </a:lnTo>
                    <a:lnTo>
                      <a:pt x="116151" y="50042"/>
                    </a:lnTo>
                    <a:lnTo>
                      <a:pt x="115126" y="50852"/>
                    </a:lnTo>
                    <a:lnTo>
                      <a:pt x="107434" y="65109"/>
                    </a:lnTo>
                    <a:lnTo>
                      <a:pt x="83331" y="90670"/>
                    </a:lnTo>
                    <a:lnTo>
                      <a:pt x="77434" y="93632"/>
                    </a:lnTo>
                    <a:lnTo>
                      <a:pt x="76408" y="94708"/>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93" name="Google Shape;993;p52"/>
              <p:cNvSpPr/>
              <p:nvPr/>
            </p:nvSpPr>
            <p:spPr>
              <a:xfrm>
                <a:off x="3093211" y="3441192"/>
                <a:ext cx="59400" cy="56700"/>
              </a:xfrm>
              <a:custGeom>
                <a:rect b="b" l="l" r="r" t="t"/>
                <a:pathLst>
                  <a:path extrusionOk="0" h="120000" w="120000">
                    <a:moveTo>
                      <a:pt x="32819" y="119997"/>
                    </a:moveTo>
                    <a:lnTo>
                      <a:pt x="11538" y="55154"/>
                    </a:lnTo>
                    <a:lnTo>
                      <a:pt x="0" y="16410"/>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3"/>
                    </a:lnTo>
                    <a:lnTo>
                      <a:pt x="117177" y="20448"/>
                    </a:lnTo>
                    <a:lnTo>
                      <a:pt x="117177" y="21522"/>
                    </a:lnTo>
                    <a:lnTo>
                      <a:pt x="119997" y="31746"/>
                    </a:lnTo>
                    <a:lnTo>
                      <a:pt x="118972" y="34708"/>
                    </a:lnTo>
                    <a:lnTo>
                      <a:pt x="118972" y="40896"/>
                    </a:lnTo>
                    <a:lnTo>
                      <a:pt x="118203" y="46006"/>
                    </a:lnTo>
                    <a:lnTo>
                      <a:pt x="117177" y="46006"/>
                    </a:lnTo>
                    <a:lnTo>
                      <a:pt x="116151" y="50042"/>
                    </a:lnTo>
                    <a:lnTo>
                      <a:pt x="115126" y="50852"/>
                    </a:lnTo>
                    <a:lnTo>
                      <a:pt x="107434" y="65109"/>
                    </a:lnTo>
                    <a:lnTo>
                      <a:pt x="83331" y="90670"/>
                    </a:lnTo>
                    <a:lnTo>
                      <a:pt x="77434" y="93632"/>
                    </a:lnTo>
                    <a:lnTo>
                      <a:pt x="76408" y="94708"/>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94" name="Google Shape;994;p52"/>
              <p:cNvSpPr/>
              <p:nvPr/>
            </p:nvSpPr>
            <p:spPr>
              <a:xfrm>
                <a:off x="2717800" y="3659632"/>
                <a:ext cx="39900" cy="48900"/>
              </a:xfrm>
              <a:custGeom>
                <a:rect b="b" l="l" r="r" t="t"/>
                <a:pathLst>
                  <a:path extrusionOk="0" h="120000" w="120000">
                    <a:moveTo>
                      <a:pt x="55030" y="0"/>
                    </a:moveTo>
                    <a:lnTo>
                      <a:pt x="95156" y="13989"/>
                    </a:lnTo>
                    <a:lnTo>
                      <a:pt x="118468" y="29533"/>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95" name="Google Shape;995;p52"/>
              <p:cNvSpPr/>
              <p:nvPr/>
            </p:nvSpPr>
            <p:spPr>
              <a:xfrm>
                <a:off x="2717800" y="3659632"/>
                <a:ext cx="39900" cy="48900"/>
              </a:xfrm>
              <a:custGeom>
                <a:rect b="b" l="l" r="r" t="t"/>
                <a:pathLst>
                  <a:path extrusionOk="0" h="120000" w="120000">
                    <a:moveTo>
                      <a:pt x="55030" y="0"/>
                    </a:moveTo>
                    <a:lnTo>
                      <a:pt x="95156" y="13989"/>
                    </a:lnTo>
                    <a:lnTo>
                      <a:pt x="118468" y="29533"/>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96" name="Google Shape;996;p52"/>
              <p:cNvSpPr/>
              <p:nvPr/>
            </p:nvSpPr>
            <p:spPr>
              <a:xfrm>
                <a:off x="2744216" y="3629912"/>
                <a:ext cx="117600" cy="66300"/>
              </a:xfrm>
              <a:custGeom>
                <a:rect b="b" l="l" r="r" t="t"/>
                <a:pathLst>
                  <a:path extrusionOk="0" h="120000" w="120000">
                    <a:moveTo>
                      <a:pt x="115074" y="0"/>
                    </a:moveTo>
                    <a:lnTo>
                      <a:pt x="119998" y="111476"/>
                    </a:lnTo>
                    <a:lnTo>
                      <a:pt x="106780" y="118387"/>
                    </a:lnTo>
                    <a:lnTo>
                      <a:pt x="95506" y="119998"/>
                    </a:lnTo>
                    <a:lnTo>
                      <a:pt x="75420" y="118387"/>
                    </a:lnTo>
                    <a:lnTo>
                      <a:pt x="9330" y="118387"/>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97" name="Google Shape;997;p52"/>
              <p:cNvSpPr/>
              <p:nvPr/>
            </p:nvSpPr>
            <p:spPr>
              <a:xfrm>
                <a:off x="3058159" y="3438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5"/>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98" name="Google Shape;998;p52"/>
              <p:cNvSpPr/>
              <p:nvPr/>
            </p:nvSpPr>
            <p:spPr>
              <a:xfrm>
                <a:off x="3058159" y="3438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5"/>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99" name="Google Shape;999;p52"/>
              <p:cNvSpPr/>
              <p:nvPr/>
            </p:nvSpPr>
            <p:spPr>
              <a:xfrm>
                <a:off x="2930906" y="3681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0" name="Google Shape;1000;p52"/>
              <p:cNvSpPr/>
              <p:nvPr/>
            </p:nvSpPr>
            <p:spPr>
              <a:xfrm>
                <a:off x="2930906" y="3681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1" name="Google Shape;1001;p52"/>
              <p:cNvSpPr/>
              <p:nvPr/>
            </p:nvSpPr>
            <p:spPr>
              <a:xfrm>
                <a:off x="2848864" y="3601592"/>
                <a:ext cx="83100" cy="98700"/>
              </a:xfrm>
              <a:custGeom>
                <a:rect b="b" l="l" r="r" t="t"/>
                <a:pathLst>
                  <a:path extrusionOk="0" h="120000" w="120000">
                    <a:moveTo>
                      <a:pt x="82567" y="0"/>
                    </a:moveTo>
                    <a:lnTo>
                      <a:pt x="119998" y="110127"/>
                    </a:lnTo>
                    <a:lnTo>
                      <a:pt x="29173" y="119998"/>
                    </a:lnTo>
                    <a:lnTo>
                      <a:pt x="13210" y="96708"/>
                    </a:lnTo>
                    <a:lnTo>
                      <a:pt x="5504"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2" name="Google Shape;1002;p52"/>
              <p:cNvSpPr/>
              <p:nvPr/>
            </p:nvSpPr>
            <p:spPr>
              <a:xfrm>
                <a:off x="2848864" y="3601592"/>
                <a:ext cx="83100" cy="98700"/>
              </a:xfrm>
              <a:custGeom>
                <a:rect b="b" l="l" r="r" t="t"/>
                <a:pathLst>
                  <a:path extrusionOk="0" h="120000" w="120000">
                    <a:moveTo>
                      <a:pt x="82567" y="0"/>
                    </a:moveTo>
                    <a:lnTo>
                      <a:pt x="119998" y="110127"/>
                    </a:lnTo>
                    <a:lnTo>
                      <a:pt x="29173" y="119998"/>
                    </a:lnTo>
                    <a:lnTo>
                      <a:pt x="13210" y="96708"/>
                    </a:lnTo>
                    <a:lnTo>
                      <a:pt x="5504"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3" name="Google Shape;1003;p52"/>
              <p:cNvSpPr/>
              <p:nvPr/>
            </p:nvSpPr>
            <p:spPr>
              <a:xfrm>
                <a:off x="2978911" y="3456176"/>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4" name="Google Shape;1004;p52"/>
              <p:cNvSpPr/>
              <p:nvPr/>
            </p:nvSpPr>
            <p:spPr>
              <a:xfrm>
                <a:off x="2978911" y="3456176"/>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5" name="Google Shape;1005;p52"/>
              <p:cNvSpPr/>
              <p:nvPr/>
            </p:nvSpPr>
            <p:spPr>
              <a:xfrm>
                <a:off x="3078225" y="3390898"/>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6" name="Google Shape;1006;p52"/>
              <p:cNvSpPr/>
              <p:nvPr/>
            </p:nvSpPr>
            <p:spPr>
              <a:xfrm>
                <a:off x="3078225" y="3390898"/>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7" name="Google Shape;1007;p52"/>
              <p:cNvSpPr/>
              <p:nvPr/>
            </p:nvSpPr>
            <p:spPr>
              <a:xfrm>
                <a:off x="3044190" y="3729226"/>
                <a:ext cx="36300" cy="27900"/>
              </a:xfrm>
              <a:custGeom>
                <a:rect b="b" l="l" r="r" t="t"/>
                <a:pathLst>
                  <a:path extrusionOk="0" h="120000" w="120000">
                    <a:moveTo>
                      <a:pt x="0" y="0"/>
                    </a:moveTo>
                    <a:lnTo>
                      <a:pt x="28431" y="14798"/>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8" name="Google Shape;1008;p52"/>
              <p:cNvSpPr/>
              <p:nvPr/>
            </p:nvSpPr>
            <p:spPr>
              <a:xfrm>
                <a:off x="3044190" y="3729226"/>
                <a:ext cx="36300" cy="27900"/>
              </a:xfrm>
              <a:custGeom>
                <a:rect b="b" l="l" r="r" t="t"/>
                <a:pathLst>
                  <a:path extrusionOk="0" h="120000" w="120000">
                    <a:moveTo>
                      <a:pt x="0" y="0"/>
                    </a:moveTo>
                    <a:lnTo>
                      <a:pt x="28431" y="14798"/>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09" name="Google Shape;1009;p52"/>
              <p:cNvSpPr/>
              <p:nvPr/>
            </p:nvSpPr>
            <p:spPr>
              <a:xfrm>
                <a:off x="3040888" y="3711955"/>
                <a:ext cx="39900" cy="21600"/>
              </a:xfrm>
              <a:custGeom>
                <a:rect b="b" l="l" r="r" t="t"/>
                <a:pathLst>
                  <a:path extrusionOk="0" h="120000" w="120000">
                    <a:moveTo>
                      <a:pt x="0" y="79761"/>
                    </a:moveTo>
                    <a:lnTo>
                      <a:pt x="54822" y="0"/>
                    </a:lnTo>
                    <a:lnTo>
                      <a:pt x="88176" y="5646"/>
                    </a:lnTo>
                    <a:lnTo>
                      <a:pt x="119996" y="21169"/>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10" name="Google Shape;1010;p52"/>
              <p:cNvSpPr/>
              <p:nvPr/>
            </p:nvSpPr>
            <p:spPr>
              <a:xfrm>
                <a:off x="3040888" y="3711955"/>
                <a:ext cx="39900" cy="21600"/>
              </a:xfrm>
              <a:custGeom>
                <a:rect b="b" l="l" r="r" t="t"/>
                <a:pathLst>
                  <a:path extrusionOk="0" h="120000" w="120000">
                    <a:moveTo>
                      <a:pt x="0" y="79761"/>
                    </a:moveTo>
                    <a:lnTo>
                      <a:pt x="54822" y="0"/>
                    </a:lnTo>
                    <a:lnTo>
                      <a:pt x="88176" y="5646"/>
                    </a:lnTo>
                    <a:lnTo>
                      <a:pt x="119996" y="21169"/>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011" name="Google Shape;1011;p52"/>
              <p:cNvCxnSpPr/>
              <p:nvPr/>
            </p:nvCxnSpPr>
            <p:spPr>
              <a:xfrm flipH="1">
                <a:off x="2973191" y="38079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012" name="Google Shape;1012;p52"/>
              <p:cNvCxnSpPr/>
              <p:nvPr/>
            </p:nvCxnSpPr>
            <p:spPr>
              <a:xfrm rot="10800000">
                <a:off x="2949960" y="3843539"/>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013" name="Google Shape;1013;p52"/>
              <p:cNvCxnSpPr/>
              <p:nvPr/>
            </p:nvCxnSpPr>
            <p:spPr>
              <a:xfrm rot="10800000">
                <a:off x="2961568" y="38224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014" name="Google Shape;1014;p52"/>
              <p:cNvCxnSpPr/>
              <p:nvPr/>
            </p:nvCxnSpPr>
            <p:spPr>
              <a:xfrm rot="10800000">
                <a:off x="2954823" y="38598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015" name="Google Shape;1015;p52"/>
              <p:cNvCxnSpPr/>
              <p:nvPr/>
            </p:nvCxnSpPr>
            <p:spPr>
              <a:xfrm rot="10800000">
                <a:off x="2989833" y="37854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016" name="Google Shape;1016;p52"/>
              <p:cNvCxnSpPr/>
              <p:nvPr/>
            </p:nvCxnSpPr>
            <p:spPr>
              <a:xfrm flipH="1">
                <a:off x="2976033" y="37585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017" name="Google Shape;1017;p52"/>
              <p:cNvCxnSpPr/>
              <p:nvPr/>
            </p:nvCxnSpPr>
            <p:spPr>
              <a:xfrm flipH="1">
                <a:off x="2965411" y="37955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018" name="Google Shape;1018;p52"/>
              <p:cNvCxnSpPr/>
              <p:nvPr/>
            </p:nvCxnSpPr>
            <p:spPr>
              <a:xfrm flipH="1">
                <a:off x="3003882" y="3758946"/>
                <a:ext cx="14400" cy="97500"/>
              </a:xfrm>
              <a:prstGeom prst="straightConnector1">
                <a:avLst/>
              </a:prstGeom>
              <a:noFill/>
              <a:ln cap="flat" cmpd="sng" w="12700">
                <a:solidFill>
                  <a:srgbClr val="804000"/>
                </a:solidFill>
                <a:prstDash val="solid"/>
                <a:round/>
                <a:headEnd len="sm" w="sm" type="none"/>
                <a:tailEnd len="sm" w="sm" type="none"/>
              </a:ln>
            </p:spPr>
          </p:cxnSp>
          <p:sp>
            <p:nvSpPr>
              <p:cNvPr id="1019" name="Google Shape;1019;p52"/>
              <p:cNvSpPr/>
              <p:nvPr/>
            </p:nvSpPr>
            <p:spPr>
              <a:xfrm>
                <a:off x="2937636" y="3528185"/>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0" name="Google Shape;1020;p52"/>
              <p:cNvSpPr/>
              <p:nvPr/>
            </p:nvSpPr>
            <p:spPr>
              <a:xfrm>
                <a:off x="2918967" y="3408171"/>
                <a:ext cx="159900" cy="80100"/>
              </a:xfrm>
              <a:custGeom>
                <a:rect b="b" l="l" r="r" t="t"/>
                <a:pathLst>
                  <a:path extrusionOk="0" h="120000" w="120000">
                    <a:moveTo>
                      <a:pt x="44642" y="112771"/>
                    </a:moveTo>
                    <a:lnTo>
                      <a:pt x="34530" y="119998"/>
                    </a:lnTo>
                    <a:lnTo>
                      <a:pt x="0" y="32901"/>
                    </a:lnTo>
                    <a:lnTo>
                      <a:pt x="14785" y="13502"/>
                    </a:lnTo>
                    <a:lnTo>
                      <a:pt x="26995" y="1332"/>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1" name="Google Shape;1021;p52"/>
              <p:cNvSpPr/>
              <p:nvPr/>
            </p:nvSpPr>
            <p:spPr>
              <a:xfrm>
                <a:off x="3058159" y="34187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2" name="Google Shape;1022;p52"/>
              <p:cNvSpPr/>
              <p:nvPr/>
            </p:nvSpPr>
            <p:spPr>
              <a:xfrm>
                <a:off x="3035553" y="3637532"/>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3" name="Google Shape;1023;p52"/>
              <p:cNvSpPr/>
              <p:nvPr/>
            </p:nvSpPr>
            <p:spPr>
              <a:xfrm>
                <a:off x="3035553" y="3637532"/>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4" name="Google Shape;1024;p52"/>
              <p:cNvSpPr/>
              <p:nvPr/>
            </p:nvSpPr>
            <p:spPr>
              <a:xfrm>
                <a:off x="3034157" y="3671187"/>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5" name="Google Shape;1025;p52"/>
              <p:cNvSpPr/>
              <p:nvPr/>
            </p:nvSpPr>
            <p:spPr>
              <a:xfrm>
                <a:off x="3034157" y="3671187"/>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6" name="Google Shape;1026;p52"/>
              <p:cNvSpPr/>
              <p:nvPr/>
            </p:nvSpPr>
            <p:spPr>
              <a:xfrm>
                <a:off x="2917443" y="3662551"/>
                <a:ext cx="57600" cy="77100"/>
              </a:xfrm>
              <a:custGeom>
                <a:rect b="b" l="l" r="r" t="t"/>
                <a:pathLst>
                  <a:path extrusionOk="0" h="120000" w="120000">
                    <a:moveTo>
                      <a:pt x="0" y="73025"/>
                    </a:moveTo>
                    <a:lnTo>
                      <a:pt x="3964" y="37303"/>
                    </a:lnTo>
                    <a:lnTo>
                      <a:pt x="38061" y="0"/>
                    </a:lnTo>
                    <a:lnTo>
                      <a:pt x="119997" y="114866"/>
                    </a:lnTo>
                    <a:lnTo>
                      <a:pt x="89073" y="119998"/>
                    </a:lnTo>
                    <a:lnTo>
                      <a:pt x="38061" y="11032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7" name="Google Shape;1027;p52"/>
              <p:cNvSpPr/>
              <p:nvPr/>
            </p:nvSpPr>
            <p:spPr>
              <a:xfrm>
                <a:off x="2883408" y="3423030"/>
                <a:ext cx="153300" cy="319800"/>
              </a:xfrm>
              <a:custGeom>
                <a:rect b="b" l="l" r="r" t="t"/>
                <a:pathLst>
                  <a:path extrusionOk="0" h="120000" w="120000">
                    <a:moveTo>
                      <a:pt x="24775" y="2860"/>
                    </a:moveTo>
                    <a:lnTo>
                      <a:pt x="44775" y="0"/>
                    </a:lnTo>
                    <a:lnTo>
                      <a:pt x="61293" y="1620"/>
                    </a:lnTo>
                    <a:lnTo>
                      <a:pt x="73730" y="7580"/>
                    </a:lnTo>
                    <a:lnTo>
                      <a:pt x="82387" y="19261"/>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4"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8" name="Google Shape;1028;p52"/>
              <p:cNvSpPr/>
              <p:nvPr/>
            </p:nvSpPr>
            <p:spPr>
              <a:xfrm>
                <a:off x="2905506" y="3519932"/>
                <a:ext cx="137400" cy="115800"/>
              </a:xfrm>
              <a:custGeom>
                <a:rect b="b" l="l" r="r" t="t"/>
                <a:pathLst>
                  <a:path extrusionOk="0" h="120000" w="120000">
                    <a:moveTo>
                      <a:pt x="13875" y="22919"/>
                    </a:moveTo>
                    <a:lnTo>
                      <a:pt x="25975" y="11459"/>
                    </a:lnTo>
                    <a:lnTo>
                      <a:pt x="41516" y="4083"/>
                    </a:lnTo>
                    <a:lnTo>
                      <a:pt x="53727" y="1052"/>
                    </a:lnTo>
                    <a:lnTo>
                      <a:pt x="65050" y="0"/>
                    </a:lnTo>
                    <a:lnTo>
                      <a:pt x="76706" y="1580"/>
                    </a:lnTo>
                    <a:lnTo>
                      <a:pt x="92247" y="8562"/>
                    </a:lnTo>
                    <a:lnTo>
                      <a:pt x="102792" y="16991"/>
                    </a:lnTo>
                    <a:lnTo>
                      <a:pt x="108232" y="21996"/>
                    </a:lnTo>
                    <a:lnTo>
                      <a:pt x="112450" y="28452"/>
                    </a:lnTo>
                    <a:lnTo>
                      <a:pt x="117889" y="40834"/>
                    </a:lnTo>
                    <a:lnTo>
                      <a:pt x="119555" y="49791"/>
                    </a:lnTo>
                    <a:lnTo>
                      <a:pt x="119999" y="59275"/>
                    </a:lnTo>
                    <a:lnTo>
                      <a:pt x="118667" y="68232"/>
                    </a:lnTo>
                    <a:lnTo>
                      <a:pt x="115780" y="78243"/>
                    </a:lnTo>
                    <a:lnTo>
                      <a:pt x="109897" y="91151"/>
                    </a:lnTo>
                    <a:lnTo>
                      <a:pt x="101460" y="100636"/>
                    </a:lnTo>
                    <a:lnTo>
                      <a:pt x="92691" y="108013"/>
                    </a:lnTo>
                    <a:lnTo>
                      <a:pt x="82256" y="114072"/>
                    </a:lnTo>
                    <a:lnTo>
                      <a:pt x="73375" y="116970"/>
                    </a:lnTo>
                    <a:lnTo>
                      <a:pt x="66271" y="119473"/>
                    </a:lnTo>
                    <a:lnTo>
                      <a:pt x="55392" y="119998"/>
                    </a:lnTo>
                    <a:lnTo>
                      <a:pt x="46179" y="119076"/>
                    </a:lnTo>
                    <a:lnTo>
                      <a:pt x="36854" y="116575"/>
                    </a:lnTo>
                    <a:lnTo>
                      <a:pt x="30194" y="114993"/>
                    </a:lnTo>
                    <a:lnTo>
                      <a:pt x="22201" y="109066"/>
                    </a:lnTo>
                    <a:lnTo>
                      <a:pt x="15874" y="103533"/>
                    </a:lnTo>
                    <a:lnTo>
                      <a:pt x="8769" y="94182"/>
                    </a:lnTo>
                    <a:lnTo>
                      <a:pt x="2886"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9" name="Google Shape;1029;p52"/>
              <p:cNvSpPr/>
              <p:nvPr/>
            </p:nvSpPr>
            <p:spPr>
              <a:xfrm>
                <a:off x="2905506" y="3519932"/>
                <a:ext cx="137400" cy="115800"/>
              </a:xfrm>
              <a:custGeom>
                <a:rect b="b" l="l" r="r" t="t"/>
                <a:pathLst>
                  <a:path extrusionOk="0" h="120000" w="120000">
                    <a:moveTo>
                      <a:pt x="13875" y="22919"/>
                    </a:moveTo>
                    <a:lnTo>
                      <a:pt x="25975" y="11459"/>
                    </a:lnTo>
                    <a:lnTo>
                      <a:pt x="41516" y="4083"/>
                    </a:lnTo>
                    <a:lnTo>
                      <a:pt x="53727" y="1052"/>
                    </a:lnTo>
                    <a:lnTo>
                      <a:pt x="65050" y="0"/>
                    </a:lnTo>
                    <a:lnTo>
                      <a:pt x="76706" y="1580"/>
                    </a:lnTo>
                    <a:lnTo>
                      <a:pt x="92247" y="8562"/>
                    </a:lnTo>
                    <a:lnTo>
                      <a:pt x="102792" y="16991"/>
                    </a:lnTo>
                    <a:lnTo>
                      <a:pt x="108232" y="21996"/>
                    </a:lnTo>
                    <a:lnTo>
                      <a:pt x="112450" y="28452"/>
                    </a:lnTo>
                    <a:lnTo>
                      <a:pt x="117889" y="40834"/>
                    </a:lnTo>
                    <a:lnTo>
                      <a:pt x="119555" y="49791"/>
                    </a:lnTo>
                    <a:lnTo>
                      <a:pt x="119999" y="59275"/>
                    </a:lnTo>
                    <a:lnTo>
                      <a:pt x="118667" y="68232"/>
                    </a:lnTo>
                    <a:lnTo>
                      <a:pt x="115780" y="78243"/>
                    </a:lnTo>
                    <a:lnTo>
                      <a:pt x="109897" y="91151"/>
                    </a:lnTo>
                    <a:lnTo>
                      <a:pt x="101460" y="100636"/>
                    </a:lnTo>
                    <a:lnTo>
                      <a:pt x="92691" y="108013"/>
                    </a:lnTo>
                    <a:lnTo>
                      <a:pt x="82256" y="114072"/>
                    </a:lnTo>
                    <a:lnTo>
                      <a:pt x="73375" y="116970"/>
                    </a:lnTo>
                    <a:lnTo>
                      <a:pt x="66271" y="119473"/>
                    </a:lnTo>
                    <a:lnTo>
                      <a:pt x="55392" y="119998"/>
                    </a:lnTo>
                    <a:lnTo>
                      <a:pt x="46179" y="119076"/>
                    </a:lnTo>
                    <a:lnTo>
                      <a:pt x="36854" y="116575"/>
                    </a:lnTo>
                    <a:lnTo>
                      <a:pt x="30194" y="114993"/>
                    </a:lnTo>
                    <a:lnTo>
                      <a:pt x="22201" y="109066"/>
                    </a:lnTo>
                    <a:lnTo>
                      <a:pt x="15874" y="103533"/>
                    </a:lnTo>
                    <a:lnTo>
                      <a:pt x="8769" y="94182"/>
                    </a:lnTo>
                    <a:lnTo>
                      <a:pt x="2886"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030" name="Google Shape;1030;p52"/>
            <p:cNvGrpSpPr/>
            <p:nvPr/>
          </p:nvGrpSpPr>
          <p:grpSpPr>
            <a:xfrm rot="6047380">
              <a:off x="4691198" y="908002"/>
              <a:ext cx="434802" cy="511976"/>
              <a:chOff x="3987800" y="0"/>
              <a:chExt cx="434812" cy="511987"/>
            </a:xfrm>
          </p:grpSpPr>
          <p:sp>
            <p:nvSpPr>
              <p:cNvPr id="1031" name="Google Shape;1031;p52"/>
              <p:cNvSpPr/>
              <p:nvPr/>
            </p:nvSpPr>
            <p:spPr>
              <a:xfrm>
                <a:off x="4293616" y="252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32" name="Google Shape;1032;p52"/>
              <p:cNvSpPr/>
              <p:nvPr/>
            </p:nvSpPr>
            <p:spPr>
              <a:xfrm>
                <a:off x="4293616" y="252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33" name="Google Shape;1033;p52"/>
              <p:cNvSpPr/>
              <p:nvPr/>
            </p:nvSpPr>
            <p:spPr>
              <a:xfrm>
                <a:off x="4363212" y="50292"/>
                <a:ext cx="59400" cy="56699"/>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34" name="Google Shape;1034;p52"/>
              <p:cNvSpPr/>
              <p:nvPr/>
            </p:nvSpPr>
            <p:spPr>
              <a:xfrm>
                <a:off x="4363212" y="50292"/>
                <a:ext cx="59400" cy="56699"/>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35" name="Google Shape;1035;p52"/>
              <p:cNvSpPr/>
              <p:nvPr/>
            </p:nvSpPr>
            <p:spPr>
              <a:xfrm>
                <a:off x="3987800" y="268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36" name="Google Shape;1036;p52"/>
              <p:cNvSpPr/>
              <p:nvPr/>
            </p:nvSpPr>
            <p:spPr>
              <a:xfrm>
                <a:off x="3987800" y="268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37" name="Google Shape;1037;p52"/>
              <p:cNvSpPr/>
              <p:nvPr/>
            </p:nvSpPr>
            <p:spPr>
              <a:xfrm>
                <a:off x="4014216" y="239013"/>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38" name="Google Shape;1038;p52"/>
              <p:cNvSpPr/>
              <p:nvPr/>
            </p:nvSpPr>
            <p:spPr>
              <a:xfrm>
                <a:off x="4328160" y="48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39" name="Google Shape;1039;p52"/>
              <p:cNvSpPr/>
              <p:nvPr/>
            </p:nvSpPr>
            <p:spPr>
              <a:xfrm>
                <a:off x="4328160" y="48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40" name="Google Shape;1040;p52"/>
              <p:cNvSpPr/>
              <p:nvPr/>
            </p:nvSpPr>
            <p:spPr>
              <a:xfrm>
                <a:off x="4200905" y="290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41" name="Google Shape;1041;p52"/>
              <p:cNvSpPr/>
              <p:nvPr/>
            </p:nvSpPr>
            <p:spPr>
              <a:xfrm>
                <a:off x="4200905" y="290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42" name="Google Shape;1042;p52"/>
              <p:cNvSpPr/>
              <p:nvPr/>
            </p:nvSpPr>
            <p:spPr>
              <a:xfrm>
                <a:off x="4118864" y="210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43" name="Google Shape;1043;p52"/>
              <p:cNvSpPr/>
              <p:nvPr/>
            </p:nvSpPr>
            <p:spPr>
              <a:xfrm>
                <a:off x="4118864" y="210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44" name="Google Shape;1044;p52"/>
              <p:cNvSpPr/>
              <p:nvPr/>
            </p:nvSpPr>
            <p:spPr>
              <a:xfrm>
                <a:off x="4248912" y="65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45" name="Google Shape;1045;p52"/>
              <p:cNvSpPr/>
              <p:nvPr/>
            </p:nvSpPr>
            <p:spPr>
              <a:xfrm>
                <a:off x="4248912" y="65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46" name="Google Shape;1046;p52"/>
              <p:cNvSpPr/>
              <p:nvPr/>
            </p:nvSpPr>
            <p:spPr>
              <a:xfrm>
                <a:off x="4348226" y="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47" name="Google Shape;1047;p52"/>
              <p:cNvSpPr/>
              <p:nvPr/>
            </p:nvSpPr>
            <p:spPr>
              <a:xfrm>
                <a:off x="4348226" y="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48" name="Google Shape;1048;p52"/>
              <p:cNvSpPr/>
              <p:nvPr/>
            </p:nvSpPr>
            <p:spPr>
              <a:xfrm>
                <a:off x="4314189" y="338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49" name="Google Shape;1049;p52"/>
              <p:cNvSpPr/>
              <p:nvPr/>
            </p:nvSpPr>
            <p:spPr>
              <a:xfrm>
                <a:off x="4314189" y="338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50" name="Google Shape;1050;p52"/>
              <p:cNvSpPr/>
              <p:nvPr/>
            </p:nvSpPr>
            <p:spPr>
              <a:xfrm>
                <a:off x="4310887" y="321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51" name="Google Shape;1051;p52"/>
              <p:cNvSpPr/>
              <p:nvPr/>
            </p:nvSpPr>
            <p:spPr>
              <a:xfrm>
                <a:off x="4310887" y="321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052" name="Google Shape;1052;p52"/>
              <p:cNvCxnSpPr/>
              <p:nvPr/>
            </p:nvCxnSpPr>
            <p:spPr>
              <a:xfrm flipH="1">
                <a:off x="4243192" y="417068"/>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053" name="Google Shape;1053;p52"/>
              <p:cNvCxnSpPr/>
              <p:nvPr/>
            </p:nvCxnSpPr>
            <p:spPr>
              <a:xfrm rot="10800000">
                <a:off x="4219960" y="452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054" name="Google Shape;1054;p52"/>
              <p:cNvCxnSpPr/>
              <p:nvPr/>
            </p:nvCxnSpPr>
            <p:spPr>
              <a:xfrm rot="10800000">
                <a:off x="4231569" y="4315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055" name="Google Shape;1055;p52"/>
              <p:cNvCxnSpPr/>
              <p:nvPr/>
            </p:nvCxnSpPr>
            <p:spPr>
              <a:xfrm rot="10800000">
                <a:off x="4224823" y="468922"/>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056" name="Google Shape;1056;p52"/>
              <p:cNvCxnSpPr/>
              <p:nvPr/>
            </p:nvCxnSpPr>
            <p:spPr>
              <a:xfrm rot="10800000">
                <a:off x="4259833" y="394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057" name="Google Shape;1057;p52"/>
              <p:cNvCxnSpPr/>
              <p:nvPr/>
            </p:nvCxnSpPr>
            <p:spPr>
              <a:xfrm flipH="1">
                <a:off x="4246032" y="367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058" name="Google Shape;1058;p52"/>
              <p:cNvCxnSpPr/>
              <p:nvPr/>
            </p:nvCxnSpPr>
            <p:spPr>
              <a:xfrm flipH="1">
                <a:off x="4235412" y="404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059" name="Google Shape;1059;p52"/>
              <p:cNvCxnSpPr/>
              <p:nvPr/>
            </p:nvCxnSpPr>
            <p:spPr>
              <a:xfrm flipH="1">
                <a:off x="4273882" y="368045"/>
                <a:ext cx="14400" cy="97500"/>
              </a:xfrm>
              <a:prstGeom prst="straightConnector1">
                <a:avLst/>
              </a:prstGeom>
              <a:noFill/>
              <a:ln cap="flat" cmpd="sng" w="12700">
                <a:solidFill>
                  <a:srgbClr val="804000"/>
                </a:solidFill>
                <a:prstDash val="solid"/>
                <a:round/>
                <a:headEnd len="sm" w="sm" type="none"/>
                <a:tailEnd len="sm" w="sm" type="none"/>
              </a:ln>
            </p:spPr>
          </p:cxnSp>
          <p:sp>
            <p:nvSpPr>
              <p:cNvPr id="1060" name="Google Shape;1060;p52"/>
              <p:cNvSpPr/>
              <p:nvPr/>
            </p:nvSpPr>
            <p:spPr>
              <a:xfrm>
                <a:off x="4207637" y="137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1" name="Google Shape;1061;p52"/>
              <p:cNvSpPr/>
              <p:nvPr/>
            </p:nvSpPr>
            <p:spPr>
              <a:xfrm>
                <a:off x="4188967" y="17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2" name="Google Shape;1062;p52"/>
              <p:cNvSpPr/>
              <p:nvPr/>
            </p:nvSpPr>
            <p:spPr>
              <a:xfrm>
                <a:off x="4328160" y="27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3" name="Google Shape;1063;p52"/>
              <p:cNvSpPr/>
              <p:nvPr/>
            </p:nvSpPr>
            <p:spPr>
              <a:xfrm>
                <a:off x="4305553" y="246634"/>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4" name="Google Shape;1064;p52"/>
              <p:cNvSpPr/>
              <p:nvPr/>
            </p:nvSpPr>
            <p:spPr>
              <a:xfrm>
                <a:off x="4305553" y="246634"/>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5" name="Google Shape;1065;p52"/>
              <p:cNvSpPr/>
              <p:nvPr/>
            </p:nvSpPr>
            <p:spPr>
              <a:xfrm>
                <a:off x="4304157" y="280288"/>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6" name="Google Shape;1066;p52"/>
              <p:cNvSpPr/>
              <p:nvPr/>
            </p:nvSpPr>
            <p:spPr>
              <a:xfrm>
                <a:off x="4304157" y="280288"/>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7" name="Google Shape;1067;p52"/>
              <p:cNvSpPr/>
              <p:nvPr/>
            </p:nvSpPr>
            <p:spPr>
              <a:xfrm>
                <a:off x="4187444" y="271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8" name="Google Shape;1068;p52"/>
              <p:cNvSpPr/>
              <p:nvPr/>
            </p:nvSpPr>
            <p:spPr>
              <a:xfrm>
                <a:off x="4153407" y="32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9" name="Google Shape;1069;p52"/>
              <p:cNvSpPr/>
              <p:nvPr/>
            </p:nvSpPr>
            <p:spPr>
              <a:xfrm>
                <a:off x="4175505" y="129031"/>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70" name="Google Shape;1070;p52"/>
              <p:cNvSpPr/>
              <p:nvPr/>
            </p:nvSpPr>
            <p:spPr>
              <a:xfrm>
                <a:off x="4175505" y="129031"/>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071" name="Google Shape;1071;p52"/>
            <p:cNvGrpSpPr/>
            <p:nvPr/>
          </p:nvGrpSpPr>
          <p:grpSpPr>
            <a:xfrm rot="-5743320">
              <a:off x="4701348" y="3249259"/>
              <a:ext cx="434804" cy="511977"/>
              <a:chOff x="5334000" y="2794000"/>
              <a:chExt cx="434812" cy="511986"/>
            </a:xfrm>
          </p:grpSpPr>
          <p:sp>
            <p:nvSpPr>
              <p:cNvPr id="1072" name="Google Shape;1072;p52"/>
              <p:cNvSpPr/>
              <p:nvPr/>
            </p:nvSpPr>
            <p:spPr>
              <a:xfrm>
                <a:off x="5639816" y="3046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73" name="Google Shape;1073;p52"/>
              <p:cNvSpPr/>
              <p:nvPr/>
            </p:nvSpPr>
            <p:spPr>
              <a:xfrm>
                <a:off x="5639816" y="3046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74" name="Google Shape;1074;p52"/>
              <p:cNvSpPr/>
              <p:nvPr/>
            </p:nvSpPr>
            <p:spPr>
              <a:xfrm>
                <a:off x="5709412" y="2844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75" name="Google Shape;1075;p52"/>
              <p:cNvSpPr/>
              <p:nvPr/>
            </p:nvSpPr>
            <p:spPr>
              <a:xfrm>
                <a:off x="5709412" y="2844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76" name="Google Shape;1076;p52"/>
              <p:cNvSpPr/>
              <p:nvPr/>
            </p:nvSpPr>
            <p:spPr>
              <a:xfrm>
                <a:off x="5334000" y="3062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77" name="Google Shape;1077;p52"/>
              <p:cNvSpPr/>
              <p:nvPr/>
            </p:nvSpPr>
            <p:spPr>
              <a:xfrm>
                <a:off x="5334000" y="3062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78" name="Google Shape;1078;p52"/>
              <p:cNvSpPr/>
              <p:nvPr/>
            </p:nvSpPr>
            <p:spPr>
              <a:xfrm>
                <a:off x="5360416" y="3033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79" name="Google Shape;1079;p52"/>
              <p:cNvSpPr/>
              <p:nvPr/>
            </p:nvSpPr>
            <p:spPr>
              <a:xfrm>
                <a:off x="5674360" y="2842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0" name="Google Shape;1080;p52"/>
              <p:cNvSpPr/>
              <p:nvPr/>
            </p:nvSpPr>
            <p:spPr>
              <a:xfrm>
                <a:off x="5674360" y="2842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1" name="Google Shape;1081;p52"/>
              <p:cNvSpPr/>
              <p:nvPr/>
            </p:nvSpPr>
            <p:spPr>
              <a:xfrm>
                <a:off x="5547105" y="3084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2" name="Google Shape;1082;p52"/>
              <p:cNvSpPr/>
              <p:nvPr/>
            </p:nvSpPr>
            <p:spPr>
              <a:xfrm>
                <a:off x="5547105" y="3084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3" name="Google Shape;1083;p52"/>
              <p:cNvSpPr/>
              <p:nvPr/>
            </p:nvSpPr>
            <p:spPr>
              <a:xfrm>
                <a:off x="5465064" y="3004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4" name="Google Shape;1084;p52"/>
              <p:cNvSpPr/>
              <p:nvPr/>
            </p:nvSpPr>
            <p:spPr>
              <a:xfrm>
                <a:off x="5465064" y="3004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5" name="Google Shape;1085;p52"/>
              <p:cNvSpPr/>
              <p:nvPr/>
            </p:nvSpPr>
            <p:spPr>
              <a:xfrm>
                <a:off x="5595112" y="2859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6" name="Google Shape;1086;p52"/>
              <p:cNvSpPr/>
              <p:nvPr/>
            </p:nvSpPr>
            <p:spPr>
              <a:xfrm>
                <a:off x="5595112" y="2859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7" name="Google Shape;1087;p52"/>
              <p:cNvSpPr/>
              <p:nvPr/>
            </p:nvSpPr>
            <p:spPr>
              <a:xfrm>
                <a:off x="5694426" y="2794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8" name="Google Shape;1088;p52"/>
              <p:cNvSpPr/>
              <p:nvPr/>
            </p:nvSpPr>
            <p:spPr>
              <a:xfrm>
                <a:off x="5694426" y="2794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9" name="Google Shape;1089;p52"/>
              <p:cNvSpPr/>
              <p:nvPr/>
            </p:nvSpPr>
            <p:spPr>
              <a:xfrm>
                <a:off x="5660389" y="31323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90" name="Google Shape;1090;p52"/>
              <p:cNvSpPr/>
              <p:nvPr/>
            </p:nvSpPr>
            <p:spPr>
              <a:xfrm>
                <a:off x="5660389" y="31323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91" name="Google Shape;1091;p52"/>
              <p:cNvSpPr/>
              <p:nvPr/>
            </p:nvSpPr>
            <p:spPr>
              <a:xfrm>
                <a:off x="5657087" y="3115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92" name="Google Shape;1092;p52"/>
              <p:cNvSpPr/>
              <p:nvPr/>
            </p:nvSpPr>
            <p:spPr>
              <a:xfrm>
                <a:off x="5657087" y="3115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093" name="Google Shape;1093;p52"/>
              <p:cNvCxnSpPr/>
              <p:nvPr/>
            </p:nvCxnSpPr>
            <p:spPr>
              <a:xfrm flipH="1">
                <a:off x="5589392" y="3211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094" name="Google Shape;1094;p52"/>
              <p:cNvCxnSpPr/>
              <p:nvPr/>
            </p:nvCxnSpPr>
            <p:spPr>
              <a:xfrm rot="10800000">
                <a:off x="5566160" y="3246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095" name="Google Shape;1095;p52"/>
              <p:cNvCxnSpPr/>
              <p:nvPr/>
            </p:nvCxnSpPr>
            <p:spPr>
              <a:xfrm rot="10800000">
                <a:off x="5577769" y="32255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096" name="Google Shape;1096;p52"/>
              <p:cNvCxnSpPr/>
              <p:nvPr/>
            </p:nvCxnSpPr>
            <p:spPr>
              <a:xfrm rot="10800000">
                <a:off x="5571023" y="3262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097" name="Google Shape;1097;p52"/>
              <p:cNvCxnSpPr/>
              <p:nvPr/>
            </p:nvCxnSpPr>
            <p:spPr>
              <a:xfrm rot="10800000">
                <a:off x="5606033" y="3188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098" name="Google Shape;1098;p52"/>
              <p:cNvCxnSpPr/>
              <p:nvPr/>
            </p:nvCxnSpPr>
            <p:spPr>
              <a:xfrm flipH="1">
                <a:off x="5592232" y="31616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099" name="Google Shape;1099;p52"/>
              <p:cNvCxnSpPr/>
              <p:nvPr/>
            </p:nvCxnSpPr>
            <p:spPr>
              <a:xfrm flipH="1">
                <a:off x="5581612" y="31986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100" name="Google Shape;1100;p52"/>
              <p:cNvCxnSpPr/>
              <p:nvPr/>
            </p:nvCxnSpPr>
            <p:spPr>
              <a:xfrm flipH="1">
                <a:off x="5620082" y="3162046"/>
                <a:ext cx="14400" cy="97500"/>
              </a:xfrm>
              <a:prstGeom prst="straightConnector1">
                <a:avLst/>
              </a:prstGeom>
              <a:noFill/>
              <a:ln cap="flat" cmpd="sng" w="12700">
                <a:solidFill>
                  <a:srgbClr val="804000"/>
                </a:solidFill>
                <a:prstDash val="solid"/>
                <a:round/>
                <a:headEnd len="sm" w="sm" type="none"/>
                <a:tailEnd len="sm" w="sm" type="none"/>
              </a:ln>
            </p:spPr>
          </p:cxnSp>
          <p:sp>
            <p:nvSpPr>
              <p:cNvPr id="1101" name="Google Shape;1101;p52"/>
              <p:cNvSpPr/>
              <p:nvPr/>
            </p:nvSpPr>
            <p:spPr>
              <a:xfrm>
                <a:off x="5553837" y="2931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02" name="Google Shape;1102;p52"/>
              <p:cNvSpPr/>
              <p:nvPr/>
            </p:nvSpPr>
            <p:spPr>
              <a:xfrm>
                <a:off x="5535167" y="2811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03" name="Google Shape;1103;p52"/>
              <p:cNvSpPr/>
              <p:nvPr/>
            </p:nvSpPr>
            <p:spPr>
              <a:xfrm>
                <a:off x="5674360" y="2821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04" name="Google Shape;1104;p52"/>
              <p:cNvSpPr/>
              <p:nvPr/>
            </p:nvSpPr>
            <p:spPr>
              <a:xfrm>
                <a:off x="5651753" y="3040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05" name="Google Shape;1105;p52"/>
              <p:cNvSpPr/>
              <p:nvPr/>
            </p:nvSpPr>
            <p:spPr>
              <a:xfrm>
                <a:off x="5651753" y="3040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06" name="Google Shape;1106;p52"/>
              <p:cNvSpPr/>
              <p:nvPr/>
            </p:nvSpPr>
            <p:spPr>
              <a:xfrm>
                <a:off x="5650357" y="3074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07" name="Google Shape;1107;p52"/>
              <p:cNvSpPr/>
              <p:nvPr/>
            </p:nvSpPr>
            <p:spPr>
              <a:xfrm>
                <a:off x="5650357" y="3074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08" name="Google Shape;1108;p52"/>
              <p:cNvSpPr/>
              <p:nvPr/>
            </p:nvSpPr>
            <p:spPr>
              <a:xfrm>
                <a:off x="5533644" y="3065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09" name="Google Shape;1109;p52"/>
              <p:cNvSpPr/>
              <p:nvPr/>
            </p:nvSpPr>
            <p:spPr>
              <a:xfrm>
                <a:off x="5499607" y="2826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10" name="Google Shape;1110;p52"/>
              <p:cNvSpPr/>
              <p:nvPr/>
            </p:nvSpPr>
            <p:spPr>
              <a:xfrm>
                <a:off x="5521705" y="2923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11" name="Google Shape;1111;p52"/>
              <p:cNvSpPr/>
              <p:nvPr/>
            </p:nvSpPr>
            <p:spPr>
              <a:xfrm>
                <a:off x="5521705" y="2923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112" name="Google Shape;1112;p52"/>
            <p:cNvGrpSpPr/>
            <p:nvPr/>
          </p:nvGrpSpPr>
          <p:grpSpPr>
            <a:xfrm rot="10673459">
              <a:off x="7682478" y="3457629"/>
              <a:ext cx="434802" cy="511975"/>
              <a:chOff x="6680199" y="3238500"/>
              <a:chExt cx="434811" cy="511987"/>
            </a:xfrm>
          </p:grpSpPr>
          <p:sp>
            <p:nvSpPr>
              <p:cNvPr id="1113" name="Google Shape;1113;p52"/>
              <p:cNvSpPr/>
              <p:nvPr/>
            </p:nvSpPr>
            <p:spPr>
              <a:xfrm>
                <a:off x="6986013" y="3491357"/>
                <a:ext cx="25800" cy="49800"/>
              </a:xfrm>
              <a:custGeom>
                <a:rect b="b" l="l" r="r" t="t"/>
                <a:pathLst>
                  <a:path extrusionOk="0" h="120000" w="120000">
                    <a:moveTo>
                      <a:pt x="41763" y="119997"/>
                    </a:moveTo>
                    <a:lnTo>
                      <a:pt x="37645" y="36945"/>
                    </a:lnTo>
                    <a:lnTo>
                      <a:pt x="0" y="33584"/>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14" name="Google Shape;1114;p52"/>
              <p:cNvSpPr/>
              <p:nvPr/>
            </p:nvSpPr>
            <p:spPr>
              <a:xfrm>
                <a:off x="6986013" y="3491357"/>
                <a:ext cx="25800" cy="49800"/>
              </a:xfrm>
              <a:custGeom>
                <a:rect b="b" l="l" r="r" t="t"/>
                <a:pathLst>
                  <a:path extrusionOk="0" h="120000" w="120000">
                    <a:moveTo>
                      <a:pt x="41763" y="119997"/>
                    </a:moveTo>
                    <a:lnTo>
                      <a:pt x="37645" y="36945"/>
                    </a:lnTo>
                    <a:lnTo>
                      <a:pt x="0" y="33584"/>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15" name="Google Shape;1115;p52"/>
              <p:cNvSpPr/>
              <p:nvPr/>
            </p:nvSpPr>
            <p:spPr>
              <a:xfrm>
                <a:off x="7055610" y="3288792"/>
                <a:ext cx="59400" cy="56700"/>
              </a:xfrm>
              <a:custGeom>
                <a:rect b="b" l="l" r="r" t="t"/>
                <a:pathLst>
                  <a:path extrusionOk="0" h="120000" w="120000">
                    <a:moveTo>
                      <a:pt x="32819" y="119997"/>
                    </a:moveTo>
                    <a:lnTo>
                      <a:pt x="11540" y="55154"/>
                    </a:lnTo>
                    <a:lnTo>
                      <a:pt x="0" y="16410"/>
                    </a:lnTo>
                    <a:lnTo>
                      <a:pt x="15386" y="9145"/>
                    </a:lnTo>
                    <a:lnTo>
                      <a:pt x="34873" y="4302"/>
                    </a:lnTo>
                    <a:lnTo>
                      <a:pt x="54103" y="1074"/>
                    </a:lnTo>
                    <a:lnTo>
                      <a:pt x="81280" y="0"/>
                    </a:lnTo>
                    <a:lnTo>
                      <a:pt x="101538" y="5112"/>
                    </a:lnTo>
                    <a:lnTo>
                      <a:pt x="103588" y="6186"/>
                    </a:lnTo>
                    <a:lnTo>
                      <a:pt x="103588" y="7262"/>
                    </a:lnTo>
                    <a:lnTo>
                      <a:pt x="108461" y="9145"/>
                    </a:lnTo>
                    <a:lnTo>
                      <a:pt x="113331" y="15336"/>
                    </a:lnTo>
                    <a:lnTo>
                      <a:pt x="116151" y="18293"/>
                    </a:lnTo>
                    <a:lnTo>
                      <a:pt x="117179" y="20448"/>
                    </a:lnTo>
                    <a:lnTo>
                      <a:pt x="117179" y="21522"/>
                    </a:lnTo>
                    <a:lnTo>
                      <a:pt x="119997" y="31746"/>
                    </a:lnTo>
                    <a:lnTo>
                      <a:pt x="118974" y="34706"/>
                    </a:lnTo>
                    <a:lnTo>
                      <a:pt x="118974" y="40894"/>
                    </a:lnTo>
                    <a:lnTo>
                      <a:pt x="118205" y="46006"/>
                    </a:lnTo>
                    <a:lnTo>
                      <a:pt x="117179" y="46006"/>
                    </a:lnTo>
                    <a:lnTo>
                      <a:pt x="116151" y="50042"/>
                    </a:lnTo>
                    <a:lnTo>
                      <a:pt x="115126" y="50852"/>
                    </a:lnTo>
                    <a:lnTo>
                      <a:pt x="107434" y="65109"/>
                    </a:lnTo>
                    <a:lnTo>
                      <a:pt x="83331" y="90670"/>
                    </a:lnTo>
                    <a:lnTo>
                      <a:pt x="77434" y="93630"/>
                    </a:lnTo>
                    <a:lnTo>
                      <a:pt x="76410"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16" name="Google Shape;1116;p52"/>
              <p:cNvSpPr/>
              <p:nvPr/>
            </p:nvSpPr>
            <p:spPr>
              <a:xfrm>
                <a:off x="7055610" y="3288792"/>
                <a:ext cx="59400" cy="56700"/>
              </a:xfrm>
              <a:custGeom>
                <a:rect b="b" l="l" r="r" t="t"/>
                <a:pathLst>
                  <a:path extrusionOk="0" h="120000" w="120000">
                    <a:moveTo>
                      <a:pt x="32819" y="119997"/>
                    </a:moveTo>
                    <a:lnTo>
                      <a:pt x="11540" y="55154"/>
                    </a:lnTo>
                    <a:lnTo>
                      <a:pt x="0" y="16410"/>
                    </a:lnTo>
                    <a:lnTo>
                      <a:pt x="15386" y="9145"/>
                    </a:lnTo>
                    <a:lnTo>
                      <a:pt x="34873" y="4302"/>
                    </a:lnTo>
                    <a:lnTo>
                      <a:pt x="54103" y="1074"/>
                    </a:lnTo>
                    <a:lnTo>
                      <a:pt x="81280" y="0"/>
                    </a:lnTo>
                    <a:lnTo>
                      <a:pt x="101538" y="5112"/>
                    </a:lnTo>
                    <a:lnTo>
                      <a:pt x="103588" y="6186"/>
                    </a:lnTo>
                    <a:lnTo>
                      <a:pt x="103588" y="7262"/>
                    </a:lnTo>
                    <a:lnTo>
                      <a:pt x="108461" y="9145"/>
                    </a:lnTo>
                    <a:lnTo>
                      <a:pt x="113331" y="15336"/>
                    </a:lnTo>
                    <a:lnTo>
                      <a:pt x="116151" y="18293"/>
                    </a:lnTo>
                    <a:lnTo>
                      <a:pt x="117179" y="20448"/>
                    </a:lnTo>
                    <a:lnTo>
                      <a:pt x="117179" y="21522"/>
                    </a:lnTo>
                    <a:lnTo>
                      <a:pt x="119997" y="31746"/>
                    </a:lnTo>
                    <a:lnTo>
                      <a:pt x="118974" y="34706"/>
                    </a:lnTo>
                    <a:lnTo>
                      <a:pt x="118974" y="40894"/>
                    </a:lnTo>
                    <a:lnTo>
                      <a:pt x="118205" y="46006"/>
                    </a:lnTo>
                    <a:lnTo>
                      <a:pt x="117179" y="46006"/>
                    </a:lnTo>
                    <a:lnTo>
                      <a:pt x="116151" y="50042"/>
                    </a:lnTo>
                    <a:lnTo>
                      <a:pt x="115126" y="50852"/>
                    </a:lnTo>
                    <a:lnTo>
                      <a:pt x="107434" y="65109"/>
                    </a:lnTo>
                    <a:lnTo>
                      <a:pt x="83331" y="90670"/>
                    </a:lnTo>
                    <a:lnTo>
                      <a:pt x="77434" y="93630"/>
                    </a:lnTo>
                    <a:lnTo>
                      <a:pt x="76410"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17" name="Google Shape;1117;p52"/>
              <p:cNvSpPr/>
              <p:nvPr/>
            </p:nvSpPr>
            <p:spPr>
              <a:xfrm>
                <a:off x="6680199" y="3507232"/>
                <a:ext cx="39900" cy="48900"/>
              </a:xfrm>
              <a:custGeom>
                <a:rect b="b" l="l" r="r" t="t"/>
                <a:pathLst>
                  <a:path extrusionOk="0" h="120000" w="120000">
                    <a:moveTo>
                      <a:pt x="55030" y="0"/>
                    </a:moveTo>
                    <a:lnTo>
                      <a:pt x="95156" y="13989"/>
                    </a:lnTo>
                    <a:lnTo>
                      <a:pt x="118471" y="29533"/>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18" name="Google Shape;1118;p52"/>
              <p:cNvSpPr/>
              <p:nvPr/>
            </p:nvSpPr>
            <p:spPr>
              <a:xfrm>
                <a:off x="6680199" y="3507232"/>
                <a:ext cx="39900" cy="48900"/>
              </a:xfrm>
              <a:custGeom>
                <a:rect b="b" l="l" r="r" t="t"/>
                <a:pathLst>
                  <a:path extrusionOk="0" h="120000" w="120000">
                    <a:moveTo>
                      <a:pt x="55030" y="0"/>
                    </a:moveTo>
                    <a:lnTo>
                      <a:pt x="95156" y="13989"/>
                    </a:lnTo>
                    <a:lnTo>
                      <a:pt x="118471" y="29533"/>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19" name="Google Shape;1119;p52"/>
              <p:cNvSpPr/>
              <p:nvPr/>
            </p:nvSpPr>
            <p:spPr>
              <a:xfrm>
                <a:off x="6706613" y="3477514"/>
                <a:ext cx="117600" cy="66300"/>
              </a:xfrm>
              <a:custGeom>
                <a:rect b="b" l="l" r="r" t="t"/>
                <a:pathLst>
                  <a:path extrusionOk="0" h="120000" w="120000">
                    <a:moveTo>
                      <a:pt x="115074" y="0"/>
                    </a:moveTo>
                    <a:lnTo>
                      <a:pt x="119998" y="111476"/>
                    </a:lnTo>
                    <a:lnTo>
                      <a:pt x="106780" y="118385"/>
                    </a:lnTo>
                    <a:lnTo>
                      <a:pt x="95508" y="119998"/>
                    </a:lnTo>
                    <a:lnTo>
                      <a:pt x="75420" y="118385"/>
                    </a:lnTo>
                    <a:lnTo>
                      <a:pt x="9331" y="118385"/>
                    </a:lnTo>
                    <a:lnTo>
                      <a:pt x="0" y="93050"/>
                    </a:lnTo>
                    <a:lnTo>
                      <a:pt x="2462" y="71400"/>
                    </a:lnTo>
                    <a:lnTo>
                      <a:pt x="33304" y="52283"/>
                    </a:lnTo>
                    <a:lnTo>
                      <a:pt x="55334" y="33857"/>
                    </a:lnTo>
                    <a:lnTo>
                      <a:pt x="65573"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20" name="Google Shape;1120;p52"/>
              <p:cNvSpPr/>
              <p:nvPr/>
            </p:nvSpPr>
            <p:spPr>
              <a:xfrm>
                <a:off x="7020557" y="32865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3" y="85983"/>
                    </a:lnTo>
                    <a:lnTo>
                      <a:pt x="52148" y="99105"/>
                    </a:lnTo>
                    <a:lnTo>
                      <a:pt x="2805"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21" name="Google Shape;1121;p52"/>
              <p:cNvSpPr/>
              <p:nvPr/>
            </p:nvSpPr>
            <p:spPr>
              <a:xfrm>
                <a:off x="7020557" y="32865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3" y="85983"/>
                    </a:lnTo>
                    <a:lnTo>
                      <a:pt x="52148" y="99105"/>
                    </a:lnTo>
                    <a:lnTo>
                      <a:pt x="2805"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22" name="Google Shape;1122;p52"/>
              <p:cNvSpPr/>
              <p:nvPr/>
            </p:nvSpPr>
            <p:spPr>
              <a:xfrm>
                <a:off x="6893303" y="35288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23" name="Google Shape;1123;p52"/>
              <p:cNvSpPr/>
              <p:nvPr/>
            </p:nvSpPr>
            <p:spPr>
              <a:xfrm>
                <a:off x="6893303" y="35288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24" name="Google Shape;1124;p52"/>
              <p:cNvSpPr/>
              <p:nvPr/>
            </p:nvSpPr>
            <p:spPr>
              <a:xfrm>
                <a:off x="6811263" y="3449192"/>
                <a:ext cx="83100" cy="98700"/>
              </a:xfrm>
              <a:custGeom>
                <a:rect b="b" l="l" r="r" t="t"/>
                <a:pathLst>
                  <a:path extrusionOk="0" h="120000" w="120000">
                    <a:moveTo>
                      <a:pt x="82568" y="0"/>
                    </a:moveTo>
                    <a:lnTo>
                      <a:pt x="119998" y="110127"/>
                    </a:lnTo>
                    <a:lnTo>
                      <a:pt x="29174" y="119998"/>
                    </a:lnTo>
                    <a:lnTo>
                      <a:pt x="13211" y="96708"/>
                    </a:lnTo>
                    <a:lnTo>
                      <a:pt x="5503"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25" name="Google Shape;1125;p52"/>
              <p:cNvSpPr/>
              <p:nvPr/>
            </p:nvSpPr>
            <p:spPr>
              <a:xfrm>
                <a:off x="6811263" y="3449192"/>
                <a:ext cx="83100" cy="98700"/>
              </a:xfrm>
              <a:custGeom>
                <a:rect b="b" l="l" r="r" t="t"/>
                <a:pathLst>
                  <a:path extrusionOk="0" h="120000" w="120000">
                    <a:moveTo>
                      <a:pt x="82568" y="0"/>
                    </a:moveTo>
                    <a:lnTo>
                      <a:pt x="119998" y="110127"/>
                    </a:lnTo>
                    <a:lnTo>
                      <a:pt x="29174" y="119998"/>
                    </a:lnTo>
                    <a:lnTo>
                      <a:pt x="13211" y="96708"/>
                    </a:lnTo>
                    <a:lnTo>
                      <a:pt x="5503"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26" name="Google Shape;1126;p52"/>
              <p:cNvSpPr/>
              <p:nvPr/>
            </p:nvSpPr>
            <p:spPr>
              <a:xfrm>
                <a:off x="6941310" y="3303778"/>
                <a:ext cx="115800" cy="105900"/>
              </a:xfrm>
              <a:custGeom>
                <a:rect b="b" l="l" r="r" t="t"/>
                <a:pathLst>
                  <a:path extrusionOk="0" h="120000" w="120000">
                    <a:moveTo>
                      <a:pt x="96552" y="0"/>
                    </a:moveTo>
                    <a:lnTo>
                      <a:pt x="114070" y="23856"/>
                    </a:lnTo>
                    <a:lnTo>
                      <a:pt x="119998" y="48286"/>
                    </a:lnTo>
                    <a:lnTo>
                      <a:pt x="113543" y="74298"/>
                    </a:lnTo>
                    <a:lnTo>
                      <a:pt x="36356"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27" name="Google Shape;1127;p52"/>
              <p:cNvSpPr/>
              <p:nvPr/>
            </p:nvSpPr>
            <p:spPr>
              <a:xfrm>
                <a:off x="6941310" y="3303778"/>
                <a:ext cx="115800" cy="105900"/>
              </a:xfrm>
              <a:custGeom>
                <a:rect b="b" l="l" r="r" t="t"/>
                <a:pathLst>
                  <a:path extrusionOk="0" h="120000" w="120000">
                    <a:moveTo>
                      <a:pt x="96552" y="0"/>
                    </a:moveTo>
                    <a:lnTo>
                      <a:pt x="114070" y="23856"/>
                    </a:lnTo>
                    <a:lnTo>
                      <a:pt x="119998" y="48286"/>
                    </a:lnTo>
                    <a:lnTo>
                      <a:pt x="113543" y="74298"/>
                    </a:lnTo>
                    <a:lnTo>
                      <a:pt x="36356"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28" name="Google Shape;1128;p52"/>
              <p:cNvSpPr/>
              <p:nvPr/>
            </p:nvSpPr>
            <p:spPr>
              <a:xfrm>
                <a:off x="7040625" y="3238500"/>
                <a:ext cx="62400" cy="143100"/>
              </a:xfrm>
              <a:custGeom>
                <a:rect b="b" l="l" r="r" t="t"/>
                <a:pathLst>
                  <a:path extrusionOk="0" h="120000" w="120000">
                    <a:moveTo>
                      <a:pt x="64633" y="18863"/>
                    </a:moveTo>
                    <a:lnTo>
                      <a:pt x="49023" y="13641"/>
                    </a:lnTo>
                    <a:lnTo>
                      <a:pt x="57318" y="2770"/>
                    </a:lnTo>
                    <a:lnTo>
                      <a:pt x="94144" y="0"/>
                    </a:lnTo>
                    <a:lnTo>
                      <a:pt x="119998" y="10017"/>
                    </a:lnTo>
                    <a:lnTo>
                      <a:pt x="110729" y="20461"/>
                    </a:lnTo>
                    <a:lnTo>
                      <a:pt x="93169" y="23339"/>
                    </a:lnTo>
                    <a:lnTo>
                      <a:pt x="32440"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29" name="Google Shape;1129;p52"/>
              <p:cNvSpPr/>
              <p:nvPr/>
            </p:nvSpPr>
            <p:spPr>
              <a:xfrm>
                <a:off x="7040625" y="3238500"/>
                <a:ext cx="62400" cy="143100"/>
              </a:xfrm>
              <a:custGeom>
                <a:rect b="b" l="l" r="r" t="t"/>
                <a:pathLst>
                  <a:path extrusionOk="0" h="120000" w="120000">
                    <a:moveTo>
                      <a:pt x="64633" y="18863"/>
                    </a:moveTo>
                    <a:lnTo>
                      <a:pt x="49023" y="13641"/>
                    </a:lnTo>
                    <a:lnTo>
                      <a:pt x="57318" y="2770"/>
                    </a:lnTo>
                    <a:lnTo>
                      <a:pt x="94144" y="0"/>
                    </a:lnTo>
                    <a:lnTo>
                      <a:pt x="119998" y="10017"/>
                    </a:lnTo>
                    <a:lnTo>
                      <a:pt x="110729" y="20461"/>
                    </a:lnTo>
                    <a:lnTo>
                      <a:pt x="93169" y="23339"/>
                    </a:lnTo>
                    <a:lnTo>
                      <a:pt x="32440"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30" name="Google Shape;1130;p52"/>
              <p:cNvSpPr/>
              <p:nvPr/>
            </p:nvSpPr>
            <p:spPr>
              <a:xfrm>
                <a:off x="7006589" y="3576828"/>
                <a:ext cx="36300" cy="27900"/>
              </a:xfrm>
              <a:custGeom>
                <a:rect b="b" l="l" r="r" t="t"/>
                <a:pathLst>
                  <a:path extrusionOk="0" h="120000" w="120000">
                    <a:moveTo>
                      <a:pt x="0" y="0"/>
                    </a:moveTo>
                    <a:lnTo>
                      <a:pt x="28431" y="14793"/>
                    </a:lnTo>
                    <a:lnTo>
                      <a:pt x="80694" y="58080"/>
                    </a:lnTo>
                    <a:lnTo>
                      <a:pt x="119996" y="119995"/>
                    </a:lnTo>
                    <a:lnTo>
                      <a:pt x="28431" y="37258"/>
                    </a:lnTo>
                    <a:lnTo>
                      <a:pt x="1669"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31" name="Google Shape;1131;p52"/>
              <p:cNvSpPr/>
              <p:nvPr/>
            </p:nvSpPr>
            <p:spPr>
              <a:xfrm>
                <a:off x="7006589" y="3576828"/>
                <a:ext cx="36300" cy="27900"/>
              </a:xfrm>
              <a:custGeom>
                <a:rect b="b" l="l" r="r" t="t"/>
                <a:pathLst>
                  <a:path extrusionOk="0" h="120000" w="120000">
                    <a:moveTo>
                      <a:pt x="0" y="0"/>
                    </a:moveTo>
                    <a:lnTo>
                      <a:pt x="28431" y="14793"/>
                    </a:lnTo>
                    <a:lnTo>
                      <a:pt x="80694" y="58080"/>
                    </a:lnTo>
                    <a:lnTo>
                      <a:pt x="119996" y="119995"/>
                    </a:lnTo>
                    <a:lnTo>
                      <a:pt x="28431" y="37258"/>
                    </a:lnTo>
                    <a:lnTo>
                      <a:pt x="1669"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32" name="Google Shape;1132;p52"/>
              <p:cNvSpPr/>
              <p:nvPr/>
            </p:nvSpPr>
            <p:spPr>
              <a:xfrm>
                <a:off x="7003285" y="3559555"/>
                <a:ext cx="39900" cy="21600"/>
              </a:xfrm>
              <a:custGeom>
                <a:rect b="b" l="l" r="r" t="t"/>
                <a:pathLst>
                  <a:path extrusionOk="0" h="120000" w="120000">
                    <a:moveTo>
                      <a:pt x="0" y="79761"/>
                    </a:moveTo>
                    <a:lnTo>
                      <a:pt x="54821" y="0"/>
                    </a:lnTo>
                    <a:lnTo>
                      <a:pt x="88174" y="5646"/>
                    </a:lnTo>
                    <a:lnTo>
                      <a:pt x="119996" y="21169"/>
                    </a:lnTo>
                    <a:lnTo>
                      <a:pt x="54821"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33" name="Google Shape;1133;p52"/>
              <p:cNvSpPr/>
              <p:nvPr/>
            </p:nvSpPr>
            <p:spPr>
              <a:xfrm>
                <a:off x="7003285" y="3559555"/>
                <a:ext cx="39900" cy="21600"/>
              </a:xfrm>
              <a:custGeom>
                <a:rect b="b" l="l" r="r" t="t"/>
                <a:pathLst>
                  <a:path extrusionOk="0" h="120000" w="120000">
                    <a:moveTo>
                      <a:pt x="0" y="79761"/>
                    </a:moveTo>
                    <a:lnTo>
                      <a:pt x="54821" y="0"/>
                    </a:lnTo>
                    <a:lnTo>
                      <a:pt x="88174" y="5646"/>
                    </a:lnTo>
                    <a:lnTo>
                      <a:pt x="119996" y="21169"/>
                    </a:lnTo>
                    <a:lnTo>
                      <a:pt x="54821"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134" name="Google Shape;1134;p52"/>
              <p:cNvCxnSpPr/>
              <p:nvPr/>
            </p:nvCxnSpPr>
            <p:spPr>
              <a:xfrm flipH="1">
                <a:off x="6935592" y="36555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135" name="Google Shape;1135;p52"/>
              <p:cNvCxnSpPr/>
              <p:nvPr/>
            </p:nvCxnSpPr>
            <p:spPr>
              <a:xfrm rot="10800000">
                <a:off x="6912360" y="36911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136" name="Google Shape;1136;p52"/>
              <p:cNvCxnSpPr/>
              <p:nvPr/>
            </p:nvCxnSpPr>
            <p:spPr>
              <a:xfrm rot="10800000">
                <a:off x="6923967" y="36700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137" name="Google Shape;1137;p52"/>
              <p:cNvCxnSpPr/>
              <p:nvPr/>
            </p:nvCxnSpPr>
            <p:spPr>
              <a:xfrm rot="10800000">
                <a:off x="6917222" y="37074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138" name="Google Shape;1138;p52"/>
              <p:cNvCxnSpPr/>
              <p:nvPr/>
            </p:nvCxnSpPr>
            <p:spPr>
              <a:xfrm rot="10800000">
                <a:off x="6952232" y="36330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139" name="Google Shape;1139;p52"/>
              <p:cNvCxnSpPr/>
              <p:nvPr/>
            </p:nvCxnSpPr>
            <p:spPr>
              <a:xfrm flipH="1">
                <a:off x="6938432" y="36061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140" name="Google Shape;1140;p52"/>
              <p:cNvCxnSpPr/>
              <p:nvPr/>
            </p:nvCxnSpPr>
            <p:spPr>
              <a:xfrm flipH="1">
                <a:off x="6927810" y="36431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141" name="Google Shape;1141;p52"/>
              <p:cNvCxnSpPr/>
              <p:nvPr/>
            </p:nvCxnSpPr>
            <p:spPr>
              <a:xfrm flipH="1">
                <a:off x="6966282" y="3606546"/>
                <a:ext cx="14400" cy="97500"/>
              </a:xfrm>
              <a:prstGeom prst="straightConnector1">
                <a:avLst/>
              </a:prstGeom>
              <a:noFill/>
              <a:ln cap="flat" cmpd="sng" w="12700">
                <a:solidFill>
                  <a:srgbClr val="804000"/>
                </a:solidFill>
                <a:prstDash val="solid"/>
                <a:round/>
                <a:headEnd len="sm" w="sm" type="none"/>
                <a:tailEnd len="sm" w="sm" type="none"/>
              </a:ln>
            </p:spPr>
          </p:cxnSp>
          <p:sp>
            <p:nvSpPr>
              <p:cNvPr id="1142" name="Google Shape;1142;p52"/>
              <p:cNvSpPr/>
              <p:nvPr/>
            </p:nvSpPr>
            <p:spPr>
              <a:xfrm>
                <a:off x="6900035" y="3375787"/>
                <a:ext cx="158100" cy="374700"/>
              </a:xfrm>
              <a:custGeom>
                <a:rect b="b" l="l" r="r" t="t"/>
                <a:pathLst>
                  <a:path extrusionOk="0" h="120000" w="120000">
                    <a:moveTo>
                      <a:pt x="119999" y="0"/>
                    </a:moveTo>
                    <a:lnTo>
                      <a:pt x="78423" y="62825"/>
                    </a:lnTo>
                    <a:lnTo>
                      <a:pt x="84983" y="70511"/>
                    </a:lnTo>
                    <a:lnTo>
                      <a:pt x="88263" y="75757"/>
                    </a:lnTo>
                    <a:lnTo>
                      <a:pt x="75820" y="90192"/>
                    </a:lnTo>
                    <a:lnTo>
                      <a:pt x="75144" y="96495"/>
                    </a:lnTo>
                    <a:lnTo>
                      <a:pt x="73312" y="104181"/>
                    </a:lnTo>
                    <a:lnTo>
                      <a:pt x="62700" y="112029"/>
                    </a:lnTo>
                    <a:lnTo>
                      <a:pt x="48809" y="117397"/>
                    </a:lnTo>
                    <a:lnTo>
                      <a:pt x="28457" y="119999"/>
                    </a:lnTo>
                    <a:lnTo>
                      <a:pt x="7620" y="113696"/>
                    </a:lnTo>
                    <a:lnTo>
                      <a:pt x="0" y="106499"/>
                    </a:lnTo>
                    <a:lnTo>
                      <a:pt x="1061" y="98041"/>
                    </a:lnTo>
                    <a:lnTo>
                      <a:pt x="19678" y="88810"/>
                    </a:lnTo>
                    <a:lnTo>
                      <a:pt x="31350" y="80677"/>
                    </a:lnTo>
                    <a:lnTo>
                      <a:pt x="41961" y="71772"/>
                    </a:lnTo>
                    <a:lnTo>
                      <a:pt x="55080" y="68071"/>
                    </a:lnTo>
                    <a:lnTo>
                      <a:pt x="68199" y="63923"/>
                    </a:lnTo>
                    <a:lnTo>
                      <a:pt x="71478" y="67746"/>
                    </a:lnTo>
                    <a:lnTo>
                      <a:pt x="58359" y="70511"/>
                    </a:lnTo>
                    <a:lnTo>
                      <a:pt x="48134" y="74211"/>
                    </a:lnTo>
                    <a:lnTo>
                      <a:pt x="37235" y="82344"/>
                    </a:lnTo>
                    <a:lnTo>
                      <a:pt x="25851" y="90030"/>
                    </a:lnTo>
                    <a:lnTo>
                      <a:pt x="7331" y="99586"/>
                    </a:lnTo>
                    <a:lnTo>
                      <a:pt x="7331" y="105401"/>
                    </a:lnTo>
                    <a:lnTo>
                      <a:pt x="13890" y="111094"/>
                    </a:lnTo>
                    <a:lnTo>
                      <a:pt x="28457" y="116177"/>
                    </a:lnTo>
                    <a:lnTo>
                      <a:pt x="44084" y="114632"/>
                    </a:lnTo>
                    <a:lnTo>
                      <a:pt x="57588" y="110158"/>
                    </a:lnTo>
                    <a:lnTo>
                      <a:pt x="66751" y="102351"/>
                    </a:lnTo>
                    <a:lnTo>
                      <a:pt x="68199" y="95113"/>
                    </a:lnTo>
                    <a:lnTo>
                      <a:pt x="70321" y="88363"/>
                    </a:lnTo>
                    <a:lnTo>
                      <a:pt x="80546" y="76204"/>
                    </a:lnTo>
                    <a:lnTo>
                      <a:pt x="77267" y="71772"/>
                    </a:lnTo>
                    <a:lnTo>
                      <a:pt x="68199" y="60996"/>
                    </a:lnTo>
                    <a:lnTo>
                      <a:pt x="107170"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43" name="Google Shape;1143;p52"/>
              <p:cNvSpPr/>
              <p:nvPr/>
            </p:nvSpPr>
            <p:spPr>
              <a:xfrm>
                <a:off x="6881364" y="3255772"/>
                <a:ext cx="159900" cy="80100"/>
              </a:xfrm>
              <a:custGeom>
                <a:rect b="b" l="l" r="r" t="t"/>
                <a:pathLst>
                  <a:path extrusionOk="0" h="120000" w="120000">
                    <a:moveTo>
                      <a:pt x="44641" y="112771"/>
                    </a:moveTo>
                    <a:lnTo>
                      <a:pt x="34530" y="119998"/>
                    </a:lnTo>
                    <a:lnTo>
                      <a:pt x="0" y="32899"/>
                    </a:lnTo>
                    <a:lnTo>
                      <a:pt x="14786" y="13502"/>
                    </a:lnTo>
                    <a:lnTo>
                      <a:pt x="26996" y="1331"/>
                    </a:lnTo>
                    <a:lnTo>
                      <a:pt x="41399" y="0"/>
                    </a:lnTo>
                    <a:lnTo>
                      <a:pt x="57614" y="4183"/>
                    </a:lnTo>
                    <a:lnTo>
                      <a:pt x="76405" y="10079"/>
                    </a:lnTo>
                    <a:lnTo>
                      <a:pt x="101587" y="23010"/>
                    </a:lnTo>
                    <a:lnTo>
                      <a:pt x="119999" y="34421"/>
                    </a:lnTo>
                    <a:lnTo>
                      <a:pt x="114656" y="81964"/>
                    </a:lnTo>
                    <a:lnTo>
                      <a:pt x="81844"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44" name="Google Shape;1144;p52"/>
              <p:cNvSpPr/>
              <p:nvPr/>
            </p:nvSpPr>
            <p:spPr>
              <a:xfrm>
                <a:off x="7020557" y="3266313"/>
                <a:ext cx="77100" cy="65700"/>
              </a:xfrm>
              <a:custGeom>
                <a:rect b="b" l="l" r="r" t="t"/>
                <a:pathLst>
                  <a:path extrusionOk="0" h="120000" w="120000">
                    <a:moveTo>
                      <a:pt x="0" y="91967"/>
                    </a:moveTo>
                    <a:lnTo>
                      <a:pt x="5920" y="0"/>
                    </a:lnTo>
                    <a:lnTo>
                      <a:pt x="53684" y="21775"/>
                    </a:lnTo>
                    <a:lnTo>
                      <a:pt x="75986" y="12972"/>
                    </a:lnTo>
                    <a:lnTo>
                      <a:pt x="101444" y="15752"/>
                    </a:lnTo>
                    <a:lnTo>
                      <a:pt x="119998" y="41003"/>
                    </a:lnTo>
                    <a:lnTo>
                      <a:pt x="119998" y="91967"/>
                    </a:lnTo>
                    <a:lnTo>
                      <a:pt x="85657" y="119998"/>
                    </a:lnTo>
                    <a:lnTo>
                      <a:pt x="78354" y="99844"/>
                    </a:lnTo>
                    <a:lnTo>
                      <a:pt x="56644" y="99844"/>
                    </a:lnTo>
                    <a:lnTo>
                      <a:pt x="49145" y="112121"/>
                    </a:lnTo>
                    <a:lnTo>
                      <a:pt x="38684"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45" name="Google Shape;1145;p52"/>
              <p:cNvSpPr/>
              <p:nvPr/>
            </p:nvSpPr>
            <p:spPr>
              <a:xfrm>
                <a:off x="6997952" y="3485133"/>
                <a:ext cx="38100" cy="57300"/>
              </a:xfrm>
              <a:custGeom>
                <a:rect b="b" l="l" r="r" t="t"/>
                <a:pathLst>
                  <a:path extrusionOk="0" h="120000" w="120000">
                    <a:moveTo>
                      <a:pt x="4417" y="87731"/>
                    </a:moveTo>
                    <a:lnTo>
                      <a:pt x="0" y="54399"/>
                    </a:lnTo>
                    <a:lnTo>
                      <a:pt x="19665" y="21332"/>
                    </a:lnTo>
                    <a:lnTo>
                      <a:pt x="44145" y="0"/>
                    </a:lnTo>
                    <a:lnTo>
                      <a:pt x="91098"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46" name="Google Shape;1146;p52"/>
              <p:cNvSpPr/>
              <p:nvPr/>
            </p:nvSpPr>
            <p:spPr>
              <a:xfrm>
                <a:off x="6997952" y="3485133"/>
                <a:ext cx="38100" cy="57300"/>
              </a:xfrm>
              <a:custGeom>
                <a:rect b="b" l="l" r="r" t="t"/>
                <a:pathLst>
                  <a:path extrusionOk="0" h="120000" w="120000">
                    <a:moveTo>
                      <a:pt x="4417" y="87731"/>
                    </a:moveTo>
                    <a:lnTo>
                      <a:pt x="0" y="54399"/>
                    </a:lnTo>
                    <a:lnTo>
                      <a:pt x="19665" y="21332"/>
                    </a:lnTo>
                    <a:lnTo>
                      <a:pt x="44145" y="0"/>
                    </a:lnTo>
                    <a:lnTo>
                      <a:pt x="91098"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47" name="Google Shape;1147;p52"/>
              <p:cNvSpPr/>
              <p:nvPr/>
            </p:nvSpPr>
            <p:spPr>
              <a:xfrm>
                <a:off x="6996554" y="3518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48" name="Google Shape;1148;p52"/>
              <p:cNvSpPr/>
              <p:nvPr/>
            </p:nvSpPr>
            <p:spPr>
              <a:xfrm>
                <a:off x="6996554" y="3518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49" name="Google Shape;1149;p52"/>
              <p:cNvSpPr/>
              <p:nvPr/>
            </p:nvSpPr>
            <p:spPr>
              <a:xfrm>
                <a:off x="6879840" y="35101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50" name="Google Shape;1150;p52"/>
              <p:cNvSpPr/>
              <p:nvPr/>
            </p:nvSpPr>
            <p:spPr>
              <a:xfrm>
                <a:off x="6845806" y="3270631"/>
                <a:ext cx="153300" cy="319799"/>
              </a:xfrm>
              <a:custGeom>
                <a:rect b="b" l="l" r="r" t="t"/>
                <a:pathLst>
                  <a:path extrusionOk="0" h="120000" w="120000">
                    <a:moveTo>
                      <a:pt x="24776" y="2860"/>
                    </a:moveTo>
                    <a:lnTo>
                      <a:pt x="44775" y="0"/>
                    </a:lnTo>
                    <a:lnTo>
                      <a:pt x="61293" y="1620"/>
                    </a:lnTo>
                    <a:lnTo>
                      <a:pt x="73731" y="7580"/>
                    </a:lnTo>
                    <a:lnTo>
                      <a:pt x="82387" y="19261"/>
                    </a:lnTo>
                    <a:lnTo>
                      <a:pt x="90248" y="32610"/>
                    </a:lnTo>
                    <a:lnTo>
                      <a:pt x="98109"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1" y="58021"/>
                    </a:lnTo>
                    <a:lnTo>
                      <a:pt x="0" y="35661"/>
                    </a:lnTo>
                    <a:lnTo>
                      <a:pt x="1890" y="23599"/>
                    </a:lnTo>
                    <a:lnTo>
                      <a:pt x="7562" y="14970"/>
                    </a:lnTo>
                    <a:lnTo>
                      <a:pt x="15821"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51" name="Google Shape;1151;p52"/>
              <p:cNvSpPr/>
              <p:nvPr/>
            </p:nvSpPr>
            <p:spPr>
              <a:xfrm>
                <a:off x="6867903" y="33675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2"/>
                    </a:lnTo>
                    <a:lnTo>
                      <a:pt x="102792" y="16991"/>
                    </a:lnTo>
                    <a:lnTo>
                      <a:pt x="108232" y="21996"/>
                    </a:lnTo>
                    <a:lnTo>
                      <a:pt x="112450" y="28452"/>
                    </a:lnTo>
                    <a:lnTo>
                      <a:pt x="117889" y="40833"/>
                    </a:lnTo>
                    <a:lnTo>
                      <a:pt x="119555" y="49791"/>
                    </a:lnTo>
                    <a:lnTo>
                      <a:pt x="119999" y="59275"/>
                    </a:lnTo>
                    <a:lnTo>
                      <a:pt x="118667" y="68232"/>
                    </a:lnTo>
                    <a:lnTo>
                      <a:pt x="115780" y="78243"/>
                    </a:lnTo>
                    <a:lnTo>
                      <a:pt x="109897" y="91151"/>
                    </a:lnTo>
                    <a:lnTo>
                      <a:pt x="101461" y="100636"/>
                    </a:lnTo>
                    <a:lnTo>
                      <a:pt x="92692" y="108013"/>
                    </a:lnTo>
                    <a:lnTo>
                      <a:pt x="82256" y="114072"/>
                    </a:lnTo>
                    <a:lnTo>
                      <a:pt x="73376" y="116970"/>
                    </a:lnTo>
                    <a:lnTo>
                      <a:pt x="66271" y="119473"/>
                    </a:lnTo>
                    <a:lnTo>
                      <a:pt x="55392" y="119998"/>
                    </a:lnTo>
                    <a:lnTo>
                      <a:pt x="46179" y="119076"/>
                    </a:lnTo>
                    <a:lnTo>
                      <a:pt x="36854" y="116574"/>
                    </a:lnTo>
                    <a:lnTo>
                      <a:pt x="30194" y="114993"/>
                    </a:lnTo>
                    <a:lnTo>
                      <a:pt x="22201" y="109066"/>
                    </a:lnTo>
                    <a:lnTo>
                      <a:pt x="15874" y="103533"/>
                    </a:lnTo>
                    <a:lnTo>
                      <a:pt x="8769" y="94182"/>
                    </a:lnTo>
                    <a:lnTo>
                      <a:pt x="2885"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52" name="Google Shape;1152;p52"/>
              <p:cNvSpPr/>
              <p:nvPr/>
            </p:nvSpPr>
            <p:spPr>
              <a:xfrm>
                <a:off x="6867903" y="33675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2"/>
                    </a:lnTo>
                    <a:lnTo>
                      <a:pt x="102792" y="16991"/>
                    </a:lnTo>
                    <a:lnTo>
                      <a:pt x="108232" y="21996"/>
                    </a:lnTo>
                    <a:lnTo>
                      <a:pt x="112450" y="28452"/>
                    </a:lnTo>
                    <a:lnTo>
                      <a:pt x="117889" y="40833"/>
                    </a:lnTo>
                    <a:lnTo>
                      <a:pt x="119555" y="49791"/>
                    </a:lnTo>
                    <a:lnTo>
                      <a:pt x="119999" y="59275"/>
                    </a:lnTo>
                    <a:lnTo>
                      <a:pt x="118667" y="68232"/>
                    </a:lnTo>
                    <a:lnTo>
                      <a:pt x="115780" y="78243"/>
                    </a:lnTo>
                    <a:lnTo>
                      <a:pt x="109897" y="91151"/>
                    </a:lnTo>
                    <a:lnTo>
                      <a:pt x="101461" y="100636"/>
                    </a:lnTo>
                    <a:lnTo>
                      <a:pt x="92692" y="108013"/>
                    </a:lnTo>
                    <a:lnTo>
                      <a:pt x="82256" y="114072"/>
                    </a:lnTo>
                    <a:lnTo>
                      <a:pt x="73376" y="116970"/>
                    </a:lnTo>
                    <a:lnTo>
                      <a:pt x="66271" y="119473"/>
                    </a:lnTo>
                    <a:lnTo>
                      <a:pt x="55392" y="119998"/>
                    </a:lnTo>
                    <a:lnTo>
                      <a:pt x="46179" y="119076"/>
                    </a:lnTo>
                    <a:lnTo>
                      <a:pt x="36854" y="116574"/>
                    </a:lnTo>
                    <a:lnTo>
                      <a:pt x="30194" y="114993"/>
                    </a:lnTo>
                    <a:lnTo>
                      <a:pt x="22201" y="109066"/>
                    </a:lnTo>
                    <a:lnTo>
                      <a:pt x="15874" y="103533"/>
                    </a:lnTo>
                    <a:lnTo>
                      <a:pt x="8769" y="94182"/>
                    </a:lnTo>
                    <a:lnTo>
                      <a:pt x="2885"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153" name="Google Shape;1153;p52"/>
            <p:cNvGrpSpPr/>
            <p:nvPr/>
          </p:nvGrpSpPr>
          <p:grpSpPr>
            <a:xfrm>
              <a:off x="3208590" y="4881688"/>
              <a:ext cx="434812" cy="511987"/>
              <a:chOff x="3530598" y="4470400"/>
              <a:chExt cx="434812" cy="511987"/>
            </a:xfrm>
          </p:grpSpPr>
          <p:sp>
            <p:nvSpPr>
              <p:cNvPr id="1154" name="Google Shape;1154;p52"/>
              <p:cNvSpPr/>
              <p:nvPr/>
            </p:nvSpPr>
            <p:spPr>
              <a:xfrm>
                <a:off x="3836414" y="47232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55" name="Google Shape;1155;p52"/>
              <p:cNvSpPr/>
              <p:nvPr/>
            </p:nvSpPr>
            <p:spPr>
              <a:xfrm>
                <a:off x="3836414" y="47232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56" name="Google Shape;1156;p52"/>
              <p:cNvSpPr/>
              <p:nvPr/>
            </p:nvSpPr>
            <p:spPr>
              <a:xfrm>
                <a:off x="3906010" y="4520692"/>
                <a:ext cx="59400" cy="56700"/>
              </a:xfrm>
              <a:custGeom>
                <a:rect b="b" l="l" r="r" t="t"/>
                <a:pathLst>
                  <a:path extrusionOk="0" h="120000" w="120000">
                    <a:moveTo>
                      <a:pt x="32819" y="119997"/>
                    </a:moveTo>
                    <a:lnTo>
                      <a:pt x="11538" y="55155"/>
                    </a:lnTo>
                    <a:lnTo>
                      <a:pt x="0" y="16412"/>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68"/>
                    </a:lnTo>
                    <a:lnTo>
                      <a:pt x="77434" y="93630"/>
                    </a:lnTo>
                    <a:lnTo>
                      <a:pt x="76408" y="94706"/>
                    </a:lnTo>
                    <a:lnTo>
                      <a:pt x="61793" y="104928"/>
                    </a:lnTo>
                    <a:lnTo>
                      <a:pt x="42563" y="115152"/>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57" name="Google Shape;1157;p52"/>
              <p:cNvSpPr/>
              <p:nvPr/>
            </p:nvSpPr>
            <p:spPr>
              <a:xfrm>
                <a:off x="3906010" y="4520692"/>
                <a:ext cx="59400" cy="56700"/>
              </a:xfrm>
              <a:custGeom>
                <a:rect b="b" l="l" r="r" t="t"/>
                <a:pathLst>
                  <a:path extrusionOk="0" h="120000" w="120000">
                    <a:moveTo>
                      <a:pt x="32819" y="119997"/>
                    </a:moveTo>
                    <a:lnTo>
                      <a:pt x="11538" y="55155"/>
                    </a:lnTo>
                    <a:lnTo>
                      <a:pt x="0" y="16412"/>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68"/>
                    </a:lnTo>
                    <a:lnTo>
                      <a:pt x="77434" y="93630"/>
                    </a:lnTo>
                    <a:lnTo>
                      <a:pt x="76408" y="94706"/>
                    </a:lnTo>
                    <a:lnTo>
                      <a:pt x="61793" y="104928"/>
                    </a:lnTo>
                    <a:lnTo>
                      <a:pt x="42563" y="115152"/>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58" name="Google Shape;1158;p52"/>
              <p:cNvSpPr/>
              <p:nvPr/>
            </p:nvSpPr>
            <p:spPr>
              <a:xfrm>
                <a:off x="3530598" y="4739132"/>
                <a:ext cx="39900" cy="48900"/>
              </a:xfrm>
              <a:custGeom>
                <a:rect b="b" l="l" r="r" t="t"/>
                <a:pathLst>
                  <a:path extrusionOk="0" h="120000" w="120000">
                    <a:moveTo>
                      <a:pt x="55030" y="0"/>
                    </a:moveTo>
                    <a:lnTo>
                      <a:pt x="95156" y="13987"/>
                    </a:lnTo>
                    <a:lnTo>
                      <a:pt x="118468" y="29531"/>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59" name="Google Shape;1159;p52"/>
              <p:cNvSpPr/>
              <p:nvPr/>
            </p:nvSpPr>
            <p:spPr>
              <a:xfrm>
                <a:off x="3530598" y="4739132"/>
                <a:ext cx="39900" cy="48900"/>
              </a:xfrm>
              <a:custGeom>
                <a:rect b="b" l="l" r="r" t="t"/>
                <a:pathLst>
                  <a:path extrusionOk="0" h="120000" w="120000">
                    <a:moveTo>
                      <a:pt x="55030" y="0"/>
                    </a:moveTo>
                    <a:lnTo>
                      <a:pt x="95156" y="13987"/>
                    </a:lnTo>
                    <a:lnTo>
                      <a:pt x="118468" y="29531"/>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0" name="Google Shape;1160;p52"/>
              <p:cNvSpPr/>
              <p:nvPr/>
            </p:nvSpPr>
            <p:spPr>
              <a:xfrm>
                <a:off x="3557014" y="47094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48"/>
                    </a:lnTo>
                    <a:lnTo>
                      <a:pt x="2462" y="71400"/>
                    </a:lnTo>
                    <a:lnTo>
                      <a:pt x="33304" y="52283"/>
                    </a:lnTo>
                    <a:lnTo>
                      <a:pt x="55334" y="33857"/>
                    </a:lnTo>
                    <a:lnTo>
                      <a:pt x="65571" y="26945"/>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1" name="Google Shape;1161;p52"/>
              <p:cNvSpPr/>
              <p:nvPr/>
            </p:nvSpPr>
            <p:spPr>
              <a:xfrm>
                <a:off x="3870958" y="4518405"/>
                <a:ext cx="81600" cy="88200"/>
              </a:xfrm>
              <a:custGeom>
                <a:rect b="b" l="l" r="r" t="t"/>
                <a:pathLst>
                  <a:path extrusionOk="0" h="120000" w="120000">
                    <a:moveTo>
                      <a:pt x="80559" y="0"/>
                    </a:moveTo>
                    <a:lnTo>
                      <a:pt x="96634" y="2589"/>
                    </a:lnTo>
                    <a:lnTo>
                      <a:pt x="108036" y="11050"/>
                    </a:lnTo>
                    <a:lnTo>
                      <a:pt x="119250" y="26589"/>
                    </a:lnTo>
                    <a:lnTo>
                      <a:pt x="119998" y="41093"/>
                    </a:lnTo>
                    <a:lnTo>
                      <a:pt x="115138" y="52141"/>
                    </a:lnTo>
                    <a:lnTo>
                      <a:pt x="105232" y="62502"/>
                    </a:lnTo>
                    <a:lnTo>
                      <a:pt x="88970" y="74934"/>
                    </a:lnTo>
                    <a:lnTo>
                      <a:pt x="71961" y="85984"/>
                    </a:lnTo>
                    <a:lnTo>
                      <a:pt x="52148" y="99105"/>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2" name="Google Shape;1162;p52"/>
              <p:cNvSpPr/>
              <p:nvPr/>
            </p:nvSpPr>
            <p:spPr>
              <a:xfrm>
                <a:off x="3870958" y="4518405"/>
                <a:ext cx="81600" cy="88200"/>
              </a:xfrm>
              <a:custGeom>
                <a:rect b="b" l="l" r="r" t="t"/>
                <a:pathLst>
                  <a:path extrusionOk="0" h="120000" w="120000">
                    <a:moveTo>
                      <a:pt x="80559" y="0"/>
                    </a:moveTo>
                    <a:lnTo>
                      <a:pt x="96634" y="2589"/>
                    </a:lnTo>
                    <a:lnTo>
                      <a:pt x="108036" y="11050"/>
                    </a:lnTo>
                    <a:lnTo>
                      <a:pt x="119250" y="26589"/>
                    </a:lnTo>
                    <a:lnTo>
                      <a:pt x="119998" y="41093"/>
                    </a:lnTo>
                    <a:lnTo>
                      <a:pt x="115138" y="52141"/>
                    </a:lnTo>
                    <a:lnTo>
                      <a:pt x="105232" y="62502"/>
                    </a:lnTo>
                    <a:lnTo>
                      <a:pt x="88970" y="74934"/>
                    </a:lnTo>
                    <a:lnTo>
                      <a:pt x="71961" y="85984"/>
                    </a:lnTo>
                    <a:lnTo>
                      <a:pt x="52148" y="99105"/>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3" name="Google Shape;1163;p52"/>
              <p:cNvSpPr/>
              <p:nvPr/>
            </p:nvSpPr>
            <p:spPr>
              <a:xfrm>
                <a:off x="3743705" y="4760721"/>
                <a:ext cx="14400" cy="7200"/>
              </a:xfrm>
              <a:custGeom>
                <a:rect b="b" l="l" r="r" t="t"/>
                <a:pathLst>
                  <a:path extrusionOk="0" h="120000" w="120000">
                    <a:moveTo>
                      <a:pt x="0" y="119983"/>
                    </a:moveTo>
                    <a:lnTo>
                      <a:pt x="28419" y="63157"/>
                    </a:lnTo>
                    <a:lnTo>
                      <a:pt x="28419" y="56842"/>
                    </a:lnTo>
                    <a:lnTo>
                      <a:pt x="64206" y="0"/>
                    </a:lnTo>
                    <a:lnTo>
                      <a:pt x="95782" y="0"/>
                    </a:lnTo>
                    <a:lnTo>
                      <a:pt x="119991" y="8435"/>
                    </a:lnTo>
                    <a:lnTo>
                      <a:pt x="91572" y="8435"/>
                    </a:lnTo>
                    <a:lnTo>
                      <a:pt x="67363" y="16854"/>
                    </a:lnTo>
                    <a:lnTo>
                      <a:pt x="55785" y="3158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4" name="Google Shape;1164;p52"/>
              <p:cNvSpPr/>
              <p:nvPr/>
            </p:nvSpPr>
            <p:spPr>
              <a:xfrm>
                <a:off x="3743705" y="4760721"/>
                <a:ext cx="14400" cy="7200"/>
              </a:xfrm>
              <a:custGeom>
                <a:rect b="b" l="l" r="r" t="t"/>
                <a:pathLst>
                  <a:path extrusionOk="0" h="120000" w="120000">
                    <a:moveTo>
                      <a:pt x="0" y="119983"/>
                    </a:moveTo>
                    <a:lnTo>
                      <a:pt x="28419" y="63157"/>
                    </a:lnTo>
                    <a:lnTo>
                      <a:pt x="28419" y="56842"/>
                    </a:lnTo>
                    <a:lnTo>
                      <a:pt x="64206" y="0"/>
                    </a:lnTo>
                    <a:lnTo>
                      <a:pt x="95782" y="0"/>
                    </a:lnTo>
                    <a:lnTo>
                      <a:pt x="119991" y="8435"/>
                    </a:lnTo>
                    <a:lnTo>
                      <a:pt x="91572" y="8435"/>
                    </a:lnTo>
                    <a:lnTo>
                      <a:pt x="67363" y="16854"/>
                    </a:lnTo>
                    <a:lnTo>
                      <a:pt x="55785" y="3158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5" name="Google Shape;1165;p52"/>
              <p:cNvSpPr/>
              <p:nvPr/>
            </p:nvSpPr>
            <p:spPr>
              <a:xfrm>
                <a:off x="3661662" y="4681092"/>
                <a:ext cx="83100" cy="98700"/>
              </a:xfrm>
              <a:custGeom>
                <a:rect b="b" l="l" r="r" t="t"/>
                <a:pathLst>
                  <a:path extrusionOk="0" h="120000" w="120000">
                    <a:moveTo>
                      <a:pt x="82567" y="0"/>
                    </a:moveTo>
                    <a:lnTo>
                      <a:pt x="119998" y="110127"/>
                    </a:lnTo>
                    <a:lnTo>
                      <a:pt x="29173" y="119998"/>
                    </a:lnTo>
                    <a:lnTo>
                      <a:pt x="13210" y="96707"/>
                    </a:lnTo>
                    <a:lnTo>
                      <a:pt x="5504"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6" name="Google Shape;1166;p52"/>
              <p:cNvSpPr/>
              <p:nvPr/>
            </p:nvSpPr>
            <p:spPr>
              <a:xfrm>
                <a:off x="3661662" y="4681092"/>
                <a:ext cx="83100" cy="98700"/>
              </a:xfrm>
              <a:custGeom>
                <a:rect b="b" l="l" r="r" t="t"/>
                <a:pathLst>
                  <a:path extrusionOk="0" h="120000" w="120000">
                    <a:moveTo>
                      <a:pt x="82567" y="0"/>
                    </a:moveTo>
                    <a:lnTo>
                      <a:pt x="119998" y="110127"/>
                    </a:lnTo>
                    <a:lnTo>
                      <a:pt x="29173" y="119998"/>
                    </a:lnTo>
                    <a:lnTo>
                      <a:pt x="13210" y="96707"/>
                    </a:lnTo>
                    <a:lnTo>
                      <a:pt x="5504"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7" name="Google Shape;1167;p52"/>
              <p:cNvSpPr/>
              <p:nvPr/>
            </p:nvSpPr>
            <p:spPr>
              <a:xfrm>
                <a:off x="3791710" y="4535678"/>
                <a:ext cx="115800" cy="105900"/>
              </a:xfrm>
              <a:custGeom>
                <a:rect b="b" l="l" r="r" t="t"/>
                <a:pathLst>
                  <a:path extrusionOk="0" h="120000" w="120000">
                    <a:moveTo>
                      <a:pt x="96552" y="0"/>
                    </a:moveTo>
                    <a:lnTo>
                      <a:pt x="114071" y="23855"/>
                    </a:lnTo>
                    <a:lnTo>
                      <a:pt x="119998" y="48287"/>
                    </a:lnTo>
                    <a:lnTo>
                      <a:pt x="113544" y="74299"/>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8" name="Google Shape;1168;p52"/>
              <p:cNvSpPr/>
              <p:nvPr/>
            </p:nvSpPr>
            <p:spPr>
              <a:xfrm>
                <a:off x="3791710" y="4535678"/>
                <a:ext cx="115800" cy="105900"/>
              </a:xfrm>
              <a:custGeom>
                <a:rect b="b" l="l" r="r" t="t"/>
                <a:pathLst>
                  <a:path extrusionOk="0" h="120000" w="120000">
                    <a:moveTo>
                      <a:pt x="96552" y="0"/>
                    </a:moveTo>
                    <a:lnTo>
                      <a:pt x="114071" y="23855"/>
                    </a:lnTo>
                    <a:lnTo>
                      <a:pt x="119998" y="48287"/>
                    </a:lnTo>
                    <a:lnTo>
                      <a:pt x="113544" y="74299"/>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9" name="Google Shape;1169;p52"/>
              <p:cNvSpPr/>
              <p:nvPr/>
            </p:nvSpPr>
            <p:spPr>
              <a:xfrm>
                <a:off x="3891025" y="4470400"/>
                <a:ext cx="62400" cy="143100"/>
              </a:xfrm>
              <a:custGeom>
                <a:rect b="b" l="l" r="r" t="t"/>
                <a:pathLst>
                  <a:path extrusionOk="0" h="120000" w="120000">
                    <a:moveTo>
                      <a:pt x="64633" y="18862"/>
                    </a:moveTo>
                    <a:lnTo>
                      <a:pt x="49023" y="13641"/>
                    </a:lnTo>
                    <a:lnTo>
                      <a:pt x="57316" y="2770"/>
                    </a:lnTo>
                    <a:lnTo>
                      <a:pt x="94144" y="0"/>
                    </a:lnTo>
                    <a:lnTo>
                      <a:pt x="119998" y="10017"/>
                    </a:lnTo>
                    <a:lnTo>
                      <a:pt x="110729" y="20461"/>
                    </a:lnTo>
                    <a:lnTo>
                      <a:pt x="93169" y="23339"/>
                    </a:lnTo>
                    <a:lnTo>
                      <a:pt x="32438" y="117120"/>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0" name="Google Shape;1170;p52"/>
              <p:cNvSpPr/>
              <p:nvPr/>
            </p:nvSpPr>
            <p:spPr>
              <a:xfrm>
                <a:off x="3891025" y="4470400"/>
                <a:ext cx="62400" cy="143100"/>
              </a:xfrm>
              <a:custGeom>
                <a:rect b="b" l="l" r="r" t="t"/>
                <a:pathLst>
                  <a:path extrusionOk="0" h="120000" w="120000">
                    <a:moveTo>
                      <a:pt x="64633" y="18862"/>
                    </a:moveTo>
                    <a:lnTo>
                      <a:pt x="49023" y="13641"/>
                    </a:lnTo>
                    <a:lnTo>
                      <a:pt x="57316" y="2770"/>
                    </a:lnTo>
                    <a:lnTo>
                      <a:pt x="94144" y="0"/>
                    </a:lnTo>
                    <a:lnTo>
                      <a:pt x="119998" y="10017"/>
                    </a:lnTo>
                    <a:lnTo>
                      <a:pt x="110729" y="20461"/>
                    </a:lnTo>
                    <a:lnTo>
                      <a:pt x="93169" y="23339"/>
                    </a:lnTo>
                    <a:lnTo>
                      <a:pt x="32438" y="117120"/>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1" name="Google Shape;1171;p52"/>
              <p:cNvSpPr/>
              <p:nvPr/>
            </p:nvSpPr>
            <p:spPr>
              <a:xfrm>
                <a:off x="3856989" y="4808728"/>
                <a:ext cx="36300" cy="27900"/>
              </a:xfrm>
              <a:custGeom>
                <a:rect b="b" l="l" r="r" t="t"/>
                <a:pathLst>
                  <a:path extrusionOk="0" h="120000" w="120000">
                    <a:moveTo>
                      <a:pt x="0" y="0"/>
                    </a:moveTo>
                    <a:lnTo>
                      <a:pt x="28431" y="14794"/>
                    </a:lnTo>
                    <a:lnTo>
                      <a:pt x="80694" y="58082"/>
                    </a:lnTo>
                    <a:lnTo>
                      <a:pt x="119996" y="119995"/>
                    </a:lnTo>
                    <a:lnTo>
                      <a:pt x="28431" y="37260"/>
                    </a:lnTo>
                    <a:lnTo>
                      <a:pt x="1672" y="3342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2" name="Google Shape;1172;p52"/>
              <p:cNvSpPr/>
              <p:nvPr/>
            </p:nvSpPr>
            <p:spPr>
              <a:xfrm>
                <a:off x="3856989" y="4808728"/>
                <a:ext cx="36300" cy="27900"/>
              </a:xfrm>
              <a:custGeom>
                <a:rect b="b" l="l" r="r" t="t"/>
                <a:pathLst>
                  <a:path extrusionOk="0" h="120000" w="120000">
                    <a:moveTo>
                      <a:pt x="0" y="0"/>
                    </a:moveTo>
                    <a:lnTo>
                      <a:pt x="28431" y="14794"/>
                    </a:lnTo>
                    <a:lnTo>
                      <a:pt x="80694" y="58082"/>
                    </a:lnTo>
                    <a:lnTo>
                      <a:pt x="119996" y="119995"/>
                    </a:lnTo>
                    <a:lnTo>
                      <a:pt x="28431" y="37260"/>
                    </a:lnTo>
                    <a:lnTo>
                      <a:pt x="1672" y="3342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3" name="Google Shape;1173;p52"/>
              <p:cNvSpPr/>
              <p:nvPr/>
            </p:nvSpPr>
            <p:spPr>
              <a:xfrm>
                <a:off x="3853687" y="4791455"/>
                <a:ext cx="39900" cy="21600"/>
              </a:xfrm>
              <a:custGeom>
                <a:rect b="b" l="l" r="r" t="t"/>
                <a:pathLst>
                  <a:path extrusionOk="0" h="120000" w="120000">
                    <a:moveTo>
                      <a:pt x="0" y="79761"/>
                    </a:moveTo>
                    <a:lnTo>
                      <a:pt x="54822" y="0"/>
                    </a:lnTo>
                    <a:lnTo>
                      <a:pt x="88176" y="5641"/>
                    </a:lnTo>
                    <a:lnTo>
                      <a:pt x="119996" y="21169"/>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4" name="Google Shape;1174;p52"/>
              <p:cNvSpPr/>
              <p:nvPr/>
            </p:nvSpPr>
            <p:spPr>
              <a:xfrm>
                <a:off x="3853687" y="4791455"/>
                <a:ext cx="39900" cy="21600"/>
              </a:xfrm>
              <a:custGeom>
                <a:rect b="b" l="l" r="r" t="t"/>
                <a:pathLst>
                  <a:path extrusionOk="0" h="120000" w="120000">
                    <a:moveTo>
                      <a:pt x="0" y="79761"/>
                    </a:moveTo>
                    <a:lnTo>
                      <a:pt x="54822" y="0"/>
                    </a:lnTo>
                    <a:lnTo>
                      <a:pt x="88176" y="5641"/>
                    </a:lnTo>
                    <a:lnTo>
                      <a:pt x="119996" y="21169"/>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175" name="Google Shape;1175;p52"/>
              <p:cNvCxnSpPr/>
              <p:nvPr/>
            </p:nvCxnSpPr>
            <p:spPr>
              <a:xfrm flipH="1">
                <a:off x="3785991" y="48874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176" name="Google Shape;1176;p52"/>
              <p:cNvCxnSpPr/>
              <p:nvPr/>
            </p:nvCxnSpPr>
            <p:spPr>
              <a:xfrm rot="10800000">
                <a:off x="3762760" y="4923039"/>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177" name="Google Shape;1177;p52"/>
              <p:cNvCxnSpPr/>
              <p:nvPr/>
            </p:nvCxnSpPr>
            <p:spPr>
              <a:xfrm rot="10800000">
                <a:off x="3774367" y="49019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178" name="Google Shape;1178;p52"/>
              <p:cNvCxnSpPr/>
              <p:nvPr/>
            </p:nvCxnSpPr>
            <p:spPr>
              <a:xfrm rot="10800000">
                <a:off x="3767621" y="49393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179" name="Google Shape;1179;p52"/>
              <p:cNvCxnSpPr/>
              <p:nvPr/>
            </p:nvCxnSpPr>
            <p:spPr>
              <a:xfrm rot="10800000">
                <a:off x="3802632" y="48649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180" name="Google Shape;1180;p52"/>
              <p:cNvCxnSpPr/>
              <p:nvPr/>
            </p:nvCxnSpPr>
            <p:spPr>
              <a:xfrm flipH="1">
                <a:off x="3788832" y="48380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181" name="Google Shape;1181;p52"/>
              <p:cNvCxnSpPr/>
              <p:nvPr/>
            </p:nvCxnSpPr>
            <p:spPr>
              <a:xfrm flipH="1">
                <a:off x="3778210" y="48750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182" name="Google Shape;1182;p52"/>
              <p:cNvCxnSpPr/>
              <p:nvPr/>
            </p:nvCxnSpPr>
            <p:spPr>
              <a:xfrm flipH="1">
                <a:off x="3816680" y="4838446"/>
                <a:ext cx="14400" cy="97500"/>
              </a:xfrm>
              <a:prstGeom prst="straightConnector1">
                <a:avLst/>
              </a:prstGeom>
              <a:noFill/>
              <a:ln cap="flat" cmpd="sng" w="12700">
                <a:solidFill>
                  <a:srgbClr val="804000"/>
                </a:solidFill>
                <a:prstDash val="solid"/>
                <a:round/>
                <a:headEnd len="sm" w="sm" type="none"/>
                <a:tailEnd len="sm" w="sm" type="none"/>
              </a:ln>
            </p:spPr>
          </p:cxnSp>
          <p:sp>
            <p:nvSpPr>
              <p:cNvPr id="1183" name="Google Shape;1183;p52"/>
              <p:cNvSpPr/>
              <p:nvPr/>
            </p:nvSpPr>
            <p:spPr>
              <a:xfrm>
                <a:off x="3750435" y="46076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5"/>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84" name="Google Shape;1184;p52"/>
              <p:cNvSpPr/>
              <p:nvPr/>
            </p:nvSpPr>
            <p:spPr>
              <a:xfrm>
                <a:off x="3731767" y="4487671"/>
                <a:ext cx="159900" cy="80100"/>
              </a:xfrm>
              <a:custGeom>
                <a:rect b="b" l="l" r="r" t="t"/>
                <a:pathLst>
                  <a:path extrusionOk="0" h="120000" w="120000">
                    <a:moveTo>
                      <a:pt x="44642" y="112772"/>
                    </a:moveTo>
                    <a:lnTo>
                      <a:pt x="34530" y="119998"/>
                    </a:lnTo>
                    <a:lnTo>
                      <a:pt x="0" y="32900"/>
                    </a:lnTo>
                    <a:lnTo>
                      <a:pt x="14785" y="13503"/>
                    </a:lnTo>
                    <a:lnTo>
                      <a:pt x="26995" y="1332"/>
                    </a:lnTo>
                    <a:lnTo>
                      <a:pt x="41398" y="0"/>
                    </a:lnTo>
                    <a:lnTo>
                      <a:pt x="57614" y="4183"/>
                    </a:lnTo>
                    <a:lnTo>
                      <a:pt x="76406" y="10080"/>
                    </a:lnTo>
                    <a:lnTo>
                      <a:pt x="101589" y="23012"/>
                    </a:lnTo>
                    <a:lnTo>
                      <a:pt x="119999" y="34422"/>
                    </a:lnTo>
                    <a:lnTo>
                      <a:pt x="114657" y="81964"/>
                    </a:lnTo>
                    <a:lnTo>
                      <a:pt x="81843" y="84817"/>
                    </a:lnTo>
                    <a:lnTo>
                      <a:pt x="62288" y="8843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85" name="Google Shape;1185;p52"/>
              <p:cNvSpPr/>
              <p:nvPr/>
            </p:nvSpPr>
            <p:spPr>
              <a:xfrm>
                <a:off x="3870958" y="44982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86" name="Google Shape;1186;p52"/>
              <p:cNvSpPr/>
              <p:nvPr/>
            </p:nvSpPr>
            <p:spPr>
              <a:xfrm>
                <a:off x="3848353" y="47170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87" name="Google Shape;1187;p52"/>
              <p:cNvSpPr/>
              <p:nvPr/>
            </p:nvSpPr>
            <p:spPr>
              <a:xfrm>
                <a:off x="3848353" y="47170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88" name="Google Shape;1188;p52"/>
              <p:cNvSpPr/>
              <p:nvPr/>
            </p:nvSpPr>
            <p:spPr>
              <a:xfrm>
                <a:off x="3846955" y="4750689"/>
                <a:ext cx="26700" cy="27900"/>
              </a:xfrm>
              <a:custGeom>
                <a:rect b="b" l="l" r="r" t="t"/>
                <a:pathLst>
                  <a:path extrusionOk="0" h="120000" w="120000">
                    <a:moveTo>
                      <a:pt x="0" y="109585"/>
                    </a:moveTo>
                    <a:lnTo>
                      <a:pt x="6255" y="37258"/>
                    </a:lnTo>
                    <a:lnTo>
                      <a:pt x="75068" y="0"/>
                    </a:lnTo>
                    <a:lnTo>
                      <a:pt x="119995" y="14241"/>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89" name="Google Shape;1189;p52"/>
              <p:cNvSpPr/>
              <p:nvPr/>
            </p:nvSpPr>
            <p:spPr>
              <a:xfrm>
                <a:off x="3846955" y="4750689"/>
                <a:ext cx="26700" cy="27900"/>
              </a:xfrm>
              <a:custGeom>
                <a:rect b="b" l="l" r="r" t="t"/>
                <a:pathLst>
                  <a:path extrusionOk="0" h="120000" w="120000">
                    <a:moveTo>
                      <a:pt x="0" y="109585"/>
                    </a:moveTo>
                    <a:lnTo>
                      <a:pt x="6255" y="37258"/>
                    </a:lnTo>
                    <a:lnTo>
                      <a:pt x="75068" y="0"/>
                    </a:lnTo>
                    <a:lnTo>
                      <a:pt x="119995" y="14241"/>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90" name="Google Shape;1190;p52"/>
              <p:cNvSpPr/>
              <p:nvPr/>
            </p:nvSpPr>
            <p:spPr>
              <a:xfrm>
                <a:off x="3730242" y="47420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91" name="Google Shape;1191;p52"/>
              <p:cNvSpPr/>
              <p:nvPr/>
            </p:nvSpPr>
            <p:spPr>
              <a:xfrm>
                <a:off x="3696207" y="45025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92" name="Google Shape;1192;p52"/>
              <p:cNvSpPr/>
              <p:nvPr/>
            </p:nvSpPr>
            <p:spPr>
              <a:xfrm>
                <a:off x="3718305" y="4599432"/>
                <a:ext cx="137400" cy="115800"/>
              </a:xfrm>
              <a:custGeom>
                <a:rect b="b" l="l" r="r" t="t"/>
                <a:pathLst>
                  <a:path extrusionOk="0" h="120000" w="120000">
                    <a:moveTo>
                      <a:pt x="13875" y="22919"/>
                    </a:moveTo>
                    <a:lnTo>
                      <a:pt x="25975" y="11459"/>
                    </a:lnTo>
                    <a:lnTo>
                      <a:pt x="41516" y="4083"/>
                    </a:lnTo>
                    <a:lnTo>
                      <a:pt x="53727" y="1054"/>
                    </a:lnTo>
                    <a:lnTo>
                      <a:pt x="65050" y="0"/>
                    </a:lnTo>
                    <a:lnTo>
                      <a:pt x="76706" y="1580"/>
                    </a:lnTo>
                    <a:lnTo>
                      <a:pt x="92247" y="8562"/>
                    </a:lnTo>
                    <a:lnTo>
                      <a:pt x="102792" y="16992"/>
                    </a:lnTo>
                    <a:lnTo>
                      <a:pt x="108232" y="21996"/>
                    </a:lnTo>
                    <a:lnTo>
                      <a:pt x="112450" y="28452"/>
                    </a:lnTo>
                    <a:lnTo>
                      <a:pt x="117889" y="40834"/>
                    </a:lnTo>
                    <a:lnTo>
                      <a:pt x="119555" y="49791"/>
                    </a:lnTo>
                    <a:lnTo>
                      <a:pt x="119999" y="59275"/>
                    </a:lnTo>
                    <a:lnTo>
                      <a:pt x="118667" y="68232"/>
                    </a:lnTo>
                    <a:lnTo>
                      <a:pt x="115780" y="78243"/>
                    </a:lnTo>
                    <a:lnTo>
                      <a:pt x="109897" y="91151"/>
                    </a:lnTo>
                    <a:lnTo>
                      <a:pt x="101460" y="100635"/>
                    </a:lnTo>
                    <a:lnTo>
                      <a:pt x="92691" y="108012"/>
                    </a:lnTo>
                    <a:lnTo>
                      <a:pt x="82256" y="114072"/>
                    </a:lnTo>
                    <a:lnTo>
                      <a:pt x="73375" y="116970"/>
                    </a:lnTo>
                    <a:lnTo>
                      <a:pt x="66271" y="119473"/>
                    </a:lnTo>
                    <a:lnTo>
                      <a:pt x="55392" y="119998"/>
                    </a:lnTo>
                    <a:lnTo>
                      <a:pt x="46179" y="119077"/>
                    </a:lnTo>
                    <a:lnTo>
                      <a:pt x="36854" y="116575"/>
                    </a:lnTo>
                    <a:lnTo>
                      <a:pt x="30194" y="114994"/>
                    </a:lnTo>
                    <a:lnTo>
                      <a:pt x="22201" y="109066"/>
                    </a:lnTo>
                    <a:lnTo>
                      <a:pt x="15874" y="103533"/>
                    </a:lnTo>
                    <a:lnTo>
                      <a:pt x="8769" y="94182"/>
                    </a:lnTo>
                    <a:lnTo>
                      <a:pt x="2886"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93" name="Google Shape;1193;p52"/>
              <p:cNvSpPr/>
              <p:nvPr/>
            </p:nvSpPr>
            <p:spPr>
              <a:xfrm>
                <a:off x="3718305" y="4599432"/>
                <a:ext cx="137400" cy="115800"/>
              </a:xfrm>
              <a:custGeom>
                <a:rect b="b" l="l" r="r" t="t"/>
                <a:pathLst>
                  <a:path extrusionOk="0" h="120000" w="120000">
                    <a:moveTo>
                      <a:pt x="13875" y="22919"/>
                    </a:moveTo>
                    <a:lnTo>
                      <a:pt x="25975" y="11459"/>
                    </a:lnTo>
                    <a:lnTo>
                      <a:pt x="41516" y="4083"/>
                    </a:lnTo>
                    <a:lnTo>
                      <a:pt x="53727" y="1054"/>
                    </a:lnTo>
                    <a:lnTo>
                      <a:pt x="65050" y="0"/>
                    </a:lnTo>
                    <a:lnTo>
                      <a:pt x="76706" y="1580"/>
                    </a:lnTo>
                    <a:lnTo>
                      <a:pt x="92247" y="8562"/>
                    </a:lnTo>
                    <a:lnTo>
                      <a:pt x="102792" y="16992"/>
                    </a:lnTo>
                    <a:lnTo>
                      <a:pt x="108232" y="21996"/>
                    </a:lnTo>
                    <a:lnTo>
                      <a:pt x="112450" y="28452"/>
                    </a:lnTo>
                    <a:lnTo>
                      <a:pt x="117889" y="40834"/>
                    </a:lnTo>
                    <a:lnTo>
                      <a:pt x="119555" y="49791"/>
                    </a:lnTo>
                    <a:lnTo>
                      <a:pt x="119999" y="59275"/>
                    </a:lnTo>
                    <a:lnTo>
                      <a:pt x="118667" y="68232"/>
                    </a:lnTo>
                    <a:lnTo>
                      <a:pt x="115780" y="78243"/>
                    </a:lnTo>
                    <a:lnTo>
                      <a:pt x="109897" y="91151"/>
                    </a:lnTo>
                    <a:lnTo>
                      <a:pt x="101460" y="100635"/>
                    </a:lnTo>
                    <a:lnTo>
                      <a:pt x="92691" y="108012"/>
                    </a:lnTo>
                    <a:lnTo>
                      <a:pt x="82256" y="114072"/>
                    </a:lnTo>
                    <a:lnTo>
                      <a:pt x="73375" y="116970"/>
                    </a:lnTo>
                    <a:lnTo>
                      <a:pt x="66271" y="119473"/>
                    </a:lnTo>
                    <a:lnTo>
                      <a:pt x="55392" y="119998"/>
                    </a:lnTo>
                    <a:lnTo>
                      <a:pt x="46179" y="119077"/>
                    </a:lnTo>
                    <a:lnTo>
                      <a:pt x="36854" y="116575"/>
                    </a:lnTo>
                    <a:lnTo>
                      <a:pt x="30194" y="114994"/>
                    </a:lnTo>
                    <a:lnTo>
                      <a:pt x="22201" y="109066"/>
                    </a:lnTo>
                    <a:lnTo>
                      <a:pt x="15874" y="103533"/>
                    </a:lnTo>
                    <a:lnTo>
                      <a:pt x="8769" y="94182"/>
                    </a:lnTo>
                    <a:lnTo>
                      <a:pt x="2886"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194" name="Google Shape;1194;p52"/>
            <p:cNvGrpSpPr/>
            <p:nvPr/>
          </p:nvGrpSpPr>
          <p:grpSpPr>
            <a:xfrm rot="10516751">
              <a:off x="6108557" y="4881696"/>
              <a:ext cx="434808" cy="511983"/>
              <a:chOff x="6108698" y="4483100"/>
              <a:chExt cx="434812" cy="511987"/>
            </a:xfrm>
          </p:grpSpPr>
          <p:sp>
            <p:nvSpPr>
              <p:cNvPr id="1195" name="Google Shape;1195;p52"/>
              <p:cNvSpPr/>
              <p:nvPr/>
            </p:nvSpPr>
            <p:spPr>
              <a:xfrm>
                <a:off x="6414514" y="4735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96" name="Google Shape;1196;p52"/>
              <p:cNvSpPr/>
              <p:nvPr/>
            </p:nvSpPr>
            <p:spPr>
              <a:xfrm>
                <a:off x="6414514" y="4735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97" name="Google Shape;1197;p52"/>
              <p:cNvSpPr/>
              <p:nvPr/>
            </p:nvSpPr>
            <p:spPr>
              <a:xfrm>
                <a:off x="6484110" y="4533392"/>
                <a:ext cx="59400" cy="56700"/>
              </a:xfrm>
              <a:custGeom>
                <a:rect b="b" l="l" r="r" t="t"/>
                <a:pathLst>
                  <a:path extrusionOk="0" h="120000" w="120000">
                    <a:moveTo>
                      <a:pt x="32820" y="119997"/>
                    </a:moveTo>
                    <a:lnTo>
                      <a:pt x="11538" y="55155"/>
                    </a:lnTo>
                    <a:lnTo>
                      <a:pt x="0" y="16412"/>
                    </a:lnTo>
                    <a:lnTo>
                      <a:pt x="15384" y="9147"/>
                    </a:lnTo>
                    <a:lnTo>
                      <a:pt x="34873" y="4304"/>
                    </a:lnTo>
                    <a:lnTo>
                      <a:pt x="54106" y="1076"/>
                    </a:lnTo>
                    <a:lnTo>
                      <a:pt x="81280" y="0"/>
                    </a:lnTo>
                    <a:lnTo>
                      <a:pt x="101538" y="5112"/>
                    </a:lnTo>
                    <a:lnTo>
                      <a:pt x="103589" y="6188"/>
                    </a:lnTo>
                    <a:lnTo>
                      <a:pt x="103589" y="7264"/>
                    </a:lnTo>
                    <a:lnTo>
                      <a:pt x="108461" y="9147"/>
                    </a:lnTo>
                    <a:lnTo>
                      <a:pt x="113331" y="15336"/>
                    </a:lnTo>
                    <a:lnTo>
                      <a:pt x="116153" y="18295"/>
                    </a:lnTo>
                    <a:lnTo>
                      <a:pt x="117179" y="20448"/>
                    </a:lnTo>
                    <a:lnTo>
                      <a:pt x="117179" y="21524"/>
                    </a:lnTo>
                    <a:lnTo>
                      <a:pt x="119997" y="31748"/>
                    </a:lnTo>
                    <a:lnTo>
                      <a:pt x="118976" y="34707"/>
                    </a:lnTo>
                    <a:lnTo>
                      <a:pt x="118976" y="40896"/>
                    </a:lnTo>
                    <a:lnTo>
                      <a:pt x="118209" y="46008"/>
                    </a:lnTo>
                    <a:lnTo>
                      <a:pt x="117179" y="46008"/>
                    </a:lnTo>
                    <a:lnTo>
                      <a:pt x="116153" y="50043"/>
                    </a:lnTo>
                    <a:lnTo>
                      <a:pt x="115128" y="50851"/>
                    </a:lnTo>
                    <a:lnTo>
                      <a:pt x="107433" y="65110"/>
                    </a:lnTo>
                    <a:lnTo>
                      <a:pt x="83333" y="90671"/>
                    </a:lnTo>
                    <a:lnTo>
                      <a:pt x="77435" y="93630"/>
                    </a:lnTo>
                    <a:lnTo>
                      <a:pt x="76410" y="94706"/>
                    </a:lnTo>
                    <a:lnTo>
                      <a:pt x="61794" y="104930"/>
                    </a:lnTo>
                    <a:lnTo>
                      <a:pt x="42564"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98" name="Google Shape;1198;p52"/>
              <p:cNvSpPr/>
              <p:nvPr/>
            </p:nvSpPr>
            <p:spPr>
              <a:xfrm>
                <a:off x="6484110" y="4533392"/>
                <a:ext cx="59400" cy="56700"/>
              </a:xfrm>
              <a:custGeom>
                <a:rect b="b" l="l" r="r" t="t"/>
                <a:pathLst>
                  <a:path extrusionOk="0" h="120000" w="120000">
                    <a:moveTo>
                      <a:pt x="32820" y="119997"/>
                    </a:moveTo>
                    <a:lnTo>
                      <a:pt x="11538" y="55155"/>
                    </a:lnTo>
                    <a:lnTo>
                      <a:pt x="0" y="16412"/>
                    </a:lnTo>
                    <a:lnTo>
                      <a:pt x="15384" y="9147"/>
                    </a:lnTo>
                    <a:lnTo>
                      <a:pt x="34873" y="4304"/>
                    </a:lnTo>
                    <a:lnTo>
                      <a:pt x="54106" y="1076"/>
                    </a:lnTo>
                    <a:lnTo>
                      <a:pt x="81280" y="0"/>
                    </a:lnTo>
                    <a:lnTo>
                      <a:pt x="101538" y="5112"/>
                    </a:lnTo>
                    <a:lnTo>
                      <a:pt x="103589" y="6188"/>
                    </a:lnTo>
                    <a:lnTo>
                      <a:pt x="103589" y="7264"/>
                    </a:lnTo>
                    <a:lnTo>
                      <a:pt x="108461" y="9147"/>
                    </a:lnTo>
                    <a:lnTo>
                      <a:pt x="113331" y="15336"/>
                    </a:lnTo>
                    <a:lnTo>
                      <a:pt x="116153" y="18295"/>
                    </a:lnTo>
                    <a:lnTo>
                      <a:pt x="117179" y="20448"/>
                    </a:lnTo>
                    <a:lnTo>
                      <a:pt x="117179" y="21524"/>
                    </a:lnTo>
                    <a:lnTo>
                      <a:pt x="119997" y="31748"/>
                    </a:lnTo>
                    <a:lnTo>
                      <a:pt x="118976" y="34707"/>
                    </a:lnTo>
                    <a:lnTo>
                      <a:pt x="118976" y="40896"/>
                    </a:lnTo>
                    <a:lnTo>
                      <a:pt x="118209" y="46008"/>
                    </a:lnTo>
                    <a:lnTo>
                      <a:pt x="117179" y="46008"/>
                    </a:lnTo>
                    <a:lnTo>
                      <a:pt x="116153" y="50043"/>
                    </a:lnTo>
                    <a:lnTo>
                      <a:pt x="115128" y="50851"/>
                    </a:lnTo>
                    <a:lnTo>
                      <a:pt x="107433" y="65110"/>
                    </a:lnTo>
                    <a:lnTo>
                      <a:pt x="83333" y="90671"/>
                    </a:lnTo>
                    <a:lnTo>
                      <a:pt x="77435" y="93630"/>
                    </a:lnTo>
                    <a:lnTo>
                      <a:pt x="76410" y="94706"/>
                    </a:lnTo>
                    <a:lnTo>
                      <a:pt x="61794" y="104930"/>
                    </a:lnTo>
                    <a:lnTo>
                      <a:pt x="42564"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99" name="Google Shape;1199;p52"/>
              <p:cNvSpPr/>
              <p:nvPr/>
            </p:nvSpPr>
            <p:spPr>
              <a:xfrm>
                <a:off x="6108698" y="4751832"/>
                <a:ext cx="39900" cy="48900"/>
              </a:xfrm>
              <a:custGeom>
                <a:rect b="b" l="l" r="r" t="t"/>
                <a:pathLst>
                  <a:path extrusionOk="0" h="120000" w="120000">
                    <a:moveTo>
                      <a:pt x="55029" y="0"/>
                    </a:moveTo>
                    <a:lnTo>
                      <a:pt x="95154" y="13989"/>
                    </a:lnTo>
                    <a:lnTo>
                      <a:pt x="118465" y="29533"/>
                    </a:lnTo>
                    <a:lnTo>
                      <a:pt x="119996" y="85801"/>
                    </a:lnTo>
                    <a:lnTo>
                      <a:pt x="77957" y="115334"/>
                    </a:lnTo>
                    <a:lnTo>
                      <a:pt x="25985"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0" name="Google Shape;1200;p52"/>
              <p:cNvSpPr/>
              <p:nvPr/>
            </p:nvSpPr>
            <p:spPr>
              <a:xfrm>
                <a:off x="6108698" y="4751832"/>
                <a:ext cx="39900" cy="48900"/>
              </a:xfrm>
              <a:custGeom>
                <a:rect b="b" l="l" r="r" t="t"/>
                <a:pathLst>
                  <a:path extrusionOk="0" h="120000" w="120000">
                    <a:moveTo>
                      <a:pt x="55029" y="0"/>
                    </a:moveTo>
                    <a:lnTo>
                      <a:pt x="95154" y="13989"/>
                    </a:lnTo>
                    <a:lnTo>
                      <a:pt x="118465" y="29533"/>
                    </a:lnTo>
                    <a:lnTo>
                      <a:pt x="119996" y="85801"/>
                    </a:lnTo>
                    <a:lnTo>
                      <a:pt x="77957" y="115334"/>
                    </a:lnTo>
                    <a:lnTo>
                      <a:pt x="25985"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1" name="Google Shape;1201;p52"/>
              <p:cNvSpPr/>
              <p:nvPr/>
            </p:nvSpPr>
            <p:spPr>
              <a:xfrm>
                <a:off x="6135114" y="4722114"/>
                <a:ext cx="117600" cy="66300"/>
              </a:xfrm>
              <a:custGeom>
                <a:rect b="b" l="l" r="r" t="t"/>
                <a:pathLst>
                  <a:path extrusionOk="0" h="120000" w="120000">
                    <a:moveTo>
                      <a:pt x="115074" y="0"/>
                    </a:moveTo>
                    <a:lnTo>
                      <a:pt x="119998" y="111476"/>
                    </a:lnTo>
                    <a:lnTo>
                      <a:pt x="106780" y="118385"/>
                    </a:lnTo>
                    <a:lnTo>
                      <a:pt x="95507" y="119998"/>
                    </a:lnTo>
                    <a:lnTo>
                      <a:pt x="75420" y="118385"/>
                    </a:lnTo>
                    <a:lnTo>
                      <a:pt x="9330" y="118385"/>
                    </a:lnTo>
                    <a:lnTo>
                      <a:pt x="0" y="93050"/>
                    </a:lnTo>
                    <a:lnTo>
                      <a:pt x="2462" y="71400"/>
                    </a:lnTo>
                    <a:lnTo>
                      <a:pt x="33304" y="52283"/>
                    </a:lnTo>
                    <a:lnTo>
                      <a:pt x="55334" y="33857"/>
                    </a:lnTo>
                    <a:lnTo>
                      <a:pt x="65572"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2" name="Google Shape;1202;p52"/>
              <p:cNvSpPr/>
              <p:nvPr/>
            </p:nvSpPr>
            <p:spPr>
              <a:xfrm>
                <a:off x="6449058" y="4531105"/>
                <a:ext cx="81600" cy="88200"/>
              </a:xfrm>
              <a:custGeom>
                <a:rect b="b" l="l" r="r" t="t"/>
                <a:pathLst>
                  <a:path extrusionOk="0" h="120000" w="120000">
                    <a:moveTo>
                      <a:pt x="80558"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5"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3" name="Google Shape;1203;p52"/>
              <p:cNvSpPr/>
              <p:nvPr/>
            </p:nvSpPr>
            <p:spPr>
              <a:xfrm>
                <a:off x="6449058" y="4531105"/>
                <a:ext cx="81600" cy="88200"/>
              </a:xfrm>
              <a:custGeom>
                <a:rect b="b" l="l" r="r" t="t"/>
                <a:pathLst>
                  <a:path extrusionOk="0" h="120000" w="120000">
                    <a:moveTo>
                      <a:pt x="80558"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5"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4" name="Google Shape;1204;p52"/>
              <p:cNvSpPr/>
              <p:nvPr/>
            </p:nvSpPr>
            <p:spPr>
              <a:xfrm>
                <a:off x="6321805" y="47734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5" name="Google Shape;1205;p52"/>
              <p:cNvSpPr/>
              <p:nvPr/>
            </p:nvSpPr>
            <p:spPr>
              <a:xfrm>
                <a:off x="6321805" y="47734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6" name="Google Shape;1206;p52"/>
              <p:cNvSpPr/>
              <p:nvPr/>
            </p:nvSpPr>
            <p:spPr>
              <a:xfrm>
                <a:off x="6239762" y="4693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7" name="Google Shape;1207;p52"/>
              <p:cNvSpPr/>
              <p:nvPr/>
            </p:nvSpPr>
            <p:spPr>
              <a:xfrm>
                <a:off x="6239762" y="4693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8" name="Google Shape;1208;p52"/>
              <p:cNvSpPr/>
              <p:nvPr/>
            </p:nvSpPr>
            <p:spPr>
              <a:xfrm>
                <a:off x="6369810" y="4548378"/>
                <a:ext cx="115800" cy="105900"/>
              </a:xfrm>
              <a:custGeom>
                <a:rect b="b" l="l" r="r" t="t"/>
                <a:pathLst>
                  <a:path extrusionOk="0" h="120000" w="120000">
                    <a:moveTo>
                      <a:pt x="96552" y="0"/>
                    </a:moveTo>
                    <a:lnTo>
                      <a:pt x="114070" y="23856"/>
                    </a:lnTo>
                    <a:lnTo>
                      <a:pt x="119998" y="48286"/>
                    </a:lnTo>
                    <a:lnTo>
                      <a:pt x="113543"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9" name="Google Shape;1209;p52"/>
              <p:cNvSpPr/>
              <p:nvPr/>
            </p:nvSpPr>
            <p:spPr>
              <a:xfrm>
                <a:off x="6369810" y="4548378"/>
                <a:ext cx="115800" cy="105900"/>
              </a:xfrm>
              <a:custGeom>
                <a:rect b="b" l="l" r="r" t="t"/>
                <a:pathLst>
                  <a:path extrusionOk="0" h="120000" w="120000">
                    <a:moveTo>
                      <a:pt x="96552" y="0"/>
                    </a:moveTo>
                    <a:lnTo>
                      <a:pt x="114070" y="23856"/>
                    </a:lnTo>
                    <a:lnTo>
                      <a:pt x="119998" y="48286"/>
                    </a:lnTo>
                    <a:lnTo>
                      <a:pt x="113543"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0" name="Google Shape;1210;p52"/>
              <p:cNvSpPr/>
              <p:nvPr/>
            </p:nvSpPr>
            <p:spPr>
              <a:xfrm>
                <a:off x="6469125" y="4483100"/>
                <a:ext cx="62400" cy="143100"/>
              </a:xfrm>
              <a:custGeom>
                <a:rect b="b" l="l" r="r" t="t"/>
                <a:pathLst>
                  <a:path extrusionOk="0" h="120000" w="120000">
                    <a:moveTo>
                      <a:pt x="64633" y="18863"/>
                    </a:moveTo>
                    <a:lnTo>
                      <a:pt x="49025" y="13641"/>
                    </a:lnTo>
                    <a:lnTo>
                      <a:pt x="57316" y="2770"/>
                    </a:lnTo>
                    <a:lnTo>
                      <a:pt x="94142" y="0"/>
                    </a:lnTo>
                    <a:lnTo>
                      <a:pt x="119998" y="10017"/>
                    </a:lnTo>
                    <a:lnTo>
                      <a:pt x="110733" y="20461"/>
                    </a:lnTo>
                    <a:lnTo>
                      <a:pt x="93171" y="23339"/>
                    </a:lnTo>
                    <a:lnTo>
                      <a:pt x="32438" y="117122"/>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1" name="Google Shape;1211;p52"/>
              <p:cNvSpPr/>
              <p:nvPr/>
            </p:nvSpPr>
            <p:spPr>
              <a:xfrm>
                <a:off x="6469125" y="4483100"/>
                <a:ext cx="62400" cy="143100"/>
              </a:xfrm>
              <a:custGeom>
                <a:rect b="b" l="l" r="r" t="t"/>
                <a:pathLst>
                  <a:path extrusionOk="0" h="120000" w="120000">
                    <a:moveTo>
                      <a:pt x="64633" y="18863"/>
                    </a:moveTo>
                    <a:lnTo>
                      <a:pt x="49025" y="13641"/>
                    </a:lnTo>
                    <a:lnTo>
                      <a:pt x="57316" y="2770"/>
                    </a:lnTo>
                    <a:lnTo>
                      <a:pt x="94142" y="0"/>
                    </a:lnTo>
                    <a:lnTo>
                      <a:pt x="119998" y="10017"/>
                    </a:lnTo>
                    <a:lnTo>
                      <a:pt x="110733" y="20461"/>
                    </a:lnTo>
                    <a:lnTo>
                      <a:pt x="93171" y="23339"/>
                    </a:lnTo>
                    <a:lnTo>
                      <a:pt x="32438" y="117122"/>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2" name="Google Shape;1212;p52"/>
              <p:cNvSpPr/>
              <p:nvPr/>
            </p:nvSpPr>
            <p:spPr>
              <a:xfrm>
                <a:off x="6435089" y="4821428"/>
                <a:ext cx="36300" cy="27900"/>
              </a:xfrm>
              <a:custGeom>
                <a:rect b="b" l="l" r="r" t="t"/>
                <a:pathLst>
                  <a:path extrusionOk="0" h="120000" w="120000">
                    <a:moveTo>
                      <a:pt x="0" y="0"/>
                    </a:moveTo>
                    <a:lnTo>
                      <a:pt x="28428" y="14793"/>
                    </a:lnTo>
                    <a:lnTo>
                      <a:pt x="80693" y="58080"/>
                    </a:lnTo>
                    <a:lnTo>
                      <a:pt x="119996" y="119995"/>
                    </a:lnTo>
                    <a:lnTo>
                      <a:pt x="28428" y="37258"/>
                    </a:lnTo>
                    <a:lnTo>
                      <a:pt x="1669"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3" name="Google Shape;1213;p52"/>
              <p:cNvSpPr/>
              <p:nvPr/>
            </p:nvSpPr>
            <p:spPr>
              <a:xfrm>
                <a:off x="6435089" y="4821428"/>
                <a:ext cx="36300" cy="27900"/>
              </a:xfrm>
              <a:custGeom>
                <a:rect b="b" l="l" r="r" t="t"/>
                <a:pathLst>
                  <a:path extrusionOk="0" h="120000" w="120000">
                    <a:moveTo>
                      <a:pt x="0" y="0"/>
                    </a:moveTo>
                    <a:lnTo>
                      <a:pt x="28428" y="14793"/>
                    </a:lnTo>
                    <a:lnTo>
                      <a:pt x="80693" y="58080"/>
                    </a:lnTo>
                    <a:lnTo>
                      <a:pt x="119996" y="119995"/>
                    </a:lnTo>
                    <a:lnTo>
                      <a:pt x="28428" y="37258"/>
                    </a:lnTo>
                    <a:lnTo>
                      <a:pt x="1669"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4" name="Google Shape;1214;p52"/>
              <p:cNvSpPr/>
              <p:nvPr/>
            </p:nvSpPr>
            <p:spPr>
              <a:xfrm>
                <a:off x="6431787" y="4804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5" name="Google Shape;1215;p52"/>
              <p:cNvSpPr/>
              <p:nvPr/>
            </p:nvSpPr>
            <p:spPr>
              <a:xfrm>
                <a:off x="6431787" y="4804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216" name="Google Shape;1216;p52"/>
              <p:cNvCxnSpPr/>
              <p:nvPr/>
            </p:nvCxnSpPr>
            <p:spPr>
              <a:xfrm flipH="1">
                <a:off x="6364092" y="4900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217" name="Google Shape;1217;p52"/>
              <p:cNvCxnSpPr/>
              <p:nvPr/>
            </p:nvCxnSpPr>
            <p:spPr>
              <a:xfrm rot="10800000">
                <a:off x="6340860" y="4935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218" name="Google Shape;1218;p52"/>
              <p:cNvCxnSpPr/>
              <p:nvPr/>
            </p:nvCxnSpPr>
            <p:spPr>
              <a:xfrm rot="10800000">
                <a:off x="6352469" y="4914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219" name="Google Shape;1219;p52"/>
              <p:cNvCxnSpPr/>
              <p:nvPr/>
            </p:nvCxnSpPr>
            <p:spPr>
              <a:xfrm rot="10800000">
                <a:off x="6345723" y="4952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220" name="Google Shape;1220;p52"/>
              <p:cNvCxnSpPr/>
              <p:nvPr/>
            </p:nvCxnSpPr>
            <p:spPr>
              <a:xfrm rot="10800000">
                <a:off x="6380733" y="4877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221" name="Google Shape;1221;p52"/>
              <p:cNvCxnSpPr/>
              <p:nvPr/>
            </p:nvCxnSpPr>
            <p:spPr>
              <a:xfrm flipH="1">
                <a:off x="6366932" y="4850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222" name="Google Shape;1222;p52"/>
              <p:cNvCxnSpPr/>
              <p:nvPr/>
            </p:nvCxnSpPr>
            <p:spPr>
              <a:xfrm flipH="1">
                <a:off x="6356312" y="4887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223" name="Google Shape;1223;p52"/>
              <p:cNvCxnSpPr/>
              <p:nvPr/>
            </p:nvCxnSpPr>
            <p:spPr>
              <a:xfrm flipH="1">
                <a:off x="6394782" y="4851146"/>
                <a:ext cx="14400" cy="97500"/>
              </a:xfrm>
              <a:prstGeom prst="straightConnector1">
                <a:avLst/>
              </a:prstGeom>
              <a:noFill/>
              <a:ln cap="flat" cmpd="sng" w="12700">
                <a:solidFill>
                  <a:srgbClr val="804000"/>
                </a:solidFill>
                <a:prstDash val="solid"/>
                <a:round/>
                <a:headEnd len="sm" w="sm" type="none"/>
                <a:tailEnd len="sm" w="sm" type="none"/>
              </a:ln>
            </p:spPr>
          </p:cxnSp>
          <p:sp>
            <p:nvSpPr>
              <p:cNvPr id="1224" name="Google Shape;1224;p52"/>
              <p:cNvSpPr/>
              <p:nvPr/>
            </p:nvSpPr>
            <p:spPr>
              <a:xfrm>
                <a:off x="6328535" y="4620387"/>
                <a:ext cx="158100" cy="374700"/>
              </a:xfrm>
              <a:custGeom>
                <a:rect b="b" l="l" r="r" t="t"/>
                <a:pathLst>
                  <a:path extrusionOk="0" h="120000" w="120000">
                    <a:moveTo>
                      <a:pt x="119999" y="0"/>
                    </a:moveTo>
                    <a:lnTo>
                      <a:pt x="78423" y="62825"/>
                    </a:lnTo>
                    <a:lnTo>
                      <a:pt x="84983" y="70511"/>
                    </a:lnTo>
                    <a:lnTo>
                      <a:pt x="88263" y="75757"/>
                    </a:lnTo>
                    <a:lnTo>
                      <a:pt x="75820"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5"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70"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25" name="Google Shape;1225;p52"/>
              <p:cNvSpPr/>
              <p:nvPr/>
            </p:nvSpPr>
            <p:spPr>
              <a:xfrm>
                <a:off x="6309867" y="4500371"/>
                <a:ext cx="159900" cy="80100"/>
              </a:xfrm>
              <a:custGeom>
                <a:rect b="b" l="l" r="r" t="t"/>
                <a:pathLst>
                  <a:path extrusionOk="0" h="120000" w="120000">
                    <a:moveTo>
                      <a:pt x="44641" y="112770"/>
                    </a:moveTo>
                    <a:lnTo>
                      <a:pt x="34530" y="119998"/>
                    </a:lnTo>
                    <a:lnTo>
                      <a:pt x="0" y="32899"/>
                    </a:lnTo>
                    <a:lnTo>
                      <a:pt x="14785" y="13500"/>
                    </a:lnTo>
                    <a:lnTo>
                      <a:pt x="26995" y="1329"/>
                    </a:lnTo>
                    <a:lnTo>
                      <a:pt x="41398" y="0"/>
                    </a:lnTo>
                    <a:lnTo>
                      <a:pt x="57614" y="4183"/>
                    </a:lnTo>
                    <a:lnTo>
                      <a:pt x="76406" y="10079"/>
                    </a:lnTo>
                    <a:lnTo>
                      <a:pt x="101588" y="23009"/>
                    </a:lnTo>
                    <a:lnTo>
                      <a:pt x="119999" y="34421"/>
                    </a:lnTo>
                    <a:lnTo>
                      <a:pt x="114656" y="81964"/>
                    </a:lnTo>
                    <a:lnTo>
                      <a:pt x="81843" y="84815"/>
                    </a:lnTo>
                    <a:lnTo>
                      <a:pt x="62288" y="8842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26" name="Google Shape;1226;p52"/>
              <p:cNvSpPr/>
              <p:nvPr/>
            </p:nvSpPr>
            <p:spPr>
              <a:xfrm>
                <a:off x="6449058" y="45109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8" y="119998"/>
                    </a:lnTo>
                    <a:lnTo>
                      <a:pt x="78354" y="99844"/>
                    </a:lnTo>
                    <a:lnTo>
                      <a:pt x="56645"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27" name="Google Shape;1227;p52"/>
              <p:cNvSpPr/>
              <p:nvPr/>
            </p:nvSpPr>
            <p:spPr>
              <a:xfrm>
                <a:off x="6426453" y="4729733"/>
                <a:ext cx="38100" cy="57300"/>
              </a:xfrm>
              <a:custGeom>
                <a:rect b="b" l="l" r="r" t="t"/>
                <a:pathLst>
                  <a:path extrusionOk="0" h="120000" w="120000">
                    <a:moveTo>
                      <a:pt x="4414" y="87731"/>
                    </a:moveTo>
                    <a:lnTo>
                      <a:pt x="0" y="54399"/>
                    </a:lnTo>
                    <a:lnTo>
                      <a:pt x="19665" y="21332"/>
                    </a:lnTo>
                    <a:lnTo>
                      <a:pt x="44145" y="0"/>
                    </a:lnTo>
                    <a:lnTo>
                      <a:pt x="91101" y="3197"/>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28" name="Google Shape;1228;p52"/>
              <p:cNvSpPr/>
              <p:nvPr/>
            </p:nvSpPr>
            <p:spPr>
              <a:xfrm>
                <a:off x="6426453" y="4729733"/>
                <a:ext cx="38100" cy="57300"/>
              </a:xfrm>
              <a:custGeom>
                <a:rect b="b" l="l" r="r" t="t"/>
                <a:pathLst>
                  <a:path extrusionOk="0" h="120000" w="120000">
                    <a:moveTo>
                      <a:pt x="4414" y="87731"/>
                    </a:moveTo>
                    <a:lnTo>
                      <a:pt x="0" y="54399"/>
                    </a:lnTo>
                    <a:lnTo>
                      <a:pt x="19665" y="21332"/>
                    </a:lnTo>
                    <a:lnTo>
                      <a:pt x="44145" y="0"/>
                    </a:lnTo>
                    <a:lnTo>
                      <a:pt x="91101" y="3197"/>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29" name="Google Shape;1229;p52"/>
              <p:cNvSpPr/>
              <p:nvPr/>
            </p:nvSpPr>
            <p:spPr>
              <a:xfrm>
                <a:off x="6425057" y="4763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30" name="Google Shape;1230;p52"/>
              <p:cNvSpPr/>
              <p:nvPr/>
            </p:nvSpPr>
            <p:spPr>
              <a:xfrm>
                <a:off x="6425057" y="4763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31" name="Google Shape;1231;p52"/>
              <p:cNvSpPr/>
              <p:nvPr/>
            </p:nvSpPr>
            <p:spPr>
              <a:xfrm>
                <a:off x="6308342" y="47547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32" name="Google Shape;1232;p52"/>
              <p:cNvSpPr/>
              <p:nvPr/>
            </p:nvSpPr>
            <p:spPr>
              <a:xfrm>
                <a:off x="6274307" y="4515230"/>
                <a:ext cx="153300" cy="319800"/>
              </a:xfrm>
              <a:custGeom>
                <a:rect b="b" l="l" r="r" t="t"/>
                <a:pathLst>
                  <a:path extrusionOk="0" h="120000" w="120000">
                    <a:moveTo>
                      <a:pt x="24775" y="2860"/>
                    </a:moveTo>
                    <a:lnTo>
                      <a:pt x="44775" y="0"/>
                    </a:lnTo>
                    <a:lnTo>
                      <a:pt x="61293" y="1620"/>
                    </a:lnTo>
                    <a:lnTo>
                      <a:pt x="73731"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33" name="Google Shape;1233;p52"/>
              <p:cNvSpPr/>
              <p:nvPr/>
            </p:nvSpPr>
            <p:spPr>
              <a:xfrm>
                <a:off x="6296405" y="46121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1" y="100635"/>
                    </a:lnTo>
                    <a:lnTo>
                      <a:pt x="92691" y="108012"/>
                    </a:lnTo>
                    <a:lnTo>
                      <a:pt x="82256" y="114071"/>
                    </a:lnTo>
                    <a:lnTo>
                      <a:pt x="73376"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34" name="Google Shape;1234;p52"/>
              <p:cNvSpPr/>
              <p:nvPr/>
            </p:nvSpPr>
            <p:spPr>
              <a:xfrm>
                <a:off x="6296405" y="46121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1" y="100635"/>
                    </a:lnTo>
                    <a:lnTo>
                      <a:pt x="92691" y="108012"/>
                    </a:lnTo>
                    <a:lnTo>
                      <a:pt x="82256" y="114071"/>
                    </a:lnTo>
                    <a:lnTo>
                      <a:pt x="73376"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1235" name="Google Shape;1235;p52"/>
            <p:cNvSpPr/>
            <p:nvPr/>
          </p:nvSpPr>
          <p:spPr>
            <a:xfrm>
              <a:off x="4616448" y="1210890"/>
              <a:ext cx="84600" cy="84600"/>
            </a:xfrm>
            <a:prstGeom prst="ellipse">
              <a:avLst/>
            </a:pr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236" name="Google Shape;1236;p52"/>
            <p:cNvCxnSpPr/>
            <p:nvPr/>
          </p:nvCxnSpPr>
          <p:spPr>
            <a:xfrm flipH="1" rot="10800000">
              <a:off x="4022200" y="4999187"/>
              <a:ext cx="1505700" cy="13800"/>
            </a:xfrm>
            <a:prstGeom prst="straightConnector1">
              <a:avLst/>
            </a:prstGeom>
            <a:noFill/>
            <a:ln cap="flat" cmpd="sng" w="38100">
              <a:solidFill>
                <a:schemeClr val="dk2"/>
              </a:solidFill>
              <a:prstDash val="solid"/>
              <a:round/>
              <a:headEnd len="sm" w="sm" type="none"/>
              <a:tailEnd len="lg" w="lg" type="triangle"/>
            </a:ln>
          </p:spPr>
        </p:cxnSp>
        <p:cxnSp>
          <p:nvCxnSpPr>
            <p:cNvPr id="1237" name="Google Shape;1237;p52"/>
            <p:cNvCxnSpPr/>
            <p:nvPr/>
          </p:nvCxnSpPr>
          <p:spPr>
            <a:xfrm flipH="1">
              <a:off x="4022187" y="5196525"/>
              <a:ext cx="1793100" cy="13800"/>
            </a:xfrm>
            <a:prstGeom prst="straightConnector1">
              <a:avLst/>
            </a:prstGeom>
            <a:noFill/>
            <a:ln cap="flat" cmpd="sng" w="38100">
              <a:solidFill>
                <a:schemeClr val="dk2"/>
              </a:solidFill>
              <a:prstDash val="solid"/>
              <a:round/>
              <a:headEnd len="sm" w="sm" type="none"/>
              <a:tailEnd len="lg" w="lg" type="triangle"/>
            </a:ln>
          </p:spPr>
        </p:cxnSp>
        <p:cxnSp>
          <p:nvCxnSpPr>
            <p:cNvPr id="1238" name="Google Shape;1238;p52"/>
            <p:cNvCxnSpPr/>
            <p:nvPr/>
          </p:nvCxnSpPr>
          <p:spPr>
            <a:xfrm flipH="1">
              <a:off x="4748850" y="3796525"/>
              <a:ext cx="2939100" cy="175500"/>
            </a:xfrm>
            <a:prstGeom prst="straightConnector1">
              <a:avLst/>
            </a:prstGeom>
            <a:noFill/>
            <a:ln cap="flat" cmpd="sng" w="38100">
              <a:solidFill>
                <a:schemeClr val="dk2"/>
              </a:solidFill>
              <a:prstDash val="solid"/>
              <a:round/>
              <a:headEnd len="sm" w="sm" type="none"/>
              <a:tailEnd len="sm" w="sm" type="none"/>
            </a:ln>
          </p:spPr>
        </p:cxnSp>
        <p:cxnSp>
          <p:nvCxnSpPr>
            <p:cNvPr id="1239" name="Google Shape;1239;p52"/>
            <p:cNvCxnSpPr/>
            <p:nvPr/>
          </p:nvCxnSpPr>
          <p:spPr>
            <a:xfrm>
              <a:off x="4701050" y="3807837"/>
              <a:ext cx="58800" cy="394500"/>
            </a:xfrm>
            <a:prstGeom prst="straightConnector1">
              <a:avLst/>
            </a:prstGeom>
            <a:noFill/>
            <a:ln cap="flat" cmpd="sng" w="38100">
              <a:solidFill>
                <a:schemeClr val="dk2"/>
              </a:solidFill>
              <a:prstDash val="solid"/>
              <a:round/>
              <a:headEnd len="sm" w="sm" type="none"/>
              <a:tailEnd len="sm" w="sm" type="none"/>
            </a:ln>
          </p:spPr>
        </p:cxnSp>
        <p:sp>
          <p:nvSpPr>
            <p:cNvPr id="1240" name="Google Shape;1240;p52"/>
            <p:cNvSpPr/>
            <p:nvPr/>
          </p:nvSpPr>
          <p:spPr>
            <a:xfrm>
              <a:off x="2935376" y="1357508"/>
              <a:ext cx="3696324" cy="1029300"/>
            </a:xfrm>
            <a:custGeom>
              <a:rect b="b" l="l" r="r" t="t"/>
              <a:pathLst>
                <a:path extrusionOk="0" h="41172" w="147853">
                  <a:moveTo>
                    <a:pt x="63764" y="13335"/>
                  </a:moveTo>
                  <a:cubicBezTo>
                    <a:pt x="54405" y="17941"/>
                    <a:pt x="16971" y="39362"/>
                    <a:pt x="7613" y="40971"/>
                  </a:cubicBezTo>
                  <a:cubicBezTo>
                    <a:pt x="-1745" y="42579"/>
                    <a:pt x="-3207" y="29784"/>
                    <a:pt x="7613" y="22985"/>
                  </a:cubicBezTo>
                  <a:cubicBezTo>
                    <a:pt x="18433" y="16185"/>
                    <a:pt x="50457" y="-1215"/>
                    <a:pt x="72538" y="174"/>
                  </a:cubicBezTo>
                  <a:cubicBezTo>
                    <a:pt x="94618" y="1563"/>
                    <a:pt x="127664" y="25105"/>
                    <a:pt x="140094" y="31320"/>
                  </a:cubicBezTo>
                  <a:cubicBezTo>
                    <a:pt x="152523" y="37534"/>
                    <a:pt x="145943" y="36438"/>
                    <a:pt x="147113" y="37462"/>
                  </a:cubicBezTo>
                </a:path>
              </a:pathLst>
            </a:cu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41" name="Google Shape;1241;p52"/>
            <p:cNvCxnSpPr/>
            <p:nvPr/>
          </p:nvCxnSpPr>
          <p:spPr>
            <a:xfrm flipH="1">
              <a:off x="5823525" y="2337925"/>
              <a:ext cx="745800" cy="1326900"/>
            </a:xfrm>
            <a:prstGeom prst="straightConnector1">
              <a:avLst/>
            </a:prstGeom>
            <a:noFill/>
            <a:ln cap="flat" cmpd="sng" w="38100">
              <a:solidFill>
                <a:srgbClr val="1155CC"/>
              </a:solidFill>
              <a:prstDash val="dash"/>
              <a:round/>
              <a:headEnd len="sm" w="sm" type="none"/>
              <a:tailEnd len="lg" w="lg" type="oval"/>
            </a:ln>
          </p:spPr>
        </p:cxnSp>
        <p:sp>
          <p:nvSpPr>
            <p:cNvPr id="1242" name="Google Shape;1242;p52"/>
            <p:cNvSpPr/>
            <p:nvPr/>
          </p:nvSpPr>
          <p:spPr>
            <a:xfrm>
              <a:off x="3586593" y="3533300"/>
              <a:ext cx="2226000" cy="806450"/>
            </a:xfrm>
            <a:custGeom>
              <a:rect b="b" l="l" r="r" t="t"/>
              <a:pathLst>
                <a:path extrusionOk="0" h="32258" w="89040">
                  <a:moveTo>
                    <a:pt x="39908" y="0"/>
                  </a:moveTo>
                  <a:cubicBezTo>
                    <a:pt x="33985" y="1389"/>
                    <a:pt x="9346" y="2997"/>
                    <a:pt x="4375" y="8335"/>
                  </a:cubicBezTo>
                  <a:cubicBezTo>
                    <a:pt x="-596" y="13672"/>
                    <a:pt x="-4032" y="30196"/>
                    <a:pt x="10078" y="32024"/>
                  </a:cubicBezTo>
                  <a:cubicBezTo>
                    <a:pt x="24188" y="33851"/>
                    <a:pt x="75879" y="21422"/>
                    <a:pt x="89040" y="19302"/>
                  </a:cubicBezTo>
                </a:path>
              </a:pathLst>
            </a:cu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43" name="Google Shape;1243;p52"/>
            <p:cNvCxnSpPr/>
            <p:nvPr/>
          </p:nvCxnSpPr>
          <p:spPr>
            <a:xfrm flipH="1" rot="10800000">
              <a:off x="2023400" y="2809425"/>
              <a:ext cx="597900" cy="918900"/>
            </a:xfrm>
            <a:prstGeom prst="straightConnector1">
              <a:avLst/>
            </a:prstGeom>
            <a:noFill/>
            <a:ln cap="flat" cmpd="sng" w="38100">
              <a:solidFill>
                <a:schemeClr val="dk2"/>
              </a:solidFill>
              <a:prstDash val="solid"/>
              <a:round/>
              <a:headEnd len="sm" w="sm" type="none"/>
              <a:tailEnd len="lg" w="lg" type="triangle"/>
            </a:ln>
          </p:spPr>
        </p:cxnSp>
      </p:gr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7"/>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148" name="Google Shape;148;p17"/>
          <p:cNvSpPr txBox="1"/>
          <p:nvPr>
            <p:ph idx="1" type="body"/>
          </p:nvPr>
        </p:nvSpPr>
        <p:spPr>
          <a:xfrm>
            <a:off x="457200" y="1219200"/>
            <a:ext cx="8388350" cy="5410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3200"/>
              <a:buFont typeface="Noto Sans Symbols"/>
              <a:buChar char="▪"/>
            </a:pPr>
            <a:r>
              <a:rPr lang="en-US"/>
              <a:t>Other Terms</a:t>
            </a:r>
            <a:endParaRPr/>
          </a:p>
          <a:p>
            <a:pPr indent="-285750" lvl="1" marL="742950" rtl="0" algn="l">
              <a:lnSpc>
                <a:spcPct val="90000"/>
              </a:lnSpc>
              <a:spcBef>
                <a:spcPts val="560"/>
              </a:spcBef>
              <a:spcAft>
                <a:spcPts val="0"/>
              </a:spcAft>
              <a:buSzPts val="2800"/>
              <a:buFont typeface="Noto Sans Symbols"/>
              <a:buChar char="▪"/>
            </a:pPr>
            <a:r>
              <a:rPr lang="en-US"/>
              <a:t>X – Man behind the goal at position X</a:t>
            </a:r>
            <a:endParaRPr/>
          </a:p>
          <a:p>
            <a:pPr indent="-285750" lvl="1" marL="742950" rtl="0" algn="l">
              <a:lnSpc>
                <a:spcPct val="90000"/>
              </a:lnSpc>
              <a:spcBef>
                <a:spcPts val="560"/>
              </a:spcBef>
              <a:spcAft>
                <a:spcPts val="0"/>
              </a:spcAft>
              <a:buSzPts val="2800"/>
              <a:buFont typeface="Noto Sans Symbols"/>
              <a:buChar char="▪"/>
            </a:pPr>
            <a:r>
              <a:rPr lang="en-US"/>
              <a:t>Crease Man – Player in motion in front of goal or crease</a:t>
            </a:r>
            <a:endParaRPr/>
          </a:p>
          <a:p>
            <a:pPr indent="-285750" lvl="1" marL="742950" rtl="0" algn="l">
              <a:lnSpc>
                <a:spcPct val="90000"/>
              </a:lnSpc>
              <a:spcBef>
                <a:spcPts val="560"/>
              </a:spcBef>
              <a:spcAft>
                <a:spcPts val="0"/>
              </a:spcAft>
              <a:buSzPts val="2800"/>
              <a:buFont typeface="Noto Sans Symbols"/>
              <a:buChar char="▪"/>
            </a:pPr>
            <a:r>
              <a:rPr lang="en-US"/>
              <a:t>The Island – Area directly in front of goal/crease – refers to area extending about 6-8 yards from pipes, right to left.  This is area where crease players will operate</a:t>
            </a:r>
            <a:endParaRPr/>
          </a:p>
          <a:p>
            <a:pPr indent="-285750" lvl="1" marL="742950" rtl="0" algn="l">
              <a:lnSpc>
                <a:spcPct val="90000"/>
              </a:lnSpc>
              <a:spcBef>
                <a:spcPts val="560"/>
              </a:spcBef>
              <a:spcAft>
                <a:spcPts val="0"/>
              </a:spcAft>
              <a:buSzPts val="2800"/>
              <a:buFont typeface="Noto Sans Symbols"/>
              <a:buChar char="▪"/>
            </a:pPr>
            <a:r>
              <a:rPr lang="en-US"/>
              <a:t>GLE – Goal Line Extended – refers to line extending out from the pipe of goal to sideline – wing attacks should be in front of goal line extended about 5-6 yards and off island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53"/>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249" name="Google Shape;1249;p53"/>
          <p:cNvGrpSpPr/>
          <p:nvPr/>
        </p:nvGrpSpPr>
        <p:grpSpPr>
          <a:xfrm>
            <a:off x="-150" y="857250"/>
            <a:ext cx="9182150" cy="5014850"/>
            <a:chOff x="-150" y="857250"/>
            <a:chExt cx="9182150" cy="5014850"/>
          </a:xfrm>
        </p:grpSpPr>
        <p:cxnSp>
          <p:nvCxnSpPr>
            <p:cNvPr id="1250" name="Google Shape;1250;p53"/>
            <p:cNvCxnSpPr/>
            <p:nvPr/>
          </p:nvCxnSpPr>
          <p:spPr>
            <a:xfrm>
              <a:off x="5283200" y="2825750"/>
              <a:ext cx="3898800" cy="0"/>
            </a:xfrm>
            <a:prstGeom prst="straightConnector1">
              <a:avLst/>
            </a:prstGeom>
            <a:noFill/>
            <a:ln cap="flat" cmpd="sng" w="12700">
              <a:solidFill>
                <a:srgbClr val="C0C0C0"/>
              </a:solidFill>
              <a:prstDash val="dash"/>
              <a:round/>
              <a:headEnd len="sm" w="sm" type="none"/>
              <a:tailEnd len="sm" w="sm" type="none"/>
            </a:ln>
          </p:spPr>
        </p:cxnSp>
        <p:cxnSp>
          <p:nvCxnSpPr>
            <p:cNvPr id="1251" name="Google Shape;1251;p53"/>
            <p:cNvCxnSpPr/>
            <p:nvPr/>
          </p:nvCxnSpPr>
          <p:spPr>
            <a:xfrm rot="10800000">
              <a:off x="444400" y="2838450"/>
              <a:ext cx="4064100" cy="0"/>
            </a:xfrm>
            <a:prstGeom prst="straightConnector1">
              <a:avLst/>
            </a:prstGeom>
            <a:noFill/>
            <a:ln cap="flat" cmpd="sng" w="12700">
              <a:solidFill>
                <a:srgbClr val="C0C0C0"/>
              </a:solidFill>
              <a:prstDash val="dash"/>
              <a:round/>
              <a:headEnd len="sm" w="sm" type="none"/>
              <a:tailEnd len="sm" w="sm" type="none"/>
            </a:ln>
          </p:spPr>
        </p:cxnSp>
        <p:cxnSp>
          <p:nvCxnSpPr>
            <p:cNvPr id="1252" name="Google Shape;1252;p53"/>
            <p:cNvCxnSpPr/>
            <p:nvPr/>
          </p:nvCxnSpPr>
          <p:spPr>
            <a:xfrm flipH="1">
              <a:off x="8839500" y="870000"/>
              <a:ext cx="7800" cy="4999200"/>
            </a:xfrm>
            <a:prstGeom prst="straightConnector1">
              <a:avLst/>
            </a:prstGeom>
            <a:noFill/>
            <a:ln cap="flat" cmpd="sng" w="38100">
              <a:solidFill>
                <a:srgbClr val="FFFF00"/>
              </a:solidFill>
              <a:prstDash val="dash"/>
              <a:round/>
              <a:headEnd len="sm" w="sm" type="none"/>
              <a:tailEnd len="sm" w="sm" type="none"/>
            </a:ln>
          </p:spPr>
        </p:cxnSp>
        <p:cxnSp>
          <p:nvCxnSpPr>
            <p:cNvPr id="1253" name="Google Shape;1253;p53"/>
            <p:cNvCxnSpPr/>
            <p:nvPr/>
          </p:nvCxnSpPr>
          <p:spPr>
            <a:xfrm flipH="1">
              <a:off x="-150" y="5858300"/>
              <a:ext cx="9146700" cy="13800"/>
            </a:xfrm>
            <a:prstGeom prst="straightConnector1">
              <a:avLst/>
            </a:prstGeom>
            <a:noFill/>
            <a:ln cap="flat" cmpd="sng" w="38100">
              <a:solidFill>
                <a:srgbClr val="FFFF00"/>
              </a:solidFill>
              <a:prstDash val="solid"/>
              <a:round/>
              <a:headEnd len="sm" w="sm" type="none"/>
              <a:tailEnd len="sm" w="sm" type="none"/>
            </a:ln>
          </p:spPr>
        </p:cxnSp>
        <p:cxnSp>
          <p:nvCxnSpPr>
            <p:cNvPr id="1254" name="Google Shape;1254;p53"/>
            <p:cNvCxnSpPr/>
            <p:nvPr/>
          </p:nvCxnSpPr>
          <p:spPr>
            <a:xfrm flipH="1" rot="10800000">
              <a:off x="405900" y="946225"/>
              <a:ext cx="13200" cy="4901100"/>
            </a:xfrm>
            <a:prstGeom prst="straightConnector1">
              <a:avLst/>
            </a:prstGeom>
            <a:noFill/>
            <a:ln cap="flat" cmpd="sng" w="38100">
              <a:solidFill>
                <a:srgbClr val="FFFF00"/>
              </a:solidFill>
              <a:prstDash val="dash"/>
              <a:round/>
              <a:headEnd len="sm" w="sm" type="none"/>
              <a:tailEnd len="sm" w="sm" type="none"/>
            </a:ln>
          </p:spPr>
        </p:cxnSp>
        <p:sp>
          <p:nvSpPr>
            <p:cNvPr id="1255" name="Google Shape;1255;p53"/>
            <p:cNvSpPr txBox="1"/>
            <p:nvPr/>
          </p:nvSpPr>
          <p:spPr>
            <a:xfrm>
              <a:off x="1965900" y="5357562"/>
              <a:ext cx="58674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151515"/>
                  </a:solidFill>
                  <a:latin typeface="Times New Roman"/>
                  <a:ea typeface="Times New Roman"/>
                  <a:cs typeface="Times New Roman"/>
                  <a:sym typeface="Times New Roman"/>
                </a:rPr>
                <a:t>100 BC</a:t>
              </a:r>
              <a:endParaRPr/>
            </a:p>
          </p:txBody>
        </p:sp>
        <p:sp>
          <p:nvSpPr>
            <p:cNvPr id="1256" name="Google Shape;1256;p53"/>
            <p:cNvSpPr/>
            <p:nvPr/>
          </p:nvSpPr>
          <p:spPr>
            <a:xfrm>
              <a:off x="4343400" y="2038350"/>
              <a:ext cx="1130400" cy="1155600"/>
            </a:xfrm>
            <a:prstGeom prst="ellipse">
              <a:avLst/>
            </a:pr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257" name="Google Shape;1257;p53"/>
            <p:cNvGrpSpPr/>
            <p:nvPr/>
          </p:nvGrpSpPr>
          <p:grpSpPr>
            <a:xfrm>
              <a:off x="4495800" y="2089150"/>
              <a:ext cx="807600" cy="735900"/>
              <a:chOff x="4495800" y="1231900"/>
              <a:chExt cx="807600" cy="735900"/>
            </a:xfrm>
          </p:grpSpPr>
          <p:sp>
            <p:nvSpPr>
              <p:cNvPr id="1258" name="Google Shape;1258;p53"/>
              <p:cNvSpPr/>
              <p:nvPr/>
            </p:nvSpPr>
            <p:spPr>
              <a:xfrm>
                <a:off x="4559300" y="1231900"/>
                <a:ext cx="680700" cy="735900"/>
              </a:xfrm>
              <a:custGeom>
                <a:rect b="b" l="l" r="r" t="t"/>
                <a:pathLst>
                  <a:path extrusionOk="0" h="120000" w="120000">
                    <a:moveTo>
                      <a:pt x="119999" y="119875"/>
                    </a:moveTo>
                    <a:lnTo>
                      <a:pt x="0" y="119999"/>
                    </a:lnTo>
                    <a:lnTo>
                      <a:pt x="60055" y="0"/>
                    </a:lnTo>
                    <a:close/>
                  </a:path>
                </a:pathLst>
              </a:cu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59" name="Google Shape;1259;p53"/>
              <p:cNvSpPr txBox="1"/>
              <p:nvPr/>
            </p:nvSpPr>
            <p:spPr>
              <a:xfrm>
                <a:off x="4495800" y="1231900"/>
                <a:ext cx="8076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000000"/>
                    </a:solidFill>
                    <a:latin typeface="Times New Roman"/>
                    <a:ea typeface="Times New Roman"/>
                    <a:cs typeface="Times New Roman"/>
                    <a:sym typeface="Times New Roman"/>
                  </a:rPr>
                  <a:t> </a:t>
                </a:r>
                <a:endParaRPr/>
              </a:p>
            </p:txBody>
          </p:sp>
        </p:grpSp>
        <p:grpSp>
          <p:nvGrpSpPr>
            <p:cNvPr id="1260" name="Google Shape;1260;p53"/>
            <p:cNvGrpSpPr/>
            <p:nvPr/>
          </p:nvGrpSpPr>
          <p:grpSpPr>
            <a:xfrm>
              <a:off x="1531096" y="3465447"/>
              <a:ext cx="434811" cy="511987"/>
              <a:chOff x="2717800" y="3390898"/>
              <a:chExt cx="434811" cy="511987"/>
            </a:xfrm>
          </p:grpSpPr>
          <p:sp>
            <p:nvSpPr>
              <p:cNvPr id="1261" name="Google Shape;1261;p53"/>
              <p:cNvSpPr/>
              <p:nvPr/>
            </p:nvSpPr>
            <p:spPr>
              <a:xfrm>
                <a:off x="3023616" y="3643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2" name="Google Shape;1262;p53"/>
              <p:cNvSpPr/>
              <p:nvPr/>
            </p:nvSpPr>
            <p:spPr>
              <a:xfrm>
                <a:off x="3023616" y="3643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3" name="Google Shape;1263;p53"/>
              <p:cNvSpPr/>
              <p:nvPr/>
            </p:nvSpPr>
            <p:spPr>
              <a:xfrm>
                <a:off x="3093211" y="3441192"/>
                <a:ext cx="59400" cy="56700"/>
              </a:xfrm>
              <a:custGeom>
                <a:rect b="b" l="l" r="r" t="t"/>
                <a:pathLst>
                  <a:path extrusionOk="0" h="120000" w="120000">
                    <a:moveTo>
                      <a:pt x="32819" y="119997"/>
                    </a:moveTo>
                    <a:lnTo>
                      <a:pt x="11538" y="55154"/>
                    </a:lnTo>
                    <a:lnTo>
                      <a:pt x="0" y="16410"/>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3"/>
                    </a:lnTo>
                    <a:lnTo>
                      <a:pt x="117177" y="20448"/>
                    </a:lnTo>
                    <a:lnTo>
                      <a:pt x="117177" y="21522"/>
                    </a:lnTo>
                    <a:lnTo>
                      <a:pt x="119997" y="31746"/>
                    </a:lnTo>
                    <a:lnTo>
                      <a:pt x="118972" y="34708"/>
                    </a:lnTo>
                    <a:lnTo>
                      <a:pt x="118972" y="40896"/>
                    </a:lnTo>
                    <a:lnTo>
                      <a:pt x="118203" y="46006"/>
                    </a:lnTo>
                    <a:lnTo>
                      <a:pt x="117177" y="46006"/>
                    </a:lnTo>
                    <a:lnTo>
                      <a:pt x="116151" y="50042"/>
                    </a:lnTo>
                    <a:lnTo>
                      <a:pt x="115126" y="50852"/>
                    </a:lnTo>
                    <a:lnTo>
                      <a:pt x="107434" y="65109"/>
                    </a:lnTo>
                    <a:lnTo>
                      <a:pt x="83331" y="90670"/>
                    </a:lnTo>
                    <a:lnTo>
                      <a:pt x="77434" y="93632"/>
                    </a:lnTo>
                    <a:lnTo>
                      <a:pt x="76408" y="94708"/>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4" name="Google Shape;1264;p53"/>
              <p:cNvSpPr/>
              <p:nvPr/>
            </p:nvSpPr>
            <p:spPr>
              <a:xfrm>
                <a:off x="3093211" y="3441192"/>
                <a:ext cx="59400" cy="56700"/>
              </a:xfrm>
              <a:custGeom>
                <a:rect b="b" l="l" r="r" t="t"/>
                <a:pathLst>
                  <a:path extrusionOk="0" h="120000" w="120000">
                    <a:moveTo>
                      <a:pt x="32819" y="119997"/>
                    </a:moveTo>
                    <a:lnTo>
                      <a:pt x="11538" y="55154"/>
                    </a:lnTo>
                    <a:lnTo>
                      <a:pt x="0" y="16410"/>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3"/>
                    </a:lnTo>
                    <a:lnTo>
                      <a:pt x="117177" y="20448"/>
                    </a:lnTo>
                    <a:lnTo>
                      <a:pt x="117177" y="21522"/>
                    </a:lnTo>
                    <a:lnTo>
                      <a:pt x="119997" y="31746"/>
                    </a:lnTo>
                    <a:lnTo>
                      <a:pt x="118972" y="34708"/>
                    </a:lnTo>
                    <a:lnTo>
                      <a:pt x="118972" y="40896"/>
                    </a:lnTo>
                    <a:lnTo>
                      <a:pt x="118203" y="46006"/>
                    </a:lnTo>
                    <a:lnTo>
                      <a:pt x="117177" y="46006"/>
                    </a:lnTo>
                    <a:lnTo>
                      <a:pt x="116151" y="50042"/>
                    </a:lnTo>
                    <a:lnTo>
                      <a:pt x="115126" y="50852"/>
                    </a:lnTo>
                    <a:lnTo>
                      <a:pt x="107434" y="65109"/>
                    </a:lnTo>
                    <a:lnTo>
                      <a:pt x="83331" y="90670"/>
                    </a:lnTo>
                    <a:lnTo>
                      <a:pt x="77434" y="93632"/>
                    </a:lnTo>
                    <a:lnTo>
                      <a:pt x="76408" y="94708"/>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5" name="Google Shape;1265;p53"/>
              <p:cNvSpPr/>
              <p:nvPr/>
            </p:nvSpPr>
            <p:spPr>
              <a:xfrm>
                <a:off x="2717800" y="3659632"/>
                <a:ext cx="39900" cy="48900"/>
              </a:xfrm>
              <a:custGeom>
                <a:rect b="b" l="l" r="r" t="t"/>
                <a:pathLst>
                  <a:path extrusionOk="0" h="120000" w="120000">
                    <a:moveTo>
                      <a:pt x="55030" y="0"/>
                    </a:moveTo>
                    <a:lnTo>
                      <a:pt x="95156" y="13989"/>
                    </a:lnTo>
                    <a:lnTo>
                      <a:pt x="118468" y="29533"/>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6" name="Google Shape;1266;p53"/>
              <p:cNvSpPr/>
              <p:nvPr/>
            </p:nvSpPr>
            <p:spPr>
              <a:xfrm>
                <a:off x="2717800" y="3659632"/>
                <a:ext cx="39900" cy="48900"/>
              </a:xfrm>
              <a:custGeom>
                <a:rect b="b" l="l" r="r" t="t"/>
                <a:pathLst>
                  <a:path extrusionOk="0" h="120000" w="120000">
                    <a:moveTo>
                      <a:pt x="55030" y="0"/>
                    </a:moveTo>
                    <a:lnTo>
                      <a:pt x="95156" y="13989"/>
                    </a:lnTo>
                    <a:lnTo>
                      <a:pt x="118468" y="29533"/>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7" name="Google Shape;1267;p53"/>
              <p:cNvSpPr/>
              <p:nvPr/>
            </p:nvSpPr>
            <p:spPr>
              <a:xfrm>
                <a:off x="2744216" y="3629912"/>
                <a:ext cx="117600" cy="66300"/>
              </a:xfrm>
              <a:custGeom>
                <a:rect b="b" l="l" r="r" t="t"/>
                <a:pathLst>
                  <a:path extrusionOk="0" h="120000" w="120000">
                    <a:moveTo>
                      <a:pt x="115074" y="0"/>
                    </a:moveTo>
                    <a:lnTo>
                      <a:pt x="119998" y="111476"/>
                    </a:lnTo>
                    <a:lnTo>
                      <a:pt x="106780" y="118387"/>
                    </a:lnTo>
                    <a:lnTo>
                      <a:pt x="95506" y="119998"/>
                    </a:lnTo>
                    <a:lnTo>
                      <a:pt x="75420" y="118387"/>
                    </a:lnTo>
                    <a:lnTo>
                      <a:pt x="9330" y="118387"/>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8" name="Google Shape;1268;p53"/>
              <p:cNvSpPr/>
              <p:nvPr/>
            </p:nvSpPr>
            <p:spPr>
              <a:xfrm>
                <a:off x="3058159" y="3438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5"/>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9" name="Google Shape;1269;p53"/>
              <p:cNvSpPr/>
              <p:nvPr/>
            </p:nvSpPr>
            <p:spPr>
              <a:xfrm>
                <a:off x="3058159" y="3438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5"/>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0" name="Google Shape;1270;p53"/>
              <p:cNvSpPr/>
              <p:nvPr/>
            </p:nvSpPr>
            <p:spPr>
              <a:xfrm>
                <a:off x="2930906" y="3681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1" name="Google Shape;1271;p53"/>
              <p:cNvSpPr/>
              <p:nvPr/>
            </p:nvSpPr>
            <p:spPr>
              <a:xfrm>
                <a:off x="2930906" y="3681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2" name="Google Shape;1272;p53"/>
              <p:cNvSpPr/>
              <p:nvPr/>
            </p:nvSpPr>
            <p:spPr>
              <a:xfrm>
                <a:off x="2848864" y="3601592"/>
                <a:ext cx="83100" cy="98700"/>
              </a:xfrm>
              <a:custGeom>
                <a:rect b="b" l="l" r="r" t="t"/>
                <a:pathLst>
                  <a:path extrusionOk="0" h="120000" w="120000">
                    <a:moveTo>
                      <a:pt x="82567" y="0"/>
                    </a:moveTo>
                    <a:lnTo>
                      <a:pt x="119998" y="110127"/>
                    </a:lnTo>
                    <a:lnTo>
                      <a:pt x="29173" y="119998"/>
                    </a:lnTo>
                    <a:lnTo>
                      <a:pt x="13210" y="96708"/>
                    </a:lnTo>
                    <a:lnTo>
                      <a:pt x="5504"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3" name="Google Shape;1273;p53"/>
              <p:cNvSpPr/>
              <p:nvPr/>
            </p:nvSpPr>
            <p:spPr>
              <a:xfrm>
                <a:off x="2848864" y="3601592"/>
                <a:ext cx="83100" cy="98700"/>
              </a:xfrm>
              <a:custGeom>
                <a:rect b="b" l="l" r="r" t="t"/>
                <a:pathLst>
                  <a:path extrusionOk="0" h="120000" w="120000">
                    <a:moveTo>
                      <a:pt x="82567" y="0"/>
                    </a:moveTo>
                    <a:lnTo>
                      <a:pt x="119998" y="110127"/>
                    </a:lnTo>
                    <a:lnTo>
                      <a:pt x="29173" y="119998"/>
                    </a:lnTo>
                    <a:lnTo>
                      <a:pt x="13210" y="96708"/>
                    </a:lnTo>
                    <a:lnTo>
                      <a:pt x="5504"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4" name="Google Shape;1274;p53"/>
              <p:cNvSpPr/>
              <p:nvPr/>
            </p:nvSpPr>
            <p:spPr>
              <a:xfrm>
                <a:off x="2978911" y="3456176"/>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5" name="Google Shape;1275;p53"/>
              <p:cNvSpPr/>
              <p:nvPr/>
            </p:nvSpPr>
            <p:spPr>
              <a:xfrm>
                <a:off x="2978911" y="3456176"/>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6" name="Google Shape;1276;p53"/>
              <p:cNvSpPr/>
              <p:nvPr/>
            </p:nvSpPr>
            <p:spPr>
              <a:xfrm>
                <a:off x="3078225" y="3390898"/>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7" name="Google Shape;1277;p53"/>
              <p:cNvSpPr/>
              <p:nvPr/>
            </p:nvSpPr>
            <p:spPr>
              <a:xfrm>
                <a:off x="3078225" y="3390898"/>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8" name="Google Shape;1278;p53"/>
              <p:cNvSpPr/>
              <p:nvPr/>
            </p:nvSpPr>
            <p:spPr>
              <a:xfrm>
                <a:off x="3044190" y="3729226"/>
                <a:ext cx="36300" cy="27900"/>
              </a:xfrm>
              <a:custGeom>
                <a:rect b="b" l="l" r="r" t="t"/>
                <a:pathLst>
                  <a:path extrusionOk="0" h="120000" w="120000">
                    <a:moveTo>
                      <a:pt x="0" y="0"/>
                    </a:moveTo>
                    <a:lnTo>
                      <a:pt x="28431" y="14798"/>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79" name="Google Shape;1279;p53"/>
              <p:cNvSpPr/>
              <p:nvPr/>
            </p:nvSpPr>
            <p:spPr>
              <a:xfrm>
                <a:off x="3044190" y="3729226"/>
                <a:ext cx="36300" cy="27900"/>
              </a:xfrm>
              <a:custGeom>
                <a:rect b="b" l="l" r="r" t="t"/>
                <a:pathLst>
                  <a:path extrusionOk="0" h="120000" w="120000">
                    <a:moveTo>
                      <a:pt x="0" y="0"/>
                    </a:moveTo>
                    <a:lnTo>
                      <a:pt x="28431" y="14798"/>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80" name="Google Shape;1280;p53"/>
              <p:cNvSpPr/>
              <p:nvPr/>
            </p:nvSpPr>
            <p:spPr>
              <a:xfrm>
                <a:off x="3040888" y="3711955"/>
                <a:ext cx="39900" cy="21600"/>
              </a:xfrm>
              <a:custGeom>
                <a:rect b="b" l="l" r="r" t="t"/>
                <a:pathLst>
                  <a:path extrusionOk="0" h="120000" w="120000">
                    <a:moveTo>
                      <a:pt x="0" y="79761"/>
                    </a:moveTo>
                    <a:lnTo>
                      <a:pt x="54822" y="0"/>
                    </a:lnTo>
                    <a:lnTo>
                      <a:pt x="88176" y="5646"/>
                    </a:lnTo>
                    <a:lnTo>
                      <a:pt x="119996" y="21169"/>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81" name="Google Shape;1281;p53"/>
              <p:cNvSpPr/>
              <p:nvPr/>
            </p:nvSpPr>
            <p:spPr>
              <a:xfrm>
                <a:off x="3040888" y="3711955"/>
                <a:ext cx="39900" cy="21600"/>
              </a:xfrm>
              <a:custGeom>
                <a:rect b="b" l="l" r="r" t="t"/>
                <a:pathLst>
                  <a:path extrusionOk="0" h="120000" w="120000">
                    <a:moveTo>
                      <a:pt x="0" y="79761"/>
                    </a:moveTo>
                    <a:lnTo>
                      <a:pt x="54822" y="0"/>
                    </a:lnTo>
                    <a:lnTo>
                      <a:pt x="88176" y="5646"/>
                    </a:lnTo>
                    <a:lnTo>
                      <a:pt x="119996" y="21169"/>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282" name="Google Shape;1282;p53"/>
              <p:cNvCxnSpPr/>
              <p:nvPr/>
            </p:nvCxnSpPr>
            <p:spPr>
              <a:xfrm flipH="1">
                <a:off x="2973191" y="38079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283" name="Google Shape;1283;p53"/>
              <p:cNvCxnSpPr/>
              <p:nvPr/>
            </p:nvCxnSpPr>
            <p:spPr>
              <a:xfrm rot="10800000">
                <a:off x="2949960" y="3843539"/>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284" name="Google Shape;1284;p53"/>
              <p:cNvCxnSpPr/>
              <p:nvPr/>
            </p:nvCxnSpPr>
            <p:spPr>
              <a:xfrm rot="10800000">
                <a:off x="2961568" y="38224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285" name="Google Shape;1285;p53"/>
              <p:cNvCxnSpPr/>
              <p:nvPr/>
            </p:nvCxnSpPr>
            <p:spPr>
              <a:xfrm rot="10800000">
                <a:off x="2954823" y="38598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286" name="Google Shape;1286;p53"/>
              <p:cNvCxnSpPr/>
              <p:nvPr/>
            </p:nvCxnSpPr>
            <p:spPr>
              <a:xfrm rot="10800000">
                <a:off x="2989833" y="37854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287" name="Google Shape;1287;p53"/>
              <p:cNvCxnSpPr/>
              <p:nvPr/>
            </p:nvCxnSpPr>
            <p:spPr>
              <a:xfrm flipH="1">
                <a:off x="2976033" y="37585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288" name="Google Shape;1288;p53"/>
              <p:cNvCxnSpPr/>
              <p:nvPr/>
            </p:nvCxnSpPr>
            <p:spPr>
              <a:xfrm flipH="1">
                <a:off x="2965411" y="37955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289" name="Google Shape;1289;p53"/>
              <p:cNvCxnSpPr/>
              <p:nvPr/>
            </p:nvCxnSpPr>
            <p:spPr>
              <a:xfrm flipH="1">
                <a:off x="3003882" y="3758946"/>
                <a:ext cx="14400" cy="97500"/>
              </a:xfrm>
              <a:prstGeom prst="straightConnector1">
                <a:avLst/>
              </a:prstGeom>
              <a:noFill/>
              <a:ln cap="flat" cmpd="sng" w="12700">
                <a:solidFill>
                  <a:srgbClr val="804000"/>
                </a:solidFill>
                <a:prstDash val="solid"/>
                <a:round/>
                <a:headEnd len="sm" w="sm" type="none"/>
                <a:tailEnd len="sm" w="sm" type="none"/>
              </a:ln>
            </p:spPr>
          </p:cxnSp>
          <p:sp>
            <p:nvSpPr>
              <p:cNvPr id="1290" name="Google Shape;1290;p53"/>
              <p:cNvSpPr/>
              <p:nvPr/>
            </p:nvSpPr>
            <p:spPr>
              <a:xfrm>
                <a:off x="2937636" y="3528185"/>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1" name="Google Shape;1291;p53"/>
              <p:cNvSpPr/>
              <p:nvPr/>
            </p:nvSpPr>
            <p:spPr>
              <a:xfrm>
                <a:off x="2918967" y="3408171"/>
                <a:ext cx="159900" cy="80100"/>
              </a:xfrm>
              <a:custGeom>
                <a:rect b="b" l="l" r="r" t="t"/>
                <a:pathLst>
                  <a:path extrusionOk="0" h="120000" w="120000">
                    <a:moveTo>
                      <a:pt x="44642" y="112771"/>
                    </a:moveTo>
                    <a:lnTo>
                      <a:pt x="34530" y="119998"/>
                    </a:lnTo>
                    <a:lnTo>
                      <a:pt x="0" y="32901"/>
                    </a:lnTo>
                    <a:lnTo>
                      <a:pt x="14785" y="13502"/>
                    </a:lnTo>
                    <a:lnTo>
                      <a:pt x="26995" y="1332"/>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2" name="Google Shape;1292;p53"/>
              <p:cNvSpPr/>
              <p:nvPr/>
            </p:nvSpPr>
            <p:spPr>
              <a:xfrm>
                <a:off x="3058159" y="34187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3" name="Google Shape;1293;p53"/>
              <p:cNvSpPr/>
              <p:nvPr/>
            </p:nvSpPr>
            <p:spPr>
              <a:xfrm>
                <a:off x="3035553" y="3637532"/>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4" name="Google Shape;1294;p53"/>
              <p:cNvSpPr/>
              <p:nvPr/>
            </p:nvSpPr>
            <p:spPr>
              <a:xfrm>
                <a:off x="3035553" y="3637532"/>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5" name="Google Shape;1295;p53"/>
              <p:cNvSpPr/>
              <p:nvPr/>
            </p:nvSpPr>
            <p:spPr>
              <a:xfrm>
                <a:off x="3034157" y="3671187"/>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6" name="Google Shape;1296;p53"/>
              <p:cNvSpPr/>
              <p:nvPr/>
            </p:nvSpPr>
            <p:spPr>
              <a:xfrm>
                <a:off x="3034157" y="3671187"/>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7" name="Google Shape;1297;p53"/>
              <p:cNvSpPr/>
              <p:nvPr/>
            </p:nvSpPr>
            <p:spPr>
              <a:xfrm>
                <a:off x="2917443" y="3662551"/>
                <a:ext cx="57600" cy="77100"/>
              </a:xfrm>
              <a:custGeom>
                <a:rect b="b" l="l" r="r" t="t"/>
                <a:pathLst>
                  <a:path extrusionOk="0" h="120000" w="120000">
                    <a:moveTo>
                      <a:pt x="0" y="73025"/>
                    </a:moveTo>
                    <a:lnTo>
                      <a:pt x="3964" y="37303"/>
                    </a:lnTo>
                    <a:lnTo>
                      <a:pt x="38061" y="0"/>
                    </a:lnTo>
                    <a:lnTo>
                      <a:pt x="119997" y="114866"/>
                    </a:lnTo>
                    <a:lnTo>
                      <a:pt x="89073" y="119998"/>
                    </a:lnTo>
                    <a:lnTo>
                      <a:pt x="38061" y="11032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8" name="Google Shape;1298;p53"/>
              <p:cNvSpPr/>
              <p:nvPr/>
            </p:nvSpPr>
            <p:spPr>
              <a:xfrm>
                <a:off x="2883408" y="3423030"/>
                <a:ext cx="153300" cy="319800"/>
              </a:xfrm>
              <a:custGeom>
                <a:rect b="b" l="l" r="r" t="t"/>
                <a:pathLst>
                  <a:path extrusionOk="0" h="120000" w="120000">
                    <a:moveTo>
                      <a:pt x="24775" y="2860"/>
                    </a:moveTo>
                    <a:lnTo>
                      <a:pt x="44775" y="0"/>
                    </a:lnTo>
                    <a:lnTo>
                      <a:pt x="61293" y="1620"/>
                    </a:lnTo>
                    <a:lnTo>
                      <a:pt x="73730" y="7580"/>
                    </a:lnTo>
                    <a:lnTo>
                      <a:pt x="82387" y="19261"/>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4"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99" name="Google Shape;1299;p53"/>
              <p:cNvSpPr/>
              <p:nvPr/>
            </p:nvSpPr>
            <p:spPr>
              <a:xfrm>
                <a:off x="2905506" y="3519932"/>
                <a:ext cx="137400" cy="115800"/>
              </a:xfrm>
              <a:custGeom>
                <a:rect b="b" l="l" r="r" t="t"/>
                <a:pathLst>
                  <a:path extrusionOk="0" h="120000" w="120000">
                    <a:moveTo>
                      <a:pt x="13875" y="22919"/>
                    </a:moveTo>
                    <a:lnTo>
                      <a:pt x="25975" y="11459"/>
                    </a:lnTo>
                    <a:lnTo>
                      <a:pt x="41516" y="4083"/>
                    </a:lnTo>
                    <a:lnTo>
                      <a:pt x="53727" y="1052"/>
                    </a:lnTo>
                    <a:lnTo>
                      <a:pt x="65050" y="0"/>
                    </a:lnTo>
                    <a:lnTo>
                      <a:pt x="76706" y="1580"/>
                    </a:lnTo>
                    <a:lnTo>
                      <a:pt x="92247" y="8562"/>
                    </a:lnTo>
                    <a:lnTo>
                      <a:pt x="102792" y="16991"/>
                    </a:lnTo>
                    <a:lnTo>
                      <a:pt x="108232" y="21996"/>
                    </a:lnTo>
                    <a:lnTo>
                      <a:pt x="112450" y="28452"/>
                    </a:lnTo>
                    <a:lnTo>
                      <a:pt x="117889" y="40834"/>
                    </a:lnTo>
                    <a:lnTo>
                      <a:pt x="119555" y="49791"/>
                    </a:lnTo>
                    <a:lnTo>
                      <a:pt x="119999" y="59275"/>
                    </a:lnTo>
                    <a:lnTo>
                      <a:pt x="118667" y="68232"/>
                    </a:lnTo>
                    <a:lnTo>
                      <a:pt x="115780" y="78243"/>
                    </a:lnTo>
                    <a:lnTo>
                      <a:pt x="109897" y="91151"/>
                    </a:lnTo>
                    <a:lnTo>
                      <a:pt x="101460" y="100636"/>
                    </a:lnTo>
                    <a:lnTo>
                      <a:pt x="92691" y="108013"/>
                    </a:lnTo>
                    <a:lnTo>
                      <a:pt x="82256" y="114072"/>
                    </a:lnTo>
                    <a:lnTo>
                      <a:pt x="73375" y="116970"/>
                    </a:lnTo>
                    <a:lnTo>
                      <a:pt x="66271" y="119473"/>
                    </a:lnTo>
                    <a:lnTo>
                      <a:pt x="55392" y="119998"/>
                    </a:lnTo>
                    <a:lnTo>
                      <a:pt x="46179" y="119076"/>
                    </a:lnTo>
                    <a:lnTo>
                      <a:pt x="36854" y="116575"/>
                    </a:lnTo>
                    <a:lnTo>
                      <a:pt x="30194" y="114993"/>
                    </a:lnTo>
                    <a:lnTo>
                      <a:pt x="22201" y="109066"/>
                    </a:lnTo>
                    <a:lnTo>
                      <a:pt x="15874" y="103533"/>
                    </a:lnTo>
                    <a:lnTo>
                      <a:pt x="8769" y="94182"/>
                    </a:lnTo>
                    <a:lnTo>
                      <a:pt x="2886"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0" name="Google Shape;1300;p53"/>
              <p:cNvSpPr/>
              <p:nvPr/>
            </p:nvSpPr>
            <p:spPr>
              <a:xfrm>
                <a:off x="2905506" y="3519932"/>
                <a:ext cx="137400" cy="115800"/>
              </a:xfrm>
              <a:custGeom>
                <a:rect b="b" l="l" r="r" t="t"/>
                <a:pathLst>
                  <a:path extrusionOk="0" h="120000" w="120000">
                    <a:moveTo>
                      <a:pt x="13875" y="22919"/>
                    </a:moveTo>
                    <a:lnTo>
                      <a:pt x="25975" y="11459"/>
                    </a:lnTo>
                    <a:lnTo>
                      <a:pt x="41516" y="4083"/>
                    </a:lnTo>
                    <a:lnTo>
                      <a:pt x="53727" y="1052"/>
                    </a:lnTo>
                    <a:lnTo>
                      <a:pt x="65050" y="0"/>
                    </a:lnTo>
                    <a:lnTo>
                      <a:pt x="76706" y="1580"/>
                    </a:lnTo>
                    <a:lnTo>
                      <a:pt x="92247" y="8562"/>
                    </a:lnTo>
                    <a:lnTo>
                      <a:pt x="102792" y="16991"/>
                    </a:lnTo>
                    <a:lnTo>
                      <a:pt x="108232" y="21996"/>
                    </a:lnTo>
                    <a:lnTo>
                      <a:pt x="112450" y="28452"/>
                    </a:lnTo>
                    <a:lnTo>
                      <a:pt x="117889" y="40834"/>
                    </a:lnTo>
                    <a:lnTo>
                      <a:pt x="119555" y="49791"/>
                    </a:lnTo>
                    <a:lnTo>
                      <a:pt x="119999" y="59275"/>
                    </a:lnTo>
                    <a:lnTo>
                      <a:pt x="118667" y="68232"/>
                    </a:lnTo>
                    <a:lnTo>
                      <a:pt x="115780" y="78243"/>
                    </a:lnTo>
                    <a:lnTo>
                      <a:pt x="109897" y="91151"/>
                    </a:lnTo>
                    <a:lnTo>
                      <a:pt x="101460" y="100636"/>
                    </a:lnTo>
                    <a:lnTo>
                      <a:pt x="92691" y="108013"/>
                    </a:lnTo>
                    <a:lnTo>
                      <a:pt x="82256" y="114072"/>
                    </a:lnTo>
                    <a:lnTo>
                      <a:pt x="73375" y="116970"/>
                    </a:lnTo>
                    <a:lnTo>
                      <a:pt x="66271" y="119473"/>
                    </a:lnTo>
                    <a:lnTo>
                      <a:pt x="55392" y="119998"/>
                    </a:lnTo>
                    <a:lnTo>
                      <a:pt x="46179" y="119076"/>
                    </a:lnTo>
                    <a:lnTo>
                      <a:pt x="36854" y="116575"/>
                    </a:lnTo>
                    <a:lnTo>
                      <a:pt x="30194" y="114993"/>
                    </a:lnTo>
                    <a:lnTo>
                      <a:pt x="22201" y="109066"/>
                    </a:lnTo>
                    <a:lnTo>
                      <a:pt x="15874" y="103533"/>
                    </a:lnTo>
                    <a:lnTo>
                      <a:pt x="8769" y="94182"/>
                    </a:lnTo>
                    <a:lnTo>
                      <a:pt x="2886"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301" name="Google Shape;1301;p53"/>
            <p:cNvGrpSpPr/>
            <p:nvPr/>
          </p:nvGrpSpPr>
          <p:grpSpPr>
            <a:xfrm rot="6047380">
              <a:off x="4691198" y="908002"/>
              <a:ext cx="434802" cy="511976"/>
              <a:chOff x="3987800" y="0"/>
              <a:chExt cx="434812" cy="511987"/>
            </a:xfrm>
          </p:grpSpPr>
          <p:sp>
            <p:nvSpPr>
              <p:cNvPr id="1302" name="Google Shape;1302;p53"/>
              <p:cNvSpPr/>
              <p:nvPr/>
            </p:nvSpPr>
            <p:spPr>
              <a:xfrm>
                <a:off x="4293616" y="252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3" name="Google Shape;1303;p53"/>
              <p:cNvSpPr/>
              <p:nvPr/>
            </p:nvSpPr>
            <p:spPr>
              <a:xfrm>
                <a:off x="4293616" y="252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4" name="Google Shape;1304;p53"/>
              <p:cNvSpPr/>
              <p:nvPr/>
            </p:nvSpPr>
            <p:spPr>
              <a:xfrm>
                <a:off x="4363212" y="50292"/>
                <a:ext cx="59400" cy="56699"/>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5" name="Google Shape;1305;p53"/>
              <p:cNvSpPr/>
              <p:nvPr/>
            </p:nvSpPr>
            <p:spPr>
              <a:xfrm>
                <a:off x="4363212" y="50292"/>
                <a:ext cx="59400" cy="56699"/>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6" name="Google Shape;1306;p53"/>
              <p:cNvSpPr/>
              <p:nvPr/>
            </p:nvSpPr>
            <p:spPr>
              <a:xfrm>
                <a:off x="3987800" y="268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7" name="Google Shape;1307;p53"/>
              <p:cNvSpPr/>
              <p:nvPr/>
            </p:nvSpPr>
            <p:spPr>
              <a:xfrm>
                <a:off x="3987800" y="268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8" name="Google Shape;1308;p53"/>
              <p:cNvSpPr/>
              <p:nvPr/>
            </p:nvSpPr>
            <p:spPr>
              <a:xfrm>
                <a:off x="4014216" y="239013"/>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9" name="Google Shape;1309;p53"/>
              <p:cNvSpPr/>
              <p:nvPr/>
            </p:nvSpPr>
            <p:spPr>
              <a:xfrm>
                <a:off x="4328160" y="48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0" name="Google Shape;1310;p53"/>
              <p:cNvSpPr/>
              <p:nvPr/>
            </p:nvSpPr>
            <p:spPr>
              <a:xfrm>
                <a:off x="4328160" y="48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1" name="Google Shape;1311;p53"/>
              <p:cNvSpPr/>
              <p:nvPr/>
            </p:nvSpPr>
            <p:spPr>
              <a:xfrm>
                <a:off x="4200905" y="290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2" name="Google Shape;1312;p53"/>
              <p:cNvSpPr/>
              <p:nvPr/>
            </p:nvSpPr>
            <p:spPr>
              <a:xfrm>
                <a:off x="4200905" y="290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3" name="Google Shape;1313;p53"/>
              <p:cNvSpPr/>
              <p:nvPr/>
            </p:nvSpPr>
            <p:spPr>
              <a:xfrm>
                <a:off x="4118864" y="210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4" name="Google Shape;1314;p53"/>
              <p:cNvSpPr/>
              <p:nvPr/>
            </p:nvSpPr>
            <p:spPr>
              <a:xfrm>
                <a:off x="4118864" y="210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5" name="Google Shape;1315;p53"/>
              <p:cNvSpPr/>
              <p:nvPr/>
            </p:nvSpPr>
            <p:spPr>
              <a:xfrm>
                <a:off x="4248912" y="65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6" name="Google Shape;1316;p53"/>
              <p:cNvSpPr/>
              <p:nvPr/>
            </p:nvSpPr>
            <p:spPr>
              <a:xfrm>
                <a:off x="4248912" y="65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7" name="Google Shape;1317;p53"/>
              <p:cNvSpPr/>
              <p:nvPr/>
            </p:nvSpPr>
            <p:spPr>
              <a:xfrm>
                <a:off x="4348226" y="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8" name="Google Shape;1318;p53"/>
              <p:cNvSpPr/>
              <p:nvPr/>
            </p:nvSpPr>
            <p:spPr>
              <a:xfrm>
                <a:off x="4348226" y="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9" name="Google Shape;1319;p53"/>
              <p:cNvSpPr/>
              <p:nvPr/>
            </p:nvSpPr>
            <p:spPr>
              <a:xfrm>
                <a:off x="4314189" y="338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0" name="Google Shape;1320;p53"/>
              <p:cNvSpPr/>
              <p:nvPr/>
            </p:nvSpPr>
            <p:spPr>
              <a:xfrm>
                <a:off x="4314189" y="338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1" name="Google Shape;1321;p53"/>
              <p:cNvSpPr/>
              <p:nvPr/>
            </p:nvSpPr>
            <p:spPr>
              <a:xfrm>
                <a:off x="4310887" y="321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2" name="Google Shape;1322;p53"/>
              <p:cNvSpPr/>
              <p:nvPr/>
            </p:nvSpPr>
            <p:spPr>
              <a:xfrm>
                <a:off x="4310887" y="321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323" name="Google Shape;1323;p53"/>
              <p:cNvCxnSpPr/>
              <p:nvPr/>
            </p:nvCxnSpPr>
            <p:spPr>
              <a:xfrm flipH="1">
                <a:off x="4243192" y="417068"/>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324" name="Google Shape;1324;p53"/>
              <p:cNvCxnSpPr/>
              <p:nvPr/>
            </p:nvCxnSpPr>
            <p:spPr>
              <a:xfrm rot="10800000">
                <a:off x="4219960" y="452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325" name="Google Shape;1325;p53"/>
              <p:cNvCxnSpPr/>
              <p:nvPr/>
            </p:nvCxnSpPr>
            <p:spPr>
              <a:xfrm rot="10800000">
                <a:off x="4231569" y="4315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326" name="Google Shape;1326;p53"/>
              <p:cNvCxnSpPr/>
              <p:nvPr/>
            </p:nvCxnSpPr>
            <p:spPr>
              <a:xfrm rot="10800000">
                <a:off x="4224823" y="468922"/>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327" name="Google Shape;1327;p53"/>
              <p:cNvCxnSpPr/>
              <p:nvPr/>
            </p:nvCxnSpPr>
            <p:spPr>
              <a:xfrm rot="10800000">
                <a:off x="4259833" y="394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328" name="Google Shape;1328;p53"/>
              <p:cNvCxnSpPr/>
              <p:nvPr/>
            </p:nvCxnSpPr>
            <p:spPr>
              <a:xfrm flipH="1">
                <a:off x="4246032" y="367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329" name="Google Shape;1329;p53"/>
              <p:cNvCxnSpPr/>
              <p:nvPr/>
            </p:nvCxnSpPr>
            <p:spPr>
              <a:xfrm flipH="1">
                <a:off x="4235412" y="404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330" name="Google Shape;1330;p53"/>
              <p:cNvCxnSpPr/>
              <p:nvPr/>
            </p:nvCxnSpPr>
            <p:spPr>
              <a:xfrm flipH="1">
                <a:off x="4273882" y="368045"/>
                <a:ext cx="14400" cy="97500"/>
              </a:xfrm>
              <a:prstGeom prst="straightConnector1">
                <a:avLst/>
              </a:prstGeom>
              <a:noFill/>
              <a:ln cap="flat" cmpd="sng" w="12700">
                <a:solidFill>
                  <a:srgbClr val="804000"/>
                </a:solidFill>
                <a:prstDash val="solid"/>
                <a:round/>
                <a:headEnd len="sm" w="sm" type="none"/>
                <a:tailEnd len="sm" w="sm" type="none"/>
              </a:ln>
            </p:spPr>
          </p:cxnSp>
          <p:sp>
            <p:nvSpPr>
              <p:cNvPr id="1331" name="Google Shape;1331;p53"/>
              <p:cNvSpPr/>
              <p:nvPr/>
            </p:nvSpPr>
            <p:spPr>
              <a:xfrm>
                <a:off x="4207637" y="137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2" name="Google Shape;1332;p53"/>
              <p:cNvSpPr/>
              <p:nvPr/>
            </p:nvSpPr>
            <p:spPr>
              <a:xfrm>
                <a:off x="4188967" y="17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3" name="Google Shape;1333;p53"/>
              <p:cNvSpPr/>
              <p:nvPr/>
            </p:nvSpPr>
            <p:spPr>
              <a:xfrm>
                <a:off x="4328160" y="27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4" name="Google Shape;1334;p53"/>
              <p:cNvSpPr/>
              <p:nvPr/>
            </p:nvSpPr>
            <p:spPr>
              <a:xfrm>
                <a:off x="4305553" y="246634"/>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5" name="Google Shape;1335;p53"/>
              <p:cNvSpPr/>
              <p:nvPr/>
            </p:nvSpPr>
            <p:spPr>
              <a:xfrm>
                <a:off x="4305553" y="246634"/>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6" name="Google Shape;1336;p53"/>
              <p:cNvSpPr/>
              <p:nvPr/>
            </p:nvSpPr>
            <p:spPr>
              <a:xfrm>
                <a:off x="4304157" y="280288"/>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7" name="Google Shape;1337;p53"/>
              <p:cNvSpPr/>
              <p:nvPr/>
            </p:nvSpPr>
            <p:spPr>
              <a:xfrm>
                <a:off x="4304157" y="280288"/>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8" name="Google Shape;1338;p53"/>
              <p:cNvSpPr/>
              <p:nvPr/>
            </p:nvSpPr>
            <p:spPr>
              <a:xfrm>
                <a:off x="4187444" y="271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9" name="Google Shape;1339;p53"/>
              <p:cNvSpPr/>
              <p:nvPr/>
            </p:nvSpPr>
            <p:spPr>
              <a:xfrm>
                <a:off x="4153407" y="32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0" name="Google Shape;1340;p53"/>
              <p:cNvSpPr/>
              <p:nvPr/>
            </p:nvSpPr>
            <p:spPr>
              <a:xfrm>
                <a:off x="4175505" y="129031"/>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1" name="Google Shape;1341;p53"/>
              <p:cNvSpPr/>
              <p:nvPr/>
            </p:nvSpPr>
            <p:spPr>
              <a:xfrm>
                <a:off x="4175505" y="129031"/>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342" name="Google Shape;1342;p53"/>
            <p:cNvGrpSpPr/>
            <p:nvPr/>
          </p:nvGrpSpPr>
          <p:grpSpPr>
            <a:xfrm rot="-5743320">
              <a:off x="4701348" y="3249259"/>
              <a:ext cx="434804" cy="511977"/>
              <a:chOff x="5334000" y="2794000"/>
              <a:chExt cx="434812" cy="511986"/>
            </a:xfrm>
          </p:grpSpPr>
          <p:sp>
            <p:nvSpPr>
              <p:cNvPr id="1343" name="Google Shape;1343;p53"/>
              <p:cNvSpPr/>
              <p:nvPr/>
            </p:nvSpPr>
            <p:spPr>
              <a:xfrm>
                <a:off x="5639816" y="3046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4" name="Google Shape;1344;p53"/>
              <p:cNvSpPr/>
              <p:nvPr/>
            </p:nvSpPr>
            <p:spPr>
              <a:xfrm>
                <a:off x="5639816" y="3046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5" name="Google Shape;1345;p53"/>
              <p:cNvSpPr/>
              <p:nvPr/>
            </p:nvSpPr>
            <p:spPr>
              <a:xfrm>
                <a:off x="5709412" y="2844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6" name="Google Shape;1346;p53"/>
              <p:cNvSpPr/>
              <p:nvPr/>
            </p:nvSpPr>
            <p:spPr>
              <a:xfrm>
                <a:off x="5709412" y="2844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7" name="Google Shape;1347;p53"/>
              <p:cNvSpPr/>
              <p:nvPr/>
            </p:nvSpPr>
            <p:spPr>
              <a:xfrm>
                <a:off x="5334000" y="3062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8" name="Google Shape;1348;p53"/>
              <p:cNvSpPr/>
              <p:nvPr/>
            </p:nvSpPr>
            <p:spPr>
              <a:xfrm>
                <a:off x="5334000" y="3062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9" name="Google Shape;1349;p53"/>
              <p:cNvSpPr/>
              <p:nvPr/>
            </p:nvSpPr>
            <p:spPr>
              <a:xfrm>
                <a:off x="5360416" y="3033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0" name="Google Shape;1350;p53"/>
              <p:cNvSpPr/>
              <p:nvPr/>
            </p:nvSpPr>
            <p:spPr>
              <a:xfrm>
                <a:off x="5674360" y="2842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1" name="Google Shape;1351;p53"/>
              <p:cNvSpPr/>
              <p:nvPr/>
            </p:nvSpPr>
            <p:spPr>
              <a:xfrm>
                <a:off x="5674360" y="2842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2" name="Google Shape;1352;p53"/>
              <p:cNvSpPr/>
              <p:nvPr/>
            </p:nvSpPr>
            <p:spPr>
              <a:xfrm>
                <a:off x="5547105" y="3084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3" name="Google Shape;1353;p53"/>
              <p:cNvSpPr/>
              <p:nvPr/>
            </p:nvSpPr>
            <p:spPr>
              <a:xfrm>
                <a:off x="5547105" y="3084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4" name="Google Shape;1354;p53"/>
              <p:cNvSpPr/>
              <p:nvPr/>
            </p:nvSpPr>
            <p:spPr>
              <a:xfrm>
                <a:off x="5465064" y="3004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5" name="Google Shape;1355;p53"/>
              <p:cNvSpPr/>
              <p:nvPr/>
            </p:nvSpPr>
            <p:spPr>
              <a:xfrm>
                <a:off x="5465064" y="3004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6" name="Google Shape;1356;p53"/>
              <p:cNvSpPr/>
              <p:nvPr/>
            </p:nvSpPr>
            <p:spPr>
              <a:xfrm>
                <a:off x="5595112" y="2859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7" name="Google Shape;1357;p53"/>
              <p:cNvSpPr/>
              <p:nvPr/>
            </p:nvSpPr>
            <p:spPr>
              <a:xfrm>
                <a:off x="5595112" y="2859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8" name="Google Shape;1358;p53"/>
              <p:cNvSpPr/>
              <p:nvPr/>
            </p:nvSpPr>
            <p:spPr>
              <a:xfrm>
                <a:off x="5694426" y="2794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9" name="Google Shape;1359;p53"/>
              <p:cNvSpPr/>
              <p:nvPr/>
            </p:nvSpPr>
            <p:spPr>
              <a:xfrm>
                <a:off x="5694426" y="2794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0" name="Google Shape;1360;p53"/>
              <p:cNvSpPr/>
              <p:nvPr/>
            </p:nvSpPr>
            <p:spPr>
              <a:xfrm>
                <a:off x="5660389" y="31323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1" name="Google Shape;1361;p53"/>
              <p:cNvSpPr/>
              <p:nvPr/>
            </p:nvSpPr>
            <p:spPr>
              <a:xfrm>
                <a:off x="5660389" y="31323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2" name="Google Shape;1362;p53"/>
              <p:cNvSpPr/>
              <p:nvPr/>
            </p:nvSpPr>
            <p:spPr>
              <a:xfrm>
                <a:off x="5657087" y="3115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3" name="Google Shape;1363;p53"/>
              <p:cNvSpPr/>
              <p:nvPr/>
            </p:nvSpPr>
            <p:spPr>
              <a:xfrm>
                <a:off x="5657087" y="3115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364" name="Google Shape;1364;p53"/>
              <p:cNvCxnSpPr/>
              <p:nvPr/>
            </p:nvCxnSpPr>
            <p:spPr>
              <a:xfrm flipH="1">
                <a:off x="5589392" y="3211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365" name="Google Shape;1365;p53"/>
              <p:cNvCxnSpPr/>
              <p:nvPr/>
            </p:nvCxnSpPr>
            <p:spPr>
              <a:xfrm rot="10800000">
                <a:off x="5566160" y="3246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366" name="Google Shape;1366;p53"/>
              <p:cNvCxnSpPr/>
              <p:nvPr/>
            </p:nvCxnSpPr>
            <p:spPr>
              <a:xfrm rot="10800000">
                <a:off x="5577769" y="32255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367" name="Google Shape;1367;p53"/>
              <p:cNvCxnSpPr/>
              <p:nvPr/>
            </p:nvCxnSpPr>
            <p:spPr>
              <a:xfrm rot="10800000">
                <a:off x="5571023" y="3262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368" name="Google Shape;1368;p53"/>
              <p:cNvCxnSpPr/>
              <p:nvPr/>
            </p:nvCxnSpPr>
            <p:spPr>
              <a:xfrm rot="10800000">
                <a:off x="5606033" y="3188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369" name="Google Shape;1369;p53"/>
              <p:cNvCxnSpPr/>
              <p:nvPr/>
            </p:nvCxnSpPr>
            <p:spPr>
              <a:xfrm flipH="1">
                <a:off x="5592232" y="31616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370" name="Google Shape;1370;p53"/>
              <p:cNvCxnSpPr/>
              <p:nvPr/>
            </p:nvCxnSpPr>
            <p:spPr>
              <a:xfrm flipH="1">
                <a:off x="5581612" y="31986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371" name="Google Shape;1371;p53"/>
              <p:cNvCxnSpPr/>
              <p:nvPr/>
            </p:nvCxnSpPr>
            <p:spPr>
              <a:xfrm flipH="1">
                <a:off x="5620082" y="3162046"/>
                <a:ext cx="14400" cy="97500"/>
              </a:xfrm>
              <a:prstGeom prst="straightConnector1">
                <a:avLst/>
              </a:prstGeom>
              <a:noFill/>
              <a:ln cap="flat" cmpd="sng" w="12700">
                <a:solidFill>
                  <a:srgbClr val="804000"/>
                </a:solidFill>
                <a:prstDash val="solid"/>
                <a:round/>
                <a:headEnd len="sm" w="sm" type="none"/>
                <a:tailEnd len="sm" w="sm" type="none"/>
              </a:ln>
            </p:spPr>
          </p:cxnSp>
          <p:sp>
            <p:nvSpPr>
              <p:cNvPr id="1372" name="Google Shape;1372;p53"/>
              <p:cNvSpPr/>
              <p:nvPr/>
            </p:nvSpPr>
            <p:spPr>
              <a:xfrm>
                <a:off x="5553837" y="2931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3" name="Google Shape;1373;p53"/>
              <p:cNvSpPr/>
              <p:nvPr/>
            </p:nvSpPr>
            <p:spPr>
              <a:xfrm>
                <a:off x="5535167" y="2811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4" name="Google Shape;1374;p53"/>
              <p:cNvSpPr/>
              <p:nvPr/>
            </p:nvSpPr>
            <p:spPr>
              <a:xfrm>
                <a:off x="5674360" y="2821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5" name="Google Shape;1375;p53"/>
              <p:cNvSpPr/>
              <p:nvPr/>
            </p:nvSpPr>
            <p:spPr>
              <a:xfrm>
                <a:off x="5651753" y="3040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6" name="Google Shape;1376;p53"/>
              <p:cNvSpPr/>
              <p:nvPr/>
            </p:nvSpPr>
            <p:spPr>
              <a:xfrm>
                <a:off x="5651753" y="3040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7" name="Google Shape;1377;p53"/>
              <p:cNvSpPr/>
              <p:nvPr/>
            </p:nvSpPr>
            <p:spPr>
              <a:xfrm>
                <a:off x="5650357" y="3074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8" name="Google Shape;1378;p53"/>
              <p:cNvSpPr/>
              <p:nvPr/>
            </p:nvSpPr>
            <p:spPr>
              <a:xfrm>
                <a:off x="5650357" y="3074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9" name="Google Shape;1379;p53"/>
              <p:cNvSpPr/>
              <p:nvPr/>
            </p:nvSpPr>
            <p:spPr>
              <a:xfrm>
                <a:off x="5533644" y="3065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0" name="Google Shape;1380;p53"/>
              <p:cNvSpPr/>
              <p:nvPr/>
            </p:nvSpPr>
            <p:spPr>
              <a:xfrm>
                <a:off x="5499607" y="2826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1" name="Google Shape;1381;p53"/>
              <p:cNvSpPr/>
              <p:nvPr/>
            </p:nvSpPr>
            <p:spPr>
              <a:xfrm>
                <a:off x="5521705" y="2923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2" name="Google Shape;1382;p53"/>
              <p:cNvSpPr/>
              <p:nvPr/>
            </p:nvSpPr>
            <p:spPr>
              <a:xfrm>
                <a:off x="5521705" y="2923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383" name="Google Shape;1383;p53"/>
            <p:cNvGrpSpPr/>
            <p:nvPr/>
          </p:nvGrpSpPr>
          <p:grpSpPr>
            <a:xfrm rot="10673459">
              <a:off x="7682478" y="3457629"/>
              <a:ext cx="434802" cy="511975"/>
              <a:chOff x="6680199" y="3238500"/>
              <a:chExt cx="434811" cy="511987"/>
            </a:xfrm>
          </p:grpSpPr>
          <p:sp>
            <p:nvSpPr>
              <p:cNvPr id="1384" name="Google Shape;1384;p53"/>
              <p:cNvSpPr/>
              <p:nvPr/>
            </p:nvSpPr>
            <p:spPr>
              <a:xfrm>
                <a:off x="6986013" y="3491357"/>
                <a:ext cx="25800" cy="49800"/>
              </a:xfrm>
              <a:custGeom>
                <a:rect b="b" l="l" r="r" t="t"/>
                <a:pathLst>
                  <a:path extrusionOk="0" h="120000" w="120000">
                    <a:moveTo>
                      <a:pt x="41763" y="119997"/>
                    </a:moveTo>
                    <a:lnTo>
                      <a:pt x="37645" y="36945"/>
                    </a:lnTo>
                    <a:lnTo>
                      <a:pt x="0" y="33584"/>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5" name="Google Shape;1385;p53"/>
              <p:cNvSpPr/>
              <p:nvPr/>
            </p:nvSpPr>
            <p:spPr>
              <a:xfrm>
                <a:off x="6986013" y="3491357"/>
                <a:ext cx="25800" cy="49800"/>
              </a:xfrm>
              <a:custGeom>
                <a:rect b="b" l="l" r="r" t="t"/>
                <a:pathLst>
                  <a:path extrusionOk="0" h="120000" w="120000">
                    <a:moveTo>
                      <a:pt x="41763" y="119997"/>
                    </a:moveTo>
                    <a:lnTo>
                      <a:pt x="37645" y="36945"/>
                    </a:lnTo>
                    <a:lnTo>
                      <a:pt x="0" y="33584"/>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6" name="Google Shape;1386;p53"/>
              <p:cNvSpPr/>
              <p:nvPr/>
            </p:nvSpPr>
            <p:spPr>
              <a:xfrm>
                <a:off x="7055610" y="3288792"/>
                <a:ext cx="59400" cy="56700"/>
              </a:xfrm>
              <a:custGeom>
                <a:rect b="b" l="l" r="r" t="t"/>
                <a:pathLst>
                  <a:path extrusionOk="0" h="120000" w="120000">
                    <a:moveTo>
                      <a:pt x="32819" y="119997"/>
                    </a:moveTo>
                    <a:lnTo>
                      <a:pt x="11540" y="55154"/>
                    </a:lnTo>
                    <a:lnTo>
                      <a:pt x="0" y="16410"/>
                    </a:lnTo>
                    <a:lnTo>
                      <a:pt x="15386" y="9145"/>
                    </a:lnTo>
                    <a:lnTo>
                      <a:pt x="34873" y="4302"/>
                    </a:lnTo>
                    <a:lnTo>
                      <a:pt x="54103" y="1074"/>
                    </a:lnTo>
                    <a:lnTo>
                      <a:pt x="81280" y="0"/>
                    </a:lnTo>
                    <a:lnTo>
                      <a:pt x="101538" y="5112"/>
                    </a:lnTo>
                    <a:lnTo>
                      <a:pt x="103588" y="6186"/>
                    </a:lnTo>
                    <a:lnTo>
                      <a:pt x="103588" y="7262"/>
                    </a:lnTo>
                    <a:lnTo>
                      <a:pt x="108461" y="9145"/>
                    </a:lnTo>
                    <a:lnTo>
                      <a:pt x="113331" y="15336"/>
                    </a:lnTo>
                    <a:lnTo>
                      <a:pt x="116151" y="18293"/>
                    </a:lnTo>
                    <a:lnTo>
                      <a:pt x="117179" y="20448"/>
                    </a:lnTo>
                    <a:lnTo>
                      <a:pt x="117179" y="21522"/>
                    </a:lnTo>
                    <a:lnTo>
                      <a:pt x="119997" y="31746"/>
                    </a:lnTo>
                    <a:lnTo>
                      <a:pt x="118974" y="34706"/>
                    </a:lnTo>
                    <a:lnTo>
                      <a:pt x="118974" y="40894"/>
                    </a:lnTo>
                    <a:lnTo>
                      <a:pt x="118205" y="46006"/>
                    </a:lnTo>
                    <a:lnTo>
                      <a:pt x="117179" y="46006"/>
                    </a:lnTo>
                    <a:lnTo>
                      <a:pt x="116151" y="50042"/>
                    </a:lnTo>
                    <a:lnTo>
                      <a:pt x="115126" y="50852"/>
                    </a:lnTo>
                    <a:lnTo>
                      <a:pt x="107434" y="65109"/>
                    </a:lnTo>
                    <a:lnTo>
                      <a:pt x="83331" y="90670"/>
                    </a:lnTo>
                    <a:lnTo>
                      <a:pt x="77434" y="93630"/>
                    </a:lnTo>
                    <a:lnTo>
                      <a:pt x="76410"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7" name="Google Shape;1387;p53"/>
              <p:cNvSpPr/>
              <p:nvPr/>
            </p:nvSpPr>
            <p:spPr>
              <a:xfrm>
                <a:off x="7055610" y="3288792"/>
                <a:ext cx="59400" cy="56700"/>
              </a:xfrm>
              <a:custGeom>
                <a:rect b="b" l="l" r="r" t="t"/>
                <a:pathLst>
                  <a:path extrusionOk="0" h="120000" w="120000">
                    <a:moveTo>
                      <a:pt x="32819" y="119997"/>
                    </a:moveTo>
                    <a:lnTo>
                      <a:pt x="11540" y="55154"/>
                    </a:lnTo>
                    <a:lnTo>
                      <a:pt x="0" y="16410"/>
                    </a:lnTo>
                    <a:lnTo>
                      <a:pt x="15386" y="9145"/>
                    </a:lnTo>
                    <a:lnTo>
                      <a:pt x="34873" y="4302"/>
                    </a:lnTo>
                    <a:lnTo>
                      <a:pt x="54103" y="1074"/>
                    </a:lnTo>
                    <a:lnTo>
                      <a:pt x="81280" y="0"/>
                    </a:lnTo>
                    <a:lnTo>
                      <a:pt x="101538" y="5112"/>
                    </a:lnTo>
                    <a:lnTo>
                      <a:pt x="103588" y="6186"/>
                    </a:lnTo>
                    <a:lnTo>
                      <a:pt x="103588" y="7262"/>
                    </a:lnTo>
                    <a:lnTo>
                      <a:pt x="108461" y="9145"/>
                    </a:lnTo>
                    <a:lnTo>
                      <a:pt x="113331" y="15336"/>
                    </a:lnTo>
                    <a:lnTo>
                      <a:pt x="116151" y="18293"/>
                    </a:lnTo>
                    <a:lnTo>
                      <a:pt x="117179" y="20448"/>
                    </a:lnTo>
                    <a:lnTo>
                      <a:pt x="117179" y="21522"/>
                    </a:lnTo>
                    <a:lnTo>
                      <a:pt x="119997" y="31746"/>
                    </a:lnTo>
                    <a:lnTo>
                      <a:pt x="118974" y="34706"/>
                    </a:lnTo>
                    <a:lnTo>
                      <a:pt x="118974" y="40894"/>
                    </a:lnTo>
                    <a:lnTo>
                      <a:pt x="118205" y="46006"/>
                    </a:lnTo>
                    <a:lnTo>
                      <a:pt x="117179" y="46006"/>
                    </a:lnTo>
                    <a:lnTo>
                      <a:pt x="116151" y="50042"/>
                    </a:lnTo>
                    <a:lnTo>
                      <a:pt x="115126" y="50852"/>
                    </a:lnTo>
                    <a:lnTo>
                      <a:pt x="107434" y="65109"/>
                    </a:lnTo>
                    <a:lnTo>
                      <a:pt x="83331" y="90670"/>
                    </a:lnTo>
                    <a:lnTo>
                      <a:pt x="77434" y="93630"/>
                    </a:lnTo>
                    <a:lnTo>
                      <a:pt x="76410"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8" name="Google Shape;1388;p53"/>
              <p:cNvSpPr/>
              <p:nvPr/>
            </p:nvSpPr>
            <p:spPr>
              <a:xfrm>
                <a:off x="6680199" y="3507232"/>
                <a:ext cx="39900" cy="48900"/>
              </a:xfrm>
              <a:custGeom>
                <a:rect b="b" l="l" r="r" t="t"/>
                <a:pathLst>
                  <a:path extrusionOk="0" h="120000" w="120000">
                    <a:moveTo>
                      <a:pt x="55030" y="0"/>
                    </a:moveTo>
                    <a:lnTo>
                      <a:pt x="95156" y="13989"/>
                    </a:lnTo>
                    <a:lnTo>
                      <a:pt x="118471" y="29533"/>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9" name="Google Shape;1389;p53"/>
              <p:cNvSpPr/>
              <p:nvPr/>
            </p:nvSpPr>
            <p:spPr>
              <a:xfrm>
                <a:off x="6680199" y="3507232"/>
                <a:ext cx="39900" cy="48900"/>
              </a:xfrm>
              <a:custGeom>
                <a:rect b="b" l="l" r="r" t="t"/>
                <a:pathLst>
                  <a:path extrusionOk="0" h="120000" w="120000">
                    <a:moveTo>
                      <a:pt x="55030" y="0"/>
                    </a:moveTo>
                    <a:lnTo>
                      <a:pt x="95156" y="13989"/>
                    </a:lnTo>
                    <a:lnTo>
                      <a:pt x="118471" y="29533"/>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0" name="Google Shape;1390;p53"/>
              <p:cNvSpPr/>
              <p:nvPr/>
            </p:nvSpPr>
            <p:spPr>
              <a:xfrm>
                <a:off x="6706613" y="3477514"/>
                <a:ext cx="117600" cy="66300"/>
              </a:xfrm>
              <a:custGeom>
                <a:rect b="b" l="l" r="r" t="t"/>
                <a:pathLst>
                  <a:path extrusionOk="0" h="120000" w="120000">
                    <a:moveTo>
                      <a:pt x="115074" y="0"/>
                    </a:moveTo>
                    <a:lnTo>
                      <a:pt x="119998" y="111476"/>
                    </a:lnTo>
                    <a:lnTo>
                      <a:pt x="106780" y="118385"/>
                    </a:lnTo>
                    <a:lnTo>
                      <a:pt x="95508" y="119998"/>
                    </a:lnTo>
                    <a:lnTo>
                      <a:pt x="75420" y="118385"/>
                    </a:lnTo>
                    <a:lnTo>
                      <a:pt x="9331" y="118385"/>
                    </a:lnTo>
                    <a:lnTo>
                      <a:pt x="0" y="93050"/>
                    </a:lnTo>
                    <a:lnTo>
                      <a:pt x="2462" y="71400"/>
                    </a:lnTo>
                    <a:lnTo>
                      <a:pt x="33304" y="52283"/>
                    </a:lnTo>
                    <a:lnTo>
                      <a:pt x="55334" y="33857"/>
                    </a:lnTo>
                    <a:lnTo>
                      <a:pt x="65573"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1" name="Google Shape;1391;p53"/>
              <p:cNvSpPr/>
              <p:nvPr/>
            </p:nvSpPr>
            <p:spPr>
              <a:xfrm>
                <a:off x="7020557" y="32865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3" y="85983"/>
                    </a:lnTo>
                    <a:lnTo>
                      <a:pt x="52148" y="99105"/>
                    </a:lnTo>
                    <a:lnTo>
                      <a:pt x="2805"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2" name="Google Shape;1392;p53"/>
              <p:cNvSpPr/>
              <p:nvPr/>
            </p:nvSpPr>
            <p:spPr>
              <a:xfrm>
                <a:off x="7020557" y="32865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3" y="85983"/>
                    </a:lnTo>
                    <a:lnTo>
                      <a:pt x="52148" y="99105"/>
                    </a:lnTo>
                    <a:lnTo>
                      <a:pt x="2805"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3" name="Google Shape;1393;p53"/>
              <p:cNvSpPr/>
              <p:nvPr/>
            </p:nvSpPr>
            <p:spPr>
              <a:xfrm>
                <a:off x="6893303" y="35288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4" name="Google Shape;1394;p53"/>
              <p:cNvSpPr/>
              <p:nvPr/>
            </p:nvSpPr>
            <p:spPr>
              <a:xfrm>
                <a:off x="6893303" y="35288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5" name="Google Shape;1395;p53"/>
              <p:cNvSpPr/>
              <p:nvPr/>
            </p:nvSpPr>
            <p:spPr>
              <a:xfrm>
                <a:off x="6811263" y="3449192"/>
                <a:ext cx="83100" cy="98700"/>
              </a:xfrm>
              <a:custGeom>
                <a:rect b="b" l="l" r="r" t="t"/>
                <a:pathLst>
                  <a:path extrusionOk="0" h="120000" w="120000">
                    <a:moveTo>
                      <a:pt x="82568" y="0"/>
                    </a:moveTo>
                    <a:lnTo>
                      <a:pt x="119998" y="110127"/>
                    </a:lnTo>
                    <a:lnTo>
                      <a:pt x="29174" y="119998"/>
                    </a:lnTo>
                    <a:lnTo>
                      <a:pt x="13211" y="96708"/>
                    </a:lnTo>
                    <a:lnTo>
                      <a:pt x="5503"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6" name="Google Shape;1396;p53"/>
              <p:cNvSpPr/>
              <p:nvPr/>
            </p:nvSpPr>
            <p:spPr>
              <a:xfrm>
                <a:off x="6811263" y="3449192"/>
                <a:ext cx="83100" cy="98700"/>
              </a:xfrm>
              <a:custGeom>
                <a:rect b="b" l="l" r="r" t="t"/>
                <a:pathLst>
                  <a:path extrusionOk="0" h="120000" w="120000">
                    <a:moveTo>
                      <a:pt x="82568" y="0"/>
                    </a:moveTo>
                    <a:lnTo>
                      <a:pt x="119998" y="110127"/>
                    </a:lnTo>
                    <a:lnTo>
                      <a:pt x="29174" y="119998"/>
                    </a:lnTo>
                    <a:lnTo>
                      <a:pt x="13211" y="96708"/>
                    </a:lnTo>
                    <a:lnTo>
                      <a:pt x="5503"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7" name="Google Shape;1397;p53"/>
              <p:cNvSpPr/>
              <p:nvPr/>
            </p:nvSpPr>
            <p:spPr>
              <a:xfrm>
                <a:off x="6941310" y="3303778"/>
                <a:ext cx="115800" cy="105900"/>
              </a:xfrm>
              <a:custGeom>
                <a:rect b="b" l="l" r="r" t="t"/>
                <a:pathLst>
                  <a:path extrusionOk="0" h="120000" w="120000">
                    <a:moveTo>
                      <a:pt x="96552" y="0"/>
                    </a:moveTo>
                    <a:lnTo>
                      <a:pt x="114070" y="23856"/>
                    </a:lnTo>
                    <a:lnTo>
                      <a:pt x="119998" y="48286"/>
                    </a:lnTo>
                    <a:lnTo>
                      <a:pt x="113543" y="74298"/>
                    </a:lnTo>
                    <a:lnTo>
                      <a:pt x="36356"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8" name="Google Shape;1398;p53"/>
              <p:cNvSpPr/>
              <p:nvPr/>
            </p:nvSpPr>
            <p:spPr>
              <a:xfrm>
                <a:off x="6941310" y="3303778"/>
                <a:ext cx="115800" cy="105900"/>
              </a:xfrm>
              <a:custGeom>
                <a:rect b="b" l="l" r="r" t="t"/>
                <a:pathLst>
                  <a:path extrusionOk="0" h="120000" w="120000">
                    <a:moveTo>
                      <a:pt x="96552" y="0"/>
                    </a:moveTo>
                    <a:lnTo>
                      <a:pt x="114070" y="23856"/>
                    </a:lnTo>
                    <a:lnTo>
                      <a:pt x="119998" y="48286"/>
                    </a:lnTo>
                    <a:lnTo>
                      <a:pt x="113543" y="74298"/>
                    </a:lnTo>
                    <a:lnTo>
                      <a:pt x="36356"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9" name="Google Shape;1399;p53"/>
              <p:cNvSpPr/>
              <p:nvPr/>
            </p:nvSpPr>
            <p:spPr>
              <a:xfrm>
                <a:off x="7040625" y="3238500"/>
                <a:ext cx="62400" cy="143100"/>
              </a:xfrm>
              <a:custGeom>
                <a:rect b="b" l="l" r="r" t="t"/>
                <a:pathLst>
                  <a:path extrusionOk="0" h="120000" w="120000">
                    <a:moveTo>
                      <a:pt x="64633" y="18863"/>
                    </a:moveTo>
                    <a:lnTo>
                      <a:pt x="49023" y="13641"/>
                    </a:lnTo>
                    <a:lnTo>
                      <a:pt x="57318" y="2770"/>
                    </a:lnTo>
                    <a:lnTo>
                      <a:pt x="94144" y="0"/>
                    </a:lnTo>
                    <a:lnTo>
                      <a:pt x="119998" y="10017"/>
                    </a:lnTo>
                    <a:lnTo>
                      <a:pt x="110729" y="20461"/>
                    </a:lnTo>
                    <a:lnTo>
                      <a:pt x="93169" y="23339"/>
                    </a:lnTo>
                    <a:lnTo>
                      <a:pt x="32440"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0" name="Google Shape;1400;p53"/>
              <p:cNvSpPr/>
              <p:nvPr/>
            </p:nvSpPr>
            <p:spPr>
              <a:xfrm>
                <a:off x="7040625" y="3238500"/>
                <a:ext cx="62400" cy="143100"/>
              </a:xfrm>
              <a:custGeom>
                <a:rect b="b" l="l" r="r" t="t"/>
                <a:pathLst>
                  <a:path extrusionOk="0" h="120000" w="120000">
                    <a:moveTo>
                      <a:pt x="64633" y="18863"/>
                    </a:moveTo>
                    <a:lnTo>
                      <a:pt x="49023" y="13641"/>
                    </a:lnTo>
                    <a:lnTo>
                      <a:pt x="57318" y="2770"/>
                    </a:lnTo>
                    <a:lnTo>
                      <a:pt x="94144" y="0"/>
                    </a:lnTo>
                    <a:lnTo>
                      <a:pt x="119998" y="10017"/>
                    </a:lnTo>
                    <a:lnTo>
                      <a:pt x="110729" y="20461"/>
                    </a:lnTo>
                    <a:lnTo>
                      <a:pt x="93169" y="23339"/>
                    </a:lnTo>
                    <a:lnTo>
                      <a:pt x="32440"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1" name="Google Shape;1401;p53"/>
              <p:cNvSpPr/>
              <p:nvPr/>
            </p:nvSpPr>
            <p:spPr>
              <a:xfrm>
                <a:off x="7006589" y="3576828"/>
                <a:ext cx="36300" cy="27900"/>
              </a:xfrm>
              <a:custGeom>
                <a:rect b="b" l="l" r="r" t="t"/>
                <a:pathLst>
                  <a:path extrusionOk="0" h="120000" w="120000">
                    <a:moveTo>
                      <a:pt x="0" y="0"/>
                    </a:moveTo>
                    <a:lnTo>
                      <a:pt x="28431" y="14793"/>
                    </a:lnTo>
                    <a:lnTo>
                      <a:pt x="80694" y="58080"/>
                    </a:lnTo>
                    <a:lnTo>
                      <a:pt x="119996" y="119995"/>
                    </a:lnTo>
                    <a:lnTo>
                      <a:pt x="28431" y="37258"/>
                    </a:lnTo>
                    <a:lnTo>
                      <a:pt x="1669"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2" name="Google Shape;1402;p53"/>
              <p:cNvSpPr/>
              <p:nvPr/>
            </p:nvSpPr>
            <p:spPr>
              <a:xfrm>
                <a:off x="7006589" y="3576828"/>
                <a:ext cx="36300" cy="27900"/>
              </a:xfrm>
              <a:custGeom>
                <a:rect b="b" l="l" r="r" t="t"/>
                <a:pathLst>
                  <a:path extrusionOk="0" h="120000" w="120000">
                    <a:moveTo>
                      <a:pt x="0" y="0"/>
                    </a:moveTo>
                    <a:lnTo>
                      <a:pt x="28431" y="14793"/>
                    </a:lnTo>
                    <a:lnTo>
                      <a:pt x="80694" y="58080"/>
                    </a:lnTo>
                    <a:lnTo>
                      <a:pt x="119996" y="119995"/>
                    </a:lnTo>
                    <a:lnTo>
                      <a:pt x="28431" y="37258"/>
                    </a:lnTo>
                    <a:lnTo>
                      <a:pt x="1669"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3" name="Google Shape;1403;p53"/>
              <p:cNvSpPr/>
              <p:nvPr/>
            </p:nvSpPr>
            <p:spPr>
              <a:xfrm>
                <a:off x="7003285" y="3559555"/>
                <a:ext cx="39900" cy="21600"/>
              </a:xfrm>
              <a:custGeom>
                <a:rect b="b" l="l" r="r" t="t"/>
                <a:pathLst>
                  <a:path extrusionOk="0" h="120000" w="120000">
                    <a:moveTo>
                      <a:pt x="0" y="79761"/>
                    </a:moveTo>
                    <a:lnTo>
                      <a:pt x="54821" y="0"/>
                    </a:lnTo>
                    <a:lnTo>
                      <a:pt x="88174" y="5646"/>
                    </a:lnTo>
                    <a:lnTo>
                      <a:pt x="119996" y="21169"/>
                    </a:lnTo>
                    <a:lnTo>
                      <a:pt x="54821"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4" name="Google Shape;1404;p53"/>
              <p:cNvSpPr/>
              <p:nvPr/>
            </p:nvSpPr>
            <p:spPr>
              <a:xfrm>
                <a:off x="7003285" y="3559555"/>
                <a:ext cx="39900" cy="21600"/>
              </a:xfrm>
              <a:custGeom>
                <a:rect b="b" l="l" r="r" t="t"/>
                <a:pathLst>
                  <a:path extrusionOk="0" h="120000" w="120000">
                    <a:moveTo>
                      <a:pt x="0" y="79761"/>
                    </a:moveTo>
                    <a:lnTo>
                      <a:pt x="54821" y="0"/>
                    </a:lnTo>
                    <a:lnTo>
                      <a:pt x="88174" y="5646"/>
                    </a:lnTo>
                    <a:lnTo>
                      <a:pt x="119996" y="21169"/>
                    </a:lnTo>
                    <a:lnTo>
                      <a:pt x="54821"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405" name="Google Shape;1405;p53"/>
              <p:cNvCxnSpPr/>
              <p:nvPr/>
            </p:nvCxnSpPr>
            <p:spPr>
              <a:xfrm flipH="1">
                <a:off x="6935592" y="36555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406" name="Google Shape;1406;p53"/>
              <p:cNvCxnSpPr/>
              <p:nvPr/>
            </p:nvCxnSpPr>
            <p:spPr>
              <a:xfrm rot="10800000">
                <a:off x="6912360" y="36911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407" name="Google Shape;1407;p53"/>
              <p:cNvCxnSpPr/>
              <p:nvPr/>
            </p:nvCxnSpPr>
            <p:spPr>
              <a:xfrm rot="10800000">
                <a:off x="6923967" y="36700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408" name="Google Shape;1408;p53"/>
              <p:cNvCxnSpPr/>
              <p:nvPr/>
            </p:nvCxnSpPr>
            <p:spPr>
              <a:xfrm rot="10800000">
                <a:off x="6917222" y="37074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409" name="Google Shape;1409;p53"/>
              <p:cNvCxnSpPr/>
              <p:nvPr/>
            </p:nvCxnSpPr>
            <p:spPr>
              <a:xfrm rot="10800000">
                <a:off x="6952232" y="36330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410" name="Google Shape;1410;p53"/>
              <p:cNvCxnSpPr/>
              <p:nvPr/>
            </p:nvCxnSpPr>
            <p:spPr>
              <a:xfrm flipH="1">
                <a:off x="6938432" y="36061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411" name="Google Shape;1411;p53"/>
              <p:cNvCxnSpPr/>
              <p:nvPr/>
            </p:nvCxnSpPr>
            <p:spPr>
              <a:xfrm flipH="1">
                <a:off x="6927810" y="36431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412" name="Google Shape;1412;p53"/>
              <p:cNvCxnSpPr/>
              <p:nvPr/>
            </p:nvCxnSpPr>
            <p:spPr>
              <a:xfrm flipH="1">
                <a:off x="6966282" y="3606546"/>
                <a:ext cx="14400" cy="97500"/>
              </a:xfrm>
              <a:prstGeom prst="straightConnector1">
                <a:avLst/>
              </a:prstGeom>
              <a:noFill/>
              <a:ln cap="flat" cmpd="sng" w="12700">
                <a:solidFill>
                  <a:srgbClr val="804000"/>
                </a:solidFill>
                <a:prstDash val="solid"/>
                <a:round/>
                <a:headEnd len="sm" w="sm" type="none"/>
                <a:tailEnd len="sm" w="sm" type="none"/>
              </a:ln>
            </p:spPr>
          </p:cxnSp>
          <p:sp>
            <p:nvSpPr>
              <p:cNvPr id="1413" name="Google Shape;1413;p53"/>
              <p:cNvSpPr/>
              <p:nvPr/>
            </p:nvSpPr>
            <p:spPr>
              <a:xfrm>
                <a:off x="6900035" y="3375787"/>
                <a:ext cx="158100" cy="374700"/>
              </a:xfrm>
              <a:custGeom>
                <a:rect b="b" l="l" r="r" t="t"/>
                <a:pathLst>
                  <a:path extrusionOk="0" h="120000" w="120000">
                    <a:moveTo>
                      <a:pt x="119999" y="0"/>
                    </a:moveTo>
                    <a:lnTo>
                      <a:pt x="78423" y="62825"/>
                    </a:lnTo>
                    <a:lnTo>
                      <a:pt x="84983" y="70511"/>
                    </a:lnTo>
                    <a:lnTo>
                      <a:pt x="88263" y="75757"/>
                    </a:lnTo>
                    <a:lnTo>
                      <a:pt x="75820" y="90192"/>
                    </a:lnTo>
                    <a:lnTo>
                      <a:pt x="75144" y="96495"/>
                    </a:lnTo>
                    <a:lnTo>
                      <a:pt x="73312" y="104181"/>
                    </a:lnTo>
                    <a:lnTo>
                      <a:pt x="62700" y="112029"/>
                    </a:lnTo>
                    <a:lnTo>
                      <a:pt x="48809" y="117397"/>
                    </a:lnTo>
                    <a:lnTo>
                      <a:pt x="28457" y="119999"/>
                    </a:lnTo>
                    <a:lnTo>
                      <a:pt x="7620" y="113696"/>
                    </a:lnTo>
                    <a:lnTo>
                      <a:pt x="0" y="106499"/>
                    </a:lnTo>
                    <a:lnTo>
                      <a:pt x="1061" y="98041"/>
                    </a:lnTo>
                    <a:lnTo>
                      <a:pt x="19678" y="88810"/>
                    </a:lnTo>
                    <a:lnTo>
                      <a:pt x="31350" y="80677"/>
                    </a:lnTo>
                    <a:lnTo>
                      <a:pt x="41961" y="71772"/>
                    </a:lnTo>
                    <a:lnTo>
                      <a:pt x="55080" y="68071"/>
                    </a:lnTo>
                    <a:lnTo>
                      <a:pt x="68199" y="63923"/>
                    </a:lnTo>
                    <a:lnTo>
                      <a:pt x="71478" y="67746"/>
                    </a:lnTo>
                    <a:lnTo>
                      <a:pt x="58359" y="70511"/>
                    </a:lnTo>
                    <a:lnTo>
                      <a:pt x="48134" y="74211"/>
                    </a:lnTo>
                    <a:lnTo>
                      <a:pt x="37235" y="82344"/>
                    </a:lnTo>
                    <a:lnTo>
                      <a:pt x="25851" y="90030"/>
                    </a:lnTo>
                    <a:lnTo>
                      <a:pt x="7331" y="99586"/>
                    </a:lnTo>
                    <a:lnTo>
                      <a:pt x="7331" y="105401"/>
                    </a:lnTo>
                    <a:lnTo>
                      <a:pt x="13890" y="111094"/>
                    </a:lnTo>
                    <a:lnTo>
                      <a:pt x="28457" y="116177"/>
                    </a:lnTo>
                    <a:lnTo>
                      <a:pt x="44084" y="114632"/>
                    </a:lnTo>
                    <a:lnTo>
                      <a:pt x="57588" y="110158"/>
                    </a:lnTo>
                    <a:lnTo>
                      <a:pt x="66751" y="102351"/>
                    </a:lnTo>
                    <a:lnTo>
                      <a:pt x="68199" y="95113"/>
                    </a:lnTo>
                    <a:lnTo>
                      <a:pt x="70321" y="88363"/>
                    </a:lnTo>
                    <a:lnTo>
                      <a:pt x="80546" y="76204"/>
                    </a:lnTo>
                    <a:lnTo>
                      <a:pt x="77267" y="71772"/>
                    </a:lnTo>
                    <a:lnTo>
                      <a:pt x="68199" y="60996"/>
                    </a:lnTo>
                    <a:lnTo>
                      <a:pt x="107170"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4" name="Google Shape;1414;p53"/>
              <p:cNvSpPr/>
              <p:nvPr/>
            </p:nvSpPr>
            <p:spPr>
              <a:xfrm>
                <a:off x="6881364" y="3255772"/>
                <a:ext cx="159900" cy="80100"/>
              </a:xfrm>
              <a:custGeom>
                <a:rect b="b" l="l" r="r" t="t"/>
                <a:pathLst>
                  <a:path extrusionOk="0" h="120000" w="120000">
                    <a:moveTo>
                      <a:pt x="44641" y="112771"/>
                    </a:moveTo>
                    <a:lnTo>
                      <a:pt x="34530" y="119998"/>
                    </a:lnTo>
                    <a:lnTo>
                      <a:pt x="0" y="32899"/>
                    </a:lnTo>
                    <a:lnTo>
                      <a:pt x="14786" y="13502"/>
                    </a:lnTo>
                    <a:lnTo>
                      <a:pt x="26996" y="1331"/>
                    </a:lnTo>
                    <a:lnTo>
                      <a:pt x="41399" y="0"/>
                    </a:lnTo>
                    <a:lnTo>
                      <a:pt x="57614" y="4183"/>
                    </a:lnTo>
                    <a:lnTo>
                      <a:pt x="76405" y="10079"/>
                    </a:lnTo>
                    <a:lnTo>
                      <a:pt x="101587" y="23010"/>
                    </a:lnTo>
                    <a:lnTo>
                      <a:pt x="119999" y="34421"/>
                    </a:lnTo>
                    <a:lnTo>
                      <a:pt x="114656" y="81964"/>
                    </a:lnTo>
                    <a:lnTo>
                      <a:pt x="81844"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5" name="Google Shape;1415;p53"/>
              <p:cNvSpPr/>
              <p:nvPr/>
            </p:nvSpPr>
            <p:spPr>
              <a:xfrm>
                <a:off x="7020557" y="3266313"/>
                <a:ext cx="77100" cy="65700"/>
              </a:xfrm>
              <a:custGeom>
                <a:rect b="b" l="l" r="r" t="t"/>
                <a:pathLst>
                  <a:path extrusionOk="0" h="120000" w="120000">
                    <a:moveTo>
                      <a:pt x="0" y="91967"/>
                    </a:moveTo>
                    <a:lnTo>
                      <a:pt x="5920" y="0"/>
                    </a:lnTo>
                    <a:lnTo>
                      <a:pt x="53684" y="21775"/>
                    </a:lnTo>
                    <a:lnTo>
                      <a:pt x="75986" y="12972"/>
                    </a:lnTo>
                    <a:lnTo>
                      <a:pt x="101444" y="15752"/>
                    </a:lnTo>
                    <a:lnTo>
                      <a:pt x="119998" y="41003"/>
                    </a:lnTo>
                    <a:lnTo>
                      <a:pt x="119998" y="91967"/>
                    </a:lnTo>
                    <a:lnTo>
                      <a:pt x="85657" y="119998"/>
                    </a:lnTo>
                    <a:lnTo>
                      <a:pt x="78354" y="99844"/>
                    </a:lnTo>
                    <a:lnTo>
                      <a:pt x="56644" y="99844"/>
                    </a:lnTo>
                    <a:lnTo>
                      <a:pt x="49145" y="112121"/>
                    </a:lnTo>
                    <a:lnTo>
                      <a:pt x="38684"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6" name="Google Shape;1416;p53"/>
              <p:cNvSpPr/>
              <p:nvPr/>
            </p:nvSpPr>
            <p:spPr>
              <a:xfrm>
                <a:off x="6997952" y="3485133"/>
                <a:ext cx="38100" cy="57300"/>
              </a:xfrm>
              <a:custGeom>
                <a:rect b="b" l="l" r="r" t="t"/>
                <a:pathLst>
                  <a:path extrusionOk="0" h="120000" w="120000">
                    <a:moveTo>
                      <a:pt x="4417" y="87731"/>
                    </a:moveTo>
                    <a:lnTo>
                      <a:pt x="0" y="54399"/>
                    </a:lnTo>
                    <a:lnTo>
                      <a:pt x="19665" y="21332"/>
                    </a:lnTo>
                    <a:lnTo>
                      <a:pt x="44145" y="0"/>
                    </a:lnTo>
                    <a:lnTo>
                      <a:pt x="91098"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7" name="Google Shape;1417;p53"/>
              <p:cNvSpPr/>
              <p:nvPr/>
            </p:nvSpPr>
            <p:spPr>
              <a:xfrm>
                <a:off x="6997952" y="3485133"/>
                <a:ext cx="38100" cy="57300"/>
              </a:xfrm>
              <a:custGeom>
                <a:rect b="b" l="l" r="r" t="t"/>
                <a:pathLst>
                  <a:path extrusionOk="0" h="120000" w="120000">
                    <a:moveTo>
                      <a:pt x="4417" y="87731"/>
                    </a:moveTo>
                    <a:lnTo>
                      <a:pt x="0" y="54399"/>
                    </a:lnTo>
                    <a:lnTo>
                      <a:pt x="19665" y="21332"/>
                    </a:lnTo>
                    <a:lnTo>
                      <a:pt x="44145" y="0"/>
                    </a:lnTo>
                    <a:lnTo>
                      <a:pt x="91098"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8" name="Google Shape;1418;p53"/>
              <p:cNvSpPr/>
              <p:nvPr/>
            </p:nvSpPr>
            <p:spPr>
              <a:xfrm>
                <a:off x="6996554" y="3518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9" name="Google Shape;1419;p53"/>
              <p:cNvSpPr/>
              <p:nvPr/>
            </p:nvSpPr>
            <p:spPr>
              <a:xfrm>
                <a:off x="6996554" y="3518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0" name="Google Shape;1420;p53"/>
              <p:cNvSpPr/>
              <p:nvPr/>
            </p:nvSpPr>
            <p:spPr>
              <a:xfrm>
                <a:off x="6879840" y="35101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1" name="Google Shape;1421;p53"/>
              <p:cNvSpPr/>
              <p:nvPr/>
            </p:nvSpPr>
            <p:spPr>
              <a:xfrm>
                <a:off x="6845806" y="3270631"/>
                <a:ext cx="153300" cy="319799"/>
              </a:xfrm>
              <a:custGeom>
                <a:rect b="b" l="l" r="r" t="t"/>
                <a:pathLst>
                  <a:path extrusionOk="0" h="120000" w="120000">
                    <a:moveTo>
                      <a:pt x="24776" y="2860"/>
                    </a:moveTo>
                    <a:lnTo>
                      <a:pt x="44775" y="0"/>
                    </a:lnTo>
                    <a:lnTo>
                      <a:pt x="61293" y="1620"/>
                    </a:lnTo>
                    <a:lnTo>
                      <a:pt x="73731" y="7580"/>
                    </a:lnTo>
                    <a:lnTo>
                      <a:pt x="82387" y="19261"/>
                    </a:lnTo>
                    <a:lnTo>
                      <a:pt x="90248" y="32610"/>
                    </a:lnTo>
                    <a:lnTo>
                      <a:pt x="98109"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1" y="58021"/>
                    </a:lnTo>
                    <a:lnTo>
                      <a:pt x="0" y="35661"/>
                    </a:lnTo>
                    <a:lnTo>
                      <a:pt x="1890" y="23599"/>
                    </a:lnTo>
                    <a:lnTo>
                      <a:pt x="7562" y="14970"/>
                    </a:lnTo>
                    <a:lnTo>
                      <a:pt x="15821"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2" name="Google Shape;1422;p53"/>
              <p:cNvSpPr/>
              <p:nvPr/>
            </p:nvSpPr>
            <p:spPr>
              <a:xfrm>
                <a:off x="6867903" y="33675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2"/>
                    </a:lnTo>
                    <a:lnTo>
                      <a:pt x="102792" y="16991"/>
                    </a:lnTo>
                    <a:lnTo>
                      <a:pt x="108232" y="21996"/>
                    </a:lnTo>
                    <a:lnTo>
                      <a:pt x="112450" y="28452"/>
                    </a:lnTo>
                    <a:lnTo>
                      <a:pt x="117889" y="40833"/>
                    </a:lnTo>
                    <a:lnTo>
                      <a:pt x="119555" y="49791"/>
                    </a:lnTo>
                    <a:lnTo>
                      <a:pt x="119999" y="59275"/>
                    </a:lnTo>
                    <a:lnTo>
                      <a:pt x="118667" y="68232"/>
                    </a:lnTo>
                    <a:lnTo>
                      <a:pt x="115780" y="78243"/>
                    </a:lnTo>
                    <a:lnTo>
                      <a:pt x="109897" y="91151"/>
                    </a:lnTo>
                    <a:lnTo>
                      <a:pt x="101461" y="100636"/>
                    </a:lnTo>
                    <a:lnTo>
                      <a:pt x="92692" y="108013"/>
                    </a:lnTo>
                    <a:lnTo>
                      <a:pt x="82256" y="114072"/>
                    </a:lnTo>
                    <a:lnTo>
                      <a:pt x="73376" y="116970"/>
                    </a:lnTo>
                    <a:lnTo>
                      <a:pt x="66271" y="119473"/>
                    </a:lnTo>
                    <a:lnTo>
                      <a:pt x="55392" y="119998"/>
                    </a:lnTo>
                    <a:lnTo>
                      <a:pt x="46179" y="119076"/>
                    </a:lnTo>
                    <a:lnTo>
                      <a:pt x="36854" y="116574"/>
                    </a:lnTo>
                    <a:lnTo>
                      <a:pt x="30194" y="114993"/>
                    </a:lnTo>
                    <a:lnTo>
                      <a:pt x="22201" y="109066"/>
                    </a:lnTo>
                    <a:lnTo>
                      <a:pt x="15874" y="103533"/>
                    </a:lnTo>
                    <a:lnTo>
                      <a:pt x="8769" y="94182"/>
                    </a:lnTo>
                    <a:lnTo>
                      <a:pt x="2885"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3" name="Google Shape;1423;p53"/>
              <p:cNvSpPr/>
              <p:nvPr/>
            </p:nvSpPr>
            <p:spPr>
              <a:xfrm>
                <a:off x="6867903" y="33675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2"/>
                    </a:lnTo>
                    <a:lnTo>
                      <a:pt x="102792" y="16991"/>
                    </a:lnTo>
                    <a:lnTo>
                      <a:pt x="108232" y="21996"/>
                    </a:lnTo>
                    <a:lnTo>
                      <a:pt x="112450" y="28452"/>
                    </a:lnTo>
                    <a:lnTo>
                      <a:pt x="117889" y="40833"/>
                    </a:lnTo>
                    <a:lnTo>
                      <a:pt x="119555" y="49791"/>
                    </a:lnTo>
                    <a:lnTo>
                      <a:pt x="119999" y="59275"/>
                    </a:lnTo>
                    <a:lnTo>
                      <a:pt x="118667" y="68232"/>
                    </a:lnTo>
                    <a:lnTo>
                      <a:pt x="115780" y="78243"/>
                    </a:lnTo>
                    <a:lnTo>
                      <a:pt x="109897" y="91151"/>
                    </a:lnTo>
                    <a:lnTo>
                      <a:pt x="101461" y="100636"/>
                    </a:lnTo>
                    <a:lnTo>
                      <a:pt x="92692" y="108013"/>
                    </a:lnTo>
                    <a:lnTo>
                      <a:pt x="82256" y="114072"/>
                    </a:lnTo>
                    <a:lnTo>
                      <a:pt x="73376" y="116970"/>
                    </a:lnTo>
                    <a:lnTo>
                      <a:pt x="66271" y="119473"/>
                    </a:lnTo>
                    <a:lnTo>
                      <a:pt x="55392" y="119998"/>
                    </a:lnTo>
                    <a:lnTo>
                      <a:pt x="46179" y="119076"/>
                    </a:lnTo>
                    <a:lnTo>
                      <a:pt x="36854" y="116574"/>
                    </a:lnTo>
                    <a:lnTo>
                      <a:pt x="30194" y="114993"/>
                    </a:lnTo>
                    <a:lnTo>
                      <a:pt x="22201" y="109066"/>
                    </a:lnTo>
                    <a:lnTo>
                      <a:pt x="15874" y="103533"/>
                    </a:lnTo>
                    <a:lnTo>
                      <a:pt x="8769" y="94182"/>
                    </a:lnTo>
                    <a:lnTo>
                      <a:pt x="2885"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424" name="Google Shape;1424;p53"/>
            <p:cNvGrpSpPr/>
            <p:nvPr/>
          </p:nvGrpSpPr>
          <p:grpSpPr>
            <a:xfrm>
              <a:off x="3208590" y="4881688"/>
              <a:ext cx="434812" cy="511987"/>
              <a:chOff x="3530598" y="4470400"/>
              <a:chExt cx="434812" cy="511987"/>
            </a:xfrm>
          </p:grpSpPr>
          <p:sp>
            <p:nvSpPr>
              <p:cNvPr id="1425" name="Google Shape;1425;p53"/>
              <p:cNvSpPr/>
              <p:nvPr/>
            </p:nvSpPr>
            <p:spPr>
              <a:xfrm>
                <a:off x="3836414" y="47232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6" name="Google Shape;1426;p53"/>
              <p:cNvSpPr/>
              <p:nvPr/>
            </p:nvSpPr>
            <p:spPr>
              <a:xfrm>
                <a:off x="3836414" y="47232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7" name="Google Shape;1427;p53"/>
              <p:cNvSpPr/>
              <p:nvPr/>
            </p:nvSpPr>
            <p:spPr>
              <a:xfrm>
                <a:off x="3906010" y="4520692"/>
                <a:ext cx="59400" cy="56700"/>
              </a:xfrm>
              <a:custGeom>
                <a:rect b="b" l="l" r="r" t="t"/>
                <a:pathLst>
                  <a:path extrusionOk="0" h="120000" w="120000">
                    <a:moveTo>
                      <a:pt x="32819" y="119997"/>
                    </a:moveTo>
                    <a:lnTo>
                      <a:pt x="11538" y="55155"/>
                    </a:lnTo>
                    <a:lnTo>
                      <a:pt x="0" y="16412"/>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68"/>
                    </a:lnTo>
                    <a:lnTo>
                      <a:pt x="77434" y="93630"/>
                    </a:lnTo>
                    <a:lnTo>
                      <a:pt x="76408" y="94706"/>
                    </a:lnTo>
                    <a:lnTo>
                      <a:pt x="61793" y="104928"/>
                    </a:lnTo>
                    <a:lnTo>
                      <a:pt x="42563" y="115152"/>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8" name="Google Shape;1428;p53"/>
              <p:cNvSpPr/>
              <p:nvPr/>
            </p:nvSpPr>
            <p:spPr>
              <a:xfrm>
                <a:off x="3906010" y="4520692"/>
                <a:ext cx="59400" cy="56700"/>
              </a:xfrm>
              <a:custGeom>
                <a:rect b="b" l="l" r="r" t="t"/>
                <a:pathLst>
                  <a:path extrusionOk="0" h="120000" w="120000">
                    <a:moveTo>
                      <a:pt x="32819" y="119997"/>
                    </a:moveTo>
                    <a:lnTo>
                      <a:pt x="11538" y="55155"/>
                    </a:lnTo>
                    <a:lnTo>
                      <a:pt x="0" y="16412"/>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68"/>
                    </a:lnTo>
                    <a:lnTo>
                      <a:pt x="77434" y="93630"/>
                    </a:lnTo>
                    <a:lnTo>
                      <a:pt x="76408" y="94706"/>
                    </a:lnTo>
                    <a:lnTo>
                      <a:pt x="61793" y="104928"/>
                    </a:lnTo>
                    <a:lnTo>
                      <a:pt x="42563" y="115152"/>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9" name="Google Shape;1429;p53"/>
              <p:cNvSpPr/>
              <p:nvPr/>
            </p:nvSpPr>
            <p:spPr>
              <a:xfrm>
                <a:off x="3530598" y="4739132"/>
                <a:ext cx="39900" cy="48900"/>
              </a:xfrm>
              <a:custGeom>
                <a:rect b="b" l="l" r="r" t="t"/>
                <a:pathLst>
                  <a:path extrusionOk="0" h="120000" w="120000">
                    <a:moveTo>
                      <a:pt x="55030" y="0"/>
                    </a:moveTo>
                    <a:lnTo>
                      <a:pt x="95156" y="13987"/>
                    </a:lnTo>
                    <a:lnTo>
                      <a:pt x="118468" y="29531"/>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0" name="Google Shape;1430;p53"/>
              <p:cNvSpPr/>
              <p:nvPr/>
            </p:nvSpPr>
            <p:spPr>
              <a:xfrm>
                <a:off x="3530598" y="4739132"/>
                <a:ext cx="39900" cy="48900"/>
              </a:xfrm>
              <a:custGeom>
                <a:rect b="b" l="l" r="r" t="t"/>
                <a:pathLst>
                  <a:path extrusionOk="0" h="120000" w="120000">
                    <a:moveTo>
                      <a:pt x="55030" y="0"/>
                    </a:moveTo>
                    <a:lnTo>
                      <a:pt x="95156" y="13987"/>
                    </a:lnTo>
                    <a:lnTo>
                      <a:pt x="118468" y="29531"/>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1" name="Google Shape;1431;p53"/>
              <p:cNvSpPr/>
              <p:nvPr/>
            </p:nvSpPr>
            <p:spPr>
              <a:xfrm>
                <a:off x="3557014" y="47094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48"/>
                    </a:lnTo>
                    <a:lnTo>
                      <a:pt x="2462" y="71400"/>
                    </a:lnTo>
                    <a:lnTo>
                      <a:pt x="33304" y="52283"/>
                    </a:lnTo>
                    <a:lnTo>
                      <a:pt x="55334" y="33857"/>
                    </a:lnTo>
                    <a:lnTo>
                      <a:pt x="65571" y="26945"/>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2" name="Google Shape;1432;p53"/>
              <p:cNvSpPr/>
              <p:nvPr/>
            </p:nvSpPr>
            <p:spPr>
              <a:xfrm>
                <a:off x="3870958" y="4518405"/>
                <a:ext cx="81600" cy="88200"/>
              </a:xfrm>
              <a:custGeom>
                <a:rect b="b" l="l" r="r" t="t"/>
                <a:pathLst>
                  <a:path extrusionOk="0" h="120000" w="120000">
                    <a:moveTo>
                      <a:pt x="80559" y="0"/>
                    </a:moveTo>
                    <a:lnTo>
                      <a:pt x="96634" y="2589"/>
                    </a:lnTo>
                    <a:lnTo>
                      <a:pt x="108036" y="11050"/>
                    </a:lnTo>
                    <a:lnTo>
                      <a:pt x="119250" y="26589"/>
                    </a:lnTo>
                    <a:lnTo>
                      <a:pt x="119998" y="41093"/>
                    </a:lnTo>
                    <a:lnTo>
                      <a:pt x="115138" y="52141"/>
                    </a:lnTo>
                    <a:lnTo>
                      <a:pt x="105232" y="62502"/>
                    </a:lnTo>
                    <a:lnTo>
                      <a:pt x="88970" y="74934"/>
                    </a:lnTo>
                    <a:lnTo>
                      <a:pt x="71961" y="85984"/>
                    </a:lnTo>
                    <a:lnTo>
                      <a:pt x="52148" y="99105"/>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3" name="Google Shape;1433;p53"/>
              <p:cNvSpPr/>
              <p:nvPr/>
            </p:nvSpPr>
            <p:spPr>
              <a:xfrm>
                <a:off x="3870958" y="4518405"/>
                <a:ext cx="81600" cy="88200"/>
              </a:xfrm>
              <a:custGeom>
                <a:rect b="b" l="l" r="r" t="t"/>
                <a:pathLst>
                  <a:path extrusionOk="0" h="120000" w="120000">
                    <a:moveTo>
                      <a:pt x="80559" y="0"/>
                    </a:moveTo>
                    <a:lnTo>
                      <a:pt x="96634" y="2589"/>
                    </a:lnTo>
                    <a:lnTo>
                      <a:pt x="108036" y="11050"/>
                    </a:lnTo>
                    <a:lnTo>
                      <a:pt x="119250" y="26589"/>
                    </a:lnTo>
                    <a:lnTo>
                      <a:pt x="119998" y="41093"/>
                    </a:lnTo>
                    <a:lnTo>
                      <a:pt x="115138" y="52141"/>
                    </a:lnTo>
                    <a:lnTo>
                      <a:pt x="105232" y="62502"/>
                    </a:lnTo>
                    <a:lnTo>
                      <a:pt x="88970" y="74934"/>
                    </a:lnTo>
                    <a:lnTo>
                      <a:pt x="71961" y="85984"/>
                    </a:lnTo>
                    <a:lnTo>
                      <a:pt x="52148" y="99105"/>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4" name="Google Shape;1434;p53"/>
              <p:cNvSpPr/>
              <p:nvPr/>
            </p:nvSpPr>
            <p:spPr>
              <a:xfrm>
                <a:off x="3743705" y="4760721"/>
                <a:ext cx="14400" cy="7200"/>
              </a:xfrm>
              <a:custGeom>
                <a:rect b="b" l="l" r="r" t="t"/>
                <a:pathLst>
                  <a:path extrusionOk="0" h="120000" w="120000">
                    <a:moveTo>
                      <a:pt x="0" y="119983"/>
                    </a:moveTo>
                    <a:lnTo>
                      <a:pt x="28419" y="63157"/>
                    </a:lnTo>
                    <a:lnTo>
                      <a:pt x="28419" y="56842"/>
                    </a:lnTo>
                    <a:lnTo>
                      <a:pt x="64206" y="0"/>
                    </a:lnTo>
                    <a:lnTo>
                      <a:pt x="95782" y="0"/>
                    </a:lnTo>
                    <a:lnTo>
                      <a:pt x="119991" y="8435"/>
                    </a:lnTo>
                    <a:lnTo>
                      <a:pt x="91572" y="8435"/>
                    </a:lnTo>
                    <a:lnTo>
                      <a:pt x="67363" y="16854"/>
                    </a:lnTo>
                    <a:lnTo>
                      <a:pt x="55785" y="3158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5" name="Google Shape;1435;p53"/>
              <p:cNvSpPr/>
              <p:nvPr/>
            </p:nvSpPr>
            <p:spPr>
              <a:xfrm>
                <a:off x="3743705" y="4760721"/>
                <a:ext cx="14400" cy="7200"/>
              </a:xfrm>
              <a:custGeom>
                <a:rect b="b" l="l" r="r" t="t"/>
                <a:pathLst>
                  <a:path extrusionOk="0" h="120000" w="120000">
                    <a:moveTo>
                      <a:pt x="0" y="119983"/>
                    </a:moveTo>
                    <a:lnTo>
                      <a:pt x="28419" y="63157"/>
                    </a:lnTo>
                    <a:lnTo>
                      <a:pt x="28419" y="56842"/>
                    </a:lnTo>
                    <a:lnTo>
                      <a:pt x="64206" y="0"/>
                    </a:lnTo>
                    <a:lnTo>
                      <a:pt x="95782" y="0"/>
                    </a:lnTo>
                    <a:lnTo>
                      <a:pt x="119991" y="8435"/>
                    </a:lnTo>
                    <a:lnTo>
                      <a:pt x="91572" y="8435"/>
                    </a:lnTo>
                    <a:lnTo>
                      <a:pt x="67363" y="16854"/>
                    </a:lnTo>
                    <a:lnTo>
                      <a:pt x="55785" y="3158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6" name="Google Shape;1436;p53"/>
              <p:cNvSpPr/>
              <p:nvPr/>
            </p:nvSpPr>
            <p:spPr>
              <a:xfrm>
                <a:off x="3661662" y="4681092"/>
                <a:ext cx="83100" cy="98700"/>
              </a:xfrm>
              <a:custGeom>
                <a:rect b="b" l="l" r="r" t="t"/>
                <a:pathLst>
                  <a:path extrusionOk="0" h="120000" w="120000">
                    <a:moveTo>
                      <a:pt x="82567" y="0"/>
                    </a:moveTo>
                    <a:lnTo>
                      <a:pt x="119998" y="110127"/>
                    </a:lnTo>
                    <a:lnTo>
                      <a:pt x="29173" y="119998"/>
                    </a:lnTo>
                    <a:lnTo>
                      <a:pt x="13210" y="96707"/>
                    </a:lnTo>
                    <a:lnTo>
                      <a:pt x="5504"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7" name="Google Shape;1437;p53"/>
              <p:cNvSpPr/>
              <p:nvPr/>
            </p:nvSpPr>
            <p:spPr>
              <a:xfrm>
                <a:off x="3661662" y="4681092"/>
                <a:ext cx="83100" cy="98700"/>
              </a:xfrm>
              <a:custGeom>
                <a:rect b="b" l="l" r="r" t="t"/>
                <a:pathLst>
                  <a:path extrusionOk="0" h="120000" w="120000">
                    <a:moveTo>
                      <a:pt x="82567" y="0"/>
                    </a:moveTo>
                    <a:lnTo>
                      <a:pt x="119998" y="110127"/>
                    </a:lnTo>
                    <a:lnTo>
                      <a:pt x="29173" y="119998"/>
                    </a:lnTo>
                    <a:lnTo>
                      <a:pt x="13210" y="96707"/>
                    </a:lnTo>
                    <a:lnTo>
                      <a:pt x="5504"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8" name="Google Shape;1438;p53"/>
              <p:cNvSpPr/>
              <p:nvPr/>
            </p:nvSpPr>
            <p:spPr>
              <a:xfrm>
                <a:off x="3791710" y="4535678"/>
                <a:ext cx="115800" cy="105900"/>
              </a:xfrm>
              <a:custGeom>
                <a:rect b="b" l="l" r="r" t="t"/>
                <a:pathLst>
                  <a:path extrusionOk="0" h="120000" w="120000">
                    <a:moveTo>
                      <a:pt x="96552" y="0"/>
                    </a:moveTo>
                    <a:lnTo>
                      <a:pt x="114071" y="23855"/>
                    </a:lnTo>
                    <a:lnTo>
                      <a:pt x="119998" y="48287"/>
                    </a:lnTo>
                    <a:lnTo>
                      <a:pt x="113544" y="74299"/>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9" name="Google Shape;1439;p53"/>
              <p:cNvSpPr/>
              <p:nvPr/>
            </p:nvSpPr>
            <p:spPr>
              <a:xfrm>
                <a:off x="3791710" y="4535678"/>
                <a:ext cx="115800" cy="105900"/>
              </a:xfrm>
              <a:custGeom>
                <a:rect b="b" l="l" r="r" t="t"/>
                <a:pathLst>
                  <a:path extrusionOk="0" h="120000" w="120000">
                    <a:moveTo>
                      <a:pt x="96552" y="0"/>
                    </a:moveTo>
                    <a:lnTo>
                      <a:pt x="114071" y="23855"/>
                    </a:lnTo>
                    <a:lnTo>
                      <a:pt x="119998" y="48287"/>
                    </a:lnTo>
                    <a:lnTo>
                      <a:pt x="113544" y="74299"/>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0" name="Google Shape;1440;p53"/>
              <p:cNvSpPr/>
              <p:nvPr/>
            </p:nvSpPr>
            <p:spPr>
              <a:xfrm>
                <a:off x="3891025" y="4470400"/>
                <a:ext cx="62400" cy="143100"/>
              </a:xfrm>
              <a:custGeom>
                <a:rect b="b" l="l" r="r" t="t"/>
                <a:pathLst>
                  <a:path extrusionOk="0" h="120000" w="120000">
                    <a:moveTo>
                      <a:pt x="64633" y="18862"/>
                    </a:moveTo>
                    <a:lnTo>
                      <a:pt x="49023" y="13641"/>
                    </a:lnTo>
                    <a:lnTo>
                      <a:pt x="57316" y="2770"/>
                    </a:lnTo>
                    <a:lnTo>
                      <a:pt x="94144" y="0"/>
                    </a:lnTo>
                    <a:lnTo>
                      <a:pt x="119998" y="10017"/>
                    </a:lnTo>
                    <a:lnTo>
                      <a:pt x="110729" y="20461"/>
                    </a:lnTo>
                    <a:lnTo>
                      <a:pt x="93169" y="23339"/>
                    </a:lnTo>
                    <a:lnTo>
                      <a:pt x="32438" y="117120"/>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1" name="Google Shape;1441;p53"/>
              <p:cNvSpPr/>
              <p:nvPr/>
            </p:nvSpPr>
            <p:spPr>
              <a:xfrm>
                <a:off x="3891025" y="4470400"/>
                <a:ext cx="62400" cy="143100"/>
              </a:xfrm>
              <a:custGeom>
                <a:rect b="b" l="l" r="r" t="t"/>
                <a:pathLst>
                  <a:path extrusionOk="0" h="120000" w="120000">
                    <a:moveTo>
                      <a:pt x="64633" y="18862"/>
                    </a:moveTo>
                    <a:lnTo>
                      <a:pt x="49023" y="13641"/>
                    </a:lnTo>
                    <a:lnTo>
                      <a:pt x="57316" y="2770"/>
                    </a:lnTo>
                    <a:lnTo>
                      <a:pt x="94144" y="0"/>
                    </a:lnTo>
                    <a:lnTo>
                      <a:pt x="119998" y="10017"/>
                    </a:lnTo>
                    <a:lnTo>
                      <a:pt x="110729" y="20461"/>
                    </a:lnTo>
                    <a:lnTo>
                      <a:pt x="93169" y="23339"/>
                    </a:lnTo>
                    <a:lnTo>
                      <a:pt x="32438" y="117120"/>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2" name="Google Shape;1442;p53"/>
              <p:cNvSpPr/>
              <p:nvPr/>
            </p:nvSpPr>
            <p:spPr>
              <a:xfrm>
                <a:off x="3856989" y="4808728"/>
                <a:ext cx="36300" cy="27900"/>
              </a:xfrm>
              <a:custGeom>
                <a:rect b="b" l="l" r="r" t="t"/>
                <a:pathLst>
                  <a:path extrusionOk="0" h="120000" w="120000">
                    <a:moveTo>
                      <a:pt x="0" y="0"/>
                    </a:moveTo>
                    <a:lnTo>
                      <a:pt x="28431" y="14794"/>
                    </a:lnTo>
                    <a:lnTo>
                      <a:pt x="80694" y="58082"/>
                    </a:lnTo>
                    <a:lnTo>
                      <a:pt x="119996" y="119995"/>
                    </a:lnTo>
                    <a:lnTo>
                      <a:pt x="28431" y="37260"/>
                    </a:lnTo>
                    <a:lnTo>
                      <a:pt x="1672" y="3342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3" name="Google Shape;1443;p53"/>
              <p:cNvSpPr/>
              <p:nvPr/>
            </p:nvSpPr>
            <p:spPr>
              <a:xfrm>
                <a:off x="3856989" y="4808728"/>
                <a:ext cx="36300" cy="27900"/>
              </a:xfrm>
              <a:custGeom>
                <a:rect b="b" l="l" r="r" t="t"/>
                <a:pathLst>
                  <a:path extrusionOk="0" h="120000" w="120000">
                    <a:moveTo>
                      <a:pt x="0" y="0"/>
                    </a:moveTo>
                    <a:lnTo>
                      <a:pt x="28431" y="14794"/>
                    </a:lnTo>
                    <a:lnTo>
                      <a:pt x="80694" y="58082"/>
                    </a:lnTo>
                    <a:lnTo>
                      <a:pt x="119996" y="119995"/>
                    </a:lnTo>
                    <a:lnTo>
                      <a:pt x="28431" y="37260"/>
                    </a:lnTo>
                    <a:lnTo>
                      <a:pt x="1672" y="3342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4" name="Google Shape;1444;p53"/>
              <p:cNvSpPr/>
              <p:nvPr/>
            </p:nvSpPr>
            <p:spPr>
              <a:xfrm>
                <a:off x="3853687" y="4791455"/>
                <a:ext cx="39900" cy="21600"/>
              </a:xfrm>
              <a:custGeom>
                <a:rect b="b" l="l" r="r" t="t"/>
                <a:pathLst>
                  <a:path extrusionOk="0" h="120000" w="120000">
                    <a:moveTo>
                      <a:pt x="0" y="79761"/>
                    </a:moveTo>
                    <a:lnTo>
                      <a:pt x="54822" y="0"/>
                    </a:lnTo>
                    <a:lnTo>
                      <a:pt x="88176" y="5641"/>
                    </a:lnTo>
                    <a:lnTo>
                      <a:pt x="119996" y="21169"/>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5" name="Google Shape;1445;p53"/>
              <p:cNvSpPr/>
              <p:nvPr/>
            </p:nvSpPr>
            <p:spPr>
              <a:xfrm>
                <a:off x="3853687" y="4791455"/>
                <a:ext cx="39900" cy="21600"/>
              </a:xfrm>
              <a:custGeom>
                <a:rect b="b" l="l" r="r" t="t"/>
                <a:pathLst>
                  <a:path extrusionOk="0" h="120000" w="120000">
                    <a:moveTo>
                      <a:pt x="0" y="79761"/>
                    </a:moveTo>
                    <a:lnTo>
                      <a:pt x="54822" y="0"/>
                    </a:lnTo>
                    <a:lnTo>
                      <a:pt x="88176" y="5641"/>
                    </a:lnTo>
                    <a:lnTo>
                      <a:pt x="119996" y="21169"/>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446" name="Google Shape;1446;p53"/>
              <p:cNvCxnSpPr/>
              <p:nvPr/>
            </p:nvCxnSpPr>
            <p:spPr>
              <a:xfrm flipH="1">
                <a:off x="3785991" y="48874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447" name="Google Shape;1447;p53"/>
              <p:cNvCxnSpPr/>
              <p:nvPr/>
            </p:nvCxnSpPr>
            <p:spPr>
              <a:xfrm rot="10800000">
                <a:off x="3762760" y="4923039"/>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448" name="Google Shape;1448;p53"/>
              <p:cNvCxnSpPr/>
              <p:nvPr/>
            </p:nvCxnSpPr>
            <p:spPr>
              <a:xfrm rot="10800000">
                <a:off x="3774367" y="49019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449" name="Google Shape;1449;p53"/>
              <p:cNvCxnSpPr/>
              <p:nvPr/>
            </p:nvCxnSpPr>
            <p:spPr>
              <a:xfrm rot="10800000">
                <a:off x="3767621" y="49393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450" name="Google Shape;1450;p53"/>
              <p:cNvCxnSpPr/>
              <p:nvPr/>
            </p:nvCxnSpPr>
            <p:spPr>
              <a:xfrm rot="10800000">
                <a:off x="3802632" y="48649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451" name="Google Shape;1451;p53"/>
              <p:cNvCxnSpPr/>
              <p:nvPr/>
            </p:nvCxnSpPr>
            <p:spPr>
              <a:xfrm flipH="1">
                <a:off x="3788832" y="48380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452" name="Google Shape;1452;p53"/>
              <p:cNvCxnSpPr/>
              <p:nvPr/>
            </p:nvCxnSpPr>
            <p:spPr>
              <a:xfrm flipH="1">
                <a:off x="3778210" y="48750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453" name="Google Shape;1453;p53"/>
              <p:cNvCxnSpPr/>
              <p:nvPr/>
            </p:nvCxnSpPr>
            <p:spPr>
              <a:xfrm flipH="1">
                <a:off x="3816680" y="4838446"/>
                <a:ext cx="14400" cy="97500"/>
              </a:xfrm>
              <a:prstGeom prst="straightConnector1">
                <a:avLst/>
              </a:prstGeom>
              <a:noFill/>
              <a:ln cap="flat" cmpd="sng" w="12700">
                <a:solidFill>
                  <a:srgbClr val="804000"/>
                </a:solidFill>
                <a:prstDash val="solid"/>
                <a:round/>
                <a:headEnd len="sm" w="sm" type="none"/>
                <a:tailEnd len="sm" w="sm" type="none"/>
              </a:ln>
            </p:spPr>
          </p:cxnSp>
          <p:sp>
            <p:nvSpPr>
              <p:cNvPr id="1454" name="Google Shape;1454;p53"/>
              <p:cNvSpPr/>
              <p:nvPr/>
            </p:nvSpPr>
            <p:spPr>
              <a:xfrm>
                <a:off x="3750435" y="46076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5"/>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5" name="Google Shape;1455;p53"/>
              <p:cNvSpPr/>
              <p:nvPr/>
            </p:nvSpPr>
            <p:spPr>
              <a:xfrm>
                <a:off x="3731767" y="4487671"/>
                <a:ext cx="159900" cy="80100"/>
              </a:xfrm>
              <a:custGeom>
                <a:rect b="b" l="l" r="r" t="t"/>
                <a:pathLst>
                  <a:path extrusionOk="0" h="120000" w="120000">
                    <a:moveTo>
                      <a:pt x="44642" y="112772"/>
                    </a:moveTo>
                    <a:lnTo>
                      <a:pt x="34530" y="119998"/>
                    </a:lnTo>
                    <a:lnTo>
                      <a:pt x="0" y="32900"/>
                    </a:lnTo>
                    <a:lnTo>
                      <a:pt x="14785" y="13503"/>
                    </a:lnTo>
                    <a:lnTo>
                      <a:pt x="26995" y="1332"/>
                    </a:lnTo>
                    <a:lnTo>
                      <a:pt x="41398" y="0"/>
                    </a:lnTo>
                    <a:lnTo>
                      <a:pt x="57614" y="4183"/>
                    </a:lnTo>
                    <a:lnTo>
                      <a:pt x="76406" y="10080"/>
                    </a:lnTo>
                    <a:lnTo>
                      <a:pt x="101589" y="23012"/>
                    </a:lnTo>
                    <a:lnTo>
                      <a:pt x="119999" y="34422"/>
                    </a:lnTo>
                    <a:lnTo>
                      <a:pt x="114657" y="81964"/>
                    </a:lnTo>
                    <a:lnTo>
                      <a:pt x="81843" y="84817"/>
                    </a:lnTo>
                    <a:lnTo>
                      <a:pt x="62288" y="8843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6" name="Google Shape;1456;p53"/>
              <p:cNvSpPr/>
              <p:nvPr/>
            </p:nvSpPr>
            <p:spPr>
              <a:xfrm>
                <a:off x="3870958" y="44982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7" name="Google Shape;1457;p53"/>
              <p:cNvSpPr/>
              <p:nvPr/>
            </p:nvSpPr>
            <p:spPr>
              <a:xfrm>
                <a:off x="3848353" y="47170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8" name="Google Shape;1458;p53"/>
              <p:cNvSpPr/>
              <p:nvPr/>
            </p:nvSpPr>
            <p:spPr>
              <a:xfrm>
                <a:off x="3848353" y="47170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9" name="Google Shape;1459;p53"/>
              <p:cNvSpPr/>
              <p:nvPr/>
            </p:nvSpPr>
            <p:spPr>
              <a:xfrm>
                <a:off x="3846955" y="4750689"/>
                <a:ext cx="26700" cy="27900"/>
              </a:xfrm>
              <a:custGeom>
                <a:rect b="b" l="l" r="r" t="t"/>
                <a:pathLst>
                  <a:path extrusionOk="0" h="120000" w="120000">
                    <a:moveTo>
                      <a:pt x="0" y="109585"/>
                    </a:moveTo>
                    <a:lnTo>
                      <a:pt x="6255" y="37258"/>
                    </a:lnTo>
                    <a:lnTo>
                      <a:pt x="75068" y="0"/>
                    </a:lnTo>
                    <a:lnTo>
                      <a:pt x="119995" y="14241"/>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0" name="Google Shape;1460;p53"/>
              <p:cNvSpPr/>
              <p:nvPr/>
            </p:nvSpPr>
            <p:spPr>
              <a:xfrm>
                <a:off x="3846955" y="4750689"/>
                <a:ext cx="26700" cy="27900"/>
              </a:xfrm>
              <a:custGeom>
                <a:rect b="b" l="l" r="r" t="t"/>
                <a:pathLst>
                  <a:path extrusionOk="0" h="120000" w="120000">
                    <a:moveTo>
                      <a:pt x="0" y="109585"/>
                    </a:moveTo>
                    <a:lnTo>
                      <a:pt x="6255" y="37258"/>
                    </a:lnTo>
                    <a:lnTo>
                      <a:pt x="75068" y="0"/>
                    </a:lnTo>
                    <a:lnTo>
                      <a:pt x="119995" y="14241"/>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1" name="Google Shape;1461;p53"/>
              <p:cNvSpPr/>
              <p:nvPr/>
            </p:nvSpPr>
            <p:spPr>
              <a:xfrm>
                <a:off x="3730242" y="47420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2" name="Google Shape;1462;p53"/>
              <p:cNvSpPr/>
              <p:nvPr/>
            </p:nvSpPr>
            <p:spPr>
              <a:xfrm>
                <a:off x="3696207" y="45025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3" name="Google Shape;1463;p53"/>
              <p:cNvSpPr/>
              <p:nvPr/>
            </p:nvSpPr>
            <p:spPr>
              <a:xfrm>
                <a:off x="3718305" y="4599432"/>
                <a:ext cx="137400" cy="115800"/>
              </a:xfrm>
              <a:custGeom>
                <a:rect b="b" l="l" r="r" t="t"/>
                <a:pathLst>
                  <a:path extrusionOk="0" h="120000" w="120000">
                    <a:moveTo>
                      <a:pt x="13875" y="22919"/>
                    </a:moveTo>
                    <a:lnTo>
                      <a:pt x="25975" y="11459"/>
                    </a:lnTo>
                    <a:lnTo>
                      <a:pt x="41516" y="4083"/>
                    </a:lnTo>
                    <a:lnTo>
                      <a:pt x="53727" y="1054"/>
                    </a:lnTo>
                    <a:lnTo>
                      <a:pt x="65050" y="0"/>
                    </a:lnTo>
                    <a:lnTo>
                      <a:pt x="76706" y="1580"/>
                    </a:lnTo>
                    <a:lnTo>
                      <a:pt x="92247" y="8562"/>
                    </a:lnTo>
                    <a:lnTo>
                      <a:pt x="102792" y="16992"/>
                    </a:lnTo>
                    <a:lnTo>
                      <a:pt x="108232" y="21996"/>
                    </a:lnTo>
                    <a:lnTo>
                      <a:pt x="112450" y="28452"/>
                    </a:lnTo>
                    <a:lnTo>
                      <a:pt x="117889" y="40834"/>
                    </a:lnTo>
                    <a:lnTo>
                      <a:pt x="119555" y="49791"/>
                    </a:lnTo>
                    <a:lnTo>
                      <a:pt x="119999" y="59275"/>
                    </a:lnTo>
                    <a:lnTo>
                      <a:pt x="118667" y="68232"/>
                    </a:lnTo>
                    <a:lnTo>
                      <a:pt x="115780" y="78243"/>
                    </a:lnTo>
                    <a:lnTo>
                      <a:pt x="109897" y="91151"/>
                    </a:lnTo>
                    <a:lnTo>
                      <a:pt x="101460" y="100635"/>
                    </a:lnTo>
                    <a:lnTo>
                      <a:pt x="92691" y="108012"/>
                    </a:lnTo>
                    <a:lnTo>
                      <a:pt x="82256" y="114072"/>
                    </a:lnTo>
                    <a:lnTo>
                      <a:pt x="73375" y="116970"/>
                    </a:lnTo>
                    <a:lnTo>
                      <a:pt x="66271" y="119473"/>
                    </a:lnTo>
                    <a:lnTo>
                      <a:pt x="55392" y="119998"/>
                    </a:lnTo>
                    <a:lnTo>
                      <a:pt x="46179" y="119077"/>
                    </a:lnTo>
                    <a:lnTo>
                      <a:pt x="36854" y="116575"/>
                    </a:lnTo>
                    <a:lnTo>
                      <a:pt x="30194" y="114994"/>
                    </a:lnTo>
                    <a:lnTo>
                      <a:pt x="22201" y="109066"/>
                    </a:lnTo>
                    <a:lnTo>
                      <a:pt x="15874" y="103533"/>
                    </a:lnTo>
                    <a:lnTo>
                      <a:pt x="8769" y="94182"/>
                    </a:lnTo>
                    <a:lnTo>
                      <a:pt x="2886"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4" name="Google Shape;1464;p53"/>
              <p:cNvSpPr/>
              <p:nvPr/>
            </p:nvSpPr>
            <p:spPr>
              <a:xfrm>
                <a:off x="3718305" y="4599432"/>
                <a:ext cx="137400" cy="115800"/>
              </a:xfrm>
              <a:custGeom>
                <a:rect b="b" l="l" r="r" t="t"/>
                <a:pathLst>
                  <a:path extrusionOk="0" h="120000" w="120000">
                    <a:moveTo>
                      <a:pt x="13875" y="22919"/>
                    </a:moveTo>
                    <a:lnTo>
                      <a:pt x="25975" y="11459"/>
                    </a:lnTo>
                    <a:lnTo>
                      <a:pt x="41516" y="4083"/>
                    </a:lnTo>
                    <a:lnTo>
                      <a:pt x="53727" y="1054"/>
                    </a:lnTo>
                    <a:lnTo>
                      <a:pt x="65050" y="0"/>
                    </a:lnTo>
                    <a:lnTo>
                      <a:pt x="76706" y="1580"/>
                    </a:lnTo>
                    <a:lnTo>
                      <a:pt x="92247" y="8562"/>
                    </a:lnTo>
                    <a:lnTo>
                      <a:pt x="102792" y="16992"/>
                    </a:lnTo>
                    <a:lnTo>
                      <a:pt x="108232" y="21996"/>
                    </a:lnTo>
                    <a:lnTo>
                      <a:pt x="112450" y="28452"/>
                    </a:lnTo>
                    <a:lnTo>
                      <a:pt x="117889" y="40834"/>
                    </a:lnTo>
                    <a:lnTo>
                      <a:pt x="119555" y="49791"/>
                    </a:lnTo>
                    <a:lnTo>
                      <a:pt x="119999" y="59275"/>
                    </a:lnTo>
                    <a:lnTo>
                      <a:pt x="118667" y="68232"/>
                    </a:lnTo>
                    <a:lnTo>
                      <a:pt x="115780" y="78243"/>
                    </a:lnTo>
                    <a:lnTo>
                      <a:pt x="109897" y="91151"/>
                    </a:lnTo>
                    <a:lnTo>
                      <a:pt x="101460" y="100635"/>
                    </a:lnTo>
                    <a:lnTo>
                      <a:pt x="92691" y="108012"/>
                    </a:lnTo>
                    <a:lnTo>
                      <a:pt x="82256" y="114072"/>
                    </a:lnTo>
                    <a:lnTo>
                      <a:pt x="73375" y="116970"/>
                    </a:lnTo>
                    <a:lnTo>
                      <a:pt x="66271" y="119473"/>
                    </a:lnTo>
                    <a:lnTo>
                      <a:pt x="55392" y="119998"/>
                    </a:lnTo>
                    <a:lnTo>
                      <a:pt x="46179" y="119077"/>
                    </a:lnTo>
                    <a:lnTo>
                      <a:pt x="36854" y="116575"/>
                    </a:lnTo>
                    <a:lnTo>
                      <a:pt x="30194" y="114994"/>
                    </a:lnTo>
                    <a:lnTo>
                      <a:pt x="22201" y="109066"/>
                    </a:lnTo>
                    <a:lnTo>
                      <a:pt x="15874" y="103533"/>
                    </a:lnTo>
                    <a:lnTo>
                      <a:pt x="8769" y="94182"/>
                    </a:lnTo>
                    <a:lnTo>
                      <a:pt x="2886"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465" name="Google Shape;1465;p53"/>
            <p:cNvGrpSpPr/>
            <p:nvPr/>
          </p:nvGrpSpPr>
          <p:grpSpPr>
            <a:xfrm rot="10516751">
              <a:off x="6108557" y="4881696"/>
              <a:ext cx="434808" cy="511983"/>
              <a:chOff x="6108698" y="4483100"/>
              <a:chExt cx="434812" cy="511987"/>
            </a:xfrm>
          </p:grpSpPr>
          <p:sp>
            <p:nvSpPr>
              <p:cNvPr id="1466" name="Google Shape;1466;p53"/>
              <p:cNvSpPr/>
              <p:nvPr/>
            </p:nvSpPr>
            <p:spPr>
              <a:xfrm>
                <a:off x="6414514" y="4735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7" name="Google Shape;1467;p53"/>
              <p:cNvSpPr/>
              <p:nvPr/>
            </p:nvSpPr>
            <p:spPr>
              <a:xfrm>
                <a:off x="6414514" y="4735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8" name="Google Shape;1468;p53"/>
              <p:cNvSpPr/>
              <p:nvPr/>
            </p:nvSpPr>
            <p:spPr>
              <a:xfrm>
                <a:off x="6484110" y="4533392"/>
                <a:ext cx="59400" cy="56700"/>
              </a:xfrm>
              <a:custGeom>
                <a:rect b="b" l="l" r="r" t="t"/>
                <a:pathLst>
                  <a:path extrusionOk="0" h="120000" w="120000">
                    <a:moveTo>
                      <a:pt x="32820" y="119997"/>
                    </a:moveTo>
                    <a:lnTo>
                      <a:pt x="11538" y="55155"/>
                    </a:lnTo>
                    <a:lnTo>
                      <a:pt x="0" y="16412"/>
                    </a:lnTo>
                    <a:lnTo>
                      <a:pt x="15384" y="9147"/>
                    </a:lnTo>
                    <a:lnTo>
                      <a:pt x="34873" y="4304"/>
                    </a:lnTo>
                    <a:lnTo>
                      <a:pt x="54106" y="1076"/>
                    </a:lnTo>
                    <a:lnTo>
                      <a:pt x="81280" y="0"/>
                    </a:lnTo>
                    <a:lnTo>
                      <a:pt x="101538" y="5112"/>
                    </a:lnTo>
                    <a:lnTo>
                      <a:pt x="103589" y="6188"/>
                    </a:lnTo>
                    <a:lnTo>
                      <a:pt x="103589" y="7264"/>
                    </a:lnTo>
                    <a:lnTo>
                      <a:pt x="108461" y="9147"/>
                    </a:lnTo>
                    <a:lnTo>
                      <a:pt x="113331" y="15336"/>
                    </a:lnTo>
                    <a:lnTo>
                      <a:pt x="116153" y="18295"/>
                    </a:lnTo>
                    <a:lnTo>
                      <a:pt x="117179" y="20448"/>
                    </a:lnTo>
                    <a:lnTo>
                      <a:pt x="117179" y="21524"/>
                    </a:lnTo>
                    <a:lnTo>
                      <a:pt x="119997" y="31748"/>
                    </a:lnTo>
                    <a:lnTo>
                      <a:pt x="118976" y="34707"/>
                    </a:lnTo>
                    <a:lnTo>
                      <a:pt x="118976" y="40896"/>
                    </a:lnTo>
                    <a:lnTo>
                      <a:pt x="118209" y="46008"/>
                    </a:lnTo>
                    <a:lnTo>
                      <a:pt x="117179" y="46008"/>
                    </a:lnTo>
                    <a:lnTo>
                      <a:pt x="116153" y="50043"/>
                    </a:lnTo>
                    <a:lnTo>
                      <a:pt x="115128" y="50851"/>
                    </a:lnTo>
                    <a:lnTo>
                      <a:pt x="107433" y="65110"/>
                    </a:lnTo>
                    <a:lnTo>
                      <a:pt x="83333" y="90671"/>
                    </a:lnTo>
                    <a:lnTo>
                      <a:pt x="77435" y="93630"/>
                    </a:lnTo>
                    <a:lnTo>
                      <a:pt x="76410" y="94706"/>
                    </a:lnTo>
                    <a:lnTo>
                      <a:pt x="61794" y="104930"/>
                    </a:lnTo>
                    <a:lnTo>
                      <a:pt x="42564"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9" name="Google Shape;1469;p53"/>
              <p:cNvSpPr/>
              <p:nvPr/>
            </p:nvSpPr>
            <p:spPr>
              <a:xfrm>
                <a:off x="6484110" y="4533392"/>
                <a:ext cx="59400" cy="56700"/>
              </a:xfrm>
              <a:custGeom>
                <a:rect b="b" l="l" r="r" t="t"/>
                <a:pathLst>
                  <a:path extrusionOk="0" h="120000" w="120000">
                    <a:moveTo>
                      <a:pt x="32820" y="119997"/>
                    </a:moveTo>
                    <a:lnTo>
                      <a:pt x="11538" y="55155"/>
                    </a:lnTo>
                    <a:lnTo>
                      <a:pt x="0" y="16412"/>
                    </a:lnTo>
                    <a:lnTo>
                      <a:pt x="15384" y="9147"/>
                    </a:lnTo>
                    <a:lnTo>
                      <a:pt x="34873" y="4304"/>
                    </a:lnTo>
                    <a:lnTo>
                      <a:pt x="54106" y="1076"/>
                    </a:lnTo>
                    <a:lnTo>
                      <a:pt x="81280" y="0"/>
                    </a:lnTo>
                    <a:lnTo>
                      <a:pt x="101538" y="5112"/>
                    </a:lnTo>
                    <a:lnTo>
                      <a:pt x="103589" y="6188"/>
                    </a:lnTo>
                    <a:lnTo>
                      <a:pt x="103589" y="7264"/>
                    </a:lnTo>
                    <a:lnTo>
                      <a:pt x="108461" y="9147"/>
                    </a:lnTo>
                    <a:lnTo>
                      <a:pt x="113331" y="15336"/>
                    </a:lnTo>
                    <a:lnTo>
                      <a:pt x="116153" y="18295"/>
                    </a:lnTo>
                    <a:lnTo>
                      <a:pt x="117179" y="20448"/>
                    </a:lnTo>
                    <a:lnTo>
                      <a:pt x="117179" y="21524"/>
                    </a:lnTo>
                    <a:lnTo>
                      <a:pt x="119997" y="31748"/>
                    </a:lnTo>
                    <a:lnTo>
                      <a:pt x="118976" y="34707"/>
                    </a:lnTo>
                    <a:lnTo>
                      <a:pt x="118976" y="40896"/>
                    </a:lnTo>
                    <a:lnTo>
                      <a:pt x="118209" y="46008"/>
                    </a:lnTo>
                    <a:lnTo>
                      <a:pt x="117179" y="46008"/>
                    </a:lnTo>
                    <a:lnTo>
                      <a:pt x="116153" y="50043"/>
                    </a:lnTo>
                    <a:lnTo>
                      <a:pt x="115128" y="50851"/>
                    </a:lnTo>
                    <a:lnTo>
                      <a:pt x="107433" y="65110"/>
                    </a:lnTo>
                    <a:lnTo>
                      <a:pt x="83333" y="90671"/>
                    </a:lnTo>
                    <a:lnTo>
                      <a:pt x="77435" y="93630"/>
                    </a:lnTo>
                    <a:lnTo>
                      <a:pt x="76410" y="94706"/>
                    </a:lnTo>
                    <a:lnTo>
                      <a:pt x="61794" y="104930"/>
                    </a:lnTo>
                    <a:lnTo>
                      <a:pt x="42564"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0" name="Google Shape;1470;p53"/>
              <p:cNvSpPr/>
              <p:nvPr/>
            </p:nvSpPr>
            <p:spPr>
              <a:xfrm>
                <a:off x="6108698" y="4751832"/>
                <a:ext cx="39900" cy="48900"/>
              </a:xfrm>
              <a:custGeom>
                <a:rect b="b" l="l" r="r" t="t"/>
                <a:pathLst>
                  <a:path extrusionOk="0" h="120000" w="120000">
                    <a:moveTo>
                      <a:pt x="55029" y="0"/>
                    </a:moveTo>
                    <a:lnTo>
                      <a:pt x="95154" y="13989"/>
                    </a:lnTo>
                    <a:lnTo>
                      <a:pt x="118465" y="29533"/>
                    </a:lnTo>
                    <a:lnTo>
                      <a:pt x="119996" y="85801"/>
                    </a:lnTo>
                    <a:lnTo>
                      <a:pt x="77957" y="115334"/>
                    </a:lnTo>
                    <a:lnTo>
                      <a:pt x="25985"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1" name="Google Shape;1471;p53"/>
              <p:cNvSpPr/>
              <p:nvPr/>
            </p:nvSpPr>
            <p:spPr>
              <a:xfrm>
                <a:off x="6108698" y="4751832"/>
                <a:ext cx="39900" cy="48900"/>
              </a:xfrm>
              <a:custGeom>
                <a:rect b="b" l="l" r="r" t="t"/>
                <a:pathLst>
                  <a:path extrusionOk="0" h="120000" w="120000">
                    <a:moveTo>
                      <a:pt x="55029" y="0"/>
                    </a:moveTo>
                    <a:lnTo>
                      <a:pt x="95154" y="13989"/>
                    </a:lnTo>
                    <a:lnTo>
                      <a:pt x="118465" y="29533"/>
                    </a:lnTo>
                    <a:lnTo>
                      <a:pt x="119996" y="85801"/>
                    </a:lnTo>
                    <a:lnTo>
                      <a:pt x="77957" y="115334"/>
                    </a:lnTo>
                    <a:lnTo>
                      <a:pt x="25985"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2" name="Google Shape;1472;p53"/>
              <p:cNvSpPr/>
              <p:nvPr/>
            </p:nvSpPr>
            <p:spPr>
              <a:xfrm>
                <a:off x="6135114" y="4722114"/>
                <a:ext cx="117600" cy="66300"/>
              </a:xfrm>
              <a:custGeom>
                <a:rect b="b" l="l" r="r" t="t"/>
                <a:pathLst>
                  <a:path extrusionOk="0" h="120000" w="120000">
                    <a:moveTo>
                      <a:pt x="115074" y="0"/>
                    </a:moveTo>
                    <a:lnTo>
                      <a:pt x="119998" y="111476"/>
                    </a:lnTo>
                    <a:lnTo>
                      <a:pt x="106780" y="118385"/>
                    </a:lnTo>
                    <a:lnTo>
                      <a:pt x="95507" y="119998"/>
                    </a:lnTo>
                    <a:lnTo>
                      <a:pt x="75420" y="118385"/>
                    </a:lnTo>
                    <a:lnTo>
                      <a:pt x="9330" y="118385"/>
                    </a:lnTo>
                    <a:lnTo>
                      <a:pt x="0" y="93050"/>
                    </a:lnTo>
                    <a:lnTo>
                      <a:pt x="2462" y="71400"/>
                    </a:lnTo>
                    <a:lnTo>
                      <a:pt x="33304" y="52283"/>
                    </a:lnTo>
                    <a:lnTo>
                      <a:pt x="55334" y="33857"/>
                    </a:lnTo>
                    <a:lnTo>
                      <a:pt x="65572"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3" name="Google Shape;1473;p53"/>
              <p:cNvSpPr/>
              <p:nvPr/>
            </p:nvSpPr>
            <p:spPr>
              <a:xfrm>
                <a:off x="6449058" y="4531105"/>
                <a:ext cx="81600" cy="88200"/>
              </a:xfrm>
              <a:custGeom>
                <a:rect b="b" l="l" r="r" t="t"/>
                <a:pathLst>
                  <a:path extrusionOk="0" h="120000" w="120000">
                    <a:moveTo>
                      <a:pt x="80558"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5"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4" name="Google Shape;1474;p53"/>
              <p:cNvSpPr/>
              <p:nvPr/>
            </p:nvSpPr>
            <p:spPr>
              <a:xfrm>
                <a:off x="6449058" y="4531105"/>
                <a:ext cx="81600" cy="88200"/>
              </a:xfrm>
              <a:custGeom>
                <a:rect b="b" l="l" r="r" t="t"/>
                <a:pathLst>
                  <a:path extrusionOk="0" h="120000" w="120000">
                    <a:moveTo>
                      <a:pt x="80558"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5"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5" name="Google Shape;1475;p53"/>
              <p:cNvSpPr/>
              <p:nvPr/>
            </p:nvSpPr>
            <p:spPr>
              <a:xfrm>
                <a:off x="6321805" y="47734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6" name="Google Shape;1476;p53"/>
              <p:cNvSpPr/>
              <p:nvPr/>
            </p:nvSpPr>
            <p:spPr>
              <a:xfrm>
                <a:off x="6321805" y="47734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7" name="Google Shape;1477;p53"/>
              <p:cNvSpPr/>
              <p:nvPr/>
            </p:nvSpPr>
            <p:spPr>
              <a:xfrm>
                <a:off x="6239762" y="4693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8" name="Google Shape;1478;p53"/>
              <p:cNvSpPr/>
              <p:nvPr/>
            </p:nvSpPr>
            <p:spPr>
              <a:xfrm>
                <a:off x="6239762" y="4693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9" name="Google Shape;1479;p53"/>
              <p:cNvSpPr/>
              <p:nvPr/>
            </p:nvSpPr>
            <p:spPr>
              <a:xfrm>
                <a:off x="6369810" y="4548378"/>
                <a:ext cx="115800" cy="105900"/>
              </a:xfrm>
              <a:custGeom>
                <a:rect b="b" l="l" r="r" t="t"/>
                <a:pathLst>
                  <a:path extrusionOk="0" h="120000" w="120000">
                    <a:moveTo>
                      <a:pt x="96552" y="0"/>
                    </a:moveTo>
                    <a:lnTo>
                      <a:pt x="114070" y="23856"/>
                    </a:lnTo>
                    <a:lnTo>
                      <a:pt x="119998" y="48286"/>
                    </a:lnTo>
                    <a:lnTo>
                      <a:pt x="113543"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0" name="Google Shape;1480;p53"/>
              <p:cNvSpPr/>
              <p:nvPr/>
            </p:nvSpPr>
            <p:spPr>
              <a:xfrm>
                <a:off x="6369810" y="4548378"/>
                <a:ext cx="115800" cy="105900"/>
              </a:xfrm>
              <a:custGeom>
                <a:rect b="b" l="l" r="r" t="t"/>
                <a:pathLst>
                  <a:path extrusionOk="0" h="120000" w="120000">
                    <a:moveTo>
                      <a:pt x="96552" y="0"/>
                    </a:moveTo>
                    <a:lnTo>
                      <a:pt x="114070" y="23856"/>
                    </a:lnTo>
                    <a:lnTo>
                      <a:pt x="119998" y="48286"/>
                    </a:lnTo>
                    <a:lnTo>
                      <a:pt x="113543"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1" name="Google Shape;1481;p53"/>
              <p:cNvSpPr/>
              <p:nvPr/>
            </p:nvSpPr>
            <p:spPr>
              <a:xfrm>
                <a:off x="6469125" y="4483100"/>
                <a:ext cx="62400" cy="143100"/>
              </a:xfrm>
              <a:custGeom>
                <a:rect b="b" l="l" r="r" t="t"/>
                <a:pathLst>
                  <a:path extrusionOk="0" h="120000" w="120000">
                    <a:moveTo>
                      <a:pt x="64633" y="18863"/>
                    </a:moveTo>
                    <a:lnTo>
                      <a:pt x="49025" y="13641"/>
                    </a:lnTo>
                    <a:lnTo>
                      <a:pt x="57316" y="2770"/>
                    </a:lnTo>
                    <a:lnTo>
                      <a:pt x="94142" y="0"/>
                    </a:lnTo>
                    <a:lnTo>
                      <a:pt x="119998" y="10017"/>
                    </a:lnTo>
                    <a:lnTo>
                      <a:pt x="110733" y="20461"/>
                    </a:lnTo>
                    <a:lnTo>
                      <a:pt x="93171" y="23339"/>
                    </a:lnTo>
                    <a:lnTo>
                      <a:pt x="32438" y="117122"/>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2" name="Google Shape;1482;p53"/>
              <p:cNvSpPr/>
              <p:nvPr/>
            </p:nvSpPr>
            <p:spPr>
              <a:xfrm>
                <a:off x="6469125" y="4483100"/>
                <a:ext cx="62400" cy="143100"/>
              </a:xfrm>
              <a:custGeom>
                <a:rect b="b" l="l" r="r" t="t"/>
                <a:pathLst>
                  <a:path extrusionOk="0" h="120000" w="120000">
                    <a:moveTo>
                      <a:pt x="64633" y="18863"/>
                    </a:moveTo>
                    <a:lnTo>
                      <a:pt x="49025" y="13641"/>
                    </a:lnTo>
                    <a:lnTo>
                      <a:pt x="57316" y="2770"/>
                    </a:lnTo>
                    <a:lnTo>
                      <a:pt x="94142" y="0"/>
                    </a:lnTo>
                    <a:lnTo>
                      <a:pt x="119998" y="10017"/>
                    </a:lnTo>
                    <a:lnTo>
                      <a:pt x="110733" y="20461"/>
                    </a:lnTo>
                    <a:lnTo>
                      <a:pt x="93171" y="23339"/>
                    </a:lnTo>
                    <a:lnTo>
                      <a:pt x="32438" y="117122"/>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3" name="Google Shape;1483;p53"/>
              <p:cNvSpPr/>
              <p:nvPr/>
            </p:nvSpPr>
            <p:spPr>
              <a:xfrm>
                <a:off x="6435089" y="4821428"/>
                <a:ext cx="36300" cy="27900"/>
              </a:xfrm>
              <a:custGeom>
                <a:rect b="b" l="l" r="r" t="t"/>
                <a:pathLst>
                  <a:path extrusionOk="0" h="120000" w="120000">
                    <a:moveTo>
                      <a:pt x="0" y="0"/>
                    </a:moveTo>
                    <a:lnTo>
                      <a:pt x="28428" y="14793"/>
                    </a:lnTo>
                    <a:lnTo>
                      <a:pt x="80693" y="58080"/>
                    </a:lnTo>
                    <a:lnTo>
                      <a:pt x="119996" y="119995"/>
                    </a:lnTo>
                    <a:lnTo>
                      <a:pt x="28428" y="37258"/>
                    </a:lnTo>
                    <a:lnTo>
                      <a:pt x="1669"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4" name="Google Shape;1484;p53"/>
              <p:cNvSpPr/>
              <p:nvPr/>
            </p:nvSpPr>
            <p:spPr>
              <a:xfrm>
                <a:off x="6435089" y="4821428"/>
                <a:ext cx="36300" cy="27900"/>
              </a:xfrm>
              <a:custGeom>
                <a:rect b="b" l="l" r="r" t="t"/>
                <a:pathLst>
                  <a:path extrusionOk="0" h="120000" w="120000">
                    <a:moveTo>
                      <a:pt x="0" y="0"/>
                    </a:moveTo>
                    <a:lnTo>
                      <a:pt x="28428" y="14793"/>
                    </a:lnTo>
                    <a:lnTo>
                      <a:pt x="80693" y="58080"/>
                    </a:lnTo>
                    <a:lnTo>
                      <a:pt x="119996" y="119995"/>
                    </a:lnTo>
                    <a:lnTo>
                      <a:pt x="28428" y="37258"/>
                    </a:lnTo>
                    <a:lnTo>
                      <a:pt x="1669"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5" name="Google Shape;1485;p53"/>
              <p:cNvSpPr/>
              <p:nvPr/>
            </p:nvSpPr>
            <p:spPr>
              <a:xfrm>
                <a:off x="6431787" y="4804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6" name="Google Shape;1486;p53"/>
              <p:cNvSpPr/>
              <p:nvPr/>
            </p:nvSpPr>
            <p:spPr>
              <a:xfrm>
                <a:off x="6431787" y="4804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487" name="Google Shape;1487;p53"/>
              <p:cNvCxnSpPr/>
              <p:nvPr/>
            </p:nvCxnSpPr>
            <p:spPr>
              <a:xfrm flipH="1">
                <a:off x="6364092" y="4900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488" name="Google Shape;1488;p53"/>
              <p:cNvCxnSpPr/>
              <p:nvPr/>
            </p:nvCxnSpPr>
            <p:spPr>
              <a:xfrm rot="10800000">
                <a:off x="6340860" y="4935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489" name="Google Shape;1489;p53"/>
              <p:cNvCxnSpPr/>
              <p:nvPr/>
            </p:nvCxnSpPr>
            <p:spPr>
              <a:xfrm rot="10800000">
                <a:off x="6352469" y="4914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490" name="Google Shape;1490;p53"/>
              <p:cNvCxnSpPr/>
              <p:nvPr/>
            </p:nvCxnSpPr>
            <p:spPr>
              <a:xfrm rot="10800000">
                <a:off x="6345723" y="4952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491" name="Google Shape;1491;p53"/>
              <p:cNvCxnSpPr/>
              <p:nvPr/>
            </p:nvCxnSpPr>
            <p:spPr>
              <a:xfrm rot="10800000">
                <a:off x="6380733" y="4877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492" name="Google Shape;1492;p53"/>
              <p:cNvCxnSpPr/>
              <p:nvPr/>
            </p:nvCxnSpPr>
            <p:spPr>
              <a:xfrm flipH="1">
                <a:off x="6366932" y="4850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493" name="Google Shape;1493;p53"/>
              <p:cNvCxnSpPr/>
              <p:nvPr/>
            </p:nvCxnSpPr>
            <p:spPr>
              <a:xfrm flipH="1">
                <a:off x="6356312" y="4887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494" name="Google Shape;1494;p53"/>
              <p:cNvCxnSpPr/>
              <p:nvPr/>
            </p:nvCxnSpPr>
            <p:spPr>
              <a:xfrm flipH="1">
                <a:off x="6394782" y="4851146"/>
                <a:ext cx="14400" cy="97500"/>
              </a:xfrm>
              <a:prstGeom prst="straightConnector1">
                <a:avLst/>
              </a:prstGeom>
              <a:noFill/>
              <a:ln cap="flat" cmpd="sng" w="12700">
                <a:solidFill>
                  <a:srgbClr val="804000"/>
                </a:solidFill>
                <a:prstDash val="solid"/>
                <a:round/>
                <a:headEnd len="sm" w="sm" type="none"/>
                <a:tailEnd len="sm" w="sm" type="none"/>
              </a:ln>
            </p:spPr>
          </p:cxnSp>
          <p:sp>
            <p:nvSpPr>
              <p:cNvPr id="1495" name="Google Shape;1495;p53"/>
              <p:cNvSpPr/>
              <p:nvPr/>
            </p:nvSpPr>
            <p:spPr>
              <a:xfrm>
                <a:off x="6328535" y="4620387"/>
                <a:ext cx="158100" cy="374700"/>
              </a:xfrm>
              <a:custGeom>
                <a:rect b="b" l="l" r="r" t="t"/>
                <a:pathLst>
                  <a:path extrusionOk="0" h="120000" w="120000">
                    <a:moveTo>
                      <a:pt x="119999" y="0"/>
                    </a:moveTo>
                    <a:lnTo>
                      <a:pt x="78423" y="62825"/>
                    </a:lnTo>
                    <a:lnTo>
                      <a:pt x="84983" y="70511"/>
                    </a:lnTo>
                    <a:lnTo>
                      <a:pt x="88263" y="75757"/>
                    </a:lnTo>
                    <a:lnTo>
                      <a:pt x="75820"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5"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70"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6" name="Google Shape;1496;p53"/>
              <p:cNvSpPr/>
              <p:nvPr/>
            </p:nvSpPr>
            <p:spPr>
              <a:xfrm>
                <a:off x="6309867" y="4500371"/>
                <a:ext cx="159900" cy="80100"/>
              </a:xfrm>
              <a:custGeom>
                <a:rect b="b" l="l" r="r" t="t"/>
                <a:pathLst>
                  <a:path extrusionOk="0" h="120000" w="120000">
                    <a:moveTo>
                      <a:pt x="44641" y="112770"/>
                    </a:moveTo>
                    <a:lnTo>
                      <a:pt x="34530" y="119998"/>
                    </a:lnTo>
                    <a:lnTo>
                      <a:pt x="0" y="32899"/>
                    </a:lnTo>
                    <a:lnTo>
                      <a:pt x="14785" y="13500"/>
                    </a:lnTo>
                    <a:lnTo>
                      <a:pt x="26995" y="1329"/>
                    </a:lnTo>
                    <a:lnTo>
                      <a:pt x="41398" y="0"/>
                    </a:lnTo>
                    <a:lnTo>
                      <a:pt x="57614" y="4183"/>
                    </a:lnTo>
                    <a:lnTo>
                      <a:pt x="76406" y="10079"/>
                    </a:lnTo>
                    <a:lnTo>
                      <a:pt x="101588" y="23009"/>
                    </a:lnTo>
                    <a:lnTo>
                      <a:pt x="119999" y="34421"/>
                    </a:lnTo>
                    <a:lnTo>
                      <a:pt x="114656" y="81964"/>
                    </a:lnTo>
                    <a:lnTo>
                      <a:pt x="81843" y="84815"/>
                    </a:lnTo>
                    <a:lnTo>
                      <a:pt x="62288" y="8842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7" name="Google Shape;1497;p53"/>
              <p:cNvSpPr/>
              <p:nvPr/>
            </p:nvSpPr>
            <p:spPr>
              <a:xfrm>
                <a:off x="6449058" y="45109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8" y="119998"/>
                    </a:lnTo>
                    <a:lnTo>
                      <a:pt x="78354" y="99844"/>
                    </a:lnTo>
                    <a:lnTo>
                      <a:pt x="56645"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8" name="Google Shape;1498;p53"/>
              <p:cNvSpPr/>
              <p:nvPr/>
            </p:nvSpPr>
            <p:spPr>
              <a:xfrm>
                <a:off x="6426453" y="4729733"/>
                <a:ext cx="38100" cy="57300"/>
              </a:xfrm>
              <a:custGeom>
                <a:rect b="b" l="l" r="r" t="t"/>
                <a:pathLst>
                  <a:path extrusionOk="0" h="120000" w="120000">
                    <a:moveTo>
                      <a:pt x="4414" y="87731"/>
                    </a:moveTo>
                    <a:lnTo>
                      <a:pt x="0" y="54399"/>
                    </a:lnTo>
                    <a:lnTo>
                      <a:pt x="19665" y="21332"/>
                    </a:lnTo>
                    <a:lnTo>
                      <a:pt x="44145" y="0"/>
                    </a:lnTo>
                    <a:lnTo>
                      <a:pt x="91101" y="3197"/>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9" name="Google Shape;1499;p53"/>
              <p:cNvSpPr/>
              <p:nvPr/>
            </p:nvSpPr>
            <p:spPr>
              <a:xfrm>
                <a:off x="6426453" y="4729733"/>
                <a:ext cx="38100" cy="57300"/>
              </a:xfrm>
              <a:custGeom>
                <a:rect b="b" l="l" r="r" t="t"/>
                <a:pathLst>
                  <a:path extrusionOk="0" h="120000" w="120000">
                    <a:moveTo>
                      <a:pt x="4414" y="87731"/>
                    </a:moveTo>
                    <a:lnTo>
                      <a:pt x="0" y="54399"/>
                    </a:lnTo>
                    <a:lnTo>
                      <a:pt x="19665" y="21332"/>
                    </a:lnTo>
                    <a:lnTo>
                      <a:pt x="44145" y="0"/>
                    </a:lnTo>
                    <a:lnTo>
                      <a:pt x="91101" y="3197"/>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0" name="Google Shape;1500;p53"/>
              <p:cNvSpPr/>
              <p:nvPr/>
            </p:nvSpPr>
            <p:spPr>
              <a:xfrm>
                <a:off x="6425057" y="4763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1" name="Google Shape;1501;p53"/>
              <p:cNvSpPr/>
              <p:nvPr/>
            </p:nvSpPr>
            <p:spPr>
              <a:xfrm>
                <a:off x="6425057" y="4763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2" name="Google Shape;1502;p53"/>
              <p:cNvSpPr/>
              <p:nvPr/>
            </p:nvSpPr>
            <p:spPr>
              <a:xfrm>
                <a:off x="6308342" y="47547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3" name="Google Shape;1503;p53"/>
              <p:cNvSpPr/>
              <p:nvPr/>
            </p:nvSpPr>
            <p:spPr>
              <a:xfrm>
                <a:off x="6274307" y="4515230"/>
                <a:ext cx="153300" cy="319800"/>
              </a:xfrm>
              <a:custGeom>
                <a:rect b="b" l="l" r="r" t="t"/>
                <a:pathLst>
                  <a:path extrusionOk="0" h="120000" w="120000">
                    <a:moveTo>
                      <a:pt x="24775" y="2860"/>
                    </a:moveTo>
                    <a:lnTo>
                      <a:pt x="44775" y="0"/>
                    </a:lnTo>
                    <a:lnTo>
                      <a:pt x="61293" y="1620"/>
                    </a:lnTo>
                    <a:lnTo>
                      <a:pt x="73731"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4" name="Google Shape;1504;p53"/>
              <p:cNvSpPr/>
              <p:nvPr/>
            </p:nvSpPr>
            <p:spPr>
              <a:xfrm>
                <a:off x="6296405" y="46121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1" y="100635"/>
                    </a:lnTo>
                    <a:lnTo>
                      <a:pt x="92691" y="108012"/>
                    </a:lnTo>
                    <a:lnTo>
                      <a:pt x="82256" y="114071"/>
                    </a:lnTo>
                    <a:lnTo>
                      <a:pt x="73376"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5" name="Google Shape;1505;p53"/>
              <p:cNvSpPr/>
              <p:nvPr/>
            </p:nvSpPr>
            <p:spPr>
              <a:xfrm>
                <a:off x="6296405" y="46121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1" y="100635"/>
                    </a:lnTo>
                    <a:lnTo>
                      <a:pt x="92691" y="108012"/>
                    </a:lnTo>
                    <a:lnTo>
                      <a:pt x="82256" y="114071"/>
                    </a:lnTo>
                    <a:lnTo>
                      <a:pt x="73376"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1506" name="Google Shape;1506;p53"/>
            <p:cNvSpPr/>
            <p:nvPr/>
          </p:nvSpPr>
          <p:spPr>
            <a:xfrm>
              <a:off x="4616448" y="1210890"/>
              <a:ext cx="84600" cy="84600"/>
            </a:xfrm>
            <a:prstGeom prst="ellipse">
              <a:avLst/>
            </a:pr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507" name="Google Shape;1507;p53"/>
            <p:cNvCxnSpPr/>
            <p:nvPr/>
          </p:nvCxnSpPr>
          <p:spPr>
            <a:xfrm flipH="1" rot="10800000">
              <a:off x="4022200" y="4999187"/>
              <a:ext cx="1505700" cy="13800"/>
            </a:xfrm>
            <a:prstGeom prst="straightConnector1">
              <a:avLst/>
            </a:prstGeom>
            <a:noFill/>
            <a:ln cap="flat" cmpd="sng" w="38100">
              <a:solidFill>
                <a:schemeClr val="dk2"/>
              </a:solidFill>
              <a:prstDash val="solid"/>
              <a:round/>
              <a:headEnd len="sm" w="sm" type="none"/>
              <a:tailEnd len="lg" w="lg" type="triangle"/>
            </a:ln>
          </p:spPr>
        </p:cxnSp>
        <p:cxnSp>
          <p:nvCxnSpPr>
            <p:cNvPr id="1508" name="Google Shape;1508;p53"/>
            <p:cNvCxnSpPr/>
            <p:nvPr/>
          </p:nvCxnSpPr>
          <p:spPr>
            <a:xfrm flipH="1">
              <a:off x="4022187" y="5196525"/>
              <a:ext cx="1793100" cy="13800"/>
            </a:xfrm>
            <a:prstGeom prst="straightConnector1">
              <a:avLst/>
            </a:prstGeom>
            <a:noFill/>
            <a:ln cap="flat" cmpd="sng" w="38100">
              <a:solidFill>
                <a:schemeClr val="dk2"/>
              </a:solidFill>
              <a:prstDash val="solid"/>
              <a:round/>
              <a:headEnd len="sm" w="sm" type="none"/>
              <a:tailEnd len="lg" w="lg" type="triangle"/>
            </a:ln>
          </p:spPr>
        </p:cxnSp>
        <p:sp>
          <p:nvSpPr>
            <p:cNvPr id="1509" name="Google Shape;1509;p53"/>
            <p:cNvSpPr txBox="1"/>
            <p:nvPr/>
          </p:nvSpPr>
          <p:spPr>
            <a:xfrm>
              <a:off x="6170100" y="857250"/>
              <a:ext cx="2669400" cy="242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US" sz="1800">
                  <a:solidFill>
                    <a:schemeClr val="lt1"/>
                  </a:solidFill>
                  <a:latin typeface="Arial"/>
                  <a:ea typeface="Arial"/>
                  <a:cs typeface="Arial"/>
                  <a:sym typeface="Arial"/>
                </a:rPr>
                <a:t>.</a:t>
              </a:r>
              <a:endParaRPr/>
            </a:p>
          </p:txBody>
        </p:sp>
        <p:cxnSp>
          <p:nvCxnSpPr>
            <p:cNvPr id="1510" name="Google Shape;1510;p53"/>
            <p:cNvCxnSpPr/>
            <p:nvPr/>
          </p:nvCxnSpPr>
          <p:spPr>
            <a:xfrm>
              <a:off x="2091000" y="3776262"/>
              <a:ext cx="3030600" cy="261600"/>
            </a:xfrm>
            <a:prstGeom prst="straightConnector1">
              <a:avLst/>
            </a:prstGeom>
            <a:noFill/>
            <a:ln cap="flat" cmpd="sng" w="38100">
              <a:solidFill>
                <a:schemeClr val="dk2"/>
              </a:solidFill>
              <a:prstDash val="solid"/>
              <a:round/>
              <a:headEnd len="sm" w="sm" type="none"/>
              <a:tailEnd len="sm" w="sm" type="none"/>
            </a:ln>
          </p:spPr>
        </p:cxnSp>
        <p:cxnSp>
          <p:nvCxnSpPr>
            <p:cNvPr id="1511" name="Google Shape;1511;p53"/>
            <p:cNvCxnSpPr/>
            <p:nvPr/>
          </p:nvCxnSpPr>
          <p:spPr>
            <a:xfrm rot="10800000">
              <a:off x="7369925" y="2984875"/>
              <a:ext cx="197400" cy="822600"/>
            </a:xfrm>
            <a:prstGeom prst="straightConnector1">
              <a:avLst/>
            </a:prstGeom>
            <a:noFill/>
            <a:ln cap="flat" cmpd="sng" w="38100">
              <a:solidFill>
                <a:schemeClr val="dk2"/>
              </a:solidFill>
              <a:prstDash val="solid"/>
              <a:round/>
              <a:headEnd len="sm" w="sm" type="none"/>
              <a:tailEnd len="lg" w="lg" type="triangle"/>
            </a:ln>
          </p:spPr>
        </p:cxnSp>
        <p:cxnSp>
          <p:nvCxnSpPr>
            <p:cNvPr id="1512" name="Google Shape;1512;p53"/>
            <p:cNvCxnSpPr/>
            <p:nvPr/>
          </p:nvCxnSpPr>
          <p:spPr>
            <a:xfrm>
              <a:off x="5121600" y="3893612"/>
              <a:ext cx="0" cy="405900"/>
            </a:xfrm>
            <a:prstGeom prst="straightConnector1">
              <a:avLst/>
            </a:prstGeom>
            <a:noFill/>
            <a:ln cap="flat" cmpd="sng" w="38100">
              <a:solidFill>
                <a:schemeClr val="dk2"/>
              </a:solidFill>
              <a:prstDash val="solid"/>
              <a:round/>
              <a:headEnd len="sm" w="sm" type="none"/>
              <a:tailEnd len="sm" w="sm" type="none"/>
            </a:ln>
          </p:spPr>
        </p:cxnSp>
        <p:sp>
          <p:nvSpPr>
            <p:cNvPr id="1513" name="Google Shape;1513;p53"/>
            <p:cNvSpPr/>
            <p:nvPr/>
          </p:nvSpPr>
          <p:spPr>
            <a:xfrm flipH="1">
              <a:off x="2935377" y="1357508"/>
              <a:ext cx="3696325" cy="1029300"/>
            </a:xfrm>
            <a:custGeom>
              <a:rect b="b" l="l" r="r" t="t"/>
              <a:pathLst>
                <a:path extrusionOk="0" h="41172" w="147853">
                  <a:moveTo>
                    <a:pt x="63764" y="13335"/>
                  </a:moveTo>
                  <a:cubicBezTo>
                    <a:pt x="54405" y="17941"/>
                    <a:pt x="16971" y="39362"/>
                    <a:pt x="7613" y="40971"/>
                  </a:cubicBezTo>
                  <a:cubicBezTo>
                    <a:pt x="-1745" y="42579"/>
                    <a:pt x="-3207" y="29784"/>
                    <a:pt x="7613" y="22985"/>
                  </a:cubicBezTo>
                  <a:cubicBezTo>
                    <a:pt x="18433" y="16185"/>
                    <a:pt x="50457" y="-1215"/>
                    <a:pt x="72538" y="174"/>
                  </a:cubicBezTo>
                  <a:cubicBezTo>
                    <a:pt x="94618" y="1563"/>
                    <a:pt x="127664" y="25105"/>
                    <a:pt x="140094" y="31320"/>
                  </a:cubicBezTo>
                  <a:cubicBezTo>
                    <a:pt x="152523" y="37534"/>
                    <a:pt x="145943" y="36438"/>
                    <a:pt x="147113" y="37462"/>
                  </a:cubicBezTo>
                </a:path>
              </a:pathLst>
            </a:cu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4" name="Google Shape;1514;p53"/>
            <p:cNvCxnSpPr/>
            <p:nvPr/>
          </p:nvCxnSpPr>
          <p:spPr>
            <a:xfrm>
              <a:off x="2983125" y="2217375"/>
              <a:ext cx="932100" cy="1699800"/>
            </a:xfrm>
            <a:prstGeom prst="straightConnector1">
              <a:avLst/>
            </a:prstGeom>
            <a:noFill/>
            <a:ln cap="flat" cmpd="sng" w="38100">
              <a:solidFill>
                <a:srgbClr val="1155CC"/>
              </a:solidFill>
              <a:prstDash val="dash"/>
              <a:round/>
              <a:headEnd len="sm" w="sm" type="none"/>
              <a:tailEnd len="lg" w="lg" type="oval"/>
            </a:ln>
          </p:spPr>
        </p:cxnSp>
        <p:sp>
          <p:nvSpPr>
            <p:cNvPr id="1515" name="Google Shape;1515;p53"/>
            <p:cNvSpPr/>
            <p:nvPr/>
          </p:nvSpPr>
          <p:spPr>
            <a:xfrm flipH="1">
              <a:off x="4008593" y="3626075"/>
              <a:ext cx="2226000" cy="806450"/>
            </a:xfrm>
            <a:custGeom>
              <a:rect b="b" l="l" r="r" t="t"/>
              <a:pathLst>
                <a:path extrusionOk="0" h="32258" w="89040">
                  <a:moveTo>
                    <a:pt x="39908" y="0"/>
                  </a:moveTo>
                  <a:cubicBezTo>
                    <a:pt x="33985" y="1389"/>
                    <a:pt x="9346" y="2997"/>
                    <a:pt x="4375" y="8335"/>
                  </a:cubicBezTo>
                  <a:cubicBezTo>
                    <a:pt x="-596" y="13672"/>
                    <a:pt x="-4032" y="30196"/>
                    <a:pt x="10078" y="32024"/>
                  </a:cubicBezTo>
                  <a:cubicBezTo>
                    <a:pt x="24188" y="33851"/>
                    <a:pt x="75879" y="21422"/>
                    <a:pt x="89040" y="19302"/>
                  </a:cubicBezTo>
                </a:path>
              </a:pathLst>
            </a:cu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9" name="Shape 1519"/>
        <p:cNvGrpSpPr/>
        <p:nvPr/>
      </p:nvGrpSpPr>
      <p:grpSpPr>
        <a:xfrm>
          <a:off x="0" y="0"/>
          <a:ext cx="0" cy="0"/>
          <a:chOff x="0" y="0"/>
          <a:chExt cx="0" cy="0"/>
        </a:xfrm>
      </p:grpSpPr>
      <p:pic>
        <p:nvPicPr>
          <p:cNvPr id="1520" name="Google Shape;1520;p54"/>
          <p:cNvPicPr preferRelativeResize="0"/>
          <p:nvPr/>
        </p:nvPicPr>
        <p:blipFill rotWithShape="1">
          <a:blip r:embed="rId3">
            <a:alphaModFix/>
          </a:blip>
          <a:srcRect b="51597" l="0" r="0" t="0"/>
          <a:stretch/>
        </p:blipFill>
        <p:spPr>
          <a:xfrm>
            <a:off x="533400" y="838200"/>
            <a:ext cx="7924799" cy="5029200"/>
          </a:xfrm>
          <a:prstGeom prst="rect">
            <a:avLst/>
          </a:prstGeom>
          <a:noFill/>
          <a:ln>
            <a:noFill/>
          </a:ln>
        </p:spPr>
      </p:pic>
    </p:spTree>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4" name="Shape 1524"/>
        <p:cNvGrpSpPr/>
        <p:nvPr/>
      </p:nvGrpSpPr>
      <p:grpSpPr>
        <a:xfrm>
          <a:off x="0" y="0"/>
          <a:ext cx="0" cy="0"/>
          <a:chOff x="0" y="0"/>
          <a:chExt cx="0" cy="0"/>
        </a:xfrm>
      </p:grpSpPr>
      <p:pic>
        <p:nvPicPr>
          <p:cNvPr id="1525" name="Google Shape;1525;p55"/>
          <p:cNvPicPr preferRelativeResize="0"/>
          <p:nvPr/>
        </p:nvPicPr>
        <p:blipFill rotWithShape="1">
          <a:blip r:embed="rId3">
            <a:alphaModFix/>
          </a:blip>
          <a:srcRect b="50982" l="0" r="0" t="0"/>
          <a:stretch/>
        </p:blipFill>
        <p:spPr>
          <a:xfrm>
            <a:off x="609600" y="838200"/>
            <a:ext cx="8001000" cy="5257800"/>
          </a:xfrm>
          <a:prstGeom prst="rect">
            <a:avLst/>
          </a:prstGeom>
          <a:noFill/>
          <a:ln>
            <a:noFill/>
          </a:ln>
        </p:spPr>
      </p:pic>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56"/>
          <p:cNvSpPr txBox="1"/>
          <p:nvPr>
            <p:ph type="ctrTitle"/>
          </p:nvPr>
        </p:nvSpPr>
        <p:spPr>
          <a:xfrm>
            <a:off x="311708" y="1601825"/>
            <a:ext cx="8520600" cy="205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a:t>Spread 200 Offense</a:t>
            </a:r>
            <a:endParaRPr/>
          </a:p>
        </p:txBody>
      </p:sp>
      <p:sp>
        <p:nvSpPr>
          <p:cNvPr id="1531" name="Google Shape;1531;p56"/>
          <p:cNvSpPr txBox="1"/>
          <p:nvPr>
            <p:ph idx="1" type="subTitle"/>
          </p:nvPr>
        </p:nvSpPr>
        <p:spPr>
          <a:xfrm>
            <a:off x="311700" y="3691375"/>
            <a:ext cx="85206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3200"/>
              <a:buNone/>
            </a:pPr>
            <a:r>
              <a:rPr lang="en-US"/>
              <a:t>TIGER &amp; Duke Motion Concepts</a:t>
            </a:r>
            <a:endParaRPr/>
          </a:p>
        </p:txBody>
      </p:sp>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57"/>
          <p:cNvSpPr/>
          <p:nvPr/>
        </p:nvSpPr>
        <p:spPr>
          <a:xfrm>
            <a:off x="112425" y="879272"/>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537" name="Google Shape;1537;p57"/>
          <p:cNvGrpSpPr/>
          <p:nvPr/>
        </p:nvGrpSpPr>
        <p:grpSpPr>
          <a:xfrm>
            <a:off x="-15" y="879272"/>
            <a:ext cx="9018300" cy="4901428"/>
            <a:chOff x="-15" y="879272"/>
            <a:chExt cx="9018300" cy="4901428"/>
          </a:xfrm>
        </p:grpSpPr>
        <p:grpSp>
          <p:nvGrpSpPr>
            <p:cNvPr id="1538" name="Google Shape;1538;p57"/>
            <p:cNvGrpSpPr/>
            <p:nvPr/>
          </p:nvGrpSpPr>
          <p:grpSpPr>
            <a:xfrm>
              <a:off x="-15" y="879272"/>
              <a:ext cx="9018300" cy="4266203"/>
              <a:chOff x="-30" y="22026"/>
              <a:chExt cx="9018300" cy="2374070"/>
            </a:xfrm>
          </p:grpSpPr>
          <p:cxnSp>
            <p:nvCxnSpPr>
              <p:cNvPr id="1539" name="Google Shape;1539;p57"/>
              <p:cNvCxnSpPr/>
              <p:nvPr/>
            </p:nvCxnSpPr>
            <p:spPr>
              <a:xfrm>
                <a:off x="8298180" y="43774"/>
                <a:ext cx="0" cy="2205000"/>
              </a:xfrm>
              <a:prstGeom prst="straightConnector1">
                <a:avLst/>
              </a:prstGeom>
              <a:noFill/>
              <a:ln cap="flat" cmpd="sng" w="38100">
                <a:solidFill>
                  <a:srgbClr val="FFFF00"/>
                </a:solidFill>
                <a:prstDash val="dash"/>
                <a:round/>
                <a:headEnd len="sm" w="sm" type="none"/>
                <a:tailEnd len="sm" w="sm" type="none"/>
              </a:ln>
            </p:spPr>
          </p:cxnSp>
          <p:grpSp>
            <p:nvGrpSpPr>
              <p:cNvPr id="1540" name="Google Shape;1540;p57"/>
              <p:cNvGrpSpPr/>
              <p:nvPr/>
            </p:nvGrpSpPr>
            <p:grpSpPr>
              <a:xfrm>
                <a:off x="6539768" y="1289206"/>
                <a:ext cx="433392" cy="224221"/>
                <a:chOff x="-50" y="-51"/>
                <a:chExt cx="481547" cy="520357"/>
              </a:xfrm>
            </p:grpSpPr>
            <p:sp>
              <p:nvSpPr>
                <p:cNvPr id="1541" name="Google Shape;1541;p57"/>
                <p:cNvSpPr/>
                <p:nvPr/>
              </p:nvSpPr>
              <p:spPr>
                <a:xfrm rot="8212673">
                  <a:off x="189432" y="220786"/>
                  <a:ext cx="25894" cy="49887"/>
                </a:xfrm>
                <a:custGeom>
                  <a:rect b="b" l="l" r="r" t="t"/>
                  <a:pathLst>
                    <a:path extrusionOk="0" h="120000" w="120000">
                      <a:moveTo>
                        <a:pt x="41766" y="120000"/>
                      </a:moveTo>
                      <a:lnTo>
                        <a:pt x="37644" y="36944"/>
                      </a:lnTo>
                      <a:lnTo>
                        <a:pt x="0" y="33588"/>
                      </a:lnTo>
                      <a:lnTo>
                        <a:pt x="120000" y="0"/>
                      </a:lnTo>
                      <a:lnTo>
                        <a:pt x="120000" y="1029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42" name="Google Shape;1542;p57"/>
                <p:cNvSpPr/>
                <p:nvPr/>
              </p:nvSpPr>
              <p:spPr>
                <a:xfrm rot="8212673">
                  <a:off x="189432" y="220786"/>
                  <a:ext cx="25894" cy="49887"/>
                </a:xfrm>
                <a:custGeom>
                  <a:rect b="b" l="l" r="r" t="t"/>
                  <a:pathLst>
                    <a:path extrusionOk="0" h="120000" w="120000">
                      <a:moveTo>
                        <a:pt x="41766" y="120000"/>
                      </a:moveTo>
                      <a:lnTo>
                        <a:pt x="37644" y="36944"/>
                      </a:lnTo>
                      <a:lnTo>
                        <a:pt x="0" y="33588"/>
                      </a:lnTo>
                      <a:lnTo>
                        <a:pt x="120000" y="0"/>
                      </a:lnTo>
                      <a:lnTo>
                        <a:pt x="120000" y="1029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43" name="Google Shape;1543;p57"/>
                <p:cNvSpPr/>
                <p:nvPr/>
              </p:nvSpPr>
              <p:spPr>
                <a:xfrm rot="8247242">
                  <a:off x="244280" y="422106"/>
                  <a:ext cx="59451" cy="56687"/>
                </a:xfrm>
                <a:custGeom>
                  <a:rect b="b" l="l" r="r" t="t"/>
                  <a:pathLst>
                    <a:path extrusionOk="0" h="120000" w="120000">
                      <a:moveTo>
                        <a:pt x="32822" y="120000"/>
                      </a:moveTo>
                      <a:lnTo>
                        <a:pt x="11538" y="55155"/>
                      </a:lnTo>
                      <a:lnTo>
                        <a:pt x="0" y="16411"/>
                      </a:lnTo>
                      <a:lnTo>
                        <a:pt x="15383" y="9150"/>
                      </a:lnTo>
                      <a:lnTo>
                        <a:pt x="34872" y="4305"/>
                      </a:lnTo>
                      <a:lnTo>
                        <a:pt x="54100" y="1077"/>
                      </a:lnTo>
                      <a:lnTo>
                        <a:pt x="81283" y="0"/>
                      </a:lnTo>
                      <a:lnTo>
                        <a:pt x="101538" y="5111"/>
                      </a:lnTo>
                      <a:lnTo>
                        <a:pt x="103588" y="6188"/>
                      </a:lnTo>
                      <a:lnTo>
                        <a:pt x="103588" y="7266"/>
                      </a:lnTo>
                      <a:lnTo>
                        <a:pt x="108461" y="9150"/>
                      </a:lnTo>
                      <a:lnTo>
                        <a:pt x="113333" y="15338"/>
                      </a:lnTo>
                      <a:lnTo>
                        <a:pt x="116155" y="18294"/>
                      </a:lnTo>
                      <a:lnTo>
                        <a:pt x="117177" y="20450"/>
                      </a:lnTo>
                      <a:lnTo>
                        <a:pt x="117177" y="21522"/>
                      </a:lnTo>
                      <a:lnTo>
                        <a:pt x="120000" y="31750"/>
                      </a:lnTo>
                      <a:lnTo>
                        <a:pt x="118972" y="34711"/>
                      </a:lnTo>
                      <a:lnTo>
                        <a:pt x="118972" y="40894"/>
                      </a:lnTo>
                      <a:lnTo>
                        <a:pt x="118205" y="46011"/>
                      </a:lnTo>
                      <a:lnTo>
                        <a:pt x="117177" y="46011"/>
                      </a:lnTo>
                      <a:lnTo>
                        <a:pt x="116155" y="50044"/>
                      </a:lnTo>
                      <a:lnTo>
                        <a:pt x="115127" y="50850"/>
                      </a:lnTo>
                      <a:lnTo>
                        <a:pt x="107433" y="65111"/>
                      </a:lnTo>
                      <a:lnTo>
                        <a:pt x="83333" y="90672"/>
                      </a:lnTo>
                      <a:lnTo>
                        <a:pt x="77433" y="93633"/>
                      </a:lnTo>
                      <a:lnTo>
                        <a:pt x="76411" y="94711"/>
                      </a:lnTo>
                      <a:lnTo>
                        <a:pt x="61794" y="104933"/>
                      </a:lnTo>
                      <a:lnTo>
                        <a:pt x="42566" y="115155"/>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44" name="Google Shape;1544;p57"/>
                <p:cNvSpPr/>
                <p:nvPr/>
              </p:nvSpPr>
              <p:spPr>
                <a:xfrm rot="8247242">
                  <a:off x="244280" y="422106"/>
                  <a:ext cx="59451" cy="56687"/>
                </a:xfrm>
                <a:custGeom>
                  <a:rect b="b" l="l" r="r" t="t"/>
                  <a:pathLst>
                    <a:path extrusionOk="0" h="120000" w="120000">
                      <a:moveTo>
                        <a:pt x="32822" y="120000"/>
                      </a:moveTo>
                      <a:lnTo>
                        <a:pt x="11538" y="55155"/>
                      </a:lnTo>
                      <a:lnTo>
                        <a:pt x="0" y="16411"/>
                      </a:lnTo>
                      <a:lnTo>
                        <a:pt x="15383" y="9150"/>
                      </a:lnTo>
                      <a:lnTo>
                        <a:pt x="34872" y="4305"/>
                      </a:lnTo>
                      <a:lnTo>
                        <a:pt x="54100" y="1077"/>
                      </a:lnTo>
                      <a:lnTo>
                        <a:pt x="81283" y="0"/>
                      </a:lnTo>
                      <a:lnTo>
                        <a:pt x="101538" y="5111"/>
                      </a:lnTo>
                      <a:lnTo>
                        <a:pt x="103588" y="6188"/>
                      </a:lnTo>
                      <a:lnTo>
                        <a:pt x="103588" y="7266"/>
                      </a:lnTo>
                      <a:lnTo>
                        <a:pt x="108461" y="9150"/>
                      </a:lnTo>
                      <a:lnTo>
                        <a:pt x="113333" y="15338"/>
                      </a:lnTo>
                      <a:lnTo>
                        <a:pt x="116155" y="18294"/>
                      </a:lnTo>
                      <a:lnTo>
                        <a:pt x="117177" y="20450"/>
                      </a:lnTo>
                      <a:lnTo>
                        <a:pt x="117177" y="21522"/>
                      </a:lnTo>
                      <a:lnTo>
                        <a:pt x="120000" y="31750"/>
                      </a:lnTo>
                      <a:lnTo>
                        <a:pt x="118972" y="34711"/>
                      </a:lnTo>
                      <a:lnTo>
                        <a:pt x="118972" y="40894"/>
                      </a:lnTo>
                      <a:lnTo>
                        <a:pt x="118205" y="46011"/>
                      </a:lnTo>
                      <a:lnTo>
                        <a:pt x="117177" y="46011"/>
                      </a:lnTo>
                      <a:lnTo>
                        <a:pt x="116155" y="50044"/>
                      </a:lnTo>
                      <a:lnTo>
                        <a:pt x="115127" y="50850"/>
                      </a:lnTo>
                      <a:lnTo>
                        <a:pt x="107433" y="65111"/>
                      </a:lnTo>
                      <a:lnTo>
                        <a:pt x="83333" y="90672"/>
                      </a:lnTo>
                      <a:lnTo>
                        <a:pt x="77433" y="93633"/>
                      </a:lnTo>
                      <a:lnTo>
                        <a:pt x="76411" y="94711"/>
                      </a:lnTo>
                      <a:lnTo>
                        <a:pt x="61794" y="104933"/>
                      </a:lnTo>
                      <a:lnTo>
                        <a:pt x="42566" y="1151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45" name="Google Shape;1545;p57"/>
                <p:cNvSpPr/>
                <p:nvPr/>
              </p:nvSpPr>
              <p:spPr>
                <a:xfrm rot="8246199">
                  <a:off x="391338" y="6989"/>
                  <a:ext cx="39916" cy="49039"/>
                </a:xfrm>
                <a:custGeom>
                  <a:rect b="b" l="l" r="r" t="t"/>
                  <a:pathLst>
                    <a:path extrusionOk="0" h="120000" w="120000">
                      <a:moveTo>
                        <a:pt x="55033" y="0"/>
                      </a:moveTo>
                      <a:lnTo>
                        <a:pt x="95161" y="13988"/>
                      </a:lnTo>
                      <a:lnTo>
                        <a:pt x="118472" y="29533"/>
                      </a:lnTo>
                      <a:lnTo>
                        <a:pt x="120000" y="85805"/>
                      </a:lnTo>
                      <a:lnTo>
                        <a:pt x="77961" y="115338"/>
                      </a:lnTo>
                      <a:lnTo>
                        <a:pt x="25988" y="120000"/>
                      </a:lnTo>
                      <a:lnTo>
                        <a:pt x="0" y="71811"/>
                      </a:lnTo>
                      <a:lnTo>
                        <a:pt x="4205" y="932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46" name="Google Shape;1546;p57"/>
                <p:cNvSpPr/>
                <p:nvPr/>
              </p:nvSpPr>
              <p:spPr>
                <a:xfrm rot="8246199">
                  <a:off x="391338" y="6989"/>
                  <a:ext cx="39916" cy="49039"/>
                </a:xfrm>
                <a:custGeom>
                  <a:rect b="b" l="l" r="r" t="t"/>
                  <a:pathLst>
                    <a:path extrusionOk="0" h="120000" w="120000">
                      <a:moveTo>
                        <a:pt x="55033" y="0"/>
                      </a:moveTo>
                      <a:lnTo>
                        <a:pt x="95161" y="13988"/>
                      </a:lnTo>
                      <a:lnTo>
                        <a:pt x="118472" y="29533"/>
                      </a:lnTo>
                      <a:lnTo>
                        <a:pt x="120000" y="85805"/>
                      </a:lnTo>
                      <a:lnTo>
                        <a:pt x="77961" y="115338"/>
                      </a:lnTo>
                      <a:lnTo>
                        <a:pt x="25988" y="120000"/>
                      </a:lnTo>
                      <a:lnTo>
                        <a:pt x="0" y="71811"/>
                      </a:lnTo>
                      <a:lnTo>
                        <a:pt x="4205" y="932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47" name="Google Shape;1547;p57"/>
                <p:cNvSpPr/>
                <p:nvPr/>
              </p:nvSpPr>
              <p:spPr>
                <a:xfrm rot="8236445">
                  <a:off x="318900" y="58246"/>
                  <a:ext cx="117613" cy="66234"/>
                </a:xfrm>
                <a:custGeom>
                  <a:rect b="b" l="l" r="r" t="t"/>
                  <a:pathLst>
                    <a:path extrusionOk="0" h="120000" w="120000">
                      <a:moveTo>
                        <a:pt x="115077" y="0"/>
                      </a:moveTo>
                      <a:lnTo>
                        <a:pt x="120000" y="111477"/>
                      </a:lnTo>
                      <a:lnTo>
                        <a:pt x="106783" y="118388"/>
                      </a:lnTo>
                      <a:lnTo>
                        <a:pt x="95505" y="120000"/>
                      </a:lnTo>
                      <a:lnTo>
                        <a:pt x="75422" y="118388"/>
                      </a:lnTo>
                      <a:lnTo>
                        <a:pt x="9327" y="118388"/>
                      </a:lnTo>
                      <a:lnTo>
                        <a:pt x="0" y="93050"/>
                      </a:lnTo>
                      <a:lnTo>
                        <a:pt x="2461" y="71400"/>
                      </a:lnTo>
                      <a:lnTo>
                        <a:pt x="33305" y="52283"/>
                      </a:lnTo>
                      <a:lnTo>
                        <a:pt x="55333" y="33855"/>
                      </a:lnTo>
                      <a:lnTo>
                        <a:pt x="65572" y="26950"/>
                      </a:lnTo>
                      <a:lnTo>
                        <a:pt x="83716" y="12205"/>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48" name="Google Shape;1548;p57"/>
                <p:cNvSpPr/>
                <p:nvPr/>
              </p:nvSpPr>
              <p:spPr>
                <a:xfrm rot="8243157">
                  <a:off x="241640" y="380139"/>
                  <a:ext cx="81529" cy="88312"/>
                </a:xfrm>
                <a:custGeom>
                  <a:rect b="b" l="l" r="r" t="t"/>
                  <a:pathLst>
                    <a:path extrusionOk="0" h="120000" w="120000">
                      <a:moveTo>
                        <a:pt x="80561" y="0"/>
                      </a:moveTo>
                      <a:lnTo>
                        <a:pt x="96633" y="2588"/>
                      </a:lnTo>
                      <a:lnTo>
                        <a:pt x="108038" y="11050"/>
                      </a:lnTo>
                      <a:lnTo>
                        <a:pt x="119250" y="26588"/>
                      </a:lnTo>
                      <a:lnTo>
                        <a:pt x="120000" y="41094"/>
                      </a:lnTo>
                      <a:lnTo>
                        <a:pt x="115138" y="52144"/>
                      </a:lnTo>
                      <a:lnTo>
                        <a:pt x="105233" y="62505"/>
                      </a:lnTo>
                      <a:lnTo>
                        <a:pt x="88972" y="74933"/>
                      </a:lnTo>
                      <a:lnTo>
                        <a:pt x="71961" y="85983"/>
                      </a:lnTo>
                      <a:lnTo>
                        <a:pt x="52150" y="99105"/>
                      </a:lnTo>
                      <a:lnTo>
                        <a:pt x="2805" y="120000"/>
                      </a:lnTo>
                      <a:lnTo>
                        <a:pt x="0" y="18822"/>
                      </a:lnTo>
                      <a:lnTo>
                        <a:pt x="44483" y="707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49" name="Google Shape;1549;p57"/>
                <p:cNvSpPr/>
                <p:nvPr/>
              </p:nvSpPr>
              <p:spPr>
                <a:xfrm rot="8243157">
                  <a:off x="241640" y="380139"/>
                  <a:ext cx="81529" cy="88312"/>
                </a:xfrm>
                <a:custGeom>
                  <a:rect b="b" l="l" r="r" t="t"/>
                  <a:pathLst>
                    <a:path extrusionOk="0" h="120000" w="120000">
                      <a:moveTo>
                        <a:pt x="80561" y="0"/>
                      </a:moveTo>
                      <a:lnTo>
                        <a:pt x="96633" y="2588"/>
                      </a:lnTo>
                      <a:lnTo>
                        <a:pt x="108038" y="11050"/>
                      </a:lnTo>
                      <a:lnTo>
                        <a:pt x="119250" y="26588"/>
                      </a:lnTo>
                      <a:lnTo>
                        <a:pt x="120000" y="41094"/>
                      </a:lnTo>
                      <a:lnTo>
                        <a:pt x="115138" y="52144"/>
                      </a:lnTo>
                      <a:lnTo>
                        <a:pt x="105233" y="62505"/>
                      </a:lnTo>
                      <a:lnTo>
                        <a:pt x="88972" y="74933"/>
                      </a:lnTo>
                      <a:lnTo>
                        <a:pt x="71961" y="85983"/>
                      </a:lnTo>
                      <a:lnTo>
                        <a:pt x="52150" y="99105"/>
                      </a:lnTo>
                      <a:lnTo>
                        <a:pt x="2805" y="120000"/>
                      </a:lnTo>
                      <a:lnTo>
                        <a:pt x="0" y="18822"/>
                      </a:lnTo>
                      <a:lnTo>
                        <a:pt x="44483" y="707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50" name="Google Shape;1550;p57"/>
                <p:cNvSpPr/>
                <p:nvPr/>
              </p:nvSpPr>
              <p:spPr>
                <a:xfrm rot="8201081">
                  <a:off x="256495" y="160690"/>
                  <a:ext cx="14431" cy="12734"/>
                </a:xfrm>
                <a:custGeom>
                  <a:rect b="b" l="l" r="r" t="t"/>
                  <a:pathLst>
                    <a:path extrusionOk="0" h="120000" w="120000">
                      <a:moveTo>
                        <a:pt x="0" y="120000"/>
                      </a:moveTo>
                      <a:lnTo>
                        <a:pt x="28422" y="63155"/>
                      </a:lnTo>
                      <a:lnTo>
                        <a:pt x="28422" y="56844"/>
                      </a:lnTo>
                      <a:lnTo>
                        <a:pt x="64211" y="0"/>
                      </a:lnTo>
                      <a:lnTo>
                        <a:pt x="95788" y="0"/>
                      </a:lnTo>
                      <a:lnTo>
                        <a:pt x="120000" y="8422"/>
                      </a:lnTo>
                      <a:lnTo>
                        <a:pt x="91577" y="8422"/>
                      </a:lnTo>
                      <a:lnTo>
                        <a:pt x="67366" y="16844"/>
                      </a:lnTo>
                      <a:lnTo>
                        <a:pt x="55788" y="3157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51" name="Google Shape;1551;p57"/>
                <p:cNvSpPr/>
                <p:nvPr/>
              </p:nvSpPr>
              <p:spPr>
                <a:xfrm rot="8201081">
                  <a:off x="256495" y="160690"/>
                  <a:ext cx="14431" cy="12734"/>
                </a:xfrm>
                <a:custGeom>
                  <a:rect b="b" l="l" r="r" t="t"/>
                  <a:pathLst>
                    <a:path extrusionOk="0" h="120000" w="120000">
                      <a:moveTo>
                        <a:pt x="0" y="120000"/>
                      </a:moveTo>
                      <a:lnTo>
                        <a:pt x="28422" y="63155"/>
                      </a:lnTo>
                      <a:lnTo>
                        <a:pt x="28422" y="56844"/>
                      </a:lnTo>
                      <a:lnTo>
                        <a:pt x="64211" y="0"/>
                      </a:lnTo>
                      <a:lnTo>
                        <a:pt x="95788" y="0"/>
                      </a:lnTo>
                      <a:lnTo>
                        <a:pt x="120000" y="8422"/>
                      </a:lnTo>
                      <a:lnTo>
                        <a:pt x="91577" y="8422"/>
                      </a:lnTo>
                      <a:lnTo>
                        <a:pt x="67366" y="16844"/>
                      </a:lnTo>
                      <a:lnTo>
                        <a:pt x="55788" y="3157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52" name="Google Shape;1552;p57"/>
                <p:cNvSpPr/>
                <p:nvPr/>
              </p:nvSpPr>
              <p:spPr>
                <a:xfrm rot="8231818">
                  <a:off x="280352" y="110113"/>
                  <a:ext cx="83004" cy="98723"/>
                </a:xfrm>
                <a:custGeom>
                  <a:rect b="b" l="l" r="r" t="t"/>
                  <a:pathLst>
                    <a:path extrusionOk="0" h="120000" w="120000">
                      <a:moveTo>
                        <a:pt x="82566" y="0"/>
                      </a:moveTo>
                      <a:lnTo>
                        <a:pt x="120000" y="110127"/>
                      </a:lnTo>
                      <a:lnTo>
                        <a:pt x="29172" y="120000"/>
                      </a:lnTo>
                      <a:lnTo>
                        <a:pt x="13211" y="96711"/>
                      </a:lnTo>
                      <a:lnTo>
                        <a:pt x="5505" y="76966"/>
                      </a:lnTo>
                      <a:lnTo>
                        <a:pt x="0" y="51205"/>
                      </a:lnTo>
                      <a:lnTo>
                        <a:pt x="8255" y="2683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53" name="Google Shape;1553;p57"/>
                <p:cNvSpPr/>
                <p:nvPr/>
              </p:nvSpPr>
              <p:spPr>
                <a:xfrm rot="8231818">
                  <a:off x="280352" y="110113"/>
                  <a:ext cx="83004" cy="98723"/>
                </a:xfrm>
                <a:custGeom>
                  <a:rect b="b" l="l" r="r" t="t"/>
                  <a:pathLst>
                    <a:path extrusionOk="0" h="120000" w="120000">
                      <a:moveTo>
                        <a:pt x="82566" y="0"/>
                      </a:moveTo>
                      <a:lnTo>
                        <a:pt x="120000" y="110127"/>
                      </a:lnTo>
                      <a:lnTo>
                        <a:pt x="29172" y="120000"/>
                      </a:lnTo>
                      <a:lnTo>
                        <a:pt x="13211" y="96711"/>
                      </a:lnTo>
                      <a:lnTo>
                        <a:pt x="5505" y="76966"/>
                      </a:lnTo>
                      <a:lnTo>
                        <a:pt x="0" y="51205"/>
                      </a:lnTo>
                      <a:lnTo>
                        <a:pt x="8255" y="2683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54" name="Google Shape;1554;p57"/>
                <p:cNvSpPr/>
                <p:nvPr/>
              </p:nvSpPr>
              <p:spPr>
                <a:xfrm rot="8232398">
                  <a:off x="252598" y="309859"/>
                  <a:ext cx="115697" cy="106150"/>
                </a:xfrm>
                <a:custGeom>
                  <a:rect b="b" l="l" r="r" t="t"/>
                  <a:pathLst>
                    <a:path extrusionOk="0" h="120000" w="120000">
                      <a:moveTo>
                        <a:pt x="96555" y="0"/>
                      </a:moveTo>
                      <a:lnTo>
                        <a:pt x="114072" y="23855"/>
                      </a:lnTo>
                      <a:lnTo>
                        <a:pt x="120000" y="48288"/>
                      </a:lnTo>
                      <a:lnTo>
                        <a:pt x="113544" y="74300"/>
                      </a:lnTo>
                      <a:lnTo>
                        <a:pt x="36355" y="120000"/>
                      </a:lnTo>
                      <a:lnTo>
                        <a:pt x="0" y="1566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55" name="Google Shape;1555;p57"/>
                <p:cNvSpPr/>
                <p:nvPr/>
              </p:nvSpPr>
              <p:spPr>
                <a:xfrm rot="8232398">
                  <a:off x="252598" y="309859"/>
                  <a:ext cx="115697" cy="106150"/>
                </a:xfrm>
                <a:custGeom>
                  <a:rect b="b" l="l" r="r" t="t"/>
                  <a:pathLst>
                    <a:path extrusionOk="0" h="120000" w="120000">
                      <a:moveTo>
                        <a:pt x="96555" y="0"/>
                      </a:moveTo>
                      <a:lnTo>
                        <a:pt x="114072" y="23855"/>
                      </a:lnTo>
                      <a:lnTo>
                        <a:pt x="120000" y="48288"/>
                      </a:lnTo>
                      <a:lnTo>
                        <a:pt x="113544" y="74300"/>
                      </a:lnTo>
                      <a:lnTo>
                        <a:pt x="36355" y="120000"/>
                      </a:lnTo>
                      <a:lnTo>
                        <a:pt x="0" y="1566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56" name="Google Shape;1556;p57"/>
                <p:cNvSpPr/>
                <p:nvPr/>
              </p:nvSpPr>
              <p:spPr>
                <a:xfrm rot="8240238">
                  <a:off x="257630" y="375184"/>
                  <a:ext cx="62418" cy="142879"/>
                </a:xfrm>
                <a:custGeom>
                  <a:rect b="b" l="l" r="r" t="t"/>
                  <a:pathLst>
                    <a:path extrusionOk="0" h="120000" w="120000">
                      <a:moveTo>
                        <a:pt x="64633" y="18861"/>
                      </a:moveTo>
                      <a:lnTo>
                        <a:pt x="49022" y="13638"/>
                      </a:lnTo>
                      <a:lnTo>
                        <a:pt x="57316" y="2772"/>
                      </a:lnTo>
                      <a:lnTo>
                        <a:pt x="94144" y="0"/>
                      </a:lnTo>
                      <a:lnTo>
                        <a:pt x="120000" y="10016"/>
                      </a:lnTo>
                      <a:lnTo>
                        <a:pt x="110733" y="20461"/>
                      </a:lnTo>
                      <a:lnTo>
                        <a:pt x="93172" y="23338"/>
                      </a:lnTo>
                      <a:lnTo>
                        <a:pt x="32438" y="117122"/>
                      </a:lnTo>
                      <a:lnTo>
                        <a:pt x="0" y="120000"/>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57" name="Google Shape;1557;p57"/>
                <p:cNvSpPr/>
                <p:nvPr/>
              </p:nvSpPr>
              <p:spPr>
                <a:xfrm rot="8240238">
                  <a:off x="257630" y="375184"/>
                  <a:ext cx="62418" cy="142879"/>
                </a:xfrm>
                <a:custGeom>
                  <a:rect b="b" l="l" r="r" t="t"/>
                  <a:pathLst>
                    <a:path extrusionOk="0" h="120000" w="120000">
                      <a:moveTo>
                        <a:pt x="64633" y="18861"/>
                      </a:moveTo>
                      <a:lnTo>
                        <a:pt x="49022" y="13638"/>
                      </a:lnTo>
                      <a:lnTo>
                        <a:pt x="57316" y="2772"/>
                      </a:lnTo>
                      <a:lnTo>
                        <a:pt x="94144" y="0"/>
                      </a:lnTo>
                      <a:lnTo>
                        <a:pt x="120000" y="10016"/>
                      </a:lnTo>
                      <a:lnTo>
                        <a:pt x="110733" y="20461"/>
                      </a:lnTo>
                      <a:lnTo>
                        <a:pt x="93172" y="23338"/>
                      </a:lnTo>
                      <a:lnTo>
                        <a:pt x="32438" y="117122"/>
                      </a:lnTo>
                      <a:lnTo>
                        <a:pt x="0"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58" name="Google Shape;1558;p57"/>
                <p:cNvSpPr/>
                <p:nvPr/>
              </p:nvSpPr>
              <p:spPr>
                <a:xfrm rot="8240648">
                  <a:off x="114717" y="194552"/>
                  <a:ext cx="36304" cy="27809"/>
                </a:xfrm>
                <a:custGeom>
                  <a:rect b="b" l="l" r="r" t="t"/>
                  <a:pathLst>
                    <a:path extrusionOk="0" h="120000" w="120000">
                      <a:moveTo>
                        <a:pt x="0" y="0"/>
                      </a:moveTo>
                      <a:lnTo>
                        <a:pt x="28433" y="14794"/>
                      </a:lnTo>
                      <a:lnTo>
                        <a:pt x="80694" y="58083"/>
                      </a:lnTo>
                      <a:lnTo>
                        <a:pt x="120000" y="120000"/>
                      </a:lnTo>
                      <a:lnTo>
                        <a:pt x="28433" y="37261"/>
                      </a:lnTo>
                      <a:lnTo>
                        <a:pt x="1672" y="33422"/>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59" name="Google Shape;1559;p57"/>
                <p:cNvSpPr/>
                <p:nvPr/>
              </p:nvSpPr>
              <p:spPr>
                <a:xfrm rot="8240648">
                  <a:off x="114717" y="194552"/>
                  <a:ext cx="36304" cy="27809"/>
                </a:xfrm>
                <a:custGeom>
                  <a:rect b="b" l="l" r="r" t="t"/>
                  <a:pathLst>
                    <a:path extrusionOk="0" h="120000" w="120000">
                      <a:moveTo>
                        <a:pt x="0" y="0"/>
                      </a:moveTo>
                      <a:lnTo>
                        <a:pt x="28433" y="14794"/>
                      </a:lnTo>
                      <a:lnTo>
                        <a:pt x="80694" y="58083"/>
                      </a:lnTo>
                      <a:lnTo>
                        <a:pt x="120000" y="120000"/>
                      </a:lnTo>
                      <a:lnTo>
                        <a:pt x="28433" y="37261"/>
                      </a:lnTo>
                      <a:lnTo>
                        <a:pt x="1672" y="33422"/>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60" name="Google Shape;1560;p57"/>
                <p:cNvSpPr/>
                <p:nvPr/>
              </p:nvSpPr>
              <p:spPr>
                <a:xfrm rot="8228626">
                  <a:off x="128067" y="211526"/>
                  <a:ext cx="39696" cy="21654"/>
                </a:xfrm>
                <a:custGeom>
                  <a:rect b="b" l="l" r="r" t="t"/>
                  <a:pathLst>
                    <a:path extrusionOk="0" h="120000" w="120000">
                      <a:moveTo>
                        <a:pt x="0" y="79766"/>
                      </a:moveTo>
                      <a:lnTo>
                        <a:pt x="54822" y="0"/>
                      </a:lnTo>
                      <a:lnTo>
                        <a:pt x="88177" y="5644"/>
                      </a:lnTo>
                      <a:lnTo>
                        <a:pt x="120000" y="21177"/>
                      </a:lnTo>
                      <a:lnTo>
                        <a:pt x="54822" y="45177"/>
                      </a:lnTo>
                      <a:lnTo>
                        <a:pt x="1150" y="12000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61" name="Google Shape;1561;p57"/>
                <p:cNvSpPr/>
                <p:nvPr/>
              </p:nvSpPr>
              <p:spPr>
                <a:xfrm rot="8228626">
                  <a:off x="128067" y="211526"/>
                  <a:ext cx="39696" cy="21654"/>
                </a:xfrm>
                <a:custGeom>
                  <a:rect b="b" l="l" r="r" t="t"/>
                  <a:pathLst>
                    <a:path extrusionOk="0" h="120000" w="120000">
                      <a:moveTo>
                        <a:pt x="0" y="79766"/>
                      </a:moveTo>
                      <a:lnTo>
                        <a:pt x="54822" y="0"/>
                      </a:lnTo>
                      <a:lnTo>
                        <a:pt x="88177" y="5644"/>
                      </a:lnTo>
                      <a:lnTo>
                        <a:pt x="120000" y="21177"/>
                      </a:lnTo>
                      <a:lnTo>
                        <a:pt x="54822" y="45177"/>
                      </a:lnTo>
                      <a:lnTo>
                        <a:pt x="1150"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1562" name="Google Shape;1562;p57"/>
                <p:cNvCxnSpPr/>
                <p:nvPr/>
              </p:nvCxnSpPr>
              <p:spPr>
                <a:xfrm flipH="1" rot="10800000">
                  <a:off x="118472" y="97524"/>
                  <a:ext cx="33300" cy="36000"/>
                </a:xfrm>
                <a:prstGeom prst="straightConnector1">
                  <a:avLst/>
                </a:prstGeom>
                <a:noFill/>
                <a:ln cap="flat" cmpd="sng" w="12700">
                  <a:solidFill>
                    <a:srgbClr val="804000"/>
                  </a:solidFill>
                  <a:prstDash val="solid"/>
                  <a:round/>
                  <a:headEnd len="sm" w="sm" type="none"/>
                  <a:tailEnd len="sm" w="sm" type="none"/>
                </a:ln>
              </p:spPr>
            </p:cxnSp>
            <p:cxnSp>
              <p:nvCxnSpPr>
                <p:cNvPr id="1563" name="Google Shape;1563;p57"/>
                <p:cNvCxnSpPr/>
                <p:nvPr/>
              </p:nvCxnSpPr>
              <p:spPr>
                <a:xfrm flipH="1" rot="10800000">
                  <a:off x="97651" y="58463"/>
                  <a:ext cx="49500" cy="42600"/>
                </a:xfrm>
                <a:prstGeom prst="straightConnector1">
                  <a:avLst/>
                </a:prstGeom>
                <a:noFill/>
                <a:ln cap="flat" cmpd="sng" w="12700">
                  <a:solidFill>
                    <a:srgbClr val="804000"/>
                  </a:solidFill>
                  <a:prstDash val="solid"/>
                  <a:round/>
                  <a:headEnd len="sm" w="sm" type="none"/>
                  <a:tailEnd len="sm" w="sm" type="none"/>
                </a:ln>
              </p:spPr>
            </p:cxnSp>
            <p:cxnSp>
              <p:nvCxnSpPr>
                <p:cNvPr id="1564" name="Google Shape;1564;p57"/>
                <p:cNvCxnSpPr/>
                <p:nvPr/>
              </p:nvCxnSpPr>
              <p:spPr>
                <a:xfrm flipH="1" rot="10800000">
                  <a:off x="112014" y="81959"/>
                  <a:ext cx="41100" cy="35400"/>
                </a:xfrm>
                <a:prstGeom prst="straightConnector1">
                  <a:avLst/>
                </a:prstGeom>
                <a:noFill/>
                <a:ln cap="flat" cmpd="sng" w="12700">
                  <a:solidFill>
                    <a:srgbClr val="804000"/>
                  </a:solidFill>
                  <a:prstDash val="solid"/>
                  <a:round/>
                  <a:headEnd len="sm" w="sm" type="none"/>
                  <a:tailEnd len="sm" w="sm" type="none"/>
                </a:ln>
              </p:spPr>
            </p:cxnSp>
            <p:cxnSp>
              <p:nvCxnSpPr>
                <p:cNvPr id="1565" name="Google Shape;1565;p57"/>
                <p:cNvCxnSpPr/>
                <p:nvPr/>
              </p:nvCxnSpPr>
              <p:spPr>
                <a:xfrm flipH="1" rot="10800000">
                  <a:off x="92115" y="49877"/>
                  <a:ext cx="40499" cy="27600"/>
                </a:xfrm>
                <a:prstGeom prst="straightConnector1">
                  <a:avLst/>
                </a:prstGeom>
                <a:noFill/>
                <a:ln cap="flat" cmpd="sng" w="12700">
                  <a:solidFill>
                    <a:srgbClr val="804000"/>
                  </a:solidFill>
                  <a:prstDash val="solid"/>
                  <a:round/>
                  <a:headEnd len="sm" w="sm" type="none"/>
                  <a:tailEnd len="sm" w="sm" type="none"/>
                </a:ln>
              </p:spPr>
            </p:cxnSp>
            <p:cxnSp>
              <p:nvCxnSpPr>
                <p:cNvPr id="1566" name="Google Shape;1566;p57"/>
                <p:cNvCxnSpPr/>
                <p:nvPr/>
              </p:nvCxnSpPr>
              <p:spPr>
                <a:xfrm flipH="1" rot="10800000">
                  <a:off x="124953" y="128449"/>
                  <a:ext cx="32400" cy="20700"/>
                </a:xfrm>
                <a:prstGeom prst="straightConnector1">
                  <a:avLst/>
                </a:prstGeom>
                <a:noFill/>
                <a:ln cap="flat" cmpd="sng" w="12700">
                  <a:solidFill>
                    <a:srgbClr val="804000"/>
                  </a:solidFill>
                  <a:prstDash val="solid"/>
                  <a:round/>
                  <a:headEnd len="sm" w="sm" type="none"/>
                  <a:tailEnd len="sm" w="sm" type="none"/>
                </a:ln>
              </p:spPr>
            </p:cxnSp>
            <p:cxnSp>
              <p:nvCxnSpPr>
                <p:cNvPr id="1567" name="Google Shape;1567;p57"/>
                <p:cNvCxnSpPr/>
                <p:nvPr/>
              </p:nvCxnSpPr>
              <p:spPr>
                <a:xfrm rot="10800000">
                  <a:off x="101710" y="47531"/>
                  <a:ext cx="61200" cy="112200"/>
                </a:xfrm>
                <a:prstGeom prst="straightConnector1">
                  <a:avLst/>
                </a:prstGeom>
                <a:noFill/>
                <a:ln cap="flat" cmpd="sng" w="12700">
                  <a:solidFill>
                    <a:srgbClr val="804000"/>
                  </a:solidFill>
                  <a:prstDash val="solid"/>
                  <a:round/>
                  <a:headEnd len="sm" w="sm" type="none"/>
                  <a:tailEnd len="sm" w="sm" type="none"/>
                </a:ln>
              </p:spPr>
            </p:cxnSp>
            <p:cxnSp>
              <p:nvCxnSpPr>
                <p:cNvPr id="1568" name="Google Shape;1568;p57"/>
                <p:cNvCxnSpPr/>
                <p:nvPr/>
              </p:nvCxnSpPr>
              <p:spPr>
                <a:xfrm rot="10800000">
                  <a:off x="116936" y="48567"/>
                  <a:ext cx="41700" cy="64800"/>
                </a:xfrm>
                <a:prstGeom prst="straightConnector1">
                  <a:avLst/>
                </a:prstGeom>
                <a:noFill/>
                <a:ln cap="flat" cmpd="sng" w="12700">
                  <a:solidFill>
                    <a:srgbClr val="804000"/>
                  </a:solidFill>
                  <a:prstDash val="solid"/>
                  <a:round/>
                  <a:headEnd len="sm" w="sm" type="none"/>
                  <a:tailEnd len="sm" w="sm" type="none"/>
                </a:ln>
              </p:spPr>
            </p:cxnSp>
            <p:cxnSp>
              <p:nvCxnSpPr>
                <p:cNvPr id="1569" name="Google Shape;1569;p57"/>
                <p:cNvCxnSpPr/>
                <p:nvPr/>
              </p:nvCxnSpPr>
              <p:spPr>
                <a:xfrm rot="10800000">
                  <a:off x="99035" y="85647"/>
                  <a:ext cx="55500" cy="81300"/>
                </a:xfrm>
                <a:prstGeom prst="straightConnector1">
                  <a:avLst/>
                </a:prstGeom>
                <a:noFill/>
                <a:ln cap="flat" cmpd="sng" w="12700">
                  <a:solidFill>
                    <a:srgbClr val="804000"/>
                  </a:solidFill>
                  <a:prstDash val="solid"/>
                  <a:round/>
                  <a:headEnd len="sm" w="sm" type="none"/>
                  <a:tailEnd len="sm" w="sm" type="none"/>
                </a:ln>
              </p:spPr>
            </p:cxnSp>
            <p:sp>
              <p:nvSpPr>
                <p:cNvPr id="1570" name="Google Shape;1570;p57"/>
                <p:cNvSpPr/>
                <p:nvPr/>
              </p:nvSpPr>
              <p:spPr>
                <a:xfrm rot="8238544">
                  <a:off x="106128" y="10123"/>
                  <a:ext cx="157954" cy="374919"/>
                </a:xfrm>
                <a:custGeom>
                  <a:rect b="b" l="l" r="r" t="t"/>
                  <a:pathLst>
                    <a:path extrusionOk="0" h="120000" w="120000">
                      <a:moveTo>
                        <a:pt x="120000" y="0"/>
                      </a:moveTo>
                      <a:lnTo>
                        <a:pt x="78422" y="62827"/>
                      </a:lnTo>
                      <a:lnTo>
                        <a:pt x="84983" y="70511"/>
                      </a:lnTo>
                      <a:lnTo>
                        <a:pt x="88261" y="75755"/>
                      </a:lnTo>
                      <a:lnTo>
                        <a:pt x="75822" y="90194"/>
                      </a:lnTo>
                      <a:lnTo>
                        <a:pt x="75144" y="96494"/>
                      </a:lnTo>
                      <a:lnTo>
                        <a:pt x="73311" y="104183"/>
                      </a:lnTo>
                      <a:lnTo>
                        <a:pt x="62700" y="112027"/>
                      </a:lnTo>
                      <a:lnTo>
                        <a:pt x="48811" y="117400"/>
                      </a:lnTo>
                      <a:lnTo>
                        <a:pt x="28455" y="120000"/>
                      </a:lnTo>
                      <a:lnTo>
                        <a:pt x="7622" y="113694"/>
                      </a:lnTo>
                      <a:lnTo>
                        <a:pt x="0" y="106500"/>
                      </a:lnTo>
                      <a:lnTo>
                        <a:pt x="1061" y="98038"/>
                      </a:lnTo>
                      <a:lnTo>
                        <a:pt x="19677" y="88811"/>
                      </a:lnTo>
                      <a:lnTo>
                        <a:pt x="31350" y="80677"/>
                      </a:lnTo>
                      <a:lnTo>
                        <a:pt x="41961" y="71772"/>
                      </a:lnTo>
                      <a:lnTo>
                        <a:pt x="55077" y="68072"/>
                      </a:lnTo>
                      <a:lnTo>
                        <a:pt x="68200" y="63922"/>
                      </a:lnTo>
                      <a:lnTo>
                        <a:pt x="71477" y="67744"/>
                      </a:lnTo>
                      <a:lnTo>
                        <a:pt x="58361" y="70511"/>
                      </a:lnTo>
                      <a:lnTo>
                        <a:pt x="48133" y="74211"/>
                      </a:lnTo>
                      <a:lnTo>
                        <a:pt x="37233" y="82344"/>
                      </a:lnTo>
                      <a:lnTo>
                        <a:pt x="25850" y="90027"/>
                      </a:lnTo>
                      <a:lnTo>
                        <a:pt x="7333" y="99588"/>
                      </a:lnTo>
                      <a:lnTo>
                        <a:pt x="7333" y="105400"/>
                      </a:lnTo>
                      <a:lnTo>
                        <a:pt x="13888" y="111094"/>
                      </a:lnTo>
                      <a:lnTo>
                        <a:pt x="28455" y="116177"/>
                      </a:lnTo>
                      <a:lnTo>
                        <a:pt x="44083" y="114633"/>
                      </a:lnTo>
                      <a:lnTo>
                        <a:pt x="57588" y="110161"/>
                      </a:lnTo>
                      <a:lnTo>
                        <a:pt x="66750" y="102350"/>
                      </a:lnTo>
                      <a:lnTo>
                        <a:pt x="68200" y="95111"/>
                      </a:lnTo>
                      <a:lnTo>
                        <a:pt x="70322" y="88361"/>
                      </a:lnTo>
                      <a:lnTo>
                        <a:pt x="80544" y="76205"/>
                      </a:lnTo>
                      <a:lnTo>
                        <a:pt x="77266" y="71772"/>
                      </a:lnTo>
                      <a:lnTo>
                        <a:pt x="68200" y="60994"/>
                      </a:lnTo>
                      <a:lnTo>
                        <a:pt x="107172" y="1055"/>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71" name="Google Shape;1571;p57"/>
                <p:cNvSpPr/>
                <p:nvPr/>
              </p:nvSpPr>
              <p:spPr>
                <a:xfrm rot="8237071">
                  <a:off x="299879" y="341955"/>
                  <a:ext cx="159650" cy="80037"/>
                </a:xfrm>
                <a:custGeom>
                  <a:rect b="b" l="l" r="r" t="t"/>
                  <a:pathLst>
                    <a:path extrusionOk="0" h="120000" w="120000">
                      <a:moveTo>
                        <a:pt x="44644" y="112772"/>
                      </a:moveTo>
                      <a:lnTo>
                        <a:pt x="34533" y="120000"/>
                      </a:lnTo>
                      <a:lnTo>
                        <a:pt x="0" y="32900"/>
                      </a:lnTo>
                      <a:lnTo>
                        <a:pt x="14783" y="13500"/>
                      </a:lnTo>
                      <a:lnTo>
                        <a:pt x="26994" y="1333"/>
                      </a:lnTo>
                      <a:lnTo>
                        <a:pt x="41400" y="0"/>
                      </a:lnTo>
                      <a:lnTo>
                        <a:pt x="57616" y="4183"/>
                      </a:lnTo>
                      <a:lnTo>
                        <a:pt x="76405" y="10077"/>
                      </a:lnTo>
                      <a:lnTo>
                        <a:pt x="101588" y="23011"/>
                      </a:lnTo>
                      <a:lnTo>
                        <a:pt x="120000" y="34422"/>
                      </a:lnTo>
                      <a:lnTo>
                        <a:pt x="114655" y="81966"/>
                      </a:lnTo>
                      <a:lnTo>
                        <a:pt x="81844" y="84816"/>
                      </a:lnTo>
                      <a:lnTo>
                        <a:pt x="62288" y="8843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72" name="Google Shape;1572;p57"/>
                <p:cNvSpPr/>
                <p:nvPr/>
              </p:nvSpPr>
              <p:spPr>
                <a:xfrm rot="8232156">
                  <a:off x="266769" y="413123"/>
                  <a:ext cx="77273" cy="65810"/>
                </a:xfrm>
                <a:custGeom>
                  <a:rect b="b" l="l" r="r" t="t"/>
                  <a:pathLst>
                    <a:path extrusionOk="0" h="120000" w="120000">
                      <a:moveTo>
                        <a:pt x="0" y="91966"/>
                      </a:moveTo>
                      <a:lnTo>
                        <a:pt x="5922" y="0"/>
                      </a:lnTo>
                      <a:lnTo>
                        <a:pt x="53683" y="21777"/>
                      </a:lnTo>
                      <a:lnTo>
                        <a:pt x="75988" y="12972"/>
                      </a:lnTo>
                      <a:lnTo>
                        <a:pt x="101450" y="15755"/>
                      </a:lnTo>
                      <a:lnTo>
                        <a:pt x="120000" y="41005"/>
                      </a:lnTo>
                      <a:lnTo>
                        <a:pt x="120000" y="91966"/>
                      </a:lnTo>
                      <a:lnTo>
                        <a:pt x="85655" y="120000"/>
                      </a:lnTo>
                      <a:lnTo>
                        <a:pt x="78355" y="99844"/>
                      </a:lnTo>
                      <a:lnTo>
                        <a:pt x="56644" y="99844"/>
                      </a:lnTo>
                      <a:lnTo>
                        <a:pt x="49144" y="112122"/>
                      </a:lnTo>
                      <a:lnTo>
                        <a:pt x="38683" y="9544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73" name="Google Shape;1573;p57"/>
                <p:cNvSpPr/>
                <p:nvPr/>
              </p:nvSpPr>
              <p:spPr>
                <a:xfrm rot="8234369">
                  <a:off x="171932" y="231196"/>
                  <a:ext cx="38000" cy="57111"/>
                </a:xfrm>
                <a:custGeom>
                  <a:rect b="b" l="l" r="r" t="t"/>
                  <a:pathLst>
                    <a:path extrusionOk="0" h="120000" w="120000">
                      <a:moveTo>
                        <a:pt x="4416" y="87733"/>
                      </a:moveTo>
                      <a:lnTo>
                        <a:pt x="0" y="54400"/>
                      </a:lnTo>
                      <a:lnTo>
                        <a:pt x="19666" y="21333"/>
                      </a:lnTo>
                      <a:lnTo>
                        <a:pt x="44144" y="0"/>
                      </a:lnTo>
                      <a:lnTo>
                        <a:pt x="91105" y="3200"/>
                      </a:lnTo>
                      <a:lnTo>
                        <a:pt x="120000" y="34400"/>
                      </a:lnTo>
                      <a:lnTo>
                        <a:pt x="93911" y="100800"/>
                      </a:lnTo>
                      <a:lnTo>
                        <a:pt x="52977" y="1200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74" name="Google Shape;1574;p57"/>
                <p:cNvSpPr/>
                <p:nvPr/>
              </p:nvSpPr>
              <p:spPr>
                <a:xfrm rot="8234369">
                  <a:off x="171932" y="231196"/>
                  <a:ext cx="38000" cy="57111"/>
                </a:xfrm>
                <a:custGeom>
                  <a:rect b="b" l="l" r="r" t="t"/>
                  <a:pathLst>
                    <a:path extrusionOk="0" h="120000" w="120000">
                      <a:moveTo>
                        <a:pt x="4416" y="87733"/>
                      </a:moveTo>
                      <a:lnTo>
                        <a:pt x="0" y="54400"/>
                      </a:lnTo>
                      <a:lnTo>
                        <a:pt x="19666" y="21333"/>
                      </a:lnTo>
                      <a:lnTo>
                        <a:pt x="44144" y="0"/>
                      </a:lnTo>
                      <a:lnTo>
                        <a:pt x="91105" y="3200"/>
                      </a:lnTo>
                      <a:lnTo>
                        <a:pt x="120000" y="34400"/>
                      </a:lnTo>
                      <a:lnTo>
                        <a:pt x="93911" y="100800"/>
                      </a:lnTo>
                      <a:lnTo>
                        <a:pt x="52977"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75" name="Google Shape;1575;p57"/>
                <p:cNvSpPr/>
                <p:nvPr/>
              </p:nvSpPr>
              <p:spPr>
                <a:xfrm rot="8235274">
                  <a:off x="169591" y="227227"/>
                  <a:ext cx="26961" cy="27809"/>
                </a:xfrm>
                <a:custGeom>
                  <a:rect b="b" l="l" r="r" t="t"/>
                  <a:pathLst>
                    <a:path extrusionOk="0" h="120000" w="120000">
                      <a:moveTo>
                        <a:pt x="0" y="109588"/>
                      </a:moveTo>
                      <a:lnTo>
                        <a:pt x="6255" y="37261"/>
                      </a:lnTo>
                      <a:lnTo>
                        <a:pt x="75072" y="0"/>
                      </a:lnTo>
                      <a:lnTo>
                        <a:pt x="120000" y="14244"/>
                      </a:lnTo>
                      <a:lnTo>
                        <a:pt x="113744" y="61916"/>
                      </a:lnTo>
                      <a:lnTo>
                        <a:pt x="61988" y="1200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76" name="Google Shape;1576;p57"/>
                <p:cNvSpPr/>
                <p:nvPr/>
              </p:nvSpPr>
              <p:spPr>
                <a:xfrm rot="8235274">
                  <a:off x="169591" y="227227"/>
                  <a:ext cx="26961" cy="27809"/>
                </a:xfrm>
                <a:custGeom>
                  <a:rect b="b" l="l" r="r" t="t"/>
                  <a:pathLst>
                    <a:path extrusionOk="0" h="120000" w="120000">
                      <a:moveTo>
                        <a:pt x="0" y="109588"/>
                      </a:moveTo>
                      <a:lnTo>
                        <a:pt x="6255" y="37261"/>
                      </a:lnTo>
                      <a:lnTo>
                        <a:pt x="75072" y="0"/>
                      </a:lnTo>
                      <a:lnTo>
                        <a:pt x="120000" y="14244"/>
                      </a:lnTo>
                      <a:lnTo>
                        <a:pt x="113744" y="61916"/>
                      </a:lnTo>
                      <a:lnTo>
                        <a:pt x="61988"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77" name="Google Shape;1577;p57"/>
                <p:cNvSpPr/>
                <p:nvPr/>
              </p:nvSpPr>
              <p:spPr>
                <a:xfrm rot="8239463">
                  <a:off x="217847" y="121845"/>
                  <a:ext cx="57535" cy="77273"/>
                </a:xfrm>
                <a:custGeom>
                  <a:rect b="b" l="l" r="r" t="t"/>
                  <a:pathLst>
                    <a:path extrusionOk="0" h="120000" w="120000">
                      <a:moveTo>
                        <a:pt x="0" y="73027"/>
                      </a:moveTo>
                      <a:lnTo>
                        <a:pt x="3966" y="37300"/>
                      </a:lnTo>
                      <a:lnTo>
                        <a:pt x="38061" y="0"/>
                      </a:lnTo>
                      <a:lnTo>
                        <a:pt x="120000" y="114866"/>
                      </a:lnTo>
                      <a:lnTo>
                        <a:pt x="89072" y="120000"/>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78" name="Google Shape;1578;p57"/>
                <p:cNvSpPr/>
                <p:nvPr/>
              </p:nvSpPr>
              <p:spPr>
                <a:xfrm rot="8238198">
                  <a:off x="240307" y="96767"/>
                  <a:ext cx="153070" cy="319724"/>
                </a:xfrm>
                <a:custGeom>
                  <a:rect b="b" l="l" r="r" t="t"/>
                  <a:pathLst>
                    <a:path extrusionOk="0" h="120000" w="120000">
                      <a:moveTo>
                        <a:pt x="24777" y="2861"/>
                      </a:moveTo>
                      <a:lnTo>
                        <a:pt x="44777" y="0"/>
                      </a:lnTo>
                      <a:lnTo>
                        <a:pt x="61294" y="1622"/>
                      </a:lnTo>
                      <a:lnTo>
                        <a:pt x="73733" y="7577"/>
                      </a:lnTo>
                      <a:lnTo>
                        <a:pt x="82388" y="19261"/>
                      </a:lnTo>
                      <a:lnTo>
                        <a:pt x="90250" y="32611"/>
                      </a:lnTo>
                      <a:lnTo>
                        <a:pt x="98111" y="43577"/>
                      </a:lnTo>
                      <a:lnTo>
                        <a:pt x="112833" y="70083"/>
                      </a:lnTo>
                      <a:lnTo>
                        <a:pt x="116616" y="83766"/>
                      </a:lnTo>
                      <a:lnTo>
                        <a:pt x="120000" y="99116"/>
                      </a:lnTo>
                      <a:lnTo>
                        <a:pt x="112038" y="111705"/>
                      </a:lnTo>
                      <a:lnTo>
                        <a:pt x="92833" y="118761"/>
                      </a:lnTo>
                      <a:lnTo>
                        <a:pt x="74827" y="120000"/>
                      </a:lnTo>
                      <a:lnTo>
                        <a:pt x="56816" y="113133"/>
                      </a:lnTo>
                      <a:lnTo>
                        <a:pt x="44377" y="105933"/>
                      </a:lnTo>
                      <a:lnTo>
                        <a:pt x="31244" y="94205"/>
                      </a:lnTo>
                      <a:lnTo>
                        <a:pt x="18011" y="77283"/>
                      </a:lnTo>
                      <a:lnTo>
                        <a:pt x="5972" y="58022"/>
                      </a:lnTo>
                      <a:lnTo>
                        <a:pt x="0" y="35661"/>
                      </a:lnTo>
                      <a:lnTo>
                        <a:pt x="1888" y="23600"/>
                      </a:lnTo>
                      <a:lnTo>
                        <a:pt x="7561" y="14972"/>
                      </a:lnTo>
                      <a:lnTo>
                        <a:pt x="15822" y="7722"/>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79" name="Google Shape;1579;p57"/>
                <p:cNvSpPr/>
                <p:nvPr/>
              </p:nvSpPr>
              <p:spPr>
                <a:xfrm rot="8232768">
                  <a:off x="241182" y="212345"/>
                  <a:ext cx="137351" cy="115697"/>
                </a:xfrm>
                <a:custGeom>
                  <a:rect b="b" l="l" r="r" t="t"/>
                  <a:pathLst>
                    <a:path extrusionOk="0" h="120000" w="120000">
                      <a:moveTo>
                        <a:pt x="13877" y="22922"/>
                      </a:moveTo>
                      <a:lnTo>
                        <a:pt x="25977" y="11461"/>
                      </a:lnTo>
                      <a:lnTo>
                        <a:pt x="41516" y="4083"/>
                      </a:lnTo>
                      <a:lnTo>
                        <a:pt x="53727" y="1055"/>
                      </a:lnTo>
                      <a:lnTo>
                        <a:pt x="65050" y="0"/>
                      </a:lnTo>
                      <a:lnTo>
                        <a:pt x="76705" y="1583"/>
                      </a:lnTo>
                      <a:lnTo>
                        <a:pt x="92250" y="8561"/>
                      </a:lnTo>
                      <a:lnTo>
                        <a:pt x="102794" y="16994"/>
                      </a:lnTo>
                      <a:lnTo>
                        <a:pt x="108233" y="22000"/>
                      </a:lnTo>
                      <a:lnTo>
                        <a:pt x="112450" y="28450"/>
                      </a:lnTo>
                      <a:lnTo>
                        <a:pt x="117888" y="40833"/>
                      </a:lnTo>
                      <a:lnTo>
                        <a:pt x="119555" y="49788"/>
                      </a:lnTo>
                      <a:lnTo>
                        <a:pt x="120000" y="59277"/>
                      </a:lnTo>
                      <a:lnTo>
                        <a:pt x="118666" y="68233"/>
                      </a:lnTo>
                      <a:lnTo>
                        <a:pt x="115783" y="78244"/>
                      </a:lnTo>
                      <a:lnTo>
                        <a:pt x="109900" y="91150"/>
                      </a:lnTo>
                      <a:lnTo>
                        <a:pt x="101461" y="100638"/>
                      </a:lnTo>
                      <a:lnTo>
                        <a:pt x="92694" y="108011"/>
                      </a:lnTo>
                      <a:lnTo>
                        <a:pt x="82255" y="114072"/>
                      </a:lnTo>
                      <a:lnTo>
                        <a:pt x="73377" y="116972"/>
                      </a:lnTo>
                      <a:lnTo>
                        <a:pt x="66272" y="119472"/>
                      </a:lnTo>
                      <a:lnTo>
                        <a:pt x="55394" y="120000"/>
                      </a:lnTo>
                      <a:lnTo>
                        <a:pt x="46177" y="119077"/>
                      </a:lnTo>
                      <a:lnTo>
                        <a:pt x="36855" y="116577"/>
                      </a:lnTo>
                      <a:lnTo>
                        <a:pt x="30194" y="114994"/>
                      </a:lnTo>
                      <a:lnTo>
                        <a:pt x="22200" y="109066"/>
                      </a:lnTo>
                      <a:lnTo>
                        <a:pt x="15872" y="103533"/>
                      </a:lnTo>
                      <a:lnTo>
                        <a:pt x="8772" y="94183"/>
                      </a:lnTo>
                      <a:lnTo>
                        <a:pt x="2888" y="82722"/>
                      </a:lnTo>
                      <a:lnTo>
                        <a:pt x="0" y="68761"/>
                      </a:lnTo>
                      <a:lnTo>
                        <a:pt x="0" y="54794"/>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80" name="Google Shape;1580;p57"/>
                <p:cNvSpPr/>
                <p:nvPr/>
              </p:nvSpPr>
              <p:spPr>
                <a:xfrm rot="8232768">
                  <a:off x="241182" y="212345"/>
                  <a:ext cx="137351" cy="115697"/>
                </a:xfrm>
                <a:custGeom>
                  <a:rect b="b" l="l" r="r" t="t"/>
                  <a:pathLst>
                    <a:path extrusionOk="0" h="120000" w="120000">
                      <a:moveTo>
                        <a:pt x="13877" y="22922"/>
                      </a:moveTo>
                      <a:lnTo>
                        <a:pt x="25977" y="11461"/>
                      </a:lnTo>
                      <a:lnTo>
                        <a:pt x="41516" y="4083"/>
                      </a:lnTo>
                      <a:lnTo>
                        <a:pt x="53727" y="1055"/>
                      </a:lnTo>
                      <a:lnTo>
                        <a:pt x="65050" y="0"/>
                      </a:lnTo>
                      <a:lnTo>
                        <a:pt x="76705" y="1583"/>
                      </a:lnTo>
                      <a:lnTo>
                        <a:pt x="92250" y="8561"/>
                      </a:lnTo>
                      <a:lnTo>
                        <a:pt x="102794" y="16994"/>
                      </a:lnTo>
                      <a:lnTo>
                        <a:pt x="108233" y="22000"/>
                      </a:lnTo>
                      <a:lnTo>
                        <a:pt x="112450" y="28450"/>
                      </a:lnTo>
                      <a:lnTo>
                        <a:pt x="117888" y="40833"/>
                      </a:lnTo>
                      <a:lnTo>
                        <a:pt x="119555" y="49788"/>
                      </a:lnTo>
                      <a:lnTo>
                        <a:pt x="120000" y="59277"/>
                      </a:lnTo>
                      <a:lnTo>
                        <a:pt x="118666" y="68233"/>
                      </a:lnTo>
                      <a:lnTo>
                        <a:pt x="115783" y="78244"/>
                      </a:lnTo>
                      <a:lnTo>
                        <a:pt x="109900" y="91150"/>
                      </a:lnTo>
                      <a:lnTo>
                        <a:pt x="101461" y="100638"/>
                      </a:lnTo>
                      <a:lnTo>
                        <a:pt x="92694" y="108011"/>
                      </a:lnTo>
                      <a:lnTo>
                        <a:pt x="82255" y="114072"/>
                      </a:lnTo>
                      <a:lnTo>
                        <a:pt x="73377" y="116972"/>
                      </a:lnTo>
                      <a:lnTo>
                        <a:pt x="66272" y="119472"/>
                      </a:lnTo>
                      <a:lnTo>
                        <a:pt x="55394" y="120000"/>
                      </a:lnTo>
                      <a:lnTo>
                        <a:pt x="46177" y="119077"/>
                      </a:lnTo>
                      <a:lnTo>
                        <a:pt x="36855" y="116577"/>
                      </a:lnTo>
                      <a:lnTo>
                        <a:pt x="30194" y="114994"/>
                      </a:lnTo>
                      <a:lnTo>
                        <a:pt x="22200" y="109066"/>
                      </a:lnTo>
                      <a:lnTo>
                        <a:pt x="15872" y="103533"/>
                      </a:lnTo>
                      <a:lnTo>
                        <a:pt x="8772" y="94183"/>
                      </a:lnTo>
                      <a:lnTo>
                        <a:pt x="2888" y="82722"/>
                      </a:lnTo>
                      <a:lnTo>
                        <a:pt x="0" y="68761"/>
                      </a:lnTo>
                      <a:lnTo>
                        <a:pt x="0" y="54794"/>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cxnSp>
            <p:nvCxnSpPr>
              <p:cNvPr id="1581" name="Google Shape;1581;p57"/>
              <p:cNvCxnSpPr/>
              <p:nvPr/>
            </p:nvCxnSpPr>
            <p:spPr>
              <a:xfrm rot="10800000">
                <a:off x="6756558" y="1584210"/>
                <a:ext cx="0" cy="82500"/>
              </a:xfrm>
              <a:prstGeom prst="straightConnector1">
                <a:avLst/>
              </a:prstGeom>
              <a:noFill/>
              <a:ln cap="flat" cmpd="sng" w="25400">
                <a:solidFill>
                  <a:schemeClr val="accent6"/>
                </a:solidFill>
                <a:prstDash val="solid"/>
                <a:round/>
                <a:headEnd len="sm" w="sm" type="none"/>
                <a:tailEnd len="sm" w="sm" type="none"/>
              </a:ln>
            </p:spPr>
          </p:cxnSp>
          <p:sp>
            <p:nvSpPr>
              <p:cNvPr id="1582" name="Google Shape;1582;p57"/>
              <p:cNvSpPr/>
              <p:nvPr/>
            </p:nvSpPr>
            <p:spPr>
              <a:xfrm>
                <a:off x="6550888" y="1064073"/>
                <a:ext cx="411300" cy="164400"/>
              </a:xfrm>
              <a:custGeom>
                <a:rect b="b" l="l" r="r" t="t"/>
                <a:pathLst>
                  <a:path extrusionOk="0" h="120000" w="120000">
                    <a:moveTo>
                      <a:pt x="58383" y="120000"/>
                    </a:moveTo>
                    <a:cubicBezTo>
                      <a:pt x="50638" y="109855"/>
                      <a:pt x="42372" y="100244"/>
                      <a:pt x="33611" y="91216"/>
                    </a:cubicBezTo>
                    <a:cubicBezTo>
                      <a:pt x="23061" y="80333"/>
                      <a:pt x="11827" y="70333"/>
                      <a:pt x="0" y="61277"/>
                    </a:cubicBezTo>
                    <a:lnTo>
                      <a:pt x="38666" y="58205"/>
                    </a:lnTo>
                    <a:lnTo>
                      <a:pt x="37605" y="5616"/>
                    </a:lnTo>
                    <a:lnTo>
                      <a:pt x="80061" y="0"/>
                    </a:lnTo>
                    <a:lnTo>
                      <a:pt x="84050" y="56150"/>
                    </a:lnTo>
                    <a:lnTo>
                      <a:pt x="120000" y="55677"/>
                    </a:lnTo>
                    <a:cubicBezTo>
                      <a:pt x="109727" y="66394"/>
                      <a:pt x="99461" y="77116"/>
                      <a:pt x="89188" y="87838"/>
                    </a:cubicBezTo>
                    <a:cubicBezTo>
                      <a:pt x="78922" y="98561"/>
                      <a:pt x="68650" y="109277"/>
                      <a:pt x="58383" y="120000"/>
                    </a:cubicBezTo>
                    <a:close/>
                  </a:path>
                </a:pathLst>
              </a:custGeom>
              <a:gradFill>
                <a:gsLst>
                  <a:gs pos="0">
                    <a:srgbClr val="C96D20"/>
                  </a:gs>
                  <a:gs pos="80000">
                    <a:srgbClr val="FF9034"/>
                  </a:gs>
                  <a:gs pos="100000">
                    <a:srgbClr val="FF9035"/>
                  </a:gs>
                </a:gsLst>
                <a:lin ang="16200038" scaled="0"/>
              </a:gradFill>
              <a:ln cap="flat" cmpd="sng" w="9525">
                <a:solidFill>
                  <a:srgbClr val="4A7EBB"/>
                </a:solidFill>
                <a:prstDash val="solid"/>
                <a:round/>
                <a:headEnd len="sm" w="sm" type="none"/>
                <a:tailEnd len="sm" w="sm" type="none"/>
              </a:ln>
            </p:spPr>
            <p:txBody>
              <a:bodyPr anchorCtr="0" anchor="t" bIns="33975" lIns="33975" spcFirstLastPara="1" rIns="33975" wrap="square" tIns="33975">
                <a:noAutofit/>
              </a:bodyPr>
              <a:lstStyle/>
              <a:p>
                <a:pPr indent="0" lvl="0" marL="0" marR="0" rtl="0" algn="l">
                  <a:spcBef>
                    <a:spcPts val="0"/>
                  </a:spcBef>
                  <a:spcAft>
                    <a:spcPts val="0"/>
                  </a:spcAft>
                  <a:buNone/>
                </a:pPr>
                <a:r>
                  <a:t/>
                </a:r>
                <a:endParaRPr sz="1300">
                  <a:solidFill>
                    <a:srgbClr val="FFFFFF"/>
                  </a:solidFill>
                  <a:latin typeface="Calibri"/>
                  <a:ea typeface="Calibri"/>
                  <a:cs typeface="Calibri"/>
                  <a:sym typeface="Calibri"/>
                </a:endParaRPr>
              </a:p>
            </p:txBody>
          </p:sp>
          <p:cxnSp>
            <p:nvCxnSpPr>
              <p:cNvPr id="1583" name="Google Shape;1583;p57"/>
              <p:cNvCxnSpPr/>
              <p:nvPr/>
            </p:nvCxnSpPr>
            <p:spPr>
              <a:xfrm rot="10800000">
                <a:off x="6756509" y="1739897"/>
                <a:ext cx="0" cy="82500"/>
              </a:xfrm>
              <a:prstGeom prst="straightConnector1">
                <a:avLst/>
              </a:prstGeom>
              <a:noFill/>
              <a:ln cap="flat" cmpd="sng" w="25400">
                <a:solidFill>
                  <a:schemeClr val="accent6"/>
                </a:solidFill>
                <a:prstDash val="solid"/>
                <a:round/>
                <a:headEnd len="sm" w="sm" type="none"/>
                <a:tailEnd len="sm" w="sm" type="none"/>
              </a:ln>
            </p:spPr>
          </p:cxnSp>
          <p:cxnSp>
            <p:nvCxnSpPr>
              <p:cNvPr id="1584" name="Google Shape;1584;p57"/>
              <p:cNvCxnSpPr/>
              <p:nvPr/>
            </p:nvCxnSpPr>
            <p:spPr>
              <a:xfrm rot="10800000">
                <a:off x="6725056" y="1890249"/>
                <a:ext cx="0" cy="118800"/>
              </a:xfrm>
              <a:prstGeom prst="straightConnector1">
                <a:avLst/>
              </a:prstGeom>
              <a:noFill/>
              <a:ln cap="flat" cmpd="sng" w="25400">
                <a:solidFill>
                  <a:schemeClr val="accent6"/>
                </a:solidFill>
                <a:prstDash val="solid"/>
                <a:round/>
                <a:headEnd len="sm" w="sm" type="none"/>
                <a:tailEnd len="sm" w="sm" type="none"/>
              </a:ln>
            </p:spPr>
          </p:cxnSp>
          <p:grpSp>
            <p:nvGrpSpPr>
              <p:cNvPr id="1585" name="Google Shape;1585;p57"/>
              <p:cNvGrpSpPr/>
              <p:nvPr/>
            </p:nvGrpSpPr>
            <p:grpSpPr>
              <a:xfrm>
                <a:off x="-30" y="22026"/>
                <a:ext cx="9018300" cy="2374070"/>
                <a:chOff x="-30" y="22026"/>
                <a:chExt cx="9018300" cy="2374070"/>
              </a:xfrm>
            </p:grpSpPr>
            <p:cxnSp>
              <p:nvCxnSpPr>
                <p:cNvPr id="1586" name="Google Shape;1586;p57"/>
                <p:cNvCxnSpPr/>
                <p:nvPr/>
              </p:nvCxnSpPr>
              <p:spPr>
                <a:xfrm>
                  <a:off x="4754880" y="831714"/>
                  <a:ext cx="3508800" cy="0"/>
                </a:xfrm>
                <a:prstGeom prst="straightConnector1">
                  <a:avLst/>
                </a:prstGeom>
                <a:noFill/>
                <a:ln cap="flat" cmpd="sng" w="12700">
                  <a:solidFill>
                    <a:srgbClr val="C0C0C0"/>
                  </a:solidFill>
                  <a:prstDash val="dash"/>
                  <a:round/>
                  <a:headEnd len="sm" w="sm" type="none"/>
                  <a:tailEnd len="sm" w="sm" type="none"/>
                </a:ln>
              </p:spPr>
            </p:cxnSp>
            <p:cxnSp>
              <p:nvCxnSpPr>
                <p:cNvPr id="1587" name="Google Shape;1587;p57"/>
                <p:cNvCxnSpPr/>
                <p:nvPr/>
              </p:nvCxnSpPr>
              <p:spPr>
                <a:xfrm rot="10800000">
                  <a:off x="400050" y="837187"/>
                  <a:ext cx="3657600" cy="0"/>
                </a:xfrm>
                <a:prstGeom prst="straightConnector1">
                  <a:avLst/>
                </a:prstGeom>
                <a:noFill/>
                <a:ln cap="flat" cmpd="sng" w="12700">
                  <a:solidFill>
                    <a:srgbClr val="C0C0C0"/>
                  </a:solidFill>
                  <a:prstDash val="dash"/>
                  <a:round/>
                  <a:headEnd len="sm" w="sm" type="none"/>
                  <a:tailEnd len="sm" w="sm" type="none"/>
                </a:ln>
              </p:spPr>
            </p:cxnSp>
            <p:cxnSp>
              <p:nvCxnSpPr>
                <p:cNvPr id="1588" name="Google Shape;1588;p57"/>
                <p:cNvCxnSpPr/>
                <p:nvPr/>
              </p:nvCxnSpPr>
              <p:spPr>
                <a:xfrm rot="10800000">
                  <a:off x="-30" y="2243441"/>
                  <a:ext cx="9018300" cy="0"/>
                </a:xfrm>
                <a:prstGeom prst="straightConnector1">
                  <a:avLst/>
                </a:prstGeom>
                <a:noFill/>
                <a:ln cap="flat" cmpd="sng" w="38100">
                  <a:solidFill>
                    <a:srgbClr val="FFFF00"/>
                  </a:solidFill>
                  <a:prstDash val="solid"/>
                  <a:round/>
                  <a:headEnd len="sm" w="sm" type="none"/>
                  <a:tailEnd len="sm" w="sm" type="none"/>
                </a:ln>
              </p:spPr>
            </p:cxnSp>
            <p:cxnSp>
              <p:nvCxnSpPr>
                <p:cNvPr id="1589" name="Google Shape;1589;p57"/>
                <p:cNvCxnSpPr/>
                <p:nvPr/>
              </p:nvCxnSpPr>
              <p:spPr>
                <a:xfrm rot="10800000">
                  <a:off x="377189" y="22026"/>
                  <a:ext cx="0" cy="2205000"/>
                </a:xfrm>
                <a:prstGeom prst="straightConnector1">
                  <a:avLst/>
                </a:prstGeom>
                <a:noFill/>
                <a:ln cap="flat" cmpd="sng" w="38100">
                  <a:solidFill>
                    <a:srgbClr val="FFFF00"/>
                  </a:solidFill>
                  <a:prstDash val="dash"/>
                  <a:round/>
                  <a:headEnd len="sm" w="sm" type="none"/>
                  <a:tailEnd len="sm" w="sm" type="none"/>
                </a:ln>
              </p:spPr>
            </p:cxnSp>
            <p:grpSp>
              <p:nvGrpSpPr>
                <p:cNvPr id="1590" name="Google Shape;1590;p57"/>
                <p:cNvGrpSpPr/>
                <p:nvPr/>
              </p:nvGrpSpPr>
              <p:grpSpPr>
                <a:xfrm>
                  <a:off x="2230331" y="348068"/>
                  <a:ext cx="472312" cy="221227"/>
                  <a:chOff x="-60" y="-61"/>
                  <a:chExt cx="524791" cy="513409"/>
                </a:xfrm>
              </p:grpSpPr>
              <p:sp>
                <p:nvSpPr>
                  <p:cNvPr id="1591" name="Google Shape;1591;p57"/>
                  <p:cNvSpPr/>
                  <p:nvPr/>
                </p:nvSpPr>
                <p:spPr>
                  <a:xfrm rot="6781530">
                    <a:off x="225667" y="284208"/>
                    <a:ext cx="26077" cy="49870"/>
                  </a:xfrm>
                  <a:custGeom>
                    <a:rect b="b" l="l" r="r" t="t"/>
                    <a:pathLst>
                      <a:path extrusionOk="0" h="120000" w="120000">
                        <a:moveTo>
                          <a:pt x="41766" y="120000"/>
                        </a:moveTo>
                        <a:lnTo>
                          <a:pt x="37644" y="36944"/>
                        </a:lnTo>
                        <a:lnTo>
                          <a:pt x="0" y="33588"/>
                        </a:lnTo>
                        <a:lnTo>
                          <a:pt x="120000" y="0"/>
                        </a:lnTo>
                        <a:lnTo>
                          <a:pt x="120000" y="1029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92" name="Google Shape;1592;p57"/>
                  <p:cNvSpPr/>
                  <p:nvPr/>
                </p:nvSpPr>
                <p:spPr>
                  <a:xfrm rot="6781530">
                    <a:off x="225667" y="284208"/>
                    <a:ext cx="26077" cy="49870"/>
                  </a:xfrm>
                  <a:custGeom>
                    <a:rect b="b" l="l" r="r" t="t"/>
                    <a:pathLst>
                      <a:path extrusionOk="0" h="120000" w="120000">
                        <a:moveTo>
                          <a:pt x="41766" y="120000"/>
                        </a:moveTo>
                        <a:lnTo>
                          <a:pt x="37644" y="36944"/>
                        </a:lnTo>
                        <a:lnTo>
                          <a:pt x="0" y="33588"/>
                        </a:lnTo>
                        <a:lnTo>
                          <a:pt x="120000" y="0"/>
                        </a:lnTo>
                        <a:lnTo>
                          <a:pt x="120000" y="1029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93" name="Google Shape;1593;p57"/>
                  <p:cNvSpPr/>
                  <p:nvPr/>
                </p:nvSpPr>
                <p:spPr>
                  <a:xfrm rot="6775926">
                    <a:off x="358807" y="437859"/>
                    <a:ext cx="59285" cy="56724"/>
                  </a:xfrm>
                  <a:custGeom>
                    <a:rect b="b" l="l" r="r" t="t"/>
                    <a:pathLst>
                      <a:path extrusionOk="0" h="120000" w="120000">
                        <a:moveTo>
                          <a:pt x="32822" y="120000"/>
                        </a:moveTo>
                        <a:lnTo>
                          <a:pt x="11538" y="55155"/>
                        </a:lnTo>
                        <a:lnTo>
                          <a:pt x="0" y="16411"/>
                        </a:lnTo>
                        <a:lnTo>
                          <a:pt x="15383" y="9150"/>
                        </a:lnTo>
                        <a:lnTo>
                          <a:pt x="34872" y="4305"/>
                        </a:lnTo>
                        <a:lnTo>
                          <a:pt x="54100" y="1077"/>
                        </a:lnTo>
                        <a:lnTo>
                          <a:pt x="81283" y="0"/>
                        </a:lnTo>
                        <a:lnTo>
                          <a:pt x="101538" y="5111"/>
                        </a:lnTo>
                        <a:lnTo>
                          <a:pt x="103588" y="6188"/>
                        </a:lnTo>
                        <a:lnTo>
                          <a:pt x="103588" y="7266"/>
                        </a:lnTo>
                        <a:lnTo>
                          <a:pt x="108461" y="9150"/>
                        </a:lnTo>
                        <a:lnTo>
                          <a:pt x="113333" y="15338"/>
                        </a:lnTo>
                        <a:lnTo>
                          <a:pt x="116155" y="18294"/>
                        </a:lnTo>
                        <a:lnTo>
                          <a:pt x="117177" y="20450"/>
                        </a:lnTo>
                        <a:lnTo>
                          <a:pt x="117177" y="21522"/>
                        </a:lnTo>
                        <a:lnTo>
                          <a:pt x="120000" y="31750"/>
                        </a:lnTo>
                        <a:lnTo>
                          <a:pt x="118972" y="34711"/>
                        </a:lnTo>
                        <a:lnTo>
                          <a:pt x="118972" y="40894"/>
                        </a:lnTo>
                        <a:lnTo>
                          <a:pt x="118205" y="46011"/>
                        </a:lnTo>
                        <a:lnTo>
                          <a:pt x="117177" y="46011"/>
                        </a:lnTo>
                        <a:lnTo>
                          <a:pt x="116155" y="50044"/>
                        </a:lnTo>
                        <a:lnTo>
                          <a:pt x="115127" y="50850"/>
                        </a:lnTo>
                        <a:lnTo>
                          <a:pt x="107433" y="65111"/>
                        </a:lnTo>
                        <a:lnTo>
                          <a:pt x="83333" y="90672"/>
                        </a:lnTo>
                        <a:lnTo>
                          <a:pt x="77433" y="93633"/>
                        </a:lnTo>
                        <a:lnTo>
                          <a:pt x="76411" y="94711"/>
                        </a:lnTo>
                        <a:lnTo>
                          <a:pt x="61794" y="104933"/>
                        </a:lnTo>
                        <a:lnTo>
                          <a:pt x="42566" y="115155"/>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94" name="Google Shape;1594;p57"/>
                  <p:cNvSpPr/>
                  <p:nvPr/>
                </p:nvSpPr>
                <p:spPr>
                  <a:xfrm rot="6775926">
                    <a:off x="358807" y="437859"/>
                    <a:ext cx="59285" cy="56724"/>
                  </a:xfrm>
                  <a:custGeom>
                    <a:rect b="b" l="l" r="r" t="t"/>
                    <a:pathLst>
                      <a:path extrusionOk="0" h="120000" w="120000">
                        <a:moveTo>
                          <a:pt x="32822" y="120000"/>
                        </a:moveTo>
                        <a:lnTo>
                          <a:pt x="11538" y="55155"/>
                        </a:lnTo>
                        <a:lnTo>
                          <a:pt x="0" y="16411"/>
                        </a:lnTo>
                        <a:lnTo>
                          <a:pt x="15383" y="9150"/>
                        </a:lnTo>
                        <a:lnTo>
                          <a:pt x="34872" y="4305"/>
                        </a:lnTo>
                        <a:lnTo>
                          <a:pt x="54100" y="1077"/>
                        </a:lnTo>
                        <a:lnTo>
                          <a:pt x="81283" y="0"/>
                        </a:lnTo>
                        <a:lnTo>
                          <a:pt x="101538" y="5111"/>
                        </a:lnTo>
                        <a:lnTo>
                          <a:pt x="103588" y="6188"/>
                        </a:lnTo>
                        <a:lnTo>
                          <a:pt x="103588" y="7266"/>
                        </a:lnTo>
                        <a:lnTo>
                          <a:pt x="108461" y="9150"/>
                        </a:lnTo>
                        <a:lnTo>
                          <a:pt x="113333" y="15338"/>
                        </a:lnTo>
                        <a:lnTo>
                          <a:pt x="116155" y="18294"/>
                        </a:lnTo>
                        <a:lnTo>
                          <a:pt x="117177" y="20450"/>
                        </a:lnTo>
                        <a:lnTo>
                          <a:pt x="117177" y="21522"/>
                        </a:lnTo>
                        <a:lnTo>
                          <a:pt x="120000" y="31750"/>
                        </a:lnTo>
                        <a:lnTo>
                          <a:pt x="118972" y="34711"/>
                        </a:lnTo>
                        <a:lnTo>
                          <a:pt x="118972" y="40894"/>
                        </a:lnTo>
                        <a:lnTo>
                          <a:pt x="118205" y="46011"/>
                        </a:lnTo>
                        <a:lnTo>
                          <a:pt x="117177" y="46011"/>
                        </a:lnTo>
                        <a:lnTo>
                          <a:pt x="116155" y="50044"/>
                        </a:lnTo>
                        <a:lnTo>
                          <a:pt x="115127" y="50850"/>
                        </a:lnTo>
                        <a:lnTo>
                          <a:pt x="107433" y="65111"/>
                        </a:lnTo>
                        <a:lnTo>
                          <a:pt x="83333" y="90672"/>
                        </a:lnTo>
                        <a:lnTo>
                          <a:pt x="77433" y="93633"/>
                        </a:lnTo>
                        <a:lnTo>
                          <a:pt x="76411" y="94711"/>
                        </a:lnTo>
                        <a:lnTo>
                          <a:pt x="61794" y="104933"/>
                        </a:lnTo>
                        <a:lnTo>
                          <a:pt x="42566" y="1151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95" name="Google Shape;1595;p57"/>
                  <p:cNvSpPr/>
                  <p:nvPr/>
                </p:nvSpPr>
                <p:spPr>
                  <a:xfrm rot="6785108">
                    <a:off x="321291" y="3368"/>
                    <a:ext cx="39785" cy="48924"/>
                  </a:xfrm>
                  <a:custGeom>
                    <a:rect b="b" l="l" r="r" t="t"/>
                    <a:pathLst>
                      <a:path extrusionOk="0" h="120000" w="120000">
                        <a:moveTo>
                          <a:pt x="55033" y="0"/>
                        </a:moveTo>
                        <a:lnTo>
                          <a:pt x="95161" y="13988"/>
                        </a:lnTo>
                        <a:lnTo>
                          <a:pt x="118472" y="29533"/>
                        </a:lnTo>
                        <a:lnTo>
                          <a:pt x="120000" y="85805"/>
                        </a:lnTo>
                        <a:lnTo>
                          <a:pt x="77961" y="115338"/>
                        </a:lnTo>
                        <a:lnTo>
                          <a:pt x="25988" y="120000"/>
                        </a:lnTo>
                        <a:lnTo>
                          <a:pt x="0" y="71811"/>
                        </a:lnTo>
                        <a:lnTo>
                          <a:pt x="4205" y="932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96" name="Google Shape;1596;p57"/>
                  <p:cNvSpPr/>
                  <p:nvPr/>
                </p:nvSpPr>
                <p:spPr>
                  <a:xfrm rot="6785108">
                    <a:off x="321291" y="3368"/>
                    <a:ext cx="39785" cy="48924"/>
                  </a:xfrm>
                  <a:custGeom>
                    <a:rect b="b" l="l" r="r" t="t"/>
                    <a:pathLst>
                      <a:path extrusionOk="0" h="120000" w="120000">
                        <a:moveTo>
                          <a:pt x="55033" y="0"/>
                        </a:moveTo>
                        <a:lnTo>
                          <a:pt x="95161" y="13988"/>
                        </a:lnTo>
                        <a:lnTo>
                          <a:pt x="118472" y="29533"/>
                        </a:lnTo>
                        <a:lnTo>
                          <a:pt x="120000" y="85805"/>
                        </a:lnTo>
                        <a:lnTo>
                          <a:pt x="77961" y="115338"/>
                        </a:lnTo>
                        <a:lnTo>
                          <a:pt x="25988" y="120000"/>
                        </a:lnTo>
                        <a:lnTo>
                          <a:pt x="0" y="71811"/>
                        </a:lnTo>
                        <a:lnTo>
                          <a:pt x="4205" y="932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97" name="Google Shape;1597;p57"/>
                  <p:cNvSpPr/>
                  <p:nvPr/>
                </p:nvSpPr>
                <p:spPr>
                  <a:xfrm rot="6778100">
                    <a:off x="276324" y="63229"/>
                    <a:ext cx="117625" cy="66139"/>
                  </a:xfrm>
                  <a:custGeom>
                    <a:rect b="b" l="l" r="r" t="t"/>
                    <a:pathLst>
                      <a:path extrusionOk="0" h="120000" w="120000">
                        <a:moveTo>
                          <a:pt x="115077" y="0"/>
                        </a:moveTo>
                        <a:lnTo>
                          <a:pt x="120000" y="111477"/>
                        </a:lnTo>
                        <a:lnTo>
                          <a:pt x="106783" y="118388"/>
                        </a:lnTo>
                        <a:lnTo>
                          <a:pt x="95505" y="120000"/>
                        </a:lnTo>
                        <a:lnTo>
                          <a:pt x="75422" y="118388"/>
                        </a:lnTo>
                        <a:lnTo>
                          <a:pt x="9327" y="118388"/>
                        </a:lnTo>
                        <a:lnTo>
                          <a:pt x="0" y="93050"/>
                        </a:lnTo>
                        <a:lnTo>
                          <a:pt x="2461" y="71400"/>
                        </a:lnTo>
                        <a:lnTo>
                          <a:pt x="33305" y="52283"/>
                        </a:lnTo>
                        <a:lnTo>
                          <a:pt x="55333" y="33855"/>
                        </a:lnTo>
                        <a:lnTo>
                          <a:pt x="65572" y="26950"/>
                        </a:lnTo>
                        <a:lnTo>
                          <a:pt x="83716" y="12205"/>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98" name="Google Shape;1598;p57"/>
                  <p:cNvSpPr/>
                  <p:nvPr/>
                </p:nvSpPr>
                <p:spPr>
                  <a:xfrm rot="6778617">
                    <a:off x="344602" y="394732"/>
                    <a:ext cx="81463" cy="88317"/>
                  </a:xfrm>
                  <a:custGeom>
                    <a:rect b="b" l="l" r="r" t="t"/>
                    <a:pathLst>
                      <a:path extrusionOk="0" h="120000" w="120000">
                        <a:moveTo>
                          <a:pt x="80561" y="0"/>
                        </a:moveTo>
                        <a:lnTo>
                          <a:pt x="96633" y="2588"/>
                        </a:lnTo>
                        <a:lnTo>
                          <a:pt x="108038" y="11050"/>
                        </a:lnTo>
                        <a:lnTo>
                          <a:pt x="119250" y="26588"/>
                        </a:lnTo>
                        <a:lnTo>
                          <a:pt x="120000" y="41094"/>
                        </a:lnTo>
                        <a:lnTo>
                          <a:pt x="115138" y="52144"/>
                        </a:lnTo>
                        <a:lnTo>
                          <a:pt x="105233" y="62505"/>
                        </a:lnTo>
                        <a:lnTo>
                          <a:pt x="88972" y="74933"/>
                        </a:lnTo>
                        <a:lnTo>
                          <a:pt x="71961" y="85983"/>
                        </a:lnTo>
                        <a:lnTo>
                          <a:pt x="52150" y="99105"/>
                        </a:lnTo>
                        <a:lnTo>
                          <a:pt x="2805" y="120000"/>
                        </a:lnTo>
                        <a:lnTo>
                          <a:pt x="0" y="18822"/>
                        </a:lnTo>
                        <a:lnTo>
                          <a:pt x="44483" y="707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599" name="Google Shape;1599;p57"/>
                  <p:cNvSpPr/>
                  <p:nvPr/>
                </p:nvSpPr>
                <p:spPr>
                  <a:xfrm rot="6778617">
                    <a:off x="344602" y="394732"/>
                    <a:ext cx="81463" cy="88317"/>
                  </a:xfrm>
                  <a:custGeom>
                    <a:rect b="b" l="l" r="r" t="t"/>
                    <a:pathLst>
                      <a:path extrusionOk="0" h="120000" w="120000">
                        <a:moveTo>
                          <a:pt x="80561" y="0"/>
                        </a:moveTo>
                        <a:lnTo>
                          <a:pt x="96633" y="2588"/>
                        </a:lnTo>
                        <a:lnTo>
                          <a:pt x="108038" y="11050"/>
                        </a:lnTo>
                        <a:lnTo>
                          <a:pt x="119250" y="26588"/>
                        </a:lnTo>
                        <a:lnTo>
                          <a:pt x="120000" y="41094"/>
                        </a:lnTo>
                        <a:lnTo>
                          <a:pt x="115138" y="52144"/>
                        </a:lnTo>
                        <a:lnTo>
                          <a:pt x="105233" y="62505"/>
                        </a:lnTo>
                        <a:lnTo>
                          <a:pt x="88972" y="74933"/>
                        </a:lnTo>
                        <a:lnTo>
                          <a:pt x="71961" y="85983"/>
                        </a:lnTo>
                        <a:lnTo>
                          <a:pt x="52150" y="99105"/>
                        </a:lnTo>
                        <a:lnTo>
                          <a:pt x="2805" y="120000"/>
                        </a:lnTo>
                        <a:lnTo>
                          <a:pt x="0" y="18822"/>
                        </a:lnTo>
                        <a:lnTo>
                          <a:pt x="44483" y="707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00" name="Google Shape;1600;p57"/>
                  <p:cNvSpPr/>
                  <p:nvPr/>
                </p:nvSpPr>
                <p:spPr>
                  <a:xfrm rot="6801334">
                    <a:off x="255066" y="205647"/>
                    <a:ext cx="14378" cy="12763"/>
                  </a:xfrm>
                  <a:custGeom>
                    <a:rect b="b" l="l" r="r" t="t"/>
                    <a:pathLst>
                      <a:path extrusionOk="0" h="120000" w="120000">
                        <a:moveTo>
                          <a:pt x="0" y="120000"/>
                        </a:moveTo>
                        <a:lnTo>
                          <a:pt x="28422" y="63155"/>
                        </a:lnTo>
                        <a:lnTo>
                          <a:pt x="28422" y="56844"/>
                        </a:lnTo>
                        <a:lnTo>
                          <a:pt x="64211" y="0"/>
                        </a:lnTo>
                        <a:lnTo>
                          <a:pt x="95788" y="0"/>
                        </a:lnTo>
                        <a:lnTo>
                          <a:pt x="120000" y="8422"/>
                        </a:lnTo>
                        <a:lnTo>
                          <a:pt x="91577" y="8422"/>
                        </a:lnTo>
                        <a:lnTo>
                          <a:pt x="67366" y="16844"/>
                        </a:lnTo>
                        <a:lnTo>
                          <a:pt x="55788" y="3157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01" name="Google Shape;1601;p57"/>
                  <p:cNvSpPr/>
                  <p:nvPr/>
                </p:nvSpPr>
                <p:spPr>
                  <a:xfrm rot="6801334">
                    <a:off x="255066" y="205647"/>
                    <a:ext cx="14378" cy="12763"/>
                  </a:xfrm>
                  <a:custGeom>
                    <a:rect b="b" l="l" r="r" t="t"/>
                    <a:pathLst>
                      <a:path extrusionOk="0" h="120000" w="120000">
                        <a:moveTo>
                          <a:pt x="0" y="120000"/>
                        </a:moveTo>
                        <a:lnTo>
                          <a:pt x="28422" y="63155"/>
                        </a:lnTo>
                        <a:lnTo>
                          <a:pt x="28422" y="56844"/>
                        </a:lnTo>
                        <a:lnTo>
                          <a:pt x="64211" y="0"/>
                        </a:lnTo>
                        <a:lnTo>
                          <a:pt x="95788" y="0"/>
                        </a:lnTo>
                        <a:lnTo>
                          <a:pt x="120000" y="8422"/>
                        </a:lnTo>
                        <a:lnTo>
                          <a:pt x="91577" y="8422"/>
                        </a:lnTo>
                        <a:lnTo>
                          <a:pt x="67366" y="16844"/>
                        </a:lnTo>
                        <a:lnTo>
                          <a:pt x="55788" y="3157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02" name="Google Shape;1602;p57"/>
                  <p:cNvSpPr/>
                  <p:nvPr/>
                </p:nvSpPr>
                <p:spPr>
                  <a:xfrm rot="6777245">
                    <a:off x="270584" y="131953"/>
                    <a:ext cx="83078" cy="98795"/>
                  </a:xfrm>
                  <a:custGeom>
                    <a:rect b="b" l="l" r="r" t="t"/>
                    <a:pathLst>
                      <a:path extrusionOk="0" h="120000" w="120000">
                        <a:moveTo>
                          <a:pt x="82566" y="0"/>
                        </a:moveTo>
                        <a:lnTo>
                          <a:pt x="120000" y="110127"/>
                        </a:lnTo>
                        <a:lnTo>
                          <a:pt x="29172" y="120000"/>
                        </a:lnTo>
                        <a:lnTo>
                          <a:pt x="13211" y="96711"/>
                        </a:lnTo>
                        <a:lnTo>
                          <a:pt x="5505" y="76966"/>
                        </a:lnTo>
                        <a:lnTo>
                          <a:pt x="0" y="51205"/>
                        </a:lnTo>
                        <a:lnTo>
                          <a:pt x="8255" y="2683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03" name="Google Shape;1603;p57"/>
                  <p:cNvSpPr/>
                  <p:nvPr/>
                </p:nvSpPr>
                <p:spPr>
                  <a:xfrm rot="6777245">
                    <a:off x="270584" y="131953"/>
                    <a:ext cx="83078" cy="98795"/>
                  </a:xfrm>
                  <a:custGeom>
                    <a:rect b="b" l="l" r="r" t="t"/>
                    <a:pathLst>
                      <a:path extrusionOk="0" h="120000" w="120000">
                        <a:moveTo>
                          <a:pt x="82566" y="0"/>
                        </a:moveTo>
                        <a:lnTo>
                          <a:pt x="120000" y="110127"/>
                        </a:lnTo>
                        <a:lnTo>
                          <a:pt x="29172" y="120000"/>
                        </a:lnTo>
                        <a:lnTo>
                          <a:pt x="13211" y="96711"/>
                        </a:lnTo>
                        <a:lnTo>
                          <a:pt x="5505" y="76966"/>
                        </a:lnTo>
                        <a:lnTo>
                          <a:pt x="0" y="51205"/>
                        </a:lnTo>
                        <a:lnTo>
                          <a:pt x="8255" y="2683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04" name="Google Shape;1604;p57"/>
                  <p:cNvSpPr/>
                  <p:nvPr/>
                </p:nvSpPr>
                <p:spPr>
                  <a:xfrm rot="6782555">
                    <a:off x="327641" y="318523"/>
                    <a:ext cx="115733" cy="105925"/>
                  </a:xfrm>
                  <a:custGeom>
                    <a:rect b="b" l="l" r="r" t="t"/>
                    <a:pathLst>
                      <a:path extrusionOk="0" h="120000" w="120000">
                        <a:moveTo>
                          <a:pt x="96555" y="0"/>
                        </a:moveTo>
                        <a:lnTo>
                          <a:pt x="114072" y="23855"/>
                        </a:lnTo>
                        <a:lnTo>
                          <a:pt x="120000" y="48288"/>
                        </a:lnTo>
                        <a:lnTo>
                          <a:pt x="113544" y="74300"/>
                        </a:lnTo>
                        <a:lnTo>
                          <a:pt x="36355" y="120000"/>
                        </a:lnTo>
                        <a:lnTo>
                          <a:pt x="0" y="1566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05" name="Google Shape;1605;p57"/>
                  <p:cNvSpPr/>
                  <p:nvPr/>
                </p:nvSpPr>
                <p:spPr>
                  <a:xfrm rot="6782555">
                    <a:off x="327641" y="318523"/>
                    <a:ext cx="115733" cy="105925"/>
                  </a:xfrm>
                  <a:custGeom>
                    <a:rect b="b" l="l" r="r" t="t"/>
                    <a:pathLst>
                      <a:path extrusionOk="0" h="120000" w="120000">
                        <a:moveTo>
                          <a:pt x="96555" y="0"/>
                        </a:moveTo>
                        <a:lnTo>
                          <a:pt x="114072" y="23855"/>
                        </a:lnTo>
                        <a:lnTo>
                          <a:pt x="120000" y="48288"/>
                        </a:lnTo>
                        <a:lnTo>
                          <a:pt x="113544" y="74300"/>
                        </a:lnTo>
                        <a:lnTo>
                          <a:pt x="36355" y="120000"/>
                        </a:lnTo>
                        <a:lnTo>
                          <a:pt x="0" y="1566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06" name="Google Shape;1606;p57"/>
                  <p:cNvSpPr/>
                  <p:nvPr/>
                </p:nvSpPr>
                <p:spPr>
                  <a:xfrm rot="6772420">
                    <a:off x="368994" y="385233"/>
                    <a:ext cx="62515" cy="143033"/>
                  </a:xfrm>
                  <a:custGeom>
                    <a:rect b="b" l="l" r="r" t="t"/>
                    <a:pathLst>
                      <a:path extrusionOk="0" h="120000" w="120000">
                        <a:moveTo>
                          <a:pt x="64633" y="18861"/>
                        </a:moveTo>
                        <a:lnTo>
                          <a:pt x="49022" y="13638"/>
                        </a:lnTo>
                        <a:lnTo>
                          <a:pt x="57316" y="2772"/>
                        </a:lnTo>
                        <a:lnTo>
                          <a:pt x="94144" y="0"/>
                        </a:lnTo>
                        <a:lnTo>
                          <a:pt x="120000" y="10016"/>
                        </a:lnTo>
                        <a:lnTo>
                          <a:pt x="110733" y="20461"/>
                        </a:lnTo>
                        <a:lnTo>
                          <a:pt x="93172" y="23338"/>
                        </a:lnTo>
                        <a:lnTo>
                          <a:pt x="32438" y="117122"/>
                        </a:lnTo>
                        <a:lnTo>
                          <a:pt x="0" y="120000"/>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07" name="Google Shape;1607;p57"/>
                  <p:cNvSpPr/>
                  <p:nvPr/>
                </p:nvSpPr>
                <p:spPr>
                  <a:xfrm rot="6772420">
                    <a:off x="368994" y="385233"/>
                    <a:ext cx="62515" cy="143033"/>
                  </a:xfrm>
                  <a:custGeom>
                    <a:rect b="b" l="l" r="r" t="t"/>
                    <a:pathLst>
                      <a:path extrusionOk="0" h="120000" w="120000">
                        <a:moveTo>
                          <a:pt x="64633" y="18861"/>
                        </a:moveTo>
                        <a:lnTo>
                          <a:pt x="49022" y="13638"/>
                        </a:lnTo>
                        <a:lnTo>
                          <a:pt x="57316" y="2772"/>
                        </a:lnTo>
                        <a:lnTo>
                          <a:pt x="94144" y="0"/>
                        </a:lnTo>
                        <a:lnTo>
                          <a:pt x="120000" y="10016"/>
                        </a:lnTo>
                        <a:lnTo>
                          <a:pt x="110733" y="20461"/>
                        </a:lnTo>
                        <a:lnTo>
                          <a:pt x="93172" y="23338"/>
                        </a:lnTo>
                        <a:lnTo>
                          <a:pt x="32438" y="117122"/>
                        </a:lnTo>
                        <a:lnTo>
                          <a:pt x="0"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08" name="Google Shape;1608;p57"/>
                  <p:cNvSpPr/>
                  <p:nvPr/>
                </p:nvSpPr>
                <p:spPr>
                  <a:xfrm rot="6765901">
                    <a:off x="142014" y="290034"/>
                    <a:ext cx="36438" cy="27692"/>
                  </a:xfrm>
                  <a:custGeom>
                    <a:rect b="b" l="l" r="r" t="t"/>
                    <a:pathLst>
                      <a:path extrusionOk="0" h="120000" w="120000">
                        <a:moveTo>
                          <a:pt x="0" y="0"/>
                        </a:moveTo>
                        <a:lnTo>
                          <a:pt x="28433" y="14794"/>
                        </a:lnTo>
                        <a:lnTo>
                          <a:pt x="80694" y="58083"/>
                        </a:lnTo>
                        <a:lnTo>
                          <a:pt x="120000" y="120000"/>
                        </a:lnTo>
                        <a:lnTo>
                          <a:pt x="28433" y="37261"/>
                        </a:lnTo>
                        <a:lnTo>
                          <a:pt x="1672" y="33422"/>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09" name="Google Shape;1609;p57"/>
                  <p:cNvSpPr/>
                  <p:nvPr/>
                </p:nvSpPr>
                <p:spPr>
                  <a:xfrm rot="6765901">
                    <a:off x="142014" y="290034"/>
                    <a:ext cx="36438" cy="27692"/>
                  </a:xfrm>
                  <a:custGeom>
                    <a:rect b="b" l="l" r="r" t="t"/>
                    <a:pathLst>
                      <a:path extrusionOk="0" h="120000" w="120000">
                        <a:moveTo>
                          <a:pt x="0" y="0"/>
                        </a:moveTo>
                        <a:lnTo>
                          <a:pt x="28433" y="14794"/>
                        </a:lnTo>
                        <a:lnTo>
                          <a:pt x="80694" y="58083"/>
                        </a:lnTo>
                        <a:lnTo>
                          <a:pt x="120000" y="120000"/>
                        </a:lnTo>
                        <a:lnTo>
                          <a:pt x="28433" y="37261"/>
                        </a:lnTo>
                        <a:lnTo>
                          <a:pt x="1672" y="33422"/>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10" name="Google Shape;1610;p57"/>
                  <p:cNvSpPr/>
                  <p:nvPr/>
                </p:nvSpPr>
                <p:spPr>
                  <a:xfrm rot="6785108">
                    <a:off x="159631" y="299527"/>
                    <a:ext cx="39785" cy="21508"/>
                  </a:xfrm>
                  <a:custGeom>
                    <a:rect b="b" l="l" r="r" t="t"/>
                    <a:pathLst>
                      <a:path extrusionOk="0" h="120000" w="120000">
                        <a:moveTo>
                          <a:pt x="0" y="79766"/>
                        </a:moveTo>
                        <a:lnTo>
                          <a:pt x="54822" y="0"/>
                        </a:lnTo>
                        <a:lnTo>
                          <a:pt x="88177" y="5644"/>
                        </a:lnTo>
                        <a:lnTo>
                          <a:pt x="120000" y="21177"/>
                        </a:lnTo>
                        <a:lnTo>
                          <a:pt x="54822" y="45177"/>
                        </a:lnTo>
                        <a:lnTo>
                          <a:pt x="1150" y="12000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11" name="Google Shape;1611;p57"/>
                  <p:cNvSpPr/>
                  <p:nvPr/>
                </p:nvSpPr>
                <p:spPr>
                  <a:xfrm rot="6785108">
                    <a:off x="159631" y="299527"/>
                    <a:ext cx="39785" cy="21508"/>
                  </a:xfrm>
                  <a:custGeom>
                    <a:rect b="b" l="l" r="r" t="t"/>
                    <a:pathLst>
                      <a:path extrusionOk="0" h="120000" w="120000">
                        <a:moveTo>
                          <a:pt x="0" y="79766"/>
                        </a:moveTo>
                        <a:lnTo>
                          <a:pt x="54822" y="0"/>
                        </a:lnTo>
                        <a:lnTo>
                          <a:pt x="88177" y="5644"/>
                        </a:lnTo>
                        <a:lnTo>
                          <a:pt x="120000" y="21177"/>
                        </a:lnTo>
                        <a:lnTo>
                          <a:pt x="54822" y="45177"/>
                        </a:lnTo>
                        <a:lnTo>
                          <a:pt x="1150"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1612" name="Google Shape;1612;p57"/>
                  <p:cNvCxnSpPr/>
                  <p:nvPr/>
                </p:nvCxnSpPr>
                <p:spPr>
                  <a:xfrm flipH="1" rot="10800000">
                    <a:off x="116158" y="194908"/>
                    <a:ext cx="15600" cy="46500"/>
                  </a:xfrm>
                  <a:prstGeom prst="straightConnector1">
                    <a:avLst/>
                  </a:prstGeom>
                  <a:noFill/>
                  <a:ln cap="flat" cmpd="sng" w="12700">
                    <a:solidFill>
                      <a:srgbClr val="804000"/>
                    </a:solidFill>
                    <a:prstDash val="solid"/>
                    <a:round/>
                    <a:headEnd len="sm" w="sm" type="none"/>
                    <a:tailEnd len="sm" w="sm" type="none"/>
                  </a:ln>
                </p:spPr>
              </p:cxnSp>
              <p:cxnSp>
                <p:nvCxnSpPr>
                  <p:cNvPr id="1613" name="Google Shape;1613;p57"/>
                  <p:cNvCxnSpPr/>
                  <p:nvPr/>
                </p:nvCxnSpPr>
                <p:spPr>
                  <a:xfrm flipH="1" rot="10800000">
                    <a:off x="83824" y="161291"/>
                    <a:ext cx="27600" cy="59100"/>
                  </a:xfrm>
                  <a:prstGeom prst="straightConnector1">
                    <a:avLst/>
                  </a:prstGeom>
                  <a:noFill/>
                  <a:ln cap="flat" cmpd="sng" w="12700">
                    <a:solidFill>
                      <a:srgbClr val="804000"/>
                    </a:solidFill>
                    <a:prstDash val="solid"/>
                    <a:round/>
                    <a:headEnd len="sm" w="sm" type="none"/>
                    <a:tailEnd len="sm" w="sm" type="none"/>
                  </a:ln>
                </p:spPr>
              </p:cxnSp>
              <p:cxnSp>
                <p:nvCxnSpPr>
                  <p:cNvPr id="1614" name="Google Shape;1614;p57"/>
                  <p:cNvCxnSpPr/>
                  <p:nvPr/>
                </p:nvCxnSpPr>
                <p:spPr>
                  <a:xfrm flipH="1" rot="10800000">
                    <a:off x="103620" y="180134"/>
                    <a:ext cx="22800" cy="49200"/>
                  </a:xfrm>
                  <a:prstGeom prst="straightConnector1">
                    <a:avLst/>
                  </a:prstGeom>
                  <a:noFill/>
                  <a:ln cap="flat" cmpd="sng" w="12700">
                    <a:solidFill>
                      <a:srgbClr val="804000"/>
                    </a:solidFill>
                    <a:prstDash val="solid"/>
                    <a:round/>
                    <a:headEnd len="sm" w="sm" type="none"/>
                    <a:tailEnd len="sm" w="sm" type="none"/>
                  </a:ln>
                </p:spPr>
              </p:cxnSp>
              <p:cxnSp>
                <p:nvCxnSpPr>
                  <p:cNvPr id="1615" name="Google Shape;1615;p57"/>
                  <p:cNvCxnSpPr/>
                  <p:nvPr/>
                </p:nvCxnSpPr>
                <p:spPr>
                  <a:xfrm flipH="1" rot="10800000">
                    <a:off x="69071" y="159472"/>
                    <a:ext cx="25500" cy="41700"/>
                  </a:xfrm>
                  <a:prstGeom prst="straightConnector1">
                    <a:avLst/>
                  </a:prstGeom>
                  <a:noFill/>
                  <a:ln cap="flat" cmpd="sng" w="12700">
                    <a:solidFill>
                      <a:srgbClr val="804000"/>
                    </a:solidFill>
                    <a:prstDash val="solid"/>
                    <a:round/>
                    <a:headEnd len="sm" w="sm" type="none"/>
                    <a:tailEnd len="sm" w="sm" type="none"/>
                  </a:ln>
                </p:spPr>
              </p:cxnSp>
              <p:cxnSp>
                <p:nvCxnSpPr>
                  <p:cNvPr id="1616" name="Google Shape;1616;p57"/>
                  <p:cNvCxnSpPr/>
                  <p:nvPr/>
                </p:nvCxnSpPr>
                <p:spPr>
                  <a:xfrm flipH="1" rot="10800000">
                    <a:off x="128495" y="220582"/>
                    <a:ext cx="21000" cy="32400"/>
                  </a:xfrm>
                  <a:prstGeom prst="straightConnector1">
                    <a:avLst/>
                  </a:prstGeom>
                  <a:noFill/>
                  <a:ln cap="flat" cmpd="sng" w="12700">
                    <a:solidFill>
                      <a:srgbClr val="804000"/>
                    </a:solidFill>
                    <a:prstDash val="solid"/>
                    <a:round/>
                    <a:headEnd len="sm" w="sm" type="none"/>
                    <a:tailEnd len="sm" w="sm" type="none"/>
                  </a:ln>
                </p:spPr>
              </p:cxnSp>
              <p:cxnSp>
                <p:nvCxnSpPr>
                  <p:cNvPr id="1617" name="Google Shape;1617;p57"/>
                  <p:cNvCxnSpPr/>
                  <p:nvPr/>
                </p:nvCxnSpPr>
                <p:spPr>
                  <a:xfrm rot="10800000">
                    <a:off x="65744" y="169906"/>
                    <a:ext cx="101700" cy="77100"/>
                  </a:xfrm>
                  <a:prstGeom prst="straightConnector1">
                    <a:avLst/>
                  </a:prstGeom>
                  <a:noFill/>
                  <a:ln cap="flat" cmpd="sng" w="12700">
                    <a:solidFill>
                      <a:srgbClr val="804000"/>
                    </a:solidFill>
                    <a:prstDash val="solid"/>
                    <a:round/>
                    <a:headEnd len="sm" w="sm" type="none"/>
                    <a:tailEnd len="sm" w="sm" type="none"/>
                  </a:ln>
                </p:spPr>
              </p:cxnSp>
              <p:cxnSp>
                <p:nvCxnSpPr>
                  <p:cNvPr id="1618" name="Google Shape;1618;p57"/>
                  <p:cNvCxnSpPr/>
                  <p:nvPr/>
                </p:nvCxnSpPr>
                <p:spPr>
                  <a:xfrm rot="10800000">
                    <a:off x="79970" y="164509"/>
                    <a:ext cx="64500" cy="42000"/>
                  </a:xfrm>
                  <a:prstGeom prst="straightConnector1">
                    <a:avLst/>
                  </a:prstGeom>
                  <a:noFill/>
                  <a:ln cap="flat" cmpd="sng" w="12700">
                    <a:solidFill>
                      <a:srgbClr val="804000"/>
                    </a:solidFill>
                    <a:prstDash val="solid"/>
                    <a:round/>
                    <a:headEnd len="sm" w="sm" type="none"/>
                    <a:tailEnd len="sm" w="sm" type="none"/>
                  </a:ln>
                </p:spPr>
              </p:cxnSp>
              <p:cxnSp>
                <p:nvCxnSpPr>
                  <p:cNvPr id="1619" name="Google Shape;1619;p57"/>
                  <p:cNvCxnSpPr/>
                  <p:nvPr/>
                </p:nvCxnSpPr>
                <p:spPr>
                  <a:xfrm rot="10800000">
                    <a:off x="78481" y="205731"/>
                    <a:ext cx="84300" cy="51300"/>
                  </a:xfrm>
                  <a:prstGeom prst="straightConnector1">
                    <a:avLst/>
                  </a:prstGeom>
                  <a:noFill/>
                  <a:ln cap="flat" cmpd="sng" w="12700">
                    <a:solidFill>
                      <a:srgbClr val="804000"/>
                    </a:solidFill>
                    <a:prstDash val="solid"/>
                    <a:round/>
                    <a:headEnd len="sm" w="sm" type="none"/>
                    <a:tailEnd len="sm" w="sm" type="none"/>
                  </a:ln>
                </p:spPr>
              </p:cxnSp>
              <p:sp>
                <p:nvSpPr>
                  <p:cNvPr id="1620" name="Google Shape;1620;p57"/>
                  <p:cNvSpPr/>
                  <p:nvPr/>
                </p:nvSpPr>
                <p:spPr>
                  <a:xfrm rot="6780779">
                    <a:off x="124275" y="84993"/>
                    <a:ext cx="158080" cy="374777"/>
                  </a:xfrm>
                  <a:custGeom>
                    <a:rect b="b" l="l" r="r" t="t"/>
                    <a:pathLst>
                      <a:path extrusionOk="0" h="120000" w="120000">
                        <a:moveTo>
                          <a:pt x="120000" y="0"/>
                        </a:moveTo>
                        <a:lnTo>
                          <a:pt x="78422" y="62827"/>
                        </a:lnTo>
                        <a:lnTo>
                          <a:pt x="84983" y="70511"/>
                        </a:lnTo>
                        <a:lnTo>
                          <a:pt x="88261" y="75755"/>
                        </a:lnTo>
                        <a:lnTo>
                          <a:pt x="75822" y="90194"/>
                        </a:lnTo>
                        <a:lnTo>
                          <a:pt x="75144" y="96494"/>
                        </a:lnTo>
                        <a:lnTo>
                          <a:pt x="73311" y="104183"/>
                        </a:lnTo>
                        <a:lnTo>
                          <a:pt x="62700" y="112027"/>
                        </a:lnTo>
                        <a:lnTo>
                          <a:pt x="48811" y="117400"/>
                        </a:lnTo>
                        <a:lnTo>
                          <a:pt x="28455" y="120000"/>
                        </a:lnTo>
                        <a:lnTo>
                          <a:pt x="7622" y="113694"/>
                        </a:lnTo>
                        <a:lnTo>
                          <a:pt x="0" y="106500"/>
                        </a:lnTo>
                        <a:lnTo>
                          <a:pt x="1061" y="98038"/>
                        </a:lnTo>
                        <a:lnTo>
                          <a:pt x="19677" y="88811"/>
                        </a:lnTo>
                        <a:lnTo>
                          <a:pt x="31350" y="80677"/>
                        </a:lnTo>
                        <a:lnTo>
                          <a:pt x="41961" y="71772"/>
                        </a:lnTo>
                        <a:lnTo>
                          <a:pt x="55077" y="68072"/>
                        </a:lnTo>
                        <a:lnTo>
                          <a:pt x="68200" y="63922"/>
                        </a:lnTo>
                        <a:lnTo>
                          <a:pt x="71477" y="67744"/>
                        </a:lnTo>
                        <a:lnTo>
                          <a:pt x="58361" y="70511"/>
                        </a:lnTo>
                        <a:lnTo>
                          <a:pt x="48133" y="74211"/>
                        </a:lnTo>
                        <a:lnTo>
                          <a:pt x="37233" y="82344"/>
                        </a:lnTo>
                        <a:lnTo>
                          <a:pt x="25850" y="90027"/>
                        </a:lnTo>
                        <a:lnTo>
                          <a:pt x="7333" y="99588"/>
                        </a:lnTo>
                        <a:lnTo>
                          <a:pt x="7333" y="105400"/>
                        </a:lnTo>
                        <a:lnTo>
                          <a:pt x="13888" y="111094"/>
                        </a:lnTo>
                        <a:lnTo>
                          <a:pt x="28455" y="116177"/>
                        </a:lnTo>
                        <a:lnTo>
                          <a:pt x="44083" y="114633"/>
                        </a:lnTo>
                        <a:lnTo>
                          <a:pt x="57588" y="110161"/>
                        </a:lnTo>
                        <a:lnTo>
                          <a:pt x="66750" y="102350"/>
                        </a:lnTo>
                        <a:lnTo>
                          <a:pt x="68200" y="95111"/>
                        </a:lnTo>
                        <a:lnTo>
                          <a:pt x="70322" y="88361"/>
                        </a:lnTo>
                        <a:lnTo>
                          <a:pt x="80544" y="76205"/>
                        </a:lnTo>
                        <a:lnTo>
                          <a:pt x="77266" y="71772"/>
                        </a:lnTo>
                        <a:lnTo>
                          <a:pt x="68200" y="60994"/>
                        </a:lnTo>
                        <a:lnTo>
                          <a:pt x="107172" y="1055"/>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21" name="Google Shape;1621;p57"/>
                  <p:cNvSpPr/>
                  <p:nvPr/>
                </p:nvSpPr>
                <p:spPr>
                  <a:xfrm rot="6780044">
                    <a:off x="376552" y="320317"/>
                    <a:ext cx="159695" cy="80124"/>
                  </a:xfrm>
                  <a:custGeom>
                    <a:rect b="b" l="l" r="r" t="t"/>
                    <a:pathLst>
                      <a:path extrusionOk="0" h="120000" w="120000">
                        <a:moveTo>
                          <a:pt x="44644" y="112772"/>
                        </a:moveTo>
                        <a:lnTo>
                          <a:pt x="34533" y="120000"/>
                        </a:lnTo>
                        <a:lnTo>
                          <a:pt x="0" y="32900"/>
                        </a:lnTo>
                        <a:lnTo>
                          <a:pt x="14783" y="13500"/>
                        </a:lnTo>
                        <a:lnTo>
                          <a:pt x="26994" y="1333"/>
                        </a:lnTo>
                        <a:lnTo>
                          <a:pt x="41400" y="0"/>
                        </a:lnTo>
                        <a:lnTo>
                          <a:pt x="57616" y="4183"/>
                        </a:lnTo>
                        <a:lnTo>
                          <a:pt x="76405" y="10077"/>
                        </a:lnTo>
                        <a:lnTo>
                          <a:pt x="101588" y="23011"/>
                        </a:lnTo>
                        <a:lnTo>
                          <a:pt x="120000" y="34422"/>
                        </a:lnTo>
                        <a:lnTo>
                          <a:pt x="114655" y="81966"/>
                        </a:lnTo>
                        <a:lnTo>
                          <a:pt x="81844" y="84816"/>
                        </a:lnTo>
                        <a:lnTo>
                          <a:pt x="62288" y="8843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22" name="Google Shape;1622;p57"/>
                  <p:cNvSpPr/>
                  <p:nvPr/>
                </p:nvSpPr>
                <p:spPr>
                  <a:xfrm rot="6772612">
                    <a:off x="376590" y="416240"/>
                    <a:ext cx="77170" cy="65863"/>
                  </a:xfrm>
                  <a:custGeom>
                    <a:rect b="b" l="l" r="r" t="t"/>
                    <a:pathLst>
                      <a:path extrusionOk="0" h="120000" w="120000">
                        <a:moveTo>
                          <a:pt x="0" y="91966"/>
                        </a:moveTo>
                        <a:lnTo>
                          <a:pt x="5922" y="0"/>
                        </a:lnTo>
                        <a:lnTo>
                          <a:pt x="53683" y="21777"/>
                        </a:lnTo>
                        <a:lnTo>
                          <a:pt x="75988" y="12972"/>
                        </a:lnTo>
                        <a:lnTo>
                          <a:pt x="101450" y="15755"/>
                        </a:lnTo>
                        <a:lnTo>
                          <a:pt x="120000" y="41005"/>
                        </a:lnTo>
                        <a:lnTo>
                          <a:pt x="120000" y="91966"/>
                        </a:lnTo>
                        <a:lnTo>
                          <a:pt x="85655" y="120000"/>
                        </a:lnTo>
                        <a:lnTo>
                          <a:pt x="78355" y="99844"/>
                        </a:lnTo>
                        <a:lnTo>
                          <a:pt x="56644" y="99844"/>
                        </a:lnTo>
                        <a:lnTo>
                          <a:pt x="49144" y="112122"/>
                        </a:lnTo>
                        <a:lnTo>
                          <a:pt x="38683" y="9544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23" name="Google Shape;1623;p57"/>
                  <p:cNvSpPr/>
                  <p:nvPr/>
                </p:nvSpPr>
                <p:spPr>
                  <a:xfrm rot="6763446">
                    <a:off x="215200" y="298263"/>
                    <a:ext cx="38053" cy="57000"/>
                  </a:xfrm>
                  <a:custGeom>
                    <a:rect b="b" l="l" r="r" t="t"/>
                    <a:pathLst>
                      <a:path extrusionOk="0" h="120000" w="120000">
                        <a:moveTo>
                          <a:pt x="4416" y="87733"/>
                        </a:moveTo>
                        <a:lnTo>
                          <a:pt x="0" y="54400"/>
                        </a:lnTo>
                        <a:lnTo>
                          <a:pt x="19666" y="21333"/>
                        </a:lnTo>
                        <a:lnTo>
                          <a:pt x="44144" y="0"/>
                        </a:lnTo>
                        <a:lnTo>
                          <a:pt x="91105" y="3200"/>
                        </a:lnTo>
                        <a:lnTo>
                          <a:pt x="120000" y="34400"/>
                        </a:lnTo>
                        <a:lnTo>
                          <a:pt x="93911" y="100800"/>
                        </a:lnTo>
                        <a:lnTo>
                          <a:pt x="52977" y="1200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24" name="Google Shape;1624;p57"/>
                  <p:cNvSpPr/>
                  <p:nvPr/>
                </p:nvSpPr>
                <p:spPr>
                  <a:xfrm rot="6763446">
                    <a:off x="215200" y="298263"/>
                    <a:ext cx="38053" cy="57000"/>
                  </a:xfrm>
                  <a:custGeom>
                    <a:rect b="b" l="l" r="r" t="t"/>
                    <a:pathLst>
                      <a:path extrusionOk="0" h="120000" w="120000">
                        <a:moveTo>
                          <a:pt x="4416" y="87733"/>
                        </a:moveTo>
                        <a:lnTo>
                          <a:pt x="0" y="54400"/>
                        </a:lnTo>
                        <a:lnTo>
                          <a:pt x="19666" y="21333"/>
                        </a:lnTo>
                        <a:lnTo>
                          <a:pt x="44144" y="0"/>
                        </a:lnTo>
                        <a:lnTo>
                          <a:pt x="91105" y="3200"/>
                        </a:lnTo>
                        <a:lnTo>
                          <a:pt x="120000" y="34400"/>
                        </a:lnTo>
                        <a:lnTo>
                          <a:pt x="93911" y="100800"/>
                        </a:lnTo>
                        <a:lnTo>
                          <a:pt x="52977"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25" name="Google Shape;1625;p57"/>
                  <p:cNvSpPr/>
                  <p:nvPr/>
                </p:nvSpPr>
                <p:spPr>
                  <a:xfrm rot="6786852">
                    <a:off x="206012" y="298947"/>
                    <a:ext cx="26747" cy="27692"/>
                  </a:xfrm>
                  <a:custGeom>
                    <a:rect b="b" l="l" r="r" t="t"/>
                    <a:pathLst>
                      <a:path extrusionOk="0" h="120000" w="120000">
                        <a:moveTo>
                          <a:pt x="0" y="109588"/>
                        </a:moveTo>
                        <a:lnTo>
                          <a:pt x="6255" y="37261"/>
                        </a:lnTo>
                        <a:lnTo>
                          <a:pt x="75072" y="0"/>
                        </a:lnTo>
                        <a:lnTo>
                          <a:pt x="120000" y="14244"/>
                        </a:lnTo>
                        <a:lnTo>
                          <a:pt x="113744" y="61916"/>
                        </a:lnTo>
                        <a:lnTo>
                          <a:pt x="61988" y="1200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26" name="Google Shape;1626;p57"/>
                  <p:cNvSpPr/>
                  <p:nvPr/>
                </p:nvSpPr>
                <p:spPr>
                  <a:xfrm rot="6786852">
                    <a:off x="206012" y="298947"/>
                    <a:ext cx="26747" cy="27692"/>
                  </a:xfrm>
                  <a:custGeom>
                    <a:rect b="b" l="l" r="r" t="t"/>
                    <a:pathLst>
                      <a:path extrusionOk="0" h="120000" w="120000">
                        <a:moveTo>
                          <a:pt x="0" y="109588"/>
                        </a:moveTo>
                        <a:lnTo>
                          <a:pt x="6255" y="37261"/>
                        </a:lnTo>
                        <a:lnTo>
                          <a:pt x="75072" y="0"/>
                        </a:lnTo>
                        <a:lnTo>
                          <a:pt x="120000" y="14244"/>
                        </a:lnTo>
                        <a:lnTo>
                          <a:pt x="113744" y="61916"/>
                        </a:lnTo>
                        <a:lnTo>
                          <a:pt x="61988"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27" name="Google Shape;1627;p57"/>
                  <p:cNvSpPr/>
                  <p:nvPr/>
                </p:nvSpPr>
                <p:spPr>
                  <a:xfrm rot="6777826">
                    <a:off x="215249" y="174769"/>
                    <a:ext cx="57670" cy="77170"/>
                  </a:xfrm>
                  <a:custGeom>
                    <a:rect b="b" l="l" r="r" t="t"/>
                    <a:pathLst>
                      <a:path extrusionOk="0" h="120000" w="120000">
                        <a:moveTo>
                          <a:pt x="0" y="73027"/>
                        </a:moveTo>
                        <a:lnTo>
                          <a:pt x="3966" y="37300"/>
                        </a:lnTo>
                        <a:lnTo>
                          <a:pt x="38061" y="0"/>
                        </a:lnTo>
                        <a:lnTo>
                          <a:pt x="120000" y="114866"/>
                        </a:lnTo>
                        <a:lnTo>
                          <a:pt x="89072" y="120000"/>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28" name="Google Shape;1628;p57"/>
                  <p:cNvSpPr/>
                  <p:nvPr/>
                </p:nvSpPr>
                <p:spPr>
                  <a:xfrm rot="6776880">
                    <a:off x="271138" y="112206"/>
                    <a:ext cx="153117" cy="319667"/>
                  </a:xfrm>
                  <a:custGeom>
                    <a:rect b="b" l="l" r="r" t="t"/>
                    <a:pathLst>
                      <a:path extrusionOk="0" h="120000" w="120000">
                        <a:moveTo>
                          <a:pt x="24777" y="2861"/>
                        </a:moveTo>
                        <a:lnTo>
                          <a:pt x="44777" y="0"/>
                        </a:lnTo>
                        <a:lnTo>
                          <a:pt x="61294" y="1622"/>
                        </a:lnTo>
                        <a:lnTo>
                          <a:pt x="73733" y="7577"/>
                        </a:lnTo>
                        <a:lnTo>
                          <a:pt x="82388" y="19261"/>
                        </a:lnTo>
                        <a:lnTo>
                          <a:pt x="90250" y="32611"/>
                        </a:lnTo>
                        <a:lnTo>
                          <a:pt x="98111" y="43577"/>
                        </a:lnTo>
                        <a:lnTo>
                          <a:pt x="112833" y="70083"/>
                        </a:lnTo>
                        <a:lnTo>
                          <a:pt x="116616" y="83766"/>
                        </a:lnTo>
                        <a:lnTo>
                          <a:pt x="120000" y="99116"/>
                        </a:lnTo>
                        <a:lnTo>
                          <a:pt x="112038" y="111705"/>
                        </a:lnTo>
                        <a:lnTo>
                          <a:pt x="92833" y="118761"/>
                        </a:lnTo>
                        <a:lnTo>
                          <a:pt x="74827" y="120000"/>
                        </a:lnTo>
                        <a:lnTo>
                          <a:pt x="56816" y="113133"/>
                        </a:lnTo>
                        <a:lnTo>
                          <a:pt x="44377" y="105933"/>
                        </a:lnTo>
                        <a:lnTo>
                          <a:pt x="31244" y="94205"/>
                        </a:lnTo>
                        <a:lnTo>
                          <a:pt x="18011" y="77283"/>
                        </a:lnTo>
                        <a:lnTo>
                          <a:pt x="5972" y="58022"/>
                        </a:lnTo>
                        <a:lnTo>
                          <a:pt x="0" y="35661"/>
                        </a:lnTo>
                        <a:lnTo>
                          <a:pt x="1888" y="23600"/>
                        </a:lnTo>
                        <a:lnTo>
                          <a:pt x="7561" y="14972"/>
                        </a:lnTo>
                        <a:lnTo>
                          <a:pt x="15822" y="7722"/>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29" name="Google Shape;1629;p57"/>
                  <p:cNvSpPr/>
                  <p:nvPr/>
                </p:nvSpPr>
                <p:spPr>
                  <a:xfrm rot="6782048">
                    <a:off x="278134" y="229104"/>
                    <a:ext cx="137242" cy="115733"/>
                  </a:xfrm>
                  <a:custGeom>
                    <a:rect b="b" l="l" r="r" t="t"/>
                    <a:pathLst>
                      <a:path extrusionOk="0" h="120000" w="120000">
                        <a:moveTo>
                          <a:pt x="13877" y="22922"/>
                        </a:moveTo>
                        <a:lnTo>
                          <a:pt x="25977" y="11461"/>
                        </a:lnTo>
                        <a:lnTo>
                          <a:pt x="41516" y="4083"/>
                        </a:lnTo>
                        <a:lnTo>
                          <a:pt x="53727" y="1055"/>
                        </a:lnTo>
                        <a:lnTo>
                          <a:pt x="65050" y="0"/>
                        </a:lnTo>
                        <a:lnTo>
                          <a:pt x="76705" y="1583"/>
                        </a:lnTo>
                        <a:lnTo>
                          <a:pt x="92250" y="8561"/>
                        </a:lnTo>
                        <a:lnTo>
                          <a:pt x="102794" y="16994"/>
                        </a:lnTo>
                        <a:lnTo>
                          <a:pt x="108233" y="22000"/>
                        </a:lnTo>
                        <a:lnTo>
                          <a:pt x="112450" y="28450"/>
                        </a:lnTo>
                        <a:lnTo>
                          <a:pt x="117888" y="40833"/>
                        </a:lnTo>
                        <a:lnTo>
                          <a:pt x="119555" y="49788"/>
                        </a:lnTo>
                        <a:lnTo>
                          <a:pt x="120000" y="59277"/>
                        </a:lnTo>
                        <a:lnTo>
                          <a:pt x="118666" y="68233"/>
                        </a:lnTo>
                        <a:lnTo>
                          <a:pt x="115783" y="78244"/>
                        </a:lnTo>
                        <a:lnTo>
                          <a:pt x="109900" y="91150"/>
                        </a:lnTo>
                        <a:lnTo>
                          <a:pt x="101461" y="100638"/>
                        </a:lnTo>
                        <a:lnTo>
                          <a:pt x="92694" y="108011"/>
                        </a:lnTo>
                        <a:lnTo>
                          <a:pt x="82255" y="114072"/>
                        </a:lnTo>
                        <a:lnTo>
                          <a:pt x="73377" y="116972"/>
                        </a:lnTo>
                        <a:lnTo>
                          <a:pt x="66272" y="119472"/>
                        </a:lnTo>
                        <a:lnTo>
                          <a:pt x="55394" y="120000"/>
                        </a:lnTo>
                        <a:lnTo>
                          <a:pt x="46177" y="119077"/>
                        </a:lnTo>
                        <a:lnTo>
                          <a:pt x="36855" y="116577"/>
                        </a:lnTo>
                        <a:lnTo>
                          <a:pt x="30194" y="114994"/>
                        </a:lnTo>
                        <a:lnTo>
                          <a:pt x="22200" y="109066"/>
                        </a:lnTo>
                        <a:lnTo>
                          <a:pt x="15872" y="103533"/>
                        </a:lnTo>
                        <a:lnTo>
                          <a:pt x="8772" y="94183"/>
                        </a:lnTo>
                        <a:lnTo>
                          <a:pt x="2888" y="82722"/>
                        </a:lnTo>
                        <a:lnTo>
                          <a:pt x="0" y="68761"/>
                        </a:lnTo>
                        <a:lnTo>
                          <a:pt x="0" y="54794"/>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30" name="Google Shape;1630;p57"/>
                  <p:cNvSpPr/>
                  <p:nvPr/>
                </p:nvSpPr>
                <p:spPr>
                  <a:xfrm rot="6782048">
                    <a:off x="278134" y="229104"/>
                    <a:ext cx="137242" cy="115733"/>
                  </a:xfrm>
                  <a:custGeom>
                    <a:rect b="b" l="l" r="r" t="t"/>
                    <a:pathLst>
                      <a:path extrusionOk="0" h="120000" w="120000">
                        <a:moveTo>
                          <a:pt x="13877" y="22922"/>
                        </a:moveTo>
                        <a:lnTo>
                          <a:pt x="25977" y="11461"/>
                        </a:lnTo>
                        <a:lnTo>
                          <a:pt x="41516" y="4083"/>
                        </a:lnTo>
                        <a:lnTo>
                          <a:pt x="53727" y="1055"/>
                        </a:lnTo>
                        <a:lnTo>
                          <a:pt x="65050" y="0"/>
                        </a:lnTo>
                        <a:lnTo>
                          <a:pt x="76705" y="1583"/>
                        </a:lnTo>
                        <a:lnTo>
                          <a:pt x="92250" y="8561"/>
                        </a:lnTo>
                        <a:lnTo>
                          <a:pt x="102794" y="16994"/>
                        </a:lnTo>
                        <a:lnTo>
                          <a:pt x="108233" y="22000"/>
                        </a:lnTo>
                        <a:lnTo>
                          <a:pt x="112450" y="28450"/>
                        </a:lnTo>
                        <a:lnTo>
                          <a:pt x="117888" y="40833"/>
                        </a:lnTo>
                        <a:lnTo>
                          <a:pt x="119555" y="49788"/>
                        </a:lnTo>
                        <a:lnTo>
                          <a:pt x="120000" y="59277"/>
                        </a:lnTo>
                        <a:lnTo>
                          <a:pt x="118666" y="68233"/>
                        </a:lnTo>
                        <a:lnTo>
                          <a:pt x="115783" y="78244"/>
                        </a:lnTo>
                        <a:lnTo>
                          <a:pt x="109900" y="91150"/>
                        </a:lnTo>
                        <a:lnTo>
                          <a:pt x="101461" y="100638"/>
                        </a:lnTo>
                        <a:lnTo>
                          <a:pt x="92694" y="108011"/>
                        </a:lnTo>
                        <a:lnTo>
                          <a:pt x="82255" y="114072"/>
                        </a:lnTo>
                        <a:lnTo>
                          <a:pt x="73377" y="116972"/>
                        </a:lnTo>
                        <a:lnTo>
                          <a:pt x="66272" y="119472"/>
                        </a:lnTo>
                        <a:lnTo>
                          <a:pt x="55394" y="120000"/>
                        </a:lnTo>
                        <a:lnTo>
                          <a:pt x="46177" y="119077"/>
                        </a:lnTo>
                        <a:lnTo>
                          <a:pt x="36855" y="116577"/>
                        </a:lnTo>
                        <a:lnTo>
                          <a:pt x="30194" y="114994"/>
                        </a:lnTo>
                        <a:lnTo>
                          <a:pt x="22200" y="109066"/>
                        </a:lnTo>
                        <a:lnTo>
                          <a:pt x="15872" y="103533"/>
                        </a:lnTo>
                        <a:lnTo>
                          <a:pt x="8772" y="94183"/>
                        </a:lnTo>
                        <a:lnTo>
                          <a:pt x="2888" y="82722"/>
                        </a:lnTo>
                        <a:lnTo>
                          <a:pt x="0" y="68761"/>
                        </a:lnTo>
                        <a:lnTo>
                          <a:pt x="0" y="54794"/>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grpSp>
              <p:nvGrpSpPr>
                <p:cNvPr id="1631" name="Google Shape;1631;p57"/>
                <p:cNvGrpSpPr/>
                <p:nvPr/>
              </p:nvGrpSpPr>
              <p:grpSpPr>
                <a:xfrm>
                  <a:off x="1937265" y="2138682"/>
                  <a:ext cx="471771" cy="224193"/>
                  <a:chOff x="34" y="178"/>
                  <a:chExt cx="524191" cy="520292"/>
                </a:xfrm>
              </p:grpSpPr>
              <p:sp>
                <p:nvSpPr>
                  <p:cNvPr id="1632" name="Google Shape;1632;p57"/>
                  <p:cNvSpPr/>
                  <p:nvPr/>
                </p:nvSpPr>
                <p:spPr>
                  <a:xfrm rot="-3788285">
                    <a:off x="275407" y="192679"/>
                    <a:ext cx="25894" cy="50043"/>
                  </a:xfrm>
                  <a:custGeom>
                    <a:rect b="b" l="l" r="r" t="t"/>
                    <a:pathLst>
                      <a:path extrusionOk="0" h="120000" w="120000">
                        <a:moveTo>
                          <a:pt x="41766" y="120000"/>
                        </a:moveTo>
                        <a:lnTo>
                          <a:pt x="37644" y="36944"/>
                        </a:lnTo>
                        <a:lnTo>
                          <a:pt x="0" y="33588"/>
                        </a:lnTo>
                        <a:lnTo>
                          <a:pt x="120000" y="0"/>
                        </a:lnTo>
                        <a:lnTo>
                          <a:pt x="120000" y="1029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33" name="Google Shape;1633;p57"/>
                  <p:cNvSpPr/>
                  <p:nvPr/>
                </p:nvSpPr>
                <p:spPr>
                  <a:xfrm rot="-3788285">
                    <a:off x="275407" y="192679"/>
                    <a:ext cx="25894" cy="50043"/>
                  </a:xfrm>
                  <a:custGeom>
                    <a:rect b="b" l="l" r="r" t="t"/>
                    <a:pathLst>
                      <a:path extrusionOk="0" h="120000" w="120000">
                        <a:moveTo>
                          <a:pt x="41766" y="120000"/>
                        </a:moveTo>
                        <a:lnTo>
                          <a:pt x="37644" y="36944"/>
                        </a:lnTo>
                        <a:lnTo>
                          <a:pt x="0" y="33588"/>
                        </a:lnTo>
                        <a:lnTo>
                          <a:pt x="120000" y="0"/>
                        </a:lnTo>
                        <a:lnTo>
                          <a:pt x="120000" y="1029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34" name="Google Shape;1634;p57"/>
                  <p:cNvSpPr/>
                  <p:nvPr/>
                </p:nvSpPr>
                <p:spPr>
                  <a:xfrm rot="-3798337">
                    <a:off x="119247" y="22825"/>
                    <a:ext cx="59434" cy="56751"/>
                  </a:xfrm>
                  <a:custGeom>
                    <a:rect b="b" l="l" r="r" t="t"/>
                    <a:pathLst>
                      <a:path extrusionOk="0" h="120000" w="120000">
                        <a:moveTo>
                          <a:pt x="32822" y="120000"/>
                        </a:moveTo>
                        <a:lnTo>
                          <a:pt x="11538" y="55155"/>
                        </a:lnTo>
                        <a:lnTo>
                          <a:pt x="0" y="16411"/>
                        </a:lnTo>
                        <a:lnTo>
                          <a:pt x="15383" y="9150"/>
                        </a:lnTo>
                        <a:lnTo>
                          <a:pt x="34872" y="4305"/>
                        </a:lnTo>
                        <a:lnTo>
                          <a:pt x="54100" y="1077"/>
                        </a:lnTo>
                        <a:lnTo>
                          <a:pt x="81283" y="0"/>
                        </a:lnTo>
                        <a:lnTo>
                          <a:pt x="101538" y="5111"/>
                        </a:lnTo>
                        <a:lnTo>
                          <a:pt x="103588" y="6188"/>
                        </a:lnTo>
                        <a:lnTo>
                          <a:pt x="103588" y="7266"/>
                        </a:lnTo>
                        <a:lnTo>
                          <a:pt x="108461" y="9150"/>
                        </a:lnTo>
                        <a:lnTo>
                          <a:pt x="113333" y="15338"/>
                        </a:lnTo>
                        <a:lnTo>
                          <a:pt x="116155" y="18294"/>
                        </a:lnTo>
                        <a:lnTo>
                          <a:pt x="117177" y="20450"/>
                        </a:lnTo>
                        <a:lnTo>
                          <a:pt x="117177" y="21522"/>
                        </a:lnTo>
                        <a:lnTo>
                          <a:pt x="120000" y="31750"/>
                        </a:lnTo>
                        <a:lnTo>
                          <a:pt x="118972" y="34711"/>
                        </a:lnTo>
                        <a:lnTo>
                          <a:pt x="118972" y="40894"/>
                        </a:lnTo>
                        <a:lnTo>
                          <a:pt x="118205" y="46011"/>
                        </a:lnTo>
                        <a:lnTo>
                          <a:pt x="117177" y="46011"/>
                        </a:lnTo>
                        <a:lnTo>
                          <a:pt x="116155" y="50044"/>
                        </a:lnTo>
                        <a:lnTo>
                          <a:pt x="115127" y="50850"/>
                        </a:lnTo>
                        <a:lnTo>
                          <a:pt x="107433" y="65111"/>
                        </a:lnTo>
                        <a:lnTo>
                          <a:pt x="83333" y="90672"/>
                        </a:lnTo>
                        <a:lnTo>
                          <a:pt x="77433" y="93633"/>
                        </a:lnTo>
                        <a:lnTo>
                          <a:pt x="76411" y="94711"/>
                        </a:lnTo>
                        <a:lnTo>
                          <a:pt x="61794" y="104933"/>
                        </a:lnTo>
                        <a:lnTo>
                          <a:pt x="42566" y="115155"/>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35" name="Google Shape;1635;p57"/>
                  <p:cNvSpPr/>
                  <p:nvPr/>
                </p:nvSpPr>
                <p:spPr>
                  <a:xfrm rot="-3798337">
                    <a:off x="119247" y="22825"/>
                    <a:ext cx="59434" cy="56751"/>
                  </a:xfrm>
                  <a:custGeom>
                    <a:rect b="b" l="l" r="r" t="t"/>
                    <a:pathLst>
                      <a:path extrusionOk="0" h="120000" w="120000">
                        <a:moveTo>
                          <a:pt x="32822" y="120000"/>
                        </a:moveTo>
                        <a:lnTo>
                          <a:pt x="11538" y="55155"/>
                        </a:lnTo>
                        <a:lnTo>
                          <a:pt x="0" y="16411"/>
                        </a:lnTo>
                        <a:lnTo>
                          <a:pt x="15383" y="9150"/>
                        </a:lnTo>
                        <a:lnTo>
                          <a:pt x="34872" y="4305"/>
                        </a:lnTo>
                        <a:lnTo>
                          <a:pt x="54100" y="1077"/>
                        </a:lnTo>
                        <a:lnTo>
                          <a:pt x="81283" y="0"/>
                        </a:lnTo>
                        <a:lnTo>
                          <a:pt x="101538" y="5111"/>
                        </a:lnTo>
                        <a:lnTo>
                          <a:pt x="103588" y="6188"/>
                        </a:lnTo>
                        <a:lnTo>
                          <a:pt x="103588" y="7266"/>
                        </a:lnTo>
                        <a:lnTo>
                          <a:pt x="108461" y="9150"/>
                        </a:lnTo>
                        <a:lnTo>
                          <a:pt x="113333" y="15338"/>
                        </a:lnTo>
                        <a:lnTo>
                          <a:pt x="116155" y="18294"/>
                        </a:lnTo>
                        <a:lnTo>
                          <a:pt x="117177" y="20450"/>
                        </a:lnTo>
                        <a:lnTo>
                          <a:pt x="117177" y="21522"/>
                        </a:lnTo>
                        <a:lnTo>
                          <a:pt x="120000" y="31750"/>
                        </a:lnTo>
                        <a:lnTo>
                          <a:pt x="118972" y="34711"/>
                        </a:lnTo>
                        <a:lnTo>
                          <a:pt x="118972" y="40894"/>
                        </a:lnTo>
                        <a:lnTo>
                          <a:pt x="118205" y="46011"/>
                        </a:lnTo>
                        <a:lnTo>
                          <a:pt x="117177" y="46011"/>
                        </a:lnTo>
                        <a:lnTo>
                          <a:pt x="116155" y="50044"/>
                        </a:lnTo>
                        <a:lnTo>
                          <a:pt x="115127" y="50850"/>
                        </a:lnTo>
                        <a:lnTo>
                          <a:pt x="107433" y="65111"/>
                        </a:lnTo>
                        <a:lnTo>
                          <a:pt x="83333" y="90672"/>
                        </a:lnTo>
                        <a:lnTo>
                          <a:pt x="77433" y="93633"/>
                        </a:lnTo>
                        <a:lnTo>
                          <a:pt x="76411" y="94711"/>
                        </a:lnTo>
                        <a:lnTo>
                          <a:pt x="61794" y="104933"/>
                        </a:lnTo>
                        <a:lnTo>
                          <a:pt x="42566" y="1151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36" name="Google Shape;1636;p57"/>
                  <p:cNvSpPr/>
                  <p:nvPr/>
                </p:nvSpPr>
                <p:spPr>
                  <a:xfrm rot="-3794561">
                    <a:off x="148194" y="467112"/>
                    <a:ext cx="39981" cy="48969"/>
                  </a:xfrm>
                  <a:custGeom>
                    <a:rect b="b" l="l" r="r" t="t"/>
                    <a:pathLst>
                      <a:path extrusionOk="0" h="120000" w="120000">
                        <a:moveTo>
                          <a:pt x="55033" y="0"/>
                        </a:moveTo>
                        <a:lnTo>
                          <a:pt x="95161" y="13988"/>
                        </a:lnTo>
                        <a:lnTo>
                          <a:pt x="118472" y="29533"/>
                        </a:lnTo>
                        <a:lnTo>
                          <a:pt x="120000" y="85805"/>
                        </a:lnTo>
                        <a:lnTo>
                          <a:pt x="77961" y="115338"/>
                        </a:lnTo>
                        <a:lnTo>
                          <a:pt x="25988" y="120000"/>
                        </a:lnTo>
                        <a:lnTo>
                          <a:pt x="0" y="71811"/>
                        </a:lnTo>
                        <a:lnTo>
                          <a:pt x="4205" y="932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37" name="Google Shape;1637;p57"/>
                  <p:cNvSpPr/>
                  <p:nvPr/>
                </p:nvSpPr>
                <p:spPr>
                  <a:xfrm rot="-3794561">
                    <a:off x="148194" y="467112"/>
                    <a:ext cx="39981" cy="48969"/>
                  </a:xfrm>
                  <a:custGeom>
                    <a:rect b="b" l="l" r="r" t="t"/>
                    <a:pathLst>
                      <a:path extrusionOk="0" h="120000" w="120000">
                        <a:moveTo>
                          <a:pt x="55033" y="0"/>
                        </a:moveTo>
                        <a:lnTo>
                          <a:pt x="95161" y="13988"/>
                        </a:lnTo>
                        <a:lnTo>
                          <a:pt x="118472" y="29533"/>
                        </a:lnTo>
                        <a:lnTo>
                          <a:pt x="120000" y="85805"/>
                        </a:lnTo>
                        <a:lnTo>
                          <a:pt x="77961" y="115338"/>
                        </a:lnTo>
                        <a:lnTo>
                          <a:pt x="25988" y="120000"/>
                        </a:lnTo>
                        <a:lnTo>
                          <a:pt x="0" y="71811"/>
                        </a:lnTo>
                        <a:lnTo>
                          <a:pt x="4205" y="932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38" name="Google Shape;1638;p57"/>
                  <p:cNvSpPr/>
                  <p:nvPr/>
                </p:nvSpPr>
                <p:spPr>
                  <a:xfrm rot="-3798248">
                    <a:off x="119743" y="390843"/>
                    <a:ext cx="117528" cy="66143"/>
                  </a:xfrm>
                  <a:custGeom>
                    <a:rect b="b" l="l" r="r" t="t"/>
                    <a:pathLst>
                      <a:path extrusionOk="0" h="120000" w="120000">
                        <a:moveTo>
                          <a:pt x="115077" y="0"/>
                        </a:moveTo>
                        <a:lnTo>
                          <a:pt x="120000" y="111477"/>
                        </a:lnTo>
                        <a:lnTo>
                          <a:pt x="106783" y="118388"/>
                        </a:lnTo>
                        <a:lnTo>
                          <a:pt x="95505" y="120000"/>
                        </a:lnTo>
                        <a:lnTo>
                          <a:pt x="75422" y="118388"/>
                        </a:lnTo>
                        <a:lnTo>
                          <a:pt x="9327" y="118388"/>
                        </a:lnTo>
                        <a:lnTo>
                          <a:pt x="0" y="93050"/>
                        </a:lnTo>
                        <a:lnTo>
                          <a:pt x="2461" y="71400"/>
                        </a:lnTo>
                        <a:lnTo>
                          <a:pt x="33305" y="52283"/>
                        </a:lnTo>
                        <a:lnTo>
                          <a:pt x="55333" y="33855"/>
                        </a:lnTo>
                        <a:lnTo>
                          <a:pt x="65572" y="26950"/>
                        </a:lnTo>
                        <a:lnTo>
                          <a:pt x="83716" y="12205"/>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39" name="Google Shape;1639;p57"/>
                  <p:cNvSpPr/>
                  <p:nvPr/>
                </p:nvSpPr>
                <p:spPr>
                  <a:xfrm rot="-3800443">
                    <a:off x="109474" y="34520"/>
                    <a:ext cx="81571" cy="88280"/>
                  </a:xfrm>
                  <a:custGeom>
                    <a:rect b="b" l="l" r="r" t="t"/>
                    <a:pathLst>
                      <a:path extrusionOk="0" h="120000" w="120000">
                        <a:moveTo>
                          <a:pt x="80561" y="0"/>
                        </a:moveTo>
                        <a:lnTo>
                          <a:pt x="96633" y="2588"/>
                        </a:lnTo>
                        <a:lnTo>
                          <a:pt x="108038" y="11050"/>
                        </a:lnTo>
                        <a:lnTo>
                          <a:pt x="119250" y="26588"/>
                        </a:lnTo>
                        <a:lnTo>
                          <a:pt x="120000" y="41094"/>
                        </a:lnTo>
                        <a:lnTo>
                          <a:pt x="115138" y="52144"/>
                        </a:lnTo>
                        <a:lnTo>
                          <a:pt x="105233" y="62505"/>
                        </a:lnTo>
                        <a:lnTo>
                          <a:pt x="88972" y="74933"/>
                        </a:lnTo>
                        <a:lnTo>
                          <a:pt x="71961" y="85983"/>
                        </a:lnTo>
                        <a:lnTo>
                          <a:pt x="52150" y="99105"/>
                        </a:lnTo>
                        <a:lnTo>
                          <a:pt x="2805" y="120000"/>
                        </a:lnTo>
                        <a:lnTo>
                          <a:pt x="0" y="18822"/>
                        </a:lnTo>
                        <a:lnTo>
                          <a:pt x="44483" y="707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40" name="Google Shape;1640;p57"/>
                  <p:cNvSpPr/>
                  <p:nvPr/>
                </p:nvSpPr>
                <p:spPr>
                  <a:xfrm rot="-3800443">
                    <a:off x="109474" y="34520"/>
                    <a:ext cx="81571" cy="88280"/>
                  </a:xfrm>
                  <a:custGeom>
                    <a:rect b="b" l="l" r="r" t="t"/>
                    <a:pathLst>
                      <a:path extrusionOk="0" h="120000" w="120000">
                        <a:moveTo>
                          <a:pt x="80561" y="0"/>
                        </a:moveTo>
                        <a:lnTo>
                          <a:pt x="96633" y="2588"/>
                        </a:lnTo>
                        <a:lnTo>
                          <a:pt x="108038" y="11050"/>
                        </a:lnTo>
                        <a:lnTo>
                          <a:pt x="119250" y="26588"/>
                        </a:lnTo>
                        <a:lnTo>
                          <a:pt x="120000" y="41094"/>
                        </a:lnTo>
                        <a:lnTo>
                          <a:pt x="115138" y="52144"/>
                        </a:lnTo>
                        <a:lnTo>
                          <a:pt x="105233" y="62505"/>
                        </a:lnTo>
                        <a:lnTo>
                          <a:pt x="88972" y="74933"/>
                        </a:lnTo>
                        <a:lnTo>
                          <a:pt x="71961" y="85983"/>
                        </a:lnTo>
                        <a:lnTo>
                          <a:pt x="52150" y="99105"/>
                        </a:lnTo>
                        <a:lnTo>
                          <a:pt x="2805" y="120000"/>
                        </a:lnTo>
                        <a:lnTo>
                          <a:pt x="0" y="18822"/>
                        </a:lnTo>
                        <a:lnTo>
                          <a:pt x="44483" y="707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41" name="Google Shape;1641;p57"/>
                  <p:cNvSpPr/>
                  <p:nvPr/>
                </p:nvSpPr>
                <p:spPr>
                  <a:xfrm rot="-3774267">
                    <a:off x="251408" y="306473"/>
                    <a:ext cx="14490" cy="12745"/>
                  </a:xfrm>
                  <a:custGeom>
                    <a:rect b="b" l="l" r="r" t="t"/>
                    <a:pathLst>
                      <a:path extrusionOk="0" h="120000" w="120000">
                        <a:moveTo>
                          <a:pt x="0" y="120000"/>
                        </a:moveTo>
                        <a:lnTo>
                          <a:pt x="28422" y="63155"/>
                        </a:lnTo>
                        <a:lnTo>
                          <a:pt x="28422" y="56844"/>
                        </a:lnTo>
                        <a:lnTo>
                          <a:pt x="64211" y="0"/>
                        </a:lnTo>
                        <a:lnTo>
                          <a:pt x="95788" y="0"/>
                        </a:lnTo>
                        <a:lnTo>
                          <a:pt x="120000" y="8422"/>
                        </a:lnTo>
                        <a:lnTo>
                          <a:pt x="91577" y="8422"/>
                        </a:lnTo>
                        <a:lnTo>
                          <a:pt x="67366" y="16844"/>
                        </a:lnTo>
                        <a:lnTo>
                          <a:pt x="55788" y="3157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42" name="Google Shape;1642;p57"/>
                  <p:cNvSpPr/>
                  <p:nvPr/>
                </p:nvSpPr>
                <p:spPr>
                  <a:xfrm rot="-3774267">
                    <a:off x="251408" y="306473"/>
                    <a:ext cx="14490" cy="12745"/>
                  </a:xfrm>
                  <a:custGeom>
                    <a:rect b="b" l="l" r="r" t="t"/>
                    <a:pathLst>
                      <a:path extrusionOk="0" h="120000" w="120000">
                        <a:moveTo>
                          <a:pt x="0" y="120000"/>
                        </a:moveTo>
                        <a:lnTo>
                          <a:pt x="28422" y="63155"/>
                        </a:lnTo>
                        <a:lnTo>
                          <a:pt x="28422" y="56844"/>
                        </a:lnTo>
                        <a:lnTo>
                          <a:pt x="64211" y="0"/>
                        </a:lnTo>
                        <a:lnTo>
                          <a:pt x="95788" y="0"/>
                        </a:lnTo>
                        <a:lnTo>
                          <a:pt x="120000" y="8422"/>
                        </a:lnTo>
                        <a:lnTo>
                          <a:pt x="91577" y="8422"/>
                        </a:lnTo>
                        <a:lnTo>
                          <a:pt x="67366" y="16844"/>
                        </a:lnTo>
                        <a:lnTo>
                          <a:pt x="55788" y="3157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43" name="Google Shape;1643;p57"/>
                  <p:cNvSpPr/>
                  <p:nvPr/>
                </p:nvSpPr>
                <p:spPr>
                  <a:xfrm rot="-3806097">
                    <a:off x="165251" y="290950"/>
                    <a:ext cx="83181" cy="98745"/>
                  </a:xfrm>
                  <a:custGeom>
                    <a:rect b="b" l="l" r="r" t="t"/>
                    <a:pathLst>
                      <a:path extrusionOk="0" h="120000" w="120000">
                        <a:moveTo>
                          <a:pt x="82566" y="0"/>
                        </a:moveTo>
                        <a:lnTo>
                          <a:pt x="120000" y="110127"/>
                        </a:lnTo>
                        <a:lnTo>
                          <a:pt x="29172" y="120000"/>
                        </a:lnTo>
                        <a:lnTo>
                          <a:pt x="13211" y="96711"/>
                        </a:lnTo>
                        <a:lnTo>
                          <a:pt x="5505" y="76966"/>
                        </a:lnTo>
                        <a:lnTo>
                          <a:pt x="0" y="51205"/>
                        </a:lnTo>
                        <a:lnTo>
                          <a:pt x="8255" y="2683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44" name="Google Shape;1644;p57"/>
                  <p:cNvSpPr/>
                  <p:nvPr/>
                </p:nvSpPr>
                <p:spPr>
                  <a:xfrm rot="-3806097">
                    <a:off x="165251" y="290950"/>
                    <a:ext cx="83181" cy="98745"/>
                  </a:xfrm>
                  <a:custGeom>
                    <a:rect b="b" l="l" r="r" t="t"/>
                    <a:pathLst>
                      <a:path extrusionOk="0" h="120000" w="120000">
                        <a:moveTo>
                          <a:pt x="82566" y="0"/>
                        </a:moveTo>
                        <a:lnTo>
                          <a:pt x="120000" y="110127"/>
                        </a:lnTo>
                        <a:lnTo>
                          <a:pt x="29172" y="120000"/>
                        </a:lnTo>
                        <a:lnTo>
                          <a:pt x="13211" y="96711"/>
                        </a:lnTo>
                        <a:lnTo>
                          <a:pt x="5505" y="76966"/>
                        </a:lnTo>
                        <a:lnTo>
                          <a:pt x="0" y="51205"/>
                        </a:lnTo>
                        <a:lnTo>
                          <a:pt x="8255" y="2683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45" name="Google Shape;1645;p57"/>
                  <p:cNvSpPr/>
                  <p:nvPr/>
                </p:nvSpPr>
                <p:spPr>
                  <a:xfrm rot="-3802113">
                    <a:off x="87891" y="92850"/>
                    <a:ext cx="115783" cy="105989"/>
                  </a:xfrm>
                  <a:custGeom>
                    <a:rect b="b" l="l" r="r" t="t"/>
                    <a:pathLst>
                      <a:path extrusionOk="0" h="120000" w="120000">
                        <a:moveTo>
                          <a:pt x="96555" y="0"/>
                        </a:moveTo>
                        <a:lnTo>
                          <a:pt x="114072" y="23855"/>
                        </a:lnTo>
                        <a:lnTo>
                          <a:pt x="120000" y="48288"/>
                        </a:lnTo>
                        <a:lnTo>
                          <a:pt x="113544" y="74300"/>
                        </a:lnTo>
                        <a:lnTo>
                          <a:pt x="36355" y="120000"/>
                        </a:lnTo>
                        <a:lnTo>
                          <a:pt x="0" y="1566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46" name="Google Shape;1646;p57"/>
                  <p:cNvSpPr/>
                  <p:nvPr/>
                </p:nvSpPr>
                <p:spPr>
                  <a:xfrm rot="-3802113">
                    <a:off x="87891" y="92850"/>
                    <a:ext cx="115783" cy="105989"/>
                  </a:xfrm>
                  <a:custGeom>
                    <a:rect b="b" l="l" r="r" t="t"/>
                    <a:pathLst>
                      <a:path extrusionOk="0" h="120000" w="120000">
                        <a:moveTo>
                          <a:pt x="96555" y="0"/>
                        </a:moveTo>
                        <a:lnTo>
                          <a:pt x="114072" y="23855"/>
                        </a:lnTo>
                        <a:lnTo>
                          <a:pt x="120000" y="48288"/>
                        </a:lnTo>
                        <a:lnTo>
                          <a:pt x="113544" y="74300"/>
                        </a:lnTo>
                        <a:lnTo>
                          <a:pt x="36355" y="120000"/>
                        </a:lnTo>
                        <a:lnTo>
                          <a:pt x="0" y="1566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47" name="Google Shape;1647;p57"/>
                  <p:cNvSpPr/>
                  <p:nvPr/>
                </p:nvSpPr>
                <p:spPr>
                  <a:xfrm rot="-3806097">
                    <a:off x="105246" y="-11452"/>
                    <a:ext cx="62386" cy="143019"/>
                  </a:xfrm>
                  <a:custGeom>
                    <a:rect b="b" l="l" r="r" t="t"/>
                    <a:pathLst>
                      <a:path extrusionOk="0" h="120000" w="120000">
                        <a:moveTo>
                          <a:pt x="64633" y="18861"/>
                        </a:moveTo>
                        <a:lnTo>
                          <a:pt x="49022" y="13638"/>
                        </a:lnTo>
                        <a:lnTo>
                          <a:pt x="57316" y="2772"/>
                        </a:lnTo>
                        <a:lnTo>
                          <a:pt x="94144" y="0"/>
                        </a:lnTo>
                        <a:lnTo>
                          <a:pt x="120000" y="10016"/>
                        </a:lnTo>
                        <a:lnTo>
                          <a:pt x="110733" y="20461"/>
                        </a:lnTo>
                        <a:lnTo>
                          <a:pt x="93172" y="23338"/>
                        </a:lnTo>
                        <a:lnTo>
                          <a:pt x="32438" y="117122"/>
                        </a:lnTo>
                        <a:lnTo>
                          <a:pt x="0" y="120000"/>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48" name="Google Shape;1648;p57"/>
                  <p:cNvSpPr/>
                  <p:nvPr/>
                </p:nvSpPr>
                <p:spPr>
                  <a:xfrm rot="-3806097">
                    <a:off x="105246" y="-11452"/>
                    <a:ext cx="62386" cy="143019"/>
                  </a:xfrm>
                  <a:custGeom>
                    <a:rect b="b" l="l" r="r" t="t"/>
                    <a:pathLst>
                      <a:path extrusionOk="0" h="120000" w="120000">
                        <a:moveTo>
                          <a:pt x="64633" y="18861"/>
                        </a:moveTo>
                        <a:lnTo>
                          <a:pt x="49022" y="13638"/>
                        </a:lnTo>
                        <a:lnTo>
                          <a:pt x="57316" y="2772"/>
                        </a:lnTo>
                        <a:lnTo>
                          <a:pt x="94144" y="0"/>
                        </a:lnTo>
                        <a:lnTo>
                          <a:pt x="120000" y="10016"/>
                        </a:lnTo>
                        <a:lnTo>
                          <a:pt x="110733" y="20461"/>
                        </a:lnTo>
                        <a:lnTo>
                          <a:pt x="93172" y="23338"/>
                        </a:lnTo>
                        <a:lnTo>
                          <a:pt x="32438" y="117122"/>
                        </a:lnTo>
                        <a:lnTo>
                          <a:pt x="0"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49" name="Google Shape;1649;p57"/>
                  <p:cNvSpPr/>
                  <p:nvPr/>
                </p:nvSpPr>
                <p:spPr>
                  <a:xfrm rot="-3818736">
                    <a:off x="348085" y="213912"/>
                    <a:ext cx="36492" cy="27906"/>
                  </a:xfrm>
                  <a:custGeom>
                    <a:rect b="b" l="l" r="r" t="t"/>
                    <a:pathLst>
                      <a:path extrusionOk="0" h="120000" w="120000">
                        <a:moveTo>
                          <a:pt x="0" y="0"/>
                        </a:moveTo>
                        <a:lnTo>
                          <a:pt x="28433" y="14794"/>
                        </a:lnTo>
                        <a:lnTo>
                          <a:pt x="80694" y="58083"/>
                        </a:lnTo>
                        <a:lnTo>
                          <a:pt x="120000" y="120000"/>
                        </a:lnTo>
                        <a:lnTo>
                          <a:pt x="28433" y="37261"/>
                        </a:lnTo>
                        <a:lnTo>
                          <a:pt x="1672" y="33422"/>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50" name="Google Shape;1650;p57"/>
                  <p:cNvSpPr/>
                  <p:nvPr/>
                </p:nvSpPr>
                <p:spPr>
                  <a:xfrm rot="-3818736">
                    <a:off x="348085" y="213912"/>
                    <a:ext cx="36492" cy="27906"/>
                  </a:xfrm>
                  <a:custGeom>
                    <a:rect b="b" l="l" r="r" t="t"/>
                    <a:pathLst>
                      <a:path extrusionOk="0" h="120000" w="120000">
                        <a:moveTo>
                          <a:pt x="0" y="0"/>
                        </a:moveTo>
                        <a:lnTo>
                          <a:pt x="28433" y="14794"/>
                        </a:lnTo>
                        <a:lnTo>
                          <a:pt x="80694" y="58083"/>
                        </a:lnTo>
                        <a:lnTo>
                          <a:pt x="120000" y="120000"/>
                        </a:lnTo>
                        <a:lnTo>
                          <a:pt x="28433" y="37261"/>
                        </a:lnTo>
                        <a:lnTo>
                          <a:pt x="1672" y="33422"/>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51" name="Google Shape;1651;p57"/>
                  <p:cNvSpPr/>
                  <p:nvPr/>
                </p:nvSpPr>
                <p:spPr>
                  <a:xfrm rot="-3806097">
                    <a:off x="327522" y="209493"/>
                    <a:ext cx="39578" cy="21466"/>
                  </a:xfrm>
                  <a:custGeom>
                    <a:rect b="b" l="l" r="r" t="t"/>
                    <a:pathLst>
                      <a:path extrusionOk="0" h="120000" w="120000">
                        <a:moveTo>
                          <a:pt x="0" y="79766"/>
                        </a:moveTo>
                        <a:lnTo>
                          <a:pt x="54822" y="0"/>
                        </a:lnTo>
                        <a:lnTo>
                          <a:pt x="88177" y="5644"/>
                        </a:lnTo>
                        <a:lnTo>
                          <a:pt x="120000" y="21177"/>
                        </a:lnTo>
                        <a:lnTo>
                          <a:pt x="54822" y="45177"/>
                        </a:lnTo>
                        <a:lnTo>
                          <a:pt x="1150" y="12000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52" name="Google Shape;1652;p57"/>
                  <p:cNvSpPr/>
                  <p:nvPr/>
                </p:nvSpPr>
                <p:spPr>
                  <a:xfrm rot="-3806097">
                    <a:off x="327522" y="209493"/>
                    <a:ext cx="39578" cy="21466"/>
                  </a:xfrm>
                  <a:custGeom>
                    <a:rect b="b" l="l" r="r" t="t"/>
                    <a:pathLst>
                      <a:path extrusionOk="0" h="120000" w="120000">
                        <a:moveTo>
                          <a:pt x="0" y="79766"/>
                        </a:moveTo>
                        <a:lnTo>
                          <a:pt x="54822" y="0"/>
                        </a:lnTo>
                        <a:lnTo>
                          <a:pt x="88177" y="5644"/>
                        </a:lnTo>
                        <a:lnTo>
                          <a:pt x="120000" y="21177"/>
                        </a:lnTo>
                        <a:lnTo>
                          <a:pt x="54822" y="45177"/>
                        </a:lnTo>
                        <a:lnTo>
                          <a:pt x="1150"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1653" name="Google Shape;1653;p57"/>
                  <p:cNvCxnSpPr/>
                  <p:nvPr/>
                </p:nvCxnSpPr>
                <p:spPr>
                  <a:xfrm flipH="1">
                    <a:off x="387667" y="292959"/>
                    <a:ext cx="18600" cy="45300"/>
                  </a:xfrm>
                  <a:prstGeom prst="straightConnector1">
                    <a:avLst/>
                  </a:prstGeom>
                  <a:noFill/>
                  <a:ln cap="flat" cmpd="sng" w="12700">
                    <a:solidFill>
                      <a:srgbClr val="804000"/>
                    </a:solidFill>
                    <a:prstDash val="solid"/>
                    <a:round/>
                    <a:headEnd len="sm" w="sm" type="none"/>
                    <a:tailEnd len="sm" w="sm" type="none"/>
                  </a:ln>
                </p:spPr>
              </p:cxnSp>
              <p:cxnSp>
                <p:nvCxnSpPr>
                  <p:cNvPr id="1654" name="Google Shape;1654;p57"/>
                  <p:cNvCxnSpPr/>
                  <p:nvPr/>
                </p:nvCxnSpPr>
                <p:spPr>
                  <a:xfrm flipH="1">
                    <a:off x="405697" y="315994"/>
                    <a:ext cx="31500" cy="57300"/>
                  </a:xfrm>
                  <a:prstGeom prst="straightConnector1">
                    <a:avLst/>
                  </a:prstGeom>
                  <a:noFill/>
                  <a:ln cap="flat" cmpd="sng" w="12700">
                    <a:solidFill>
                      <a:srgbClr val="804000"/>
                    </a:solidFill>
                    <a:prstDash val="solid"/>
                    <a:round/>
                    <a:headEnd len="sm" w="sm" type="none"/>
                    <a:tailEnd len="sm" w="sm" type="none"/>
                  </a:ln>
                </p:spPr>
              </p:cxnSp>
              <p:cxnSp>
                <p:nvCxnSpPr>
                  <p:cNvPr id="1655" name="Google Shape;1655;p57"/>
                  <p:cNvCxnSpPr/>
                  <p:nvPr/>
                </p:nvCxnSpPr>
                <p:spPr>
                  <a:xfrm flipH="1">
                    <a:off x="391910" y="305808"/>
                    <a:ext cx="26100" cy="47700"/>
                  </a:xfrm>
                  <a:prstGeom prst="straightConnector1">
                    <a:avLst/>
                  </a:prstGeom>
                  <a:noFill/>
                  <a:ln cap="flat" cmpd="sng" w="12700">
                    <a:solidFill>
                      <a:srgbClr val="804000"/>
                    </a:solidFill>
                    <a:prstDash val="solid"/>
                    <a:round/>
                    <a:headEnd len="sm" w="sm" type="none"/>
                    <a:tailEnd len="sm" w="sm" type="none"/>
                  </a:ln>
                </p:spPr>
              </p:cxnSp>
              <p:cxnSp>
                <p:nvCxnSpPr>
                  <p:cNvPr id="1656" name="Google Shape;1656;p57"/>
                  <p:cNvCxnSpPr/>
                  <p:nvPr/>
                </p:nvCxnSpPr>
                <p:spPr>
                  <a:xfrm flipH="1">
                    <a:off x="422491" y="336114"/>
                    <a:ext cx="28200" cy="40200"/>
                  </a:xfrm>
                  <a:prstGeom prst="straightConnector1">
                    <a:avLst/>
                  </a:prstGeom>
                  <a:noFill/>
                  <a:ln cap="flat" cmpd="sng" w="12700">
                    <a:solidFill>
                      <a:srgbClr val="804000"/>
                    </a:solidFill>
                    <a:prstDash val="solid"/>
                    <a:round/>
                    <a:headEnd len="sm" w="sm" type="none"/>
                    <a:tailEnd len="sm" w="sm" type="none"/>
                  </a:ln>
                </p:spPr>
              </p:cxnSp>
              <p:cxnSp>
                <p:nvCxnSpPr>
                  <p:cNvPr id="1657" name="Google Shape;1657;p57"/>
                  <p:cNvCxnSpPr/>
                  <p:nvPr/>
                </p:nvCxnSpPr>
                <p:spPr>
                  <a:xfrm flipH="1">
                    <a:off x="371594" y="280621"/>
                    <a:ext cx="23100" cy="30900"/>
                  </a:xfrm>
                  <a:prstGeom prst="straightConnector1">
                    <a:avLst/>
                  </a:prstGeom>
                  <a:noFill/>
                  <a:ln cap="flat" cmpd="sng" w="12700">
                    <a:solidFill>
                      <a:srgbClr val="804000"/>
                    </a:solidFill>
                    <a:prstDash val="solid"/>
                    <a:round/>
                    <a:headEnd len="sm" w="sm" type="none"/>
                    <a:tailEnd len="sm" w="sm" type="none"/>
                  </a:ln>
                </p:spPr>
              </p:cxnSp>
              <p:cxnSp>
                <p:nvCxnSpPr>
                  <p:cNvPr id="1658" name="Google Shape;1658;p57"/>
                  <p:cNvCxnSpPr/>
                  <p:nvPr/>
                </p:nvCxnSpPr>
                <p:spPr>
                  <a:xfrm>
                    <a:off x="355443" y="284101"/>
                    <a:ext cx="96600" cy="83400"/>
                  </a:xfrm>
                  <a:prstGeom prst="straightConnector1">
                    <a:avLst/>
                  </a:prstGeom>
                  <a:noFill/>
                  <a:ln cap="flat" cmpd="sng" w="12700">
                    <a:solidFill>
                      <a:srgbClr val="804000"/>
                    </a:solidFill>
                    <a:prstDash val="solid"/>
                    <a:round/>
                    <a:headEnd len="sm" w="sm" type="none"/>
                    <a:tailEnd len="sm" w="sm" type="none"/>
                  </a:ln>
                </p:spPr>
              </p:cxnSp>
              <p:cxnSp>
                <p:nvCxnSpPr>
                  <p:cNvPr id="1659" name="Google Shape;1659;p57"/>
                  <p:cNvCxnSpPr/>
                  <p:nvPr/>
                </p:nvCxnSpPr>
                <p:spPr>
                  <a:xfrm>
                    <a:off x="375787" y="325981"/>
                    <a:ext cx="61800" cy="45900"/>
                  </a:xfrm>
                  <a:prstGeom prst="straightConnector1">
                    <a:avLst/>
                  </a:prstGeom>
                  <a:noFill/>
                  <a:ln cap="flat" cmpd="sng" w="12700">
                    <a:solidFill>
                      <a:srgbClr val="804000"/>
                    </a:solidFill>
                    <a:prstDash val="solid"/>
                    <a:round/>
                    <a:headEnd len="sm" w="sm" type="none"/>
                    <a:tailEnd len="sm" w="sm" type="none"/>
                  </a:ln>
                </p:spPr>
              </p:cxnSp>
              <p:cxnSp>
                <p:nvCxnSpPr>
                  <p:cNvPr id="1660" name="Google Shape;1660;p57"/>
                  <p:cNvCxnSpPr/>
                  <p:nvPr/>
                </p:nvCxnSpPr>
                <p:spPr>
                  <a:xfrm>
                    <a:off x="360736" y="274393"/>
                    <a:ext cx="80700" cy="56400"/>
                  </a:xfrm>
                  <a:prstGeom prst="straightConnector1">
                    <a:avLst/>
                  </a:prstGeom>
                  <a:noFill/>
                  <a:ln cap="flat" cmpd="sng" w="12700">
                    <a:solidFill>
                      <a:srgbClr val="804000"/>
                    </a:solidFill>
                    <a:prstDash val="solid"/>
                    <a:round/>
                    <a:headEnd len="sm" w="sm" type="none"/>
                    <a:tailEnd len="sm" w="sm" type="none"/>
                  </a:ln>
                </p:spPr>
              </p:cxnSp>
              <p:sp>
                <p:nvSpPr>
                  <p:cNvPr id="1661" name="Google Shape;1661;p57"/>
                  <p:cNvSpPr/>
                  <p:nvPr/>
                </p:nvSpPr>
                <p:spPr>
                  <a:xfrm rot="-3803179">
                    <a:off x="242234" y="68988"/>
                    <a:ext cx="158045" cy="374854"/>
                  </a:xfrm>
                  <a:custGeom>
                    <a:rect b="b" l="l" r="r" t="t"/>
                    <a:pathLst>
                      <a:path extrusionOk="0" h="120000" w="120000">
                        <a:moveTo>
                          <a:pt x="120000" y="0"/>
                        </a:moveTo>
                        <a:lnTo>
                          <a:pt x="78422" y="62827"/>
                        </a:lnTo>
                        <a:lnTo>
                          <a:pt x="84983" y="70511"/>
                        </a:lnTo>
                        <a:lnTo>
                          <a:pt x="88261" y="75755"/>
                        </a:lnTo>
                        <a:lnTo>
                          <a:pt x="75822" y="90194"/>
                        </a:lnTo>
                        <a:lnTo>
                          <a:pt x="75144" y="96494"/>
                        </a:lnTo>
                        <a:lnTo>
                          <a:pt x="73311" y="104183"/>
                        </a:lnTo>
                        <a:lnTo>
                          <a:pt x="62700" y="112027"/>
                        </a:lnTo>
                        <a:lnTo>
                          <a:pt x="48811" y="117400"/>
                        </a:lnTo>
                        <a:lnTo>
                          <a:pt x="28455" y="120000"/>
                        </a:lnTo>
                        <a:lnTo>
                          <a:pt x="7622" y="113694"/>
                        </a:lnTo>
                        <a:lnTo>
                          <a:pt x="0" y="106500"/>
                        </a:lnTo>
                        <a:lnTo>
                          <a:pt x="1061" y="98038"/>
                        </a:lnTo>
                        <a:lnTo>
                          <a:pt x="19677" y="88811"/>
                        </a:lnTo>
                        <a:lnTo>
                          <a:pt x="31350" y="80677"/>
                        </a:lnTo>
                        <a:lnTo>
                          <a:pt x="41961" y="71772"/>
                        </a:lnTo>
                        <a:lnTo>
                          <a:pt x="55077" y="68072"/>
                        </a:lnTo>
                        <a:lnTo>
                          <a:pt x="68200" y="63922"/>
                        </a:lnTo>
                        <a:lnTo>
                          <a:pt x="71477" y="67744"/>
                        </a:lnTo>
                        <a:lnTo>
                          <a:pt x="58361" y="70511"/>
                        </a:lnTo>
                        <a:lnTo>
                          <a:pt x="48133" y="74211"/>
                        </a:lnTo>
                        <a:lnTo>
                          <a:pt x="37233" y="82344"/>
                        </a:lnTo>
                        <a:lnTo>
                          <a:pt x="25850" y="90027"/>
                        </a:lnTo>
                        <a:lnTo>
                          <a:pt x="7333" y="99588"/>
                        </a:lnTo>
                        <a:lnTo>
                          <a:pt x="7333" y="105400"/>
                        </a:lnTo>
                        <a:lnTo>
                          <a:pt x="13888" y="111094"/>
                        </a:lnTo>
                        <a:lnTo>
                          <a:pt x="28455" y="116177"/>
                        </a:lnTo>
                        <a:lnTo>
                          <a:pt x="44083" y="114633"/>
                        </a:lnTo>
                        <a:lnTo>
                          <a:pt x="57588" y="110161"/>
                        </a:lnTo>
                        <a:lnTo>
                          <a:pt x="66750" y="102350"/>
                        </a:lnTo>
                        <a:lnTo>
                          <a:pt x="68200" y="95111"/>
                        </a:lnTo>
                        <a:lnTo>
                          <a:pt x="70322" y="88361"/>
                        </a:lnTo>
                        <a:lnTo>
                          <a:pt x="80544" y="76205"/>
                        </a:lnTo>
                        <a:lnTo>
                          <a:pt x="77266" y="71772"/>
                        </a:lnTo>
                        <a:lnTo>
                          <a:pt x="68200" y="60994"/>
                        </a:lnTo>
                        <a:lnTo>
                          <a:pt x="107172" y="1055"/>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62" name="Google Shape;1662;p57"/>
                  <p:cNvSpPr/>
                  <p:nvPr/>
                </p:nvSpPr>
                <p:spPr>
                  <a:xfrm rot="-3800324">
                    <a:off x="-5540" y="112451"/>
                    <a:ext cx="159789" cy="80230"/>
                  </a:xfrm>
                  <a:custGeom>
                    <a:rect b="b" l="l" r="r" t="t"/>
                    <a:pathLst>
                      <a:path extrusionOk="0" h="120000" w="120000">
                        <a:moveTo>
                          <a:pt x="44644" y="112772"/>
                        </a:moveTo>
                        <a:lnTo>
                          <a:pt x="34533" y="120000"/>
                        </a:lnTo>
                        <a:lnTo>
                          <a:pt x="0" y="32900"/>
                        </a:lnTo>
                        <a:lnTo>
                          <a:pt x="14783" y="13500"/>
                        </a:lnTo>
                        <a:lnTo>
                          <a:pt x="26994" y="1333"/>
                        </a:lnTo>
                        <a:lnTo>
                          <a:pt x="41400" y="0"/>
                        </a:lnTo>
                        <a:lnTo>
                          <a:pt x="57616" y="4183"/>
                        </a:lnTo>
                        <a:lnTo>
                          <a:pt x="76405" y="10077"/>
                        </a:lnTo>
                        <a:lnTo>
                          <a:pt x="101588" y="23011"/>
                        </a:lnTo>
                        <a:lnTo>
                          <a:pt x="120000" y="34422"/>
                        </a:lnTo>
                        <a:lnTo>
                          <a:pt x="114655" y="81966"/>
                        </a:lnTo>
                        <a:lnTo>
                          <a:pt x="81844" y="84816"/>
                        </a:lnTo>
                        <a:lnTo>
                          <a:pt x="62288" y="8843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63" name="Google Shape;1663;p57"/>
                  <p:cNvSpPr/>
                  <p:nvPr/>
                </p:nvSpPr>
                <p:spPr>
                  <a:xfrm rot="-3806097">
                    <a:off x="82537" y="33589"/>
                    <a:ext cx="77144" cy="65740"/>
                  </a:xfrm>
                  <a:custGeom>
                    <a:rect b="b" l="l" r="r" t="t"/>
                    <a:pathLst>
                      <a:path extrusionOk="0" h="120000" w="120000">
                        <a:moveTo>
                          <a:pt x="0" y="91966"/>
                        </a:moveTo>
                        <a:lnTo>
                          <a:pt x="5922" y="0"/>
                        </a:lnTo>
                        <a:lnTo>
                          <a:pt x="53683" y="21777"/>
                        </a:lnTo>
                        <a:lnTo>
                          <a:pt x="75988" y="12972"/>
                        </a:lnTo>
                        <a:lnTo>
                          <a:pt x="101450" y="15755"/>
                        </a:lnTo>
                        <a:lnTo>
                          <a:pt x="120000" y="41005"/>
                        </a:lnTo>
                        <a:lnTo>
                          <a:pt x="120000" y="91966"/>
                        </a:lnTo>
                        <a:lnTo>
                          <a:pt x="85655" y="120000"/>
                        </a:lnTo>
                        <a:lnTo>
                          <a:pt x="78355" y="99844"/>
                        </a:lnTo>
                        <a:lnTo>
                          <a:pt x="56644" y="99844"/>
                        </a:lnTo>
                        <a:lnTo>
                          <a:pt x="49144" y="112122"/>
                        </a:lnTo>
                        <a:lnTo>
                          <a:pt x="38683" y="9544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64" name="Google Shape;1664;p57"/>
                  <p:cNvSpPr/>
                  <p:nvPr/>
                </p:nvSpPr>
                <p:spPr>
                  <a:xfrm rot="-3793949">
                    <a:off x="275007" y="171829"/>
                    <a:ext cx="37968" cy="57019"/>
                  </a:xfrm>
                  <a:custGeom>
                    <a:rect b="b" l="l" r="r" t="t"/>
                    <a:pathLst>
                      <a:path extrusionOk="0" h="120000" w="120000">
                        <a:moveTo>
                          <a:pt x="4416" y="87733"/>
                        </a:moveTo>
                        <a:lnTo>
                          <a:pt x="0" y="54400"/>
                        </a:lnTo>
                        <a:lnTo>
                          <a:pt x="19666" y="21333"/>
                        </a:lnTo>
                        <a:lnTo>
                          <a:pt x="44144" y="0"/>
                        </a:lnTo>
                        <a:lnTo>
                          <a:pt x="91105" y="3200"/>
                        </a:lnTo>
                        <a:lnTo>
                          <a:pt x="120000" y="34400"/>
                        </a:lnTo>
                        <a:lnTo>
                          <a:pt x="93911" y="100800"/>
                        </a:lnTo>
                        <a:lnTo>
                          <a:pt x="52977" y="1200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65" name="Google Shape;1665;p57"/>
                  <p:cNvSpPr/>
                  <p:nvPr/>
                </p:nvSpPr>
                <p:spPr>
                  <a:xfrm rot="-3793949">
                    <a:off x="275007" y="171829"/>
                    <a:ext cx="37968" cy="57019"/>
                  </a:xfrm>
                  <a:custGeom>
                    <a:rect b="b" l="l" r="r" t="t"/>
                    <a:pathLst>
                      <a:path extrusionOk="0" h="120000" w="120000">
                        <a:moveTo>
                          <a:pt x="4416" y="87733"/>
                        </a:moveTo>
                        <a:lnTo>
                          <a:pt x="0" y="54400"/>
                        </a:lnTo>
                        <a:lnTo>
                          <a:pt x="19666" y="21333"/>
                        </a:lnTo>
                        <a:lnTo>
                          <a:pt x="44144" y="0"/>
                        </a:lnTo>
                        <a:lnTo>
                          <a:pt x="91105" y="3200"/>
                        </a:lnTo>
                        <a:lnTo>
                          <a:pt x="120000" y="34400"/>
                        </a:lnTo>
                        <a:lnTo>
                          <a:pt x="93911" y="100800"/>
                        </a:lnTo>
                        <a:lnTo>
                          <a:pt x="52977"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66" name="Google Shape;1666;p57"/>
                  <p:cNvSpPr/>
                  <p:nvPr/>
                </p:nvSpPr>
                <p:spPr>
                  <a:xfrm rot="-3806097">
                    <a:off x="294434" y="201219"/>
                    <a:ext cx="26832" cy="27906"/>
                  </a:xfrm>
                  <a:custGeom>
                    <a:rect b="b" l="l" r="r" t="t"/>
                    <a:pathLst>
                      <a:path extrusionOk="0" h="120000" w="120000">
                        <a:moveTo>
                          <a:pt x="0" y="109588"/>
                        </a:moveTo>
                        <a:lnTo>
                          <a:pt x="6255" y="37261"/>
                        </a:lnTo>
                        <a:lnTo>
                          <a:pt x="75072" y="0"/>
                        </a:lnTo>
                        <a:lnTo>
                          <a:pt x="120000" y="14244"/>
                        </a:lnTo>
                        <a:lnTo>
                          <a:pt x="113744" y="61916"/>
                        </a:lnTo>
                        <a:lnTo>
                          <a:pt x="61988" y="1200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67" name="Google Shape;1667;p57"/>
                  <p:cNvSpPr/>
                  <p:nvPr/>
                </p:nvSpPr>
                <p:spPr>
                  <a:xfrm rot="-3806097">
                    <a:off x="294434" y="201219"/>
                    <a:ext cx="26832" cy="27906"/>
                  </a:xfrm>
                  <a:custGeom>
                    <a:rect b="b" l="l" r="r" t="t"/>
                    <a:pathLst>
                      <a:path extrusionOk="0" h="120000" w="120000">
                        <a:moveTo>
                          <a:pt x="0" y="109588"/>
                        </a:moveTo>
                        <a:lnTo>
                          <a:pt x="6255" y="37261"/>
                        </a:lnTo>
                        <a:lnTo>
                          <a:pt x="75072" y="0"/>
                        </a:lnTo>
                        <a:lnTo>
                          <a:pt x="120000" y="14244"/>
                        </a:lnTo>
                        <a:lnTo>
                          <a:pt x="113744" y="61916"/>
                        </a:lnTo>
                        <a:lnTo>
                          <a:pt x="61988"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68" name="Google Shape;1668;p57"/>
                  <p:cNvSpPr/>
                  <p:nvPr/>
                </p:nvSpPr>
                <p:spPr>
                  <a:xfrm rot="-3806097">
                    <a:off x="247927" y="274214"/>
                    <a:ext cx="57690" cy="77144"/>
                  </a:xfrm>
                  <a:custGeom>
                    <a:rect b="b" l="l" r="r" t="t"/>
                    <a:pathLst>
                      <a:path extrusionOk="0" h="120000" w="120000">
                        <a:moveTo>
                          <a:pt x="0" y="73027"/>
                        </a:moveTo>
                        <a:lnTo>
                          <a:pt x="3966" y="37300"/>
                        </a:lnTo>
                        <a:lnTo>
                          <a:pt x="38061" y="0"/>
                        </a:lnTo>
                        <a:lnTo>
                          <a:pt x="120000" y="114866"/>
                        </a:lnTo>
                        <a:lnTo>
                          <a:pt x="89072" y="120000"/>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69" name="Google Shape;1669;p57"/>
                  <p:cNvSpPr/>
                  <p:nvPr/>
                </p:nvSpPr>
                <p:spPr>
                  <a:xfrm rot="-3800071">
                    <a:off x="100758" y="87790"/>
                    <a:ext cx="153081" cy="319847"/>
                  </a:xfrm>
                  <a:custGeom>
                    <a:rect b="b" l="l" r="r" t="t"/>
                    <a:pathLst>
                      <a:path extrusionOk="0" h="120000" w="120000">
                        <a:moveTo>
                          <a:pt x="24777" y="2861"/>
                        </a:moveTo>
                        <a:lnTo>
                          <a:pt x="44777" y="0"/>
                        </a:lnTo>
                        <a:lnTo>
                          <a:pt x="61294" y="1622"/>
                        </a:lnTo>
                        <a:lnTo>
                          <a:pt x="73733" y="7577"/>
                        </a:lnTo>
                        <a:lnTo>
                          <a:pt x="82388" y="19261"/>
                        </a:lnTo>
                        <a:lnTo>
                          <a:pt x="90250" y="32611"/>
                        </a:lnTo>
                        <a:lnTo>
                          <a:pt x="98111" y="43577"/>
                        </a:lnTo>
                        <a:lnTo>
                          <a:pt x="112833" y="70083"/>
                        </a:lnTo>
                        <a:lnTo>
                          <a:pt x="116616" y="83766"/>
                        </a:lnTo>
                        <a:lnTo>
                          <a:pt x="120000" y="99116"/>
                        </a:lnTo>
                        <a:lnTo>
                          <a:pt x="112038" y="111705"/>
                        </a:lnTo>
                        <a:lnTo>
                          <a:pt x="92833" y="118761"/>
                        </a:lnTo>
                        <a:lnTo>
                          <a:pt x="74827" y="120000"/>
                        </a:lnTo>
                        <a:lnTo>
                          <a:pt x="56816" y="113133"/>
                        </a:lnTo>
                        <a:lnTo>
                          <a:pt x="44377" y="105933"/>
                        </a:lnTo>
                        <a:lnTo>
                          <a:pt x="31244" y="94205"/>
                        </a:lnTo>
                        <a:lnTo>
                          <a:pt x="18011" y="77283"/>
                        </a:lnTo>
                        <a:lnTo>
                          <a:pt x="5972" y="58022"/>
                        </a:lnTo>
                        <a:lnTo>
                          <a:pt x="0" y="35661"/>
                        </a:lnTo>
                        <a:lnTo>
                          <a:pt x="1888" y="23600"/>
                        </a:lnTo>
                        <a:lnTo>
                          <a:pt x="7561" y="14972"/>
                        </a:lnTo>
                        <a:lnTo>
                          <a:pt x="15822" y="7722"/>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70" name="Google Shape;1670;p57"/>
                  <p:cNvSpPr/>
                  <p:nvPr/>
                </p:nvSpPr>
                <p:spPr>
                  <a:xfrm rot="-3802736">
                    <a:off x="110402" y="174797"/>
                    <a:ext cx="137249" cy="115783"/>
                  </a:xfrm>
                  <a:custGeom>
                    <a:rect b="b" l="l" r="r" t="t"/>
                    <a:pathLst>
                      <a:path extrusionOk="0" h="120000" w="120000">
                        <a:moveTo>
                          <a:pt x="13877" y="22922"/>
                        </a:moveTo>
                        <a:lnTo>
                          <a:pt x="25977" y="11461"/>
                        </a:lnTo>
                        <a:lnTo>
                          <a:pt x="41516" y="4083"/>
                        </a:lnTo>
                        <a:lnTo>
                          <a:pt x="53727" y="1055"/>
                        </a:lnTo>
                        <a:lnTo>
                          <a:pt x="65050" y="0"/>
                        </a:lnTo>
                        <a:lnTo>
                          <a:pt x="76705" y="1583"/>
                        </a:lnTo>
                        <a:lnTo>
                          <a:pt x="92250" y="8561"/>
                        </a:lnTo>
                        <a:lnTo>
                          <a:pt x="102794" y="16994"/>
                        </a:lnTo>
                        <a:lnTo>
                          <a:pt x="108233" y="22000"/>
                        </a:lnTo>
                        <a:lnTo>
                          <a:pt x="112450" y="28450"/>
                        </a:lnTo>
                        <a:lnTo>
                          <a:pt x="117888" y="40833"/>
                        </a:lnTo>
                        <a:lnTo>
                          <a:pt x="119555" y="49788"/>
                        </a:lnTo>
                        <a:lnTo>
                          <a:pt x="120000" y="59277"/>
                        </a:lnTo>
                        <a:lnTo>
                          <a:pt x="118666" y="68233"/>
                        </a:lnTo>
                        <a:lnTo>
                          <a:pt x="115783" y="78244"/>
                        </a:lnTo>
                        <a:lnTo>
                          <a:pt x="109900" y="91150"/>
                        </a:lnTo>
                        <a:lnTo>
                          <a:pt x="101461" y="100638"/>
                        </a:lnTo>
                        <a:lnTo>
                          <a:pt x="92694" y="108011"/>
                        </a:lnTo>
                        <a:lnTo>
                          <a:pt x="82255" y="114072"/>
                        </a:lnTo>
                        <a:lnTo>
                          <a:pt x="73377" y="116972"/>
                        </a:lnTo>
                        <a:lnTo>
                          <a:pt x="66272" y="119472"/>
                        </a:lnTo>
                        <a:lnTo>
                          <a:pt x="55394" y="120000"/>
                        </a:lnTo>
                        <a:lnTo>
                          <a:pt x="46177" y="119077"/>
                        </a:lnTo>
                        <a:lnTo>
                          <a:pt x="36855" y="116577"/>
                        </a:lnTo>
                        <a:lnTo>
                          <a:pt x="30194" y="114994"/>
                        </a:lnTo>
                        <a:lnTo>
                          <a:pt x="22200" y="109066"/>
                        </a:lnTo>
                        <a:lnTo>
                          <a:pt x="15872" y="103533"/>
                        </a:lnTo>
                        <a:lnTo>
                          <a:pt x="8772" y="94183"/>
                        </a:lnTo>
                        <a:lnTo>
                          <a:pt x="2888" y="82722"/>
                        </a:lnTo>
                        <a:lnTo>
                          <a:pt x="0" y="68761"/>
                        </a:lnTo>
                        <a:lnTo>
                          <a:pt x="0" y="54794"/>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71" name="Google Shape;1671;p57"/>
                  <p:cNvSpPr/>
                  <p:nvPr/>
                </p:nvSpPr>
                <p:spPr>
                  <a:xfrm rot="-3802736">
                    <a:off x="110402" y="174797"/>
                    <a:ext cx="137249" cy="115783"/>
                  </a:xfrm>
                  <a:custGeom>
                    <a:rect b="b" l="l" r="r" t="t"/>
                    <a:pathLst>
                      <a:path extrusionOk="0" h="120000" w="120000">
                        <a:moveTo>
                          <a:pt x="13877" y="22922"/>
                        </a:moveTo>
                        <a:lnTo>
                          <a:pt x="25977" y="11461"/>
                        </a:lnTo>
                        <a:lnTo>
                          <a:pt x="41516" y="4083"/>
                        </a:lnTo>
                        <a:lnTo>
                          <a:pt x="53727" y="1055"/>
                        </a:lnTo>
                        <a:lnTo>
                          <a:pt x="65050" y="0"/>
                        </a:lnTo>
                        <a:lnTo>
                          <a:pt x="76705" y="1583"/>
                        </a:lnTo>
                        <a:lnTo>
                          <a:pt x="92250" y="8561"/>
                        </a:lnTo>
                        <a:lnTo>
                          <a:pt x="102794" y="16994"/>
                        </a:lnTo>
                        <a:lnTo>
                          <a:pt x="108233" y="22000"/>
                        </a:lnTo>
                        <a:lnTo>
                          <a:pt x="112450" y="28450"/>
                        </a:lnTo>
                        <a:lnTo>
                          <a:pt x="117888" y="40833"/>
                        </a:lnTo>
                        <a:lnTo>
                          <a:pt x="119555" y="49788"/>
                        </a:lnTo>
                        <a:lnTo>
                          <a:pt x="120000" y="59277"/>
                        </a:lnTo>
                        <a:lnTo>
                          <a:pt x="118666" y="68233"/>
                        </a:lnTo>
                        <a:lnTo>
                          <a:pt x="115783" y="78244"/>
                        </a:lnTo>
                        <a:lnTo>
                          <a:pt x="109900" y="91150"/>
                        </a:lnTo>
                        <a:lnTo>
                          <a:pt x="101461" y="100638"/>
                        </a:lnTo>
                        <a:lnTo>
                          <a:pt x="92694" y="108011"/>
                        </a:lnTo>
                        <a:lnTo>
                          <a:pt x="82255" y="114072"/>
                        </a:lnTo>
                        <a:lnTo>
                          <a:pt x="73377" y="116972"/>
                        </a:lnTo>
                        <a:lnTo>
                          <a:pt x="66272" y="119472"/>
                        </a:lnTo>
                        <a:lnTo>
                          <a:pt x="55394" y="120000"/>
                        </a:lnTo>
                        <a:lnTo>
                          <a:pt x="46177" y="119077"/>
                        </a:lnTo>
                        <a:lnTo>
                          <a:pt x="36855" y="116577"/>
                        </a:lnTo>
                        <a:lnTo>
                          <a:pt x="30194" y="114994"/>
                        </a:lnTo>
                        <a:lnTo>
                          <a:pt x="22200" y="109066"/>
                        </a:lnTo>
                        <a:lnTo>
                          <a:pt x="15872" y="103533"/>
                        </a:lnTo>
                        <a:lnTo>
                          <a:pt x="8772" y="94183"/>
                        </a:lnTo>
                        <a:lnTo>
                          <a:pt x="2888" y="82722"/>
                        </a:lnTo>
                        <a:lnTo>
                          <a:pt x="0" y="68761"/>
                        </a:lnTo>
                        <a:lnTo>
                          <a:pt x="0" y="54794"/>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grpSp>
              <p:nvGrpSpPr>
                <p:cNvPr id="1672" name="Google Shape;1672;p57"/>
                <p:cNvGrpSpPr/>
                <p:nvPr/>
              </p:nvGrpSpPr>
              <p:grpSpPr>
                <a:xfrm>
                  <a:off x="6382032" y="2164434"/>
                  <a:ext cx="404308" cy="231661"/>
                  <a:chOff x="35" y="-14"/>
                  <a:chExt cx="449231" cy="537624"/>
                </a:xfrm>
              </p:grpSpPr>
              <p:sp>
                <p:nvSpPr>
                  <p:cNvPr id="1673" name="Google Shape;1673;p57"/>
                  <p:cNvSpPr/>
                  <p:nvPr/>
                </p:nvSpPr>
                <p:spPr>
                  <a:xfrm rot="8723331">
                    <a:off x="167594" y="224303"/>
                    <a:ext cx="25880" cy="50091"/>
                  </a:xfrm>
                  <a:custGeom>
                    <a:rect b="b" l="l" r="r" t="t"/>
                    <a:pathLst>
                      <a:path extrusionOk="0" h="120000" w="120000">
                        <a:moveTo>
                          <a:pt x="41766" y="120000"/>
                        </a:moveTo>
                        <a:lnTo>
                          <a:pt x="37644" y="36944"/>
                        </a:lnTo>
                        <a:lnTo>
                          <a:pt x="0" y="33588"/>
                        </a:lnTo>
                        <a:lnTo>
                          <a:pt x="120000" y="0"/>
                        </a:lnTo>
                        <a:lnTo>
                          <a:pt x="120000" y="1029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74" name="Google Shape;1674;p57"/>
                  <p:cNvSpPr/>
                  <p:nvPr/>
                </p:nvSpPr>
                <p:spPr>
                  <a:xfrm rot="8723331">
                    <a:off x="167594" y="224303"/>
                    <a:ext cx="25880" cy="50091"/>
                  </a:xfrm>
                  <a:custGeom>
                    <a:rect b="b" l="l" r="r" t="t"/>
                    <a:pathLst>
                      <a:path extrusionOk="0" h="120000" w="120000">
                        <a:moveTo>
                          <a:pt x="41766" y="120000"/>
                        </a:moveTo>
                        <a:lnTo>
                          <a:pt x="37644" y="36944"/>
                        </a:lnTo>
                        <a:lnTo>
                          <a:pt x="0" y="33588"/>
                        </a:lnTo>
                        <a:lnTo>
                          <a:pt x="120000" y="0"/>
                        </a:lnTo>
                        <a:lnTo>
                          <a:pt x="120000" y="1029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75" name="Google Shape;1675;p57"/>
                  <p:cNvSpPr/>
                  <p:nvPr/>
                </p:nvSpPr>
                <p:spPr>
                  <a:xfrm rot="8754522">
                    <a:off x="191412" y="434305"/>
                    <a:ext cx="59409" cy="56581"/>
                  </a:xfrm>
                  <a:custGeom>
                    <a:rect b="b" l="l" r="r" t="t"/>
                    <a:pathLst>
                      <a:path extrusionOk="0" h="120000" w="120000">
                        <a:moveTo>
                          <a:pt x="32822" y="120000"/>
                        </a:moveTo>
                        <a:lnTo>
                          <a:pt x="11538" y="55155"/>
                        </a:lnTo>
                        <a:lnTo>
                          <a:pt x="0" y="16411"/>
                        </a:lnTo>
                        <a:lnTo>
                          <a:pt x="15383" y="9150"/>
                        </a:lnTo>
                        <a:lnTo>
                          <a:pt x="34872" y="4305"/>
                        </a:lnTo>
                        <a:lnTo>
                          <a:pt x="54100" y="1077"/>
                        </a:lnTo>
                        <a:lnTo>
                          <a:pt x="81283" y="0"/>
                        </a:lnTo>
                        <a:lnTo>
                          <a:pt x="101538" y="5111"/>
                        </a:lnTo>
                        <a:lnTo>
                          <a:pt x="103588" y="6188"/>
                        </a:lnTo>
                        <a:lnTo>
                          <a:pt x="103588" y="7266"/>
                        </a:lnTo>
                        <a:lnTo>
                          <a:pt x="108461" y="9150"/>
                        </a:lnTo>
                        <a:lnTo>
                          <a:pt x="113333" y="15338"/>
                        </a:lnTo>
                        <a:lnTo>
                          <a:pt x="116155" y="18294"/>
                        </a:lnTo>
                        <a:lnTo>
                          <a:pt x="117177" y="20450"/>
                        </a:lnTo>
                        <a:lnTo>
                          <a:pt x="117177" y="21522"/>
                        </a:lnTo>
                        <a:lnTo>
                          <a:pt x="120000" y="31750"/>
                        </a:lnTo>
                        <a:lnTo>
                          <a:pt x="118972" y="34711"/>
                        </a:lnTo>
                        <a:lnTo>
                          <a:pt x="118972" y="40894"/>
                        </a:lnTo>
                        <a:lnTo>
                          <a:pt x="118205" y="46011"/>
                        </a:lnTo>
                        <a:lnTo>
                          <a:pt x="117177" y="46011"/>
                        </a:lnTo>
                        <a:lnTo>
                          <a:pt x="116155" y="50044"/>
                        </a:lnTo>
                        <a:lnTo>
                          <a:pt x="115127" y="50850"/>
                        </a:lnTo>
                        <a:lnTo>
                          <a:pt x="107433" y="65111"/>
                        </a:lnTo>
                        <a:lnTo>
                          <a:pt x="83333" y="90672"/>
                        </a:lnTo>
                        <a:lnTo>
                          <a:pt x="77433" y="93633"/>
                        </a:lnTo>
                        <a:lnTo>
                          <a:pt x="76411" y="94711"/>
                        </a:lnTo>
                        <a:lnTo>
                          <a:pt x="61794" y="104933"/>
                        </a:lnTo>
                        <a:lnTo>
                          <a:pt x="42566" y="115155"/>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76" name="Google Shape;1676;p57"/>
                  <p:cNvSpPr/>
                  <p:nvPr/>
                </p:nvSpPr>
                <p:spPr>
                  <a:xfrm rot="8754522">
                    <a:off x="191412" y="434305"/>
                    <a:ext cx="59409" cy="56581"/>
                  </a:xfrm>
                  <a:custGeom>
                    <a:rect b="b" l="l" r="r" t="t"/>
                    <a:pathLst>
                      <a:path extrusionOk="0" h="120000" w="120000">
                        <a:moveTo>
                          <a:pt x="32822" y="120000"/>
                        </a:moveTo>
                        <a:lnTo>
                          <a:pt x="11538" y="55155"/>
                        </a:lnTo>
                        <a:lnTo>
                          <a:pt x="0" y="16411"/>
                        </a:lnTo>
                        <a:lnTo>
                          <a:pt x="15383" y="9150"/>
                        </a:lnTo>
                        <a:lnTo>
                          <a:pt x="34872" y="4305"/>
                        </a:lnTo>
                        <a:lnTo>
                          <a:pt x="54100" y="1077"/>
                        </a:lnTo>
                        <a:lnTo>
                          <a:pt x="81283" y="0"/>
                        </a:lnTo>
                        <a:lnTo>
                          <a:pt x="101538" y="5111"/>
                        </a:lnTo>
                        <a:lnTo>
                          <a:pt x="103588" y="6188"/>
                        </a:lnTo>
                        <a:lnTo>
                          <a:pt x="103588" y="7266"/>
                        </a:lnTo>
                        <a:lnTo>
                          <a:pt x="108461" y="9150"/>
                        </a:lnTo>
                        <a:lnTo>
                          <a:pt x="113333" y="15338"/>
                        </a:lnTo>
                        <a:lnTo>
                          <a:pt x="116155" y="18294"/>
                        </a:lnTo>
                        <a:lnTo>
                          <a:pt x="117177" y="20450"/>
                        </a:lnTo>
                        <a:lnTo>
                          <a:pt x="117177" y="21522"/>
                        </a:lnTo>
                        <a:lnTo>
                          <a:pt x="120000" y="31750"/>
                        </a:lnTo>
                        <a:lnTo>
                          <a:pt x="118972" y="34711"/>
                        </a:lnTo>
                        <a:lnTo>
                          <a:pt x="118972" y="40894"/>
                        </a:lnTo>
                        <a:lnTo>
                          <a:pt x="118205" y="46011"/>
                        </a:lnTo>
                        <a:lnTo>
                          <a:pt x="117177" y="46011"/>
                        </a:lnTo>
                        <a:lnTo>
                          <a:pt x="116155" y="50044"/>
                        </a:lnTo>
                        <a:lnTo>
                          <a:pt x="115127" y="50850"/>
                        </a:lnTo>
                        <a:lnTo>
                          <a:pt x="107433" y="65111"/>
                        </a:lnTo>
                        <a:lnTo>
                          <a:pt x="83333" y="90672"/>
                        </a:lnTo>
                        <a:lnTo>
                          <a:pt x="77433" y="93633"/>
                        </a:lnTo>
                        <a:lnTo>
                          <a:pt x="76411" y="94711"/>
                        </a:lnTo>
                        <a:lnTo>
                          <a:pt x="61794" y="104933"/>
                        </a:lnTo>
                        <a:lnTo>
                          <a:pt x="42566" y="1151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77" name="Google Shape;1677;p57"/>
                  <p:cNvSpPr/>
                  <p:nvPr/>
                </p:nvSpPr>
                <p:spPr>
                  <a:xfrm rot="8742787">
                    <a:off x="398992" y="44127"/>
                    <a:ext cx="39940" cy="49010"/>
                  </a:xfrm>
                  <a:custGeom>
                    <a:rect b="b" l="l" r="r" t="t"/>
                    <a:pathLst>
                      <a:path extrusionOk="0" h="120000" w="120000">
                        <a:moveTo>
                          <a:pt x="55033" y="0"/>
                        </a:moveTo>
                        <a:lnTo>
                          <a:pt x="95161" y="13988"/>
                        </a:lnTo>
                        <a:lnTo>
                          <a:pt x="118472" y="29533"/>
                        </a:lnTo>
                        <a:lnTo>
                          <a:pt x="120000" y="85805"/>
                        </a:lnTo>
                        <a:lnTo>
                          <a:pt x="77961" y="115338"/>
                        </a:lnTo>
                        <a:lnTo>
                          <a:pt x="25988" y="120000"/>
                        </a:lnTo>
                        <a:lnTo>
                          <a:pt x="0" y="71811"/>
                        </a:lnTo>
                        <a:lnTo>
                          <a:pt x="4205" y="932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78" name="Google Shape;1678;p57"/>
                  <p:cNvSpPr/>
                  <p:nvPr/>
                </p:nvSpPr>
                <p:spPr>
                  <a:xfrm rot="8742787">
                    <a:off x="398992" y="44127"/>
                    <a:ext cx="39940" cy="49010"/>
                  </a:xfrm>
                  <a:custGeom>
                    <a:rect b="b" l="l" r="r" t="t"/>
                    <a:pathLst>
                      <a:path extrusionOk="0" h="120000" w="120000">
                        <a:moveTo>
                          <a:pt x="55033" y="0"/>
                        </a:moveTo>
                        <a:lnTo>
                          <a:pt x="95161" y="13988"/>
                        </a:lnTo>
                        <a:lnTo>
                          <a:pt x="118472" y="29533"/>
                        </a:lnTo>
                        <a:lnTo>
                          <a:pt x="120000" y="85805"/>
                        </a:lnTo>
                        <a:lnTo>
                          <a:pt x="77961" y="115338"/>
                        </a:lnTo>
                        <a:lnTo>
                          <a:pt x="25988" y="120000"/>
                        </a:lnTo>
                        <a:lnTo>
                          <a:pt x="0" y="71811"/>
                        </a:lnTo>
                        <a:lnTo>
                          <a:pt x="4205" y="932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79" name="Google Shape;1679;p57"/>
                  <p:cNvSpPr/>
                  <p:nvPr/>
                </p:nvSpPr>
                <p:spPr>
                  <a:xfrm rot="8749381">
                    <a:off x="318181" y="89726"/>
                    <a:ext cx="117489" cy="66068"/>
                  </a:xfrm>
                  <a:custGeom>
                    <a:rect b="b" l="l" r="r" t="t"/>
                    <a:pathLst>
                      <a:path extrusionOk="0" h="120000" w="120000">
                        <a:moveTo>
                          <a:pt x="115077" y="0"/>
                        </a:moveTo>
                        <a:lnTo>
                          <a:pt x="120000" y="111477"/>
                        </a:lnTo>
                        <a:lnTo>
                          <a:pt x="106783" y="118388"/>
                        </a:lnTo>
                        <a:lnTo>
                          <a:pt x="95505" y="120000"/>
                        </a:lnTo>
                        <a:lnTo>
                          <a:pt x="75422" y="118388"/>
                        </a:lnTo>
                        <a:lnTo>
                          <a:pt x="9327" y="118388"/>
                        </a:lnTo>
                        <a:lnTo>
                          <a:pt x="0" y="93050"/>
                        </a:lnTo>
                        <a:lnTo>
                          <a:pt x="2461" y="71400"/>
                        </a:lnTo>
                        <a:lnTo>
                          <a:pt x="33305" y="52283"/>
                        </a:lnTo>
                        <a:lnTo>
                          <a:pt x="55333" y="33855"/>
                        </a:lnTo>
                        <a:lnTo>
                          <a:pt x="65572" y="26950"/>
                        </a:lnTo>
                        <a:lnTo>
                          <a:pt x="83716" y="12205"/>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80" name="Google Shape;1680;p57"/>
                  <p:cNvSpPr/>
                  <p:nvPr/>
                </p:nvSpPr>
                <p:spPr>
                  <a:xfrm rot="8747058">
                    <a:off x="192576" y="393970"/>
                    <a:ext cx="81627" cy="88117"/>
                  </a:xfrm>
                  <a:custGeom>
                    <a:rect b="b" l="l" r="r" t="t"/>
                    <a:pathLst>
                      <a:path extrusionOk="0" h="120000" w="120000">
                        <a:moveTo>
                          <a:pt x="80561" y="0"/>
                        </a:moveTo>
                        <a:lnTo>
                          <a:pt x="96633" y="2588"/>
                        </a:lnTo>
                        <a:lnTo>
                          <a:pt x="108038" y="11050"/>
                        </a:lnTo>
                        <a:lnTo>
                          <a:pt x="119250" y="26588"/>
                        </a:lnTo>
                        <a:lnTo>
                          <a:pt x="120000" y="41094"/>
                        </a:lnTo>
                        <a:lnTo>
                          <a:pt x="115138" y="52144"/>
                        </a:lnTo>
                        <a:lnTo>
                          <a:pt x="105233" y="62505"/>
                        </a:lnTo>
                        <a:lnTo>
                          <a:pt x="88972" y="74933"/>
                        </a:lnTo>
                        <a:lnTo>
                          <a:pt x="71961" y="85983"/>
                        </a:lnTo>
                        <a:lnTo>
                          <a:pt x="52150" y="99105"/>
                        </a:lnTo>
                        <a:lnTo>
                          <a:pt x="2805" y="120000"/>
                        </a:lnTo>
                        <a:lnTo>
                          <a:pt x="0" y="18822"/>
                        </a:lnTo>
                        <a:lnTo>
                          <a:pt x="44483" y="707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81" name="Google Shape;1681;p57"/>
                  <p:cNvSpPr/>
                  <p:nvPr/>
                </p:nvSpPr>
                <p:spPr>
                  <a:xfrm rot="8747058">
                    <a:off x="192576" y="393970"/>
                    <a:ext cx="81627" cy="88117"/>
                  </a:xfrm>
                  <a:custGeom>
                    <a:rect b="b" l="l" r="r" t="t"/>
                    <a:pathLst>
                      <a:path extrusionOk="0" h="120000" w="120000">
                        <a:moveTo>
                          <a:pt x="80561" y="0"/>
                        </a:moveTo>
                        <a:lnTo>
                          <a:pt x="96633" y="2588"/>
                        </a:lnTo>
                        <a:lnTo>
                          <a:pt x="108038" y="11050"/>
                        </a:lnTo>
                        <a:lnTo>
                          <a:pt x="119250" y="26588"/>
                        </a:lnTo>
                        <a:lnTo>
                          <a:pt x="120000" y="41094"/>
                        </a:lnTo>
                        <a:lnTo>
                          <a:pt x="115138" y="52144"/>
                        </a:lnTo>
                        <a:lnTo>
                          <a:pt x="105233" y="62505"/>
                        </a:lnTo>
                        <a:lnTo>
                          <a:pt x="88972" y="74933"/>
                        </a:lnTo>
                        <a:lnTo>
                          <a:pt x="71961" y="85983"/>
                        </a:lnTo>
                        <a:lnTo>
                          <a:pt x="52150" y="99105"/>
                        </a:lnTo>
                        <a:lnTo>
                          <a:pt x="2805" y="120000"/>
                        </a:lnTo>
                        <a:lnTo>
                          <a:pt x="0" y="18822"/>
                        </a:lnTo>
                        <a:lnTo>
                          <a:pt x="44483" y="707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82" name="Google Shape;1682;p57"/>
                  <p:cNvSpPr/>
                  <p:nvPr/>
                </p:nvSpPr>
                <p:spPr>
                  <a:xfrm rot="8758839">
                    <a:off x="245585" y="174285"/>
                    <a:ext cx="14477" cy="12731"/>
                  </a:xfrm>
                  <a:custGeom>
                    <a:rect b="b" l="l" r="r" t="t"/>
                    <a:pathLst>
                      <a:path extrusionOk="0" h="120000" w="120000">
                        <a:moveTo>
                          <a:pt x="0" y="120000"/>
                        </a:moveTo>
                        <a:lnTo>
                          <a:pt x="28422" y="63155"/>
                        </a:lnTo>
                        <a:lnTo>
                          <a:pt x="28422" y="56844"/>
                        </a:lnTo>
                        <a:lnTo>
                          <a:pt x="64211" y="0"/>
                        </a:lnTo>
                        <a:lnTo>
                          <a:pt x="95788" y="0"/>
                        </a:lnTo>
                        <a:lnTo>
                          <a:pt x="120000" y="8422"/>
                        </a:lnTo>
                        <a:lnTo>
                          <a:pt x="91577" y="8422"/>
                        </a:lnTo>
                        <a:lnTo>
                          <a:pt x="67366" y="16844"/>
                        </a:lnTo>
                        <a:lnTo>
                          <a:pt x="55788" y="3157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83" name="Google Shape;1683;p57"/>
                  <p:cNvSpPr/>
                  <p:nvPr/>
                </p:nvSpPr>
                <p:spPr>
                  <a:xfrm rot="8758839">
                    <a:off x="245585" y="174285"/>
                    <a:ext cx="14477" cy="12731"/>
                  </a:xfrm>
                  <a:custGeom>
                    <a:rect b="b" l="l" r="r" t="t"/>
                    <a:pathLst>
                      <a:path extrusionOk="0" h="120000" w="120000">
                        <a:moveTo>
                          <a:pt x="0" y="120000"/>
                        </a:moveTo>
                        <a:lnTo>
                          <a:pt x="28422" y="63155"/>
                        </a:lnTo>
                        <a:lnTo>
                          <a:pt x="28422" y="56844"/>
                        </a:lnTo>
                        <a:lnTo>
                          <a:pt x="64211" y="0"/>
                        </a:lnTo>
                        <a:lnTo>
                          <a:pt x="95788" y="0"/>
                        </a:lnTo>
                        <a:lnTo>
                          <a:pt x="120000" y="8422"/>
                        </a:lnTo>
                        <a:lnTo>
                          <a:pt x="91577" y="8422"/>
                        </a:lnTo>
                        <a:lnTo>
                          <a:pt x="67366" y="16844"/>
                        </a:lnTo>
                        <a:lnTo>
                          <a:pt x="55788" y="3157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84" name="Google Shape;1684;p57"/>
                  <p:cNvSpPr/>
                  <p:nvPr/>
                </p:nvSpPr>
                <p:spPr>
                  <a:xfrm rot="8744185">
                    <a:off x="269843" y="132575"/>
                    <a:ext cx="83125" cy="98685"/>
                  </a:xfrm>
                  <a:custGeom>
                    <a:rect b="b" l="l" r="r" t="t"/>
                    <a:pathLst>
                      <a:path extrusionOk="0" h="120000" w="120000">
                        <a:moveTo>
                          <a:pt x="82566" y="0"/>
                        </a:moveTo>
                        <a:lnTo>
                          <a:pt x="120000" y="110127"/>
                        </a:lnTo>
                        <a:lnTo>
                          <a:pt x="29172" y="120000"/>
                        </a:lnTo>
                        <a:lnTo>
                          <a:pt x="13211" y="96711"/>
                        </a:lnTo>
                        <a:lnTo>
                          <a:pt x="5505" y="76966"/>
                        </a:lnTo>
                        <a:lnTo>
                          <a:pt x="0" y="51205"/>
                        </a:lnTo>
                        <a:lnTo>
                          <a:pt x="8255" y="2683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85" name="Google Shape;1685;p57"/>
                  <p:cNvSpPr/>
                  <p:nvPr/>
                </p:nvSpPr>
                <p:spPr>
                  <a:xfrm rot="8744185">
                    <a:off x="269843" y="132575"/>
                    <a:ext cx="83125" cy="98685"/>
                  </a:xfrm>
                  <a:custGeom>
                    <a:rect b="b" l="l" r="r" t="t"/>
                    <a:pathLst>
                      <a:path extrusionOk="0" h="120000" w="120000">
                        <a:moveTo>
                          <a:pt x="82566" y="0"/>
                        </a:moveTo>
                        <a:lnTo>
                          <a:pt x="120000" y="110127"/>
                        </a:lnTo>
                        <a:lnTo>
                          <a:pt x="29172" y="120000"/>
                        </a:lnTo>
                        <a:lnTo>
                          <a:pt x="13211" y="96711"/>
                        </a:lnTo>
                        <a:lnTo>
                          <a:pt x="5505" y="76966"/>
                        </a:lnTo>
                        <a:lnTo>
                          <a:pt x="0" y="51205"/>
                        </a:lnTo>
                        <a:lnTo>
                          <a:pt x="8255" y="2683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86" name="Google Shape;1686;p57"/>
                  <p:cNvSpPr/>
                  <p:nvPr/>
                </p:nvSpPr>
                <p:spPr>
                  <a:xfrm rot="8746468">
                    <a:off x="212144" y="328435"/>
                    <a:ext cx="115743" cy="106008"/>
                  </a:xfrm>
                  <a:custGeom>
                    <a:rect b="b" l="l" r="r" t="t"/>
                    <a:pathLst>
                      <a:path extrusionOk="0" h="120000" w="120000">
                        <a:moveTo>
                          <a:pt x="96555" y="0"/>
                        </a:moveTo>
                        <a:lnTo>
                          <a:pt x="114072" y="23855"/>
                        </a:lnTo>
                        <a:lnTo>
                          <a:pt x="120000" y="48288"/>
                        </a:lnTo>
                        <a:lnTo>
                          <a:pt x="113544" y="74300"/>
                        </a:lnTo>
                        <a:lnTo>
                          <a:pt x="36355" y="120000"/>
                        </a:lnTo>
                        <a:lnTo>
                          <a:pt x="0" y="1566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87" name="Google Shape;1687;p57"/>
                  <p:cNvSpPr/>
                  <p:nvPr/>
                </p:nvSpPr>
                <p:spPr>
                  <a:xfrm rot="8746468">
                    <a:off x="212144" y="328435"/>
                    <a:ext cx="115743" cy="106008"/>
                  </a:xfrm>
                  <a:custGeom>
                    <a:rect b="b" l="l" r="r" t="t"/>
                    <a:pathLst>
                      <a:path extrusionOk="0" h="120000" w="120000">
                        <a:moveTo>
                          <a:pt x="96555" y="0"/>
                        </a:moveTo>
                        <a:lnTo>
                          <a:pt x="114072" y="23855"/>
                        </a:lnTo>
                        <a:lnTo>
                          <a:pt x="120000" y="48288"/>
                        </a:lnTo>
                        <a:lnTo>
                          <a:pt x="113544" y="74300"/>
                        </a:lnTo>
                        <a:lnTo>
                          <a:pt x="36355" y="120000"/>
                        </a:lnTo>
                        <a:lnTo>
                          <a:pt x="0" y="1566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88" name="Google Shape;1688;p57"/>
                  <p:cNvSpPr/>
                  <p:nvPr/>
                </p:nvSpPr>
                <p:spPr>
                  <a:xfrm rot="8746511">
                    <a:off x="205082" y="389485"/>
                    <a:ext cx="62406" cy="142952"/>
                  </a:xfrm>
                  <a:custGeom>
                    <a:rect b="b" l="l" r="r" t="t"/>
                    <a:pathLst>
                      <a:path extrusionOk="0" h="120000" w="120000">
                        <a:moveTo>
                          <a:pt x="64633" y="18861"/>
                        </a:moveTo>
                        <a:lnTo>
                          <a:pt x="49022" y="13638"/>
                        </a:lnTo>
                        <a:lnTo>
                          <a:pt x="57316" y="2772"/>
                        </a:lnTo>
                        <a:lnTo>
                          <a:pt x="94144" y="0"/>
                        </a:lnTo>
                        <a:lnTo>
                          <a:pt x="120000" y="10016"/>
                        </a:lnTo>
                        <a:lnTo>
                          <a:pt x="110733" y="20461"/>
                        </a:lnTo>
                        <a:lnTo>
                          <a:pt x="93172" y="23338"/>
                        </a:lnTo>
                        <a:lnTo>
                          <a:pt x="32438" y="117122"/>
                        </a:lnTo>
                        <a:lnTo>
                          <a:pt x="0" y="120000"/>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89" name="Google Shape;1689;p57"/>
                  <p:cNvSpPr/>
                  <p:nvPr/>
                </p:nvSpPr>
                <p:spPr>
                  <a:xfrm rot="8746511">
                    <a:off x="205082" y="389485"/>
                    <a:ext cx="62406" cy="142952"/>
                  </a:xfrm>
                  <a:custGeom>
                    <a:rect b="b" l="l" r="r" t="t"/>
                    <a:pathLst>
                      <a:path extrusionOk="0" h="120000" w="120000">
                        <a:moveTo>
                          <a:pt x="64633" y="18861"/>
                        </a:moveTo>
                        <a:lnTo>
                          <a:pt x="49022" y="13638"/>
                        </a:lnTo>
                        <a:lnTo>
                          <a:pt x="57316" y="2772"/>
                        </a:lnTo>
                        <a:lnTo>
                          <a:pt x="94144" y="0"/>
                        </a:lnTo>
                        <a:lnTo>
                          <a:pt x="120000" y="10016"/>
                        </a:lnTo>
                        <a:lnTo>
                          <a:pt x="110733" y="20461"/>
                        </a:lnTo>
                        <a:lnTo>
                          <a:pt x="93172" y="23338"/>
                        </a:lnTo>
                        <a:lnTo>
                          <a:pt x="32438" y="117122"/>
                        </a:lnTo>
                        <a:lnTo>
                          <a:pt x="0"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90" name="Google Shape;1690;p57"/>
                  <p:cNvSpPr/>
                  <p:nvPr/>
                </p:nvSpPr>
                <p:spPr>
                  <a:xfrm rot="8747058">
                    <a:off x="99276" y="188297"/>
                    <a:ext cx="36278" cy="27874"/>
                  </a:xfrm>
                  <a:custGeom>
                    <a:rect b="b" l="l" r="r" t="t"/>
                    <a:pathLst>
                      <a:path extrusionOk="0" h="120000" w="120000">
                        <a:moveTo>
                          <a:pt x="0" y="0"/>
                        </a:moveTo>
                        <a:lnTo>
                          <a:pt x="28433" y="14794"/>
                        </a:lnTo>
                        <a:lnTo>
                          <a:pt x="80694" y="58083"/>
                        </a:lnTo>
                        <a:lnTo>
                          <a:pt x="120000" y="120000"/>
                        </a:lnTo>
                        <a:lnTo>
                          <a:pt x="28433" y="37261"/>
                        </a:lnTo>
                        <a:lnTo>
                          <a:pt x="1672" y="33422"/>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91" name="Google Shape;1691;p57"/>
                  <p:cNvSpPr/>
                  <p:nvPr/>
                </p:nvSpPr>
                <p:spPr>
                  <a:xfrm rot="8747058">
                    <a:off x="99276" y="188297"/>
                    <a:ext cx="36278" cy="27874"/>
                  </a:xfrm>
                  <a:custGeom>
                    <a:rect b="b" l="l" r="r" t="t"/>
                    <a:pathLst>
                      <a:path extrusionOk="0" h="120000" w="120000">
                        <a:moveTo>
                          <a:pt x="0" y="0"/>
                        </a:moveTo>
                        <a:lnTo>
                          <a:pt x="28433" y="14794"/>
                        </a:lnTo>
                        <a:lnTo>
                          <a:pt x="80694" y="58083"/>
                        </a:lnTo>
                        <a:lnTo>
                          <a:pt x="120000" y="120000"/>
                        </a:lnTo>
                        <a:lnTo>
                          <a:pt x="28433" y="37261"/>
                        </a:lnTo>
                        <a:lnTo>
                          <a:pt x="1672" y="33422"/>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92" name="Google Shape;1692;p57"/>
                  <p:cNvSpPr/>
                  <p:nvPr/>
                </p:nvSpPr>
                <p:spPr>
                  <a:xfrm rot="8764212">
                    <a:off x="110271" y="207294"/>
                    <a:ext cx="39772" cy="21633"/>
                  </a:xfrm>
                  <a:custGeom>
                    <a:rect b="b" l="l" r="r" t="t"/>
                    <a:pathLst>
                      <a:path extrusionOk="0" h="120000" w="120000">
                        <a:moveTo>
                          <a:pt x="0" y="79766"/>
                        </a:moveTo>
                        <a:lnTo>
                          <a:pt x="54822" y="0"/>
                        </a:lnTo>
                        <a:lnTo>
                          <a:pt x="88177" y="5644"/>
                        </a:lnTo>
                        <a:lnTo>
                          <a:pt x="120000" y="21177"/>
                        </a:lnTo>
                        <a:lnTo>
                          <a:pt x="54822" y="45177"/>
                        </a:lnTo>
                        <a:lnTo>
                          <a:pt x="1150" y="12000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693" name="Google Shape;1693;p57"/>
                  <p:cNvSpPr/>
                  <p:nvPr/>
                </p:nvSpPr>
                <p:spPr>
                  <a:xfrm rot="8764212">
                    <a:off x="110271" y="207294"/>
                    <a:ext cx="39772" cy="21633"/>
                  </a:xfrm>
                  <a:custGeom>
                    <a:rect b="b" l="l" r="r" t="t"/>
                    <a:pathLst>
                      <a:path extrusionOk="0" h="120000" w="120000">
                        <a:moveTo>
                          <a:pt x="0" y="79766"/>
                        </a:moveTo>
                        <a:lnTo>
                          <a:pt x="54822" y="0"/>
                        </a:lnTo>
                        <a:lnTo>
                          <a:pt x="88177" y="5644"/>
                        </a:lnTo>
                        <a:lnTo>
                          <a:pt x="120000" y="21177"/>
                        </a:lnTo>
                        <a:lnTo>
                          <a:pt x="54822" y="45177"/>
                        </a:lnTo>
                        <a:lnTo>
                          <a:pt x="1150"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1694" name="Google Shape;1694;p57"/>
                  <p:cNvCxnSpPr/>
                  <p:nvPr/>
                </p:nvCxnSpPr>
                <p:spPr>
                  <a:xfrm flipH="1" rot="10800000">
                    <a:off x="114218" y="95443"/>
                    <a:ext cx="38400" cy="30600"/>
                  </a:xfrm>
                  <a:prstGeom prst="straightConnector1">
                    <a:avLst/>
                  </a:prstGeom>
                  <a:noFill/>
                  <a:ln cap="flat" cmpd="sng" w="12700">
                    <a:solidFill>
                      <a:srgbClr val="804000"/>
                    </a:solidFill>
                    <a:prstDash val="solid"/>
                    <a:round/>
                    <a:headEnd len="sm" w="sm" type="none"/>
                    <a:tailEnd len="sm" w="sm" type="none"/>
                  </a:ln>
                </p:spPr>
              </p:cxnSp>
              <p:cxnSp>
                <p:nvCxnSpPr>
                  <p:cNvPr id="1695" name="Google Shape;1695;p57"/>
                  <p:cNvCxnSpPr/>
                  <p:nvPr/>
                </p:nvCxnSpPr>
                <p:spPr>
                  <a:xfrm flipH="1" rot="10800000">
                    <a:off x="98435" y="56055"/>
                    <a:ext cx="55199" cy="34800"/>
                  </a:xfrm>
                  <a:prstGeom prst="straightConnector1">
                    <a:avLst/>
                  </a:prstGeom>
                  <a:noFill/>
                  <a:ln cap="flat" cmpd="sng" w="12700">
                    <a:solidFill>
                      <a:srgbClr val="804000"/>
                    </a:solidFill>
                    <a:prstDash val="solid"/>
                    <a:round/>
                    <a:headEnd len="sm" w="sm" type="none"/>
                    <a:tailEnd len="sm" w="sm" type="none"/>
                  </a:ln>
                </p:spPr>
              </p:cxnSp>
              <p:cxnSp>
                <p:nvCxnSpPr>
                  <p:cNvPr id="1696" name="Google Shape;1696;p57"/>
                  <p:cNvCxnSpPr/>
                  <p:nvPr/>
                </p:nvCxnSpPr>
                <p:spPr>
                  <a:xfrm flipH="1" rot="10800000">
                    <a:off x="110226" y="80301"/>
                    <a:ext cx="45900" cy="28800"/>
                  </a:xfrm>
                  <a:prstGeom prst="straightConnector1">
                    <a:avLst/>
                  </a:prstGeom>
                  <a:noFill/>
                  <a:ln cap="flat" cmpd="sng" w="12700">
                    <a:solidFill>
                      <a:srgbClr val="804000"/>
                    </a:solidFill>
                    <a:prstDash val="solid"/>
                    <a:round/>
                    <a:headEnd len="sm" w="sm" type="none"/>
                    <a:tailEnd len="sm" w="sm" type="none"/>
                  </a:ln>
                </p:spPr>
              </p:cxnSp>
              <p:cxnSp>
                <p:nvCxnSpPr>
                  <p:cNvPr id="1697" name="Google Shape;1697;p57"/>
                  <p:cNvCxnSpPr/>
                  <p:nvPr/>
                </p:nvCxnSpPr>
                <p:spPr>
                  <a:xfrm flipH="1" rot="10800000">
                    <a:off x="96456" y="45409"/>
                    <a:ext cx="44100" cy="21300"/>
                  </a:xfrm>
                  <a:prstGeom prst="straightConnector1">
                    <a:avLst/>
                  </a:prstGeom>
                  <a:noFill/>
                  <a:ln cap="flat" cmpd="sng" w="12700">
                    <a:solidFill>
                      <a:srgbClr val="804000"/>
                    </a:solidFill>
                    <a:prstDash val="solid"/>
                    <a:round/>
                    <a:headEnd len="sm" w="sm" type="none"/>
                    <a:tailEnd len="sm" w="sm" type="none"/>
                  </a:ln>
                </p:spPr>
              </p:cxnSp>
              <p:cxnSp>
                <p:nvCxnSpPr>
                  <p:cNvPr id="1698" name="Google Shape;1698;p57"/>
                  <p:cNvCxnSpPr/>
                  <p:nvPr/>
                </p:nvCxnSpPr>
                <p:spPr>
                  <a:xfrm flipH="1" rot="10800000">
                    <a:off x="118314" y="126556"/>
                    <a:ext cx="35100" cy="15900"/>
                  </a:xfrm>
                  <a:prstGeom prst="straightConnector1">
                    <a:avLst/>
                  </a:prstGeom>
                  <a:noFill/>
                  <a:ln cap="flat" cmpd="sng" w="12700">
                    <a:solidFill>
                      <a:srgbClr val="804000"/>
                    </a:solidFill>
                    <a:prstDash val="solid"/>
                    <a:round/>
                    <a:headEnd len="sm" w="sm" type="none"/>
                    <a:tailEnd len="sm" w="sm" type="none"/>
                  </a:ln>
                </p:spPr>
              </p:cxnSp>
              <p:cxnSp>
                <p:nvCxnSpPr>
                  <p:cNvPr id="1699" name="Google Shape;1699;p57"/>
                  <p:cNvCxnSpPr/>
                  <p:nvPr/>
                </p:nvCxnSpPr>
                <p:spPr>
                  <a:xfrm rot="10800000">
                    <a:off x="110483" y="38544"/>
                    <a:ext cx="43800" cy="120000"/>
                  </a:xfrm>
                  <a:prstGeom prst="straightConnector1">
                    <a:avLst/>
                  </a:prstGeom>
                  <a:noFill/>
                  <a:ln cap="flat" cmpd="sng" w="12700">
                    <a:solidFill>
                      <a:srgbClr val="804000"/>
                    </a:solidFill>
                    <a:prstDash val="solid"/>
                    <a:round/>
                    <a:headEnd len="sm" w="sm" type="none"/>
                    <a:tailEnd len="sm" w="sm" type="none"/>
                  </a:ln>
                </p:spPr>
              </p:cxnSp>
              <p:cxnSp>
                <p:nvCxnSpPr>
                  <p:cNvPr id="1700" name="Google Shape;1700;p57"/>
                  <p:cNvCxnSpPr/>
                  <p:nvPr/>
                </p:nvCxnSpPr>
                <p:spPr>
                  <a:xfrm rot="10800000">
                    <a:off x="125427" y="41858"/>
                    <a:ext cx="31500" cy="70200"/>
                  </a:xfrm>
                  <a:prstGeom prst="straightConnector1">
                    <a:avLst/>
                  </a:prstGeom>
                  <a:noFill/>
                  <a:ln cap="flat" cmpd="sng" w="12700">
                    <a:solidFill>
                      <a:srgbClr val="804000"/>
                    </a:solidFill>
                    <a:prstDash val="solid"/>
                    <a:round/>
                    <a:headEnd len="sm" w="sm" type="none"/>
                    <a:tailEnd len="sm" w="sm" type="none"/>
                  </a:ln>
                </p:spPr>
              </p:cxnSp>
              <p:cxnSp>
                <p:nvCxnSpPr>
                  <p:cNvPr id="1701" name="Google Shape;1701;p57"/>
                  <p:cNvCxnSpPr/>
                  <p:nvPr/>
                </p:nvCxnSpPr>
                <p:spPr>
                  <a:xfrm rot="10800000">
                    <a:off x="102032" y="75642"/>
                    <a:ext cx="42900" cy="88800"/>
                  </a:xfrm>
                  <a:prstGeom prst="straightConnector1">
                    <a:avLst/>
                  </a:prstGeom>
                  <a:noFill/>
                  <a:ln cap="flat" cmpd="sng" w="12700">
                    <a:solidFill>
                      <a:srgbClr val="804000"/>
                    </a:solidFill>
                    <a:prstDash val="solid"/>
                    <a:round/>
                    <a:headEnd len="sm" w="sm" type="none"/>
                    <a:tailEnd len="sm" w="sm" type="none"/>
                  </a:ln>
                </p:spPr>
              </p:cxnSp>
              <p:sp>
                <p:nvSpPr>
                  <p:cNvPr id="1702" name="Google Shape;1702;p57"/>
                  <p:cNvSpPr/>
                  <p:nvPr/>
                </p:nvSpPr>
                <p:spPr>
                  <a:xfrm rot="8749647">
                    <a:off x="91616" y="12041"/>
                    <a:ext cx="158095" cy="374687"/>
                  </a:xfrm>
                  <a:custGeom>
                    <a:rect b="b" l="l" r="r" t="t"/>
                    <a:pathLst>
                      <a:path extrusionOk="0" h="120000" w="120000">
                        <a:moveTo>
                          <a:pt x="120000" y="0"/>
                        </a:moveTo>
                        <a:lnTo>
                          <a:pt x="78422" y="62827"/>
                        </a:lnTo>
                        <a:lnTo>
                          <a:pt x="84983" y="70511"/>
                        </a:lnTo>
                        <a:lnTo>
                          <a:pt x="88261" y="75755"/>
                        </a:lnTo>
                        <a:lnTo>
                          <a:pt x="75822" y="90194"/>
                        </a:lnTo>
                        <a:lnTo>
                          <a:pt x="75144" y="96494"/>
                        </a:lnTo>
                        <a:lnTo>
                          <a:pt x="73311" y="104183"/>
                        </a:lnTo>
                        <a:lnTo>
                          <a:pt x="62700" y="112027"/>
                        </a:lnTo>
                        <a:lnTo>
                          <a:pt x="48811" y="117400"/>
                        </a:lnTo>
                        <a:lnTo>
                          <a:pt x="28455" y="120000"/>
                        </a:lnTo>
                        <a:lnTo>
                          <a:pt x="7622" y="113694"/>
                        </a:lnTo>
                        <a:lnTo>
                          <a:pt x="0" y="106500"/>
                        </a:lnTo>
                        <a:lnTo>
                          <a:pt x="1061" y="98038"/>
                        </a:lnTo>
                        <a:lnTo>
                          <a:pt x="19677" y="88811"/>
                        </a:lnTo>
                        <a:lnTo>
                          <a:pt x="31350" y="80677"/>
                        </a:lnTo>
                        <a:lnTo>
                          <a:pt x="41961" y="71772"/>
                        </a:lnTo>
                        <a:lnTo>
                          <a:pt x="55077" y="68072"/>
                        </a:lnTo>
                        <a:lnTo>
                          <a:pt x="68200" y="63922"/>
                        </a:lnTo>
                        <a:lnTo>
                          <a:pt x="71477" y="67744"/>
                        </a:lnTo>
                        <a:lnTo>
                          <a:pt x="58361" y="70511"/>
                        </a:lnTo>
                        <a:lnTo>
                          <a:pt x="48133" y="74211"/>
                        </a:lnTo>
                        <a:lnTo>
                          <a:pt x="37233" y="82344"/>
                        </a:lnTo>
                        <a:lnTo>
                          <a:pt x="25850" y="90027"/>
                        </a:lnTo>
                        <a:lnTo>
                          <a:pt x="7333" y="99588"/>
                        </a:lnTo>
                        <a:lnTo>
                          <a:pt x="7333" y="105400"/>
                        </a:lnTo>
                        <a:lnTo>
                          <a:pt x="13888" y="111094"/>
                        </a:lnTo>
                        <a:lnTo>
                          <a:pt x="28455" y="116177"/>
                        </a:lnTo>
                        <a:lnTo>
                          <a:pt x="44083" y="114633"/>
                        </a:lnTo>
                        <a:lnTo>
                          <a:pt x="57588" y="110161"/>
                        </a:lnTo>
                        <a:lnTo>
                          <a:pt x="66750" y="102350"/>
                        </a:lnTo>
                        <a:lnTo>
                          <a:pt x="68200" y="95111"/>
                        </a:lnTo>
                        <a:lnTo>
                          <a:pt x="70322" y="88361"/>
                        </a:lnTo>
                        <a:lnTo>
                          <a:pt x="80544" y="76205"/>
                        </a:lnTo>
                        <a:lnTo>
                          <a:pt x="77266" y="71772"/>
                        </a:lnTo>
                        <a:lnTo>
                          <a:pt x="68200" y="60994"/>
                        </a:lnTo>
                        <a:lnTo>
                          <a:pt x="107172" y="1055"/>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03" name="Google Shape;1703;p57"/>
                  <p:cNvSpPr/>
                  <p:nvPr/>
                </p:nvSpPr>
                <p:spPr>
                  <a:xfrm rot="8748127">
                    <a:off x="255981" y="370324"/>
                    <a:ext cx="159593" cy="80129"/>
                  </a:xfrm>
                  <a:custGeom>
                    <a:rect b="b" l="l" r="r" t="t"/>
                    <a:pathLst>
                      <a:path extrusionOk="0" h="120000" w="120000">
                        <a:moveTo>
                          <a:pt x="44644" y="112772"/>
                        </a:moveTo>
                        <a:lnTo>
                          <a:pt x="34533" y="120000"/>
                        </a:lnTo>
                        <a:lnTo>
                          <a:pt x="0" y="32900"/>
                        </a:lnTo>
                        <a:lnTo>
                          <a:pt x="14783" y="13500"/>
                        </a:lnTo>
                        <a:lnTo>
                          <a:pt x="26994" y="1333"/>
                        </a:lnTo>
                        <a:lnTo>
                          <a:pt x="41400" y="0"/>
                        </a:lnTo>
                        <a:lnTo>
                          <a:pt x="57616" y="4183"/>
                        </a:lnTo>
                        <a:lnTo>
                          <a:pt x="76405" y="10077"/>
                        </a:lnTo>
                        <a:lnTo>
                          <a:pt x="101588" y="23011"/>
                        </a:lnTo>
                        <a:lnTo>
                          <a:pt x="120000" y="34422"/>
                        </a:lnTo>
                        <a:lnTo>
                          <a:pt x="114655" y="81966"/>
                        </a:lnTo>
                        <a:lnTo>
                          <a:pt x="81844" y="84816"/>
                        </a:lnTo>
                        <a:lnTo>
                          <a:pt x="62288" y="8843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04" name="Google Shape;1704;p57"/>
                  <p:cNvSpPr/>
                  <p:nvPr/>
                </p:nvSpPr>
                <p:spPr>
                  <a:xfrm rot="8745293">
                    <a:off x="214192" y="430002"/>
                    <a:ext cx="77301" cy="65651"/>
                  </a:xfrm>
                  <a:custGeom>
                    <a:rect b="b" l="l" r="r" t="t"/>
                    <a:pathLst>
                      <a:path extrusionOk="0" h="120000" w="120000">
                        <a:moveTo>
                          <a:pt x="0" y="91966"/>
                        </a:moveTo>
                        <a:lnTo>
                          <a:pt x="5922" y="0"/>
                        </a:lnTo>
                        <a:lnTo>
                          <a:pt x="53683" y="21777"/>
                        </a:lnTo>
                        <a:lnTo>
                          <a:pt x="75988" y="12972"/>
                        </a:lnTo>
                        <a:lnTo>
                          <a:pt x="101450" y="15755"/>
                        </a:lnTo>
                        <a:lnTo>
                          <a:pt x="120000" y="41005"/>
                        </a:lnTo>
                        <a:lnTo>
                          <a:pt x="120000" y="91966"/>
                        </a:lnTo>
                        <a:lnTo>
                          <a:pt x="85655" y="120000"/>
                        </a:lnTo>
                        <a:lnTo>
                          <a:pt x="78355" y="99844"/>
                        </a:lnTo>
                        <a:lnTo>
                          <a:pt x="56644" y="99844"/>
                        </a:lnTo>
                        <a:lnTo>
                          <a:pt x="49144" y="112122"/>
                        </a:lnTo>
                        <a:lnTo>
                          <a:pt x="38683" y="9544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05" name="Google Shape;1705;p57"/>
                  <p:cNvSpPr/>
                  <p:nvPr/>
                </p:nvSpPr>
                <p:spPr>
                  <a:xfrm rot="8756029">
                    <a:off x="148098" y="232884"/>
                    <a:ext cx="38025" cy="57246"/>
                  </a:xfrm>
                  <a:custGeom>
                    <a:rect b="b" l="l" r="r" t="t"/>
                    <a:pathLst>
                      <a:path extrusionOk="0" h="120000" w="120000">
                        <a:moveTo>
                          <a:pt x="4416" y="87733"/>
                        </a:moveTo>
                        <a:lnTo>
                          <a:pt x="0" y="54400"/>
                        </a:lnTo>
                        <a:lnTo>
                          <a:pt x="19666" y="21333"/>
                        </a:lnTo>
                        <a:lnTo>
                          <a:pt x="44144" y="0"/>
                        </a:lnTo>
                        <a:lnTo>
                          <a:pt x="91105" y="3200"/>
                        </a:lnTo>
                        <a:lnTo>
                          <a:pt x="120000" y="34400"/>
                        </a:lnTo>
                        <a:lnTo>
                          <a:pt x="93911" y="100800"/>
                        </a:lnTo>
                        <a:lnTo>
                          <a:pt x="52977" y="1200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06" name="Google Shape;1706;p57"/>
                  <p:cNvSpPr/>
                  <p:nvPr/>
                </p:nvSpPr>
                <p:spPr>
                  <a:xfrm rot="8756029">
                    <a:off x="148098" y="232884"/>
                    <a:ext cx="38025" cy="57246"/>
                  </a:xfrm>
                  <a:custGeom>
                    <a:rect b="b" l="l" r="r" t="t"/>
                    <a:pathLst>
                      <a:path extrusionOk="0" h="120000" w="120000">
                        <a:moveTo>
                          <a:pt x="4416" y="87733"/>
                        </a:moveTo>
                        <a:lnTo>
                          <a:pt x="0" y="54400"/>
                        </a:lnTo>
                        <a:lnTo>
                          <a:pt x="19666" y="21333"/>
                        </a:lnTo>
                        <a:lnTo>
                          <a:pt x="44144" y="0"/>
                        </a:lnTo>
                        <a:lnTo>
                          <a:pt x="91105" y="3200"/>
                        </a:lnTo>
                        <a:lnTo>
                          <a:pt x="120000" y="34400"/>
                        </a:lnTo>
                        <a:lnTo>
                          <a:pt x="93911" y="100800"/>
                        </a:lnTo>
                        <a:lnTo>
                          <a:pt x="52977"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07" name="Google Shape;1707;p57"/>
                  <p:cNvSpPr/>
                  <p:nvPr/>
                </p:nvSpPr>
                <p:spPr>
                  <a:xfrm rot="8757244">
                    <a:off x="148847" y="227953"/>
                    <a:ext cx="26792" cy="27874"/>
                  </a:xfrm>
                  <a:custGeom>
                    <a:rect b="b" l="l" r="r" t="t"/>
                    <a:pathLst>
                      <a:path extrusionOk="0" h="120000" w="120000">
                        <a:moveTo>
                          <a:pt x="0" y="109588"/>
                        </a:moveTo>
                        <a:lnTo>
                          <a:pt x="6255" y="37261"/>
                        </a:lnTo>
                        <a:lnTo>
                          <a:pt x="75072" y="0"/>
                        </a:lnTo>
                        <a:lnTo>
                          <a:pt x="120000" y="14244"/>
                        </a:lnTo>
                        <a:lnTo>
                          <a:pt x="113744" y="61916"/>
                        </a:lnTo>
                        <a:lnTo>
                          <a:pt x="61988" y="1200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08" name="Google Shape;1708;p57"/>
                  <p:cNvSpPr/>
                  <p:nvPr/>
                </p:nvSpPr>
                <p:spPr>
                  <a:xfrm rot="8757244">
                    <a:off x="148847" y="227953"/>
                    <a:ext cx="26792" cy="27874"/>
                  </a:xfrm>
                  <a:custGeom>
                    <a:rect b="b" l="l" r="r" t="t"/>
                    <a:pathLst>
                      <a:path extrusionOk="0" h="120000" w="120000">
                        <a:moveTo>
                          <a:pt x="0" y="109588"/>
                        </a:moveTo>
                        <a:lnTo>
                          <a:pt x="6255" y="37261"/>
                        </a:lnTo>
                        <a:lnTo>
                          <a:pt x="75072" y="0"/>
                        </a:lnTo>
                        <a:lnTo>
                          <a:pt x="120000" y="14244"/>
                        </a:lnTo>
                        <a:lnTo>
                          <a:pt x="113744" y="61916"/>
                        </a:lnTo>
                        <a:lnTo>
                          <a:pt x="61988"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09" name="Google Shape;1709;p57"/>
                  <p:cNvSpPr/>
                  <p:nvPr/>
                </p:nvSpPr>
                <p:spPr>
                  <a:xfrm rot="8748833">
                    <a:off x="208087" y="133061"/>
                    <a:ext cx="57663" cy="77301"/>
                  </a:xfrm>
                  <a:custGeom>
                    <a:rect b="b" l="l" r="r" t="t"/>
                    <a:pathLst>
                      <a:path extrusionOk="0" h="120000" w="120000">
                        <a:moveTo>
                          <a:pt x="0" y="73027"/>
                        </a:moveTo>
                        <a:lnTo>
                          <a:pt x="3966" y="37300"/>
                        </a:lnTo>
                        <a:lnTo>
                          <a:pt x="38061" y="0"/>
                        </a:lnTo>
                        <a:lnTo>
                          <a:pt x="120000" y="114866"/>
                        </a:lnTo>
                        <a:lnTo>
                          <a:pt x="89072" y="120000"/>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10" name="Google Shape;1710;p57"/>
                  <p:cNvSpPr/>
                  <p:nvPr/>
                </p:nvSpPr>
                <p:spPr>
                  <a:xfrm rot="8746835">
                    <a:off x="215630" y="117505"/>
                    <a:ext cx="153103" cy="319603"/>
                  </a:xfrm>
                  <a:custGeom>
                    <a:rect b="b" l="l" r="r" t="t"/>
                    <a:pathLst>
                      <a:path extrusionOk="0" h="120000" w="120000">
                        <a:moveTo>
                          <a:pt x="24777" y="2861"/>
                        </a:moveTo>
                        <a:lnTo>
                          <a:pt x="44777" y="0"/>
                        </a:lnTo>
                        <a:lnTo>
                          <a:pt x="61294" y="1622"/>
                        </a:lnTo>
                        <a:lnTo>
                          <a:pt x="73733" y="7577"/>
                        </a:lnTo>
                        <a:lnTo>
                          <a:pt x="82388" y="19261"/>
                        </a:lnTo>
                        <a:lnTo>
                          <a:pt x="90250" y="32611"/>
                        </a:lnTo>
                        <a:lnTo>
                          <a:pt x="98111" y="43577"/>
                        </a:lnTo>
                        <a:lnTo>
                          <a:pt x="112833" y="70083"/>
                        </a:lnTo>
                        <a:lnTo>
                          <a:pt x="116616" y="83766"/>
                        </a:lnTo>
                        <a:lnTo>
                          <a:pt x="120000" y="99116"/>
                        </a:lnTo>
                        <a:lnTo>
                          <a:pt x="112038" y="111705"/>
                        </a:lnTo>
                        <a:lnTo>
                          <a:pt x="92833" y="118761"/>
                        </a:lnTo>
                        <a:lnTo>
                          <a:pt x="74827" y="120000"/>
                        </a:lnTo>
                        <a:lnTo>
                          <a:pt x="56816" y="113133"/>
                        </a:lnTo>
                        <a:lnTo>
                          <a:pt x="44377" y="105933"/>
                        </a:lnTo>
                        <a:lnTo>
                          <a:pt x="31244" y="94205"/>
                        </a:lnTo>
                        <a:lnTo>
                          <a:pt x="18011" y="77283"/>
                        </a:lnTo>
                        <a:lnTo>
                          <a:pt x="5972" y="58022"/>
                        </a:lnTo>
                        <a:lnTo>
                          <a:pt x="0" y="35661"/>
                        </a:lnTo>
                        <a:lnTo>
                          <a:pt x="1888" y="23600"/>
                        </a:lnTo>
                        <a:lnTo>
                          <a:pt x="7561" y="14972"/>
                        </a:lnTo>
                        <a:lnTo>
                          <a:pt x="15822" y="7722"/>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11" name="Google Shape;1711;p57"/>
                  <p:cNvSpPr/>
                  <p:nvPr/>
                </p:nvSpPr>
                <p:spPr>
                  <a:xfrm rot="8747307">
                    <a:off x="214762" y="231523"/>
                    <a:ext cx="137127" cy="115743"/>
                  </a:xfrm>
                  <a:custGeom>
                    <a:rect b="b" l="l" r="r" t="t"/>
                    <a:pathLst>
                      <a:path extrusionOk="0" h="120000" w="120000">
                        <a:moveTo>
                          <a:pt x="13877" y="22922"/>
                        </a:moveTo>
                        <a:lnTo>
                          <a:pt x="25977" y="11461"/>
                        </a:lnTo>
                        <a:lnTo>
                          <a:pt x="41516" y="4083"/>
                        </a:lnTo>
                        <a:lnTo>
                          <a:pt x="53727" y="1055"/>
                        </a:lnTo>
                        <a:lnTo>
                          <a:pt x="65050" y="0"/>
                        </a:lnTo>
                        <a:lnTo>
                          <a:pt x="76705" y="1583"/>
                        </a:lnTo>
                        <a:lnTo>
                          <a:pt x="92250" y="8561"/>
                        </a:lnTo>
                        <a:lnTo>
                          <a:pt x="102794" y="16994"/>
                        </a:lnTo>
                        <a:lnTo>
                          <a:pt x="108233" y="22000"/>
                        </a:lnTo>
                        <a:lnTo>
                          <a:pt x="112450" y="28450"/>
                        </a:lnTo>
                        <a:lnTo>
                          <a:pt x="117888" y="40833"/>
                        </a:lnTo>
                        <a:lnTo>
                          <a:pt x="119555" y="49788"/>
                        </a:lnTo>
                        <a:lnTo>
                          <a:pt x="120000" y="59277"/>
                        </a:lnTo>
                        <a:lnTo>
                          <a:pt x="118666" y="68233"/>
                        </a:lnTo>
                        <a:lnTo>
                          <a:pt x="115783" y="78244"/>
                        </a:lnTo>
                        <a:lnTo>
                          <a:pt x="109900" y="91150"/>
                        </a:lnTo>
                        <a:lnTo>
                          <a:pt x="101461" y="100638"/>
                        </a:lnTo>
                        <a:lnTo>
                          <a:pt x="92694" y="108011"/>
                        </a:lnTo>
                        <a:lnTo>
                          <a:pt x="82255" y="114072"/>
                        </a:lnTo>
                        <a:lnTo>
                          <a:pt x="73377" y="116972"/>
                        </a:lnTo>
                        <a:lnTo>
                          <a:pt x="66272" y="119472"/>
                        </a:lnTo>
                        <a:lnTo>
                          <a:pt x="55394" y="120000"/>
                        </a:lnTo>
                        <a:lnTo>
                          <a:pt x="46177" y="119077"/>
                        </a:lnTo>
                        <a:lnTo>
                          <a:pt x="36855" y="116577"/>
                        </a:lnTo>
                        <a:lnTo>
                          <a:pt x="30194" y="114994"/>
                        </a:lnTo>
                        <a:lnTo>
                          <a:pt x="22200" y="109066"/>
                        </a:lnTo>
                        <a:lnTo>
                          <a:pt x="15872" y="103533"/>
                        </a:lnTo>
                        <a:lnTo>
                          <a:pt x="8772" y="94183"/>
                        </a:lnTo>
                        <a:lnTo>
                          <a:pt x="2888" y="82722"/>
                        </a:lnTo>
                        <a:lnTo>
                          <a:pt x="0" y="68761"/>
                        </a:lnTo>
                        <a:lnTo>
                          <a:pt x="0" y="54794"/>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12" name="Google Shape;1712;p57"/>
                  <p:cNvSpPr/>
                  <p:nvPr/>
                </p:nvSpPr>
                <p:spPr>
                  <a:xfrm rot="8747307">
                    <a:off x="214762" y="231523"/>
                    <a:ext cx="137127" cy="115743"/>
                  </a:xfrm>
                  <a:custGeom>
                    <a:rect b="b" l="l" r="r" t="t"/>
                    <a:pathLst>
                      <a:path extrusionOk="0" h="120000" w="120000">
                        <a:moveTo>
                          <a:pt x="13877" y="22922"/>
                        </a:moveTo>
                        <a:lnTo>
                          <a:pt x="25977" y="11461"/>
                        </a:lnTo>
                        <a:lnTo>
                          <a:pt x="41516" y="4083"/>
                        </a:lnTo>
                        <a:lnTo>
                          <a:pt x="53727" y="1055"/>
                        </a:lnTo>
                        <a:lnTo>
                          <a:pt x="65050" y="0"/>
                        </a:lnTo>
                        <a:lnTo>
                          <a:pt x="76705" y="1583"/>
                        </a:lnTo>
                        <a:lnTo>
                          <a:pt x="92250" y="8561"/>
                        </a:lnTo>
                        <a:lnTo>
                          <a:pt x="102794" y="16994"/>
                        </a:lnTo>
                        <a:lnTo>
                          <a:pt x="108233" y="22000"/>
                        </a:lnTo>
                        <a:lnTo>
                          <a:pt x="112450" y="28450"/>
                        </a:lnTo>
                        <a:lnTo>
                          <a:pt x="117888" y="40833"/>
                        </a:lnTo>
                        <a:lnTo>
                          <a:pt x="119555" y="49788"/>
                        </a:lnTo>
                        <a:lnTo>
                          <a:pt x="120000" y="59277"/>
                        </a:lnTo>
                        <a:lnTo>
                          <a:pt x="118666" y="68233"/>
                        </a:lnTo>
                        <a:lnTo>
                          <a:pt x="115783" y="78244"/>
                        </a:lnTo>
                        <a:lnTo>
                          <a:pt x="109900" y="91150"/>
                        </a:lnTo>
                        <a:lnTo>
                          <a:pt x="101461" y="100638"/>
                        </a:lnTo>
                        <a:lnTo>
                          <a:pt x="92694" y="108011"/>
                        </a:lnTo>
                        <a:lnTo>
                          <a:pt x="82255" y="114072"/>
                        </a:lnTo>
                        <a:lnTo>
                          <a:pt x="73377" y="116972"/>
                        </a:lnTo>
                        <a:lnTo>
                          <a:pt x="66272" y="119472"/>
                        </a:lnTo>
                        <a:lnTo>
                          <a:pt x="55394" y="120000"/>
                        </a:lnTo>
                        <a:lnTo>
                          <a:pt x="46177" y="119077"/>
                        </a:lnTo>
                        <a:lnTo>
                          <a:pt x="36855" y="116577"/>
                        </a:lnTo>
                        <a:lnTo>
                          <a:pt x="30194" y="114994"/>
                        </a:lnTo>
                        <a:lnTo>
                          <a:pt x="22200" y="109066"/>
                        </a:lnTo>
                        <a:lnTo>
                          <a:pt x="15872" y="103533"/>
                        </a:lnTo>
                        <a:lnTo>
                          <a:pt x="8772" y="94183"/>
                        </a:lnTo>
                        <a:lnTo>
                          <a:pt x="2888" y="82722"/>
                        </a:lnTo>
                        <a:lnTo>
                          <a:pt x="0" y="68761"/>
                        </a:lnTo>
                        <a:lnTo>
                          <a:pt x="0" y="54794"/>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sp>
              <p:nvSpPr>
                <p:cNvPr id="1713" name="Google Shape;1713;p57"/>
                <p:cNvSpPr/>
                <p:nvPr/>
              </p:nvSpPr>
              <p:spPr>
                <a:xfrm>
                  <a:off x="3909060" y="492462"/>
                  <a:ext cx="1017300" cy="498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nvGrpSpPr>
                <p:cNvPr id="1714" name="Google Shape;1714;p57"/>
                <p:cNvGrpSpPr/>
                <p:nvPr/>
              </p:nvGrpSpPr>
              <p:grpSpPr>
                <a:xfrm>
                  <a:off x="4046218" y="514349"/>
                  <a:ext cx="726839" cy="317099"/>
                  <a:chOff x="-1" y="-1"/>
                  <a:chExt cx="807600" cy="735900"/>
                </a:xfrm>
              </p:grpSpPr>
              <p:sp>
                <p:nvSpPr>
                  <p:cNvPr id="1715" name="Google Shape;1715;p57"/>
                  <p:cNvSpPr/>
                  <p:nvPr/>
                </p:nvSpPr>
                <p:spPr>
                  <a:xfrm>
                    <a:off x="63498" y="-1"/>
                    <a:ext cx="680700" cy="735900"/>
                  </a:xfrm>
                  <a:custGeom>
                    <a:rect b="b" l="l" r="r" t="t"/>
                    <a:pathLst>
                      <a:path extrusionOk="0" h="120000" w="120000">
                        <a:moveTo>
                          <a:pt x="120000" y="119877"/>
                        </a:moveTo>
                        <a:lnTo>
                          <a:pt x="0" y="120000"/>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16" name="Google Shape;1716;p57"/>
                  <p:cNvSpPr/>
                  <p:nvPr/>
                </p:nvSpPr>
                <p:spPr>
                  <a:xfrm>
                    <a:off x="-1" y="0"/>
                    <a:ext cx="807600" cy="269100"/>
                  </a:xfrm>
                  <a:prstGeom prst="rect">
                    <a:avLst/>
                  </a:prstGeom>
                  <a:noFill/>
                  <a:ln>
                    <a:noFill/>
                  </a:ln>
                </p:spPr>
                <p:txBody>
                  <a:bodyPr anchorCtr="0" anchor="t" bIns="33975" lIns="33975" spcFirstLastPara="1" rIns="33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1717" name="Google Shape;1717;p57"/>
                <p:cNvSpPr/>
                <p:nvPr/>
              </p:nvSpPr>
              <p:spPr>
                <a:xfrm>
                  <a:off x="5009197" y="853602"/>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18" name="Google Shape;1718;p57"/>
                <p:cNvSpPr/>
                <p:nvPr/>
              </p:nvSpPr>
              <p:spPr>
                <a:xfrm>
                  <a:off x="5069205" y="1229670"/>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19" name="Google Shape;1719;p57"/>
                <p:cNvSpPr/>
                <p:nvPr/>
              </p:nvSpPr>
              <p:spPr>
                <a:xfrm>
                  <a:off x="4840605" y="172909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20" name="Google Shape;1720;p57"/>
                <p:cNvSpPr/>
                <p:nvPr/>
              </p:nvSpPr>
              <p:spPr>
                <a:xfrm>
                  <a:off x="2788920" y="178928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21" name="Google Shape;1721;p57"/>
                <p:cNvSpPr/>
                <p:nvPr/>
              </p:nvSpPr>
              <p:spPr>
                <a:xfrm>
                  <a:off x="2897505" y="1270824"/>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22" name="Google Shape;1722;p57"/>
                <p:cNvSpPr/>
                <p:nvPr/>
              </p:nvSpPr>
              <p:spPr>
                <a:xfrm>
                  <a:off x="3282687" y="742798"/>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23" name="Google Shape;1723;p57"/>
                <p:cNvSpPr/>
                <p:nvPr/>
              </p:nvSpPr>
              <p:spPr>
                <a:xfrm>
                  <a:off x="2469153" y="2263891"/>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nvGrpSpPr>
                <p:cNvPr id="1724" name="Google Shape;1724;p57"/>
                <p:cNvGrpSpPr/>
                <p:nvPr/>
              </p:nvGrpSpPr>
              <p:grpSpPr>
                <a:xfrm>
                  <a:off x="1703200" y="1173417"/>
                  <a:ext cx="466716" cy="205040"/>
                  <a:chOff x="-115" y="27"/>
                  <a:chExt cx="518574" cy="475842"/>
                </a:xfrm>
              </p:grpSpPr>
              <p:sp>
                <p:nvSpPr>
                  <p:cNvPr id="1725" name="Google Shape;1725;p57"/>
                  <p:cNvSpPr/>
                  <p:nvPr/>
                </p:nvSpPr>
                <p:spPr>
                  <a:xfrm rot="6039621">
                    <a:off x="227948" y="295739"/>
                    <a:ext cx="25947" cy="50016"/>
                  </a:xfrm>
                  <a:custGeom>
                    <a:rect b="b" l="l" r="r" t="t"/>
                    <a:pathLst>
                      <a:path extrusionOk="0" h="120000" w="120000">
                        <a:moveTo>
                          <a:pt x="41766" y="120000"/>
                        </a:moveTo>
                        <a:lnTo>
                          <a:pt x="37644" y="36944"/>
                        </a:lnTo>
                        <a:lnTo>
                          <a:pt x="0" y="33588"/>
                        </a:lnTo>
                        <a:lnTo>
                          <a:pt x="120000" y="0"/>
                        </a:lnTo>
                        <a:lnTo>
                          <a:pt x="120000" y="1029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26" name="Google Shape;1726;p57"/>
                  <p:cNvSpPr/>
                  <p:nvPr/>
                </p:nvSpPr>
                <p:spPr>
                  <a:xfrm rot="6039621">
                    <a:off x="227948" y="295739"/>
                    <a:ext cx="25947" cy="50016"/>
                  </a:xfrm>
                  <a:custGeom>
                    <a:rect b="b" l="l" r="r" t="t"/>
                    <a:pathLst>
                      <a:path extrusionOk="0" h="120000" w="120000">
                        <a:moveTo>
                          <a:pt x="41766" y="120000"/>
                        </a:moveTo>
                        <a:lnTo>
                          <a:pt x="37644" y="36944"/>
                        </a:lnTo>
                        <a:lnTo>
                          <a:pt x="0" y="33588"/>
                        </a:lnTo>
                        <a:lnTo>
                          <a:pt x="120000" y="0"/>
                        </a:lnTo>
                        <a:lnTo>
                          <a:pt x="120000" y="1029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27" name="Google Shape;1727;p57"/>
                  <p:cNvSpPr/>
                  <p:nvPr/>
                </p:nvSpPr>
                <p:spPr>
                  <a:xfrm rot="6027595">
                    <a:off x="391661" y="413108"/>
                    <a:ext cx="59488" cy="56724"/>
                  </a:xfrm>
                  <a:custGeom>
                    <a:rect b="b" l="l" r="r" t="t"/>
                    <a:pathLst>
                      <a:path extrusionOk="0" h="120000" w="120000">
                        <a:moveTo>
                          <a:pt x="32822" y="120000"/>
                        </a:moveTo>
                        <a:lnTo>
                          <a:pt x="11538" y="55155"/>
                        </a:lnTo>
                        <a:lnTo>
                          <a:pt x="0" y="16411"/>
                        </a:lnTo>
                        <a:lnTo>
                          <a:pt x="15383" y="9150"/>
                        </a:lnTo>
                        <a:lnTo>
                          <a:pt x="34872" y="4305"/>
                        </a:lnTo>
                        <a:lnTo>
                          <a:pt x="54100" y="1077"/>
                        </a:lnTo>
                        <a:lnTo>
                          <a:pt x="81283" y="0"/>
                        </a:lnTo>
                        <a:lnTo>
                          <a:pt x="101538" y="5111"/>
                        </a:lnTo>
                        <a:lnTo>
                          <a:pt x="103588" y="6188"/>
                        </a:lnTo>
                        <a:lnTo>
                          <a:pt x="103588" y="7266"/>
                        </a:lnTo>
                        <a:lnTo>
                          <a:pt x="108461" y="9150"/>
                        </a:lnTo>
                        <a:lnTo>
                          <a:pt x="113333" y="15338"/>
                        </a:lnTo>
                        <a:lnTo>
                          <a:pt x="116155" y="18294"/>
                        </a:lnTo>
                        <a:lnTo>
                          <a:pt x="117177" y="20450"/>
                        </a:lnTo>
                        <a:lnTo>
                          <a:pt x="117177" y="21522"/>
                        </a:lnTo>
                        <a:lnTo>
                          <a:pt x="120000" y="31750"/>
                        </a:lnTo>
                        <a:lnTo>
                          <a:pt x="118972" y="34711"/>
                        </a:lnTo>
                        <a:lnTo>
                          <a:pt x="118972" y="40894"/>
                        </a:lnTo>
                        <a:lnTo>
                          <a:pt x="118205" y="46011"/>
                        </a:lnTo>
                        <a:lnTo>
                          <a:pt x="117177" y="46011"/>
                        </a:lnTo>
                        <a:lnTo>
                          <a:pt x="116155" y="50044"/>
                        </a:lnTo>
                        <a:lnTo>
                          <a:pt x="115127" y="50850"/>
                        </a:lnTo>
                        <a:lnTo>
                          <a:pt x="107433" y="65111"/>
                        </a:lnTo>
                        <a:lnTo>
                          <a:pt x="83333" y="90672"/>
                        </a:lnTo>
                        <a:lnTo>
                          <a:pt x="77433" y="93633"/>
                        </a:lnTo>
                        <a:lnTo>
                          <a:pt x="76411" y="94711"/>
                        </a:lnTo>
                        <a:lnTo>
                          <a:pt x="61794" y="104933"/>
                        </a:lnTo>
                        <a:lnTo>
                          <a:pt x="42566" y="115155"/>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28" name="Google Shape;1728;p57"/>
                  <p:cNvSpPr/>
                  <p:nvPr/>
                </p:nvSpPr>
                <p:spPr>
                  <a:xfrm rot="6027595">
                    <a:off x="391661" y="413108"/>
                    <a:ext cx="59488" cy="56724"/>
                  </a:xfrm>
                  <a:custGeom>
                    <a:rect b="b" l="l" r="r" t="t"/>
                    <a:pathLst>
                      <a:path extrusionOk="0" h="120000" w="120000">
                        <a:moveTo>
                          <a:pt x="32822" y="120000"/>
                        </a:moveTo>
                        <a:lnTo>
                          <a:pt x="11538" y="55155"/>
                        </a:lnTo>
                        <a:lnTo>
                          <a:pt x="0" y="16411"/>
                        </a:lnTo>
                        <a:lnTo>
                          <a:pt x="15383" y="9150"/>
                        </a:lnTo>
                        <a:lnTo>
                          <a:pt x="34872" y="4305"/>
                        </a:lnTo>
                        <a:lnTo>
                          <a:pt x="54100" y="1077"/>
                        </a:lnTo>
                        <a:lnTo>
                          <a:pt x="81283" y="0"/>
                        </a:lnTo>
                        <a:lnTo>
                          <a:pt x="101538" y="5111"/>
                        </a:lnTo>
                        <a:lnTo>
                          <a:pt x="103588" y="6188"/>
                        </a:lnTo>
                        <a:lnTo>
                          <a:pt x="103588" y="7266"/>
                        </a:lnTo>
                        <a:lnTo>
                          <a:pt x="108461" y="9150"/>
                        </a:lnTo>
                        <a:lnTo>
                          <a:pt x="113333" y="15338"/>
                        </a:lnTo>
                        <a:lnTo>
                          <a:pt x="116155" y="18294"/>
                        </a:lnTo>
                        <a:lnTo>
                          <a:pt x="117177" y="20450"/>
                        </a:lnTo>
                        <a:lnTo>
                          <a:pt x="117177" y="21522"/>
                        </a:lnTo>
                        <a:lnTo>
                          <a:pt x="120000" y="31750"/>
                        </a:lnTo>
                        <a:lnTo>
                          <a:pt x="118972" y="34711"/>
                        </a:lnTo>
                        <a:lnTo>
                          <a:pt x="118972" y="40894"/>
                        </a:lnTo>
                        <a:lnTo>
                          <a:pt x="118205" y="46011"/>
                        </a:lnTo>
                        <a:lnTo>
                          <a:pt x="117177" y="46011"/>
                        </a:lnTo>
                        <a:lnTo>
                          <a:pt x="116155" y="50044"/>
                        </a:lnTo>
                        <a:lnTo>
                          <a:pt x="115127" y="50850"/>
                        </a:lnTo>
                        <a:lnTo>
                          <a:pt x="107433" y="65111"/>
                        </a:lnTo>
                        <a:lnTo>
                          <a:pt x="83333" y="90672"/>
                        </a:lnTo>
                        <a:lnTo>
                          <a:pt x="77433" y="93633"/>
                        </a:lnTo>
                        <a:lnTo>
                          <a:pt x="76411" y="94711"/>
                        </a:lnTo>
                        <a:lnTo>
                          <a:pt x="61794" y="104933"/>
                        </a:lnTo>
                        <a:lnTo>
                          <a:pt x="42566" y="1151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29" name="Google Shape;1729;p57"/>
                  <p:cNvSpPr/>
                  <p:nvPr/>
                </p:nvSpPr>
                <p:spPr>
                  <a:xfrm rot="6022908">
                    <a:off x="259468" y="-440"/>
                    <a:ext cx="39954" cy="49077"/>
                  </a:xfrm>
                  <a:custGeom>
                    <a:rect b="b" l="l" r="r" t="t"/>
                    <a:pathLst>
                      <a:path extrusionOk="0" h="120000" w="120000">
                        <a:moveTo>
                          <a:pt x="55033" y="0"/>
                        </a:moveTo>
                        <a:lnTo>
                          <a:pt x="95161" y="13988"/>
                        </a:lnTo>
                        <a:lnTo>
                          <a:pt x="118472" y="29533"/>
                        </a:lnTo>
                        <a:lnTo>
                          <a:pt x="120000" y="85805"/>
                        </a:lnTo>
                        <a:lnTo>
                          <a:pt x="77961" y="115338"/>
                        </a:lnTo>
                        <a:lnTo>
                          <a:pt x="25988" y="120000"/>
                        </a:lnTo>
                        <a:lnTo>
                          <a:pt x="0" y="71811"/>
                        </a:lnTo>
                        <a:lnTo>
                          <a:pt x="4205" y="932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0" name="Google Shape;1730;p57"/>
                  <p:cNvSpPr/>
                  <p:nvPr/>
                </p:nvSpPr>
                <p:spPr>
                  <a:xfrm rot="6022908">
                    <a:off x="259468" y="-440"/>
                    <a:ext cx="39954" cy="49077"/>
                  </a:xfrm>
                  <a:custGeom>
                    <a:rect b="b" l="l" r="r" t="t"/>
                    <a:pathLst>
                      <a:path extrusionOk="0" h="120000" w="120000">
                        <a:moveTo>
                          <a:pt x="55033" y="0"/>
                        </a:moveTo>
                        <a:lnTo>
                          <a:pt x="95161" y="13988"/>
                        </a:lnTo>
                        <a:lnTo>
                          <a:pt x="118472" y="29533"/>
                        </a:lnTo>
                        <a:lnTo>
                          <a:pt x="120000" y="85805"/>
                        </a:lnTo>
                        <a:lnTo>
                          <a:pt x="77961" y="115338"/>
                        </a:lnTo>
                        <a:lnTo>
                          <a:pt x="25988" y="120000"/>
                        </a:lnTo>
                        <a:lnTo>
                          <a:pt x="0" y="71811"/>
                        </a:lnTo>
                        <a:lnTo>
                          <a:pt x="4205" y="932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1" name="Google Shape;1731;p57"/>
                  <p:cNvSpPr/>
                  <p:nvPr/>
                </p:nvSpPr>
                <p:spPr>
                  <a:xfrm rot="6016723">
                    <a:off x="229796" y="58921"/>
                    <a:ext cx="117688" cy="66196"/>
                  </a:xfrm>
                  <a:custGeom>
                    <a:rect b="b" l="l" r="r" t="t"/>
                    <a:pathLst>
                      <a:path extrusionOk="0" h="120000" w="120000">
                        <a:moveTo>
                          <a:pt x="115077" y="0"/>
                        </a:moveTo>
                        <a:lnTo>
                          <a:pt x="120000" y="111477"/>
                        </a:lnTo>
                        <a:lnTo>
                          <a:pt x="106783" y="118388"/>
                        </a:lnTo>
                        <a:lnTo>
                          <a:pt x="95505" y="120000"/>
                        </a:lnTo>
                        <a:lnTo>
                          <a:pt x="75422" y="118388"/>
                        </a:lnTo>
                        <a:lnTo>
                          <a:pt x="9327" y="118388"/>
                        </a:lnTo>
                        <a:lnTo>
                          <a:pt x="0" y="93050"/>
                        </a:lnTo>
                        <a:lnTo>
                          <a:pt x="2461" y="71400"/>
                        </a:lnTo>
                        <a:lnTo>
                          <a:pt x="33305" y="52283"/>
                        </a:lnTo>
                        <a:lnTo>
                          <a:pt x="55333" y="33855"/>
                        </a:lnTo>
                        <a:lnTo>
                          <a:pt x="65572" y="26950"/>
                        </a:lnTo>
                        <a:lnTo>
                          <a:pt x="83716" y="12205"/>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2" name="Google Shape;1732;p57"/>
                  <p:cNvSpPr/>
                  <p:nvPr/>
                </p:nvSpPr>
                <p:spPr>
                  <a:xfrm rot="6023954">
                    <a:off x="371828" y="371275"/>
                    <a:ext cx="81437" cy="88145"/>
                  </a:xfrm>
                  <a:custGeom>
                    <a:rect b="b" l="l" r="r" t="t"/>
                    <a:pathLst>
                      <a:path extrusionOk="0" h="120000" w="120000">
                        <a:moveTo>
                          <a:pt x="80561" y="0"/>
                        </a:moveTo>
                        <a:lnTo>
                          <a:pt x="96633" y="2588"/>
                        </a:lnTo>
                        <a:lnTo>
                          <a:pt x="108038" y="11050"/>
                        </a:lnTo>
                        <a:lnTo>
                          <a:pt x="119250" y="26588"/>
                        </a:lnTo>
                        <a:lnTo>
                          <a:pt x="120000" y="41094"/>
                        </a:lnTo>
                        <a:lnTo>
                          <a:pt x="115138" y="52144"/>
                        </a:lnTo>
                        <a:lnTo>
                          <a:pt x="105233" y="62505"/>
                        </a:lnTo>
                        <a:lnTo>
                          <a:pt x="88972" y="74933"/>
                        </a:lnTo>
                        <a:lnTo>
                          <a:pt x="71961" y="85983"/>
                        </a:lnTo>
                        <a:lnTo>
                          <a:pt x="52150" y="99105"/>
                        </a:lnTo>
                        <a:lnTo>
                          <a:pt x="2805" y="120000"/>
                        </a:lnTo>
                        <a:lnTo>
                          <a:pt x="0" y="18822"/>
                        </a:lnTo>
                        <a:lnTo>
                          <a:pt x="44483" y="707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3" name="Google Shape;1733;p57"/>
                  <p:cNvSpPr/>
                  <p:nvPr/>
                </p:nvSpPr>
                <p:spPr>
                  <a:xfrm rot="6023954">
                    <a:off x="371828" y="371275"/>
                    <a:ext cx="81437" cy="88145"/>
                  </a:xfrm>
                  <a:custGeom>
                    <a:rect b="b" l="l" r="r" t="t"/>
                    <a:pathLst>
                      <a:path extrusionOk="0" h="120000" w="120000">
                        <a:moveTo>
                          <a:pt x="80561" y="0"/>
                        </a:moveTo>
                        <a:lnTo>
                          <a:pt x="96633" y="2588"/>
                        </a:lnTo>
                        <a:lnTo>
                          <a:pt x="108038" y="11050"/>
                        </a:lnTo>
                        <a:lnTo>
                          <a:pt x="119250" y="26588"/>
                        </a:lnTo>
                        <a:lnTo>
                          <a:pt x="120000" y="41094"/>
                        </a:lnTo>
                        <a:lnTo>
                          <a:pt x="115138" y="52144"/>
                        </a:lnTo>
                        <a:lnTo>
                          <a:pt x="105233" y="62505"/>
                        </a:lnTo>
                        <a:lnTo>
                          <a:pt x="88972" y="74933"/>
                        </a:lnTo>
                        <a:lnTo>
                          <a:pt x="71961" y="85983"/>
                        </a:lnTo>
                        <a:lnTo>
                          <a:pt x="52150" y="99105"/>
                        </a:lnTo>
                        <a:lnTo>
                          <a:pt x="2805" y="120000"/>
                        </a:lnTo>
                        <a:lnTo>
                          <a:pt x="0" y="18822"/>
                        </a:lnTo>
                        <a:lnTo>
                          <a:pt x="44483" y="707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4" name="Google Shape;1734;p57"/>
                  <p:cNvSpPr/>
                  <p:nvPr/>
                </p:nvSpPr>
                <p:spPr>
                  <a:xfrm rot="6050418">
                    <a:off x="235565" y="214495"/>
                    <a:ext cx="14356" cy="12826"/>
                  </a:xfrm>
                  <a:custGeom>
                    <a:rect b="b" l="l" r="r" t="t"/>
                    <a:pathLst>
                      <a:path extrusionOk="0" h="120000" w="120000">
                        <a:moveTo>
                          <a:pt x="0" y="120000"/>
                        </a:moveTo>
                        <a:lnTo>
                          <a:pt x="28422" y="63155"/>
                        </a:lnTo>
                        <a:lnTo>
                          <a:pt x="28422" y="56844"/>
                        </a:lnTo>
                        <a:lnTo>
                          <a:pt x="64211" y="0"/>
                        </a:lnTo>
                        <a:lnTo>
                          <a:pt x="95788" y="0"/>
                        </a:lnTo>
                        <a:lnTo>
                          <a:pt x="120000" y="8422"/>
                        </a:lnTo>
                        <a:lnTo>
                          <a:pt x="91577" y="8422"/>
                        </a:lnTo>
                        <a:lnTo>
                          <a:pt x="67366" y="16844"/>
                        </a:lnTo>
                        <a:lnTo>
                          <a:pt x="55788" y="3157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5" name="Google Shape;1735;p57"/>
                  <p:cNvSpPr/>
                  <p:nvPr/>
                </p:nvSpPr>
                <p:spPr>
                  <a:xfrm rot="6050418">
                    <a:off x="235565" y="214495"/>
                    <a:ext cx="14356" cy="12826"/>
                  </a:xfrm>
                  <a:custGeom>
                    <a:rect b="b" l="l" r="r" t="t"/>
                    <a:pathLst>
                      <a:path extrusionOk="0" h="120000" w="120000">
                        <a:moveTo>
                          <a:pt x="0" y="120000"/>
                        </a:moveTo>
                        <a:lnTo>
                          <a:pt x="28422" y="63155"/>
                        </a:lnTo>
                        <a:lnTo>
                          <a:pt x="28422" y="56844"/>
                        </a:lnTo>
                        <a:lnTo>
                          <a:pt x="64211" y="0"/>
                        </a:lnTo>
                        <a:lnTo>
                          <a:pt x="95788" y="0"/>
                        </a:lnTo>
                        <a:lnTo>
                          <a:pt x="120000" y="8422"/>
                        </a:lnTo>
                        <a:lnTo>
                          <a:pt x="91577" y="8422"/>
                        </a:lnTo>
                        <a:lnTo>
                          <a:pt x="67366" y="16844"/>
                        </a:lnTo>
                        <a:lnTo>
                          <a:pt x="55788" y="3157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6" name="Google Shape;1736;p57"/>
                  <p:cNvSpPr/>
                  <p:nvPr/>
                </p:nvSpPr>
                <p:spPr>
                  <a:xfrm rot="6024962">
                    <a:off x="243184" y="130702"/>
                    <a:ext cx="82967" cy="98798"/>
                  </a:xfrm>
                  <a:custGeom>
                    <a:rect b="b" l="l" r="r" t="t"/>
                    <a:pathLst>
                      <a:path extrusionOk="0" h="120000" w="120000">
                        <a:moveTo>
                          <a:pt x="82566" y="0"/>
                        </a:moveTo>
                        <a:lnTo>
                          <a:pt x="120000" y="110127"/>
                        </a:lnTo>
                        <a:lnTo>
                          <a:pt x="29172" y="120000"/>
                        </a:lnTo>
                        <a:lnTo>
                          <a:pt x="13211" y="96711"/>
                        </a:lnTo>
                        <a:lnTo>
                          <a:pt x="5505" y="76966"/>
                        </a:lnTo>
                        <a:lnTo>
                          <a:pt x="0" y="51205"/>
                        </a:lnTo>
                        <a:lnTo>
                          <a:pt x="8255" y="2683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7" name="Google Shape;1737;p57"/>
                  <p:cNvSpPr/>
                  <p:nvPr/>
                </p:nvSpPr>
                <p:spPr>
                  <a:xfrm rot="6024962">
                    <a:off x="243184" y="130702"/>
                    <a:ext cx="82967" cy="98798"/>
                  </a:xfrm>
                  <a:custGeom>
                    <a:rect b="b" l="l" r="r" t="t"/>
                    <a:pathLst>
                      <a:path extrusionOk="0" h="120000" w="120000">
                        <a:moveTo>
                          <a:pt x="82566" y="0"/>
                        </a:moveTo>
                        <a:lnTo>
                          <a:pt x="120000" y="110127"/>
                        </a:lnTo>
                        <a:lnTo>
                          <a:pt x="29172" y="120000"/>
                        </a:lnTo>
                        <a:lnTo>
                          <a:pt x="13211" y="96711"/>
                        </a:lnTo>
                        <a:lnTo>
                          <a:pt x="5505" y="76966"/>
                        </a:lnTo>
                        <a:lnTo>
                          <a:pt x="0" y="51205"/>
                        </a:lnTo>
                        <a:lnTo>
                          <a:pt x="8255" y="2683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8" name="Google Shape;1738;p57"/>
                  <p:cNvSpPr/>
                  <p:nvPr/>
                </p:nvSpPr>
                <p:spPr>
                  <a:xfrm rot="6019089">
                    <a:off x="340144" y="296539"/>
                    <a:ext cx="115568" cy="106096"/>
                  </a:xfrm>
                  <a:custGeom>
                    <a:rect b="b" l="l" r="r" t="t"/>
                    <a:pathLst>
                      <a:path extrusionOk="0" h="120000" w="120000">
                        <a:moveTo>
                          <a:pt x="96555" y="0"/>
                        </a:moveTo>
                        <a:lnTo>
                          <a:pt x="114072" y="23855"/>
                        </a:lnTo>
                        <a:lnTo>
                          <a:pt x="120000" y="48288"/>
                        </a:lnTo>
                        <a:lnTo>
                          <a:pt x="113544" y="74300"/>
                        </a:lnTo>
                        <a:lnTo>
                          <a:pt x="36355" y="120000"/>
                        </a:lnTo>
                        <a:lnTo>
                          <a:pt x="0" y="1566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39" name="Google Shape;1739;p57"/>
                  <p:cNvSpPr/>
                  <p:nvPr/>
                </p:nvSpPr>
                <p:spPr>
                  <a:xfrm rot="6019089">
                    <a:off x="340144" y="296539"/>
                    <a:ext cx="115568" cy="106096"/>
                  </a:xfrm>
                  <a:custGeom>
                    <a:rect b="b" l="l" r="r" t="t"/>
                    <a:pathLst>
                      <a:path extrusionOk="0" h="120000" w="120000">
                        <a:moveTo>
                          <a:pt x="96555" y="0"/>
                        </a:moveTo>
                        <a:lnTo>
                          <a:pt x="114072" y="23855"/>
                        </a:lnTo>
                        <a:lnTo>
                          <a:pt x="120000" y="48288"/>
                        </a:lnTo>
                        <a:lnTo>
                          <a:pt x="113544" y="74300"/>
                        </a:lnTo>
                        <a:lnTo>
                          <a:pt x="36355" y="120000"/>
                        </a:lnTo>
                        <a:lnTo>
                          <a:pt x="0" y="1566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40" name="Google Shape;1740;p57"/>
                  <p:cNvSpPr/>
                  <p:nvPr/>
                </p:nvSpPr>
                <p:spPr>
                  <a:xfrm rot="6013863">
                    <a:off x="399724" y="357933"/>
                    <a:ext cx="62493" cy="143045"/>
                  </a:xfrm>
                  <a:custGeom>
                    <a:rect b="b" l="l" r="r" t="t"/>
                    <a:pathLst>
                      <a:path extrusionOk="0" h="120000" w="120000">
                        <a:moveTo>
                          <a:pt x="64633" y="18861"/>
                        </a:moveTo>
                        <a:lnTo>
                          <a:pt x="49022" y="13638"/>
                        </a:lnTo>
                        <a:lnTo>
                          <a:pt x="57316" y="2772"/>
                        </a:lnTo>
                        <a:lnTo>
                          <a:pt x="94144" y="0"/>
                        </a:lnTo>
                        <a:lnTo>
                          <a:pt x="120000" y="10016"/>
                        </a:lnTo>
                        <a:lnTo>
                          <a:pt x="110733" y="20461"/>
                        </a:lnTo>
                        <a:lnTo>
                          <a:pt x="93172" y="23338"/>
                        </a:lnTo>
                        <a:lnTo>
                          <a:pt x="32438" y="117122"/>
                        </a:lnTo>
                        <a:lnTo>
                          <a:pt x="0" y="120000"/>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41" name="Google Shape;1741;p57"/>
                  <p:cNvSpPr/>
                  <p:nvPr/>
                </p:nvSpPr>
                <p:spPr>
                  <a:xfrm rot="6013863">
                    <a:off x="399724" y="357933"/>
                    <a:ext cx="62493" cy="143045"/>
                  </a:xfrm>
                  <a:custGeom>
                    <a:rect b="b" l="l" r="r" t="t"/>
                    <a:pathLst>
                      <a:path extrusionOk="0" h="120000" w="120000">
                        <a:moveTo>
                          <a:pt x="64633" y="18861"/>
                        </a:moveTo>
                        <a:lnTo>
                          <a:pt x="49022" y="13638"/>
                        </a:lnTo>
                        <a:lnTo>
                          <a:pt x="57316" y="2772"/>
                        </a:lnTo>
                        <a:lnTo>
                          <a:pt x="94144" y="0"/>
                        </a:lnTo>
                        <a:lnTo>
                          <a:pt x="120000" y="10016"/>
                        </a:lnTo>
                        <a:lnTo>
                          <a:pt x="110733" y="20461"/>
                        </a:lnTo>
                        <a:lnTo>
                          <a:pt x="93172" y="23338"/>
                        </a:lnTo>
                        <a:lnTo>
                          <a:pt x="32438" y="117122"/>
                        </a:lnTo>
                        <a:lnTo>
                          <a:pt x="0"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42" name="Google Shape;1742;p57"/>
                  <p:cNvSpPr/>
                  <p:nvPr/>
                </p:nvSpPr>
                <p:spPr>
                  <a:xfrm rot="6023331">
                    <a:off x="144897" y="318959"/>
                    <a:ext cx="36600" cy="27772"/>
                  </a:xfrm>
                  <a:custGeom>
                    <a:rect b="b" l="l" r="r" t="t"/>
                    <a:pathLst>
                      <a:path extrusionOk="0" h="120000" w="120000">
                        <a:moveTo>
                          <a:pt x="0" y="0"/>
                        </a:moveTo>
                        <a:lnTo>
                          <a:pt x="28433" y="14794"/>
                        </a:lnTo>
                        <a:lnTo>
                          <a:pt x="80694" y="58083"/>
                        </a:lnTo>
                        <a:lnTo>
                          <a:pt x="120000" y="120000"/>
                        </a:lnTo>
                        <a:lnTo>
                          <a:pt x="28433" y="37261"/>
                        </a:lnTo>
                        <a:lnTo>
                          <a:pt x="1672" y="33422"/>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43" name="Google Shape;1743;p57"/>
                  <p:cNvSpPr/>
                  <p:nvPr/>
                </p:nvSpPr>
                <p:spPr>
                  <a:xfrm rot="6023331">
                    <a:off x="144897" y="318959"/>
                    <a:ext cx="36600" cy="27772"/>
                  </a:xfrm>
                  <a:custGeom>
                    <a:rect b="b" l="l" r="r" t="t"/>
                    <a:pathLst>
                      <a:path extrusionOk="0" h="120000" w="120000">
                        <a:moveTo>
                          <a:pt x="0" y="0"/>
                        </a:moveTo>
                        <a:lnTo>
                          <a:pt x="28433" y="14794"/>
                        </a:lnTo>
                        <a:lnTo>
                          <a:pt x="80694" y="58083"/>
                        </a:lnTo>
                        <a:lnTo>
                          <a:pt x="120000" y="120000"/>
                        </a:lnTo>
                        <a:lnTo>
                          <a:pt x="28433" y="37261"/>
                        </a:lnTo>
                        <a:lnTo>
                          <a:pt x="1672" y="33422"/>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44" name="Google Shape;1744;p57"/>
                  <p:cNvSpPr/>
                  <p:nvPr/>
                </p:nvSpPr>
                <p:spPr>
                  <a:xfrm rot="6027595">
                    <a:off x="163652" y="323970"/>
                    <a:ext cx="39659" cy="21654"/>
                  </a:xfrm>
                  <a:custGeom>
                    <a:rect b="b" l="l" r="r" t="t"/>
                    <a:pathLst>
                      <a:path extrusionOk="0" h="120000" w="120000">
                        <a:moveTo>
                          <a:pt x="0" y="79766"/>
                        </a:moveTo>
                        <a:lnTo>
                          <a:pt x="54822" y="0"/>
                        </a:lnTo>
                        <a:lnTo>
                          <a:pt x="88177" y="5644"/>
                        </a:lnTo>
                        <a:lnTo>
                          <a:pt x="120000" y="21177"/>
                        </a:lnTo>
                        <a:lnTo>
                          <a:pt x="54822" y="45177"/>
                        </a:lnTo>
                        <a:lnTo>
                          <a:pt x="1150" y="12000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45" name="Google Shape;1745;p57"/>
                  <p:cNvSpPr/>
                  <p:nvPr/>
                </p:nvSpPr>
                <p:spPr>
                  <a:xfrm rot="6027595">
                    <a:off x="163652" y="323970"/>
                    <a:ext cx="39659" cy="21654"/>
                  </a:xfrm>
                  <a:custGeom>
                    <a:rect b="b" l="l" r="r" t="t"/>
                    <a:pathLst>
                      <a:path extrusionOk="0" h="120000" w="120000">
                        <a:moveTo>
                          <a:pt x="0" y="79766"/>
                        </a:moveTo>
                        <a:lnTo>
                          <a:pt x="54822" y="0"/>
                        </a:lnTo>
                        <a:lnTo>
                          <a:pt x="88177" y="5644"/>
                        </a:lnTo>
                        <a:lnTo>
                          <a:pt x="120000" y="21177"/>
                        </a:lnTo>
                        <a:lnTo>
                          <a:pt x="54822" y="45177"/>
                        </a:lnTo>
                        <a:lnTo>
                          <a:pt x="1150"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1746" name="Google Shape;1746;p57"/>
                  <p:cNvCxnSpPr/>
                  <p:nvPr/>
                </p:nvCxnSpPr>
                <p:spPr>
                  <a:xfrm flipH="1" rot="10800000">
                    <a:off x="106651" y="232625"/>
                    <a:ext cx="5100" cy="48900"/>
                  </a:xfrm>
                  <a:prstGeom prst="straightConnector1">
                    <a:avLst/>
                  </a:prstGeom>
                  <a:noFill/>
                  <a:ln cap="flat" cmpd="sng" w="12700">
                    <a:solidFill>
                      <a:srgbClr val="804000"/>
                    </a:solidFill>
                    <a:prstDash val="solid"/>
                    <a:round/>
                    <a:headEnd len="sm" w="sm" type="none"/>
                    <a:tailEnd len="sm" w="sm" type="none"/>
                  </a:ln>
                </p:spPr>
              </p:cxnSp>
              <p:cxnSp>
                <p:nvCxnSpPr>
                  <p:cNvPr id="1747" name="Google Shape;1747;p57"/>
                  <p:cNvCxnSpPr/>
                  <p:nvPr/>
                </p:nvCxnSpPr>
                <p:spPr>
                  <a:xfrm flipH="1" rot="10800000">
                    <a:off x="70503" y="204187"/>
                    <a:ext cx="14100" cy="63900"/>
                  </a:xfrm>
                  <a:prstGeom prst="straightConnector1">
                    <a:avLst/>
                  </a:prstGeom>
                  <a:noFill/>
                  <a:ln cap="flat" cmpd="sng" w="12700">
                    <a:solidFill>
                      <a:srgbClr val="804000"/>
                    </a:solidFill>
                    <a:prstDash val="solid"/>
                    <a:round/>
                    <a:headEnd len="sm" w="sm" type="none"/>
                    <a:tailEnd len="sm" w="sm" type="none"/>
                  </a:ln>
                </p:spPr>
              </p:cxnSp>
              <p:cxnSp>
                <p:nvCxnSpPr>
                  <p:cNvPr id="1748" name="Google Shape;1748;p57"/>
                  <p:cNvCxnSpPr/>
                  <p:nvPr/>
                </p:nvCxnSpPr>
                <p:spPr>
                  <a:xfrm flipH="1" rot="10800000">
                    <a:off x="91776" y="219385"/>
                    <a:ext cx="11700" cy="53100"/>
                  </a:xfrm>
                  <a:prstGeom prst="straightConnector1">
                    <a:avLst/>
                  </a:prstGeom>
                  <a:noFill/>
                  <a:ln cap="flat" cmpd="sng" w="12700">
                    <a:solidFill>
                      <a:srgbClr val="804000"/>
                    </a:solidFill>
                    <a:prstDash val="solid"/>
                    <a:round/>
                    <a:headEnd len="sm" w="sm" type="none"/>
                    <a:tailEnd len="sm" w="sm" type="none"/>
                  </a:ln>
                </p:spPr>
              </p:cxnSp>
              <p:cxnSp>
                <p:nvCxnSpPr>
                  <p:cNvPr id="1749" name="Google Shape;1749;p57"/>
                  <p:cNvCxnSpPr/>
                  <p:nvPr/>
                </p:nvCxnSpPr>
                <p:spPr>
                  <a:xfrm flipH="1" rot="10800000">
                    <a:off x="51905" y="206059"/>
                    <a:ext cx="15900" cy="46500"/>
                  </a:xfrm>
                  <a:prstGeom prst="straightConnector1">
                    <a:avLst/>
                  </a:prstGeom>
                  <a:noFill/>
                  <a:ln cap="flat" cmpd="sng" w="12700">
                    <a:solidFill>
                      <a:srgbClr val="804000"/>
                    </a:solidFill>
                    <a:prstDash val="solid"/>
                    <a:round/>
                    <a:headEnd len="sm" w="sm" type="none"/>
                    <a:tailEnd len="sm" w="sm" type="none"/>
                  </a:ln>
                </p:spPr>
              </p:cxnSp>
              <p:cxnSp>
                <p:nvCxnSpPr>
                  <p:cNvPr id="1750" name="Google Shape;1750;p57"/>
                  <p:cNvCxnSpPr/>
                  <p:nvPr/>
                </p:nvCxnSpPr>
                <p:spPr>
                  <a:xfrm flipH="1" rot="10800000">
                    <a:off x="121219" y="253821"/>
                    <a:ext cx="13500" cy="36300"/>
                  </a:xfrm>
                  <a:prstGeom prst="straightConnector1">
                    <a:avLst/>
                  </a:prstGeom>
                  <a:noFill/>
                  <a:ln cap="flat" cmpd="sng" w="12700">
                    <a:solidFill>
                      <a:srgbClr val="804000"/>
                    </a:solidFill>
                    <a:prstDash val="solid"/>
                    <a:round/>
                    <a:headEnd len="sm" w="sm" type="none"/>
                    <a:tailEnd len="sm" w="sm" type="none"/>
                  </a:ln>
                </p:spPr>
              </p:cxnSp>
              <p:cxnSp>
                <p:nvCxnSpPr>
                  <p:cNvPr id="1751" name="Google Shape;1751;p57"/>
                  <p:cNvCxnSpPr/>
                  <p:nvPr/>
                </p:nvCxnSpPr>
                <p:spPr>
                  <a:xfrm rot="10800000">
                    <a:off x="41819" y="222675"/>
                    <a:ext cx="116100" cy="53100"/>
                  </a:xfrm>
                  <a:prstGeom prst="straightConnector1">
                    <a:avLst/>
                  </a:prstGeom>
                  <a:noFill/>
                  <a:ln cap="flat" cmpd="sng" w="12700">
                    <a:solidFill>
                      <a:srgbClr val="804000"/>
                    </a:solidFill>
                    <a:prstDash val="solid"/>
                    <a:round/>
                    <a:headEnd len="sm" w="sm" type="none"/>
                    <a:tailEnd len="sm" w="sm" type="none"/>
                  </a:ln>
                </p:spPr>
              </p:cxnSp>
              <p:cxnSp>
                <p:nvCxnSpPr>
                  <p:cNvPr id="1752" name="Google Shape;1752;p57"/>
                  <p:cNvCxnSpPr/>
                  <p:nvPr/>
                </p:nvCxnSpPr>
                <p:spPr>
                  <a:xfrm rot="10800000">
                    <a:off x="54345" y="214280"/>
                    <a:ext cx="72300" cy="27000"/>
                  </a:xfrm>
                  <a:prstGeom prst="straightConnector1">
                    <a:avLst/>
                  </a:prstGeom>
                  <a:noFill/>
                  <a:ln cap="flat" cmpd="sng" w="12700">
                    <a:solidFill>
                      <a:srgbClr val="804000"/>
                    </a:solidFill>
                    <a:prstDash val="solid"/>
                    <a:round/>
                    <a:headEnd len="sm" w="sm" type="none"/>
                    <a:tailEnd len="sm" w="sm" type="none"/>
                  </a:ln>
                </p:spPr>
              </p:cxnSp>
              <p:cxnSp>
                <p:nvCxnSpPr>
                  <p:cNvPr id="1753" name="Google Shape;1753;p57"/>
                  <p:cNvCxnSpPr/>
                  <p:nvPr/>
                </p:nvCxnSpPr>
                <p:spPr>
                  <a:xfrm rot="10800000">
                    <a:off x="62261" y="255076"/>
                    <a:ext cx="93300" cy="31500"/>
                  </a:xfrm>
                  <a:prstGeom prst="straightConnector1">
                    <a:avLst/>
                  </a:prstGeom>
                  <a:noFill/>
                  <a:ln cap="flat" cmpd="sng" w="12700">
                    <a:solidFill>
                      <a:srgbClr val="804000"/>
                    </a:solidFill>
                    <a:prstDash val="solid"/>
                    <a:round/>
                    <a:headEnd len="sm" w="sm" type="none"/>
                    <a:tailEnd len="sm" w="sm" type="none"/>
                  </a:ln>
                </p:spPr>
              </p:cxnSp>
              <p:sp>
                <p:nvSpPr>
                  <p:cNvPr id="1754" name="Google Shape;1754;p57"/>
                  <p:cNvSpPr/>
                  <p:nvPr/>
                </p:nvSpPr>
                <p:spPr>
                  <a:xfrm rot="6023545">
                    <a:off x="119452" y="105371"/>
                    <a:ext cx="157991" cy="374773"/>
                  </a:xfrm>
                  <a:custGeom>
                    <a:rect b="b" l="l" r="r" t="t"/>
                    <a:pathLst>
                      <a:path extrusionOk="0" h="120000" w="120000">
                        <a:moveTo>
                          <a:pt x="120000" y="0"/>
                        </a:moveTo>
                        <a:lnTo>
                          <a:pt x="78422" y="62827"/>
                        </a:lnTo>
                        <a:lnTo>
                          <a:pt x="84983" y="70511"/>
                        </a:lnTo>
                        <a:lnTo>
                          <a:pt x="88261" y="75755"/>
                        </a:lnTo>
                        <a:lnTo>
                          <a:pt x="75822" y="90194"/>
                        </a:lnTo>
                        <a:lnTo>
                          <a:pt x="75144" y="96494"/>
                        </a:lnTo>
                        <a:lnTo>
                          <a:pt x="73311" y="104183"/>
                        </a:lnTo>
                        <a:lnTo>
                          <a:pt x="62700" y="112027"/>
                        </a:lnTo>
                        <a:lnTo>
                          <a:pt x="48811" y="117400"/>
                        </a:lnTo>
                        <a:lnTo>
                          <a:pt x="28455" y="120000"/>
                        </a:lnTo>
                        <a:lnTo>
                          <a:pt x="7622" y="113694"/>
                        </a:lnTo>
                        <a:lnTo>
                          <a:pt x="0" y="106500"/>
                        </a:lnTo>
                        <a:lnTo>
                          <a:pt x="1061" y="98038"/>
                        </a:lnTo>
                        <a:lnTo>
                          <a:pt x="19677" y="88811"/>
                        </a:lnTo>
                        <a:lnTo>
                          <a:pt x="31350" y="80677"/>
                        </a:lnTo>
                        <a:lnTo>
                          <a:pt x="41961" y="71772"/>
                        </a:lnTo>
                        <a:lnTo>
                          <a:pt x="55077" y="68072"/>
                        </a:lnTo>
                        <a:lnTo>
                          <a:pt x="68200" y="63922"/>
                        </a:lnTo>
                        <a:lnTo>
                          <a:pt x="71477" y="67744"/>
                        </a:lnTo>
                        <a:lnTo>
                          <a:pt x="58361" y="70511"/>
                        </a:lnTo>
                        <a:lnTo>
                          <a:pt x="48133" y="74211"/>
                        </a:lnTo>
                        <a:lnTo>
                          <a:pt x="37233" y="82344"/>
                        </a:lnTo>
                        <a:lnTo>
                          <a:pt x="25850" y="90027"/>
                        </a:lnTo>
                        <a:lnTo>
                          <a:pt x="7333" y="99588"/>
                        </a:lnTo>
                        <a:lnTo>
                          <a:pt x="7333" y="105400"/>
                        </a:lnTo>
                        <a:lnTo>
                          <a:pt x="13888" y="111094"/>
                        </a:lnTo>
                        <a:lnTo>
                          <a:pt x="28455" y="116177"/>
                        </a:lnTo>
                        <a:lnTo>
                          <a:pt x="44083" y="114633"/>
                        </a:lnTo>
                        <a:lnTo>
                          <a:pt x="57588" y="110161"/>
                        </a:lnTo>
                        <a:lnTo>
                          <a:pt x="66750" y="102350"/>
                        </a:lnTo>
                        <a:lnTo>
                          <a:pt x="68200" y="95111"/>
                        </a:lnTo>
                        <a:lnTo>
                          <a:pt x="70322" y="88361"/>
                        </a:lnTo>
                        <a:lnTo>
                          <a:pt x="80544" y="76205"/>
                        </a:lnTo>
                        <a:lnTo>
                          <a:pt x="77266" y="71772"/>
                        </a:lnTo>
                        <a:lnTo>
                          <a:pt x="68200" y="60994"/>
                        </a:lnTo>
                        <a:lnTo>
                          <a:pt x="107172" y="1055"/>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55" name="Google Shape;1755;p57"/>
                  <p:cNvSpPr/>
                  <p:nvPr/>
                </p:nvSpPr>
                <p:spPr>
                  <a:xfrm rot="6022908">
                    <a:off x="384706" y="283132"/>
                    <a:ext cx="159816" cy="80203"/>
                  </a:xfrm>
                  <a:custGeom>
                    <a:rect b="b" l="l" r="r" t="t"/>
                    <a:pathLst>
                      <a:path extrusionOk="0" h="120000" w="120000">
                        <a:moveTo>
                          <a:pt x="44644" y="112772"/>
                        </a:moveTo>
                        <a:lnTo>
                          <a:pt x="34533" y="120000"/>
                        </a:lnTo>
                        <a:lnTo>
                          <a:pt x="0" y="32900"/>
                        </a:lnTo>
                        <a:lnTo>
                          <a:pt x="14783" y="13500"/>
                        </a:lnTo>
                        <a:lnTo>
                          <a:pt x="26994" y="1333"/>
                        </a:lnTo>
                        <a:lnTo>
                          <a:pt x="41400" y="0"/>
                        </a:lnTo>
                        <a:lnTo>
                          <a:pt x="57616" y="4183"/>
                        </a:lnTo>
                        <a:lnTo>
                          <a:pt x="76405" y="10077"/>
                        </a:lnTo>
                        <a:lnTo>
                          <a:pt x="101588" y="23011"/>
                        </a:lnTo>
                        <a:lnTo>
                          <a:pt x="120000" y="34422"/>
                        </a:lnTo>
                        <a:lnTo>
                          <a:pt x="114655" y="81966"/>
                        </a:lnTo>
                        <a:lnTo>
                          <a:pt x="81844" y="84816"/>
                        </a:lnTo>
                        <a:lnTo>
                          <a:pt x="62288" y="8843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56" name="Google Shape;1756;p57"/>
                  <p:cNvSpPr/>
                  <p:nvPr/>
                </p:nvSpPr>
                <p:spPr>
                  <a:xfrm rot="6018291">
                    <a:off x="405239" y="386049"/>
                    <a:ext cx="77144" cy="65847"/>
                  </a:xfrm>
                  <a:custGeom>
                    <a:rect b="b" l="l" r="r" t="t"/>
                    <a:pathLst>
                      <a:path extrusionOk="0" h="120000" w="120000">
                        <a:moveTo>
                          <a:pt x="0" y="91966"/>
                        </a:moveTo>
                        <a:lnTo>
                          <a:pt x="5922" y="0"/>
                        </a:lnTo>
                        <a:lnTo>
                          <a:pt x="53683" y="21777"/>
                        </a:lnTo>
                        <a:lnTo>
                          <a:pt x="75988" y="12972"/>
                        </a:lnTo>
                        <a:lnTo>
                          <a:pt x="101450" y="15755"/>
                        </a:lnTo>
                        <a:lnTo>
                          <a:pt x="120000" y="41005"/>
                        </a:lnTo>
                        <a:lnTo>
                          <a:pt x="120000" y="91966"/>
                        </a:lnTo>
                        <a:lnTo>
                          <a:pt x="85655" y="120000"/>
                        </a:lnTo>
                        <a:lnTo>
                          <a:pt x="78355" y="99844"/>
                        </a:lnTo>
                        <a:lnTo>
                          <a:pt x="56644" y="99844"/>
                        </a:lnTo>
                        <a:lnTo>
                          <a:pt x="49144" y="112122"/>
                        </a:lnTo>
                        <a:lnTo>
                          <a:pt x="38683" y="9544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57" name="Google Shape;1757;p57"/>
                  <p:cNvSpPr/>
                  <p:nvPr/>
                </p:nvSpPr>
                <p:spPr>
                  <a:xfrm rot="6025549">
                    <a:off x="221337" y="310498"/>
                    <a:ext cx="38129" cy="57019"/>
                  </a:xfrm>
                  <a:custGeom>
                    <a:rect b="b" l="l" r="r" t="t"/>
                    <a:pathLst>
                      <a:path extrusionOk="0" h="120000" w="120000">
                        <a:moveTo>
                          <a:pt x="4416" y="87733"/>
                        </a:moveTo>
                        <a:lnTo>
                          <a:pt x="0" y="54400"/>
                        </a:lnTo>
                        <a:lnTo>
                          <a:pt x="19666" y="21333"/>
                        </a:lnTo>
                        <a:lnTo>
                          <a:pt x="44144" y="0"/>
                        </a:lnTo>
                        <a:lnTo>
                          <a:pt x="91105" y="3200"/>
                        </a:lnTo>
                        <a:lnTo>
                          <a:pt x="120000" y="34400"/>
                        </a:lnTo>
                        <a:lnTo>
                          <a:pt x="93911" y="100800"/>
                        </a:lnTo>
                        <a:lnTo>
                          <a:pt x="52977" y="1200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58" name="Google Shape;1758;p57"/>
                  <p:cNvSpPr/>
                  <p:nvPr/>
                </p:nvSpPr>
                <p:spPr>
                  <a:xfrm rot="6025549">
                    <a:off x="221337" y="310498"/>
                    <a:ext cx="38129" cy="57019"/>
                  </a:xfrm>
                  <a:custGeom>
                    <a:rect b="b" l="l" r="r" t="t"/>
                    <a:pathLst>
                      <a:path extrusionOk="0" h="120000" w="120000">
                        <a:moveTo>
                          <a:pt x="4416" y="87733"/>
                        </a:moveTo>
                        <a:lnTo>
                          <a:pt x="0" y="54400"/>
                        </a:lnTo>
                        <a:lnTo>
                          <a:pt x="19666" y="21333"/>
                        </a:lnTo>
                        <a:lnTo>
                          <a:pt x="44144" y="0"/>
                        </a:lnTo>
                        <a:lnTo>
                          <a:pt x="91105" y="3200"/>
                        </a:lnTo>
                        <a:lnTo>
                          <a:pt x="120000" y="34400"/>
                        </a:lnTo>
                        <a:lnTo>
                          <a:pt x="93911" y="100800"/>
                        </a:lnTo>
                        <a:lnTo>
                          <a:pt x="52977"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59" name="Google Shape;1759;p57"/>
                  <p:cNvSpPr/>
                  <p:nvPr/>
                </p:nvSpPr>
                <p:spPr>
                  <a:xfrm rot="6018291">
                    <a:off x="209577" y="314707"/>
                    <a:ext cx="26832" cy="27772"/>
                  </a:xfrm>
                  <a:custGeom>
                    <a:rect b="b" l="l" r="r" t="t"/>
                    <a:pathLst>
                      <a:path extrusionOk="0" h="120000" w="120000">
                        <a:moveTo>
                          <a:pt x="0" y="109588"/>
                        </a:moveTo>
                        <a:lnTo>
                          <a:pt x="6255" y="37261"/>
                        </a:lnTo>
                        <a:lnTo>
                          <a:pt x="75072" y="0"/>
                        </a:lnTo>
                        <a:lnTo>
                          <a:pt x="120000" y="14244"/>
                        </a:lnTo>
                        <a:lnTo>
                          <a:pt x="113744" y="61916"/>
                        </a:lnTo>
                        <a:lnTo>
                          <a:pt x="61988" y="1200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60" name="Google Shape;1760;p57"/>
                  <p:cNvSpPr/>
                  <p:nvPr/>
                </p:nvSpPr>
                <p:spPr>
                  <a:xfrm rot="6018291">
                    <a:off x="209577" y="314707"/>
                    <a:ext cx="26832" cy="27772"/>
                  </a:xfrm>
                  <a:custGeom>
                    <a:rect b="b" l="l" r="r" t="t"/>
                    <a:pathLst>
                      <a:path extrusionOk="0" h="120000" w="120000">
                        <a:moveTo>
                          <a:pt x="0" y="109588"/>
                        </a:moveTo>
                        <a:lnTo>
                          <a:pt x="6255" y="37261"/>
                        </a:lnTo>
                        <a:lnTo>
                          <a:pt x="75072" y="0"/>
                        </a:lnTo>
                        <a:lnTo>
                          <a:pt x="120000" y="14244"/>
                        </a:lnTo>
                        <a:lnTo>
                          <a:pt x="113744" y="61916"/>
                        </a:lnTo>
                        <a:lnTo>
                          <a:pt x="61988"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61" name="Google Shape;1761;p57"/>
                  <p:cNvSpPr/>
                  <p:nvPr/>
                </p:nvSpPr>
                <p:spPr>
                  <a:xfrm rot="6011886">
                    <a:off x="196633" y="187553"/>
                    <a:ext cx="57610" cy="77144"/>
                  </a:xfrm>
                  <a:custGeom>
                    <a:rect b="b" l="l" r="r" t="t"/>
                    <a:pathLst>
                      <a:path extrusionOk="0" h="120000" w="120000">
                        <a:moveTo>
                          <a:pt x="0" y="73027"/>
                        </a:moveTo>
                        <a:lnTo>
                          <a:pt x="3966" y="37300"/>
                        </a:lnTo>
                        <a:lnTo>
                          <a:pt x="38061" y="0"/>
                        </a:lnTo>
                        <a:lnTo>
                          <a:pt x="120000" y="114866"/>
                        </a:lnTo>
                        <a:lnTo>
                          <a:pt x="89072" y="120000"/>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62" name="Google Shape;1762;p57"/>
                  <p:cNvSpPr/>
                  <p:nvPr/>
                </p:nvSpPr>
                <p:spPr>
                  <a:xfrm rot="6023111">
                    <a:off x="262676" y="101044"/>
                    <a:ext cx="153108" cy="319578"/>
                  </a:xfrm>
                  <a:custGeom>
                    <a:rect b="b" l="l" r="r" t="t"/>
                    <a:pathLst>
                      <a:path extrusionOk="0" h="120000" w="120000">
                        <a:moveTo>
                          <a:pt x="24777" y="2861"/>
                        </a:moveTo>
                        <a:lnTo>
                          <a:pt x="44777" y="0"/>
                        </a:lnTo>
                        <a:lnTo>
                          <a:pt x="61294" y="1622"/>
                        </a:lnTo>
                        <a:lnTo>
                          <a:pt x="73733" y="7577"/>
                        </a:lnTo>
                        <a:lnTo>
                          <a:pt x="82388" y="19261"/>
                        </a:lnTo>
                        <a:lnTo>
                          <a:pt x="90250" y="32611"/>
                        </a:lnTo>
                        <a:lnTo>
                          <a:pt x="98111" y="43577"/>
                        </a:lnTo>
                        <a:lnTo>
                          <a:pt x="112833" y="70083"/>
                        </a:lnTo>
                        <a:lnTo>
                          <a:pt x="116616" y="83766"/>
                        </a:lnTo>
                        <a:lnTo>
                          <a:pt x="120000" y="99116"/>
                        </a:lnTo>
                        <a:lnTo>
                          <a:pt x="112038" y="111705"/>
                        </a:lnTo>
                        <a:lnTo>
                          <a:pt x="92833" y="118761"/>
                        </a:lnTo>
                        <a:lnTo>
                          <a:pt x="74827" y="120000"/>
                        </a:lnTo>
                        <a:lnTo>
                          <a:pt x="56816" y="113133"/>
                        </a:lnTo>
                        <a:lnTo>
                          <a:pt x="44377" y="105933"/>
                        </a:lnTo>
                        <a:lnTo>
                          <a:pt x="31244" y="94205"/>
                        </a:lnTo>
                        <a:lnTo>
                          <a:pt x="18011" y="77283"/>
                        </a:lnTo>
                        <a:lnTo>
                          <a:pt x="5972" y="58022"/>
                        </a:lnTo>
                        <a:lnTo>
                          <a:pt x="0" y="35661"/>
                        </a:lnTo>
                        <a:lnTo>
                          <a:pt x="1888" y="23600"/>
                        </a:lnTo>
                        <a:lnTo>
                          <a:pt x="7561" y="14972"/>
                        </a:lnTo>
                        <a:lnTo>
                          <a:pt x="15822" y="7722"/>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63" name="Google Shape;1763;p57"/>
                  <p:cNvSpPr/>
                  <p:nvPr/>
                </p:nvSpPr>
                <p:spPr>
                  <a:xfrm rot="6019635">
                    <a:off x="273174" y="217896"/>
                    <a:ext cx="137223" cy="115568"/>
                  </a:xfrm>
                  <a:custGeom>
                    <a:rect b="b" l="l" r="r" t="t"/>
                    <a:pathLst>
                      <a:path extrusionOk="0" h="120000" w="120000">
                        <a:moveTo>
                          <a:pt x="13877" y="22922"/>
                        </a:moveTo>
                        <a:lnTo>
                          <a:pt x="25977" y="11461"/>
                        </a:lnTo>
                        <a:lnTo>
                          <a:pt x="41516" y="4083"/>
                        </a:lnTo>
                        <a:lnTo>
                          <a:pt x="53727" y="1055"/>
                        </a:lnTo>
                        <a:lnTo>
                          <a:pt x="65050" y="0"/>
                        </a:lnTo>
                        <a:lnTo>
                          <a:pt x="76705" y="1583"/>
                        </a:lnTo>
                        <a:lnTo>
                          <a:pt x="92250" y="8561"/>
                        </a:lnTo>
                        <a:lnTo>
                          <a:pt x="102794" y="16994"/>
                        </a:lnTo>
                        <a:lnTo>
                          <a:pt x="108233" y="22000"/>
                        </a:lnTo>
                        <a:lnTo>
                          <a:pt x="112450" y="28450"/>
                        </a:lnTo>
                        <a:lnTo>
                          <a:pt x="117888" y="40833"/>
                        </a:lnTo>
                        <a:lnTo>
                          <a:pt x="119555" y="49788"/>
                        </a:lnTo>
                        <a:lnTo>
                          <a:pt x="120000" y="59277"/>
                        </a:lnTo>
                        <a:lnTo>
                          <a:pt x="118666" y="68233"/>
                        </a:lnTo>
                        <a:lnTo>
                          <a:pt x="115783" y="78244"/>
                        </a:lnTo>
                        <a:lnTo>
                          <a:pt x="109900" y="91150"/>
                        </a:lnTo>
                        <a:lnTo>
                          <a:pt x="101461" y="100638"/>
                        </a:lnTo>
                        <a:lnTo>
                          <a:pt x="92694" y="108011"/>
                        </a:lnTo>
                        <a:lnTo>
                          <a:pt x="82255" y="114072"/>
                        </a:lnTo>
                        <a:lnTo>
                          <a:pt x="73377" y="116972"/>
                        </a:lnTo>
                        <a:lnTo>
                          <a:pt x="66272" y="119472"/>
                        </a:lnTo>
                        <a:lnTo>
                          <a:pt x="55394" y="120000"/>
                        </a:lnTo>
                        <a:lnTo>
                          <a:pt x="46177" y="119077"/>
                        </a:lnTo>
                        <a:lnTo>
                          <a:pt x="36855" y="116577"/>
                        </a:lnTo>
                        <a:lnTo>
                          <a:pt x="30194" y="114994"/>
                        </a:lnTo>
                        <a:lnTo>
                          <a:pt x="22200" y="109066"/>
                        </a:lnTo>
                        <a:lnTo>
                          <a:pt x="15872" y="103533"/>
                        </a:lnTo>
                        <a:lnTo>
                          <a:pt x="8772" y="94183"/>
                        </a:lnTo>
                        <a:lnTo>
                          <a:pt x="2888" y="82722"/>
                        </a:lnTo>
                        <a:lnTo>
                          <a:pt x="0" y="68761"/>
                        </a:lnTo>
                        <a:lnTo>
                          <a:pt x="0" y="54794"/>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64" name="Google Shape;1764;p57"/>
                  <p:cNvSpPr/>
                  <p:nvPr/>
                </p:nvSpPr>
                <p:spPr>
                  <a:xfrm rot="6019635">
                    <a:off x="273174" y="217896"/>
                    <a:ext cx="137223" cy="115568"/>
                  </a:xfrm>
                  <a:custGeom>
                    <a:rect b="b" l="l" r="r" t="t"/>
                    <a:pathLst>
                      <a:path extrusionOk="0" h="120000" w="120000">
                        <a:moveTo>
                          <a:pt x="13877" y="22922"/>
                        </a:moveTo>
                        <a:lnTo>
                          <a:pt x="25977" y="11461"/>
                        </a:lnTo>
                        <a:lnTo>
                          <a:pt x="41516" y="4083"/>
                        </a:lnTo>
                        <a:lnTo>
                          <a:pt x="53727" y="1055"/>
                        </a:lnTo>
                        <a:lnTo>
                          <a:pt x="65050" y="0"/>
                        </a:lnTo>
                        <a:lnTo>
                          <a:pt x="76705" y="1583"/>
                        </a:lnTo>
                        <a:lnTo>
                          <a:pt x="92250" y="8561"/>
                        </a:lnTo>
                        <a:lnTo>
                          <a:pt x="102794" y="16994"/>
                        </a:lnTo>
                        <a:lnTo>
                          <a:pt x="108233" y="22000"/>
                        </a:lnTo>
                        <a:lnTo>
                          <a:pt x="112450" y="28450"/>
                        </a:lnTo>
                        <a:lnTo>
                          <a:pt x="117888" y="40833"/>
                        </a:lnTo>
                        <a:lnTo>
                          <a:pt x="119555" y="49788"/>
                        </a:lnTo>
                        <a:lnTo>
                          <a:pt x="120000" y="59277"/>
                        </a:lnTo>
                        <a:lnTo>
                          <a:pt x="118666" y="68233"/>
                        </a:lnTo>
                        <a:lnTo>
                          <a:pt x="115783" y="78244"/>
                        </a:lnTo>
                        <a:lnTo>
                          <a:pt x="109900" y="91150"/>
                        </a:lnTo>
                        <a:lnTo>
                          <a:pt x="101461" y="100638"/>
                        </a:lnTo>
                        <a:lnTo>
                          <a:pt x="92694" y="108011"/>
                        </a:lnTo>
                        <a:lnTo>
                          <a:pt x="82255" y="114072"/>
                        </a:lnTo>
                        <a:lnTo>
                          <a:pt x="73377" y="116972"/>
                        </a:lnTo>
                        <a:lnTo>
                          <a:pt x="66272" y="119472"/>
                        </a:lnTo>
                        <a:lnTo>
                          <a:pt x="55394" y="120000"/>
                        </a:lnTo>
                        <a:lnTo>
                          <a:pt x="46177" y="119077"/>
                        </a:lnTo>
                        <a:lnTo>
                          <a:pt x="36855" y="116577"/>
                        </a:lnTo>
                        <a:lnTo>
                          <a:pt x="30194" y="114994"/>
                        </a:lnTo>
                        <a:lnTo>
                          <a:pt x="22200" y="109066"/>
                        </a:lnTo>
                        <a:lnTo>
                          <a:pt x="15872" y="103533"/>
                        </a:lnTo>
                        <a:lnTo>
                          <a:pt x="8772" y="94183"/>
                        </a:lnTo>
                        <a:lnTo>
                          <a:pt x="2888" y="82722"/>
                        </a:lnTo>
                        <a:lnTo>
                          <a:pt x="0" y="68761"/>
                        </a:lnTo>
                        <a:lnTo>
                          <a:pt x="0" y="54794"/>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grpSp>
              <p:nvGrpSpPr>
                <p:cNvPr id="1765" name="Google Shape;1765;p57"/>
                <p:cNvGrpSpPr/>
                <p:nvPr/>
              </p:nvGrpSpPr>
              <p:grpSpPr>
                <a:xfrm>
                  <a:off x="5858577" y="345121"/>
                  <a:ext cx="449144" cy="227118"/>
                  <a:chOff x="92" y="-69"/>
                  <a:chExt cx="499048" cy="527078"/>
                </a:xfrm>
              </p:grpSpPr>
              <p:sp>
                <p:nvSpPr>
                  <p:cNvPr id="1766" name="Google Shape;1766;p57"/>
                  <p:cNvSpPr/>
                  <p:nvPr/>
                </p:nvSpPr>
                <p:spPr>
                  <a:xfrm rot="7931067">
                    <a:off x="200932" y="239166"/>
                    <a:ext cx="25911" cy="49927"/>
                  </a:xfrm>
                  <a:custGeom>
                    <a:rect b="b" l="l" r="r" t="t"/>
                    <a:pathLst>
                      <a:path extrusionOk="0" h="120000" w="120000">
                        <a:moveTo>
                          <a:pt x="41766" y="120000"/>
                        </a:moveTo>
                        <a:lnTo>
                          <a:pt x="37644" y="36944"/>
                        </a:lnTo>
                        <a:lnTo>
                          <a:pt x="0" y="33588"/>
                        </a:lnTo>
                        <a:lnTo>
                          <a:pt x="120000" y="0"/>
                        </a:lnTo>
                        <a:lnTo>
                          <a:pt x="120000" y="1029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67" name="Google Shape;1767;p57"/>
                  <p:cNvSpPr/>
                  <p:nvPr/>
                </p:nvSpPr>
                <p:spPr>
                  <a:xfrm rot="7931067">
                    <a:off x="200932" y="239166"/>
                    <a:ext cx="25911" cy="49927"/>
                  </a:xfrm>
                  <a:custGeom>
                    <a:rect b="b" l="l" r="r" t="t"/>
                    <a:pathLst>
                      <a:path extrusionOk="0" h="120000" w="120000">
                        <a:moveTo>
                          <a:pt x="41766" y="120000"/>
                        </a:moveTo>
                        <a:lnTo>
                          <a:pt x="37644" y="36944"/>
                        </a:lnTo>
                        <a:lnTo>
                          <a:pt x="0" y="33588"/>
                        </a:lnTo>
                        <a:lnTo>
                          <a:pt x="120000" y="0"/>
                        </a:lnTo>
                        <a:lnTo>
                          <a:pt x="120000" y="1029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68" name="Google Shape;1768;p57"/>
                  <p:cNvSpPr/>
                  <p:nvPr/>
                </p:nvSpPr>
                <p:spPr>
                  <a:xfrm rot="7903771">
                    <a:off x="275045" y="433050"/>
                    <a:ext cx="59493" cy="56728"/>
                  </a:xfrm>
                  <a:custGeom>
                    <a:rect b="b" l="l" r="r" t="t"/>
                    <a:pathLst>
                      <a:path extrusionOk="0" h="120000" w="120000">
                        <a:moveTo>
                          <a:pt x="32822" y="120000"/>
                        </a:moveTo>
                        <a:lnTo>
                          <a:pt x="11538" y="55155"/>
                        </a:lnTo>
                        <a:lnTo>
                          <a:pt x="0" y="16411"/>
                        </a:lnTo>
                        <a:lnTo>
                          <a:pt x="15383" y="9150"/>
                        </a:lnTo>
                        <a:lnTo>
                          <a:pt x="34872" y="4305"/>
                        </a:lnTo>
                        <a:lnTo>
                          <a:pt x="54100" y="1077"/>
                        </a:lnTo>
                        <a:lnTo>
                          <a:pt x="81283" y="0"/>
                        </a:lnTo>
                        <a:lnTo>
                          <a:pt x="101538" y="5111"/>
                        </a:lnTo>
                        <a:lnTo>
                          <a:pt x="103588" y="6188"/>
                        </a:lnTo>
                        <a:lnTo>
                          <a:pt x="103588" y="7266"/>
                        </a:lnTo>
                        <a:lnTo>
                          <a:pt x="108461" y="9150"/>
                        </a:lnTo>
                        <a:lnTo>
                          <a:pt x="113333" y="15338"/>
                        </a:lnTo>
                        <a:lnTo>
                          <a:pt x="116155" y="18294"/>
                        </a:lnTo>
                        <a:lnTo>
                          <a:pt x="117177" y="20450"/>
                        </a:lnTo>
                        <a:lnTo>
                          <a:pt x="117177" y="21522"/>
                        </a:lnTo>
                        <a:lnTo>
                          <a:pt x="120000" y="31750"/>
                        </a:lnTo>
                        <a:lnTo>
                          <a:pt x="118972" y="34711"/>
                        </a:lnTo>
                        <a:lnTo>
                          <a:pt x="118972" y="40894"/>
                        </a:lnTo>
                        <a:lnTo>
                          <a:pt x="118205" y="46011"/>
                        </a:lnTo>
                        <a:lnTo>
                          <a:pt x="117177" y="46011"/>
                        </a:lnTo>
                        <a:lnTo>
                          <a:pt x="116155" y="50044"/>
                        </a:lnTo>
                        <a:lnTo>
                          <a:pt x="115127" y="50850"/>
                        </a:lnTo>
                        <a:lnTo>
                          <a:pt x="107433" y="65111"/>
                        </a:lnTo>
                        <a:lnTo>
                          <a:pt x="83333" y="90672"/>
                        </a:lnTo>
                        <a:lnTo>
                          <a:pt x="77433" y="93633"/>
                        </a:lnTo>
                        <a:lnTo>
                          <a:pt x="76411" y="94711"/>
                        </a:lnTo>
                        <a:lnTo>
                          <a:pt x="61794" y="104933"/>
                        </a:lnTo>
                        <a:lnTo>
                          <a:pt x="42566" y="115155"/>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69" name="Google Shape;1769;p57"/>
                  <p:cNvSpPr/>
                  <p:nvPr/>
                </p:nvSpPr>
                <p:spPr>
                  <a:xfrm rot="7903771">
                    <a:off x="275045" y="433050"/>
                    <a:ext cx="59493" cy="56728"/>
                  </a:xfrm>
                  <a:custGeom>
                    <a:rect b="b" l="l" r="r" t="t"/>
                    <a:pathLst>
                      <a:path extrusionOk="0" h="120000" w="120000">
                        <a:moveTo>
                          <a:pt x="32822" y="120000"/>
                        </a:moveTo>
                        <a:lnTo>
                          <a:pt x="11538" y="55155"/>
                        </a:lnTo>
                        <a:lnTo>
                          <a:pt x="0" y="16411"/>
                        </a:lnTo>
                        <a:lnTo>
                          <a:pt x="15383" y="9150"/>
                        </a:lnTo>
                        <a:lnTo>
                          <a:pt x="34872" y="4305"/>
                        </a:lnTo>
                        <a:lnTo>
                          <a:pt x="54100" y="1077"/>
                        </a:lnTo>
                        <a:lnTo>
                          <a:pt x="81283" y="0"/>
                        </a:lnTo>
                        <a:lnTo>
                          <a:pt x="101538" y="5111"/>
                        </a:lnTo>
                        <a:lnTo>
                          <a:pt x="103588" y="6188"/>
                        </a:lnTo>
                        <a:lnTo>
                          <a:pt x="103588" y="7266"/>
                        </a:lnTo>
                        <a:lnTo>
                          <a:pt x="108461" y="9150"/>
                        </a:lnTo>
                        <a:lnTo>
                          <a:pt x="113333" y="15338"/>
                        </a:lnTo>
                        <a:lnTo>
                          <a:pt x="116155" y="18294"/>
                        </a:lnTo>
                        <a:lnTo>
                          <a:pt x="117177" y="20450"/>
                        </a:lnTo>
                        <a:lnTo>
                          <a:pt x="117177" y="21522"/>
                        </a:lnTo>
                        <a:lnTo>
                          <a:pt x="120000" y="31750"/>
                        </a:lnTo>
                        <a:lnTo>
                          <a:pt x="118972" y="34711"/>
                        </a:lnTo>
                        <a:lnTo>
                          <a:pt x="118972" y="40894"/>
                        </a:lnTo>
                        <a:lnTo>
                          <a:pt x="118205" y="46011"/>
                        </a:lnTo>
                        <a:lnTo>
                          <a:pt x="117177" y="46011"/>
                        </a:lnTo>
                        <a:lnTo>
                          <a:pt x="116155" y="50044"/>
                        </a:lnTo>
                        <a:lnTo>
                          <a:pt x="115127" y="50850"/>
                        </a:lnTo>
                        <a:lnTo>
                          <a:pt x="107433" y="65111"/>
                        </a:lnTo>
                        <a:lnTo>
                          <a:pt x="83333" y="90672"/>
                        </a:lnTo>
                        <a:lnTo>
                          <a:pt x="77433" y="93633"/>
                        </a:lnTo>
                        <a:lnTo>
                          <a:pt x="76411" y="94711"/>
                        </a:lnTo>
                        <a:lnTo>
                          <a:pt x="61794" y="104933"/>
                        </a:lnTo>
                        <a:lnTo>
                          <a:pt x="42566" y="1151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70" name="Google Shape;1770;p57"/>
                  <p:cNvSpPr/>
                  <p:nvPr/>
                </p:nvSpPr>
                <p:spPr>
                  <a:xfrm rot="7917313">
                    <a:off x="381654" y="6647"/>
                    <a:ext cx="39937" cy="49080"/>
                  </a:xfrm>
                  <a:custGeom>
                    <a:rect b="b" l="l" r="r" t="t"/>
                    <a:pathLst>
                      <a:path extrusionOk="0" h="120000" w="120000">
                        <a:moveTo>
                          <a:pt x="55033" y="0"/>
                        </a:moveTo>
                        <a:lnTo>
                          <a:pt x="95161" y="13988"/>
                        </a:lnTo>
                        <a:lnTo>
                          <a:pt x="118472" y="29533"/>
                        </a:lnTo>
                        <a:lnTo>
                          <a:pt x="120000" y="85805"/>
                        </a:lnTo>
                        <a:lnTo>
                          <a:pt x="77961" y="115338"/>
                        </a:lnTo>
                        <a:lnTo>
                          <a:pt x="25988" y="120000"/>
                        </a:lnTo>
                        <a:lnTo>
                          <a:pt x="0" y="71811"/>
                        </a:lnTo>
                        <a:lnTo>
                          <a:pt x="4205" y="932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71" name="Google Shape;1771;p57"/>
                  <p:cNvSpPr/>
                  <p:nvPr/>
                </p:nvSpPr>
                <p:spPr>
                  <a:xfrm rot="7917313">
                    <a:off x="381654" y="6647"/>
                    <a:ext cx="39937" cy="49080"/>
                  </a:xfrm>
                  <a:custGeom>
                    <a:rect b="b" l="l" r="r" t="t"/>
                    <a:pathLst>
                      <a:path extrusionOk="0" h="120000" w="120000">
                        <a:moveTo>
                          <a:pt x="55033" y="0"/>
                        </a:moveTo>
                        <a:lnTo>
                          <a:pt x="95161" y="13988"/>
                        </a:lnTo>
                        <a:lnTo>
                          <a:pt x="118472" y="29533"/>
                        </a:lnTo>
                        <a:lnTo>
                          <a:pt x="120000" y="85805"/>
                        </a:lnTo>
                        <a:lnTo>
                          <a:pt x="77961" y="115338"/>
                        </a:lnTo>
                        <a:lnTo>
                          <a:pt x="25988" y="120000"/>
                        </a:lnTo>
                        <a:lnTo>
                          <a:pt x="0" y="71811"/>
                        </a:lnTo>
                        <a:lnTo>
                          <a:pt x="4205" y="932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72" name="Google Shape;1772;p57"/>
                  <p:cNvSpPr/>
                  <p:nvPr/>
                </p:nvSpPr>
                <p:spPr>
                  <a:xfrm rot="7907489">
                    <a:off x="315309" y="60903"/>
                    <a:ext cx="117493" cy="66071"/>
                  </a:xfrm>
                  <a:custGeom>
                    <a:rect b="b" l="l" r="r" t="t"/>
                    <a:pathLst>
                      <a:path extrusionOk="0" h="120000" w="120000">
                        <a:moveTo>
                          <a:pt x="115077" y="0"/>
                        </a:moveTo>
                        <a:lnTo>
                          <a:pt x="120000" y="111477"/>
                        </a:lnTo>
                        <a:lnTo>
                          <a:pt x="106783" y="118388"/>
                        </a:lnTo>
                        <a:lnTo>
                          <a:pt x="95505" y="120000"/>
                        </a:lnTo>
                        <a:lnTo>
                          <a:pt x="75422" y="118388"/>
                        </a:lnTo>
                        <a:lnTo>
                          <a:pt x="9327" y="118388"/>
                        </a:lnTo>
                        <a:lnTo>
                          <a:pt x="0" y="93050"/>
                        </a:lnTo>
                        <a:lnTo>
                          <a:pt x="2461" y="71400"/>
                        </a:lnTo>
                        <a:lnTo>
                          <a:pt x="33305" y="52283"/>
                        </a:lnTo>
                        <a:lnTo>
                          <a:pt x="55333" y="33855"/>
                        </a:lnTo>
                        <a:lnTo>
                          <a:pt x="65572" y="26950"/>
                        </a:lnTo>
                        <a:lnTo>
                          <a:pt x="83716" y="12205"/>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73" name="Google Shape;1773;p57"/>
                  <p:cNvSpPr/>
                  <p:nvPr/>
                </p:nvSpPr>
                <p:spPr>
                  <a:xfrm rot="7903261">
                    <a:off x="270021" y="390481"/>
                    <a:ext cx="81592" cy="88169"/>
                  </a:xfrm>
                  <a:custGeom>
                    <a:rect b="b" l="l" r="r" t="t"/>
                    <a:pathLst>
                      <a:path extrusionOk="0" h="120000" w="120000">
                        <a:moveTo>
                          <a:pt x="80561" y="0"/>
                        </a:moveTo>
                        <a:lnTo>
                          <a:pt x="96633" y="2588"/>
                        </a:lnTo>
                        <a:lnTo>
                          <a:pt x="108038" y="11050"/>
                        </a:lnTo>
                        <a:lnTo>
                          <a:pt x="119250" y="26588"/>
                        </a:lnTo>
                        <a:lnTo>
                          <a:pt x="120000" y="41094"/>
                        </a:lnTo>
                        <a:lnTo>
                          <a:pt x="115138" y="52144"/>
                        </a:lnTo>
                        <a:lnTo>
                          <a:pt x="105233" y="62505"/>
                        </a:lnTo>
                        <a:lnTo>
                          <a:pt x="88972" y="74933"/>
                        </a:lnTo>
                        <a:lnTo>
                          <a:pt x="71961" y="85983"/>
                        </a:lnTo>
                        <a:lnTo>
                          <a:pt x="52150" y="99105"/>
                        </a:lnTo>
                        <a:lnTo>
                          <a:pt x="2805" y="120000"/>
                        </a:lnTo>
                        <a:lnTo>
                          <a:pt x="0" y="18822"/>
                        </a:lnTo>
                        <a:lnTo>
                          <a:pt x="44483" y="707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74" name="Google Shape;1774;p57"/>
                  <p:cNvSpPr/>
                  <p:nvPr/>
                </p:nvSpPr>
                <p:spPr>
                  <a:xfrm rot="7903261">
                    <a:off x="270021" y="390481"/>
                    <a:ext cx="81592" cy="88169"/>
                  </a:xfrm>
                  <a:custGeom>
                    <a:rect b="b" l="l" r="r" t="t"/>
                    <a:pathLst>
                      <a:path extrusionOk="0" h="120000" w="120000">
                        <a:moveTo>
                          <a:pt x="80561" y="0"/>
                        </a:moveTo>
                        <a:lnTo>
                          <a:pt x="96633" y="2588"/>
                        </a:lnTo>
                        <a:lnTo>
                          <a:pt x="108038" y="11050"/>
                        </a:lnTo>
                        <a:lnTo>
                          <a:pt x="119250" y="26588"/>
                        </a:lnTo>
                        <a:lnTo>
                          <a:pt x="120000" y="41094"/>
                        </a:lnTo>
                        <a:lnTo>
                          <a:pt x="115138" y="52144"/>
                        </a:lnTo>
                        <a:lnTo>
                          <a:pt x="105233" y="62505"/>
                        </a:lnTo>
                        <a:lnTo>
                          <a:pt x="88972" y="74933"/>
                        </a:lnTo>
                        <a:lnTo>
                          <a:pt x="71961" y="85983"/>
                        </a:lnTo>
                        <a:lnTo>
                          <a:pt x="52150" y="99105"/>
                        </a:lnTo>
                        <a:lnTo>
                          <a:pt x="2805" y="120000"/>
                        </a:lnTo>
                        <a:lnTo>
                          <a:pt x="0" y="18822"/>
                        </a:lnTo>
                        <a:lnTo>
                          <a:pt x="44483" y="707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75" name="Google Shape;1775;p57"/>
                  <p:cNvSpPr/>
                  <p:nvPr/>
                </p:nvSpPr>
                <p:spPr>
                  <a:xfrm rot="7898012">
                    <a:off x="260295" y="173749"/>
                    <a:ext cx="14449" cy="12756"/>
                  </a:xfrm>
                  <a:custGeom>
                    <a:rect b="b" l="l" r="r" t="t"/>
                    <a:pathLst>
                      <a:path extrusionOk="0" h="120000" w="120000">
                        <a:moveTo>
                          <a:pt x="0" y="120000"/>
                        </a:moveTo>
                        <a:lnTo>
                          <a:pt x="28422" y="63155"/>
                        </a:lnTo>
                        <a:lnTo>
                          <a:pt x="28422" y="56844"/>
                        </a:lnTo>
                        <a:lnTo>
                          <a:pt x="64211" y="0"/>
                        </a:lnTo>
                        <a:lnTo>
                          <a:pt x="95788" y="0"/>
                        </a:lnTo>
                        <a:lnTo>
                          <a:pt x="120000" y="8422"/>
                        </a:lnTo>
                        <a:lnTo>
                          <a:pt x="91577" y="8422"/>
                        </a:lnTo>
                        <a:lnTo>
                          <a:pt x="67366" y="16844"/>
                        </a:lnTo>
                        <a:lnTo>
                          <a:pt x="55788" y="3157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76" name="Google Shape;1776;p57"/>
                  <p:cNvSpPr/>
                  <p:nvPr/>
                </p:nvSpPr>
                <p:spPr>
                  <a:xfrm rot="7898012">
                    <a:off x="260295" y="173749"/>
                    <a:ext cx="14449" cy="12756"/>
                  </a:xfrm>
                  <a:custGeom>
                    <a:rect b="b" l="l" r="r" t="t"/>
                    <a:pathLst>
                      <a:path extrusionOk="0" h="120000" w="120000">
                        <a:moveTo>
                          <a:pt x="0" y="120000"/>
                        </a:moveTo>
                        <a:lnTo>
                          <a:pt x="28422" y="63155"/>
                        </a:lnTo>
                        <a:lnTo>
                          <a:pt x="28422" y="56844"/>
                        </a:lnTo>
                        <a:lnTo>
                          <a:pt x="64211" y="0"/>
                        </a:lnTo>
                        <a:lnTo>
                          <a:pt x="95788" y="0"/>
                        </a:lnTo>
                        <a:lnTo>
                          <a:pt x="120000" y="8422"/>
                        </a:lnTo>
                        <a:lnTo>
                          <a:pt x="91577" y="8422"/>
                        </a:lnTo>
                        <a:lnTo>
                          <a:pt x="67366" y="16844"/>
                        </a:lnTo>
                        <a:lnTo>
                          <a:pt x="55788" y="3157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77" name="Google Shape;1777;p57"/>
                  <p:cNvSpPr/>
                  <p:nvPr/>
                </p:nvSpPr>
                <p:spPr>
                  <a:xfrm rot="7915541">
                    <a:off x="283102" y="117569"/>
                    <a:ext cx="83063" cy="98783"/>
                  </a:xfrm>
                  <a:custGeom>
                    <a:rect b="b" l="l" r="r" t="t"/>
                    <a:pathLst>
                      <a:path extrusionOk="0" h="120000" w="120000">
                        <a:moveTo>
                          <a:pt x="82566" y="0"/>
                        </a:moveTo>
                        <a:lnTo>
                          <a:pt x="120000" y="110127"/>
                        </a:lnTo>
                        <a:lnTo>
                          <a:pt x="29172" y="120000"/>
                        </a:lnTo>
                        <a:lnTo>
                          <a:pt x="13211" y="96711"/>
                        </a:lnTo>
                        <a:lnTo>
                          <a:pt x="5505" y="76966"/>
                        </a:lnTo>
                        <a:lnTo>
                          <a:pt x="0" y="51205"/>
                        </a:lnTo>
                        <a:lnTo>
                          <a:pt x="8255" y="26838"/>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78" name="Google Shape;1778;p57"/>
                  <p:cNvSpPr/>
                  <p:nvPr/>
                </p:nvSpPr>
                <p:spPr>
                  <a:xfrm rot="7915541">
                    <a:off x="283102" y="117569"/>
                    <a:ext cx="83063" cy="98783"/>
                  </a:xfrm>
                  <a:custGeom>
                    <a:rect b="b" l="l" r="r" t="t"/>
                    <a:pathLst>
                      <a:path extrusionOk="0" h="120000" w="120000">
                        <a:moveTo>
                          <a:pt x="82566" y="0"/>
                        </a:moveTo>
                        <a:lnTo>
                          <a:pt x="120000" y="110127"/>
                        </a:lnTo>
                        <a:lnTo>
                          <a:pt x="29172" y="120000"/>
                        </a:lnTo>
                        <a:lnTo>
                          <a:pt x="13211" y="96711"/>
                        </a:lnTo>
                        <a:lnTo>
                          <a:pt x="5505" y="76966"/>
                        </a:lnTo>
                        <a:lnTo>
                          <a:pt x="0" y="51205"/>
                        </a:lnTo>
                        <a:lnTo>
                          <a:pt x="8255" y="2683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79" name="Google Shape;1779;p57"/>
                  <p:cNvSpPr/>
                  <p:nvPr/>
                </p:nvSpPr>
                <p:spPr>
                  <a:xfrm rot="7910610">
                    <a:off x="275000" y="317586"/>
                    <a:ext cx="115575" cy="106008"/>
                  </a:xfrm>
                  <a:custGeom>
                    <a:rect b="b" l="l" r="r" t="t"/>
                    <a:pathLst>
                      <a:path extrusionOk="0" h="120000" w="120000">
                        <a:moveTo>
                          <a:pt x="96555" y="0"/>
                        </a:moveTo>
                        <a:lnTo>
                          <a:pt x="114072" y="23855"/>
                        </a:lnTo>
                        <a:lnTo>
                          <a:pt x="120000" y="48288"/>
                        </a:lnTo>
                        <a:lnTo>
                          <a:pt x="113544" y="74300"/>
                        </a:lnTo>
                        <a:lnTo>
                          <a:pt x="36355" y="120000"/>
                        </a:lnTo>
                        <a:lnTo>
                          <a:pt x="0" y="1566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80" name="Google Shape;1780;p57"/>
                  <p:cNvSpPr/>
                  <p:nvPr/>
                </p:nvSpPr>
                <p:spPr>
                  <a:xfrm rot="7910610">
                    <a:off x="275000" y="317586"/>
                    <a:ext cx="115575" cy="106008"/>
                  </a:xfrm>
                  <a:custGeom>
                    <a:rect b="b" l="l" r="r" t="t"/>
                    <a:pathLst>
                      <a:path extrusionOk="0" h="120000" w="120000">
                        <a:moveTo>
                          <a:pt x="96555" y="0"/>
                        </a:moveTo>
                        <a:lnTo>
                          <a:pt x="114072" y="23855"/>
                        </a:lnTo>
                        <a:lnTo>
                          <a:pt x="120000" y="48288"/>
                        </a:lnTo>
                        <a:lnTo>
                          <a:pt x="113544" y="74300"/>
                        </a:lnTo>
                        <a:lnTo>
                          <a:pt x="36355" y="120000"/>
                        </a:lnTo>
                        <a:lnTo>
                          <a:pt x="0" y="1566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81" name="Google Shape;1781;p57"/>
                  <p:cNvSpPr/>
                  <p:nvPr/>
                </p:nvSpPr>
                <p:spPr>
                  <a:xfrm rot="7913096">
                    <a:off x="287885" y="384540"/>
                    <a:ext cx="62459" cy="142980"/>
                  </a:xfrm>
                  <a:custGeom>
                    <a:rect b="b" l="l" r="r" t="t"/>
                    <a:pathLst>
                      <a:path extrusionOk="0" h="120000" w="120000">
                        <a:moveTo>
                          <a:pt x="64633" y="18861"/>
                        </a:moveTo>
                        <a:lnTo>
                          <a:pt x="49022" y="13638"/>
                        </a:lnTo>
                        <a:lnTo>
                          <a:pt x="57316" y="2772"/>
                        </a:lnTo>
                        <a:lnTo>
                          <a:pt x="94144" y="0"/>
                        </a:lnTo>
                        <a:lnTo>
                          <a:pt x="120000" y="10016"/>
                        </a:lnTo>
                        <a:lnTo>
                          <a:pt x="110733" y="20461"/>
                        </a:lnTo>
                        <a:lnTo>
                          <a:pt x="93172" y="23338"/>
                        </a:lnTo>
                        <a:lnTo>
                          <a:pt x="32438" y="117122"/>
                        </a:lnTo>
                        <a:lnTo>
                          <a:pt x="0" y="120000"/>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82" name="Google Shape;1782;p57"/>
                  <p:cNvSpPr/>
                  <p:nvPr/>
                </p:nvSpPr>
                <p:spPr>
                  <a:xfrm rot="7913096">
                    <a:off x="287885" y="384540"/>
                    <a:ext cx="62459" cy="142980"/>
                  </a:xfrm>
                  <a:custGeom>
                    <a:rect b="b" l="l" r="r" t="t"/>
                    <a:pathLst>
                      <a:path extrusionOk="0" h="120000" w="120000">
                        <a:moveTo>
                          <a:pt x="64633" y="18861"/>
                        </a:moveTo>
                        <a:lnTo>
                          <a:pt x="49022" y="13638"/>
                        </a:lnTo>
                        <a:lnTo>
                          <a:pt x="57316" y="2772"/>
                        </a:lnTo>
                        <a:lnTo>
                          <a:pt x="94144" y="0"/>
                        </a:lnTo>
                        <a:lnTo>
                          <a:pt x="120000" y="10016"/>
                        </a:lnTo>
                        <a:lnTo>
                          <a:pt x="110733" y="20461"/>
                        </a:lnTo>
                        <a:lnTo>
                          <a:pt x="93172" y="23338"/>
                        </a:lnTo>
                        <a:lnTo>
                          <a:pt x="32438" y="117122"/>
                        </a:lnTo>
                        <a:lnTo>
                          <a:pt x="0"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83" name="Google Shape;1783;p57"/>
                  <p:cNvSpPr/>
                  <p:nvPr/>
                </p:nvSpPr>
                <p:spPr>
                  <a:xfrm rot="7900356">
                    <a:off x="122998" y="219956"/>
                    <a:ext cx="36548" cy="27828"/>
                  </a:xfrm>
                  <a:custGeom>
                    <a:rect b="b" l="l" r="r" t="t"/>
                    <a:pathLst>
                      <a:path extrusionOk="0" h="120000" w="120000">
                        <a:moveTo>
                          <a:pt x="0" y="0"/>
                        </a:moveTo>
                        <a:lnTo>
                          <a:pt x="28433" y="14794"/>
                        </a:lnTo>
                        <a:lnTo>
                          <a:pt x="80694" y="58083"/>
                        </a:lnTo>
                        <a:lnTo>
                          <a:pt x="120000" y="120000"/>
                        </a:lnTo>
                        <a:lnTo>
                          <a:pt x="28433" y="37261"/>
                        </a:lnTo>
                        <a:lnTo>
                          <a:pt x="1672" y="33422"/>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84" name="Google Shape;1784;p57"/>
                  <p:cNvSpPr/>
                  <p:nvPr/>
                </p:nvSpPr>
                <p:spPr>
                  <a:xfrm rot="7900356">
                    <a:off x="122998" y="219956"/>
                    <a:ext cx="36548" cy="27828"/>
                  </a:xfrm>
                  <a:custGeom>
                    <a:rect b="b" l="l" r="r" t="t"/>
                    <a:pathLst>
                      <a:path extrusionOk="0" h="120000" w="120000">
                        <a:moveTo>
                          <a:pt x="0" y="0"/>
                        </a:moveTo>
                        <a:lnTo>
                          <a:pt x="28433" y="14794"/>
                        </a:lnTo>
                        <a:lnTo>
                          <a:pt x="80694" y="58083"/>
                        </a:lnTo>
                        <a:lnTo>
                          <a:pt x="120000" y="120000"/>
                        </a:lnTo>
                        <a:lnTo>
                          <a:pt x="28433" y="37261"/>
                        </a:lnTo>
                        <a:lnTo>
                          <a:pt x="1672" y="33422"/>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85" name="Google Shape;1785;p57"/>
                  <p:cNvSpPr/>
                  <p:nvPr/>
                </p:nvSpPr>
                <p:spPr>
                  <a:xfrm rot="7898012">
                    <a:off x="137677" y="235389"/>
                    <a:ext cx="39737" cy="21674"/>
                  </a:xfrm>
                  <a:custGeom>
                    <a:rect b="b" l="l" r="r" t="t"/>
                    <a:pathLst>
                      <a:path extrusionOk="0" h="120000" w="120000">
                        <a:moveTo>
                          <a:pt x="0" y="79766"/>
                        </a:moveTo>
                        <a:lnTo>
                          <a:pt x="54822" y="0"/>
                        </a:lnTo>
                        <a:lnTo>
                          <a:pt x="88177" y="5644"/>
                        </a:lnTo>
                        <a:lnTo>
                          <a:pt x="120000" y="21177"/>
                        </a:lnTo>
                        <a:lnTo>
                          <a:pt x="54822" y="45177"/>
                        </a:lnTo>
                        <a:lnTo>
                          <a:pt x="1150" y="120000"/>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86" name="Google Shape;1786;p57"/>
                  <p:cNvSpPr/>
                  <p:nvPr/>
                </p:nvSpPr>
                <p:spPr>
                  <a:xfrm rot="7898012">
                    <a:off x="137677" y="235389"/>
                    <a:ext cx="39737" cy="21674"/>
                  </a:xfrm>
                  <a:custGeom>
                    <a:rect b="b" l="l" r="r" t="t"/>
                    <a:pathLst>
                      <a:path extrusionOk="0" h="120000" w="120000">
                        <a:moveTo>
                          <a:pt x="0" y="79766"/>
                        </a:moveTo>
                        <a:lnTo>
                          <a:pt x="54822" y="0"/>
                        </a:lnTo>
                        <a:lnTo>
                          <a:pt x="88177" y="5644"/>
                        </a:lnTo>
                        <a:lnTo>
                          <a:pt x="120000" y="21177"/>
                        </a:lnTo>
                        <a:lnTo>
                          <a:pt x="54822" y="45177"/>
                        </a:lnTo>
                        <a:lnTo>
                          <a:pt x="1150"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1787" name="Google Shape;1787;p57"/>
                  <p:cNvCxnSpPr/>
                  <p:nvPr/>
                </p:nvCxnSpPr>
                <p:spPr>
                  <a:xfrm flipH="1" rot="10800000">
                    <a:off x="119826" y="121550"/>
                    <a:ext cx="29700" cy="39000"/>
                  </a:xfrm>
                  <a:prstGeom prst="straightConnector1">
                    <a:avLst/>
                  </a:prstGeom>
                  <a:noFill/>
                  <a:ln cap="flat" cmpd="sng" w="12700">
                    <a:solidFill>
                      <a:srgbClr val="804000"/>
                    </a:solidFill>
                    <a:prstDash val="solid"/>
                    <a:round/>
                    <a:headEnd len="sm" w="sm" type="none"/>
                    <a:tailEnd len="sm" w="sm" type="none"/>
                  </a:ln>
                </p:spPr>
              </p:cxnSp>
              <p:cxnSp>
                <p:nvCxnSpPr>
                  <p:cNvPr id="1788" name="Google Shape;1788;p57"/>
                  <p:cNvCxnSpPr/>
                  <p:nvPr/>
                </p:nvCxnSpPr>
                <p:spPr>
                  <a:xfrm flipH="1" rot="10800000">
                    <a:off x="96015" y="83114"/>
                    <a:ext cx="45299" cy="47100"/>
                  </a:xfrm>
                  <a:prstGeom prst="straightConnector1">
                    <a:avLst/>
                  </a:prstGeom>
                  <a:noFill/>
                  <a:ln cap="flat" cmpd="sng" w="12700">
                    <a:solidFill>
                      <a:srgbClr val="804000"/>
                    </a:solidFill>
                    <a:prstDash val="solid"/>
                    <a:round/>
                    <a:headEnd len="sm" w="sm" type="none"/>
                    <a:tailEnd len="sm" w="sm" type="none"/>
                  </a:ln>
                </p:spPr>
              </p:cxnSp>
              <p:cxnSp>
                <p:nvCxnSpPr>
                  <p:cNvPr id="1789" name="Google Shape;1789;p57"/>
                  <p:cNvCxnSpPr/>
                  <p:nvPr/>
                </p:nvCxnSpPr>
                <p:spPr>
                  <a:xfrm flipH="1" rot="10800000">
                    <a:off x="111860" y="106072"/>
                    <a:ext cx="37500" cy="39000"/>
                  </a:xfrm>
                  <a:prstGeom prst="straightConnector1">
                    <a:avLst/>
                  </a:prstGeom>
                  <a:noFill/>
                  <a:ln cap="flat" cmpd="sng" w="12700">
                    <a:solidFill>
                      <a:srgbClr val="804000"/>
                    </a:solidFill>
                    <a:prstDash val="solid"/>
                    <a:round/>
                    <a:headEnd len="sm" w="sm" type="none"/>
                    <a:tailEnd len="sm" w="sm" type="none"/>
                  </a:ln>
                </p:spPr>
              </p:cxnSp>
              <p:cxnSp>
                <p:nvCxnSpPr>
                  <p:cNvPr id="1790" name="Google Shape;1790;p57"/>
                  <p:cNvCxnSpPr/>
                  <p:nvPr/>
                </p:nvCxnSpPr>
                <p:spPr>
                  <a:xfrm flipH="1" rot="10800000">
                    <a:off x="88264" y="76059"/>
                    <a:ext cx="37800" cy="31200"/>
                  </a:xfrm>
                  <a:prstGeom prst="straightConnector1">
                    <a:avLst/>
                  </a:prstGeom>
                  <a:noFill/>
                  <a:ln cap="flat" cmpd="sng" w="12700">
                    <a:solidFill>
                      <a:srgbClr val="804000"/>
                    </a:solidFill>
                    <a:prstDash val="solid"/>
                    <a:round/>
                    <a:headEnd len="sm" w="sm" type="none"/>
                    <a:tailEnd len="sm" w="sm" type="none"/>
                  </a:ln>
                </p:spPr>
              </p:cxnSp>
              <p:cxnSp>
                <p:nvCxnSpPr>
                  <p:cNvPr id="1791" name="Google Shape;1791;p57"/>
                  <p:cNvCxnSpPr/>
                  <p:nvPr/>
                </p:nvCxnSpPr>
                <p:spPr>
                  <a:xfrm flipH="1" rot="10800000">
                    <a:off x="127760" y="151789"/>
                    <a:ext cx="30300" cy="23700"/>
                  </a:xfrm>
                  <a:prstGeom prst="straightConnector1">
                    <a:avLst/>
                  </a:prstGeom>
                  <a:noFill/>
                  <a:ln cap="flat" cmpd="sng" w="12700">
                    <a:solidFill>
                      <a:srgbClr val="804000"/>
                    </a:solidFill>
                    <a:prstDash val="solid"/>
                    <a:round/>
                    <a:headEnd len="sm" w="sm" type="none"/>
                    <a:tailEnd len="sm" w="sm" type="none"/>
                  </a:ln>
                </p:spPr>
              </p:cxnSp>
              <p:cxnSp>
                <p:nvCxnSpPr>
                  <p:cNvPr id="1792" name="Google Shape;1792;p57"/>
                  <p:cNvCxnSpPr/>
                  <p:nvPr/>
                </p:nvCxnSpPr>
                <p:spPr>
                  <a:xfrm rot="10800000">
                    <a:off x="95152" y="76518"/>
                    <a:ext cx="71400" cy="105900"/>
                  </a:xfrm>
                  <a:prstGeom prst="straightConnector1">
                    <a:avLst/>
                  </a:prstGeom>
                  <a:noFill/>
                  <a:ln cap="flat" cmpd="sng" w="12700">
                    <a:solidFill>
                      <a:srgbClr val="804000"/>
                    </a:solidFill>
                    <a:prstDash val="solid"/>
                    <a:round/>
                    <a:headEnd len="sm" w="sm" type="none"/>
                    <a:tailEnd len="sm" w="sm" type="none"/>
                  </a:ln>
                </p:spPr>
              </p:cxnSp>
              <p:cxnSp>
                <p:nvCxnSpPr>
                  <p:cNvPr id="1793" name="Google Shape;1793;p57"/>
                  <p:cNvCxnSpPr/>
                  <p:nvPr/>
                </p:nvCxnSpPr>
                <p:spPr>
                  <a:xfrm rot="10800000">
                    <a:off x="110493" y="76068"/>
                    <a:ext cx="47400" cy="60600"/>
                  </a:xfrm>
                  <a:prstGeom prst="straightConnector1">
                    <a:avLst/>
                  </a:prstGeom>
                  <a:noFill/>
                  <a:ln cap="flat" cmpd="sng" w="12700">
                    <a:solidFill>
                      <a:srgbClr val="804000"/>
                    </a:solidFill>
                    <a:prstDash val="solid"/>
                    <a:round/>
                    <a:headEnd len="sm" w="sm" type="none"/>
                    <a:tailEnd len="sm" w="sm" type="none"/>
                  </a:ln>
                </p:spPr>
              </p:cxnSp>
              <p:cxnSp>
                <p:nvCxnSpPr>
                  <p:cNvPr id="1794" name="Google Shape;1794;p57"/>
                  <p:cNvCxnSpPr/>
                  <p:nvPr/>
                </p:nvCxnSpPr>
                <p:spPr>
                  <a:xfrm rot="10800000">
                    <a:off x="95901" y="114797"/>
                    <a:ext cx="63000" cy="75600"/>
                  </a:xfrm>
                  <a:prstGeom prst="straightConnector1">
                    <a:avLst/>
                  </a:prstGeom>
                  <a:noFill/>
                  <a:ln cap="flat" cmpd="sng" w="12700">
                    <a:solidFill>
                      <a:srgbClr val="804000"/>
                    </a:solidFill>
                    <a:prstDash val="solid"/>
                    <a:round/>
                    <a:headEnd len="sm" w="sm" type="none"/>
                    <a:tailEnd len="sm" w="sm" type="none"/>
                  </a:ln>
                </p:spPr>
              </p:cxnSp>
              <p:sp>
                <p:nvSpPr>
                  <p:cNvPr id="1795" name="Google Shape;1795;p57"/>
                  <p:cNvSpPr/>
                  <p:nvPr/>
                </p:nvSpPr>
                <p:spPr>
                  <a:xfrm rot="7910491">
                    <a:off x="113418" y="30627"/>
                    <a:ext cx="157853" cy="374777"/>
                  </a:xfrm>
                  <a:custGeom>
                    <a:rect b="b" l="l" r="r" t="t"/>
                    <a:pathLst>
                      <a:path extrusionOk="0" h="120000" w="120000">
                        <a:moveTo>
                          <a:pt x="120000" y="0"/>
                        </a:moveTo>
                        <a:lnTo>
                          <a:pt x="78422" y="62827"/>
                        </a:lnTo>
                        <a:lnTo>
                          <a:pt x="84983" y="70511"/>
                        </a:lnTo>
                        <a:lnTo>
                          <a:pt x="88261" y="75755"/>
                        </a:lnTo>
                        <a:lnTo>
                          <a:pt x="75822" y="90194"/>
                        </a:lnTo>
                        <a:lnTo>
                          <a:pt x="75144" y="96494"/>
                        </a:lnTo>
                        <a:lnTo>
                          <a:pt x="73311" y="104183"/>
                        </a:lnTo>
                        <a:lnTo>
                          <a:pt x="62700" y="112027"/>
                        </a:lnTo>
                        <a:lnTo>
                          <a:pt x="48811" y="117400"/>
                        </a:lnTo>
                        <a:lnTo>
                          <a:pt x="28455" y="120000"/>
                        </a:lnTo>
                        <a:lnTo>
                          <a:pt x="7622" y="113694"/>
                        </a:lnTo>
                        <a:lnTo>
                          <a:pt x="0" y="106500"/>
                        </a:lnTo>
                        <a:lnTo>
                          <a:pt x="1061" y="98038"/>
                        </a:lnTo>
                        <a:lnTo>
                          <a:pt x="19677" y="88811"/>
                        </a:lnTo>
                        <a:lnTo>
                          <a:pt x="31350" y="80677"/>
                        </a:lnTo>
                        <a:lnTo>
                          <a:pt x="41961" y="71772"/>
                        </a:lnTo>
                        <a:lnTo>
                          <a:pt x="55077" y="68072"/>
                        </a:lnTo>
                        <a:lnTo>
                          <a:pt x="68200" y="63922"/>
                        </a:lnTo>
                        <a:lnTo>
                          <a:pt x="71477" y="67744"/>
                        </a:lnTo>
                        <a:lnTo>
                          <a:pt x="58361" y="70511"/>
                        </a:lnTo>
                        <a:lnTo>
                          <a:pt x="48133" y="74211"/>
                        </a:lnTo>
                        <a:lnTo>
                          <a:pt x="37233" y="82344"/>
                        </a:lnTo>
                        <a:lnTo>
                          <a:pt x="25850" y="90027"/>
                        </a:lnTo>
                        <a:lnTo>
                          <a:pt x="7333" y="99588"/>
                        </a:lnTo>
                        <a:lnTo>
                          <a:pt x="7333" y="105400"/>
                        </a:lnTo>
                        <a:lnTo>
                          <a:pt x="13888" y="111094"/>
                        </a:lnTo>
                        <a:lnTo>
                          <a:pt x="28455" y="116177"/>
                        </a:lnTo>
                        <a:lnTo>
                          <a:pt x="44083" y="114633"/>
                        </a:lnTo>
                        <a:lnTo>
                          <a:pt x="57588" y="110161"/>
                        </a:lnTo>
                        <a:lnTo>
                          <a:pt x="66750" y="102350"/>
                        </a:lnTo>
                        <a:lnTo>
                          <a:pt x="68200" y="95111"/>
                        </a:lnTo>
                        <a:lnTo>
                          <a:pt x="70322" y="88361"/>
                        </a:lnTo>
                        <a:lnTo>
                          <a:pt x="80544" y="76205"/>
                        </a:lnTo>
                        <a:lnTo>
                          <a:pt x="77266" y="71772"/>
                        </a:lnTo>
                        <a:lnTo>
                          <a:pt x="68200" y="60994"/>
                        </a:lnTo>
                        <a:lnTo>
                          <a:pt x="107172" y="1055"/>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96" name="Google Shape;1796;p57"/>
                  <p:cNvSpPr/>
                  <p:nvPr/>
                </p:nvSpPr>
                <p:spPr>
                  <a:xfrm rot="7908197">
                    <a:off x="323548" y="343079"/>
                    <a:ext cx="159771" cy="80097"/>
                  </a:xfrm>
                  <a:custGeom>
                    <a:rect b="b" l="l" r="r" t="t"/>
                    <a:pathLst>
                      <a:path extrusionOk="0" h="120000" w="120000">
                        <a:moveTo>
                          <a:pt x="44644" y="112772"/>
                        </a:moveTo>
                        <a:lnTo>
                          <a:pt x="34533" y="120000"/>
                        </a:lnTo>
                        <a:lnTo>
                          <a:pt x="0" y="32900"/>
                        </a:lnTo>
                        <a:lnTo>
                          <a:pt x="14783" y="13500"/>
                        </a:lnTo>
                        <a:lnTo>
                          <a:pt x="26994" y="1333"/>
                        </a:lnTo>
                        <a:lnTo>
                          <a:pt x="41400" y="0"/>
                        </a:lnTo>
                        <a:lnTo>
                          <a:pt x="57616" y="4183"/>
                        </a:lnTo>
                        <a:lnTo>
                          <a:pt x="76405" y="10077"/>
                        </a:lnTo>
                        <a:lnTo>
                          <a:pt x="101588" y="23011"/>
                        </a:lnTo>
                        <a:lnTo>
                          <a:pt x="120000" y="34422"/>
                        </a:lnTo>
                        <a:lnTo>
                          <a:pt x="114655" y="81966"/>
                        </a:lnTo>
                        <a:lnTo>
                          <a:pt x="81844" y="84816"/>
                        </a:lnTo>
                        <a:lnTo>
                          <a:pt x="62288" y="8843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97" name="Google Shape;1797;p57"/>
                  <p:cNvSpPr/>
                  <p:nvPr/>
                </p:nvSpPr>
                <p:spPr>
                  <a:xfrm rot="7911303">
                    <a:off x="296950" y="421057"/>
                    <a:ext cx="77332" cy="65647"/>
                  </a:xfrm>
                  <a:custGeom>
                    <a:rect b="b" l="l" r="r" t="t"/>
                    <a:pathLst>
                      <a:path extrusionOk="0" h="120000" w="120000">
                        <a:moveTo>
                          <a:pt x="0" y="91966"/>
                        </a:moveTo>
                        <a:lnTo>
                          <a:pt x="5922" y="0"/>
                        </a:lnTo>
                        <a:lnTo>
                          <a:pt x="53683" y="21777"/>
                        </a:lnTo>
                        <a:lnTo>
                          <a:pt x="75988" y="12972"/>
                        </a:lnTo>
                        <a:lnTo>
                          <a:pt x="101450" y="15755"/>
                        </a:lnTo>
                        <a:lnTo>
                          <a:pt x="120000" y="41005"/>
                        </a:lnTo>
                        <a:lnTo>
                          <a:pt x="120000" y="91966"/>
                        </a:lnTo>
                        <a:lnTo>
                          <a:pt x="85655" y="120000"/>
                        </a:lnTo>
                        <a:lnTo>
                          <a:pt x="78355" y="99844"/>
                        </a:lnTo>
                        <a:lnTo>
                          <a:pt x="56644" y="99844"/>
                        </a:lnTo>
                        <a:lnTo>
                          <a:pt x="49144" y="112122"/>
                        </a:lnTo>
                        <a:lnTo>
                          <a:pt x="38683" y="9544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98" name="Google Shape;1798;p57"/>
                  <p:cNvSpPr/>
                  <p:nvPr/>
                </p:nvSpPr>
                <p:spPr>
                  <a:xfrm rot="7907071">
                    <a:off x="185055" y="250700"/>
                    <a:ext cx="37819" cy="57152"/>
                  </a:xfrm>
                  <a:custGeom>
                    <a:rect b="b" l="l" r="r" t="t"/>
                    <a:pathLst>
                      <a:path extrusionOk="0" h="120000" w="120000">
                        <a:moveTo>
                          <a:pt x="4416" y="87733"/>
                        </a:moveTo>
                        <a:lnTo>
                          <a:pt x="0" y="54400"/>
                        </a:lnTo>
                        <a:lnTo>
                          <a:pt x="19666" y="21333"/>
                        </a:lnTo>
                        <a:lnTo>
                          <a:pt x="44144" y="0"/>
                        </a:lnTo>
                        <a:lnTo>
                          <a:pt x="91105" y="3200"/>
                        </a:lnTo>
                        <a:lnTo>
                          <a:pt x="120000" y="34400"/>
                        </a:lnTo>
                        <a:lnTo>
                          <a:pt x="93911" y="100800"/>
                        </a:lnTo>
                        <a:lnTo>
                          <a:pt x="52977" y="1200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799" name="Google Shape;1799;p57"/>
                  <p:cNvSpPr/>
                  <p:nvPr/>
                </p:nvSpPr>
                <p:spPr>
                  <a:xfrm rot="7907071">
                    <a:off x="185055" y="250700"/>
                    <a:ext cx="37819" cy="57152"/>
                  </a:xfrm>
                  <a:custGeom>
                    <a:rect b="b" l="l" r="r" t="t"/>
                    <a:pathLst>
                      <a:path extrusionOk="0" h="120000" w="120000">
                        <a:moveTo>
                          <a:pt x="4416" y="87733"/>
                        </a:moveTo>
                        <a:lnTo>
                          <a:pt x="0" y="54400"/>
                        </a:lnTo>
                        <a:lnTo>
                          <a:pt x="19666" y="21333"/>
                        </a:lnTo>
                        <a:lnTo>
                          <a:pt x="44144" y="0"/>
                        </a:lnTo>
                        <a:lnTo>
                          <a:pt x="91105" y="3200"/>
                        </a:lnTo>
                        <a:lnTo>
                          <a:pt x="120000" y="34400"/>
                        </a:lnTo>
                        <a:lnTo>
                          <a:pt x="93911" y="100800"/>
                        </a:lnTo>
                        <a:lnTo>
                          <a:pt x="52977"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800" name="Google Shape;1800;p57"/>
                  <p:cNvSpPr/>
                  <p:nvPr/>
                </p:nvSpPr>
                <p:spPr>
                  <a:xfrm rot="7910709">
                    <a:off x="180874" y="247580"/>
                    <a:ext cx="26981" cy="27828"/>
                  </a:xfrm>
                  <a:custGeom>
                    <a:rect b="b" l="l" r="r" t="t"/>
                    <a:pathLst>
                      <a:path extrusionOk="0" h="120000" w="120000">
                        <a:moveTo>
                          <a:pt x="0" y="109588"/>
                        </a:moveTo>
                        <a:lnTo>
                          <a:pt x="6255" y="37261"/>
                        </a:lnTo>
                        <a:lnTo>
                          <a:pt x="75072" y="0"/>
                        </a:lnTo>
                        <a:lnTo>
                          <a:pt x="120000" y="14244"/>
                        </a:lnTo>
                        <a:lnTo>
                          <a:pt x="113744" y="61916"/>
                        </a:lnTo>
                        <a:lnTo>
                          <a:pt x="61988" y="12000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801" name="Google Shape;1801;p57"/>
                  <p:cNvSpPr/>
                  <p:nvPr/>
                </p:nvSpPr>
                <p:spPr>
                  <a:xfrm rot="7910709">
                    <a:off x="180874" y="247580"/>
                    <a:ext cx="26981" cy="27828"/>
                  </a:xfrm>
                  <a:custGeom>
                    <a:rect b="b" l="l" r="r" t="t"/>
                    <a:pathLst>
                      <a:path extrusionOk="0" h="120000" w="120000">
                        <a:moveTo>
                          <a:pt x="0" y="109588"/>
                        </a:moveTo>
                        <a:lnTo>
                          <a:pt x="6255" y="37261"/>
                        </a:lnTo>
                        <a:lnTo>
                          <a:pt x="75072" y="0"/>
                        </a:lnTo>
                        <a:lnTo>
                          <a:pt x="120000" y="14244"/>
                        </a:lnTo>
                        <a:lnTo>
                          <a:pt x="113744" y="61916"/>
                        </a:lnTo>
                        <a:lnTo>
                          <a:pt x="61988" y="120000"/>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802" name="Google Shape;1802;p57"/>
                  <p:cNvSpPr/>
                  <p:nvPr/>
                </p:nvSpPr>
                <p:spPr>
                  <a:xfrm rot="7909913">
                    <a:off x="221187" y="136507"/>
                    <a:ext cx="57575" cy="77332"/>
                  </a:xfrm>
                  <a:custGeom>
                    <a:rect b="b" l="l" r="r" t="t"/>
                    <a:pathLst>
                      <a:path extrusionOk="0" h="120000" w="120000">
                        <a:moveTo>
                          <a:pt x="0" y="73027"/>
                        </a:moveTo>
                        <a:lnTo>
                          <a:pt x="3966" y="37300"/>
                        </a:lnTo>
                        <a:lnTo>
                          <a:pt x="38061" y="0"/>
                        </a:lnTo>
                        <a:lnTo>
                          <a:pt x="120000" y="114866"/>
                        </a:lnTo>
                        <a:lnTo>
                          <a:pt x="89072" y="120000"/>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803" name="Google Shape;1803;p57"/>
                  <p:cNvSpPr/>
                  <p:nvPr/>
                </p:nvSpPr>
                <p:spPr>
                  <a:xfrm rot="7909210">
                    <a:off x="252587" y="104597"/>
                    <a:ext cx="152970" cy="319543"/>
                  </a:xfrm>
                  <a:custGeom>
                    <a:rect b="b" l="l" r="r" t="t"/>
                    <a:pathLst>
                      <a:path extrusionOk="0" h="120000" w="120000">
                        <a:moveTo>
                          <a:pt x="24777" y="2861"/>
                        </a:moveTo>
                        <a:lnTo>
                          <a:pt x="44777" y="0"/>
                        </a:lnTo>
                        <a:lnTo>
                          <a:pt x="61294" y="1622"/>
                        </a:lnTo>
                        <a:lnTo>
                          <a:pt x="73733" y="7577"/>
                        </a:lnTo>
                        <a:lnTo>
                          <a:pt x="82388" y="19261"/>
                        </a:lnTo>
                        <a:lnTo>
                          <a:pt x="90250" y="32611"/>
                        </a:lnTo>
                        <a:lnTo>
                          <a:pt x="98111" y="43577"/>
                        </a:lnTo>
                        <a:lnTo>
                          <a:pt x="112833" y="70083"/>
                        </a:lnTo>
                        <a:lnTo>
                          <a:pt x="116616" y="83766"/>
                        </a:lnTo>
                        <a:lnTo>
                          <a:pt x="120000" y="99116"/>
                        </a:lnTo>
                        <a:lnTo>
                          <a:pt x="112038" y="111705"/>
                        </a:lnTo>
                        <a:lnTo>
                          <a:pt x="92833" y="118761"/>
                        </a:lnTo>
                        <a:lnTo>
                          <a:pt x="74827" y="120000"/>
                        </a:lnTo>
                        <a:lnTo>
                          <a:pt x="56816" y="113133"/>
                        </a:lnTo>
                        <a:lnTo>
                          <a:pt x="44377" y="105933"/>
                        </a:lnTo>
                        <a:lnTo>
                          <a:pt x="31244" y="94205"/>
                        </a:lnTo>
                        <a:lnTo>
                          <a:pt x="18011" y="77283"/>
                        </a:lnTo>
                        <a:lnTo>
                          <a:pt x="5972" y="58022"/>
                        </a:lnTo>
                        <a:lnTo>
                          <a:pt x="0" y="35661"/>
                        </a:lnTo>
                        <a:lnTo>
                          <a:pt x="1888" y="23600"/>
                        </a:lnTo>
                        <a:lnTo>
                          <a:pt x="7561" y="14972"/>
                        </a:lnTo>
                        <a:lnTo>
                          <a:pt x="15822" y="7722"/>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804" name="Google Shape;1804;p57"/>
                  <p:cNvSpPr/>
                  <p:nvPr/>
                </p:nvSpPr>
                <p:spPr>
                  <a:xfrm rot="7908621">
                    <a:off x="254797" y="220537"/>
                    <a:ext cx="137249" cy="115575"/>
                  </a:xfrm>
                  <a:custGeom>
                    <a:rect b="b" l="l" r="r" t="t"/>
                    <a:pathLst>
                      <a:path extrusionOk="0" h="120000" w="120000">
                        <a:moveTo>
                          <a:pt x="13877" y="22922"/>
                        </a:moveTo>
                        <a:lnTo>
                          <a:pt x="25977" y="11461"/>
                        </a:lnTo>
                        <a:lnTo>
                          <a:pt x="41516" y="4083"/>
                        </a:lnTo>
                        <a:lnTo>
                          <a:pt x="53727" y="1055"/>
                        </a:lnTo>
                        <a:lnTo>
                          <a:pt x="65050" y="0"/>
                        </a:lnTo>
                        <a:lnTo>
                          <a:pt x="76705" y="1583"/>
                        </a:lnTo>
                        <a:lnTo>
                          <a:pt x="92250" y="8561"/>
                        </a:lnTo>
                        <a:lnTo>
                          <a:pt x="102794" y="16994"/>
                        </a:lnTo>
                        <a:lnTo>
                          <a:pt x="108233" y="22000"/>
                        </a:lnTo>
                        <a:lnTo>
                          <a:pt x="112450" y="28450"/>
                        </a:lnTo>
                        <a:lnTo>
                          <a:pt x="117888" y="40833"/>
                        </a:lnTo>
                        <a:lnTo>
                          <a:pt x="119555" y="49788"/>
                        </a:lnTo>
                        <a:lnTo>
                          <a:pt x="120000" y="59277"/>
                        </a:lnTo>
                        <a:lnTo>
                          <a:pt x="118666" y="68233"/>
                        </a:lnTo>
                        <a:lnTo>
                          <a:pt x="115783" y="78244"/>
                        </a:lnTo>
                        <a:lnTo>
                          <a:pt x="109900" y="91150"/>
                        </a:lnTo>
                        <a:lnTo>
                          <a:pt x="101461" y="100638"/>
                        </a:lnTo>
                        <a:lnTo>
                          <a:pt x="92694" y="108011"/>
                        </a:lnTo>
                        <a:lnTo>
                          <a:pt x="82255" y="114072"/>
                        </a:lnTo>
                        <a:lnTo>
                          <a:pt x="73377" y="116972"/>
                        </a:lnTo>
                        <a:lnTo>
                          <a:pt x="66272" y="119472"/>
                        </a:lnTo>
                        <a:lnTo>
                          <a:pt x="55394" y="120000"/>
                        </a:lnTo>
                        <a:lnTo>
                          <a:pt x="46177" y="119077"/>
                        </a:lnTo>
                        <a:lnTo>
                          <a:pt x="36855" y="116577"/>
                        </a:lnTo>
                        <a:lnTo>
                          <a:pt x="30194" y="114994"/>
                        </a:lnTo>
                        <a:lnTo>
                          <a:pt x="22200" y="109066"/>
                        </a:lnTo>
                        <a:lnTo>
                          <a:pt x="15872" y="103533"/>
                        </a:lnTo>
                        <a:lnTo>
                          <a:pt x="8772" y="94183"/>
                        </a:lnTo>
                        <a:lnTo>
                          <a:pt x="2888" y="82722"/>
                        </a:lnTo>
                        <a:lnTo>
                          <a:pt x="0" y="68761"/>
                        </a:lnTo>
                        <a:lnTo>
                          <a:pt x="0" y="54794"/>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805" name="Google Shape;1805;p57"/>
                  <p:cNvSpPr/>
                  <p:nvPr/>
                </p:nvSpPr>
                <p:spPr>
                  <a:xfrm rot="7908621">
                    <a:off x="254797" y="220537"/>
                    <a:ext cx="137249" cy="115575"/>
                  </a:xfrm>
                  <a:custGeom>
                    <a:rect b="b" l="l" r="r" t="t"/>
                    <a:pathLst>
                      <a:path extrusionOk="0" h="120000" w="120000">
                        <a:moveTo>
                          <a:pt x="13877" y="22922"/>
                        </a:moveTo>
                        <a:lnTo>
                          <a:pt x="25977" y="11461"/>
                        </a:lnTo>
                        <a:lnTo>
                          <a:pt x="41516" y="4083"/>
                        </a:lnTo>
                        <a:lnTo>
                          <a:pt x="53727" y="1055"/>
                        </a:lnTo>
                        <a:lnTo>
                          <a:pt x="65050" y="0"/>
                        </a:lnTo>
                        <a:lnTo>
                          <a:pt x="76705" y="1583"/>
                        </a:lnTo>
                        <a:lnTo>
                          <a:pt x="92250" y="8561"/>
                        </a:lnTo>
                        <a:lnTo>
                          <a:pt x="102794" y="16994"/>
                        </a:lnTo>
                        <a:lnTo>
                          <a:pt x="108233" y="22000"/>
                        </a:lnTo>
                        <a:lnTo>
                          <a:pt x="112450" y="28450"/>
                        </a:lnTo>
                        <a:lnTo>
                          <a:pt x="117888" y="40833"/>
                        </a:lnTo>
                        <a:lnTo>
                          <a:pt x="119555" y="49788"/>
                        </a:lnTo>
                        <a:lnTo>
                          <a:pt x="120000" y="59277"/>
                        </a:lnTo>
                        <a:lnTo>
                          <a:pt x="118666" y="68233"/>
                        </a:lnTo>
                        <a:lnTo>
                          <a:pt x="115783" y="78244"/>
                        </a:lnTo>
                        <a:lnTo>
                          <a:pt x="109900" y="91150"/>
                        </a:lnTo>
                        <a:lnTo>
                          <a:pt x="101461" y="100638"/>
                        </a:lnTo>
                        <a:lnTo>
                          <a:pt x="92694" y="108011"/>
                        </a:lnTo>
                        <a:lnTo>
                          <a:pt x="82255" y="114072"/>
                        </a:lnTo>
                        <a:lnTo>
                          <a:pt x="73377" y="116972"/>
                        </a:lnTo>
                        <a:lnTo>
                          <a:pt x="66272" y="119472"/>
                        </a:lnTo>
                        <a:lnTo>
                          <a:pt x="55394" y="120000"/>
                        </a:lnTo>
                        <a:lnTo>
                          <a:pt x="46177" y="119077"/>
                        </a:lnTo>
                        <a:lnTo>
                          <a:pt x="36855" y="116577"/>
                        </a:lnTo>
                        <a:lnTo>
                          <a:pt x="30194" y="114994"/>
                        </a:lnTo>
                        <a:lnTo>
                          <a:pt x="22200" y="109066"/>
                        </a:lnTo>
                        <a:lnTo>
                          <a:pt x="15872" y="103533"/>
                        </a:lnTo>
                        <a:lnTo>
                          <a:pt x="8772" y="94183"/>
                        </a:lnTo>
                        <a:lnTo>
                          <a:pt x="2888" y="82722"/>
                        </a:lnTo>
                        <a:lnTo>
                          <a:pt x="0" y="68761"/>
                        </a:lnTo>
                        <a:lnTo>
                          <a:pt x="0" y="54794"/>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cxnSp>
              <p:nvCxnSpPr>
                <p:cNvPr id="1806" name="Google Shape;1806;p57"/>
                <p:cNvCxnSpPr/>
                <p:nvPr/>
              </p:nvCxnSpPr>
              <p:spPr>
                <a:xfrm flipH="1" rot="10800000">
                  <a:off x="4762962" y="561642"/>
                  <a:ext cx="1143000" cy="547200"/>
                </a:xfrm>
                <a:prstGeom prst="straightConnector1">
                  <a:avLst/>
                </a:prstGeom>
                <a:noFill/>
                <a:ln cap="flat" cmpd="sng" w="25400">
                  <a:solidFill>
                    <a:schemeClr val="accent1"/>
                  </a:solidFill>
                  <a:prstDash val="solid"/>
                  <a:round/>
                  <a:headEnd len="sm" w="sm" type="none"/>
                  <a:tailEnd len="lg" w="lg" type="triangle"/>
                </a:ln>
              </p:spPr>
            </p:cxnSp>
            <p:cxnSp>
              <p:nvCxnSpPr>
                <p:cNvPr id="1807" name="Google Shape;1807;p57"/>
                <p:cNvCxnSpPr/>
                <p:nvPr/>
              </p:nvCxnSpPr>
              <p:spPr>
                <a:xfrm>
                  <a:off x="6051910" y="730920"/>
                  <a:ext cx="446700" cy="610800"/>
                </a:xfrm>
                <a:prstGeom prst="straightConnector1">
                  <a:avLst/>
                </a:prstGeom>
                <a:noFill/>
                <a:ln cap="flat" cmpd="sng" w="25400">
                  <a:solidFill>
                    <a:schemeClr val="accent1"/>
                  </a:solidFill>
                  <a:prstDash val="solid"/>
                  <a:round/>
                  <a:headEnd len="sm" w="sm" type="none"/>
                  <a:tailEnd len="lg" w="lg" type="triangle"/>
                </a:ln>
              </p:spPr>
            </p:cxnSp>
            <p:cxnSp>
              <p:nvCxnSpPr>
                <p:cNvPr id="1808" name="Google Shape;1808;p57"/>
                <p:cNvCxnSpPr/>
                <p:nvPr/>
              </p:nvCxnSpPr>
              <p:spPr>
                <a:xfrm flipH="1">
                  <a:off x="6387045" y="1517039"/>
                  <a:ext cx="264000" cy="585300"/>
                </a:xfrm>
                <a:prstGeom prst="straightConnector1">
                  <a:avLst/>
                </a:prstGeom>
                <a:noFill/>
                <a:ln cap="flat" cmpd="sng" w="25400">
                  <a:solidFill>
                    <a:schemeClr val="accent1"/>
                  </a:solidFill>
                  <a:prstDash val="solid"/>
                  <a:round/>
                  <a:headEnd len="sm" w="sm" type="none"/>
                  <a:tailEnd len="lg" w="lg" type="triangle"/>
                </a:ln>
              </p:spPr>
            </p:cxnSp>
            <p:cxnSp>
              <p:nvCxnSpPr>
                <p:cNvPr id="1809" name="Google Shape;1809;p57"/>
                <p:cNvCxnSpPr/>
                <p:nvPr/>
              </p:nvCxnSpPr>
              <p:spPr>
                <a:xfrm flipH="1" rot="10800000">
                  <a:off x="2511354" y="1329301"/>
                  <a:ext cx="1314300" cy="870600"/>
                </a:xfrm>
                <a:prstGeom prst="straightConnector1">
                  <a:avLst/>
                </a:prstGeom>
                <a:noFill/>
                <a:ln cap="flat" cmpd="sng" w="25400">
                  <a:solidFill>
                    <a:schemeClr val="accent1"/>
                  </a:solidFill>
                  <a:prstDash val="solid"/>
                  <a:round/>
                  <a:headEnd len="sm" w="sm" type="none"/>
                  <a:tailEnd len="lg" w="lg" type="triangle"/>
                </a:ln>
              </p:spPr>
            </p:cxnSp>
            <p:cxnSp>
              <p:nvCxnSpPr>
                <p:cNvPr id="1810" name="Google Shape;1810;p57"/>
                <p:cNvCxnSpPr/>
                <p:nvPr/>
              </p:nvCxnSpPr>
              <p:spPr>
                <a:xfrm>
                  <a:off x="1778620" y="1332912"/>
                  <a:ext cx="206100" cy="866999"/>
                </a:xfrm>
                <a:prstGeom prst="straightConnector1">
                  <a:avLst/>
                </a:prstGeom>
                <a:noFill/>
                <a:ln cap="flat" cmpd="sng" w="25400">
                  <a:solidFill>
                    <a:schemeClr val="accent1"/>
                  </a:solidFill>
                  <a:prstDash val="solid"/>
                  <a:round/>
                  <a:headEnd len="sm" w="sm" type="none"/>
                  <a:tailEnd len="lg" w="lg" type="triangle"/>
                </a:ln>
              </p:spPr>
            </p:cxnSp>
            <p:cxnSp>
              <p:nvCxnSpPr>
                <p:cNvPr id="1811" name="Google Shape;1811;p57"/>
                <p:cNvCxnSpPr/>
                <p:nvPr/>
              </p:nvCxnSpPr>
              <p:spPr>
                <a:xfrm rot="10800000">
                  <a:off x="4786423" y="1326561"/>
                  <a:ext cx="1508100" cy="875700"/>
                </a:xfrm>
                <a:prstGeom prst="straightConnector1">
                  <a:avLst/>
                </a:prstGeom>
                <a:noFill/>
                <a:ln cap="flat" cmpd="sng" w="25400">
                  <a:solidFill>
                    <a:schemeClr val="accent1"/>
                  </a:solidFill>
                  <a:prstDash val="solid"/>
                  <a:round/>
                  <a:headEnd len="sm" w="sm" type="none"/>
                  <a:tailEnd len="lg" w="lg" type="triangle"/>
                </a:ln>
              </p:spPr>
            </p:cxnSp>
            <p:cxnSp>
              <p:nvCxnSpPr>
                <p:cNvPr id="1812" name="Google Shape;1812;p57"/>
                <p:cNvCxnSpPr/>
                <p:nvPr/>
              </p:nvCxnSpPr>
              <p:spPr>
                <a:xfrm flipH="1">
                  <a:off x="1920627" y="521542"/>
                  <a:ext cx="445500" cy="633299"/>
                </a:xfrm>
                <a:prstGeom prst="straightConnector1">
                  <a:avLst/>
                </a:prstGeom>
                <a:noFill/>
                <a:ln cap="flat" cmpd="sng" w="25400">
                  <a:solidFill>
                    <a:schemeClr val="accent1"/>
                  </a:solidFill>
                  <a:prstDash val="solid"/>
                  <a:round/>
                  <a:headEnd len="sm" w="sm" type="none"/>
                  <a:tailEnd len="lg" w="lg" type="triangle"/>
                </a:ln>
              </p:spPr>
            </p:cxnSp>
            <p:cxnSp>
              <p:nvCxnSpPr>
                <p:cNvPr id="1813" name="Google Shape;1813;p57"/>
                <p:cNvCxnSpPr/>
                <p:nvPr/>
              </p:nvCxnSpPr>
              <p:spPr>
                <a:xfrm rot="10800000">
                  <a:off x="2647310" y="531857"/>
                  <a:ext cx="1267800" cy="606900"/>
                </a:xfrm>
                <a:prstGeom prst="straightConnector1">
                  <a:avLst/>
                </a:prstGeom>
                <a:noFill/>
                <a:ln cap="flat" cmpd="sng" w="25400">
                  <a:solidFill>
                    <a:schemeClr val="accent1"/>
                  </a:solidFill>
                  <a:prstDash val="solid"/>
                  <a:round/>
                  <a:headEnd len="sm" w="sm" type="none"/>
                  <a:tailEnd len="lg" w="lg" type="triangle"/>
                </a:ln>
              </p:spPr>
            </p:cxnSp>
            <p:cxnSp>
              <p:nvCxnSpPr>
                <p:cNvPr id="1814" name="Google Shape;1814;p57"/>
                <p:cNvCxnSpPr/>
                <p:nvPr/>
              </p:nvCxnSpPr>
              <p:spPr>
                <a:xfrm>
                  <a:off x="2686050" y="2290186"/>
                  <a:ext cx="651600" cy="0"/>
                </a:xfrm>
                <a:prstGeom prst="straightConnector1">
                  <a:avLst/>
                </a:prstGeom>
                <a:noFill/>
                <a:ln cap="flat" cmpd="sng" w="25400">
                  <a:solidFill>
                    <a:schemeClr val="accent6"/>
                  </a:solidFill>
                  <a:prstDash val="solid"/>
                  <a:round/>
                  <a:headEnd len="sm" w="sm" type="none"/>
                  <a:tailEnd len="sm" w="sm" type="none"/>
                </a:ln>
              </p:spPr>
            </p:cxnSp>
            <p:cxnSp>
              <p:nvCxnSpPr>
                <p:cNvPr id="1815" name="Google Shape;1815;p57"/>
                <p:cNvCxnSpPr/>
                <p:nvPr/>
              </p:nvCxnSpPr>
              <p:spPr>
                <a:xfrm>
                  <a:off x="3497180" y="2290186"/>
                  <a:ext cx="472200" cy="0"/>
                </a:xfrm>
                <a:prstGeom prst="straightConnector1">
                  <a:avLst/>
                </a:prstGeom>
                <a:noFill/>
                <a:ln cap="flat" cmpd="sng" w="25400">
                  <a:solidFill>
                    <a:schemeClr val="accent6"/>
                  </a:solidFill>
                  <a:prstDash val="solid"/>
                  <a:round/>
                  <a:headEnd len="sm" w="sm" type="none"/>
                  <a:tailEnd len="sm" w="sm" type="none"/>
                </a:ln>
              </p:spPr>
            </p:cxnSp>
            <p:cxnSp>
              <p:nvCxnSpPr>
                <p:cNvPr id="1816" name="Google Shape;1816;p57"/>
                <p:cNvCxnSpPr/>
                <p:nvPr/>
              </p:nvCxnSpPr>
              <p:spPr>
                <a:xfrm>
                  <a:off x="4103846" y="2290186"/>
                  <a:ext cx="433200" cy="0"/>
                </a:xfrm>
                <a:prstGeom prst="straightConnector1">
                  <a:avLst/>
                </a:prstGeom>
                <a:noFill/>
                <a:ln cap="flat" cmpd="sng" w="25400">
                  <a:solidFill>
                    <a:schemeClr val="accent6"/>
                  </a:solidFill>
                  <a:prstDash val="solid"/>
                  <a:round/>
                  <a:headEnd len="sm" w="sm" type="none"/>
                  <a:tailEnd len="sm" w="sm" type="none"/>
                </a:ln>
              </p:spPr>
            </p:cxnSp>
            <p:cxnSp>
              <p:nvCxnSpPr>
                <p:cNvPr id="1817" name="Google Shape;1817;p57"/>
                <p:cNvCxnSpPr/>
                <p:nvPr/>
              </p:nvCxnSpPr>
              <p:spPr>
                <a:xfrm rot="10800000">
                  <a:off x="2241622" y="839563"/>
                  <a:ext cx="0" cy="132000"/>
                </a:xfrm>
                <a:prstGeom prst="straightConnector1">
                  <a:avLst/>
                </a:prstGeom>
                <a:noFill/>
                <a:ln cap="flat" cmpd="sng" w="25400">
                  <a:solidFill>
                    <a:schemeClr val="accent6"/>
                  </a:solidFill>
                  <a:prstDash val="solid"/>
                  <a:round/>
                  <a:headEnd len="sm" w="sm" type="none"/>
                  <a:tailEnd len="sm" w="sm" type="none"/>
                </a:ln>
              </p:spPr>
            </p:cxnSp>
            <p:cxnSp>
              <p:nvCxnSpPr>
                <p:cNvPr id="1818" name="Google Shape;1818;p57"/>
                <p:cNvCxnSpPr/>
                <p:nvPr/>
              </p:nvCxnSpPr>
              <p:spPr>
                <a:xfrm>
                  <a:off x="5598892" y="2290186"/>
                  <a:ext cx="433200" cy="0"/>
                </a:xfrm>
                <a:prstGeom prst="straightConnector1">
                  <a:avLst/>
                </a:prstGeom>
                <a:noFill/>
                <a:ln cap="flat" cmpd="sng" w="25400">
                  <a:solidFill>
                    <a:schemeClr val="accent6"/>
                  </a:solidFill>
                  <a:prstDash val="solid"/>
                  <a:round/>
                  <a:headEnd len="sm" w="sm" type="none"/>
                  <a:tailEnd len="sm" w="sm" type="none"/>
                </a:ln>
              </p:spPr>
            </p:cxnSp>
            <p:cxnSp>
              <p:nvCxnSpPr>
                <p:cNvPr id="1819" name="Google Shape;1819;p57"/>
                <p:cNvCxnSpPr/>
                <p:nvPr/>
              </p:nvCxnSpPr>
              <p:spPr>
                <a:xfrm>
                  <a:off x="5113727" y="2290186"/>
                  <a:ext cx="433200" cy="0"/>
                </a:xfrm>
                <a:prstGeom prst="straightConnector1">
                  <a:avLst/>
                </a:prstGeom>
                <a:noFill/>
                <a:ln cap="flat" cmpd="sng" w="25400">
                  <a:solidFill>
                    <a:schemeClr val="accent6"/>
                  </a:solidFill>
                  <a:prstDash val="solid"/>
                  <a:round/>
                  <a:headEnd len="sm" w="sm" type="none"/>
                  <a:tailEnd len="sm" w="sm" type="none"/>
                </a:ln>
              </p:spPr>
            </p:cxnSp>
            <p:cxnSp>
              <p:nvCxnSpPr>
                <p:cNvPr id="1820" name="Google Shape;1820;p57"/>
                <p:cNvCxnSpPr/>
                <p:nvPr/>
              </p:nvCxnSpPr>
              <p:spPr>
                <a:xfrm>
                  <a:off x="4657611" y="2290186"/>
                  <a:ext cx="404400" cy="0"/>
                </a:xfrm>
                <a:prstGeom prst="straightConnector1">
                  <a:avLst/>
                </a:prstGeom>
                <a:noFill/>
                <a:ln cap="flat" cmpd="sng" w="25400">
                  <a:solidFill>
                    <a:schemeClr val="accent6"/>
                  </a:solidFill>
                  <a:prstDash val="solid"/>
                  <a:round/>
                  <a:headEnd len="sm" w="sm" type="none"/>
                  <a:tailEnd len="sm" w="sm" type="none"/>
                </a:ln>
              </p:spPr>
            </p:cxnSp>
            <p:sp>
              <p:nvSpPr>
                <p:cNvPr id="1821" name="Google Shape;1821;p57"/>
                <p:cNvSpPr/>
                <p:nvPr/>
              </p:nvSpPr>
              <p:spPr>
                <a:xfrm>
                  <a:off x="5977890" y="2233183"/>
                  <a:ext cx="463500" cy="118200"/>
                </a:xfrm>
                <a:prstGeom prst="rightArrow">
                  <a:avLst>
                    <a:gd fmla="val 32000" name="adj1"/>
                    <a:gd fmla="val 120271" name="adj2"/>
                  </a:avLst>
                </a:prstGeom>
                <a:gradFill>
                  <a:gsLst>
                    <a:gs pos="0">
                      <a:srgbClr val="C96D20"/>
                    </a:gs>
                    <a:gs pos="80000">
                      <a:srgbClr val="FF9034"/>
                    </a:gs>
                    <a:gs pos="100000">
                      <a:srgbClr val="FF9035"/>
                    </a:gs>
                  </a:gsLst>
                  <a:lin ang="16200038" scaled="0"/>
                </a:gradFill>
                <a:ln cap="flat" cmpd="sng" w="9525">
                  <a:solidFill>
                    <a:srgbClr val="4A7EBB"/>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22" name="Google Shape;1822;p57"/>
                <p:cNvSpPr/>
                <p:nvPr/>
              </p:nvSpPr>
              <p:spPr>
                <a:xfrm>
                  <a:off x="2582168" y="2232050"/>
                  <a:ext cx="448200" cy="116400"/>
                </a:xfrm>
                <a:custGeom>
                  <a:rect b="b" l="l" r="r" t="t"/>
                  <a:pathLst>
                    <a:path extrusionOk="0" h="120000" w="120000">
                      <a:moveTo>
                        <a:pt x="67811" y="40800"/>
                      </a:moveTo>
                      <a:lnTo>
                        <a:pt x="67811" y="0"/>
                      </a:lnTo>
                      <a:lnTo>
                        <a:pt x="0" y="60000"/>
                      </a:lnTo>
                      <a:lnTo>
                        <a:pt x="67811" y="120000"/>
                      </a:lnTo>
                      <a:lnTo>
                        <a:pt x="67811" y="79200"/>
                      </a:lnTo>
                      <a:lnTo>
                        <a:pt x="120000" y="79200"/>
                      </a:lnTo>
                      <a:lnTo>
                        <a:pt x="120000" y="40800"/>
                      </a:lnTo>
                      <a:close/>
                    </a:path>
                  </a:pathLst>
                </a:custGeom>
                <a:gradFill>
                  <a:gsLst>
                    <a:gs pos="0">
                      <a:srgbClr val="C96D20"/>
                    </a:gs>
                    <a:gs pos="80000">
                      <a:srgbClr val="FF9034"/>
                    </a:gs>
                    <a:gs pos="100000">
                      <a:srgbClr val="FF9035"/>
                    </a:gs>
                  </a:gsLst>
                  <a:lin ang="16200038" scaled="0"/>
                </a:gradFill>
                <a:ln cap="flat" cmpd="sng" w="9525">
                  <a:solidFill>
                    <a:srgbClr val="4A7EBB"/>
                  </a:solidFill>
                  <a:prstDash val="solid"/>
                  <a:round/>
                  <a:headEnd len="sm" w="sm" type="none"/>
                  <a:tailEnd len="sm" w="sm" type="none"/>
                </a:ln>
              </p:spPr>
              <p:txBody>
                <a:bodyPr anchorCtr="0" anchor="ctr" bIns="33975" lIns="33975" spcFirstLastPara="1" rIns="33975" wrap="square" tIns="33975">
                  <a:noAutofit/>
                </a:bodyPr>
                <a:lstStyle/>
                <a:p>
                  <a:pPr indent="0" lvl="0" marL="0" marR="0" rtl="0" algn="l">
                    <a:spcBef>
                      <a:spcPts val="0"/>
                    </a:spcBef>
                    <a:spcAft>
                      <a:spcPts val="0"/>
                    </a:spcAft>
                    <a:buNone/>
                  </a:pPr>
                  <a:r>
                    <a:t/>
                  </a:r>
                  <a:endParaRPr sz="1300">
                    <a:solidFill>
                      <a:srgbClr val="FFFFFF"/>
                    </a:solidFill>
                    <a:latin typeface="Calibri"/>
                    <a:ea typeface="Calibri"/>
                    <a:cs typeface="Calibri"/>
                    <a:sym typeface="Calibri"/>
                  </a:endParaRPr>
                </a:p>
              </p:txBody>
            </p:sp>
            <p:cxnSp>
              <p:nvCxnSpPr>
                <p:cNvPr id="1823" name="Google Shape;1823;p57"/>
                <p:cNvCxnSpPr/>
                <p:nvPr/>
              </p:nvCxnSpPr>
              <p:spPr>
                <a:xfrm rot="10800000">
                  <a:off x="2002867" y="1641221"/>
                  <a:ext cx="0" cy="118200"/>
                </a:xfrm>
                <a:prstGeom prst="straightConnector1">
                  <a:avLst/>
                </a:prstGeom>
                <a:noFill/>
                <a:ln cap="flat" cmpd="sng" w="25400">
                  <a:solidFill>
                    <a:schemeClr val="accent6"/>
                  </a:solidFill>
                  <a:prstDash val="solid"/>
                  <a:round/>
                  <a:headEnd len="sm" w="sm" type="none"/>
                  <a:tailEnd len="sm" w="sm" type="none"/>
                </a:ln>
              </p:spPr>
            </p:cxnSp>
            <p:cxnSp>
              <p:nvCxnSpPr>
                <p:cNvPr id="1824" name="Google Shape;1824;p57"/>
                <p:cNvCxnSpPr/>
                <p:nvPr/>
              </p:nvCxnSpPr>
              <p:spPr>
                <a:xfrm rot="10800000">
                  <a:off x="2002867" y="1473445"/>
                  <a:ext cx="0" cy="122700"/>
                </a:xfrm>
                <a:prstGeom prst="straightConnector1">
                  <a:avLst/>
                </a:prstGeom>
                <a:noFill/>
                <a:ln cap="flat" cmpd="sng" w="25400">
                  <a:solidFill>
                    <a:schemeClr val="accent6"/>
                  </a:solidFill>
                  <a:prstDash val="solid"/>
                  <a:round/>
                  <a:headEnd len="sm" w="sm" type="none"/>
                  <a:tailEnd len="sm" w="sm" type="none"/>
                </a:ln>
              </p:spPr>
            </p:cxnSp>
            <p:cxnSp>
              <p:nvCxnSpPr>
                <p:cNvPr id="1825" name="Google Shape;1825;p57"/>
                <p:cNvCxnSpPr/>
                <p:nvPr/>
              </p:nvCxnSpPr>
              <p:spPr>
                <a:xfrm rot="10800000">
                  <a:off x="2002867" y="1863235"/>
                  <a:ext cx="0" cy="82500"/>
                </a:xfrm>
                <a:prstGeom prst="straightConnector1">
                  <a:avLst/>
                </a:prstGeom>
                <a:noFill/>
                <a:ln cap="flat" cmpd="sng" w="25400">
                  <a:solidFill>
                    <a:schemeClr val="accent6"/>
                  </a:solidFill>
                  <a:prstDash val="solid"/>
                  <a:round/>
                  <a:headEnd len="sm" w="sm" type="none"/>
                  <a:tailEnd len="sm" w="sm" type="none"/>
                </a:ln>
              </p:spPr>
            </p:cxnSp>
            <p:cxnSp>
              <p:nvCxnSpPr>
                <p:cNvPr id="1826" name="Google Shape;1826;p57"/>
                <p:cNvCxnSpPr/>
                <p:nvPr/>
              </p:nvCxnSpPr>
              <p:spPr>
                <a:xfrm flipH="1" rot="10800000">
                  <a:off x="2264877" y="619768"/>
                  <a:ext cx="101400" cy="166500"/>
                </a:xfrm>
                <a:prstGeom prst="straightConnector1">
                  <a:avLst/>
                </a:prstGeom>
                <a:noFill/>
                <a:ln cap="flat" cmpd="sng" w="25400">
                  <a:solidFill>
                    <a:schemeClr val="accent6"/>
                  </a:solidFill>
                  <a:prstDash val="solid"/>
                  <a:round/>
                  <a:headEnd len="sm" w="sm" type="none"/>
                  <a:tailEnd len="sm" w="sm" type="none"/>
                </a:ln>
              </p:spPr>
            </p:cxnSp>
            <p:sp>
              <p:nvSpPr>
                <p:cNvPr id="1827" name="Google Shape;1827;p57"/>
                <p:cNvSpPr/>
                <p:nvPr/>
              </p:nvSpPr>
              <p:spPr>
                <a:xfrm>
                  <a:off x="2529110" y="991081"/>
                  <a:ext cx="554400" cy="220500"/>
                </a:xfrm>
                <a:custGeom>
                  <a:rect b="b" l="l" r="r" t="t"/>
                  <a:pathLst>
                    <a:path extrusionOk="0" h="120000" w="120000">
                      <a:moveTo>
                        <a:pt x="33494" y="0"/>
                      </a:moveTo>
                      <a:lnTo>
                        <a:pt x="82483" y="0"/>
                      </a:lnTo>
                      <a:lnTo>
                        <a:pt x="82955" y="54900"/>
                      </a:lnTo>
                      <a:lnTo>
                        <a:pt x="120000" y="54272"/>
                      </a:lnTo>
                      <a:lnTo>
                        <a:pt x="58955" y="120000"/>
                      </a:lnTo>
                      <a:lnTo>
                        <a:pt x="0" y="59455"/>
                      </a:lnTo>
                      <a:lnTo>
                        <a:pt x="37633" y="58738"/>
                      </a:lnTo>
                      <a:lnTo>
                        <a:pt x="33494" y="0"/>
                      </a:lnTo>
                      <a:close/>
                    </a:path>
                  </a:pathLst>
                </a:custGeom>
                <a:noFill/>
                <a:ln cap="flat" cmpd="sng" w="25400">
                  <a:solidFill>
                    <a:schemeClr val="accent1"/>
                  </a:solidFill>
                  <a:prstDash val="solid"/>
                  <a:round/>
                  <a:headEnd len="sm" w="sm" type="none"/>
                  <a:tailEnd len="sm" w="sm" type="none"/>
                </a:ln>
              </p:spPr>
              <p:txBody>
                <a:bodyPr anchorCtr="0" anchor="t" bIns="33975" lIns="33975" spcFirstLastPara="1" rIns="33975" wrap="square" tIns="33975">
                  <a:noAutofit/>
                </a:bodyPr>
                <a:lstStyle/>
                <a:p>
                  <a:pPr indent="0" lvl="0" marL="0" marR="0" rtl="0" algn="l">
                    <a:spcBef>
                      <a:spcPts val="0"/>
                    </a:spcBef>
                    <a:spcAft>
                      <a:spcPts val="0"/>
                    </a:spcAft>
                    <a:buNone/>
                  </a:pPr>
                  <a:r>
                    <a:t/>
                  </a:r>
                  <a:endParaRPr sz="1300">
                    <a:solidFill>
                      <a:srgbClr val="000000"/>
                    </a:solidFill>
                    <a:latin typeface="Calibri"/>
                    <a:ea typeface="Calibri"/>
                    <a:cs typeface="Calibri"/>
                    <a:sym typeface="Calibri"/>
                  </a:endParaRPr>
                </a:p>
              </p:txBody>
            </p:sp>
            <p:sp>
              <p:nvSpPr>
                <p:cNvPr id="1828" name="Google Shape;1828;p57"/>
                <p:cNvSpPr/>
                <p:nvPr/>
              </p:nvSpPr>
              <p:spPr>
                <a:xfrm>
                  <a:off x="1934692" y="1042186"/>
                  <a:ext cx="411300" cy="164400"/>
                </a:xfrm>
                <a:custGeom>
                  <a:rect b="b" l="l" r="r" t="t"/>
                  <a:pathLst>
                    <a:path extrusionOk="0" h="120000" w="120000">
                      <a:moveTo>
                        <a:pt x="58383" y="120000"/>
                      </a:moveTo>
                      <a:cubicBezTo>
                        <a:pt x="50638" y="109855"/>
                        <a:pt x="42372" y="100244"/>
                        <a:pt x="33611" y="91216"/>
                      </a:cubicBezTo>
                      <a:cubicBezTo>
                        <a:pt x="23061" y="80333"/>
                        <a:pt x="11827" y="70333"/>
                        <a:pt x="0" y="61277"/>
                      </a:cubicBezTo>
                      <a:lnTo>
                        <a:pt x="38666" y="58205"/>
                      </a:lnTo>
                      <a:lnTo>
                        <a:pt x="37605" y="5616"/>
                      </a:lnTo>
                      <a:lnTo>
                        <a:pt x="80061" y="0"/>
                      </a:lnTo>
                      <a:lnTo>
                        <a:pt x="84050" y="56150"/>
                      </a:lnTo>
                      <a:lnTo>
                        <a:pt x="120000" y="55677"/>
                      </a:lnTo>
                      <a:cubicBezTo>
                        <a:pt x="109727" y="66394"/>
                        <a:pt x="99461" y="77116"/>
                        <a:pt x="89188" y="87838"/>
                      </a:cubicBezTo>
                      <a:cubicBezTo>
                        <a:pt x="78922" y="98561"/>
                        <a:pt x="68650" y="109277"/>
                        <a:pt x="58383" y="120000"/>
                      </a:cubicBezTo>
                      <a:close/>
                    </a:path>
                  </a:pathLst>
                </a:custGeom>
                <a:gradFill>
                  <a:gsLst>
                    <a:gs pos="0">
                      <a:srgbClr val="C96D20"/>
                    </a:gs>
                    <a:gs pos="80000">
                      <a:srgbClr val="FF9034"/>
                    </a:gs>
                    <a:gs pos="100000">
                      <a:srgbClr val="FF9035"/>
                    </a:gs>
                  </a:gsLst>
                  <a:lin ang="16200038" scaled="0"/>
                </a:gradFill>
                <a:ln cap="flat" cmpd="sng" w="9525">
                  <a:solidFill>
                    <a:srgbClr val="4A7EBB"/>
                  </a:solidFill>
                  <a:prstDash val="solid"/>
                  <a:round/>
                  <a:headEnd len="sm" w="sm" type="none"/>
                  <a:tailEnd len="sm" w="sm" type="none"/>
                </a:ln>
              </p:spPr>
              <p:txBody>
                <a:bodyPr anchorCtr="0" anchor="t" bIns="33975" lIns="33975" spcFirstLastPara="1" rIns="33975" wrap="square" tIns="33975">
                  <a:noAutofit/>
                </a:bodyPr>
                <a:lstStyle/>
                <a:p>
                  <a:pPr indent="0" lvl="0" marL="0" marR="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29" name="Google Shape;1829;p57"/>
                <p:cNvSpPr/>
                <p:nvPr/>
              </p:nvSpPr>
              <p:spPr>
                <a:xfrm>
                  <a:off x="2103223" y="567718"/>
                  <a:ext cx="424800" cy="159600"/>
                </a:xfrm>
                <a:custGeom>
                  <a:rect b="b" l="l" r="r" t="t"/>
                  <a:pathLst>
                    <a:path extrusionOk="0" h="120000" w="120000">
                      <a:moveTo>
                        <a:pt x="58383" y="0"/>
                      </a:moveTo>
                      <a:cubicBezTo>
                        <a:pt x="50638" y="10144"/>
                        <a:pt x="42372" y="19755"/>
                        <a:pt x="33611" y="28783"/>
                      </a:cubicBezTo>
                      <a:cubicBezTo>
                        <a:pt x="23061" y="39666"/>
                        <a:pt x="11827" y="49666"/>
                        <a:pt x="0" y="58722"/>
                      </a:cubicBezTo>
                      <a:lnTo>
                        <a:pt x="38666" y="61794"/>
                      </a:lnTo>
                      <a:lnTo>
                        <a:pt x="37605" y="114383"/>
                      </a:lnTo>
                      <a:lnTo>
                        <a:pt x="80061" y="120000"/>
                      </a:lnTo>
                      <a:lnTo>
                        <a:pt x="84050" y="63850"/>
                      </a:lnTo>
                      <a:lnTo>
                        <a:pt x="120000" y="64322"/>
                      </a:lnTo>
                      <a:cubicBezTo>
                        <a:pt x="109727" y="53605"/>
                        <a:pt x="99461" y="42883"/>
                        <a:pt x="89188" y="32161"/>
                      </a:cubicBezTo>
                      <a:cubicBezTo>
                        <a:pt x="78922" y="21438"/>
                        <a:pt x="68650" y="10722"/>
                        <a:pt x="58383" y="0"/>
                      </a:cubicBezTo>
                      <a:close/>
                    </a:path>
                  </a:pathLst>
                </a:custGeom>
                <a:gradFill>
                  <a:gsLst>
                    <a:gs pos="0">
                      <a:srgbClr val="C96D20"/>
                    </a:gs>
                    <a:gs pos="80000">
                      <a:srgbClr val="FF9034"/>
                    </a:gs>
                    <a:gs pos="100000">
                      <a:srgbClr val="FF9035"/>
                    </a:gs>
                  </a:gsLst>
                  <a:lin ang="16200038" scaled="0"/>
                </a:gradFill>
                <a:ln cap="flat" cmpd="sng" w="9525">
                  <a:solidFill>
                    <a:srgbClr val="4A7EBB"/>
                  </a:solidFill>
                  <a:prstDash val="solid"/>
                  <a:round/>
                  <a:headEnd len="sm" w="sm" type="none"/>
                  <a:tailEnd len="sm" w="sm" type="none"/>
                </a:ln>
              </p:spPr>
              <p:txBody>
                <a:bodyPr anchorCtr="0" anchor="t" bIns="33975" lIns="33975" spcFirstLastPara="1" rIns="33975" wrap="square" tIns="33975">
                  <a:noAutofit/>
                </a:bodyPr>
                <a:lstStyle/>
                <a:p>
                  <a:pPr indent="0" lvl="0" marL="0" marR="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30" name="Google Shape;1830;p57"/>
                <p:cNvSpPr/>
                <p:nvPr/>
              </p:nvSpPr>
              <p:spPr>
                <a:xfrm>
                  <a:off x="1778767" y="1362852"/>
                  <a:ext cx="448200" cy="199200"/>
                </a:xfrm>
                <a:custGeom>
                  <a:rect b="b" l="l" r="r" t="t"/>
                  <a:pathLst>
                    <a:path extrusionOk="0" h="120000" w="120000">
                      <a:moveTo>
                        <a:pt x="58383" y="0"/>
                      </a:moveTo>
                      <a:cubicBezTo>
                        <a:pt x="50638" y="10144"/>
                        <a:pt x="42372" y="19755"/>
                        <a:pt x="33611" y="28783"/>
                      </a:cubicBezTo>
                      <a:cubicBezTo>
                        <a:pt x="23061" y="39666"/>
                        <a:pt x="11827" y="49666"/>
                        <a:pt x="0" y="58722"/>
                      </a:cubicBezTo>
                      <a:lnTo>
                        <a:pt x="38666" y="61794"/>
                      </a:lnTo>
                      <a:lnTo>
                        <a:pt x="37605" y="114383"/>
                      </a:lnTo>
                      <a:lnTo>
                        <a:pt x="80061" y="120000"/>
                      </a:lnTo>
                      <a:lnTo>
                        <a:pt x="84050" y="63850"/>
                      </a:lnTo>
                      <a:lnTo>
                        <a:pt x="120000" y="64322"/>
                      </a:lnTo>
                      <a:cubicBezTo>
                        <a:pt x="109727" y="53605"/>
                        <a:pt x="99461" y="42883"/>
                        <a:pt x="89188" y="32161"/>
                      </a:cubicBezTo>
                      <a:cubicBezTo>
                        <a:pt x="78922" y="21438"/>
                        <a:pt x="68650" y="10722"/>
                        <a:pt x="58383" y="0"/>
                      </a:cubicBezTo>
                      <a:close/>
                    </a:path>
                  </a:pathLst>
                </a:custGeom>
                <a:gradFill>
                  <a:gsLst>
                    <a:gs pos="0">
                      <a:srgbClr val="C96D20"/>
                    </a:gs>
                    <a:gs pos="80000">
                      <a:srgbClr val="FF9034"/>
                    </a:gs>
                    <a:gs pos="100000">
                      <a:srgbClr val="FF9035"/>
                    </a:gs>
                  </a:gsLst>
                  <a:lin ang="16200038" scaled="0"/>
                </a:gradFill>
                <a:ln cap="flat" cmpd="sng" w="9525">
                  <a:solidFill>
                    <a:srgbClr val="4A7EBB"/>
                  </a:solidFill>
                  <a:prstDash val="solid"/>
                  <a:round/>
                  <a:headEnd len="sm" w="sm" type="none"/>
                  <a:tailEnd len="sm" w="sm" type="none"/>
                </a:ln>
              </p:spPr>
              <p:txBody>
                <a:bodyPr anchorCtr="0" anchor="t" bIns="33975" lIns="33975" spcFirstLastPara="1" rIns="33975" wrap="square" tIns="33975">
                  <a:noAutofit/>
                </a:bodyPr>
                <a:lstStyle/>
                <a:p>
                  <a:pPr indent="0" lvl="0" marL="0" marR="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31" name="Google Shape;1831;p57"/>
                <p:cNvSpPr/>
                <p:nvPr/>
              </p:nvSpPr>
              <p:spPr>
                <a:xfrm>
                  <a:off x="1772591" y="1979855"/>
                  <a:ext cx="452100" cy="159600"/>
                </a:xfrm>
                <a:custGeom>
                  <a:rect b="b" l="l" r="r" t="t"/>
                  <a:pathLst>
                    <a:path extrusionOk="0" h="120000" w="120000">
                      <a:moveTo>
                        <a:pt x="58383" y="120000"/>
                      </a:moveTo>
                      <a:cubicBezTo>
                        <a:pt x="50638" y="109855"/>
                        <a:pt x="42372" y="100244"/>
                        <a:pt x="33611" y="91216"/>
                      </a:cubicBezTo>
                      <a:cubicBezTo>
                        <a:pt x="23061" y="80333"/>
                        <a:pt x="11827" y="70333"/>
                        <a:pt x="0" y="61277"/>
                      </a:cubicBezTo>
                      <a:lnTo>
                        <a:pt x="38666" y="58205"/>
                      </a:lnTo>
                      <a:lnTo>
                        <a:pt x="37605" y="5616"/>
                      </a:lnTo>
                      <a:lnTo>
                        <a:pt x="80061" y="0"/>
                      </a:lnTo>
                      <a:lnTo>
                        <a:pt x="84050" y="56150"/>
                      </a:lnTo>
                      <a:lnTo>
                        <a:pt x="120000" y="55677"/>
                      </a:lnTo>
                      <a:cubicBezTo>
                        <a:pt x="109727" y="66394"/>
                        <a:pt x="99461" y="77116"/>
                        <a:pt x="89188" y="87838"/>
                      </a:cubicBezTo>
                      <a:cubicBezTo>
                        <a:pt x="78922" y="98561"/>
                        <a:pt x="68650" y="109277"/>
                        <a:pt x="58383" y="120000"/>
                      </a:cubicBezTo>
                      <a:close/>
                    </a:path>
                  </a:pathLst>
                </a:custGeom>
                <a:gradFill>
                  <a:gsLst>
                    <a:gs pos="0">
                      <a:srgbClr val="C96D20"/>
                    </a:gs>
                    <a:gs pos="80000">
                      <a:srgbClr val="FF9034"/>
                    </a:gs>
                    <a:gs pos="100000">
                      <a:srgbClr val="FF9035"/>
                    </a:gs>
                  </a:gsLst>
                  <a:lin ang="16200038" scaled="0"/>
                </a:gradFill>
                <a:ln cap="flat" cmpd="sng" w="9525">
                  <a:solidFill>
                    <a:srgbClr val="4A7EBB"/>
                  </a:solidFill>
                  <a:prstDash val="solid"/>
                  <a:round/>
                  <a:headEnd len="sm" w="sm" type="none"/>
                  <a:tailEnd len="sm" w="sm" type="none"/>
                </a:ln>
              </p:spPr>
              <p:txBody>
                <a:bodyPr anchorCtr="0" anchor="t" bIns="33975" lIns="33975" spcFirstLastPara="1" rIns="33975" wrap="square" tIns="33975">
                  <a:noAutofit/>
                </a:bodyPr>
                <a:lstStyle/>
                <a:p>
                  <a:pPr indent="0" lvl="0" marL="0" marR="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32" name="Google Shape;1832;p57"/>
                <p:cNvSpPr/>
                <p:nvPr/>
              </p:nvSpPr>
              <p:spPr>
                <a:xfrm>
                  <a:off x="6184194" y="564186"/>
                  <a:ext cx="254400" cy="166500"/>
                </a:xfrm>
                <a:custGeom>
                  <a:rect b="b" l="l" r="r" t="t"/>
                  <a:pathLst>
                    <a:path extrusionOk="0" h="120000" w="120000">
                      <a:moveTo>
                        <a:pt x="58383" y="0"/>
                      </a:moveTo>
                      <a:cubicBezTo>
                        <a:pt x="50638" y="10144"/>
                        <a:pt x="42372" y="19755"/>
                        <a:pt x="33611" y="28783"/>
                      </a:cubicBezTo>
                      <a:cubicBezTo>
                        <a:pt x="23061" y="39666"/>
                        <a:pt x="11827" y="49666"/>
                        <a:pt x="0" y="58722"/>
                      </a:cubicBezTo>
                      <a:lnTo>
                        <a:pt x="38666" y="61794"/>
                      </a:lnTo>
                      <a:lnTo>
                        <a:pt x="37605" y="114383"/>
                      </a:lnTo>
                      <a:lnTo>
                        <a:pt x="80061" y="120000"/>
                      </a:lnTo>
                      <a:lnTo>
                        <a:pt x="84050" y="63850"/>
                      </a:lnTo>
                      <a:lnTo>
                        <a:pt x="120000" y="64322"/>
                      </a:lnTo>
                      <a:cubicBezTo>
                        <a:pt x="109727" y="53605"/>
                        <a:pt x="99461" y="42883"/>
                        <a:pt x="89188" y="32161"/>
                      </a:cubicBezTo>
                      <a:cubicBezTo>
                        <a:pt x="78922" y="21438"/>
                        <a:pt x="68650" y="10722"/>
                        <a:pt x="58383" y="0"/>
                      </a:cubicBezTo>
                      <a:close/>
                    </a:path>
                  </a:pathLst>
                </a:custGeom>
                <a:gradFill>
                  <a:gsLst>
                    <a:gs pos="0">
                      <a:srgbClr val="C96D20"/>
                    </a:gs>
                    <a:gs pos="80000">
                      <a:srgbClr val="FF9034"/>
                    </a:gs>
                    <a:gs pos="100000">
                      <a:srgbClr val="FF9035"/>
                    </a:gs>
                  </a:gsLst>
                  <a:lin ang="16200038" scaled="0"/>
                </a:gradFill>
                <a:ln cap="flat" cmpd="sng" w="9525">
                  <a:solidFill>
                    <a:srgbClr val="4A7EBB"/>
                  </a:solidFill>
                  <a:prstDash val="solid"/>
                  <a:round/>
                  <a:headEnd len="sm" w="sm" type="none"/>
                  <a:tailEnd len="sm" w="sm" type="none"/>
                </a:ln>
              </p:spPr>
              <p:txBody>
                <a:bodyPr anchorCtr="0" anchor="t" bIns="33975" lIns="33975" spcFirstLastPara="1" rIns="33975" wrap="square" tIns="33975">
                  <a:noAutofit/>
                </a:bodyPr>
                <a:lstStyle/>
                <a:p>
                  <a:pPr indent="0" lvl="0" marL="0" marR="0" rtl="0" algn="l">
                    <a:spcBef>
                      <a:spcPts val="0"/>
                    </a:spcBef>
                    <a:spcAft>
                      <a:spcPts val="0"/>
                    </a:spcAft>
                    <a:buNone/>
                  </a:pPr>
                  <a:r>
                    <a:t/>
                  </a:r>
                  <a:endParaRPr sz="1300">
                    <a:solidFill>
                      <a:srgbClr val="FFFFFF"/>
                    </a:solidFill>
                    <a:latin typeface="Calibri"/>
                    <a:ea typeface="Calibri"/>
                    <a:cs typeface="Calibri"/>
                    <a:sym typeface="Calibri"/>
                  </a:endParaRPr>
                </a:p>
              </p:txBody>
            </p:sp>
            <p:cxnSp>
              <p:nvCxnSpPr>
                <p:cNvPr id="1833" name="Google Shape;1833;p57"/>
                <p:cNvCxnSpPr/>
                <p:nvPr/>
              </p:nvCxnSpPr>
              <p:spPr>
                <a:xfrm>
                  <a:off x="6331660" y="753763"/>
                  <a:ext cx="203400" cy="97199"/>
                </a:xfrm>
                <a:prstGeom prst="straightConnector1">
                  <a:avLst/>
                </a:prstGeom>
                <a:noFill/>
                <a:ln cap="flat" cmpd="sng" w="25400">
                  <a:solidFill>
                    <a:schemeClr val="accent6"/>
                  </a:solidFill>
                  <a:prstDash val="solid"/>
                  <a:round/>
                  <a:headEnd len="sm" w="sm" type="none"/>
                  <a:tailEnd len="sm" w="sm" type="none"/>
                </a:ln>
              </p:spPr>
            </p:cxnSp>
          </p:grpSp>
          <p:cxnSp>
            <p:nvCxnSpPr>
              <p:cNvPr id="1834" name="Google Shape;1834;p57"/>
              <p:cNvCxnSpPr/>
              <p:nvPr/>
            </p:nvCxnSpPr>
            <p:spPr>
              <a:xfrm rot="10800000">
                <a:off x="6621936" y="980769"/>
                <a:ext cx="64800" cy="30900"/>
              </a:xfrm>
              <a:prstGeom prst="straightConnector1">
                <a:avLst/>
              </a:prstGeom>
              <a:noFill/>
              <a:ln cap="flat" cmpd="sng" w="25400">
                <a:solidFill>
                  <a:schemeClr val="accent6"/>
                </a:solidFill>
                <a:prstDash val="solid"/>
                <a:round/>
                <a:headEnd len="sm" w="sm" type="none"/>
                <a:tailEnd len="sm" w="sm" type="none"/>
              </a:ln>
            </p:spPr>
          </p:cxnSp>
          <p:cxnSp>
            <p:nvCxnSpPr>
              <p:cNvPr id="1835" name="Google Shape;1835;p57"/>
              <p:cNvCxnSpPr/>
              <p:nvPr/>
            </p:nvCxnSpPr>
            <p:spPr>
              <a:xfrm rot="10800000">
                <a:off x="6522671" y="875963"/>
                <a:ext cx="123000" cy="58800"/>
              </a:xfrm>
              <a:prstGeom prst="straightConnector1">
                <a:avLst/>
              </a:prstGeom>
              <a:noFill/>
              <a:ln cap="flat" cmpd="sng" w="25400">
                <a:solidFill>
                  <a:schemeClr val="accent6"/>
                </a:solidFill>
                <a:prstDash val="solid"/>
                <a:round/>
                <a:headEnd len="sm" w="sm" type="none"/>
                <a:tailEnd len="sm" w="sm" type="none"/>
              </a:ln>
            </p:spPr>
          </p:cxnSp>
          <p:sp>
            <p:nvSpPr>
              <p:cNvPr id="1836" name="Google Shape;1836;p57"/>
              <p:cNvSpPr/>
              <p:nvPr/>
            </p:nvSpPr>
            <p:spPr>
              <a:xfrm>
                <a:off x="6519436" y="2002195"/>
                <a:ext cx="411299" cy="164400"/>
              </a:xfrm>
              <a:custGeom>
                <a:rect b="b" l="l" r="r" t="t"/>
                <a:pathLst>
                  <a:path extrusionOk="0" h="120000" w="120000">
                    <a:moveTo>
                      <a:pt x="58383" y="120000"/>
                    </a:moveTo>
                    <a:cubicBezTo>
                      <a:pt x="50638" y="109855"/>
                      <a:pt x="42372" y="100244"/>
                      <a:pt x="33611" y="91216"/>
                    </a:cubicBezTo>
                    <a:cubicBezTo>
                      <a:pt x="23061" y="80333"/>
                      <a:pt x="11827" y="70333"/>
                      <a:pt x="0" y="61277"/>
                    </a:cubicBezTo>
                    <a:lnTo>
                      <a:pt x="38666" y="58205"/>
                    </a:lnTo>
                    <a:lnTo>
                      <a:pt x="37605" y="5616"/>
                    </a:lnTo>
                    <a:lnTo>
                      <a:pt x="80061" y="0"/>
                    </a:lnTo>
                    <a:lnTo>
                      <a:pt x="84050" y="56150"/>
                    </a:lnTo>
                    <a:lnTo>
                      <a:pt x="120000" y="55677"/>
                    </a:lnTo>
                    <a:cubicBezTo>
                      <a:pt x="109727" y="66394"/>
                      <a:pt x="99461" y="77116"/>
                      <a:pt x="89188" y="87838"/>
                    </a:cubicBezTo>
                    <a:cubicBezTo>
                      <a:pt x="78922" y="98561"/>
                      <a:pt x="68650" y="109277"/>
                      <a:pt x="58383" y="120000"/>
                    </a:cubicBezTo>
                    <a:close/>
                  </a:path>
                </a:pathLst>
              </a:custGeom>
              <a:gradFill>
                <a:gsLst>
                  <a:gs pos="0">
                    <a:srgbClr val="C96D20"/>
                  </a:gs>
                  <a:gs pos="80000">
                    <a:srgbClr val="FF9034"/>
                  </a:gs>
                  <a:gs pos="100000">
                    <a:srgbClr val="FF9035"/>
                  </a:gs>
                </a:gsLst>
                <a:lin ang="16200038" scaled="0"/>
              </a:gradFill>
              <a:ln cap="flat" cmpd="sng" w="9525">
                <a:solidFill>
                  <a:srgbClr val="4A7EBB"/>
                </a:solidFill>
                <a:prstDash val="solid"/>
                <a:round/>
                <a:headEnd len="sm" w="sm" type="none"/>
                <a:tailEnd len="sm" w="sm" type="none"/>
              </a:ln>
            </p:spPr>
            <p:txBody>
              <a:bodyPr anchorCtr="0" anchor="t" bIns="33975" lIns="33975" spcFirstLastPara="1" rIns="33975" wrap="square" tIns="33975">
                <a:noAutofit/>
              </a:bodyPr>
              <a:lstStyle/>
              <a:p>
                <a:pPr indent="0" lvl="0" marL="0" marR="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37" name="Google Shape;1837;p57"/>
              <p:cNvSpPr/>
              <p:nvPr/>
            </p:nvSpPr>
            <p:spPr>
              <a:xfrm>
                <a:off x="6629355" y="1497064"/>
                <a:ext cx="254400" cy="108900"/>
              </a:xfrm>
              <a:custGeom>
                <a:rect b="b" l="l" r="r" t="t"/>
                <a:pathLst>
                  <a:path extrusionOk="0" h="120000" w="120000">
                    <a:moveTo>
                      <a:pt x="58383" y="0"/>
                    </a:moveTo>
                    <a:cubicBezTo>
                      <a:pt x="50638" y="10144"/>
                      <a:pt x="42372" y="19755"/>
                      <a:pt x="33611" y="28783"/>
                    </a:cubicBezTo>
                    <a:cubicBezTo>
                      <a:pt x="23061" y="39666"/>
                      <a:pt x="11827" y="49666"/>
                      <a:pt x="0" y="58722"/>
                    </a:cubicBezTo>
                    <a:lnTo>
                      <a:pt x="38666" y="61794"/>
                    </a:lnTo>
                    <a:lnTo>
                      <a:pt x="37605" y="114383"/>
                    </a:lnTo>
                    <a:lnTo>
                      <a:pt x="80061" y="120000"/>
                    </a:lnTo>
                    <a:lnTo>
                      <a:pt x="84050" y="63850"/>
                    </a:lnTo>
                    <a:lnTo>
                      <a:pt x="120000" y="64322"/>
                    </a:lnTo>
                    <a:cubicBezTo>
                      <a:pt x="109727" y="53605"/>
                      <a:pt x="99461" y="42883"/>
                      <a:pt x="89188" y="32161"/>
                    </a:cubicBezTo>
                    <a:cubicBezTo>
                      <a:pt x="78922" y="21438"/>
                      <a:pt x="68650" y="10722"/>
                      <a:pt x="58383" y="0"/>
                    </a:cubicBezTo>
                    <a:close/>
                  </a:path>
                </a:pathLst>
              </a:custGeom>
              <a:gradFill>
                <a:gsLst>
                  <a:gs pos="0">
                    <a:srgbClr val="C96D20"/>
                  </a:gs>
                  <a:gs pos="80000">
                    <a:srgbClr val="FF9034"/>
                  </a:gs>
                  <a:gs pos="100000">
                    <a:srgbClr val="FF9035"/>
                  </a:gs>
                </a:gsLst>
                <a:lin ang="16200038" scaled="0"/>
              </a:gradFill>
              <a:ln cap="flat" cmpd="sng" w="9525">
                <a:solidFill>
                  <a:srgbClr val="4A7EBB"/>
                </a:solidFill>
                <a:prstDash val="solid"/>
                <a:round/>
                <a:headEnd len="sm" w="sm" type="none"/>
                <a:tailEnd len="sm" w="sm" type="none"/>
              </a:ln>
            </p:spPr>
            <p:txBody>
              <a:bodyPr anchorCtr="0" anchor="t" bIns="33975" lIns="33975" spcFirstLastPara="1" rIns="33975" wrap="square" tIns="33975">
                <a:noAutofit/>
              </a:bodyPr>
              <a:lstStyle/>
              <a:p>
                <a:pPr indent="0" lvl="0" marL="0" marR="0" rtl="0" algn="l">
                  <a:spcBef>
                    <a:spcPts val="0"/>
                  </a:spcBef>
                  <a:spcAft>
                    <a:spcPts val="0"/>
                  </a:spcAft>
                  <a:buNone/>
                </a:pPr>
                <a:r>
                  <a:t/>
                </a:r>
                <a:endParaRPr sz="1300">
                  <a:solidFill>
                    <a:srgbClr val="FFFFFF"/>
                  </a:solidFill>
                  <a:latin typeface="Calibri"/>
                  <a:ea typeface="Calibri"/>
                  <a:cs typeface="Calibri"/>
                  <a:sym typeface="Calibri"/>
                </a:endParaRPr>
              </a:p>
            </p:txBody>
          </p:sp>
        </p:grpSp>
        <p:sp>
          <p:nvSpPr>
            <p:cNvPr id="1838" name="Google Shape;1838;p57"/>
            <p:cNvSpPr txBox="1"/>
            <p:nvPr/>
          </p:nvSpPr>
          <p:spPr>
            <a:xfrm>
              <a:off x="1875475" y="5396700"/>
              <a:ext cx="5253300" cy="384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US" sz="1800">
                  <a:solidFill>
                    <a:srgbClr val="151515"/>
                  </a:solidFill>
                  <a:latin typeface="Arial"/>
                  <a:ea typeface="Arial"/>
                  <a:cs typeface="Arial"/>
                  <a:sym typeface="Arial"/>
                </a:rPr>
                <a:t>Duke Motion</a:t>
              </a:r>
              <a:endParaRPr/>
            </a:p>
          </p:txBody>
        </p:sp>
      </p:grpSp>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pic>
        <p:nvPicPr>
          <p:cNvPr id="1843" name="Google Shape;1843;p58"/>
          <p:cNvPicPr preferRelativeResize="0"/>
          <p:nvPr/>
        </p:nvPicPr>
        <p:blipFill rotWithShape="1">
          <a:blip r:embed="rId3">
            <a:alphaModFix/>
          </a:blip>
          <a:srcRect b="20520" l="0" r="0" t="1"/>
          <a:stretch/>
        </p:blipFill>
        <p:spPr>
          <a:xfrm>
            <a:off x="838200" y="228600"/>
            <a:ext cx="7620000" cy="6248400"/>
          </a:xfrm>
          <a:prstGeom prst="rect">
            <a:avLst/>
          </a:prstGeom>
          <a:noFill/>
          <a:ln>
            <a:noFill/>
          </a:ln>
        </p:spPr>
      </p:pic>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7" name="Shape 1847"/>
        <p:cNvGrpSpPr/>
        <p:nvPr/>
      </p:nvGrpSpPr>
      <p:grpSpPr>
        <a:xfrm>
          <a:off x="0" y="0"/>
          <a:ext cx="0" cy="0"/>
          <a:chOff x="0" y="0"/>
          <a:chExt cx="0" cy="0"/>
        </a:xfrm>
      </p:grpSpPr>
      <p:pic>
        <p:nvPicPr>
          <p:cNvPr id="1848" name="Google Shape;1848;p59"/>
          <p:cNvPicPr preferRelativeResize="0"/>
          <p:nvPr/>
        </p:nvPicPr>
        <p:blipFill rotWithShape="1">
          <a:blip r:embed="rId3">
            <a:alphaModFix/>
          </a:blip>
          <a:srcRect b="0" l="0" r="0" t="0"/>
          <a:stretch/>
        </p:blipFill>
        <p:spPr>
          <a:xfrm>
            <a:off x="838200" y="685800"/>
            <a:ext cx="7543800" cy="5715000"/>
          </a:xfrm>
          <a:prstGeom prst="rect">
            <a:avLst/>
          </a:prstGeom>
          <a:noFill/>
          <a:ln>
            <a:noFill/>
          </a:ln>
        </p:spPr>
      </p:pic>
      <p:cxnSp>
        <p:nvCxnSpPr>
          <p:cNvPr id="1849" name="Google Shape;1849;p59"/>
          <p:cNvCxnSpPr/>
          <p:nvPr/>
        </p:nvCxnSpPr>
        <p:spPr>
          <a:xfrm rot="10800000">
            <a:off x="2667000" y="1524000"/>
            <a:ext cx="228600" cy="762000"/>
          </a:xfrm>
          <a:prstGeom prst="straightConnector1">
            <a:avLst/>
          </a:prstGeom>
          <a:noFill/>
          <a:ln cap="flat" cmpd="sng" w="9525">
            <a:solidFill>
              <a:srgbClr val="97CB00"/>
            </a:solidFill>
            <a:prstDash val="solid"/>
            <a:round/>
            <a:headEnd len="sm" w="sm" type="none"/>
            <a:tailEnd len="med" w="med" type="stealth"/>
          </a:ln>
        </p:spPr>
      </p:cxnSp>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3" name="Shape 1853"/>
        <p:cNvGrpSpPr/>
        <p:nvPr/>
      </p:nvGrpSpPr>
      <p:grpSpPr>
        <a:xfrm>
          <a:off x="0" y="0"/>
          <a:ext cx="0" cy="0"/>
          <a:chOff x="0" y="0"/>
          <a:chExt cx="0" cy="0"/>
        </a:xfrm>
      </p:grpSpPr>
      <p:pic>
        <p:nvPicPr>
          <p:cNvPr id="1854" name="Google Shape;1854;p60"/>
          <p:cNvPicPr preferRelativeResize="0"/>
          <p:nvPr/>
        </p:nvPicPr>
        <p:blipFill rotWithShape="1">
          <a:blip r:embed="rId3">
            <a:alphaModFix/>
          </a:blip>
          <a:srcRect b="0" l="0" r="0" t="0"/>
          <a:stretch/>
        </p:blipFill>
        <p:spPr>
          <a:xfrm>
            <a:off x="609600" y="457200"/>
            <a:ext cx="7924799" cy="6019800"/>
          </a:xfrm>
          <a:prstGeom prst="rect">
            <a:avLst/>
          </a:prstGeom>
          <a:noFill/>
          <a:ln>
            <a:noFill/>
          </a:ln>
        </p:spPr>
      </p:pic>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8" name="Shape 1858"/>
        <p:cNvGrpSpPr/>
        <p:nvPr/>
      </p:nvGrpSpPr>
      <p:grpSpPr>
        <a:xfrm>
          <a:off x="0" y="0"/>
          <a:ext cx="0" cy="0"/>
          <a:chOff x="0" y="0"/>
          <a:chExt cx="0" cy="0"/>
        </a:xfrm>
      </p:grpSpPr>
      <p:pic>
        <p:nvPicPr>
          <p:cNvPr id="1859" name="Google Shape;1859;p61"/>
          <p:cNvPicPr preferRelativeResize="0"/>
          <p:nvPr/>
        </p:nvPicPr>
        <p:blipFill rotWithShape="1">
          <a:blip r:embed="rId3">
            <a:alphaModFix/>
          </a:blip>
          <a:srcRect b="0" l="0" r="0" t="0"/>
          <a:stretch/>
        </p:blipFill>
        <p:spPr>
          <a:xfrm>
            <a:off x="685800" y="457200"/>
            <a:ext cx="7848600" cy="6019800"/>
          </a:xfrm>
          <a:prstGeom prst="rect">
            <a:avLst/>
          </a:prstGeom>
          <a:noFill/>
          <a:ln>
            <a:noFill/>
          </a:ln>
        </p:spPr>
      </p:pic>
    </p:spTree>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3" name="Shape 1863"/>
        <p:cNvGrpSpPr/>
        <p:nvPr/>
      </p:nvGrpSpPr>
      <p:grpSpPr>
        <a:xfrm>
          <a:off x="0" y="0"/>
          <a:ext cx="0" cy="0"/>
          <a:chOff x="0" y="0"/>
          <a:chExt cx="0" cy="0"/>
        </a:xfrm>
      </p:grpSpPr>
      <p:sp>
        <p:nvSpPr>
          <p:cNvPr id="1864" name="Google Shape;1864;p62"/>
          <p:cNvSpPr txBox="1"/>
          <p:nvPr>
            <p:ph type="ctrTitle"/>
          </p:nvPr>
        </p:nvSpPr>
        <p:spPr>
          <a:xfrm>
            <a:off x="311708" y="1601825"/>
            <a:ext cx="8520600" cy="205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a:t>300 Offense</a:t>
            </a:r>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8"/>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154" name="Google Shape;154;p18"/>
          <p:cNvSpPr txBox="1"/>
          <p:nvPr>
            <p:ph idx="1" type="body"/>
          </p:nvPr>
        </p:nvSpPr>
        <p:spPr>
          <a:xfrm>
            <a:off x="457200" y="1219200"/>
            <a:ext cx="8388350" cy="5410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3200"/>
              <a:buFont typeface="Noto Sans Symbols"/>
              <a:buChar char="▪"/>
            </a:pPr>
            <a:r>
              <a:rPr lang="en-US"/>
              <a:t>Other Terms</a:t>
            </a:r>
            <a:endParaRPr/>
          </a:p>
          <a:p>
            <a:pPr indent="0" lvl="1" marL="457200" rtl="0" algn="l">
              <a:lnSpc>
                <a:spcPct val="90000"/>
              </a:lnSpc>
              <a:spcBef>
                <a:spcPts val="560"/>
              </a:spcBef>
              <a:spcAft>
                <a:spcPts val="0"/>
              </a:spcAft>
              <a:buSzPts val="2800"/>
              <a:buFont typeface="Noto Sans Symbols"/>
              <a:buNone/>
            </a:pPr>
            <a:r>
              <a:rPr lang="en-US"/>
              <a:t> Spin it – refers to rapid movement of the ball around the perimeter (outside) of the offensive set</a:t>
            </a:r>
            <a:endParaRPr/>
          </a:p>
          <a:p>
            <a:pPr indent="0" lvl="1" marL="457200" rtl="0" algn="l">
              <a:lnSpc>
                <a:spcPct val="90000"/>
              </a:lnSpc>
              <a:spcBef>
                <a:spcPts val="560"/>
              </a:spcBef>
              <a:spcAft>
                <a:spcPts val="0"/>
              </a:spcAft>
              <a:buSzPts val="2800"/>
              <a:buFont typeface="Noto Sans Symbols"/>
              <a:buNone/>
            </a:pPr>
            <a:r>
              <a:rPr lang="en-US"/>
              <a:t> Dodge – movement with ball to create space or separation from opponent designed to open up shot  or pass, or force defense to slide creating opportunity to pressure the defense</a:t>
            </a:r>
            <a:endParaRPr/>
          </a:p>
          <a:p>
            <a:pPr indent="0" lvl="1" marL="457200" rtl="0" algn="l">
              <a:lnSpc>
                <a:spcPct val="90000"/>
              </a:lnSpc>
              <a:spcBef>
                <a:spcPts val="560"/>
              </a:spcBef>
              <a:spcAft>
                <a:spcPts val="0"/>
              </a:spcAft>
              <a:buSzPts val="2800"/>
              <a:buFont typeface="Noto Sans Symbols"/>
              <a:buNone/>
            </a:pPr>
            <a:r>
              <a:rPr lang="en-US"/>
              <a:t> V-Cut or Pop – off ball movement to move towards a defender and rapidly away (in shape of V) to create separation and opportunity to receive pass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8" name="Shape 1868"/>
        <p:cNvGrpSpPr/>
        <p:nvPr/>
      </p:nvGrpSpPr>
      <p:grpSpPr>
        <a:xfrm>
          <a:off x="0" y="0"/>
          <a:ext cx="0" cy="0"/>
          <a:chOff x="0" y="0"/>
          <a:chExt cx="0" cy="0"/>
        </a:xfrm>
      </p:grpSpPr>
      <p:sp>
        <p:nvSpPr>
          <p:cNvPr id="1869" name="Google Shape;1869;p63"/>
          <p:cNvSpPr/>
          <p:nvPr/>
        </p:nvSpPr>
        <p:spPr>
          <a:xfrm>
            <a:off x="220840" y="540186"/>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870" name="Google Shape;1870;p63"/>
          <p:cNvCxnSpPr/>
          <p:nvPr/>
        </p:nvCxnSpPr>
        <p:spPr>
          <a:xfrm rot="10800000">
            <a:off x="22830" y="3111635"/>
            <a:ext cx="9018300" cy="0"/>
          </a:xfrm>
          <a:prstGeom prst="straightConnector1">
            <a:avLst/>
          </a:prstGeom>
          <a:noFill/>
          <a:ln cap="flat" cmpd="sng" w="38100">
            <a:solidFill>
              <a:srgbClr val="FFFF00"/>
            </a:solidFill>
            <a:prstDash val="solid"/>
            <a:round/>
            <a:headEnd len="sm" w="sm" type="none"/>
            <a:tailEnd len="sm" w="sm" type="none"/>
          </a:ln>
        </p:spPr>
      </p:cxnSp>
      <p:grpSp>
        <p:nvGrpSpPr>
          <p:cNvPr id="1871" name="Google Shape;1871;p63"/>
          <p:cNvGrpSpPr/>
          <p:nvPr/>
        </p:nvGrpSpPr>
        <p:grpSpPr>
          <a:xfrm>
            <a:off x="396620" y="887151"/>
            <a:ext cx="8087700" cy="3774374"/>
            <a:chOff x="396620" y="887151"/>
            <a:chExt cx="8087700" cy="3774374"/>
          </a:xfrm>
        </p:grpSpPr>
        <p:cxnSp>
          <p:nvCxnSpPr>
            <p:cNvPr id="1872" name="Google Shape;1872;p63"/>
            <p:cNvCxnSpPr/>
            <p:nvPr/>
          </p:nvCxnSpPr>
          <p:spPr>
            <a:xfrm>
              <a:off x="4777741" y="1699908"/>
              <a:ext cx="3508799" cy="0"/>
            </a:xfrm>
            <a:prstGeom prst="straightConnector1">
              <a:avLst/>
            </a:prstGeom>
            <a:noFill/>
            <a:ln cap="flat" cmpd="sng" w="12700">
              <a:solidFill>
                <a:srgbClr val="C0C0C0"/>
              </a:solidFill>
              <a:prstDash val="dash"/>
              <a:round/>
              <a:headEnd len="sm" w="sm" type="none"/>
              <a:tailEnd len="sm" w="sm" type="none"/>
            </a:ln>
          </p:spPr>
        </p:cxnSp>
        <p:cxnSp>
          <p:nvCxnSpPr>
            <p:cNvPr id="1873" name="Google Shape;1873;p63"/>
            <p:cNvCxnSpPr/>
            <p:nvPr/>
          </p:nvCxnSpPr>
          <p:spPr>
            <a:xfrm rot="10800000">
              <a:off x="422909" y="1705380"/>
              <a:ext cx="3657600" cy="0"/>
            </a:xfrm>
            <a:prstGeom prst="straightConnector1">
              <a:avLst/>
            </a:prstGeom>
            <a:noFill/>
            <a:ln cap="flat" cmpd="sng" w="12700">
              <a:solidFill>
                <a:srgbClr val="C0C0C0"/>
              </a:solidFill>
              <a:prstDash val="dash"/>
              <a:round/>
              <a:headEnd len="sm" w="sm" type="none"/>
              <a:tailEnd len="sm" w="sm" type="none"/>
            </a:ln>
          </p:spPr>
        </p:cxnSp>
        <p:cxnSp>
          <p:nvCxnSpPr>
            <p:cNvPr id="1874" name="Google Shape;1874;p63"/>
            <p:cNvCxnSpPr/>
            <p:nvPr/>
          </p:nvCxnSpPr>
          <p:spPr>
            <a:xfrm>
              <a:off x="8321040" y="911968"/>
              <a:ext cx="0" cy="2205000"/>
            </a:xfrm>
            <a:prstGeom prst="straightConnector1">
              <a:avLst/>
            </a:prstGeom>
            <a:noFill/>
            <a:ln cap="flat" cmpd="sng" w="38100">
              <a:solidFill>
                <a:srgbClr val="FFFF00"/>
              </a:solidFill>
              <a:prstDash val="dash"/>
              <a:round/>
              <a:headEnd len="sm" w="sm" type="none"/>
              <a:tailEnd len="sm" w="sm" type="none"/>
            </a:ln>
          </p:spPr>
        </p:cxnSp>
        <p:cxnSp>
          <p:nvCxnSpPr>
            <p:cNvPr id="1875" name="Google Shape;1875;p63"/>
            <p:cNvCxnSpPr/>
            <p:nvPr/>
          </p:nvCxnSpPr>
          <p:spPr>
            <a:xfrm rot="10800000">
              <a:off x="400050" y="890219"/>
              <a:ext cx="0" cy="2205000"/>
            </a:xfrm>
            <a:prstGeom prst="straightConnector1">
              <a:avLst/>
            </a:prstGeom>
            <a:noFill/>
            <a:ln cap="flat" cmpd="sng" w="38100">
              <a:solidFill>
                <a:srgbClr val="FFFF00"/>
              </a:solidFill>
              <a:prstDash val="dash"/>
              <a:round/>
              <a:headEnd len="sm" w="sm" type="none"/>
              <a:tailEnd len="sm" w="sm" type="none"/>
            </a:ln>
          </p:spPr>
        </p:cxnSp>
        <p:grpSp>
          <p:nvGrpSpPr>
            <p:cNvPr id="1876" name="Google Shape;1876;p63"/>
            <p:cNvGrpSpPr/>
            <p:nvPr/>
          </p:nvGrpSpPr>
          <p:grpSpPr>
            <a:xfrm rot="8317890">
              <a:off x="3094922" y="925174"/>
              <a:ext cx="249018" cy="418315"/>
              <a:chOff x="4013200" y="2171700"/>
              <a:chExt cx="434812" cy="511986"/>
            </a:xfrm>
          </p:grpSpPr>
          <p:sp>
            <p:nvSpPr>
              <p:cNvPr id="1877" name="Google Shape;1877;p63"/>
              <p:cNvSpPr/>
              <p:nvPr/>
            </p:nvSpPr>
            <p:spPr>
              <a:xfrm>
                <a:off x="4319016" y="24245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78" name="Google Shape;1878;p63"/>
              <p:cNvSpPr/>
              <p:nvPr/>
            </p:nvSpPr>
            <p:spPr>
              <a:xfrm>
                <a:off x="4319016" y="24245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79" name="Google Shape;1879;p63"/>
              <p:cNvSpPr/>
              <p:nvPr/>
            </p:nvSpPr>
            <p:spPr>
              <a:xfrm>
                <a:off x="4388612" y="22219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80" name="Google Shape;1880;p63"/>
              <p:cNvSpPr/>
              <p:nvPr/>
            </p:nvSpPr>
            <p:spPr>
              <a:xfrm>
                <a:off x="4388612" y="22219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81" name="Google Shape;1881;p63"/>
              <p:cNvSpPr/>
              <p:nvPr/>
            </p:nvSpPr>
            <p:spPr>
              <a:xfrm>
                <a:off x="4013200" y="24404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82" name="Google Shape;1882;p63"/>
              <p:cNvSpPr/>
              <p:nvPr/>
            </p:nvSpPr>
            <p:spPr>
              <a:xfrm>
                <a:off x="4013200" y="24404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83" name="Google Shape;1883;p63"/>
              <p:cNvSpPr/>
              <p:nvPr/>
            </p:nvSpPr>
            <p:spPr>
              <a:xfrm>
                <a:off x="4039616" y="24107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84" name="Google Shape;1884;p63"/>
              <p:cNvSpPr/>
              <p:nvPr/>
            </p:nvSpPr>
            <p:spPr>
              <a:xfrm>
                <a:off x="4353560" y="22197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85" name="Google Shape;1885;p63"/>
              <p:cNvSpPr/>
              <p:nvPr/>
            </p:nvSpPr>
            <p:spPr>
              <a:xfrm>
                <a:off x="4353560" y="22197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86" name="Google Shape;1886;p63"/>
              <p:cNvSpPr/>
              <p:nvPr/>
            </p:nvSpPr>
            <p:spPr>
              <a:xfrm>
                <a:off x="4226305" y="24620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87" name="Google Shape;1887;p63"/>
              <p:cNvSpPr/>
              <p:nvPr/>
            </p:nvSpPr>
            <p:spPr>
              <a:xfrm>
                <a:off x="4226305" y="24620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88" name="Google Shape;1888;p63"/>
              <p:cNvSpPr/>
              <p:nvPr/>
            </p:nvSpPr>
            <p:spPr>
              <a:xfrm>
                <a:off x="4144264" y="23823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89" name="Google Shape;1889;p63"/>
              <p:cNvSpPr/>
              <p:nvPr/>
            </p:nvSpPr>
            <p:spPr>
              <a:xfrm>
                <a:off x="4144264" y="23823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90" name="Google Shape;1890;p63"/>
              <p:cNvSpPr/>
              <p:nvPr/>
            </p:nvSpPr>
            <p:spPr>
              <a:xfrm>
                <a:off x="4274312" y="22369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91" name="Google Shape;1891;p63"/>
              <p:cNvSpPr/>
              <p:nvPr/>
            </p:nvSpPr>
            <p:spPr>
              <a:xfrm>
                <a:off x="4274312" y="22369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92" name="Google Shape;1892;p63"/>
              <p:cNvSpPr/>
              <p:nvPr/>
            </p:nvSpPr>
            <p:spPr>
              <a:xfrm>
                <a:off x="4373626" y="21717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93" name="Google Shape;1893;p63"/>
              <p:cNvSpPr/>
              <p:nvPr/>
            </p:nvSpPr>
            <p:spPr>
              <a:xfrm>
                <a:off x="4373626" y="21717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94" name="Google Shape;1894;p63"/>
              <p:cNvSpPr/>
              <p:nvPr/>
            </p:nvSpPr>
            <p:spPr>
              <a:xfrm>
                <a:off x="4339589" y="25100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95" name="Google Shape;1895;p63"/>
              <p:cNvSpPr/>
              <p:nvPr/>
            </p:nvSpPr>
            <p:spPr>
              <a:xfrm>
                <a:off x="4339589" y="25100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96" name="Google Shape;1896;p63"/>
              <p:cNvSpPr/>
              <p:nvPr/>
            </p:nvSpPr>
            <p:spPr>
              <a:xfrm>
                <a:off x="4336287" y="24927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897" name="Google Shape;1897;p63"/>
              <p:cNvSpPr/>
              <p:nvPr/>
            </p:nvSpPr>
            <p:spPr>
              <a:xfrm>
                <a:off x="4336287" y="24927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1898" name="Google Shape;1898;p63"/>
              <p:cNvCxnSpPr/>
              <p:nvPr/>
            </p:nvCxnSpPr>
            <p:spPr>
              <a:xfrm flipH="1">
                <a:off x="4268592" y="25887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899" name="Google Shape;1899;p63"/>
              <p:cNvCxnSpPr/>
              <p:nvPr/>
            </p:nvCxnSpPr>
            <p:spPr>
              <a:xfrm rot="10800000">
                <a:off x="4245360" y="26243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900" name="Google Shape;1900;p63"/>
              <p:cNvCxnSpPr/>
              <p:nvPr/>
            </p:nvCxnSpPr>
            <p:spPr>
              <a:xfrm rot="10800000">
                <a:off x="4256969" y="26032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901" name="Google Shape;1901;p63"/>
              <p:cNvCxnSpPr/>
              <p:nvPr/>
            </p:nvCxnSpPr>
            <p:spPr>
              <a:xfrm rot="10800000">
                <a:off x="4250223" y="26406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902" name="Google Shape;1902;p63"/>
              <p:cNvCxnSpPr/>
              <p:nvPr/>
            </p:nvCxnSpPr>
            <p:spPr>
              <a:xfrm rot="10800000">
                <a:off x="4285233" y="25662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903" name="Google Shape;1903;p63"/>
              <p:cNvCxnSpPr/>
              <p:nvPr/>
            </p:nvCxnSpPr>
            <p:spPr>
              <a:xfrm flipH="1">
                <a:off x="4271432" y="25393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904" name="Google Shape;1904;p63"/>
              <p:cNvCxnSpPr/>
              <p:nvPr/>
            </p:nvCxnSpPr>
            <p:spPr>
              <a:xfrm flipH="1">
                <a:off x="4260812" y="25763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905" name="Google Shape;1905;p63"/>
              <p:cNvCxnSpPr/>
              <p:nvPr/>
            </p:nvCxnSpPr>
            <p:spPr>
              <a:xfrm flipH="1">
                <a:off x="4299282" y="2539746"/>
                <a:ext cx="14400" cy="97500"/>
              </a:xfrm>
              <a:prstGeom prst="straightConnector1">
                <a:avLst/>
              </a:prstGeom>
              <a:noFill/>
              <a:ln cap="flat" cmpd="sng" w="12700">
                <a:solidFill>
                  <a:srgbClr val="804000"/>
                </a:solidFill>
                <a:prstDash val="solid"/>
                <a:round/>
                <a:headEnd len="sm" w="sm" type="none"/>
                <a:tailEnd len="sm" w="sm" type="none"/>
              </a:ln>
            </p:spPr>
          </p:cxnSp>
          <p:sp>
            <p:nvSpPr>
              <p:cNvPr id="1906" name="Google Shape;1906;p63"/>
              <p:cNvSpPr/>
              <p:nvPr/>
            </p:nvSpPr>
            <p:spPr>
              <a:xfrm>
                <a:off x="4233037" y="23089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07" name="Google Shape;1907;p63"/>
              <p:cNvSpPr/>
              <p:nvPr/>
            </p:nvSpPr>
            <p:spPr>
              <a:xfrm>
                <a:off x="4214367" y="21889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08" name="Google Shape;1908;p63"/>
              <p:cNvSpPr/>
              <p:nvPr/>
            </p:nvSpPr>
            <p:spPr>
              <a:xfrm>
                <a:off x="4353560" y="21995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09" name="Google Shape;1909;p63"/>
              <p:cNvSpPr/>
              <p:nvPr/>
            </p:nvSpPr>
            <p:spPr>
              <a:xfrm>
                <a:off x="4330953" y="24183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10" name="Google Shape;1910;p63"/>
              <p:cNvSpPr/>
              <p:nvPr/>
            </p:nvSpPr>
            <p:spPr>
              <a:xfrm>
                <a:off x="4330953" y="24183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11" name="Google Shape;1911;p63"/>
              <p:cNvSpPr/>
              <p:nvPr/>
            </p:nvSpPr>
            <p:spPr>
              <a:xfrm>
                <a:off x="4329557" y="24519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12" name="Google Shape;1912;p63"/>
              <p:cNvSpPr/>
              <p:nvPr/>
            </p:nvSpPr>
            <p:spPr>
              <a:xfrm>
                <a:off x="4329557" y="24519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13" name="Google Shape;1913;p63"/>
              <p:cNvSpPr/>
              <p:nvPr/>
            </p:nvSpPr>
            <p:spPr>
              <a:xfrm>
                <a:off x="4212844" y="24433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14" name="Google Shape;1914;p63"/>
              <p:cNvSpPr/>
              <p:nvPr/>
            </p:nvSpPr>
            <p:spPr>
              <a:xfrm>
                <a:off x="4178807" y="22038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15" name="Google Shape;1915;p63"/>
              <p:cNvSpPr/>
              <p:nvPr/>
            </p:nvSpPr>
            <p:spPr>
              <a:xfrm>
                <a:off x="4200905" y="23007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16" name="Google Shape;1916;p63"/>
              <p:cNvSpPr/>
              <p:nvPr/>
            </p:nvSpPr>
            <p:spPr>
              <a:xfrm>
                <a:off x="4200905" y="23007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1917" name="Google Shape;1917;p63"/>
            <p:cNvGrpSpPr/>
            <p:nvPr/>
          </p:nvGrpSpPr>
          <p:grpSpPr>
            <a:xfrm rot="8275954">
              <a:off x="4312769" y="2021378"/>
              <a:ext cx="246997" cy="420000"/>
              <a:chOff x="4711700" y="2933700"/>
              <a:chExt cx="434812" cy="511986"/>
            </a:xfrm>
          </p:grpSpPr>
          <p:sp>
            <p:nvSpPr>
              <p:cNvPr id="1918" name="Google Shape;1918;p63"/>
              <p:cNvSpPr/>
              <p:nvPr/>
            </p:nvSpPr>
            <p:spPr>
              <a:xfrm>
                <a:off x="5017516" y="31865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19" name="Google Shape;1919;p63"/>
              <p:cNvSpPr/>
              <p:nvPr/>
            </p:nvSpPr>
            <p:spPr>
              <a:xfrm>
                <a:off x="5017516" y="31865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20" name="Google Shape;1920;p63"/>
              <p:cNvSpPr/>
              <p:nvPr/>
            </p:nvSpPr>
            <p:spPr>
              <a:xfrm>
                <a:off x="5087112" y="29839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21" name="Google Shape;1921;p63"/>
              <p:cNvSpPr/>
              <p:nvPr/>
            </p:nvSpPr>
            <p:spPr>
              <a:xfrm>
                <a:off x="5087112" y="29839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22" name="Google Shape;1922;p63"/>
              <p:cNvSpPr/>
              <p:nvPr/>
            </p:nvSpPr>
            <p:spPr>
              <a:xfrm>
                <a:off x="4711700" y="32024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23" name="Google Shape;1923;p63"/>
              <p:cNvSpPr/>
              <p:nvPr/>
            </p:nvSpPr>
            <p:spPr>
              <a:xfrm>
                <a:off x="4711700" y="32024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24" name="Google Shape;1924;p63"/>
              <p:cNvSpPr/>
              <p:nvPr/>
            </p:nvSpPr>
            <p:spPr>
              <a:xfrm>
                <a:off x="4738116" y="31727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25" name="Google Shape;1925;p63"/>
              <p:cNvSpPr/>
              <p:nvPr/>
            </p:nvSpPr>
            <p:spPr>
              <a:xfrm>
                <a:off x="5052060" y="29817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26" name="Google Shape;1926;p63"/>
              <p:cNvSpPr/>
              <p:nvPr/>
            </p:nvSpPr>
            <p:spPr>
              <a:xfrm>
                <a:off x="5052060" y="29817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27" name="Google Shape;1927;p63"/>
              <p:cNvSpPr/>
              <p:nvPr/>
            </p:nvSpPr>
            <p:spPr>
              <a:xfrm>
                <a:off x="4924805" y="32240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28" name="Google Shape;1928;p63"/>
              <p:cNvSpPr/>
              <p:nvPr/>
            </p:nvSpPr>
            <p:spPr>
              <a:xfrm>
                <a:off x="4924805" y="32240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29" name="Google Shape;1929;p63"/>
              <p:cNvSpPr/>
              <p:nvPr/>
            </p:nvSpPr>
            <p:spPr>
              <a:xfrm>
                <a:off x="4842764" y="31443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30" name="Google Shape;1930;p63"/>
              <p:cNvSpPr/>
              <p:nvPr/>
            </p:nvSpPr>
            <p:spPr>
              <a:xfrm>
                <a:off x="4842764" y="31443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31" name="Google Shape;1931;p63"/>
              <p:cNvSpPr/>
              <p:nvPr/>
            </p:nvSpPr>
            <p:spPr>
              <a:xfrm>
                <a:off x="4972812" y="29989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32" name="Google Shape;1932;p63"/>
              <p:cNvSpPr/>
              <p:nvPr/>
            </p:nvSpPr>
            <p:spPr>
              <a:xfrm>
                <a:off x="4972812" y="29989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33" name="Google Shape;1933;p63"/>
              <p:cNvSpPr/>
              <p:nvPr/>
            </p:nvSpPr>
            <p:spPr>
              <a:xfrm>
                <a:off x="5072126" y="29337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34" name="Google Shape;1934;p63"/>
              <p:cNvSpPr/>
              <p:nvPr/>
            </p:nvSpPr>
            <p:spPr>
              <a:xfrm>
                <a:off x="5072126" y="29337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35" name="Google Shape;1935;p63"/>
              <p:cNvSpPr/>
              <p:nvPr/>
            </p:nvSpPr>
            <p:spPr>
              <a:xfrm>
                <a:off x="5038089" y="32720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36" name="Google Shape;1936;p63"/>
              <p:cNvSpPr/>
              <p:nvPr/>
            </p:nvSpPr>
            <p:spPr>
              <a:xfrm>
                <a:off x="5038089" y="32720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37" name="Google Shape;1937;p63"/>
              <p:cNvSpPr/>
              <p:nvPr/>
            </p:nvSpPr>
            <p:spPr>
              <a:xfrm>
                <a:off x="5034787" y="32547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38" name="Google Shape;1938;p63"/>
              <p:cNvSpPr/>
              <p:nvPr/>
            </p:nvSpPr>
            <p:spPr>
              <a:xfrm>
                <a:off x="5034787" y="32547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1939" name="Google Shape;1939;p63"/>
              <p:cNvCxnSpPr/>
              <p:nvPr/>
            </p:nvCxnSpPr>
            <p:spPr>
              <a:xfrm flipH="1">
                <a:off x="4967092" y="33507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940" name="Google Shape;1940;p63"/>
              <p:cNvCxnSpPr/>
              <p:nvPr/>
            </p:nvCxnSpPr>
            <p:spPr>
              <a:xfrm rot="10800000">
                <a:off x="4943860" y="33863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941" name="Google Shape;1941;p63"/>
              <p:cNvCxnSpPr/>
              <p:nvPr/>
            </p:nvCxnSpPr>
            <p:spPr>
              <a:xfrm rot="10800000">
                <a:off x="4955469" y="33652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942" name="Google Shape;1942;p63"/>
              <p:cNvCxnSpPr/>
              <p:nvPr/>
            </p:nvCxnSpPr>
            <p:spPr>
              <a:xfrm rot="10800000">
                <a:off x="4948723" y="34026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943" name="Google Shape;1943;p63"/>
              <p:cNvCxnSpPr/>
              <p:nvPr/>
            </p:nvCxnSpPr>
            <p:spPr>
              <a:xfrm rot="10800000">
                <a:off x="4983733" y="33282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944" name="Google Shape;1944;p63"/>
              <p:cNvCxnSpPr/>
              <p:nvPr/>
            </p:nvCxnSpPr>
            <p:spPr>
              <a:xfrm flipH="1">
                <a:off x="4969932" y="33013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945" name="Google Shape;1945;p63"/>
              <p:cNvCxnSpPr/>
              <p:nvPr/>
            </p:nvCxnSpPr>
            <p:spPr>
              <a:xfrm flipH="1">
                <a:off x="4959312" y="33383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946" name="Google Shape;1946;p63"/>
              <p:cNvCxnSpPr/>
              <p:nvPr/>
            </p:nvCxnSpPr>
            <p:spPr>
              <a:xfrm flipH="1">
                <a:off x="4997782" y="3301746"/>
                <a:ext cx="14400" cy="97500"/>
              </a:xfrm>
              <a:prstGeom prst="straightConnector1">
                <a:avLst/>
              </a:prstGeom>
              <a:noFill/>
              <a:ln cap="flat" cmpd="sng" w="12700">
                <a:solidFill>
                  <a:srgbClr val="804000"/>
                </a:solidFill>
                <a:prstDash val="solid"/>
                <a:round/>
                <a:headEnd len="sm" w="sm" type="none"/>
                <a:tailEnd len="sm" w="sm" type="none"/>
              </a:ln>
            </p:spPr>
          </p:cxnSp>
          <p:sp>
            <p:nvSpPr>
              <p:cNvPr id="1947" name="Google Shape;1947;p63"/>
              <p:cNvSpPr/>
              <p:nvPr/>
            </p:nvSpPr>
            <p:spPr>
              <a:xfrm>
                <a:off x="4931537" y="30709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48" name="Google Shape;1948;p63"/>
              <p:cNvSpPr/>
              <p:nvPr/>
            </p:nvSpPr>
            <p:spPr>
              <a:xfrm>
                <a:off x="4912867" y="29509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49" name="Google Shape;1949;p63"/>
              <p:cNvSpPr/>
              <p:nvPr/>
            </p:nvSpPr>
            <p:spPr>
              <a:xfrm>
                <a:off x="5052060" y="29615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50" name="Google Shape;1950;p63"/>
              <p:cNvSpPr/>
              <p:nvPr/>
            </p:nvSpPr>
            <p:spPr>
              <a:xfrm>
                <a:off x="5029453" y="31803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51" name="Google Shape;1951;p63"/>
              <p:cNvSpPr/>
              <p:nvPr/>
            </p:nvSpPr>
            <p:spPr>
              <a:xfrm>
                <a:off x="5029453" y="31803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52" name="Google Shape;1952;p63"/>
              <p:cNvSpPr/>
              <p:nvPr/>
            </p:nvSpPr>
            <p:spPr>
              <a:xfrm>
                <a:off x="5028057" y="32139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53" name="Google Shape;1953;p63"/>
              <p:cNvSpPr/>
              <p:nvPr/>
            </p:nvSpPr>
            <p:spPr>
              <a:xfrm>
                <a:off x="5028057" y="32139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54" name="Google Shape;1954;p63"/>
              <p:cNvSpPr/>
              <p:nvPr/>
            </p:nvSpPr>
            <p:spPr>
              <a:xfrm>
                <a:off x="4911344" y="32053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55" name="Google Shape;1955;p63"/>
              <p:cNvSpPr/>
              <p:nvPr/>
            </p:nvSpPr>
            <p:spPr>
              <a:xfrm>
                <a:off x="4877307" y="29658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56" name="Google Shape;1956;p63"/>
              <p:cNvSpPr/>
              <p:nvPr/>
            </p:nvSpPr>
            <p:spPr>
              <a:xfrm>
                <a:off x="4899405" y="30627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57" name="Google Shape;1957;p63"/>
              <p:cNvSpPr/>
              <p:nvPr/>
            </p:nvSpPr>
            <p:spPr>
              <a:xfrm>
                <a:off x="4899405" y="30627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1958" name="Google Shape;1958;p63"/>
            <p:cNvGrpSpPr/>
            <p:nvPr/>
          </p:nvGrpSpPr>
          <p:grpSpPr>
            <a:xfrm rot="9110986">
              <a:off x="5664905" y="934866"/>
              <a:ext cx="295935" cy="373567"/>
              <a:chOff x="5969000" y="2578100"/>
              <a:chExt cx="434812" cy="511986"/>
            </a:xfrm>
          </p:grpSpPr>
          <p:sp>
            <p:nvSpPr>
              <p:cNvPr id="1959" name="Google Shape;1959;p63"/>
              <p:cNvSpPr/>
              <p:nvPr/>
            </p:nvSpPr>
            <p:spPr>
              <a:xfrm>
                <a:off x="6274816" y="2830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60" name="Google Shape;1960;p63"/>
              <p:cNvSpPr/>
              <p:nvPr/>
            </p:nvSpPr>
            <p:spPr>
              <a:xfrm>
                <a:off x="6274816" y="2830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61" name="Google Shape;1961;p63"/>
              <p:cNvSpPr/>
              <p:nvPr/>
            </p:nvSpPr>
            <p:spPr>
              <a:xfrm>
                <a:off x="6344412" y="2628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62" name="Google Shape;1962;p63"/>
              <p:cNvSpPr/>
              <p:nvPr/>
            </p:nvSpPr>
            <p:spPr>
              <a:xfrm>
                <a:off x="6344412" y="2628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63" name="Google Shape;1963;p63"/>
              <p:cNvSpPr/>
              <p:nvPr/>
            </p:nvSpPr>
            <p:spPr>
              <a:xfrm>
                <a:off x="5969000" y="2846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64" name="Google Shape;1964;p63"/>
              <p:cNvSpPr/>
              <p:nvPr/>
            </p:nvSpPr>
            <p:spPr>
              <a:xfrm>
                <a:off x="5969000" y="2846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65" name="Google Shape;1965;p63"/>
              <p:cNvSpPr/>
              <p:nvPr/>
            </p:nvSpPr>
            <p:spPr>
              <a:xfrm>
                <a:off x="5995416" y="2817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66" name="Google Shape;1966;p63"/>
              <p:cNvSpPr/>
              <p:nvPr/>
            </p:nvSpPr>
            <p:spPr>
              <a:xfrm>
                <a:off x="6309360" y="2626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67" name="Google Shape;1967;p63"/>
              <p:cNvSpPr/>
              <p:nvPr/>
            </p:nvSpPr>
            <p:spPr>
              <a:xfrm>
                <a:off x="6309360" y="2626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68" name="Google Shape;1968;p63"/>
              <p:cNvSpPr/>
              <p:nvPr/>
            </p:nvSpPr>
            <p:spPr>
              <a:xfrm>
                <a:off x="6182105" y="2868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69" name="Google Shape;1969;p63"/>
              <p:cNvSpPr/>
              <p:nvPr/>
            </p:nvSpPr>
            <p:spPr>
              <a:xfrm>
                <a:off x="6182105" y="2868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70" name="Google Shape;1970;p63"/>
              <p:cNvSpPr/>
              <p:nvPr/>
            </p:nvSpPr>
            <p:spPr>
              <a:xfrm>
                <a:off x="6100064" y="2788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71" name="Google Shape;1971;p63"/>
              <p:cNvSpPr/>
              <p:nvPr/>
            </p:nvSpPr>
            <p:spPr>
              <a:xfrm>
                <a:off x="6100064" y="2788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72" name="Google Shape;1972;p63"/>
              <p:cNvSpPr/>
              <p:nvPr/>
            </p:nvSpPr>
            <p:spPr>
              <a:xfrm>
                <a:off x="6230112" y="2643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73" name="Google Shape;1973;p63"/>
              <p:cNvSpPr/>
              <p:nvPr/>
            </p:nvSpPr>
            <p:spPr>
              <a:xfrm>
                <a:off x="6230112" y="2643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74" name="Google Shape;1974;p63"/>
              <p:cNvSpPr/>
              <p:nvPr/>
            </p:nvSpPr>
            <p:spPr>
              <a:xfrm>
                <a:off x="6329426" y="2578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75" name="Google Shape;1975;p63"/>
              <p:cNvSpPr/>
              <p:nvPr/>
            </p:nvSpPr>
            <p:spPr>
              <a:xfrm>
                <a:off x="6329426" y="2578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76" name="Google Shape;1976;p63"/>
              <p:cNvSpPr/>
              <p:nvPr/>
            </p:nvSpPr>
            <p:spPr>
              <a:xfrm>
                <a:off x="6295389" y="29164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77" name="Google Shape;1977;p63"/>
              <p:cNvSpPr/>
              <p:nvPr/>
            </p:nvSpPr>
            <p:spPr>
              <a:xfrm>
                <a:off x="6295389" y="29164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78" name="Google Shape;1978;p63"/>
              <p:cNvSpPr/>
              <p:nvPr/>
            </p:nvSpPr>
            <p:spPr>
              <a:xfrm>
                <a:off x="6292087" y="28991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79" name="Google Shape;1979;p63"/>
              <p:cNvSpPr/>
              <p:nvPr/>
            </p:nvSpPr>
            <p:spPr>
              <a:xfrm>
                <a:off x="6292087" y="28991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1980" name="Google Shape;1980;p63"/>
              <p:cNvCxnSpPr/>
              <p:nvPr/>
            </p:nvCxnSpPr>
            <p:spPr>
              <a:xfrm flipH="1">
                <a:off x="6224392" y="2995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1981" name="Google Shape;1981;p63"/>
              <p:cNvCxnSpPr/>
              <p:nvPr/>
            </p:nvCxnSpPr>
            <p:spPr>
              <a:xfrm rot="10800000">
                <a:off x="6201160" y="3030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1982" name="Google Shape;1982;p63"/>
              <p:cNvCxnSpPr/>
              <p:nvPr/>
            </p:nvCxnSpPr>
            <p:spPr>
              <a:xfrm rot="10800000">
                <a:off x="6212769" y="30096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1983" name="Google Shape;1983;p63"/>
              <p:cNvCxnSpPr/>
              <p:nvPr/>
            </p:nvCxnSpPr>
            <p:spPr>
              <a:xfrm rot="10800000">
                <a:off x="6206023" y="3047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1984" name="Google Shape;1984;p63"/>
              <p:cNvCxnSpPr/>
              <p:nvPr/>
            </p:nvCxnSpPr>
            <p:spPr>
              <a:xfrm rot="10800000">
                <a:off x="6241033" y="2972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1985" name="Google Shape;1985;p63"/>
              <p:cNvCxnSpPr/>
              <p:nvPr/>
            </p:nvCxnSpPr>
            <p:spPr>
              <a:xfrm flipH="1">
                <a:off x="6227232" y="29457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1986" name="Google Shape;1986;p63"/>
              <p:cNvCxnSpPr/>
              <p:nvPr/>
            </p:nvCxnSpPr>
            <p:spPr>
              <a:xfrm flipH="1">
                <a:off x="6216612" y="29827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1987" name="Google Shape;1987;p63"/>
              <p:cNvCxnSpPr/>
              <p:nvPr/>
            </p:nvCxnSpPr>
            <p:spPr>
              <a:xfrm flipH="1">
                <a:off x="6255082" y="2946146"/>
                <a:ext cx="14400" cy="97500"/>
              </a:xfrm>
              <a:prstGeom prst="straightConnector1">
                <a:avLst/>
              </a:prstGeom>
              <a:noFill/>
              <a:ln cap="flat" cmpd="sng" w="12700">
                <a:solidFill>
                  <a:srgbClr val="804000"/>
                </a:solidFill>
                <a:prstDash val="solid"/>
                <a:round/>
                <a:headEnd len="sm" w="sm" type="none"/>
                <a:tailEnd len="sm" w="sm" type="none"/>
              </a:ln>
            </p:spPr>
          </p:cxnSp>
          <p:sp>
            <p:nvSpPr>
              <p:cNvPr id="1988" name="Google Shape;1988;p63"/>
              <p:cNvSpPr/>
              <p:nvPr/>
            </p:nvSpPr>
            <p:spPr>
              <a:xfrm>
                <a:off x="6188837" y="2715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89" name="Google Shape;1989;p63"/>
              <p:cNvSpPr/>
              <p:nvPr/>
            </p:nvSpPr>
            <p:spPr>
              <a:xfrm>
                <a:off x="6170167" y="2595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90" name="Google Shape;1990;p63"/>
              <p:cNvSpPr/>
              <p:nvPr/>
            </p:nvSpPr>
            <p:spPr>
              <a:xfrm>
                <a:off x="6309360" y="2605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91" name="Google Shape;1991;p63"/>
              <p:cNvSpPr/>
              <p:nvPr/>
            </p:nvSpPr>
            <p:spPr>
              <a:xfrm>
                <a:off x="6286753" y="2824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92" name="Google Shape;1992;p63"/>
              <p:cNvSpPr/>
              <p:nvPr/>
            </p:nvSpPr>
            <p:spPr>
              <a:xfrm>
                <a:off x="6286753" y="2824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93" name="Google Shape;1993;p63"/>
              <p:cNvSpPr/>
              <p:nvPr/>
            </p:nvSpPr>
            <p:spPr>
              <a:xfrm>
                <a:off x="6285357" y="2858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94" name="Google Shape;1994;p63"/>
              <p:cNvSpPr/>
              <p:nvPr/>
            </p:nvSpPr>
            <p:spPr>
              <a:xfrm>
                <a:off x="6285357" y="2858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95" name="Google Shape;1995;p63"/>
              <p:cNvSpPr/>
              <p:nvPr/>
            </p:nvSpPr>
            <p:spPr>
              <a:xfrm>
                <a:off x="6168644" y="28497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96" name="Google Shape;1996;p63"/>
              <p:cNvSpPr/>
              <p:nvPr/>
            </p:nvSpPr>
            <p:spPr>
              <a:xfrm>
                <a:off x="6134607" y="26102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97" name="Google Shape;1997;p63"/>
              <p:cNvSpPr/>
              <p:nvPr/>
            </p:nvSpPr>
            <p:spPr>
              <a:xfrm>
                <a:off x="6156705" y="2707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1998" name="Google Shape;1998;p63"/>
              <p:cNvSpPr/>
              <p:nvPr/>
            </p:nvSpPr>
            <p:spPr>
              <a:xfrm>
                <a:off x="6156705" y="2707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1999" name="Google Shape;1999;p63"/>
            <p:cNvGrpSpPr/>
            <p:nvPr/>
          </p:nvGrpSpPr>
          <p:grpSpPr>
            <a:xfrm rot="-1067466">
              <a:off x="1329493" y="2791512"/>
              <a:ext cx="341391" cy="315233"/>
              <a:chOff x="2946400" y="4584700"/>
              <a:chExt cx="434812" cy="511987"/>
            </a:xfrm>
          </p:grpSpPr>
          <p:sp>
            <p:nvSpPr>
              <p:cNvPr id="2000" name="Google Shape;2000;p63"/>
              <p:cNvSpPr/>
              <p:nvPr/>
            </p:nvSpPr>
            <p:spPr>
              <a:xfrm>
                <a:off x="3252216" y="4837557"/>
                <a:ext cx="25799"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01" name="Google Shape;2001;p63"/>
              <p:cNvSpPr/>
              <p:nvPr/>
            </p:nvSpPr>
            <p:spPr>
              <a:xfrm>
                <a:off x="3252216" y="4837557"/>
                <a:ext cx="25799"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02" name="Google Shape;2002;p63"/>
              <p:cNvSpPr/>
              <p:nvPr/>
            </p:nvSpPr>
            <p:spPr>
              <a:xfrm>
                <a:off x="3321812" y="46349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03" name="Google Shape;2003;p63"/>
              <p:cNvSpPr/>
              <p:nvPr/>
            </p:nvSpPr>
            <p:spPr>
              <a:xfrm>
                <a:off x="3321812" y="46349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04" name="Google Shape;2004;p63"/>
              <p:cNvSpPr/>
              <p:nvPr/>
            </p:nvSpPr>
            <p:spPr>
              <a:xfrm>
                <a:off x="2946400" y="48534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05" name="Google Shape;2005;p63"/>
              <p:cNvSpPr/>
              <p:nvPr/>
            </p:nvSpPr>
            <p:spPr>
              <a:xfrm>
                <a:off x="2946400" y="48534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06" name="Google Shape;2006;p63"/>
              <p:cNvSpPr/>
              <p:nvPr/>
            </p:nvSpPr>
            <p:spPr>
              <a:xfrm>
                <a:off x="2972816" y="48237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07" name="Google Shape;2007;p63"/>
              <p:cNvSpPr/>
              <p:nvPr/>
            </p:nvSpPr>
            <p:spPr>
              <a:xfrm>
                <a:off x="3286760" y="46327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08" name="Google Shape;2008;p63"/>
              <p:cNvSpPr/>
              <p:nvPr/>
            </p:nvSpPr>
            <p:spPr>
              <a:xfrm>
                <a:off x="3286760" y="46327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09" name="Google Shape;2009;p63"/>
              <p:cNvSpPr/>
              <p:nvPr/>
            </p:nvSpPr>
            <p:spPr>
              <a:xfrm>
                <a:off x="3159506" y="48750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10" name="Google Shape;2010;p63"/>
              <p:cNvSpPr/>
              <p:nvPr/>
            </p:nvSpPr>
            <p:spPr>
              <a:xfrm>
                <a:off x="3159506" y="48750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11" name="Google Shape;2011;p63"/>
              <p:cNvSpPr/>
              <p:nvPr/>
            </p:nvSpPr>
            <p:spPr>
              <a:xfrm>
                <a:off x="3077464" y="47953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12" name="Google Shape;2012;p63"/>
              <p:cNvSpPr/>
              <p:nvPr/>
            </p:nvSpPr>
            <p:spPr>
              <a:xfrm>
                <a:off x="3077464" y="47953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13" name="Google Shape;2013;p63"/>
              <p:cNvSpPr/>
              <p:nvPr/>
            </p:nvSpPr>
            <p:spPr>
              <a:xfrm>
                <a:off x="3207511" y="46499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14" name="Google Shape;2014;p63"/>
              <p:cNvSpPr/>
              <p:nvPr/>
            </p:nvSpPr>
            <p:spPr>
              <a:xfrm>
                <a:off x="3207511" y="46499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15" name="Google Shape;2015;p63"/>
              <p:cNvSpPr/>
              <p:nvPr/>
            </p:nvSpPr>
            <p:spPr>
              <a:xfrm>
                <a:off x="3306826" y="45847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16" name="Google Shape;2016;p63"/>
              <p:cNvSpPr/>
              <p:nvPr/>
            </p:nvSpPr>
            <p:spPr>
              <a:xfrm>
                <a:off x="3306826" y="45847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17" name="Google Shape;2017;p63"/>
              <p:cNvSpPr/>
              <p:nvPr/>
            </p:nvSpPr>
            <p:spPr>
              <a:xfrm>
                <a:off x="3272790" y="49230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18" name="Google Shape;2018;p63"/>
              <p:cNvSpPr/>
              <p:nvPr/>
            </p:nvSpPr>
            <p:spPr>
              <a:xfrm>
                <a:off x="3272790" y="49230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19" name="Google Shape;2019;p63"/>
              <p:cNvSpPr/>
              <p:nvPr/>
            </p:nvSpPr>
            <p:spPr>
              <a:xfrm>
                <a:off x="3269488" y="49057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20" name="Google Shape;2020;p63"/>
              <p:cNvSpPr/>
              <p:nvPr/>
            </p:nvSpPr>
            <p:spPr>
              <a:xfrm>
                <a:off x="3269488" y="49057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2021" name="Google Shape;2021;p63"/>
              <p:cNvCxnSpPr/>
              <p:nvPr/>
            </p:nvCxnSpPr>
            <p:spPr>
              <a:xfrm flipH="1">
                <a:off x="3201791" y="50017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022" name="Google Shape;2022;p63"/>
              <p:cNvCxnSpPr/>
              <p:nvPr/>
            </p:nvCxnSpPr>
            <p:spPr>
              <a:xfrm rot="10800000">
                <a:off x="3178560" y="50373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023" name="Google Shape;2023;p63"/>
              <p:cNvCxnSpPr/>
              <p:nvPr/>
            </p:nvCxnSpPr>
            <p:spPr>
              <a:xfrm rot="10800000">
                <a:off x="3190168" y="50162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024" name="Google Shape;2024;p63"/>
              <p:cNvCxnSpPr/>
              <p:nvPr/>
            </p:nvCxnSpPr>
            <p:spPr>
              <a:xfrm rot="10800000">
                <a:off x="3183423" y="50536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025" name="Google Shape;2025;p63"/>
              <p:cNvCxnSpPr/>
              <p:nvPr/>
            </p:nvCxnSpPr>
            <p:spPr>
              <a:xfrm rot="10800000">
                <a:off x="3218433" y="49792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026" name="Google Shape;2026;p63"/>
              <p:cNvCxnSpPr/>
              <p:nvPr/>
            </p:nvCxnSpPr>
            <p:spPr>
              <a:xfrm flipH="1">
                <a:off x="3204633" y="49523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027" name="Google Shape;2027;p63"/>
              <p:cNvCxnSpPr/>
              <p:nvPr/>
            </p:nvCxnSpPr>
            <p:spPr>
              <a:xfrm flipH="1">
                <a:off x="3194011" y="49893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028" name="Google Shape;2028;p63"/>
              <p:cNvCxnSpPr/>
              <p:nvPr/>
            </p:nvCxnSpPr>
            <p:spPr>
              <a:xfrm flipH="1">
                <a:off x="3232482" y="4952746"/>
                <a:ext cx="14400" cy="97500"/>
              </a:xfrm>
              <a:prstGeom prst="straightConnector1">
                <a:avLst/>
              </a:prstGeom>
              <a:noFill/>
              <a:ln cap="flat" cmpd="sng" w="12700">
                <a:solidFill>
                  <a:srgbClr val="804000"/>
                </a:solidFill>
                <a:prstDash val="solid"/>
                <a:round/>
                <a:headEnd len="sm" w="sm" type="none"/>
                <a:tailEnd len="sm" w="sm" type="none"/>
              </a:ln>
            </p:spPr>
          </p:cxnSp>
          <p:sp>
            <p:nvSpPr>
              <p:cNvPr id="2029" name="Google Shape;2029;p63"/>
              <p:cNvSpPr/>
              <p:nvPr/>
            </p:nvSpPr>
            <p:spPr>
              <a:xfrm>
                <a:off x="3166236" y="47219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30" name="Google Shape;2030;p63"/>
              <p:cNvSpPr/>
              <p:nvPr/>
            </p:nvSpPr>
            <p:spPr>
              <a:xfrm>
                <a:off x="3147567" y="46019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31" name="Google Shape;2031;p63"/>
              <p:cNvSpPr/>
              <p:nvPr/>
            </p:nvSpPr>
            <p:spPr>
              <a:xfrm>
                <a:off x="3286760" y="46125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32" name="Google Shape;2032;p63"/>
              <p:cNvSpPr/>
              <p:nvPr/>
            </p:nvSpPr>
            <p:spPr>
              <a:xfrm>
                <a:off x="3264153" y="48313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33" name="Google Shape;2033;p63"/>
              <p:cNvSpPr/>
              <p:nvPr/>
            </p:nvSpPr>
            <p:spPr>
              <a:xfrm>
                <a:off x="3264153" y="48313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34" name="Google Shape;2034;p63"/>
              <p:cNvSpPr/>
              <p:nvPr/>
            </p:nvSpPr>
            <p:spPr>
              <a:xfrm>
                <a:off x="3262757" y="48649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35" name="Google Shape;2035;p63"/>
              <p:cNvSpPr/>
              <p:nvPr/>
            </p:nvSpPr>
            <p:spPr>
              <a:xfrm>
                <a:off x="3262757" y="48649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36" name="Google Shape;2036;p63"/>
              <p:cNvSpPr/>
              <p:nvPr/>
            </p:nvSpPr>
            <p:spPr>
              <a:xfrm>
                <a:off x="3146043" y="48563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37" name="Google Shape;2037;p63"/>
              <p:cNvSpPr/>
              <p:nvPr/>
            </p:nvSpPr>
            <p:spPr>
              <a:xfrm>
                <a:off x="3112008" y="46168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38" name="Google Shape;2038;p63"/>
              <p:cNvSpPr/>
              <p:nvPr/>
            </p:nvSpPr>
            <p:spPr>
              <a:xfrm>
                <a:off x="3134106" y="47137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39" name="Google Shape;2039;p63"/>
              <p:cNvSpPr/>
              <p:nvPr/>
            </p:nvSpPr>
            <p:spPr>
              <a:xfrm>
                <a:off x="3134106" y="47137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2040" name="Google Shape;2040;p63"/>
            <p:cNvGrpSpPr/>
            <p:nvPr/>
          </p:nvGrpSpPr>
          <p:grpSpPr>
            <a:xfrm rot="9718487">
              <a:off x="7101726" y="2802116"/>
              <a:ext cx="340334" cy="316847"/>
              <a:chOff x="5689600" y="4025900"/>
              <a:chExt cx="434812" cy="511987"/>
            </a:xfrm>
          </p:grpSpPr>
          <p:sp>
            <p:nvSpPr>
              <p:cNvPr id="2041" name="Google Shape;2041;p63"/>
              <p:cNvSpPr/>
              <p:nvPr/>
            </p:nvSpPr>
            <p:spPr>
              <a:xfrm>
                <a:off x="5995416" y="4278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42" name="Google Shape;2042;p63"/>
              <p:cNvSpPr/>
              <p:nvPr/>
            </p:nvSpPr>
            <p:spPr>
              <a:xfrm>
                <a:off x="5995416" y="4278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43" name="Google Shape;2043;p63"/>
              <p:cNvSpPr/>
              <p:nvPr/>
            </p:nvSpPr>
            <p:spPr>
              <a:xfrm>
                <a:off x="6065012" y="40761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44" name="Google Shape;2044;p63"/>
              <p:cNvSpPr/>
              <p:nvPr/>
            </p:nvSpPr>
            <p:spPr>
              <a:xfrm>
                <a:off x="6065012" y="40761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45" name="Google Shape;2045;p63"/>
              <p:cNvSpPr/>
              <p:nvPr/>
            </p:nvSpPr>
            <p:spPr>
              <a:xfrm>
                <a:off x="5689600" y="42946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46" name="Google Shape;2046;p63"/>
              <p:cNvSpPr/>
              <p:nvPr/>
            </p:nvSpPr>
            <p:spPr>
              <a:xfrm>
                <a:off x="5689600" y="42946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47" name="Google Shape;2047;p63"/>
              <p:cNvSpPr/>
              <p:nvPr/>
            </p:nvSpPr>
            <p:spPr>
              <a:xfrm>
                <a:off x="5716016" y="42649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48" name="Google Shape;2048;p63"/>
              <p:cNvSpPr/>
              <p:nvPr/>
            </p:nvSpPr>
            <p:spPr>
              <a:xfrm>
                <a:off x="6029960" y="4073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49" name="Google Shape;2049;p63"/>
              <p:cNvSpPr/>
              <p:nvPr/>
            </p:nvSpPr>
            <p:spPr>
              <a:xfrm>
                <a:off x="6029960" y="4073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50" name="Google Shape;2050;p63"/>
              <p:cNvSpPr/>
              <p:nvPr/>
            </p:nvSpPr>
            <p:spPr>
              <a:xfrm>
                <a:off x="5902705" y="4316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51" name="Google Shape;2051;p63"/>
              <p:cNvSpPr/>
              <p:nvPr/>
            </p:nvSpPr>
            <p:spPr>
              <a:xfrm>
                <a:off x="5902705" y="4316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52" name="Google Shape;2052;p63"/>
              <p:cNvSpPr/>
              <p:nvPr/>
            </p:nvSpPr>
            <p:spPr>
              <a:xfrm>
                <a:off x="5820664" y="42365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53" name="Google Shape;2053;p63"/>
              <p:cNvSpPr/>
              <p:nvPr/>
            </p:nvSpPr>
            <p:spPr>
              <a:xfrm>
                <a:off x="5820664" y="42365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54" name="Google Shape;2054;p63"/>
              <p:cNvSpPr/>
              <p:nvPr/>
            </p:nvSpPr>
            <p:spPr>
              <a:xfrm>
                <a:off x="5950712" y="40911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55" name="Google Shape;2055;p63"/>
              <p:cNvSpPr/>
              <p:nvPr/>
            </p:nvSpPr>
            <p:spPr>
              <a:xfrm>
                <a:off x="5950712" y="40911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56" name="Google Shape;2056;p63"/>
              <p:cNvSpPr/>
              <p:nvPr/>
            </p:nvSpPr>
            <p:spPr>
              <a:xfrm>
                <a:off x="6050026" y="40259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57" name="Google Shape;2057;p63"/>
              <p:cNvSpPr/>
              <p:nvPr/>
            </p:nvSpPr>
            <p:spPr>
              <a:xfrm>
                <a:off x="6050026" y="40259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58" name="Google Shape;2058;p63"/>
              <p:cNvSpPr/>
              <p:nvPr/>
            </p:nvSpPr>
            <p:spPr>
              <a:xfrm>
                <a:off x="6015989" y="43642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59" name="Google Shape;2059;p63"/>
              <p:cNvSpPr/>
              <p:nvPr/>
            </p:nvSpPr>
            <p:spPr>
              <a:xfrm>
                <a:off x="6015989" y="43642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60" name="Google Shape;2060;p63"/>
              <p:cNvSpPr/>
              <p:nvPr/>
            </p:nvSpPr>
            <p:spPr>
              <a:xfrm>
                <a:off x="6012687" y="43469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61" name="Google Shape;2061;p63"/>
              <p:cNvSpPr/>
              <p:nvPr/>
            </p:nvSpPr>
            <p:spPr>
              <a:xfrm>
                <a:off x="6012687" y="43469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2062" name="Google Shape;2062;p63"/>
              <p:cNvCxnSpPr/>
              <p:nvPr/>
            </p:nvCxnSpPr>
            <p:spPr>
              <a:xfrm flipH="1">
                <a:off x="5944992" y="44429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063" name="Google Shape;2063;p63"/>
              <p:cNvCxnSpPr/>
              <p:nvPr/>
            </p:nvCxnSpPr>
            <p:spPr>
              <a:xfrm rot="10800000">
                <a:off x="5921760" y="44785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064" name="Google Shape;2064;p63"/>
              <p:cNvCxnSpPr/>
              <p:nvPr/>
            </p:nvCxnSpPr>
            <p:spPr>
              <a:xfrm rot="10800000">
                <a:off x="5933369" y="44574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065" name="Google Shape;2065;p63"/>
              <p:cNvCxnSpPr/>
              <p:nvPr/>
            </p:nvCxnSpPr>
            <p:spPr>
              <a:xfrm rot="10800000">
                <a:off x="5926623" y="44948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066" name="Google Shape;2066;p63"/>
              <p:cNvCxnSpPr/>
              <p:nvPr/>
            </p:nvCxnSpPr>
            <p:spPr>
              <a:xfrm rot="10800000">
                <a:off x="5961633" y="44204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067" name="Google Shape;2067;p63"/>
              <p:cNvCxnSpPr/>
              <p:nvPr/>
            </p:nvCxnSpPr>
            <p:spPr>
              <a:xfrm flipH="1">
                <a:off x="5947832" y="43935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068" name="Google Shape;2068;p63"/>
              <p:cNvCxnSpPr/>
              <p:nvPr/>
            </p:nvCxnSpPr>
            <p:spPr>
              <a:xfrm flipH="1">
                <a:off x="5937212" y="44305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069" name="Google Shape;2069;p63"/>
              <p:cNvCxnSpPr/>
              <p:nvPr/>
            </p:nvCxnSpPr>
            <p:spPr>
              <a:xfrm flipH="1">
                <a:off x="5975682" y="4393946"/>
                <a:ext cx="14400" cy="97500"/>
              </a:xfrm>
              <a:prstGeom prst="straightConnector1">
                <a:avLst/>
              </a:prstGeom>
              <a:noFill/>
              <a:ln cap="flat" cmpd="sng" w="12700">
                <a:solidFill>
                  <a:srgbClr val="804000"/>
                </a:solidFill>
                <a:prstDash val="solid"/>
                <a:round/>
                <a:headEnd len="sm" w="sm" type="none"/>
                <a:tailEnd len="sm" w="sm" type="none"/>
              </a:ln>
            </p:spPr>
          </p:cxnSp>
          <p:sp>
            <p:nvSpPr>
              <p:cNvPr id="2070" name="Google Shape;2070;p63"/>
              <p:cNvSpPr/>
              <p:nvPr/>
            </p:nvSpPr>
            <p:spPr>
              <a:xfrm>
                <a:off x="5909437" y="41631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71" name="Google Shape;2071;p63"/>
              <p:cNvSpPr/>
              <p:nvPr/>
            </p:nvSpPr>
            <p:spPr>
              <a:xfrm>
                <a:off x="5890767" y="40431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72" name="Google Shape;2072;p63"/>
              <p:cNvSpPr/>
              <p:nvPr/>
            </p:nvSpPr>
            <p:spPr>
              <a:xfrm>
                <a:off x="6029960" y="40537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73" name="Google Shape;2073;p63"/>
              <p:cNvSpPr/>
              <p:nvPr/>
            </p:nvSpPr>
            <p:spPr>
              <a:xfrm>
                <a:off x="6007353" y="42725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74" name="Google Shape;2074;p63"/>
              <p:cNvSpPr/>
              <p:nvPr/>
            </p:nvSpPr>
            <p:spPr>
              <a:xfrm>
                <a:off x="6007353" y="42725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75" name="Google Shape;2075;p63"/>
              <p:cNvSpPr/>
              <p:nvPr/>
            </p:nvSpPr>
            <p:spPr>
              <a:xfrm>
                <a:off x="6005957" y="43061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76" name="Google Shape;2076;p63"/>
              <p:cNvSpPr/>
              <p:nvPr/>
            </p:nvSpPr>
            <p:spPr>
              <a:xfrm>
                <a:off x="6005957" y="43061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77" name="Google Shape;2077;p63"/>
              <p:cNvSpPr/>
              <p:nvPr/>
            </p:nvSpPr>
            <p:spPr>
              <a:xfrm>
                <a:off x="5889244" y="42975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78" name="Google Shape;2078;p63"/>
              <p:cNvSpPr/>
              <p:nvPr/>
            </p:nvSpPr>
            <p:spPr>
              <a:xfrm>
                <a:off x="5855207" y="40580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79" name="Google Shape;2079;p63"/>
              <p:cNvSpPr/>
              <p:nvPr/>
            </p:nvSpPr>
            <p:spPr>
              <a:xfrm>
                <a:off x="5877305" y="41549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80" name="Google Shape;2080;p63"/>
              <p:cNvSpPr/>
              <p:nvPr/>
            </p:nvSpPr>
            <p:spPr>
              <a:xfrm>
                <a:off x="5877305" y="41549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2081" name="Google Shape;2081;p63"/>
            <p:cNvSpPr/>
            <p:nvPr/>
          </p:nvSpPr>
          <p:spPr>
            <a:xfrm>
              <a:off x="3931920" y="1360656"/>
              <a:ext cx="1017300" cy="498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2082" name="Google Shape;2082;p63"/>
            <p:cNvGrpSpPr/>
            <p:nvPr/>
          </p:nvGrpSpPr>
          <p:grpSpPr>
            <a:xfrm>
              <a:off x="4069080" y="1382604"/>
              <a:ext cx="726840" cy="317099"/>
              <a:chOff x="4521200" y="1219200"/>
              <a:chExt cx="807600" cy="735900"/>
            </a:xfrm>
          </p:grpSpPr>
          <p:sp>
            <p:nvSpPr>
              <p:cNvPr id="2083" name="Google Shape;2083;p63"/>
              <p:cNvSpPr/>
              <p:nvPr/>
            </p:nvSpPr>
            <p:spPr>
              <a:xfrm>
                <a:off x="4584700" y="12192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84" name="Google Shape;2084;p63"/>
              <p:cNvSpPr txBox="1"/>
              <p:nvPr/>
            </p:nvSpPr>
            <p:spPr>
              <a:xfrm>
                <a:off x="4521200" y="12192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2085" name="Google Shape;2085;p63"/>
            <p:cNvSpPr txBox="1"/>
            <p:nvPr/>
          </p:nvSpPr>
          <p:spPr>
            <a:xfrm>
              <a:off x="396620" y="3322325"/>
              <a:ext cx="8087700" cy="1339200"/>
            </a:xfrm>
            <a:prstGeom prst="rect">
              <a:avLst/>
            </a:prstGeom>
            <a:noFill/>
            <a:ln>
              <a:noFill/>
            </a:ln>
          </p:spPr>
          <p:txBody>
            <a:bodyPr anchorCtr="0" anchor="t" bIns="33975" lIns="67975" spcFirstLastPara="1" rIns="67975" wrap="square" tIns="33975">
              <a:noAutofit/>
            </a:bodyPr>
            <a:lstStyle/>
            <a:p>
              <a:pPr indent="0" lvl="0" marL="0" marR="0" rtl="0" algn="l">
                <a:spcBef>
                  <a:spcPts val="0"/>
                </a:spcBef>
                <a:spcAft>
                  <a:spcPts val="0"/>
                </a:spcAft>
                <a:buNone/>
              </a:pPr>
              <a:r>
                <a:rPr lang="en-US" sz="1000">
                  <a:solidFill>
                    <a:srgbClr val="000000"/>
                  </a:solidFill>
                  <a:latin typeface="Times New Roman"/>
                  <a:ea typeface="Times New Roman"/>
                  <a:cs typeface="Times New Roman"/>
                  <a:sym typeface="Times New Roman"/>
                </a:rPr>
                <a:t>300 Offense – 2-1-3 Set  (counting from X)</a:t>
              </a:r>
              <a:endParaRPr/>
            </a:p>
            <a:p>
              <a:pPr indent="0" lvl="0" marL="0" marR="0" rtl="0" algn="l">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000000"/>
                  </a:solidFill>
                  <a:latin typeface="Times New Roman"/>
                  <a:ea typeface="Times New Roman"/>
                  <a:cs typeface="Times New Roman"/>
                  <a:sym typeface="Times New Roman"/>
                </a:rPr>
                <a:t>     Attack forms a triangle with a crease attack</a:t>
              </a:r>
              <a:endParaRPr/>
            </a:p>
            <a:p>
              <a:pPr indent="0" lvl="0" marL="0" marR="0" rtl="0" algn="l">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000000"/>
                  </a:solidFill>
                  <a:latin typeface="Times New Roman"/>
                  <a:ea typeface="Times New Roman"/>
                  <a:cs typeface="Times New Roman"/>
                  <a:sym typeface="Times New Roman"/>
                </a:rPr>
                <a:t>     Midfield forms an umbrella shape with middies interchangeable</a:t>
              </a:r>
              <a:endParaRPr/>
            </a:p>
            <a:p>
              <a:pPr indent="0" lvl="0" marL="0" marR="0" rtl="0" algn="l">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000000"/>
                  </a:solidFill>
                  <a:latin typeface="Times New Roman"/>
                  <a:ea typeface="Times New Roman"/>
                  <a:cs typeface="Times New Roman"/>
                  <a:sym typeface="Times New Roman"/>
                </a:rPr>
                <a:t>With ball at the attack – the crease attack stays high and reads the slide hoping for a backdoor cut behind slide to dodging attack.  Middies keep a constant movement concept going to not allow for a “2” on the crease attack.  They must read their man and decide when a possible backdoor cut or front side swing cut is possible – DO NOT CLOG THE CREASE OR GET TO LOW!</a:t>
              </a:r>
              <a:endParaRPr/>
            </a:p>
            <a:p>
              <a:pPr indent="0" lvl="0" marL="0" marR="0" rtl="0" algn="l">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000000"/>
                  </a:solidFill>
                  <a:latin typeface="Times New Roman"/>
                  <a:ea typeface="Times New Roman"/>
                  <a:cs typeface="Times New Roman"/>
                  <a:sym typeface="Times New Roman"/>
                </a:rPr>
                <a:t>With ball in the midfield – there are weave options, flip options, sweep options, pick options, alley dodge from off set alignment.  The attack can keep a constant flow option or can remain in the triangle shape for outlet and circle C crease pattern</a:t>
              </a:r>
              <a:endParaRPr/>
            </a:p>
          </p:txBody>
        </p:sp>
        <p:sp>
          <p:nvSpPr>
            <p:cNvPr id="2086" name="Google Shape;2086;p63"/>
            <p:cNvSpPr/>
            <p:nvPr/>
          </p:nvSpPr>
          <p:spPr>
            <a:xfrm>
              <a:off x="3898840" y="272543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87" name="Google Shape;2087;p63"/>
            <p:cNvSpPr/>
            <p:nvPr/>
          </p:nvSpPr>
          <p:spPr>
            <a:xfrm>
              <a:off x="5231785" y="1716323"/>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88" name="Google Shape;2088;p63"/>
            <p:cNvSpPr/>
            <p:nvPr/>
          </p:nvSpPr>
          <p:spPr>
            <a:xfrm>
              <a:off x="5119074" y="2361452"/>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89" name="Google Shape;2089;p63"/>
            <p:cNvSpPr/>
            <p:nvPr/>
          </p:nvSpPr>
          <p:spPr>
            <a:xfrm>
              <a:off x="2281932" y="289390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90" name="Google Shape;2090;p63"/>
            <p:cNvSpPr/>
            <p:nvPr/>
          </p:nvSpPr>
          <p:spPr>
            <a:xfrm>
              <a:off x="4142047" y="233540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91" name="Google Shape;2091;p63"/>
            <p:cNvSpPr/>
            <p:nvPr/>
          </p:nvSpPr>
          <p:spPr>
            <a:xfrm>
              <a:off x="3549015" y="175053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92" name="Google Shape;2092;p63"/>
            <p:cNvSpPr txBox="1"/>
            <p:nvPr/>
          </p:nvSpPr>
          <p:spPr>
            <a:xfrm>
              <a:off x="1592099" y="3173894"/>
              <a:ext cx="5280599" cy="1725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500">
                  <a:solidFill>
                    <a:srgbClr val="000000"/>
                  </a:solidFill>
                  <a:latin typeface="Times New Roman"/>
                  <a:ea typeface="Times New Roman"/>
                  <a:cs typeface="Times New Roman"/>
                  <a:sym typeface="Times New Roman"/>
                </a:rPr>
                <a:t>300 Offense</a:t>
              </a:r>
              <a:endParaRPr/>
            </a:p>
          </p:txBody>
        </p:sp>
        <p:sp>
          <p:nvSpPr>
            <p:cNvPr id="2093" name="Google Shape;2093;p63"/>
            <p:cNvSpPr/>
            <p:nvPr/>
          </p:nvSpPr>
          <p:spPr>
            <a:xfrm>
              <a:off x="1748769" y="2968006"/>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2094" name="Google Shape;2094;p63"/>
            <p:cNvGrpSpPr/>
            <p:nvPr/>
          </p:nvGrpSpPr>
          <p:grpSpPr>
            <a:xfrm rot="-9863697">
              <a:off x="4620452" y="2921421"/>
              <a:ext cx="350914" cy="300340"/>
              <a:chOff x="1943100" y="2349500"/>
              <a:chExt cx="434811" cy="511986"/>
            </a:xfrm>
          </p:grpSpPr>
          <p:sp>
            <p:nvSpPr>
              <p:cNvPr id="2095" name="Google Shape;2095;p63"/>
              <p:cNvSpPr/>
              <p:nvPr/>
            </p:nvSpPr>
            <p:spPr>
              <a:xfrm>
                <a:off x="2248916" y="26023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96" name="Google Shape;2096;p63"/>
              <p:cNvSpPr/>
              <p:nvPr/>
            </p:nvSpPr>
            <p:spPr>
              <a:xfrm>
                <a:off x="2248916" y="26023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97" name="Google Shape;2097;p63"/>
              <p:cNvSpPr/>
              <p:nvPr/>
            </p:nvSpPr>
            <p:spPr>
              <a:xfrm>
                <a:off x="2318511" y="23997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98" name="Google Shape;2098;p63"/>
              <p:cNvSpPr/>
              <p:nvPr/>
            </p:nvSpPr>
            <p:spPr>
              <a:xfrm>
                <a:off x="2318511" y="23997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099" name="Google Shape;2099;p63"/>
              <p:cNvSpPr/>
              <p:nvPr/>
            </p:nvSpPr>
            <p:spPr>
              <a:xfrm>
                <a:off x="1943100" y="26182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00" name="Google Shape;2100;p63"/>
              <p:cNvSpPr/>
              <p:nvPr/>
            </p:nvSpPr>
            <p:spPr>
              <a:xfrm>
                <a:off x="1943100" y="26182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01" name="Google Shape;2101;p63"/>
              <p:cNvSpPr/>
              <p:nvPr/>
            </p:nvSpPr>
            <p:spPr>
              <a:xfrm>
                <a:off x="1969516" y="25885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02" name="Google Shape;2102;p63"/>
              <p:cNvSpPr/>
              <p:nvPr/>
            </p:nvSpPr>
            <p:spPr>
              <a:xfrm>
                <a:off x="2283459" y="23975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03" name="Google Shape;2103;p63"/>
              <p:cNvSpPr/>
              <p:nvPr/>
            </p:nvSpPr>
            <p:spPr>
              <a:xfrm>
                <a:off x="2283459" y="23975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04" name="Google Shape;2104;p63"/>
              <p:cNvSpPr/>
              <p:nvPr/>
            </p:nvSpPr>
            <p:spPr>
              <a:xfrm>
                <a:off x="2156206" y="26398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05" name="Google Shape;2105;p63"/>
              <p:cNvSpPr/>
              <p:nvPr/>
            </p:nvSpPr>
            <p:spPr>
              <a:xfrm>
                <a:off x="2156206" y="26398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06" name="Google Shape;2106;p63"/>
              <p:cNvSpPr/>
              <p:nvPr/>
            </p:nvSpPr>
            <p:spPr>
              <a:xfrm>
                <a:off x="2074164" y="25601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07" name="Google Shape;2107;p63"/>
              <p:cNvSpPr/>
              <p:nvPr/>
            </p:nvSpPr>
            <p:spPr>
              <a:xfrm>
                <a:off x="2074164" y="25601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08" name="Google Shape;2108;p63"/>
              <p:cNvSpPr/>
              <p:nvPr/>
            </p:nvSpPr>
            <p:spPr>
              <a:xfrm>
                <a:off x="2204211" y="24147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09" name="Google Shape;2109;p63"/>
              <p:cNvSpPr/>
              <p:nvPr/>
            </p:nvSpPr>
            <p:spPr>
              <a:xfrm>
                <a:off x="2204211" y="24147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10" name="Google Shape;2110;p63"/>
              <p:cNvSpPr/>
              <p:nvPr/>
            </p:nvSpPr>
            <p:spPr>
              <a:xfrm>
                <a:off x="2303525" y="23495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11" name="Google Shape;2111;p63"/>
              <p:cNvSpPr/>
              <p:nvPr/>
            </p:nvSpPr>
            <p:spPr>
              <a:xfrm>
                <a:off x="2303525" y="23495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12" name="Google Shape;2112;p63"/>
              <p:cNvSpPr/>
              <p:nvPr/>
            </p:nvSpPr>
            <p:spPr>
              <a:xfrm>
                <a:off x="2269490" y="26878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13" name="Google Shape;2113;p63"/>
              <p:cNvSpPr/>
              <p:nvPr/>
            </p:nvSpPr>
            <p:spPr>
              <a:xfrm>
                <a:off x="2269490" y="26878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14" name="Google Shape;2114;p63"/>
              <p:cNvSpPr/>
              <p:nvPr/>
            </p:nvSpPr>
            <p:spPr>
              <a:xfrm>
                <a:off x="2266188" y="26705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15" name="Google Shape;2115;p63"/>
              <p:cNvSpPr/>
              <p:nvPr/>
            </p:nvSpPr>
            <p:spPr>
              <a:xfrm>
                <a:off x="2266188" y="26705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2116" name="Google Shape;2116;p63"/>
              <p:cNvCxnSpPr/>
              <p:nvPr/>
            </p:nvCxnSpPr>
            <p:spPr>
              <a:xfrm flipH="1">
                <a:off x="2198491" y="27665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117" name="Google Shape;2117;p63"/>
              <p:cNvCxnSpPr/>
              <p:nvPr/>
            </p:nvCxnSpPr>
            <p:spPr>
              <a:xfrm rot="10800000">
                <a:off x="2175260" y="28021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118" name="Google Shape;2118;p63"/>
              <p:cNvCxnSpPr/>
              <p:nvPr/>
            </p:nvCxnSpPr>
            <p:spPr>
              <a:xfrm rot="10800000">
                <a:off x="2186868" y="27810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119" name="Google Shape;2119;p63"/>
              <p:cNvCxnSpPr/>
              <p:nvPr/>
            </p:nvCxnSpPr>
            <p:spPr>
              <a:xfrm rot="10800000">
                <a:off x="2180123" y="28184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120" name="Google Shape;2120;p63"/>
              <p:cNvCxnSpPr/>
              <p:nvPr/>
            </p:nvCxnSpPr>
            <p:spPr>
              <a:xfrm rot="10800000">
                <a:off x="2215133" y="27440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121" name="Google Shape;2121;p63"/>
              <p:cNvCxnSpPr/>
              <p:nvPr/>
            </p:nvCxnSpPr>
            <p:spPr>
              <a:xfrm flipH="1">
                <a:off x="2201333" y="27171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122" name="Google Shape;2122;p63"/>
              <p:cNvCxnSpPr/>
              <p:nvPr/>
            </p:nvCxnSpPr>
            <p:spPr>
              <a:xfrm flipH="1">
                <a:off x="2190711" y="27541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123" name="Google Shape;2123;p63"/>
              <p:cNvCxnSpPr/>
              <p:nvPr/>
            </p:nvCxnSpPr>
            <p:spPr>
              <a:xfrm flipH="1">
                <a:off x="2229182" y="2717546"/>
                <a:ext cx="14400" cy="97500"/>
              </a:xfrm>
              <a:prstGeom prst="straightConnector1">
                <a:avLst/>
              </a:prstGeom>
              <a:noFill/>
              <a:ln cap="flat" cmpd="sng" w="12700">
                <a:solidFill>
                  <a:srgbClr val="804000"/>
                </a:solidFill>
                <a:prstDash val="solid"/>
                <a:round/>
                <a:headEnd len="sm" w="sm" type="none"/>
                <a:tailEnd len="sm" w="sm" type="none"/>
              </a:ln>
            </p:spPr>
          </p:cxnSp>
          <p:sp>
            <p:nvSpPr>
              <p:cNvPr id="2124" name="Google Shape;2124;p63"/>
              <p:cNvSpPr/>
              <p:nvPr/>
            </p:nvSpPr>
            <p:spPr>
              <a:xfrm>
                <a:off x="2162936" y="24867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25" name="Google Shape;2125;p63"/>
              <p:cNvSpPr/>
              <p:nvPr/>
            </p:nvSpPr>
            <p:spPr>
              <a:xfrm>
                <a:off x="2144267" y="23667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26" name="Google Shape;2126;p63"/>
              <p:cNvSpPr/>
              <p:nvPr/>
            </p:nvSpPr>
            <p:spPr>
              <a:xfrm>
                <a:off x="2283459" y="23773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27" name="Google Shape;2127;p63"/>
              <p:cNvSpPr/>
              <p:nvPr/>
            </p:nvSpPr>
            <p:spPr>
              <a:xfrm>
                <a:off x="2260853" y="25961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28" name="Google Shape;2128;p63"/>
              <p:cNvSpPr/>
              <p:nvPr/>
            </p:nvSpPr>
            <p:spPr>
              <a:xfrm>
                <a:off x="2260853" y="25961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29" name="Google Shape;2129;p63"/>
              <p:cNvSpPr/>
              <p:nvPr/>
            </p:nvSpPr>
            <p:spPr>
              <a:xfrm>
                <a:off x="2259457" y="2629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30" name="Google Shape;2130;p63"/>
              <p:cNvSpPr/>
              <p:nvPr/>
            </p:nvSpPr>
            <p:spPr>
              <a:xfrm>
                <a:off x="2259457" y="2629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31" name="Google Shape;2131;p63"/>
              <p:cNvSpPr/>
              <p:nvPr/>
            </p:nvSpPr>
            <p:spPr>
              <a:xfrm>
                <a:off x="2142743" y="26211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32" name="Google Shape;2132;p63"/>
              <p:cNvSpPr/>
              <p:nvPr/>
            </p:nvSpPr>
            <p:spPr>
              <a:xfrm>
                <a:off x="2108708" y="23816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33" name="Google Shape;2133;p63"/>
              <p:cNvSpPr/>
              <p:nvPr/>
            </p:nvSpPr>
            <p:spPr>
              <a:xfrm>
                <a:off x="2130806" y="24785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134" name="Google Shape;2134;p63"/>
              <p:cNvSpPr/>
              <p:nvPr/>
            </p:nvSpPr>
            <p:spPr>
              <a:xfrm>
                <a:off x="2130806" y="24785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spTree>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8" name="Shape 2138"/>
        <p:cNvGrpSpPr/>
        <p:nvPr/>
      </p:nvGrpSpPr>
      <p:grpSpPr>
        <a:xfrm>
          <a:off x="0" y="0"/>
          <a:ext cx="0" cy="0"/>
          <a:chOff x="0" y="0"/>
          <a:chExt cx="0" cy="0"/>
        </a:xfrm>
      </p:grpSpPr>
      <p:sp>
        <p:nvSpPr>
          <p:cNvPr id="2139" name="Google Shape;2139;p64"/>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140" name="Google Shape;2140;p64"/>
          <p:cNvGrpSpPr/>
          <p:nvPr/>
        </p:nvGrpSpPr>
        <p:grpSpPr>
          <a:xfrm>
            <a:off x="22825" y="890228"/>
            <a:ext cx="9018300" cy="4880282"/>
            <a:chOff x="22825" y="890228"/>
            <a:chExt cx="9018300" cy="4880282"/>
          </a:xfrm>
        </p:grpSpPr>
        <p:sp>
          <p:nvSpPr>
            <p:cNvPr id="2141" name="Google Shape;2141;p64"/>
            <p:cNvSpPr txBox="1"/>
            <p:nvPr/>
          </p:nvSpPr>
          <p:spPr>
            <a:xfrm>
              <a:off x="528158" y="5545210"/>
              <a:ext cx="8087700" cy="225300"/>
            </a:xfrm>
            <a:prstGeom prst="rect">
              <a:avLst/>
            </a:prstGeom>
            <a:noFill/>
            <a:ln>
              <a:noFill/>
            </a:ln>
          </p:spPr>
          <p:txBody>
            <a:bodyPr anchorCtr="0" anchor="t" bIns="33975" lIns="67975" spcFirstLastPara="1" rIns="67975" wrap="square" tIns="33975">
              <a:noAutofit/>
            </a:bodyPr>
            <a:lstStyle/>
            <a:p>
              <a:pPr indent="0" lvl="0" marL="0" marR="0" rtl="0" algn="l">
                <a:spcBef>
                  <a:spcPts val="0"/>
                </a:spcBef>
                <a:spcAft>
                  <a:spcPts val="0"/>
                </a:spcAft>
                <a:buNone/>
              </a:pPr>
              <a:r>
                <a:rPr lang="en-US" sz="1000">
                  <a:solidFill>
                    <a:srgbClr val="000000"/>
                  </a:solidFill>
                  <a:latin typeface="Times New Roman"/>
                  <a:ea typeface="Times New Roman"/>
                  <a:cs typeface="Times New Roman"/>
                  <a:sym typeface="Times New Roman"/>
                </a:rPr>
                <a:t>Middies in constant motion, using picks, flips, and clear trough's with adjacent player in order to create confusing switches for the defense .</a:t>
              </a:r>
              <a:endParaRPr/>
            </a:p>
          </p:txBody>
        </p:sp>
        <p:sp>
          <p:nvSpPr>
            <p:cNvPr id="2142" name="Google Shape;2142;p64"/>
            <p:cNvSpPr txBox="1"/>
            <p:nvPr/>
          </p:nvSpPr>
          <p:spPr>
            <a:xfrm>
              <a:off x="1931692" y="5208322"/>
              <a:ext cx="5280600" cy="1725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500">
                  <a:solidFill>
                    <a:srgbClr val="000000"/>
                  </a:solidFill>
                  <a:latin typeface="Times New Roman"/>
                  <a:ea typeface="Times New Roman"/>
                  <a:cs typeface="Times New Roman"/>
                  <a:sym typeface="Times New Roman"/>
                </a:rPr>
                <a:t>300 Weave</a:t>
              </a:r>
              <a:endParaRPr/>
            </a:p>
          </p:txBody>
        </p:sp>
        <p:cxnSp>
          <p:nvCxnSpPr>
            <p:cNvPr id="2143" name="Google Shape;2143;p64"/>
            <p:cNvCxnSpPr/>
            <p:nvPr/>
          </p:nvCxnSpPr>
          <p:spPr>
            <a:xfrm>
              <a:off x="4777734" y="2236416"/>
              <a:ext cx="3508800" cy="0"/>
            </a:xfrm>
            <a:prstGeom prst="straightConnector1">
              <a:avLst/>
            </a:prstGeom>
            <a:noFill/>
            <a:ln cap="flat" cmpd="sng" w="12700">
              <a:solidFill>
                <a:srgbClr val="C0C0C0"/>
              </a:solidFill>
              <a:prstDash val="dash"/>
              <a:round/>
              <a:headEnd len="sm" w="sm" type="none"/>
              <a:tailEnd len="sm" w="sm" type="none"/>
            </a:ln>
          </p:spPr>
        </p:cxnSp>
        <p:cxnSp>
          <p:nvCxnSpPr>
            <p:cNvPr id="2144" name="Google Shape;2144;p64"/>
            <p:cNvCxnSpPr/>
            <p:nvPr/>
          </p:nvCxnSpPr>
          <p:spPr>
            <a:xfrm rot="10800000">
              <a:off x="422904" y="2245514"/>
              <a:ext cx="3657600" cy="0"/>
            </a:xfrm>
            <a:prstGeom prst="straightConnector1">
              <a:avLst/>
            </a:prstGeom>
            <a:noFill/>
            <a:ln cap="flat" cmpd="sng" w="12700">
              <a:solidFill>
                <a:srgbClr val="C0C0C0"/>
              </a:solidFill>
              <a:prstDash val="dash"/>
              <a:round/>
              <a:headEnd len="sm" w="sm" type="none"/>
              <a:tailEnd len="sm" w="sm" type="none"/>
            </a:ln>
          </p:spPr>
        </p:cxnSp>
        <p:cxnSp>
          <p:nvCxnSpPr>
            <p:cNvPr id="2145" name="Google Shape;2145;p64"/>
            <p:cNvCxnSpPr/>
            <p:nvPr/>
          </p:nvCxnSpPr>
          <p:spPr>
            <a:xfrm>
              <a:off x="8321034" y="926387"/>
              <a:ext cx="0" cy="3666033"/>
            </a:xfrm>
            <a:prstGeom prst="straightConnector1">
              <a:avLst/>
            </a:prstGeom>
            <a:noFill/>
            <a:ln cap="flat" cmpd="sng" w="38100">
              <a:solidFill>
                <a:srgbClr val="FFFF00"/>
              </a:solidFill>
              <a:prstDash val="dash"/>
              <a:round/>
              <a:headEnd len="sm" w="sm" type="none"/>
              <a:tailEnd len="sm" w="sm" type="none"/>
            </a:ln>
          </p:spPr>
        </p:cxnSp>
        <p:cxnSp>
          <p:nvCxnSpPr>
            <p:cNvPr id="2146" name="Google Shape;2146;p64"/>
            <p:cNvCxnSpPr/>
            <p:nvPr/>
          </p:nvCxnSpPr>
          <p:spPr>
            <a:xfrm rot="10800000">
              <a:off x="22825" y="4583553"/>
              <a:ext cx="9018300" cy="0"/>
            </a:xfrm>
            <a:prstGeom prst="straightConnector1">
              <a:avLst/>
            </a:prstGeom>
            <a:noFill/>
            <a:ln cap="flat" cmpd="sng" w="38100">
              <a:solidFill>
                <a:srgbClr val="FFFF00"/>
              </a:solidFill>
              <a:prstDash val="solid"/>
              <a:round/>
              <a:headEnd len="sm" w="sm" type="none"/>
              <a:tailEnd len="sm" w="sm" type="none"/>
            </a:ln>
          </p:spPr>
        </p:cxnSp>
        <p:cxnSp>
          <p:nvCxnSpPr>
            <p:cNvPr id="2147" name="Google Shape;2147;p64"/>
            <p:cNvCxnSpPr/>
            <p:nvPr/>
          </p:nvCxnSpPr>
          <p:spPr>
            <a:xfrm rot="10800000">
              <a:off x="400045" y="890228"/>
              <a:ext cx="0" cy="3666033"/>
            </a:xfrm>
            <a:prstGeom prst="straightConnector1">
              <a:avLst/>
            </a:prstGeom>
            <a:noFill/>
            <a:ln cap="flat" cmpd="sng" w="38100">
              <a:solidFill>
                <a:srgbClr val="FFFF00"/>
              </a:solidFill>
              <a:prstDash val="dash"/>
              <a:round/>
              <a:headEnd len="sm" w="sm" type="none"/>
              <a:tailEnd len="sm" w="sm" type="none"/>
            </a:ln>
          </p:spPr>
        </p:cxnSp>
        <p:sp>
          <p:nvSpPr>
            <p:cNvPr id="2148" name="Google Shape;2148;p64"/>
            <p:cNvSpPr/>
            <p:nvPr/>
          </p:nvSpPr>
          <p:spPr>
            <a:xfrm rot="7459955">
              <a:off x="3148845" y="1330943"/>
              <a:ext cx="19661" cy="42905"/>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49" name="Google Shape;2149;p64"/>
            <p:cNvSpPr/>
            <p:nvPr/>
          </p:nvSpPr>
          <p:spPr>
            <a:xfrm rot="7459955">
              <a:off x="3148845" y="1330943"/>
              <a:ext cx="19661" cy="42905"/>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50" name="Google Shape;2150;p64"/>
            <p:cNvSpPr/>
            <p:nvPr/>
          </p:nvSpPr>
          <p:spPr>
            <a:xfrm rot="7459955">
              <a:off x="3256349" y="1450468"/>
              <a:ext cx="45266" cy="4885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51" name="Google Shape;2151;p64"/>
            <p:cNvSpPr/>
            <p:nvPr/>
          </p:nvSpPr>
          <p:spPr>
            <a:xfrm rot="7459955">
              <a:off x="3256349" y="1450468"/>
              <a:ext cx="45266" cy="4885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52" name="Google Shape;2152;p64"/>
            <p:cNvSpPr/>
            <p:nvPr/>
          </p:nvSpPr>
          <p:spPr>
            <a:xfrm rot="7459955">
              <a:off x="3259685" y="1138040"/>
              <a:ext cx="30406" cy="4213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53" name="Google Shape;2153;p64"/>
            <p:cNvSpPr/>
            <p:nvPr/>
          </p:nvSpPr>
          <p:spPr>
            <a:xfrm rot="7459955">
              <a:off x="3259685" y="1138040"/>
              <a:ext cx="30406" cy="4213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54" name="Google Shape;2154;p64"/>
            <p:cNvSpPr/>
            <p:nvPr/>
          </p:nvSpPr>
          <p:spPr>
            <a:xfrm rot="7459955">
              <a:off x="3218646" y="1178809"/>
              <a:ext cx="89618" cy="57121"/>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55" name="Google Shape;2155;p64"/>
            <p:cNvSpPr/>
            <p:nvPr/>
          </p:nvSpPr>
          <p:spPr>
            <a:xfrm rot="7459955">
              <a:off x="3247538" y="1417220"/>
              <a:ext cx="62184" cy="75989"/>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56" name="Google Shape;2156;p64"/>
            <p:cNvSpPr/>
            <p:nvPr/>
          </p:nvSpPr>
          <p:spPr>
            <a:xfrm rot="7459955">
              <a:off x="3247538" y="1417220"/>
              <a:ext cx="62184" cy="75989"/>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57" name="Google Shape;2157;p64"/>
            <p:cNvSpPr/>
            <p:nvPr/>
          </p:nvSpPr>
          <p:spPr>
            <a:xfrm rot="7459955">
              <a:off x="3182704" y="1281834"/>
              <a:ext cx="10973" cy="6203"/>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58" name="Google Shape;2158;p64"/>
            <p:cNvSpPr/>
            <p:nvPr/>
          </p:nvSpPr>
          <p:spPr>
            <a:xfrm rot="7459955">
              <a:off x="3182704" y="1281834"/>
              <a:ext cx="10973" cy="6203"/>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59" name="Google Shape;2159;p64"/>
            <p:cNvSpPr/>
            <p:nvPr/>
          </p:nvSpPr>
          <p:spPr>
            <a:xfrm rot="7459955">
              <a:off x="3203813" y="1223998"/>
              <a:ext cx="63327" cy="85035"/>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60" name="Google Shape;2160;p64"/>
            <p:cNvSpPr/>
            <p:nvPr/>
          </p:nvSpPr>
          <p:spPr>
            <a:xfrm rot="7459955">
              <a:off x="3203813" y="1223998"/>
              <a:ext cx="63327" cy="85035"/>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61" name="Google Shape;2161;p64"/>
            <p:cNvSpPr/>
            <p:nvPr/>
          </p:nvSpPr>
          <p:spPr>
            <a:xfrm rot="7459955">
              <a:off x="3240564" y="1361547"/>
              <a:ext cx="88246" cy="91238"/>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62" name="Google Shape;2162;p64"/>
            <p:cNvSpPr/>
            <p:nvPr/>
          </p:nvSpPr>
          <p:spPr>
            <a:xfrm rot="7459955">
              <a:off x="3240564" y="1361547"/>
              <a:ext cx="88246" cy="91238"/>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63" name="Google Shape;2163;p64"/>
            <p:cNvSpPr/>
            <p:nvPr/>
          </p:nvSpPr>
          <p:spPr>
            <a:xfrm rot="7459955">
              <a:off x="3266610" y="1407189"/>
              <a:ext cx="47552" cy="123288"/>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64" name="Google Shape;2164;p64"/>
            <p:cNvSpPr/>
            <p:nvPr/>
          </p:nvSpPr>
          <p:spPr>
            <a:xfrm rot="7459955">
              <a:off x="3266610" y="1407189"/>
              <a:ext cx="47552" cy="123288"/>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65" name="Google Shape;2165;p64"/>
            <p:cNvSpPr/>
            <p:nvPr/>
          </p:nvSpPr>
          <p:spPr>
            <a:xfrm rot="7459955">
              <a:off x="3074821" y="1331129"/>
              <a:ext cx="27662" cy="24037"/>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66" name="Google Shape;2166;p64"/>
            <p:cNvSpPr/>
            <p:nvPr/>
          </p:nvSpPr>
          <p:spPr>
            <a:xfrm rot="7459955">
              <a:off x="3074821" y="1331129"/>
              <a:ext cx="27662" cy="24037"/>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67" name="Google Shape;2167;p64"/>
            <p:cNvSpPr/>
            <p:nvPr/>
          </p:nvSpPr>
          <p:spPr>
            <a:xfrm rot="7459955">
              <a:off x="3090242" y="1339886"/>
              <a:ext cx="30406" cy="18609"/>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68" name="Google Shape;2168;p64"/>
            <p:cNvSpPr/>
            <p:nvPr/>
          </p:nvSpPr>
          <p:spPr>
            <a:xfrm rot="7459955">
              <a:off x="3090242" y="1339886"/>
              <a:ext cx="30406" cy="18609"/>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2169" name="Google Shape;2169;p64"/>
            <p:cNvCxnSpPr/>
            <p:nvPr/>
          </p:nvCxnSpPr>
          <p:spPr>
            <a:xfrm flipH="1" rot="7459955">
              <a:off x="3045055" y="1277917"/>
              <a:ext cx="37264" cy="3360"/>
            </a:xfrm>
            <a:prstGeom prst="straightConnector1">
              <a:avLst/>
            </a:prstGeom>
            <a:noFill/>
            <a:ln cap="flat" cmpd="sng" w="12700">
              <a:solidFill>
                <a:srgbClr val="804000"/>
              </a:solidFill>
              <a:prstDash val="solid"/>
              <a:round/>
              <a:headEnd len="sm" w="sm" type="none"/>
              <a:tailEnd len="sm" w="sm" type="none"/>
            </a:ln>
          </p:spPr>
        </p:cxnSp>
        <p:cxnSp>
          <p:nvCxnSpPr>
            <p:cNvPr id="2170" name="Google Shape;2170;p64"/>
            <p:cNvCxnSpPr/>
            <p:nvPr/>
          </p:nvCxnSpPr>
          <p:spPr>
            <a:xfrm rot="-3340045">
              <a:off x="3017673" y="1257222"/>
              <a:ext cx="49838" cy="2067"/>
            </a:xfrm>
            <a:prstGeom prst="straightConnector1">
              <a:avLst/>
            </a:prstGeom>
            <a:noFill/>
            <a:ln cap="flat" cmpd="sng" w="12700">
              <a:solidFill>
                <a:srgbClr val="804000"/>
              </a:solidFill>
              <a:prstDash val="solid"/>
              <a:round/>
              <a:headEnd len="sm" w="sm" type="none"/>
              <a:tailEnd len="sm" w="sm" type="none"/>
            </a:ln>
          </p:spPr>
        </p:cxnSp>
        <p:cxnSp>
          <p:nvCxnSpPr>
            <p:cNvPr id="2171" name="Google Shape;2171;p64"/>
            <p:cNvCxnSpPr/>
            <p:nvPr/>
          </p:nvCxnSpPr>
          <p:spPr>
            <a:xfrm rot="-3340045">
              <a:off x="3036234" y="1268620"/>
              <a:ext cx="41379" cy="1550"/>
            </a:xfrm>
            <a:prstGeom prst="straightConnector1">
              <a:avLst/>
            </a:prstGeom>
            <a:noFill/>
            <a:ln cap="flat" cmpd="sng" w="12700">
              <a:solidFill>
                <a:srgbClr val="804000"/>
              </a:solidFill>
              <a:prstDash val="solid"/>
              <a:round/>
              <a:headEnd len="sm" w="sm" type="none"/>
              <a:tailEnd len="sm" w="sm" type="none"/>
            </a:ln>
          </p:spPr>
        </p:cxnSp>
        <p:cxnSp>
          <p:nvCxnSpPr>
            <p:cNvPr id="2172" name="Google Shape;2172;p64"/>
            <p:cNvCxnSpPr/>
            <p:nvPr/>
          </p:nvCxnSpPr>
          <p:spPr>
            <a:xfrm rot="-3340045">
              <a:off x="3010823" y="1246535"/>
              <a:ext cx="37036" cy="6203"/>
            </a:xfrm>
            <a:prstGeom prst="straightConnector1">
              <a:avLst/>
            </a:prstGeom>
            <a:noFill/>
            <a:ln cap="flat" cmpd="sng" w="12700">
              <a:solidFill>
                <a:srgbClr val="804000"/>
              </a:solidFill>
              <a:prstDash val="solid"/>
              <a:round/>
              <a:headEnd len="sm" w="sm" type="none"/>
              <a:tailEnd len="sm" w="sm" type="none"/>
            </a:ln>
          </p:spPr>
        </p:cxnSp>
        <p:cxnSp>
          <p:nvCxnSpPr>
            <p:cNvPr id="2173" name="Google Shape;2173;p64"/>
            <p:cNvCxnSpPr/>
            <p:nvPr/>
          </p:nvCxnSpPr>
          <p:spPr>
            <a:xfrm rot="-3340045">
              <a:off x="3061042" y="1291057"/>
              <a:ext cx="29034" cy="5686"/>
            </a:xfrm>
            <a:prstGeom prst="straightConnector1">
              <a:avLst/>
            </a:prstGeom>
            <a:noFill/>
            <a:ln cap="flat" cmpd="sng" w="12700">
              <a:solidFill>
                <a:srgbClr val="804000"/>
              </a:solidFill>
              <a:prstDash val="solid"/>
              <a:round/>
              <a:headEnd len="sm" w="sm" type="none"/>
              <a:tailEnd len="sm" w="sm" type="none"/>
            </a:ln>
          </p:spPr>
        </p:cxnSp>
        <p:cxnSp>
          <p:nvCxnSpPr>
            <p:cNvPr id="2174" name="Google Shape;2174;p64"/>
            <p:cNvCxnSpPr/>
            <p:nvPr/>
          </p:nvCxnSpPr>
          <p:spPr>
            <a:xfrm flipH="1" rot="7459955">
              <a:off x="3046003" y="1218817"/>
              <a:ext cx="23776" cy="106747"/>
            </a:xfrm>
            <a:prstGeom prst="straightConnector1">
              <a:avLst/>
            </a:prstGeom>
            <a:noFill/>
            <a:ln cap="flat" cmpd="sng" w="12700">
              <a:solidFill>
                <a:srgbClr val="804000"/>
              </a:solidFill>
              <a:prstDash val="solid"/>
              <a:round/>
              <a:headEnd len="sm" w="sm" type="none"/>
              <a:tailEnd len="sm" w="sm" type="none"/>
            </a:ln>
          </p:spPr>
        </p:cxnSp>
        <p:cxnSp>
          <p:nvCxnSpPr>
            <p:cNvPr id="2175" name="Google Shape;2175;p64"/>
            <p:cNvCxnSpPr/>
            <p:nvPr/>
          </p:nvCxnSpPr>
          <p:spPr>
            <a:xfrm flipH="1" rot="7459955">
              <a:off x="3050872" y="1222807"/>
              <a:ext cx="10287" cy="65392"/>
            </a:xfrm>
            <a:prstGeom prst="straightConnector1">
              <a:avLst/>
            </a:prstGeom>
            <a:noFill/>
            <a:ln cap="flat" cmpd="sng" w="12700">
              <a:solidFill>
                <a:srgbClr val="804000"/>
              </a:solidFill>
              <a:prstDash val="solid"/>
              <a:round/>
              <a:headEnd len="sm" w="sm" type="none"/>
              <a:tailEnd len="sm" w="sm" type="none"/>
            </a:ln>
          </p:spPr>
        </p:cxnSp>
        <p:cxnSp>
          <p:nvCxnSpPr>
            <p:cNvPr id="2176" name="Google Shape;2176;p64"/>
            <p:cNvCxnSpPr/>
            <p:nvPr/>
          </p:nvCxnSpPr>
          <p:spPr>
            <a:xfrm flipH="1" rot="7459955">
              <a:off x="3054182" y="1246815"/>
              <a:ext cx="10973" cy="84001"/>
            </a:xfrm>
            <a:prstGeom prst="straightConnector1">
              <a:avLst/>
            </a:prstGeom>
            <a:noFill/>
            <a:ln cap="flat" cmpd="sng" w="12700">
              <a:solidFill>
                <a:srgbClr val="804000"/>
              </a:solidFill>
              <a:prstDash val="solid"/>
              <a:round/>
              <a:headEnd len="sm" w="sm" type="none"/>
              <a:tailEnd len="sm" w="sm" type="none"/>
            </a:ln>
          </p:spPr>
        </p:cxnSp>
        <p:sp>
          <p:nvSpPr>
            <p:cNvPr id="2177" name="Google Shape;2177;p64"/>
            <p:cNvSpPr/>
            <p:nvPr/>
          </p:nvSpPr>
          <p:spPr>
            <a:xfrm rot="7459955">
              <a:off x="3069888" y="1162464"/>
              <a:ext cx="120482" cy="322825"/>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78" name="Google Shape;2178;p64"/>
            <p:cNvSpPr/>
            <p:nvPr/>
          </p:nvSpPr>
          <p:spPr>
            <a:xfrm rot="7459955">
              <a:off x="3288206" y="1369654"/>
              <a:ext cx="121853" cy="6901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79" name="Google Shape;2179;p64"/>
            <p:cNvSpPr/>
            <p:nvPr/>
          </p:nvSpPr>
          <p:spPr>
            <a:xfrm rot="7459955">
              <a:off x="3275083" y="1436254"/>
              <a:ext cx="58755" cy="56604"/>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80" name="Google Shape;2180;p64"/>
            <p:cNvSpPr/>
            <p:nvPr/>
          </p:nvSpPr>
          <p:spPr>
            <a:xfrm rot="7459955">
              <a:off x="3138339" y="1339941"/>
              <a:ext cx="29034" cy="49367"/>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81" name="Google Shape;2181;p64"/>
            <p:cNvSpPr/>
            <p:nvPr/>
          </p:nvSpPr>
          <p:spPr>
            <a:xfrm rot="7459955">
              <a:off x="3138339" y="1339941"/>
              <a:ext cx="29034" cy="49367"/>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82" name="Google Shape;2182;p64"/>
            <p:cNvSpPr/>
            <p:nvPr/>
          </p:nvSpPr>
          <p:spPr>
            <a:xfrm rot="7459955">
              <a:off x="3130746" y="1341654"/>
              <a:ext cx="20347" cy="24037"/>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83" name="Google Shape;2183;p64"/>
            <p:cNvSpPr/>
            <p:nvPr/>
          </p:nvSpPr>
          <p:spPr>
            <a:xfrm rot="7459955">
              <a:off x="3130746" y="1341654"/>
              <a:ext cx="20347" cy="24037"/>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84" name="Google Shape;2184;p64"/>
            <p:cNvSpPr/>
            <p:nvPr/>
          </p:nvSpPr>
          <p:spPr>
            <a:xfrm rot="7459955">
              <a:off x="3149871" y="1251272"/>
              <a:ext cx="43894" cy="66426"/>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85" name="Google Shape;2185;p64"/>
            <p:cNvSpPr/>
            <p:nvPr/>
          </p:nvSpPr>
          <p:spPr>
            <a:xfrm rot="7459955">
              <a:off x="3200908" y="1195849"/>
              <a:ext cx="116824" cy="275526"/>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86" name="Google Shape;2186;p64"/>
            <p:cNvSpPr/>
            <p:nvPr/>
          </p:nvSpPr>
          <p:spPr>
            <a:xfrm rot="7459955">
              <a:off x="3204918" y="1294376"/>
              <a:ext cx="104707" cy="99768"/>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87" name="Google Shape;2187;p64"/>
            <p:cNvSpPr/>
            <p:nvPr/>
          </p:nvSpPr>
          <p:spPr>
            <a:xfrm rot="7459955">
              <a:off x="3204918" y="1294376"/>
              <a:ext cx="104707" cy="99768"/>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88" name="Google Shape;2188;p64"/>
            <p:cNvSpPr/>
            <p:nvPr/>
          </p:nvSpPr>
          <p:spPr>
            <a:xfrm rot="7420813">
              <a:off x="4366426" y="3155350"/>
              <a:ext cx="19619" cy="4298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89" name="Google Shape;2189;p64"/>
            <p:cNvSpPr/>
            <p:nvPr/>
          </p:nvSpPr>
          <p:spPr>
            <a:xfrm rot="7420813">
              <a:off x="4366426" y="3155350"/>
              <a:ext cx="19619" cy="4298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90" name="Google Shape;2190;p64"/>
            <p:cNvSpPr/>
            <p:nvPr/>
          </p:nvSpPr>
          <p:spPr>
            <a:xfrm rot="7420813">
              <a:off x="4475534" y="3273882"/>
              <a:ext cx="45169" cy="48935"/>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91" name="Google Shape;2191;p64"/>
            <p:cNvSpPr/>
            <p:nvPr/>
          </p:nvSpPr>
          <p:spPr>
            <a:xfrm rot="7420813">
              <a:off x="4475534" y="3273882"/>
              <a:ext cx="45169" cy="48935"/>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92" name="Google Shape;2192;p64"/>
            <p:cNvSpPr/>
            <p:nvPr/>
          </p:nvSpPr>
          <p:spPr>
            <a:xfrm rot="7420813">
              <a:off x="4474791" y="2961506"/>
              <a:ext cx="30341" cy="42203"/>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93" name="Google Shape;2193;p64"/>
            <p:cNvSpPr/>
            <p:nvPr/>
          </p:nvSpPr>
          <p:spPr>
            <a:xfrm rot="7420813">
              <a:off x="4474791" y="2961506"/>
              <a:ext cx="30341" cy="42203"/>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94" name="Google Shape;2194;p64"/>
            <p:cNvSpPr/>
            <p:nvPr/>
          </p:nvSpPr>
          <p:spPr>
            <a:xfrm rot="7420813">
              <a:off x="4434436" y="3002351"/>
              <a:ext cx="89426" cy="5722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95" name="Google Shape;2195;p64"/>
            <p:cNvSpPr/>
            <p:nvPr/>
          </p:nvSpPr>
          <p:spPr>
            <a:xfrm rot="7420813">
              <a:off x="4466488" y="3240613"/>
              <a:ext cx="62050" cy="76121"/>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96" name="Google Shape;2196;p64"/>
            <p:cNvSpPr/>
            <p:nvPr/>
          </p:nvSpPr>
          <p:spPr>
            <a:xfrm rot="7420813">
              <a:off x="4466488" y="3240613"/>
              <a:ext cx="62050" cy="76121"/>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97" name="Google Shape;2197;p64"/>
            <p:cNvSpPr/>
            <p:nvPr/>
          </p:nvSpPr>
          <p:spPr>
            <a:xfrm rot="7420813">
              <a:off x="4399407" y="3106035"/>
              <a:ext cx="10950" cy="6213"/>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98" name="Google Shape;2198;p64"/>
            <p:cNvSpPr/>
            <p:nvPr/>
          </p:nvSpPr>
          <p:spPr>
            <a:xfrm rot="7420813">
              <a:off x="4399407" y="3106035"/>
              <a:ext cx="10950" cy="6213"/>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199" name="Google Shape;2199;p64"/>
            <p:cNvSpPr/>
            <p:nvPr/>
          </p:nvSpPr>
          <p:spPr>
            <a:xfrm rot="7420813">
              <a:off x="4420336" y="3047744"/>
              <a:ext cx="63191" cy="85183"/>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00" name="Google Shape;2200;p64"/>
            <p:cNvSpPr/>
            <p:nvPr/>
          </p:nvSpPr>
          <p:spPr>
            <a:xfrm rot="7420813">
              <a:off x="4420336" y="3047744"/>
              <a:ext cx="63191" cy="85183"/>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01" name="Google Shape;2201;p64"/>
            <p:cNvSpPr/>
            <p:nvPr/>
          </p:nvSpPr>
          <p:spPr>
            <a:xfrm rot="7420813">
              <a:off x="4458924" y="3184880"/>
              <a:ext cx="88057" cy="91397"/>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02" name="Google Shape;2202;p64"/>
            <p:cNvSpPr/>
            <p:nvPr/>
          </p:nvSpPr>
          <p:spPr>
            <a:xfrm rot="7420813">
              <a:off x="4458924" y="3184880"/>
              <a:ext cx="88057" cy="91397"/>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03" name="Google Shape;2203;p64"/>
            <p:cNvSpPr/>
            <p:nvPr/>
          </p:nvSpPr>
          <p:spPr>
            <a:xfrm rot="7420813">
              <a:off x="4485719" y="3230445"/>
              <a:ext cx="47450" cy="123503"/>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04" name="Google Shape;2204;p64"/>
            <p:cNvSpPr/>
            <p:nvPr/>
          </p:nvSpPr>
          <p:spPr>
            <a:xfrm rot="7420813">
              <a:off x="4485719" y="3230445"/>
              <a:ext cx="47450" cy="123503"/>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05" name="Google Shape;2205;p64"/>
            <p:cNvSpPr/>
            <p:nvPr/>
          </p:nvSpPr>
          <p:spPr>
            <a:xfrm rot="7420813">
              <a:off x="4292293" y="3156127"/>
              <a:ext cx="27603" cy="2407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06" name="Google Shape;2206;p64"/>
            <p:cNvSpPr/>
            <p:nvPr/>
          </p:nvSpPr>
          <p:spPr>
            <a:xfrm rot="7420813">
              <a:off x="4292293" y="3156127"/>
              <a:ext cx="27603" cy="2407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07" name="Google Shape;2207;p64"/>
            <p:cNvSpPr/>
            <p:nvPr/>
          </p:nvSpPr>
          <p:spPr>
            <a:xfrm rot="7420813">
              <a:off x="4307795" y="3164750"/>
              <a:ext cx="30341" cy="18641"/>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08" name="Google Shape;2208;p64"/>
            <p:cNvSpPr/>
            <p:nvPr/>
          </p:nvSpPr>
          <p:spPr>
            <a:xfrm rot="7420813">
              <a:off x="4307795" y="3164750"/>
              <a:ext cx="30341" cy="18641"/>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2209" name="Google Shape;2209;p64"/>
            <p:cNvCxnSpPr/>
            <p:nvPr/>
          </p:nvCxnSpPr>
          <p:spPr>
            <a:xfrm flipH="1" rot="7420813">
              <a:off x="4261719" y="3103141"/>
              <a:ext cx="37184" cy="3365"/>
            </a:xfrm>
            <a:prstGeom prst="straightConnector1">
              <a:avLst/>
            </a:prstGeom>
            <a:noFill/>
            <a:ln cap="flat" cmpd="sng" w="12700">
              <a:solidFill>
                <a:srgbClr val="804000"/>
              </a:solidFill>
              <a:prstDash val="solid"/>
              <a:round/>
              <a:headEnd len="sm" w="sm" type="none"/>
              <a:tailEnd len="sm" w="sm" type="none"/>
            </a:ln>
          </p:spPr>
        </p:cxnSp>
        <p:cxnSp>
          <p:nvCxnSpPr>
            <p:cNvPr id="2210" name="Google Shape;2210;p64"/>
            <p:cNvCxnSpPr/>
            <p:nvPr/>
          </p:nvCxnSpPr>
          <p:spPr>
            <a:xfrm rot="-3379187">
              <a:off x="4234076" y="3082619"/>
              <a:ext cx="49731" cy="2071"/>
            </a:xfrm>
            <a:prstGeom prst="straightConnector1">
              <a:avLst/>
            </a:prstGeom>
            <a:noFill/>
            <a:ln cap="flat" cmpd="sng" w="12700">
              <a:solidFill>
                <a:srgbClr val="804000"/>
              </a:solidFill>
              <a:prstDash val="solid"/>
              <a:round/>
              <a:headEnd len="sm" w="sm" type="none"/>
              <a:tailEnd len="sm" w="sm" type="none"/>
            </a:ln>
          </p:spPr>
        </p:cxnSp>
        <p:cxnSp>
          <p:nvCxnSpPr>
            <p:cNvPr id="2211" name="Google Shape;2211;p64"/>
            <p:cNvCxnSpPr/>
            <p:nvPr/>
          </p:nvCxnSpPr>
          <p:spPr>
            <a:xfrm rot="-3379187">
              <a:off x="4252771" y="3093900"/>
              <a:ext cx="41291" cy="1553"/>
            </a:xfrm>
            <a:prstGeom prst="straightConnector1">
              <a:avLst/>
            </a:prstGeom>
            <a:noFill/>
            <a:ln cap="flat" cmpd="sng" w="12700">
              <a:solidFill>
                <a:srgbClr val="804000"/>
              </a:solidFill>
              <a:prstDash val="solid"/>
              <a:round/>
              <a:headEnd len="sm" w="sm" type="none"/>
              <a:tailEnd len="sm" w="sm" type="none"/>
            </a:ln>
          </p:spPr>
        </p:cxnSp>
        <p:cxnSp>
          <p:nvCxnSpPr>
            <p:cNvPr id="2212" name="Google Shape;2212;p64"/>
            <p:cNvCxnSpPr/>
            <p:nvPr/>
          </p:nvCxnSpPr>
          <p:spPr>
            <a:xfrm rot="-3379187">
              <a:off x="4227101" y="3072037"/>
              <a:ext cx="36956" cy="6213"/>
            </a:xfrm>
            <a:prstGeom prst="straightConnector1">
              <a:avLst/>
            </a:prstGeom>
            <a:noFill/>
            <a:ln cap="flat" cmpd="sng" w="12700">
              <a:solidFill>
                <a:srgbClr val="804000"/>
              </a:solidFill>
              <a:prstDash val="solid"/>
              <a:round/>
              <a:headEnd len="sm" w="sm" type="none"/>
              <a:tailEnd len="sm" w="sm" type="none"/>
            </a:ln>
          </p:spPr>
        </p:cxnSp>
        <p:cxnSp>
          <p:nvCxnSpPr>
            <p:cNvPr id="2213" name="Google Shape;2213;p64"/>
            <p:cNvCxnSpPr/>
            <p:nvPr/>
          </p:nvCxnSpPr>
          <p:spPr>
            <a:xfrm rot="-3379187">
              <a:off x="4277881" y="3116179"/>
              <a:ext cx="28972" cy="5696"/>
            </a:xfrm>
            <a:prstGeom prst="straightConnector1">
              <a:avLst/>
            </a:prstGeom>
            <a:noFill/>
            <a:ln cap="flat" cmpd="sng" w="12700">
              <a:solidFill>
                <a:srgbClr val="804000"/>
              </a:solidFill>
              <a:prstDash val="solid"/>
              <a:round/>
              <a:headEnd len="sm" w="sm" type="none"/>
              <a:tailEnd len="sm" w="sm" type="none"/>
            </a:ln>
          </p:spPr>
        </p:cxnSp>
        <p:cxnSp>
          <p:nvCxnSpPr>
            <p:cNvPr id="2214" name="Google Shape;2214;p64"/>
            <p:cNvCxnSpPr/>
            <p:nvPr/>
          </p:nvCxnSpPr>
          <p:spPr>
            <a:xfrm flipH="1" rot="7420813">
              <a:off x="4262558" y="3043996"/>
              <a:ext cx="23725" cy="106932"/>
            </a:xfrm>
            <a:prstGeom prst="straightConnector1">
              <a:avLst/>
            </a:prstGeom>
            <a:noFill/>
            <a:ln cap="flat" cmpd="sng" w="12700">
              <a:solidFill>
                <a:srgbClr val="804000"/>
              </a:solidFill>
              <a:prstDash val="solid"/>
              <a:round/>
              <a:headEnd len="sm" w="sm" type="none"/>
              <a:tailEnd len="sm" w="sm" type="none"/>
            </a:ln>
          </p:spPr>
        </p:cxnSp>
        <p:cxnSp>
          <p:nvCxnSpPr>
            <p:cNvPr id="2215" name="Google Shape;2215;p64"/>
            <p:cNvCxnSpPr/>
            <p:nvPr/>
          </p:nvCxnSpPr>
          <p:spPr>
            <a:xfrm flipH="1" rot="7420813">
              <a:off x="4267197" y="3048041"/>
              <a:ext cx="10265" cy="65505"/>
            </a:xfrm>
            <a:prstGeom prst="straightConnector1">
              <a:avLst/>
            </a:prstGeom>
            <a:noFill/>
            <a:ln cap="flat" cmpd="sng" w="12700">
              <a:solidFill>
                <a:srgbClr val="804000"/>
              </a:solidFill>
              <a:prstDash val="solid"/>
              <a:round/>
              <a:headEnd len="sm" w="sm" type="none"/>
              <a:tailEnd len="sm" w="sm" type="none"/>
            </a:ln>
          </p:spPr>
        </p:cxnSp>
        <p:cxnSp>
          <p:nvCxnSpPr>
            <p:cNvPr id="2216" name="Google Shape;2216;p64"/>
            <p:cNvCxnSpPr/>
            <p:nvPr/>
          </p:nvCxnSpPr>
          <p:spPr>
            <a:xfrm flipH="1" rot="7420813">
              <a:off x="4270935" y="3072000"/>
              <a:ext cx="10950" cy="84147"/>
            </a:xfrm>
            <a:prstGeom prst="straightConnector1">
              <a:avLst/>
            </a:prstGeom>
            <a:noFill/>
            <a:ln cap="flat" cmpd="sng" w="12700">
              <a:solidFill>
                <a:srgbClr val="804000"/>
              </a:solidFill>
              <a:prstDash val="solid"/>
              <a:round/>
              <a:headEnd len="sm" w="sm" type="none"/>
              <a:tailEnd len="sm" w="sm" type="none"/>
            </a:ln>
          </p:spPr>
        </p:cxnSp>
        <p:sp>
          <p:nvSpPr>
            <p:cNvPr id="2217" name="Google Shape;2217;p64"/>
            <p:cNvSpPr/>
            <p:nvPr/>
          </p:nvSpPr>
          <p:spPr>
            <a:xfrm rot="7420813">
              <a:off x="4287212" y="2986862"/>
              <a:ext cx="120223" cy="323386"/>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18" name="Google Shape;2218;p64"/>
            <p:cNvSpPr/>
            <p:nvPr/>
          </p:nvSpPr>
          <p:spPr>
            <a:xfrm rot="7420813">
              <a:off x="4506562" y="3192478"/>
              <a:ext cx="121592" cy="6913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19" name="Google Shape;2219;p64"/>
            <p:cNvSpPr/>
            <p:nvPr/>
          </p:nvSpPr>
          <p:spPr>
            <a:xfrm rot="7420813">
              <a:off x="4494148" y="3259452"/>
              <a:ext cx="58628" cy="56702"/>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20" name="Google Shape;2220;p64"/>
            <p:cNvSpPr/>
            <p:nvPr/>
          </p:nvSpPr>
          <p:spPr>
            <a:xfrm rot="7420813">
              <a:off x="4356087" y="3164390"/>
              <a:ext cx="28972" cy="49453"/>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21" name="Google Shape;2221;p64"/>
            <p:cNvSpPr/>
            <p:nvPr/>
          </p:nvSpPr>
          <p:spPr>
            <a:xfrm rot="7420813">
              <a:off x="4356087" y="3164390"/>
              <a:ext cx="28972" cy="49453"/>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22" name="Google Shape;2222;p64"/>
            <p:cNvSpPr/>
            <p:nvPr/>
          </p:nvSpPr>
          <p:spPr>
            <a:xfrm rot="7420813">
              <a:off x="4348344" y="3166223"/>
              <a:ext cx="20303" cy="24079"/>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23" name="Google Shape;2223;p64"/>
            <p:cNvSpPr/>
            <p:nvPr/>
          </p:nvSpPr>
          <p:spPr>
            <a:xfrm rot="7420813">
              <a:off x="4348344" y="3166223"/>
              <a:ext cx="20303" cy="24079"/>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24" name="Google Shape;2224;p64"/>
            <p:cNvSpPr/>
            <p:nvPr/>
          </p:nvSpPr>
          <p:spPr>
            <a:xfrm rot="7420813">
              <a:off x="4366604" y="3075556"/>
              <a:ext cx="43800" cy="66541"/>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25" name="Google Shape;2225;p64"/>
            <p:cNvSpPr/>
            <p:nvPr/>
          </p:nvSpPr>
          <p:spPr>
            <a:xfrm rot="7420813">
              <a:off x="4418352" y="3019233"/>
              <a:ext cx="116573" cy="276005"/>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26" name="Google Shape;2226;p64"/>
            <p:cNvSpPr/>
            <p:nvPr/>
          </p:nvSpPr>
          <p:spPr>
            <a:xfrm rot="7420813">
              <a:off x="4422485" y="3117929"/>
              <a:ext cx="104482" cy="99941"/>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27" name="Google Shape;2227;p64"/>
            <p:cNvSpPr/>
            <p:nvPr/>
          </p:nvSpPr>
          <p:spPr>
            <a:xfrm rot="7420813">
              <a:off x="4422485" y="3117929"/>
              <a:ext cx="104482" cy="99941"/>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28" name="Google Shape;2228;p64"/>
            <p:cNvSpPr/>
            <p:nvPr/>
          </p:nvSpPr>
          <p:spPr>
            <a:xfrm rot="8300584">
              <a:off x="5727113" y="1298191"/>
              <a:ext cx="20722" cy="41005"/>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29" name="Google Shape;2229;p64"/>
            <p:cNvSpPr/>
            <p:nvPr/>
          </p:nvSpPr>
          <p:spPr>
            <a:xfrm rot="8300584">
              <a:off x="5727113" y="1298191"/>
              <a:ext cx="20722" cy="41005"/>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30" name="Google Shape;2230;p64"/>
            <p:cNvSpPr/>
            <p:nvPr/>
          </p:nvSpPr>
          <p:spPr>
            <a:xfrm rot="8300584">
              <a:off x="5795321" y="1436584"/>
              <a:ext cx="47709" cy="46687"/>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31" name="Google Shape;2231;p64"/>
            <p:cNvSpPr/>
            <p:nvPr/>
          </p:nvSpPr>
          <p:spPr>
            <a:xfrm rot="8300584">
              <a:off x="5795321" y="1436584"/>
              <a:ext cx="47709" cy="46687"/>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32" name="Google Shape;2232;p64"/>
            <p:cNvSpPr/>
            <p:nvPr/>
          </p:nvSpPr>
          <p:spPr>
            <a:xfrm rot="8300584">
              <a:off x="5890396" y="1131693"/>
              <a:ext cx="32047" cy="40264"/>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33" name="Google Shape;2233;p64"/>
            <p:cNvSpPr/>
            <p:nvPr/>
          </p:nvSpPr>
          <p:spPr>
            <a:xfrm rot="8300584">
              <a:off x="5890396" y="1131693"/>
              <a:ext cx="32047" cy="40264"/>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34" name="Google Shape;2234;p64"/>
            <p:cNvSpPr/>
            <p:nvPr/>
          </p:nvSpPr>
          <p:spPr>
            <a:xfrm rot="8300584">
              <a:off x="5834121" y="1169412"/>
              <a:ext cx="94456" cy="54592"/>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35" name="Google Shape;2235;p64"/>
            <p:cNvSpPr/>
            <p:nvPr/>
          </p:nvSpPr>
          <p:spPr>
            <a:xfrm rot="8300584">
              <a:off x="5791747" y="1404396"/>
              <a:ext cx="65540" cy="72624"/>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36" name="Google Shape;2236;p64"/>
            <p:cNvSpPr/>
            <p:nvPr/>
          </p:nvSpPr>
          <p:spPr>
            <a:xfrm rot="8300584">
              <a:off x="5791747" y="1404396"/>
              <a:ext cx="65540" cy="72624"/>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37" name="Google Shape;2237;p64"/>
            <p:cNvSpPr/>
            <p:nvPr/>
          </p:nvSpPr>
          <p:spPr>
            <a:xfrm rot="8300584">
              <a:off x="5779905" y="1255470"/>
              <a:ext cx="11566" cy="5928"/>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38" name="Google Shape;2238;p64"/>
            <p:cNvSpPr/>
            <p:nvPr/>
          </p:nvSpPr>
          <p:spPr>
            <a:xfrm rot="8300584">
              <a:off x="5779905" y="1255470"/>
              <a:ext cx="11566" cy="5928"/>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39" name="Google Shape;2239;p64"/>
            <p:cNvSpPr/>
            <p:nvPr/>
          </p:nvSpPr>
          <p:spPr>
            <a:xfrm rot="8300584">
              <a:off x="5803659" y="1208521"/>
              <a:ext cx="66745" cy="8127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40" name="Google Shape;2240;p64"/>
            <p:cNvSpPr/>
            <p:nvPr/>
          </p:nvSpPr>
          <p:spPr>
            <a:xfrm rot="8300584">
              <a:off x="5803659" y="1208521"/>
              <a:ext cx="66745" cy="8127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41" name="Google Shape;2241;p64"/>
            <p:cNvSpPr/>
            <p:nvPr/>
          </p:nvSpPr>
          <p:spPr>
            <a:xfrm rot="8300584">
              <a:off x="5797788" y="1351454"/>
              <a:ext cx="93010" cy="87199"/>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42" name="Google Shape;2242;p64"/>
            <p:cNvSpPr/>
            <p:nvPr/>
          </p:nvSpPr>
          <p:spPr>
            <a:xfrm rot="8300584">
              <a:off x="5797788" y="1351454"/>
              <a:ext cx="93010" cy="87199"/>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43" name="Google Shape;2243;p64"/>
            <p:cNvSpPr/>
            <p:nvPr/>
          </p:nvSpPr>
          <p:spPr>
            <a:xfrm rot="8300584">
              <a:off x="5806965" y="1397201"/>
              <a:ext cx="50119" cy="117829"/>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44" name="Google Shape;2244;p64"/>
            <p:cNvSpPr/>
            <p:nvPr/>
          </p:nvSpPr>
          <p:spPr>
            <a:xfrm rot="8300584">
              <a:off x="5806965" y="1397201"/>
              <a:ext cx="50119" cy="117829"/>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45" name="Google Shape;2245;p64"/>
            <p:cNvSpPr/>
            <p:nvPr/>
          </p:nvSpPr>
          <p:spPr>
            <a:xfrm rot="8300584">
              <a:off x="5657418" y="1285398"/>
              <a:ext cx="29156" cy="22973"/>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46" name="Google Shape;2246;p64"/>
            <p:cNvSpPr/>
            <p:nvPr/>
          </p:nvSpPr>
          <p:spPr>
            <a:xfrm rot="8300584">
              <a:off x="5657418" y="1285398"/>
              <a:ext cx="29156" cy="22973"/>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47" name="Google Shape;2247;p64"/>
            <p:cNvSpPr/>
            <p:nvPr/>
          </p:nvSpPr>
          <p:spPr>
            <a:xfrm rot="8300584">
              <a:off x="5670572" y="1296945"/>
              <a:ext cx="32047" cy="17785"/>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48" name="Google Shape;2248;p64"/>
            <p:cNvSpPr/>
            <p:nvPr/>
          </p:nvSpPr>
          <p:spPr>
            <a:xfrm rot="8300584">
              <a:off x="5670572" y="1296945"/>
              <a:ext cx="32047" cy="17785"/>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2249" name="Google Shape;2249;p64"/>
            <p:cNvCxnSpPr/>
            <p:nvPr/>
          </p:nvCxnSpPr>
          <p:spPr>
            <a:xfrm flipH="1" rot="8300584">
              <a:off x="5646421" y="1228860"/>
              <a:ext cx="39276" cy="3211"/>
            </a:xfrm>
            <a:prstGeom prst="straightConnector1">
              <a:avLst/>
            </a:prstGeom>
            <a:noFill/>
            <a:ln cap="flat" cmpd="sng" w="12700">
              <a:solidFill>
                <a:srgbClr val="804000"/>
              </a:solidFill>
              <a:prstDash val="solid"/>
              <a:round/>
              <a:headEnd len="sm" w="sm" type="none"/>
              <a:tailEnd len="sm" w="sm" type="none"/>
            </a:ln>
          </p:spPr>
        </p:cxnSp>
        <p:cxnSp>
          <p:nvCxnSpPr>
            <p:cNvPr id="2250" name="Google Shape;2250;p64"/>
            <p:cNvCxnSpPr/>
            <p:nvPr/>
          </p:nvCxnSpPr>
          <p:spPr>
            <a:xfrm rot="-2499416">
              <a:off x="5625430" y="1204845"/>
              <a:ext cx="52529" cy="1976"/>
            </a:xfrm>
            <a:prstGeom prst="straightConnector1">
              <a:avLst/>
            </a:prstGeom>
            <a:noFill/>
            <a:ln cap="flat" cmpd="sng" w="12700">
              <a:solidFill>
                <a:srgbClr val="804000"/>
              </a:solidFill>
              <a:prstDash val="solid"/>
              <a:round/>
              <a:headEnd len="sm" w="sm" type="none"/>
              <a:tailEnd len="sm" w="sm" type="none"/>
            </a:ln>
          </p:spPr>
        </p:cxnSp>
        <p:cxnSp>
          <p:nvCxnSpPr>
            <p:cNvPr id="2251" name="Google Shape;2251;p64"/>
            <p:cNvCxnSpPr/>
            <p:nvPr/>
          </p:nvCxnSpPr>
          <p:spPr>
            <a:xfrm rot="-2499416">
              <a:off x="5640616" y="1218556"/>
              <a:ext cx="43613" cy="1482"/>
            </a:xfrm>
            <a:prstGeom prst="straightConnector1">
              <a:avLst/>
            </a:prstGeom>
            <a:noFill/>
            <a:ln cap="flat" cmpd="sng" w="12700">
              <a:solidFill>
                <a:srgbClr val="804000"/>
              </a:solidFill>
              <a:prstDash val="solid"/>
              <a:round/>
              <a:headEnd len="sm" w="sm" type="none"/>
              <a:tailEnd len="sm" w="sm" type="none"/>
            </a:ln>
          </p:spPr>
        </p:cxnSp>
        <p:cxnSp>
          <p:nvCxnSpPr>
            <p:cNvPr id="2252" name="Google Shape;2252;p64"/>
            <p:cNvCxnSpPr/>
            <p:nvPr/>
          </p:nvCxnSpPr>
          <p:spPr>
            <a:xfrm rot="-2499416">
              <a:off x="5621770" y="1192056"/>
              <a:ext cx="39035" cy="5928"/>
            </a:xfrm>
            <a:prstGeom prst="straightConnector1">
              <a:avLst/>
            </a:prstGeom>
            <a:noFill/>
            <a:ln cap="flat" cmpd="sng" w="12700">
              <a:solidFill>
                <a:srgbClr val="804000"/>
              </a:solidFill>
              <a:prstDash val="solid"/>
              <a:round/>
              <a:headEnd len="sm" w="sm" type="none"/>
              <a:tailEnd len="sm" w="sm" type="none"/>
            </a:ln>
          </p:spPr>
        </p:cxnSp>
        <p:cxnSp>
          <p:nvCxnSpPr>
            <p:cNvPr id="2253" name="Google Shape;2253;p64"/>
            <p:cNvCxnSpPr/>
            <p:nvPr/>
          </p:nvCxnSpPr>
          <p:spPr>
            <a:xfrm rot="-2499416">
              <a:off x="5658181" y="1243839"/>
              <a:ext cx="30601" cy="5434"/>
            </a:xfrm>
            <a:prstGeom prst="straightConnector1">
              <a:avLst/>
            </a:prstGeom>
            <a:noFill/>
            <a:ln cap="flat" cmpd="sng" w="12700">
              <a:solidFill>
                <a:srgbClr val="804000"/>
              </a:solidFill>
              <a:prstDash val="solid"/>
              <a:round/>
              <a:headEnd len="sm" w="sm" type="none"/>
              <a:tailEnd len="sm" w="sm" type="none"/>
            </a:ln>
          </p:spPr>
        </p:cxnSp>
        <p:cxnSp>
          <p:nvCxnSpPr>
            <p:cNvPr id="2254" name="Google Shape;2254;p64"/>
            <p:cNvCxnSpPr/>
            <p:nvPr/>
          </p:nvCxnSpPr>
          <p:spPr>
            <a:xfrm flipH="1" rot="8300584">
              <a:off x="5650029" y="1171184"/>
              <a:ext cx="25059" cy="102020"/>
            </a:xfrm>
            <a:prstGeom prst="straightConnector1">
              <a:avLst/>
            </a:prstGeom>
            <a:noFill/>
            <a:ln cap="flat" cmpd="sng" w="12700">
              <a:solidFill>
                <a:srgbClr val="804000"/>
              </a:solidFill>
              <a:prstDash val="solid"/>
              <a:round/>
              <a:headEnd len="sm" w="sm" type="none"/>
              <a:tailEnd len="sm" w="sm" type="none"/>
            </a:ln>
          </p:spPr>
        </p:cxnSp>
        <p:cxnSp>
          <p:nvCxnSpPr>
            <p:cNvPr id="2255" name="Google Shape;2255;p64"/>
            <p:cNvCxnSpPr/>
            <p:nvPr/>
          </p:nvCxnSpPr>
          <p:spPr>
            <a:xfrm flipH="1" rot="8300584">
              <a:off x="5660131" y="1174362"/>
              <a:ext cx="10843" cy="62496"/>
            </a:xfrm>
            <a:prstGeom prst="straightConnector1">
              <a:avLst/>
            </a:prstGeom>
            <a:noFill/>
            <a:ln cap="flat" cmpd="sng" w="12700">
              <a:solidFill>
                <a:srgbClr val="804000"/>
              </a:solidFill>
              <a:prstDash val="solid"/>
              <a:round/>
              <a:headEnd len="sm" w="sm" type="none"/>
              <a:tailEnd len="sm" w="sm" type="none"/>
            </a:ln>
          </p:spPr>
        </p:cxnSp>
        <p:cxnSp>
          <p:nvCxnSpPr>
            <p:cNvPr id="2256" name="Google Shape;2256;p64"/>
            <p:cNvCxnSpPr/>
            <p:nvPr/>
          </p:nvCxnSpPr>
          <p:spPr>
            <a:xfrm flipH="1" rot="8300584">
              <a:off x="5653701" y="1198560"/>
              <a:ext cx="11566" cy="80282"/>
            </a:xfrm>
            <a:prstGeom prst="straightConnector1">
              <a:avLst/>
            </a:prstGeom>
            <a:noFill/>
            <a:ln cap="flat" cmpd="sng" w="12700">
              <a:solidFill>
                <a:srgbClr val="804000"/>
              </a:solidFill>
              <a:prstDash val="solid"/>
              <a:round/>
              <a:headEnd len="sm" w="sm" type="none"/>
              <a:tailEnd len="sm" w="sm" type="none"/>
            </a:ln>
          </p:spPr>
        </p:cxnSp>
        <p:sp>
          <p:nvSpPr>
            <p:cNvPr id="2257" name="Google Shape;2257;p64"/>
            <p:cNvSpPr/>
            <p:nvPr/>
          </p:nvSpPr>
          <p:spPr>
            <a:xfrm rot="8300584">
              <a:off x="5654440" y="1131450"/>
              <a:ext cx="126985" cy="308531"/>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58" name="Google Shape;2258;p64"/>
            <p:cNvSpPr/>
            <p:nvPr/>
          </p:nvSpPr>
          <p:spPr>
            <a:xfrm rot="8300584">
              <a:off x="5843668" y="1370938"/>
              <a:ext cx="128431" cy="65955"/>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59" name="Google Shape;2259;p64"/>
            <p:cNvSpPr/>
            <p:nvPr/>
          </p:nvSpPr>
          <p:spPr>
            <a:xfrm rot="8300584">
              <a:off x="5815994" y="1427479"/>
              <a:ext cx="61926" cy="54097"/>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60" name="Google Shape;2260;p64"/>
            <p:cNvSpPr/>
            <p:nvPr/>
          </p:nvSpPr>
          <p:spPr>
            <a:xfrm rot="8300584">
              <a:off x="5712979" y="1305941"/>
              <a:ext cx="30601" cy="47181"/>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61" name="Google Shape;2261;p64"/>
            <p:cNvSpPr/>
            <p:nvPr/>
          </p:nvSpPr>
          <p:spPr>
            <a:xfrm rot="8300584">
              <a:off x="5712979" y="1305941"/>
              <a:ext cx="30601" cy="47181"/>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62" name="Google Shape;2262;p64"/>
            <p:cNvSpPr/>
            <p:nvPr/>
          </p:nvSpPr>
          <p:spPr>
            <a:xfrm rot="8300584">
              <a:off x="5709103" y="1305202"/>
              <a:ext cx="21445" cy="22973"/>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63" name="Google Shape;2263;p64"/>
            <p:cNvSpPr/>
            <p:nvPr/>
          </p:nvSpPr>
          <p:spPr>
            <a:xfrm rot="8300584">
              <a:off x="5709103" y="1305202"/>
              <a:ext cx="21445" cy="22973"/>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64" name="Google Shape;2264;p64"/>
            <p:cNvSpPr/>
            <p:nvPr/>
          </p:nvSpPr>
          <p:spPr>
            <a:xfrm rot="8300584">
              <a:off x="5746753" y="1223260"/>
              <a:ext cx="46264" cy="63484"/>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65" name="Google Shape;2265;p64"/>
            <p:cNvSpPr/>
            <p:nvPr/>
          </p:nvSpPr>
          <p:spPr>
            <a:xfrm rot="8300584">
              <a:off x="5779288" y="1187160"/>
              <a:ext cx="123130" cy="263326"/>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66" name="Google Shape;2266;p64"/>
            <p:cNvSpPr/>
            <p:nvPr/>
          </p:nvSpPr>
          <p:spPr>
            <a:xfrm rot="8300584">
              <a:off x="5780604" y="1281137"/>
              <a:ext cx="110359" cy="9535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67" name="Google Shape;2267;p64"/>
            <p:cNvSpPr/>
            <p:nvPr/>
          </p:nvSpPr>
          <p:spPr>
            <a:xfrm rot="8300584">
              <a:off x="5780604" y="1281137"/>
              <a:ext cx="110359" cy="9535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68" name="Google Shape;2268;p64"/>
            <p:cNvSpPr/>
            <p:nvPr/>
          </p:nvSpPr>
          <p:spPr>
            <a:xfrm rot="-1684842">
              <a:off x="1575896" y="4266543"/>
              <a:ext cx="21861" cy="38737"/>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69" name="Google Shape;2269;p64"/>
            <p:cNvSpPr/>
            <p:nvPr/>
          </p:nvSpPr>
          <p:spPr>
            <a:xfrm rot="-1684842">
              <a:off x="1575896" y="4266543"/>
              <a:ext cx="21861" cy="38737"/>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70" name="Google Shape;2270;p64"/>
            <p:cNvSpPr/>
            <p:nvPr/>
          </p:nvSpPr>
          <p:spPr>
            <a:xfrm rot="-1684842">
              <a:off x="1526493" y="4110917"/>
              <a:ext cx="50332" cy="44105"/>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71" name="Google Shape;2271;p64"/>
            <p:cNvSpPr/>
            <p:nvPr/>
          </p:nvSpPr>
          <p:spPr>
            <a:xfrm rot="-1684842">
              <a:off x="1526493" y="4110917"/>
              <a:ext cx="50332" cy="44105"/>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72" name="Google Shape;2272;p64"/>
            <p:cNvSpPr/>
            <p:nvPr/>
          </p:nvSpPr>
          <p:spPr>
            <a:xfrm rot="-1684842">
              <a:off x="1354293" y="4395237"/>
              <a:ext cx="33809" cy="38037"/>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73" name="Google Shape;2273;p64"/>
            <p:cNvSpPr/>
            <p:nvPr/>
          </p:nvSpPr>
          <p:spPr>
            <a:xfrm rot="-1684842">
              <a:off x="1354293" y="4395237"/>
              <a:ext cx="33809" cy="38037"/>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74" name="Google Shape;2274;p64"/>
            <p:cNvSpPr/>
            <p:nvPr/>
          </p:nvSpPr>
          <p:spPr>
            <a:xfrm rot="-1684842">
              <a:off x="1359637" y="4349930"/>
              <a:ext cx="99647" cy="51572"/>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75" name="Google Shape;2275;p64"/>
            <p:cNvSpPr/>
            <p:nvPr/>
          </p:nvSpPr>
          <p:spPr>
            <a:xfrm rot="-1684842">
              <a:off x="1505927" y="4116231"/>
              <a:ext cx="69143" cy="68607"/>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76" name="Google Shape;2276;p64"/>
            <p:cNvSpPr/>
            <p:nvPr/>
          </p:nvSpPr>
          <p:spPr>
            <a:xfrm rot="-1684842">
              <a:off x="1505927" y="4116231"/>
              <a:ext cx="69143" cy="68607"/>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77" name="Google Shape;2277;p64"/>
            <p:cNvSpPr/>
            <p:nvPr/>
          </p:nvSpPr>
          <p:spPr>
            <a:xfrm rot="-1684842">
              <a:off x="1515254" y="4331981"/>
              <a:ext cx="12201" cy="56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78" name="Google Shape;2278;p64"/>
            <p:cNvSpPr/>
            <p:nvPr/>
          </p:nvSpPr>
          <p:spPr>
            <a:xfrm rot="-1684842">
              <a:off x="1515254" y="4331981"/>
              <a:ext cx="12201" cy="56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79" name="Google Shape;2279;p64"/>
            <p:cNvSpPr/>
            <p:nvPr/>
          </p:nvSpPr>
          <p:spPr>
            <a:xfrm rot="-1684842">
              <a:off x="1433518" y="4295257"/>
              <a:ext cx="70414" cy="76775"/>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80" name="Google Shape;2280;p64"/>
            <p:cNvSpPr/>
            <p:nvPr/>
          </p:nvSpPr>
          <p:spPr>
            <a:xfrm rot="-1684842">
              <a:off x="1433518" y="4295257"/>
              <a:ext cx="70414" cy="76775"/>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81" name="Google Shape;2281;p64"/>
            <p:cNvSpPr/>
            <p:nvPr/>
          </p:nvSpPr>
          <p:spPr>
            <a:xfrm rot="-1684842">
              <a:off x="1458062" y="4149678"/>
              <a:ext cx="98122" cy="82376"/>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82" name="Google Shape;2282;p64"/>
            <p:cNvSpPr/>
            <p:nvPr/>
          </p:nvSpPr>
          <p:spPr>
            <a:xfrm rot="-1684842">
              <a:off x="1458062" y="4149678"/>
              <a:ext cx="98122" cy="82376"/>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83" name="Google Shape;2283;p64"/>
            <p:cNvSpPr/>
            <p:nvPr/>
          </p:nvSpPr>
          <p:spPr>
            <a:xfrm rot="-1684842">
              <a:off x="1511587" y="4078471"/>
              <a:ext cx="52874" cy="111312"/>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84" name="Google Shape;2284;p64"/>
            <p:cNvSpPr/>
            <p:nvPr/>
          </p:nvSpPr>
          <p:spPr>
            <a:xfrm rot="-1684842">
              <a:off x="1511587" y="4078471"/>
              <a:ext cx="52874" cy="111312"/>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85" name="Google Shape;2285;p64"/>
            <p:cNvSpPr/>
            <p:nvPr/>
          </p:nvSpPr>
          <p:spPr>
            <a:xfrm rot="-1684842">
              <a:off x="1628088" y="4309103"/>
              <a:ext cx="30758" cy="21702"/>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86" name="Google Shape;2286;p64"/>
            <p:cNvSpPr/>
            <p:nvPr/>
          </p:nvSpPr>
          <p:spPr>
            <a:xfrm rot="-1684842">
              <a:off x="1628088" y="4309103"/>
              <a:ext cx="30758" cy="21702"/>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87" name="Google Shape;2287;p64"/>
            <p:cNvSpPr/>
            <p:nvPr/>
          </p:nvSpPr>
          <p:spPr>
            <a:xfrm rot="-1684842">
              <a:off x="1615209" y="4300001"/>
              <a:ext cx="33809" cy="16801"/>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88" name="Google Shape;2288;p64"/>
            <p:cNvSpPr/>
            <p:nvPr/>
          </p:nvSpPr>
          <p:spPr>
            <a:xfrm rot="-1684842">
              <a:off x="1615209" y="4300001"/>
              <a:ext cx="33809" cy="16801"/>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2289" name="Google Shape;2289;p64"/>
            <p:cNvCxnSpPr/>
            <p:nvPr/>
          </p:nvCxnSpPr>
          <p:spPr>
            <a:xfrm flipH="1" rot="-1684842">
              <a:off x="1607819" y="4383957"/>
              <a:ext cx="41435" cy="3033"/>
            </a:xfrm>
            <a:prstGeom prst="straightConnector1">
              <a:avLst/>
            </a:prstGeom>
            <a:noFill/>
            <a:ln cap="flat" cmpd="sng" w="12700">
              <a:solidFill>
                <a:srgbClr val="804000"/>
              </a:solidFill>
              <a:prstDash val="solid"/>
              <a:round/>
              <a:headEnd len="sm" w="sm" type="none"/>
              <a:tailEnd len="sm" w="sm" type="none"/>
            </a:ln>
          </p:spPr>
        </p:cxnSp>
        <p:cxnSp>
          <p:nvCxnSpPr>
            <p:cNvPr id="2290" name="Google Shape;2290;p64"/>
            <p:cNvCxnSpPr/>
            <p:nvPr/>
          </p:nvCxnSpPr>
          <p:spPr>
            <a:xfrm rot="9115158">
              <a:off x="1607074" y="4411236"/>
              <a:ext cx="55416" cy="1866"/>
            </a:xfrm>
            <a:prstGeom prst="straightConnector1">
              <a:avLst/>
            </a:prstGeom>
            <a:noFill/>
            <a:ln cap="flat" cmpd="sng" w="12700">
              <a:solidFill>
                <a:srgbClr val="804000"/>
              </a:solidFill>
              <a:prstDash val="solid"/>
              <a:round/>
              <a:headEnd len="sm" w="sm" type="none"/>
              <a:tailEnd len="sm" w="sm" type="none"/>
            </a:ln>
          </p:spPr>
        </p:cxnSp>
        <p:cxnSp>
          <p:nvCxnSpPr>
            <p:cNvPr id="2291" name="Google Shape;2291;p64"/>
            <p:cNvCxnSpPr/>
            <p:nvPr/>
          </p:nvCxnSpPr>
          <p:spPr>
            <a:xfrm rot="9115158">
              <a:off x="1605576" y="4396309"/>
              <a:ext cx="46010" cy="1400"/>
            </a:xfrm>
            <a:prstGeom prst="straightConnector1">
              <a:avLst/>
            </a:prstGeom>
            <a:noFill/>
            <a:ln cap="flat" cmpd="sng" w="12700">
              <a:solidFill>
                <a:srgbClr val="804000"/>
              </a:solidFill>
              <a:prstDash val="solid"/>
              <a:round/>
              <a:headEnd len="sm" w="sm" type="none"/>
              <a:tailEnd len="sm" w="sm" type="none"/>
            </a:ln>
          </p:spPr>
        </p:cxnSp>
        <p:cxnSp>
          <p:nvCxnSpPr>
            <p:cNvPr id="2292" name="Google Shape;2292;p64"/>
            <p:cNvCxnSpPr/>
            <p:nvPr/>
          </p:nvCxnSpPr>
          <p:spPr>
            <a:xfrm rot="9115158">
              <a:off x="1620906" y="4421897"/>
              <a:ext cx="41180" cy="5600"/>
            </a:xfrm>
            <a:prstGeom prst="straightConnector1">
              <a:avLst/>
            </a:prstGeom>
            <a:noFill/>
            <a:ln cap="flat" cmpd="sng" w="12700">
              <a:solidFill>
                <a:srgbClr val="804000"/>
              </a:solidFill>
              <a:prstDash val="solid"/>
              <a:round/>
              <a:headEnd len="sm" w="sm" type="none"/>
              <a:tailEnd len="sm" w="sm" type="none"/>
            </a:ln>
          </p:spPr>
        </p:cxnSp>
        <p:cxnSp>
          <p:nvCxnSpPr>
            <p:cNvPr id="2293" name="Google Shape;2293;p64"/>
            <p:cNvCxnSpPr/>
            <p:nvPr/>
          </p:nvCxnSpPr>
          <p:spPr>
            <a:xfrm rot="9115158">
              <a:off x="1610216" y="4365852"/>
              <a:ext cx="32283" cy="5133"/>
            </a:xfrm>
            <a:prstGeom prst="straightConnector1">
              <a:avLst/>
            </a:prstGeom>
            <a:noFill/>
            <a:ln cap="flat" cmpd="sng" w="12700">
              <a:solidFill>
                <a:srgbClr val="804000"/>
              </a:solidFill>
              <a:prstDash val="solid"/>
              <a:round/>
              <a:headEnd len="sm" w="sm" type="none"/>
              <a:tailEnd len="sm" w="sm" type="none"/>
            </a:ln>
          </p:spPr>
        </p:cxnSp>
        <p:cxnSp>
          <p:nvCxnSpPr>
            <p:cNvPr id="2294" name="Google Shape;2294;p64"/>
            <p:cNvCxnSpPr/>
            <p:nvPr/>
          </p:nvCxnSpPr>
          <p:spPr>
            <a:xfrm flipH="1" rot="-1684842">
              <a:off x="1616135" y="4345987"/>
              <a:ext cx="26437" cy="96377"/>
            </a:xfrm>
            <a:prstGeom prst="straightConnector1">
              <a:avLst/>
            </a:prstGeom>
            <a:noFill/>
            <a:ln cap="flat" cmpd="sng" w="12700">
              <a:solidFill>
                <a:srgbClr val="804000"/>
              </a:solidFill>
              <a:prstDash val="solid"/>
              <a:round/>
              <a:headEnd len="sm" w="sm" type="none"/>
              <a:tailEnd len="sm" w="sm" type="none"/>
            </a:ln>
          </p:spPr>
        </p:cxnSp>
        <p:cxnSp>
          <p:nvCxnSpPr>
            <p:cNvPr id="2295" name="Google Shape;2295;p64"/>
            <p:cNvCxnSpPr/>
            <p:nvPr/>
          </p:nvCxnSpPr>
          <p:spPr>
            <a:xfrm flipH="1" rot="-1684842">
              <a:off x="1615569" y="4380131"/>
              <a:ext cx="11439" cy="59040"/>
            </a:xfrm>
            <a:prstGeom prst="straightConnector1">
              <a:avLst/>
            </a:prstGeom>
            <a:noFill/>
            <a:ln cap="flat" cmpd="sng" w="12700">
              <a:solidFill>
                <a:srgbClr val="804000"/>
              </a:solidFill>
              <a:prstDash val="solid"/>
              <a:round/>
              <a:headEnd len="sm" w="sm" type="none"/>
              <a:tailEnd len="sm" w="sm" type="none"/>
            </a:ln>
          </p:spPr>
        </p:cxnSp>
        <p:cxnSp>
          <p:nvCxnSpPr>
            <p:cNvPr id="2296" name="Google Shape;2296;p64"/>
            <p:cNvCxnSpPr/>
            <p:nvPr/>
          </p:nvCxnSpPr>
          <p:spPr>
            <a:xfrm flipH="1" rot="-1684842">
              <a:off x="1631370" y="4340869"/>
              <a:ext cx="12201" cy="75842"/>
            </a:xfrm>
            <a:prstGeom prst="straightConnector1">
              <a:avLst/>
            </a:prstGeom>
            <a:noFill/>
            <a:ln cap="flat" cmpd="sng" w="12700">
              <a:solidFill>
                <a:srgbClr val="804000"/>
              </a:solidFill>
              <a:prstDash val="solid"/>
              <a:round/>
              <a:headEnd len="sm" w="sm" type="none"/>
              <a:tailEnd len="sm" w="sm" type="none"/>
            </a:ln>
          </p:spPr>
        </p:cxnSp>
        <p:sp>
          <p:nvSpPr>
            <p:cNvPr id="2297" name="Google Shape;2297;p64"/>
            <p:cNvSpPr/>
            <p:nvPr/>
          </p:nvSpPr>
          <p:spPr>
            <a:xfrm rot="-1684842">
              <a:off x="1528507" y="4175983"/>
              <a:ext cx="133965" cy="291467"/>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98" name="Google Shape;2298;p64"/>
            <p:cNvSpPr/>
            <p:nvPr/>
          </p:nvSpPr>
          <p:spPr>
            <a:xfrm rot="-1684842">
              <a:off x="1380535" y="4138586"/>
              <a:ext cx="135490" cy="62307"/>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299" name="Google Shape;2299;p64"/>
            <p:cNvSpPr/>
            <p:nvPr/>
          </p:nvSpPr>
          <p:spPr>
            <a:xfrm rot="-1684842">
              <a:off x="1490398" y="4107169"/>
              <a:ext cx="65330" cy="51105"/>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00" name="Google Shape;2300;p64"/>
            <p:cNvSpPr/>
            <p:nvPr/>
          </p:nvSpPr>
          <p:spPr>
            <a:xfrm rot="-1684842">
              <a:off x="1582969" y="4254940"/>
              <a:ext cx="32283" cy="44571"/>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01" name="Google Shape;2301;p64"/>
            <p:cNvSpPr/>
            <p:nvPr/>
          </p:nvSpPr>
          <p:spPr>
            <a:xfrm rot="-1684842">
              <a:off x="1582969" y="4254940"/>
              <a:ext cx="32283" cy="44571"/>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02" name="Google Shape;2302;p64"/>
            <p:cNvSpPr/>
            <p:nvPr/>
          </p:nvSpPr>
          <p:spPr>
            <a:xfrm rot="-1684842">
              <a:off x="1591988" y="4280483"/>
              <a:ext cx="22624" cy="21702"/>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03" name="Google Shape;2303;p64"/>
            <p:cNvSpPr/>
            <p:nvPr/>
          </p:nvSpPr>
          <p:spPr>
            <a:xfrm rot="-1684842">
              <a:off x="1591988" y="4280483"/>
              <a:ext cx="22624" cy="21702"/>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04" name="Google Shape;2304;p64"/>
            <p:cNvSpPr/>
            <p:nvPr/>
          </p:nvSpPr>
          <p:spPr>
            <a:xfrm rot="-1684842">
              <a:off x="1511192" y="4311238"/>
              <a:ext cx="48807" cy="59973"/>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05" name="Google Shape;2305;p64"/>
            <p:cNvSpPr/>
            <p:nvPr/>
          </p:nvSpPr>
          <p:spPr>
            <a:xfrm rot="-1684842">
              <a:off x="1421769" y="4141015"/>
              <a:ext cx="129897" cy="248762"/>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06" name="Google Shape;2306;p64"/>
            <p:cNvSpPr/>
            <p:nvPr/>
          </p:nvSpPr>
          <p:spPr>
            <a:xfrm rot="-1684842">
              <a:off x="1436528" y="4211681"/>
              <a:ext cx="116425" cy="90077"/>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07" name="Google Shape;2307;p64"/>
            <p:cNvSpPr/>
            <p:nvPr/>
          </p:nvSpPr>
          <p:spPr>
            <a:xfrm rot="-1684842">
              <a:off x="1436528" y="4211681"/>
              <a:ext cx="116425" cy="90077"/>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08" name="Google Shape;2308;p64"/>
            <p:cNvSpPr/>
            <p:nvPr/>
          </p:nvSpPr>
          <p:spPr>
            <a:xfrm rot="9095142">
              <a:off x="7174555" y="4340845"/>
              <a:ext cx="21833" cy="38797"/>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09" name="Google Shape;2309;p64"/>
            <p:cNvSpPr/>
            <p:nvPr/>
          </p:nvSpPr>
          <p:spPr>
            <a:xfrm rot="9095142">
              <a:off x="7174555" y="4340845"/>
              <a:ext cx="21833" cy="38797"/>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10" name="Google Shape;2310;p64"/>
            <p:cNvSpPr/>
            <p:nvPr/>
          </p:nvSpPr>
          <p:spPr>
            <a:xfrm rot="9095142">
              <a:off x="7196786" y="4490900"/>
              <a:ext cx="50267" cy="44173"/>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11" name="Google Shape;2311;p64"/>
            <p:cNvSpPr/>
            <p:nvPr/>
          </p:nvSpPr>
          <p:spPr>
            <a:xfrm rot="9095142">
              <a:off x="7196786" y="4490900"/>
              <a:ext cx="50267" cy="44173"/>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12" name="Google Shape;2312;p64"/>
            <p:cNvSpPr/>
            <p:nvPr/>
          </p:nvSpPr>
          <p:spPr>
            <a:xfrm rot="9095142">
              <a:off x="7383156" y="4211750"/>
              <a:ext cx="33765" cy="38096"/>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13" name="Google Shape;2313;p64"/>
            <p:cNvSpPr/>
            <p:nvPr/>
          </p:nvSpPr>
          <p:spPr>
            <a:xfrm rot="9095142">
              <a:off x="7383156" y="4211750"/>
              <a:ext cx="33765" cy="38096"/>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14" name="Google Shape;2314;p64"/>
            <p:cNvSpPr/>
            <p:nvPr/>
          </p:nvSpPr>
          <p:spPr>
            <a:xfrm rot="9095142">
              <a:off x="7312336" y="4243704"/>
              <a:ext cx="99518" cy="51652"/>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15" name="Google Shape;2315;p64"/>
            <p:cNvSpPr/>
            <p:nvPr/>
          </p:nvSpPr>
          <p:spPr>
            <a:xfrm rot="9095142">
              <a:off x="7198407" y="4461008"/>
              <a:ext cx="69053" cy="68714"/>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16" name="Google Shape;2316;p64"/>
            <p:cNvSpPr/>
            <p:nvPr/>
          </p:nvSpPr>
          <p:spPr>
            <a:xfrm rot="9095142">
              <a:off x="7198407" y="4461008"/>
              <a:ext cx="69053" cy="68714"/>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17" name="Google Shape;2317;p64"/>
            <p:cNvSpPr/>
            <p:nvPr/>
          </p:nvSpPr>
          <p:spPr>
            <a:xfrm rot="9095142">
              <a:off x="7244446" y="4308236"/>
              <a:ext cx="12185" cy="5609"/>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18" name="Google Shape;2318;p64"/>
            <p:cNvSpPr/>
            <p:nvPr/>
          </p:nvSpPr>
          <p:spPr>
            <a:xfrm rot="9095142">
              <a:off x="7244446" y="4308236"/>
              <a:ext cx="12185" cy="5609"/>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19" name="Google Shape;2319;p64"/>
            <p:cNvSpPr/>
            <p:nvPr/>
          </p:nvSpPr>
          <p:spPr>
            <a:xfrm rot="9095142">
              <a:off x="7268017" y="4273457"/>
              <a:ext cx="70323" cy="76894"/>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20" name="Google Shape;2320;p64"/>
            <p:cNvSpPr/>
            <p:nvPr/>
          </p:nvSpPr>
          <p:spPr>
            <a:xfrm rot="9095142">
              <a:off x="7268017" y="4273457"/>
              <a:ext cx="70323" cy="76894"/>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21" name="Google Shape;2321;p64"/>
            <p:cNvSpPr/>
            <p:nvPr/>
          </p:nvSpPr>
          <p:spPr>
            <a:xfrm rot="9095142">
              <a:off x="7216975" y="4413614"/>
              <a:ext cx="97995" cy="82503"/>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22" name="Google Shape;2322;p64"/>
            <p:cNvSpPr/>
            <p:nvPr/>
          </p:nvSpPr>
          <p:spPr>
            <a:xfrm rot="9095142">
              <a:off x="7216975" y="4413614"/>
              <a:ext cx="97995" cy="82503"/>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23" name="Google Shape;2323;p64"/>
            <p:cNvSpPr/>
            <p:nvPr/>
          </p:nvSpPr>
          <p:spPr>
            <a:xfrm rot="9095142">
              <a:off x="7209143" y="4456015"/>
              <a:ext cx="52805" cy="111485"/>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24" name="Google Shape;2324;p64"/>
            <p:cNvSpPr/>
            <p:nvPr/>
          </p:nvSpPr>
          <p:spPr>
            <a:xfrm rot="9095142">
              <a:off x="7209143" y="4456015"/>
              <a:ext cx="52805" cy="111485"/>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25" name="Google Shape;2325;p64"/>
            <p:cNvSpPr/>
            <p:nvPr/>
          </p:nvSpPr>
          <p:spPr>
            <a:xfrm rot="9095142">
              <a:off x="7113183" y="4315629"/>
              <a:ext cx="30718" cy="21736"/>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26" name="Google Shape;2326;p64"/>
            <p:cNvSpPr/>
            <p:nvPr/>
          </p:nvSpPr>
          <p:spPr>
            <a:xfrm rot="9095142">
              <a:off x="7113183" y="4315629"/>
              <a:ext cx="30718" cy="21736"/>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27" name="Google Shape;2327;p64"/>
            <p:cNvSpPr/>
            <p:nvPr/>
          </p:nvSpPr>
          <p:spPr>
            <a:xfrm rot="9095142">
              <a:off x="7123112" y="4329577"/>
              <a:ext cx="33765" cy="16827"/>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28" name="Google Shape;2328;p64"/>
            <p:cNvSpPr/>
            <p:nvPr/>
          </p:nvSpPr>
          <p:spPr>
            <a:xfrm rot="9095142">
              <a:off x="7123112" y="4329577"/>
              <a:ext cx="33765" cy="16827"/>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2329" name="Google Shape;2329;p64"/>
            <p:cNvCxnSpPr/>
            <p:nvPr/>
          </p:nvCxnSpPr>
          <p:spPr>
            <a:xfrm flipH="1" rot="9095142">
              <a:off x="7122237" y="4259390"/>
              <a:ext cx="41381" cy="3038"/>
            </a:xfrm>
            <a:prstGeom prst="straightConnector1">
              <a:avLst/>
            </a:prstGeom>
            <a:noFill/>
            <a:ln cap="flat" cmpd="sng" w="12700">
              <a:solidFill>
                <a:srgbClr val="804000"/>
              </a:solidFill>
              <a:prstDash val="solid"/>
              <a:round/>
              <a:headEnd len="sm" w="sm" type="none"/>
              <a:tailEnd len="sm" w="sm" type="none"/>
            </a:ln>
          </p:spPr>
        </p:cxnSp>
        <p:cxnSp>
          <p:nvCxnSpPr>
            <p:cNvPr id="2330" name="Google Shape;2330;p64"/>
            <p:cNvCxnSpPr/>
            <p:nvPr/>
          </p:nvCxnSpPr>
          <p:spPr>
            <a:xfrm rot="-1704858">
              <a:off x="7108784" y="4233314"/>
              <a:ext cx="55344" cy="1869"/>
            </a:xfrm>
            <a:prstGeom prst="straightConnector1">
              <a:avLst/>
            </a:prstGeom>
            <a:noFill/>
            <a:ln cap="flat" cmpd="sng" w="12700">
              <a:solidFill>
                <a:srgbClr val="804000"/>
              </a:solidFill>
              <a:prstDash val="solid"/>
              <a:round/>
              <a:headEnd len="sm" w="sm" type="none"/>
              <a:tailEnd len="sm" w="sm" type="none"/>
            </a:ln>
          </p:spPr>
        </p:cxnSp>
        <p:cxnSp>
          <p:nvCxnSpPr>
            <p:cNvPr id="2331" name="Google Shape;2331;p64"/>
            <p:cNvCxnSpPr/>
            <p:nvPr/>
          </p:nvCxnSpPr>
          <p:spPr>
            <a:xfrm rot="-1704858">
              <a:off x="7119810" y="4248673"/>
              <a:ext cx="45951" cy="1402"/>
            </a:xfrm>
            <a:prstGeom prst="straightConnector1">
              <a:avLst/>
            </a:prstGeom>
            <a:noFill/>
            <a:ln cap="flat" cmpd="sng" w="12700">
              <a:solidFill>
                <a:srgbClr val="804000"/>
              </a:solidFill>
              <a:prstDash val="solid"/>
              <a:round/>
              <a:headEnd len="sm" w="sm" type="none"/>
              <a:tailEnd len="sm" w="sm" type="none"/>
            </a:ln>
          </p:spPr>
        </p:cxnSp>
        <p:cxnSp>
          <p:nvCxnSpPr>
            <p:cNvPr id="2332" name="Google Shape;2332;p64"/>
            <p:cNvCxnSpPr/>
            <p:nvPr/>
          </p:nvCxnSpPr>
          <p:spPr>
            <a:xfrm rot="-1704858">
              <a:off x="7109074" y="4218952"/>
              <a:ext cx="41127" cy="5609"/>
            </a:xfrm>
            <a:prstGeom prst="straightConnector1">
              <a:avLst/>
            </a:prstGeom>
            <a:noFill/>
            <a:ln cap="flat" cmpd="sng" w="12700">
              <a:solidFill>
                <a:srgbClr val="804000"/>
              </a:solidFill>
              <a:prstDash val="solid"/>
              <a:round/>
              <a:headEnd len="sm" w="sm" type="none"/>
              <a:tailEnd len="sm" w="sm" type="none"/>
            </a:ln>
          </p:spPr>
        </p:cxnSp>
        <p:cxnSp>
          <p:nvCxnSpPr>
            <p:cNvPr id="2333" name="Google Shape;2333;p64"/>
            <p:cNvCxnSpPr/>
            <p:nvPr/>
          </p:nvCxnSpPr>
          <p:spPr>
            <a:xfrm rot="-1704858">
              <a:off x="7129128" y="4275380"/>
              <a:ext cx="32242" cy="5141"/>
            </a:xfrm>
            <a:prstGeom prst="straightConnector1">
              <a:avLst/>
            </a:prstGeom>
            <a:noFill/>
            <a:ln cap="flat" cmpd="sng" w="12700">
              <a:solidFill>
                <a:srgbClr val="804000"/>
              </a:solidFill>
              <a:prstDash val="solid"/>
              <a:round/>
              <a:headEnd len="sm" w="sm" type="none"/>
              <a:tailEnd len="sm" w="sm" type="none"/>
            </a:ln>
          </p:spPr>
        </p:cxnSp>
        <p:cxnSp>
          <p:nvCxnSpPr>
            <p:cNvPr id="2334" name="Google Shape;2334;p64"/>
            <p:cNvCxnSpPr/>
            <p:nvPr/>
          </p:nvCxnSpPr>
          <p:spPr>
            <a:xfrm flipH="1" rot="9095142">
              <a:off x="7128836" y="4203949"/>
              <a:ext cx="26402" cy="96527"/>
            </a:xfrm>
            <a:prstGeom prst="straightConnector1">
              <a:avLst/>
            </a:prstGeom>
            <a:noFill/>
            <a:ln cap="flat" cmpd="sng" w="12700">
              <a:solidFill>
                <a:srgbClr val="804000"/>
              </a:solidFill>
              <a:prstDash val="solid"/>
              <a:round/>
              <a:headEnd len="sm" w="sm" type="none"/>
              <a:tailEnd len="sm" w="sm" type="none"/>
            </a:ln>
          </p:spPr>
        </p:cxnSp>
        <p:cxnSp>
          <p:nvCxnSpPr>
            <p:cNvPr id="2335" name="Google Shape;2335;p64"/>
            <p:cNvCxnSpPr/>
            <p:nvPr/>
          </p:nvCxnSpPr>
          <p:spPr>
            <a:xfrm flipH="1" rot="9095142">
              <a:off x="7144261" y="4207131"/>
              <a:ext cx="11424" cy="59131"/>
            </a:xfrm>
            <a:prstGeom prst="straightConnector1">
              <a:avLst/>
            </a:prstGeom>
            <a:noFill/>
            <a:ln cap="flat" cmpd="sng" w="12700">
              <a:solidFill>
                <a:srgbClr val="804000"/>
              </a:solidFill>
              <a:prstDash val="solid"/>
              <a:round/>
              <a:headEnd len="sm" w="sm" type="none"/>
              <a:tailEnd len="sm" w="sm" type="none"/>
            </a:ln>
          </p:spPr>
        </p:cxnSp>
        <p:cxnSp>
          <p:nvCxnSpPr>
            <p:cNvPr id="2336" name="Google Shape;2336;p64"/>
            <p:cNvCxnSpPr/>
            <p:nvPr/>
          </p:nvCxnSpPr>
          <p:spPr>
            <a:xfrm flipH="1" rot="9095142">
              <a:off x="7127956" y="4229658"/>
              <a:ext cx="12185" cy="75959"/>
            </a:xfrm>
            <a:prstGeom prst="straightConnector1">
              <a:avLst/>
            </a:prstGeom>
            <a:noFill/>
            <a:ln cap="flat" cmpd="sng" w="12700">
              <a:solidFill>
                <a:srgbClr val="804000"/>
              </a:solidFill>
              <a:prstDash val="solid"/>
              <a:round/>
              <a:headEnd len="sm" w="sm" type="none"/>
              <a:tailEnd len="sm" w="sm" type="none"/>
            </a:ln>
          </p:spPr>
        </p:cxnSp>
        <p:sp>
          <p:nvSpPr>
            <p:cNvPr id="2337" name="Google Shape;2337;p64"/>
            <p:cNvSpPr/>
            <p:nvPr/>
          </p:nvSpPr>
          <p:spPr>
            <a:xfrm rot="9095142">
              <a:off x="7109613" y="4178528"/>
              <a:ext cx="133791" cy="291918"/>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38" name="Google Shape;2338;p64"/>
            <p:cNvSpPr/>
            <p:nvPr/>
          </p:nvSpPr>
          <p:spPr>
            <a:xfrm rot="9095142">
              <a:off x="7257338" y="4444485"/>
              <a:ext cx="135314" cy="62403"/>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39" name="Google Shape;2339;p64"/>
            <p:cNvSpPr/>
            <p:nvPr/>
          </p:nvSpPr>
          <p:spPr>
            <a:xfrm rot="9095142">
              <a:off x="7217896" y="4487494"/>
              <a:ext cx="65245" cy="51185"/>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40" name="Google Shape;2340;p64"/>
            <p:cNvSpPr/>
            <p:nvPr/>
          </p:nvSpPr>
          <p:spPr>
            <a:xfrm rot="9095142">
              <a:off x="7157138" y="4346672"/>
              <a:ext cx="32242" cy="4464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41" name="Google Shape;2341;p64"/>
            <p:cNvSpPr/>
            <p:nvPr/>
          </p:nvSpPr>
          <p:spPr>
            <a:xfrm rot="9095142">
              <a:off x="7157138" y="4346672"/>
              <a:ext cx="32242" cy="4464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42" name="Google Shape;2342;p64"/>
            <p:cNvSpPr/>
            <p:nvPr/>
          </p:nvSpPr>
          <p:spPr>
            <a:xfrm rot="9095142">
              <a:off x="7157653" y="4344037"/>
              <a:ext cx="22594" cy="21736"/>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43" name="Google Shape;2343;p64"/>
            <p:cNvSpPr/>
            <p:nvPr/>
          </p:nvSpPr>
          <p:spPr>
            <a:xfrm rot="9095142">
              <a:off x="7157653" y="4344037"/>
              <a:ext cx="22594" cy="21736"/>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44" name="Google Shape;2344;p64"/>
            <p:cNvSpPr/>
            <p:nvPr/>
          </p:nvSpPr>
          <p:spPr>
            <a:xfrm rot="9095142">
              <a:off x="7211872" y="4274639"/>
              <a:ext cx="48743" cy="60066"/>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45" name="Google Shape;2345;p64"/>
            <p:cNvSpPr/>
            <p:nvPr/>
          </p:nvSpPr>
          <p:spPr>
            <a:xfrm rot="9095142">
              <a:off x="7220892" y="4255665"/>
              <a:ext cx="129729" cy="249147"/>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46" name="Google Shape;2346;p64"/>
            <p:cNvSpPr/>
            <p:nvPr/>
          </p:nvSpPr>
          <p:spPr>
            <a:xfrm rot="9095142">
              <a:off x="7219669" y="4343847"/>
              <a:ext cx="116274" cy="90216"/>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47" name="Google Shape;2347;p64"/>
            <p:cNvSpPr/>
            <p:nvPr/>
          </p:nvSpPr>
          <p:spPr>
            <a:xfrm rot="9095142">
              <a:off x="7219669" y="4343847"/>
              <a:ext cx="116274" cy="90216"/>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48" name="Google Shape;2348;p64"/>
            <p:cNvSpPr/>
            <p:nvPr/>
          </p:nvSpPr>
          <p:spPr>
            <a:xfrm>
              <a:off x="3931914" y="1672375"/>
              <a:ext cx="1017300" cy="827974"/>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49" name="Google Shape;2349;p64"/>
            <p:cNvSpPr/>
            <p:nvPr/>
          </p:nvSpPr>
          <p:spPr>
            <a:xfrm>
              <a:off x="4126225" y="1708865"/>
              <a:ext cx="612630" cy="527209"/>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50" name="Google Shape;2350;p64"/>
            <p:cNvSpPr txBox="1"/>
            <p:nvPr/>
          </p:nvSpPr>
          <p:spPr>
            <a:xfrm>
              <a:off x="4069075" y="1708865"/>
              <a:ext cx="726840" cy="198375"/>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sp>
          <p:nvSpPr>
            <p:cNvPr id="2351" name="Google Shape;2351;p64"/>
            <p:cNvSpPr/>
            <p:nvPr/>
          </p:nvSpPr>
          <p:spPr>
            <a:xfrm>
              <a:off x="3898835" y="3941460"/>
              <a:ext cx="228600" cy="172577"/>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52" name="Google Shape;2352;p64"/>
            <p:cNvSpPr/>
            <p:nvPr/>
          </p:nvSpPr>
          <p:spPr>
            <a:xfrm>
              <a:off x="5231780" y="2263709"/>
              <a:ext cx="228600" cy="172577"/>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53" name="Google Shape;2353;p64"/>
            <p:cNvSpPr/>
            <p:nvPr/>
          </p:nvSpPr>
          <p:spPr>
            <a:xfrm>
              <a:off x="5119069" y="3336300"/>
              <a:ext cx="228600" cy="172577"/>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54" name="Google Shape;2354;p64"/>
            <p:cNvSpPr/>
            <p:nvPr/>
          </p:nvSpPr>
          <p:spPr>
            <a:xfrm>
              <a:off x="2281927" y="4221550"/>
              <a:ext cx="228600" cy="172577"/>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55" name="Google Shape;2355;p64"/>
            <p:cNvSpPr/>
            <p:nvPr/>
          </p:nvSpPr>
          <p:spPr>
            <a:xfrm>
              <a:off x="4142042" y="3292995"/>
              <a:ext cx="228600" cy="172577"/>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56" name="Google Shape;2356;p64"/>
            <p:cNvSpPr/>
            <p:nvPr/>
          </p:nvSpPr>
          <p:spPr>
            <a:xfrm>
              <a:off x="3549010" y="2320590"/>
              <a:ext cx="228600" cy="172577"/>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57" name="Google Shape;2357;p64"/>
            <p:cNvSpPr/>
            <p:nvPr/>
          </p:nvSpPr>
          <p:spPr>
            <a:xfrm>
              <a:off x="1748764" y="4344756"/>
              <a:ext cx="57300" cy="45388"/>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58" name="Google Shape;2358;p64"/>
            <p:cNvSpPr/>
            <p:nvPr/>
          </p:nvSpPr>
          <p:spPr>
            <a:xfrm rot="-9305491">
              <a:off x="4715971" y="4447844"/>
              <a:ext cx="22111" cy="382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59" name="Google Shape;2359;p64"/>
            <p:cNvSpPr/>
            <p:nvPr/>
          </p:nvSpPr>
          <p:spPr>
            <a:xfrm rot="-9305491">
              <a:off x="4715971" y="4447844"/>
              <a:ext cx="22111" cy="382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60" name="Google Shape;2360;p64"/>
            <p:cNvSpPr/>
            <p:nvPr/>
          </p:nvSpPr>
          <p:spPr>
            <a:xfrm rot="-9305491">
              <a:off x="4544118" y="4537197"/>
              <a:ext cx="50906" cy="43492"/>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61" name="Google Shape;2361;p64"/>
            <p:cNvSpPr/>
            <p:nvPr/>
          </p:nvSpPr>
          <p:spPr>
            <a:xfrm rot="-9305491">
              <a:off x="4544118" y="4537197"/>
              <a:ext cx="50906" cy="43492"/>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62" name="Google Shape;2362;p64"/>
            <p:cNvSpPr/>
            <p:nvPr/>
          </p:nvSpPr>
          <p:spPr>
            <a:xfrm rot="-9305491">
              <a:off x="4949155" y="4546488"/>
              <a:ext cx="34195" cy="37509"/>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63" name="Google Shape;2363;p64"/>
            <p:cNvSpPr/>
            <p:nvPr/>
          </p:nvSpPr>
          <p:spPr>
            <a:xfrm rot="-9305491">
              <a:off x="4949155" y="4546488"/>
              <a:ext cx="34195" cy="37509"/>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64" name="Google Shape;2364;p64"/>
            <p:cNvSpPr/>
            <p:nvPr/>
          </p:nvSpPr>
          <p:spPr>
            <a:xfrm rot="-9305491">
              <a:off x="4855597" y="4529258"/>
              <a:ext cx="100785" cy="50856"/>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65" name="Google Shape;2365;p64"/>
            <p:cNvSpPr/>
            <p:nvPr/>
          </p:nvSpPr>
          <p:spPr>
            <a:xfrm rot="-9305491">
              <a:off x="4559329" y="4525432"/>
              <a:ext cx="69932" cy="67655"/>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66" name="Google Shape;2366;p64"/>
            <p:cNvSpPr/>
            <p:nvPr/>
          </p:nvSpPr>
          <p:spPr>
            <a:xfrm rot="-9305491">
              <a:off x="4559329" y="4525432"/>
              <a:ext cx="69932" cy="67655"/>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67" name="Google Shape;2367;p64"/>
            <p:cNvSpPr/>
            <p:nvPr/>
          </p:nvSpPr>
          <p:spPr>
            <a:xfrm rot="-9305491">
              <a:off x="4804681" y="4489704"/>
              <a:ext cx="12341" cy="5522"/>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68" name="Google Shape;2368;p64"/>
            <p:cNvSpPr/>
            <p:nvPr/>
          </p:nvSpPr>
          <p:spPr>
            <a:xfrm rot="-9305491">
              <a:off x="4804681" y="4489704"/>
              <a:ext cx="12341" cy="5522"/>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69" name="Google Shape;2369;p64"/>
            <p:cNvSpPr/>
            <p:nvPr/>
          </p:nvSpPr>
          <p:spPr>
            <a:xfrm rot="-9305491">
              <a:off x="4796948" y="4492785"/>
              <a:ext cx="71218" cy="75709"/>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70" name="Google Shape;2370;p64"/>
            <p:cNvSpPr/>
            <p:nvPr/>
          </p:nvSpPr>
          <p:spPr>
            <a:xfrm rot="-9305491">
              <a:off x="4796948" y="4492785"/>
              <a:ext cx="71218" cy="75709"/>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71" name="Google Shape;2371;p64"/>
            <p:cNvSpPr/>
            <p:nvPr/>
          </p:nvSpPr>
          <p:spPr>
            <a:xfrm rot="-9305491">
              <a:off x="4604828" y="4524915"/>
              <a:ext cx="99242" cy="81232"/>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72" name="Google Shape;2372;p64"/>
            <p:cNvSpPr/>
            <p:nvPr/>
          </p:nvSpPr>
          <p:spPr>
            <a:xfrm rot="-9305491">
              <a:off x="4604828" y="4524915"/>
              <a:ext cx="99242" cy="81232"/>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73" name="Google Shape;2373;p64"/>
            <p:cNvSpPr/>
            <p:nvPr/>
          </p:nvSpPr>
          <p:spPr>
            <a:xfrm rot="-9305491">
              <a:off x="4550100" y="4513316"/>
              <a:ext cx="53477" cy="109767"/>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74" name="Google Shape;2374;p64"/>
            <p:cNvSpPr/>
            <p:nvPr/>
          </p:nvSpPr>
          <p:spPr>
            <a:xfrm rot="-9305491">
              <a:off x="4550100" y="4513316"/>
              <a:ext cx="53477" cy="109767"/>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75" name="Google Shape;2375;p64"/>
            <p:cNvSpPr/>
            <p:nvPr/>
          </p:nvSpPr>
          <p:spPr>
            <a:xfrm rot="-9305491">
              <a:off x="4725194" y="4400821"/>
              <a:ext cx="31109" cy="21401"/>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76" name="Google Shape;2376;p64"/>
            <p:cNvSpPr/>
            <p:nvPr/>
          </p:nvSpPr>
          <p:spPr>
            <a:xfrm rot="-9305491">
              <a:off x="4725194" y="4400821"/>
              <a:ext cx="31109" cy="21401"/>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77" name="Google Shape;2377;p64"/>
            <p:cNvSpPr/>
            <p:nvPr/>
          </p:nvSpPr>
          <p:spPr>
            <a:xfrm rot="-9305491">
              <a:off x="4715558" y="4416413"/>
              <a:ext cx="34195" cy="16568"/>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78" name="Google Shape;2378;p64"/>
            <p:cNvSpPr/>
            <p:nvPr/>
          </p:nvSpPr>
          <p:spPr>
            <a:xfrm rot="-9305491">
              <a:off x="4715558" y="4416413"/>
              <a:ext cx="34195" cy="16568"/>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2379" name="Google Shape;2379;p64"/>
            <p:cNvCxnSpPr/>
            <p:nvPr/>
          </p:nvCxnSpPr>
          <p:spPr>
            <a:xfrm flipH="1" rot="-9305491">
              <a:off x="4800350" y="4392090"/>
              <a:ext cx="41908" cy="2991"/>
            </a:xfrm>
            <a:prstGeom prst="straightConnector1">
              <a:avLst/>
            </a:prstGeom>
            <a:noFill/>
            <a:ln cap="flat" cmpd="sng" w="12700">
              <a:solidFill>
                <a:srgbClr val="804000"/>
              </a:solidFill>
              <a:prstDash val="solid"/>
              <a:round/>
              <a:headEnd len="sm" w="sm" type="none"/>
              <a:tailEnd len="sm" w="sm" type="none"/>
            </a:ln>
          </p:spPr>
        </p:cxnSp>
        <p:cxnSp>
          <p:nvCxnSpPr>
            <p:cNvPr id="2380" name="Google Shape;2380;p64"/>
            <p:cNvCxnSpPr/>
            <p:nvPr/>
          </p:nvCxnSpPr>
          <p:spPr>
            <a:xfrm rot="1494509">
              <a:off x="4820718" y="4376528"/>
              <a:ext cx="56049" cy="1840"/>
            </a:xfrm>
            <a:prstGeom prst="straightConnector1">
              <a:avLst/>
            </a:prstGeom>
            <a:noFill/>
            <a:ln cap="flat" cmpd="sng" w="12700">
              <a:solidFill>
                <a:srgbClr val="804000"/>
              </a:solidFill>
              <a:prstDash val="solid"/>
              <a:round/>
              <a:headEnd len="sm" w="sm" type="none"/>
              <a:tailEnd len="sm" w="sm" type="none"/>
            </a:ln>
          </p:spPr>
        </p:cxnSp>
        <p:cxnSp>
          <p:nvCxnSpPr>
            <p:cNvPr id="2381" name="Google Shape;2381;p64"/>
            <p:cNvCxnSpPr/>
            <p:nvPr/>
          </p:nvCxnSpPr>
          <p:spPr>
            <a:xfrm rot="1494509">
              <a:off x="4811052" y="4387821"/>
              <a:ext cx="46536" cy="1380"/>
            </a:xfrm>
            <a:prstGeom prst="straightConnector1">
              <a:avLst/>
            </a:prstGeom>
            <a:noFill/>
            <a:ln cap="flat" cmpd="sng" w="12700">
              <a:solidFill>
                <a:srgbClr val="804000"/>
              </a:solidFill>
              <a:prstDash val="solid"/>
              <a:round/>
              <a:headEnd len="sm" w="sm" type="none"/>
              <a:tailEnd len="sm" w="sm" type="none"/>
            </a:ln>
          </p:spPr>
        </p:cxnSp>
        <p:cxnSp>
          <p:nvCxnSpPr>
            <p:cNvPr id="2382" name="Google Shape;2382;p64"/>
            <p:cNvCxnSpPr/>
            <p:nvPr/>
          </p:nvCxnSpPr>
          <p:spPr>
            <a:xfrm rot="1494509">
              <a:off x="4839139" y="4364406"/>
              <a:ext cx="41651" cy="5522"/>
            </a:xfrm>
            <a:prstGeom prst="straightConnector1">
              <a:avLst/>
            </a:prstGeom>
            <a:noFill/>
            <a:ln cap="flat" cmpd="sng" w="12700">
              <a:solidFill>
                <a:srgbClr val="804000"/>
              </a:solidFill>
              <a:prstDash val="solid"/>
              <a:round/>
              <a:headEnd len="sm" w="sm" type="none"/>
              <a:tailEnd len="sm" w="sm" type="none"/>
            </a:ln>
          </p:spPr>
        </p:cxnSp>
        <p:cxnSp>
          <p:nvCxnSpPr>
            <p:cNvPr id="2383" name="Google Shape;2383;p64"/>
            <p:cNvCxnSpPr/>
            <p:nvPr/>
          </p:nvCxnSpPr>
          <p:spPr>
            <a:xfrm rot="1494509">
              <a:off x="4786660" y="4400064"/>
              <a:ext cx="32652" cy="5062"/>
            </a:xfrm>
            <a:prstGeom prst="straightConnector1">
              <a:avLst/>
            </a:prstGeom>
            <a:noFill/>
            <a:ln cap="flat" cmpd="sng" w="12700">
              <a:solidFill>
                <a:srgbClr val="804000"/>
              </a:solidFill>
              <a:prstDash val="solid"/>
              <a:round/>
              <a:headEnd len="sm" w="sm" type="none"/>
              <a:tailEnd len="sm" w="sm" type="none"/>
            </a:ln>
          </p:spPr>
        </p:cxnSp>
        <p:cxnSp>
          <p:nvCxnSpPr>
            <p:cNvPr id="2384" name="Google Shape;2384;p64"/>
            <p:cNvCxnSpPr/>
            <p:nvPr/>
          </p:nvCxnSpPr>
          <p:spPr>
            <a:xfrm flipH="1" rot="-9305491">
              <a:off x="4817411" y="4341679"/>
              <a:ext cx="26738" cy="95039"/>
            </a:xfrm>
            <a:prstGeom prst="straightConnector1">
              <a:avLst/>
            </a:prstGeom>
            <a:noFill/>
            <a:ln cap="flat" cmpd="sng" w="12700">
              <a:solidFill>
                <a:srgbClr val="804000"/>
              </a:solidFill>
              <a:prstDash val="solid"/>
              <a:round/>
              <a:headEnd len="sm" w="sm" type="none"/>
              <a:tailEnd len="sm" w="sm" type="none"/>
            </a:ln>
          </p:spPr>
        </p:cxnSp>
        <p:cxnSp>
          <p:nvCxnSpPr>
            <p:cNvPr id="2385" name="Google Shape;2385;p64"/>
            <p:cNvCxnSpPr/>
            <p:nvPr/>
          </p:nvCxnSpPr>
          <p:spPr>
            <a:xfrm flipH="1" rot="-9305491">
              <a:off x="4846008" y="4359099"/>
              <a:ext cx="11569" cy="58220"/>
            </a:xfrm>
            <a:prstGeom prst="straightConnector1">
              <a:avLst/>
            </a:prstGeom>
            <a:noFill/>
            <a:ln cap="flat" cmpd="sng" w="12700">
              <a:solidFill>
                <a:srgbClr val="804000"/>
              </a:solidFill>
              <a:prstDash val="solid"/>
              <a:round/>
              <a:headEnd len="sm" w="sm" type="none"/>
              <a:tailEnd len="sm" w="sm" type="none"/>
            </a:ln>
          </p:spPr>
        </p:cxnSp>
        <p:cxnSp>
          <p:nvCxnSpPr>
            <p:cNvPr id="2386" name="Google Shape;2386;p64"/>
            <p:cNvCxnSpPr/>
            <p:nvPr/>
          </p:nvCxnSpPr>
          <p:spPr>
            <a:xfrm flipH="1" rot="-9305491">
              <a:off x="4803680" y="4352714"/>
              <a:ext cx="12341" cy="74789"/>
            </a:xfrm>
            <a:prstGeom prst="straightConnector1">
              <a:avLst/>
            </a:prstGeom>
            <a:noFill/>
            <a:ln cap="flat" cmpd="sng" w="12700">
              <a:solidFill>
                <a:srgbClr val="804000"/>
              </a:solidFill>
              <a:prstDash val="solid"/>
              <a:round/>
              <a:headEnd len="sm" w="sm" type="none"/>
              <a:tailEnd len="sm" w="sm" type="none"/>
            </a:ln>
          </p:spPr>
        </p:cxnSp>
        <p:sp>
          <p:nvSpPr>
            <p:cNvPr id="2387" name="Google Shape;2387;p64"/>
            <p:cNvSpPr/>
            <p:nvPr/>
          </p:nvSpPr>
          <p:spPr>
            <a:xfrm rot="-9305491">
              <a:off x="4695952" y="4301389"/>
              <a:ext cx="135494" cy="28742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88" name="Google Shape;2388;p64"/>
            <p:cNvSpPr/>
            <p:nvPr/>
          </p:nvSpPr>
          <p:spPr>
            <a:xfrm rot="-9305491">
              <a:off x="4587766" y="4586167"/>
              <a:ext cx="137037" cy="61442"/>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89" name="Google Shape;2389;p64"/>
            <p:cNvSpPr/>
            <p:nvPr/>
          </p:nvSpPr>
          <p:spPr>
            <a:xfrm rot="-9305491">
              <a:off x="4548747" y="4554325"/>
              <a:ext cx="66076" cy="50396"/>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90" name="Google Shape;2390;p64"/>
            <p:cNvSpPr/>
            <p:nvPr/>
          </p:nvSpPr>
          <p:spPr>
            <a:xfrm rot="-9305491">
              <a:off x="4695518" y="4439970"/>
              <a:ext cx="32652" cy="43953"/>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91" name="Google Shape;2391;p64"/>
            <p:cNvSpPr/>
            <p:nvPr/>
          </p:nvSpPr>
          <p:spPr>
            <a:xfrm rot="-9305491">
              <a:off x="4695518" y="4439970"/>
              <a:ext cx="32652" cy="43953"/>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92" name="Google Shape;2392;p64"/>
            <p:cNvSpPr/>
            <p:nvPr/>
          </p:nvSpPr>
          <p:spPr>
            <a:xfrm rot="-9305491">
              <a:off x="4714516" y="4442081"/>
              <a:ext cx="22882" cy="21401"/>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93" name="Google Shape;2393;p64"/>
            <p:cNvSpPr/>
            <p:nvPr/>
          </p:nvSpPr>
          <p:spPr>
            <a:xfrm rot="-9305491">
              <a:off x="4714516" y="4442081"/>
              <a:ext cx="22882" cy="21401"/>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94" name="Google Shape;2394;p64"/>
            <p:cNvSpPr/>
            <p:nvPr/>
          </p:nvSpPr>
          <p:spPr>
            <a:xfrm rot="-9305491">
              <a:off x="4787226" y="4449885"/>
              <a:ext cx="49364" cy="5914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95" name="Google Shape;2395;p64"/>
            <p:cNvSpPr/>
            <p:nvPr/>
          </p:nvSpPr>
          <p:spPr>
            <a:xfrm rot="-9305491">
              <a:off x="4681889" y="4424922"/>
              <a:ext cx="131380" cy="245308"/>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96" name="Google Shape;2396;p64"/>
            <p:cNvSpPr/>
            <p:nvPr/>
          </p:nvSpPr>
          <p:spPr>
            <a:xfrm rot="-9305491">
              <a:off x="4675393" y="4501211"/>
              <a:ext cx="117754" cy="88826"/>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397" name="Google Shape;2397;p64"/>
            <p:cNvSpPr/>
            <p:nvPr/>
          </p:nvSpPr>
          <p:spPr>
            <a:xfrm rot="-9305491">
              <a:off x="4675393" y="4501211"/>
              <a:ext cx="117754" cy="88826"/>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2398" name="Google Shape;2398;p64"/>
            <p:cNvCxnSpPr/>
            <p:nvPr/>
          </p:nvCxnSpPr>
          <p:spPr>
            <a:xfrm rot="10800000">
              <a:off x="2720249" y="4355864"/>
              <a:ext cx="1849200" cy="141154"/>
            </a:xfrm>
            <a:prstGeom prst="straightConnector1">
              <a:avLst/>
            </a:prstGeom>
            <a:noFill/>
            <a:ln cap="flat" cmpd="sng" w="38100">
              <a:solidFill>
                <a:srgbClr val="4A7DBA"/>
              </a:solidFill>
              <a:prstDash val="solid"/>
              <a:round/>
              <a:headEnd len="sm" w="sm" type="none"/>
              <a:tailEnd len="sm" w="sm" type="none"/>
            </a:ln>
          </p:spPr>
        </p:cxnSp>
        <p:cxnSp>
          <p:nvCxnSpPr>
            <p:cNvPr id="2399" name="Google Shape;2399;p64"/>
            <p:cNvCxnSpPr/>
            <p:nvPr/>
          </p:nvCxnSpPr>
          <p:spPr>
            <a:xfrm flipH="1">
              <a:off x="2680210" y="4199732"/>
              <a:ext cx="68700" cy="279316"/>
            </a:xfrm>
            <a:prstGeom prst="straightConnector1">
              <a:avLst/>
            </a:prstGeom>
            <a:noFill/>
            <a:ln cap="flat" cmpd="sng" w="38100">
              <a:solidFill>
                <a:srgbClr val="4A7DBA"/>
              </a:solidFill>
              <a:prstDash val="solid"/>
              <a:round/>
              <a:headEnd len="sm" w="sm" type="none"/>
              <a:tailEnd len="sm" w="sm" type="none"/>
            </a:ln>
          </p:spPr>
        </p:cxnSp>
        <p:cxnSp>
          <p:nvCxnSpPr>
            <p:cNvPr id="2400" name="Google Shape;2400;p64"/>
            <p:cNvCxnSpPr/>
            <p:nvPr/>
          </p:nvCxnSpPr>
          <p:spPr>
            <a:xfrm>
              <a:off x="1777339" y="4492166"/>
              <a:ext cx="2154600" cy="401019"/>
            </a:xfrm>
            <a:prstGeom prst="straightConnector1">
              <a:avLst/>
            </a:prstGeom>
            <a:noFill/>
            <a:ln cap="flat" cmpd="sng" w="38100">
              <a:solidFill>
                <a:srgbClr val="4A7DBA"/>
              </a:solidFill>
              <a:prstDash val="solid"/>
              <a:round/>
              <a:headEnd len="sm" w="sm" type="none"/>
              <a:tailEnd len="med" w="med" type="triangle"/>
            </a:ln>
          </p:spPr>
        </p:cxnSp>
        <p:cxnSp>
          <p:nvCxnSpPr>
            <p:cNvPr id="2401" name="Google Shape;2401;p64"/>
            <p:cNvCxnSpPr/>
            <p:nvPr/>
          </p:nvCxnSpPr>
          <p:spPr>
            <a:xfrm flipH="1" rot="10800000">
              <a:off x="4126225" y="4432991"/>
              <a:ext cx="2896800" cy="459875"/>
            </a:xfrm>
            <a:prstGeom prst="straightConnector1">
              <a:avLst/>
            </a:prstGeom>
            <a:noFill/>
            <a:ln cap="flat" cmpd="sng" w="38100">
              <a:solidFill>
                <a:srgbClr val="4A7DBA"/>
              </a:solidFill>
              <a:prstDash val="dash"/>
              <a:round/>
              <a:headEnd len="sm" w="sm" type="none"/>
              <a:tailEnd len="lg" w="lg" type="stealth"/>
            </a:ln>
          </p:spPr>
        </p:cxnSp>
      </p:grpSp>
    </p:spTree>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5" name="Shape 2405"/>
        <p:cNvGrpSpPr/>
        <p:nvPr/>
      </p:nvGrpSpPr>
      <p:grpSpPr>
        <a:xfrm>
          <a:off x="0" y="0"/>
          <a:ext cx="0" cy="0"/>
          <a:chOff x="0" y="0"/>
          <a:chExt cx="0" cy="0"/>
        </a:xfrm>
      </p:grpSpPr>
      <p:sp>
        <p:nvSpPr>
          <p:cNvPr id="2406" name="Google Shape;2406;p65"/>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407" name="Google Shape;2407;p65"/>
          <p:cNvGrpSpPr/>
          <p:nvPr/>
        </p:nvGrpSpPr>
        <p:grpSpPr>
          <a:xfrm>
            <a:off x="22825" y="890227"/>
            <a:ext cx="9018300" cy="4624469"/>
            <a:chOff x="22825" y="890227"/>
            <a:chExt cx="9018300" cy="4624469"/>
          </a:xfrm>
        </p:grpSpPr>
        <p:sp>
          <p:nvSpPr>
            <p:cNvPr id="2408" name="Google Shape;2408;p65"/>
            <p:cNvSpPr txBox="1"/>
            <p:nvPr/>
          </p:nvSpPr>
          <p:spPr>
            <a:xfrm>
              <a:off x="1074444" y="4878096"/>
              <a:ext cx="6995100" cy="636600"/>
            </a:xfrm>
            <a:prstGeom prst="rect">
              <a:avLst/>
            </a:prstGeom>
            <a:noFill/>
            <a:ln>
              <a:noFill/>
            </a:ln>
          </p:spPr>
          <p:txBody>
            <a:bodyPr anchorCtr="0" anchor="t" bIns="33975" lIns="67975" spcFirstLastPara="1" rIns="67975" wrap="square" tIns="33975">
              <a:noAutofit/>
            </a:bodyPr>
            <a:lstStyle/>
            <a:p>
              <a:pPr indent="0" lvl="0" marL="0" marR="0" rtl="0" algn="l">
                <a:spcBef>
                  <a:spcPts val="0"/>
                </a:spcBef>
                <a:spcAft>
                  <a:spcPts val="0"/>
                </a:spcAft>
                <a:buNone/>
              </a:pPr>
              <a:r>
                <a:rPr lang="en-US" sz="1300">
                  <a:solidFill>
                    <a:srgbClr val="151515"/>
                  </a:solidFill>
                  <a:latin typeface="Calibri"/>
                  <a:ea typeface="Calibri"/>
                  <a:cs typeface="Calibri"/>
                  <a:sym typeface="Calibri"/>
                </a:rPr>
                <a:t>303 is a hard alley dodge with the other middies shifting to the left for a right alley dodge and vice versa for a lefty dodge. The aim is to draw a slide from the crease. If there is no shot right away quickly pass it to X where the attackman can then work the ball to the backside for a redodge. After the middie finishes his dodge he replaces back up top.</a:t>
              </a:r>
              <a:endParaRPr/>
            </a:p>
          </p:txBody>
        </p:sp>
        <p:cxnSp>
          <p:nvCxnSpPr>
            <p:cNvPr id="2409" name="Google Shape;2409;p65"/>
            <p:cNvCxnSpPr/>
            <p:nvPr/>
          </p:nvCxnSpPr>
          <p:spPr>
            <a:xfrm>
              <a:off x="4777734" y="2046868"/>
              <a:ext cx="3508800" cy="0"/>
            </a:xfrm>
            <a:prstGeom prst="straightConnector1">
              <a:avLst/>
            </a:prstGeom>
            <a:noFill/>
            <a:ln cap="flat" cmpd="sng" w="12700">
              <a:solidFill>
                <a:srgbClr val="C0C0C0"/>
              </a:solidFill>
              <a:prstDash val="dash"/>
              <a:round/>
              <a:headEnd len="sm" w="sm" type="none"/>
              <a:tailEnd len="sm" w="sm" type="none"/>
            </a:ln>
          </p:spPr>
        </p:cxnSp>
        <p:cxnSp>
          <p:nvCxnSpPr>
            <p:cNvPr id="2410" name="Google Shape;2410;p65"/>
            <p:cNvCxnSpPr/>
            <p:nvPr/>
          </p:nvCxnSpPr>
          <p:spPr>
            <a:xfrm rot="10800000">
              <a:off x="422904" y="2054684"/>
              <a:ext cx="3657600" cy="0"/>
            </a:xfrm>
            <a:prstGeom prst="straightConnector1">
              <a:avLst/>
            </a:prstGeom>
            <a:noFill/>
            <a:ln cap="flat" cmpd="sng" w="12700">
              <a:solidFill>
                <a:srgbClr val="C0C0C0"/>
              </a:solidFill>
              <a:prstDash val="dash"/>
              <a:round/>
              <a:headEnd len="sm" w="sm" type="none"/>
              <a:tailEnd len="sm" w="sm" type="none"/>
            </a:ln>
          </p:spPr>
        </p:cxnSp>
        <p:cxnSp>
          <p:nvCxnSpPr>
            <p:cNvPr id="2411" name="Google Shape;2411;p65"/>
            <p:cNvCxnSpPr/>
            <p:nvPr/>
          </p:nvCxnSpPr>
          <p:spPr>
            <a:xfrm>
              <a:off x="8321034" y="921295"/>
              <a:ext cx="0" cy="3149842"/>
            </a:xfrm>
            <a:prstGeom prst="straightConnector1">
              <a:avLst/>
            </a:prstGeom>
            <a:noFill/>
            <a:ln cap="flat" cmpd="sng" w="38100">
              <a:solidFill>
                <a:srgbClr val="FFFF00"/>
              </a:solidFill>
              <a:prstDash val="dash"/>
              <a:round/>
              <a:headEnd len="sm" w="sm" type="none"/>
              <a:tailEnd len="sm" w="sm" type="none"/>
            </a:ln>
          </p:spPr>
        </p:cxnSp>
        <p:cxnSp>
          <p:nvCxnSpPr>
            <p:cNvPr id="2412" name="Google Shape;2412;p65"/>
            <p:cNvCxnSpPr/>
            <p:nvPr/>
          </p:nvCxnSpPr>
          <p:spPr>
            <a:xfrm rot="10800000">
              <a:off x="22825" y="4063519"/>
              <a:ext cx="9018300" cy="0"/>
            </a:xfrm>
            <a:prstGeom prst="straightConnector1">
              <a:avLst/>
            </a:prstGeom>
            <a:noFill/>
            <a:ln cap="flat" cmpd="sng" w="38100">
              <a:solidFill>
                <a:srgbClr val="FFFF00"/>
              </a:solidFill>
              <a:prstDash val="solid"/>
              <a:round/>
              <a:headEnd len="sm" w="sm" type="none"/>
              <a:tailEnd len="sm" w="sm" type="none"/>
            </a:ln>
          </p:spPr>
        </p:cxnSp>
        <p:cxnSp>
          <p:nvCxnSpPr>
            <p:cNvPr id="2413" name="Google Shape;2413;p65"/>
            <p:cNvCxnSpPr/>
            <p:nvPr/>
          </p:nvCxnSpPr>
          <p:spPr>
            <a:xfrm rot="10800000">
              <a:off x="400045" y="890227"/>
              <a:ext cx="0" cy="3149842"/>
            </a:xfrm>
            <a:prstGeom prst="straightConnector1">
              <a:avLst/>
            </a:prstGeom>
            <a:noFill/>
            <a:ln cap="flat" cmpd="sng" w="38100">
              <a:solidFill>
                <a:srgbClr val="FFFF00"/>
              </a:solidFill>
              <a:prstDash val="dash"/>
              <a:round/>
              <a:headEnd len="sm" w="sm" type="none"/>
              <a:tailEnd len="sm" w="sm" type="none"/>
            </a:ln>
          </p:spPr>
        </p:cxnSp>
        <p:grpSp>
          <p:nvGrpSpPr>
            <p:cNvPr id="2414" name="Google Shape;2414;p65"/>
            <p:cNvGrpSpPr/>
            <p:nvPr/>
          </p:nvGrpSpPr>
          <p:grpSpPr>
            <a:xfrm rot="7708901">
              <a:off x="3069263" y="1022990"/>
              <a:ext cx="300326" cy="431903"/>
              <a:chOff x="4013200" y="2171700"/>
              <a:chExt cx="434812" cy="511986"/>
            </a:xfrm>
          </p:grpSpPr>
          <p:sp>
            <p:nvSpPr>
              <p:cNvPr id="2415" name="Google Shape;2415;p65"/>
              <p:cNvSpPr/>
              <p:nvPr/>
            </p:nvSpPr>
            <p:spPr>
              <a:xfrm>
                <a:off x="4319016" y="24245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16" name="Google Shape;2416;p65"/>
              <p:cNvSpPr/>
              <p:nvPr/>
            </p:nvSpPr>
            <p:spPr>
              <a:xfrm>
                <a:off x="4319016" y="24245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17" name="Google Shape;2417;p65"/>
              <p:cNvSpPr/>
              <p:nvPr/>
            </p:nvSpPr>
            <p:spPr>
              <a:xfrm>
                <a:off x="4388612" y="22219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18" name="Google Shape;2418;p65"/>
              <p:cNvSpPr/>
              <p:nvPr/>
            </p:nvSpPr>
            <p:spPr>
              <a:xfrm>
                <a:off x="4388612" y="22219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19" name="Google Shape;2419;p65"/>
              <p:cNvSpPr/>
              <p:nvPr/>
            </p:nvSpPr>
            <p:spPr>
              <a:xfrm>
                <a:off x="4013200" y="24404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20" name="Google Shape;2420;p65"/>
              <p:cNvSpPr/>
              <p:nvPr/>
            </p:nvSpPr>
            <p:spPr>
              <a:xfrm>
                <a:off x="4013200" y="24404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21" name="Google Shape;2421;p65"/>
              <p:cNvSpPr/>
              <p:nvPr/>
            </p:nvSpPr>
            <p:spPr>
              <a:xfrm>
                <a:off x="4039616" y="24107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22" name="Google Shape;2422;p65"/>
              <p:cNvSpPr/>
              <p:nvPr/>
            </p:nvSpPr>
            <p:spPr>
              <a:xfrm>
                <a:off x="4353560" y="22197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23" name="Google Shape;2423;p65"/>
              <p:cNvSpPr/>
              <p:nvPr/>
            </p:nvSpPr>
            <p:spPr>
              <a:xfrm>
                <a:off x="4353560" y="22197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24" name="Google Shape;2424;p65"/>
              <p:cNvSpPr/>
              <p:nvPr/>
            </p:nvSpPr>
            <p:spPr>
              <a:xfrm>
                <a:off x="4226305" y="24620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25" name="Google Shape;2425;p65"/>
              <p:cNvSpPr/>
              <p:nvPr/>
            </p:nvSpPr>
            <p:spPr>
              <a:xfrm>
                <a:off x="4226305" y="24620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26" name="Google Shape;2426;p65"/>
              <p:cNvSpPr/>
              <p:nvPr/>
            </p:nvSpPr>
            <p:spPr>
              <a:xfrm>
                <a:off x="4144264" y="23823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27" name="Google Shape;2427;p65"/>
              <p:cNvSpPr/>
              <p:nvPr/>
            </p:nvSpPr>
            <p:spPr>
              <a:xfrm>
                <a:off x="4144264" y="23823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28" name="Google Shape;2428;p65"/>
              <p:cNvSpPr/>
              <p:nvPr/>
            </p:nvSpPr>
            <p:spPr>
              <a:xfrm>
                <a:off x="4274312" y="22369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29" name="Google Shape;2429;p65"/>
              <p:cNvSpPr/>
              <p:nvPr/>
            </p:nvSpPr>
            <p:spPr>
              <a:xfrm>
                <a:off x="4274312" y="22369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30" name="Google Shape;2430;p65"/>
              <p:cNvSpPr/>
              <p:nvPr/>
            </p:nvSpPr>
            <p:spPr>
              <a:xfrm>
                <a:off x="4373626" y="21717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31" name="Google Shape;2431;p65"/>
              <p:cNvSpPr/>
              <p:nvPr/>
            </p:nvSpPr>
            <p:spPr>
              <a:xfrm>
                <a:off x="4373626" y="21717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32" name="Google Shape;2432;p65"/>
              <p:cNvSpPr/>
              <p:nvPr/>
            </p:nvSpPr>
            <p:spPr>
              <a:xfrm>
                <a:off x="4339589" y="25100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33" name="Google Shape;2433;p65"/>
              <p:cNvSpPr/>
              <p:nvPr/>
            </p:nvSpPr>
            <p:spPr>
              <a:xfrm>
                <a:off x="4339589" y="25100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34" name="Google Shape;2434;p65"/>
              <p:cNvSpPr/>
              <p:nvPr/>
            </p:nvSpPr>
            <p:spPr>
              <a:xfrm>
                <a:off x="4336287" y="24927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35" name="Google Shape;2435;p65"/>
              <p:cNvSpPr/>
              <p:nvPr/>
            </p:nvSpPr>
            <p:spPr>
              <a:xfrm>
                <a:off x="4336287" y="24927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2436" name="Google Shape;2436;p65"/>
              <p:cNvCxnSpPr/>
              <p:nvPr/>
            </p:nvCxnSpPr>
            <p:spPr>
              <a:xfrm flipH="1">
                <a:off x="4268592" y="25887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437" name="Google Shape;2437;p65"/>
              <p:cNvCxnSpPr/>
              <p:nvPr/>
            </p:nvCxnSpPr>
            <p:spPr>
              <a:xfrm rot="10800000">
                <a:off x="4245360" y="26243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438" name="Google Shape;2438;p65"/>
              <p:cNvCxnSpPr/>
              <p:nvPr/>
            </p:nvCxnSpPr>
            <p:spPr>
              <a:xfrm rot="10800000">
                <a:off x="4256969" y="26032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439" name="Google Shape;2439;p65"/>
              <p:cNvCxnSpPr/>
              <p:nvPr/>
            </p:nvCxnSpPr>
            <p:spPr>
              <a:xfrm rot="10800000">
                <a:off x="4250223" y="26406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440" name="Google Shape;2440;p65"/>
              <p:cNvCxnSpPr/>
              <p:nvPr/>
            </p:nvCxnSpPr>
            <p:spPr>
              <a:xfrm rot="10800000">
                <a:off x="4285233" y="25662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441" name="Google Shape;2441;p65"/>
              <p:cNvCxnSpPr/>
              <p:nvPr/>
            </p:nvCxnSpPr>
            <p:spPr>
              <a:xfrm flipH="1">
                <a:off x="4271432" y="25393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442" name="Google Shape;2442;p65"/>
              <p:cNvCxnSpPr/>
              <p:nvPr/>
            </p:nvCxnSpPr>
            <p:spPr>
              <a:xfrm flipH="1">
                <a:off x="4260812" y="25763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443" name="Google Shape;2443;p65"/>
              <p:cNvCxnSpPr/>
              <p:nvPr/>
            </p:nvCxnSpPr>
            <p:spPr>
              <a:xfrm flipH="1">
                <a:off x="4299282" y="2539746"/>
                <a:ext cx="14400" cy="97500"/>
              </a:xfrm>
              <a:prstGeom prst="straightConnector1">
                <a:avLst/>
              </a:prstGeom>
              <a:noFill/>
              <a:ln cap="flat" cmpd="sng" w="12700">
                <a:solidFill>
                  <a:srgbClr val="804000"/>
                </a:solidFill>
                <a:prstDash val="solid"/>
                <a:round/>
                <a:headEnd len="sm" w="sm" type="none"/>
                <a:tailEnd len="sm" w="sm" type="none"/>
              </a:ln>
            </p:spPr>
          </p:cxnSp>
          <p:sp>
            <p:nvSpPr>
              <p:cNvPr id="2444" name="Google Shape;2444;p65"/>
              <p:cNvSpPr/>
              <p:nvPr/>
            </p:nvSpPr>
            <p:spPr>
              <a:xfrm>
                <a:off x="4233037" y="23089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45" name="Google Shape;2445;p65"/>
              <p:cNvSpPr/>
              <p:nvPr/>
            </p:nvSpPr>
            <p:spPr>
              <a:xfrm>
                <a:off x="4214367" y="21889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46" name="Google Shape;2446;p65"/>
              <p:cNvSpPr/>
              <p:nvPr/>
            </p:nvSpPr>
            <p:spPr>
              <a:xfrm>
                <a:off x="4353560" y="21995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47" name="Google Shape;2447;p65"/>
              <p:cNvSpPr/>
              <p:nvPr/>
            </p:nvSpPr>
            <p:spPr>
              <a:xfrm>
                <a:off x="4330953" y="24183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48" name="Google Shape;2448;p65"/>
              <p:cNvSpPr/>
              <p:nvPr/>
            </p:nvSpPr>
            <p:spPr>
              <a:xfrm>
                <a:off x="4330953" y="24183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49" name="Google Shape;2449;p65"/>
              <p:cNvSpPr/>
              <p:nvPr/>
            </p:nvSpPr>
            <p:spPr>
              <a:xfrm>
                <a:off x="4329557" y="24519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50" name="Google Shape;2450;p65"/>
              <p:cNvSpPr/>
              <p:nvPr/>
            </p:nvSpPr>
            <p:spPr>
              <a:xfrm>
                <a:off x="4329557" y="24519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51" name="Google Shape;2451;p65"/>
              <p:cNvSpPr/>
              <p:nvPr/>
            </p:nvSpPr>
            <p:spPr>
              <a:xfrm>
                <a:off x="4212844" y="24433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52" name="Google Shape;2452;p65"/>
              <p:cNvSpPr/>
              <p:nvPr/>
            </p:nvSpPr>
            <p:spPr>
              <a:xfrm>
                <a:off x="4178807" y="22038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53" name="Google Shape;2453;p65"/>
              <p:cNvSpPr/>
              <p:nvPr/>
            </p:nvSpPr>
            <p:spPr>
              <a:xfrm>
                <a:off x="4200905" y="23007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54" name="Google Shape;2454;p65"/>
              <p:cNvSpPr/>
              <p:nvPr/>
            </p:nvSpPr>
            <p:spPr>
              <a:xfrm>
                <a:off x="4200905" y="23007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grpSp>
          <p:nvGrpSpPr>
            <p:cNvPr id="2455" name="Google Shape;2455;p65"/>
            <p:cNvGrpSpPr/>
            <p:nvPr/>
          </p:nvGrpSpPr>
          <p:grpSpPr>
            <a:xfrm rot="7667894">
              <a:off x="4286673" y="2589556"/>
              <a:ext cx="299176" cy="433035"/>
              <a:chOff x="4711700" y="2933700"/>
              <a:chExt cx="434812" cy="511986"/>
            </a:xfrm>
          </p:grpSpPr>
          <p:sp>
            <p:nvSpPr>
              <p:cNvPr id="2456" name="Google Shape;2456;p65"/>
              <p:cNvSpPr/>
              <p:nvPr/>
            </p:nvSpPr>
            <p:spPr>
              <a:xfrm>
                <a:off x="5017516" y="31865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57" name="Google Shape;2457;p65"/>
              <p:cNvSpPr/>
              <p:nvPr/>
            </p:nvSpPr>
            <p:spPr>
              <a:xfrm>
                <a:off x="5017516" y="31865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58" name="Google Shape;2458;p65"/>
              <p:cNvSpPr/>
              <p:nvPr/>
            </p:nvSpPr>
            <p:spPr>
              <a:xfrm>
                <a:off x="5087112" y="29839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59" name="Google Shape;2459;p65"/>
              <p:cNvSpPr/>
              <p:nvPr/>
            </p:nvSpPr>
            <p:spPr>
              <a:xfrm>
                <a:off x="5087112" y="29839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60" name="Google Shape;2460;p65"/>
              <p:cNvSpPr/>
              <p:nvPr/>
            </p:nvSpPr>
            <p:spPr>
              <a:xfrm>
                <a:off x="4711700" y="32024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61" name="Google Shape;2461;p65"/>
              <p:cNvSpPr/>
              <p:nvPr/>
            </p:nvSpPr>
            <p:spPr>
              <a:xfrm>
                <a:off x="4711700" y="32024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62" name="Google Shape;2462;p65"/>
              <p:cNvSpPr/>
              <p:nvPr/>
            </p:nvSpPr>
            <p:spPr>
              <a:xfrm>
                <a:off x="4738116" y="31727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63" name="Google Shape;2463;p65"/>
              <p:cNvSpPr/>
              <p:nvPr/>
            </p:nvSpPr>
            <p:spPr>
              <a:xfrm>
                <a:off x="5052060" y="29817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64" name="Google Shape;2464;p65"/>
              <p:cNvSpPr/>
              <p:nvPr/>
            </p:nvSpPr>
            <p:spPr>
              <a:xfrm>
                <a:off x="5052060" y="29817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65" name="Google Shape;2465;p65"/>
              <p:cNvSpPr/>
              <p:nvPr/>
            </p:nvSpPr>
            <p:spPr>
              <a:xfrm>
                <a:off x="4924805" y="32240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66" name="Google Shape;2466;p65"/>
              <p:cNvSpPr/>
              <p:nvPr/>
            </p:nvSpPr>
            <p:spPr>
              <a:xfrm>
                <a:off x="4924805" y="32240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67" name="Google Shape;2467;p65"/>
              <p:cNvSpPr/>
              <p:nvPr/>
            </p:nvSpPr>
            <p:spPr>
              <a:xfrm>
                <a:off x="4842764" y="31443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68" name="Google Shape;2468;p65"/>
              <p:cNvSpPr/>
              <p:nvPr/>
            </p:nvSpPr>
            <p:spPr>
              <a:xfrm>
                <a:off x="4842764" y="31443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69" name="Google Shape;2469;p65"/>
              <p:cNvSpPr/>
              <p:nvPr/>
            </p:nvSpPr>
            <p:spPr>
              <a:xfrm>
                <a:off x="4972812" y="29989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70" name="Google Shape;2470;p65"/>
              <p:cNvSpPr/>
              <p:nvPr/>
            </p:nvSpPr>
            <p:spPr>
              <a:xfrm>
                <a:off x="4972812" y="29989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71" name="Google Shape;2471;p65"/>
              <p:cNvSpPr/>
              <p:nvPr/>
            </p:nvSpPr>
            <p:spPr>
              <a:xfrm>
                <a:off x="5072126" y="29337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72" name="Google Shape;2472;p65"/>
              <p:cNvSpPr/>
              <p:nvPr/>
            </p:nvSpPr>
            <p:spPr>
              <a:xfrm>
                <a:off x="5072126" y="29337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73" name="Google Shape;2473;p65"/>
              <p:cNvSpPr/>
              <p:nvPr/>
            </p:nvSpPr>
            <p:spPr>
              <a:xfrm>
                <a:off x="5038089" y="32720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74" name="Google Shape;2474;p65"/>
              <p:cNvSpPr/>
              <p:nvPr/>
            </p:nvSpPr>
            <p:spPr>
              <a:xfrm>
                <a:off x="5038089" y="32720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75" name="Google Shape;2475;p65"/>
              <p:cNvSpPr/>
              <p:nvPr/>
            </p:nvSpPr>
            <p:spPr>
              <a:xfrm>
                <a:off x="5034787" y="32547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76" name="Google Shape;2476;p65"/>
              <p:cNvSpPr/>
              <p:nvPr/>
            </p:nvSpPr>
            <p:spPr>
              <a:xfrm>
                <a:off x="5034787" y="32547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2477" name="Google Shape;2477;p65"/>
              <p:cNvCxnSpPr/>
              <p:nvPr/>
            </p:nvCxnSpPr>
            <p:spPr>
              <a:xfrm flipH="1">
                <a:off x="4967092" y="33507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478" name="Google Shape;2478;p65"/>
              <p:cNvCxnSpPr/>
              <p:nvPr/>
            </p:nvCxnSpPr>
            <p:spPr>
              <a:xfrm rot="10800000">
                <a:off x="4943860" y="33863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479" name="Google Shape;2479;p65"/>
              <p:cNvCxnSpPr/>
              <p:nvPr/>
            </p:nvCxnSpPr>
            <p:spPr>
              <a:xfrm rot="10800000">
                <a:off x="4955469" y="33652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480" name="Google Shape;2480;p65"/>
              <p:cNvCxnSpPr/>
              <p:nvPr/>
            </p:nvCxnSpPr>
            <p:spPr>
              <a:xfrm rot="10800000">
                <a:off x="4948723" y="34026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481" name="Google Shape;2481;p65"/>
              <p:cNvCxnSpPr/>
              <p:nvPr/>
            </p:nvCxnSpPr>
            <p:spPr>
              <a:xfrm rot="10800000">
                <a:off x="4983733" y="33282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482" name="Google Shape;2482;p65"/>
              <p:cNvCxnSpPr/>
              <p:nvPr/>
            </p:nvCxnSpPr>
            <p:spPr>
              <a:xfrm flipH="1">
                <a:off x="4969932" y="33013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483" name="Google Shape;2483;p65"/>
              <p:cNvCxnSpPr/>
              <p:nvPr/>
            </p:nvCxnSpPr>
            <p:spPr>
              <a:xfrm flipH="1">
                <a:off x="4959312" y="33383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484" name="Google Shape;2484;p65"/>
              <p:cNvCxnSpPr/>
              <p:nvPr/>
            </p:nvCxnSpPr>
            <p:spPr>
              <a:xfrm flipH="1">
                <a:off x="4997782" y="3301746"/>
                <a:ext cx="14400" cy="97500"/>
              </a:xfrm>
              <a:prstGeom prst="straightConnector1">
                <a:avLst/>
              </a:prstGeom>
              <a:noFill/>
              <a:ln cap="flat" cmpd="sng" w="12700">
                <a:solidFill>
                  <a:srgbClr val="804000"/>
                </a:solidFill>
                <a:prstDash val="solid"/>
                <a:round/>
                <a:headEnd len="sm" w="sm" type="none"/>
                <a:tailEnd len="sm" w="sm" type="none"/>
              </a:ln>
            </p:spPr>
          </p:cxnSp>
          <p:sp>
            <p:nvSpPr>
              <p:cNvPr id="2485" name="Google Shape;2485;p65"/>
              <p:cNvSpPr/>
              <p:nvPr/>
            </p:nvSpPr>
            <p:spPr>
              <a:xfrm>
                <a:off x="4931537" y="30709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86" name="Google Shape;2486;p65"/>
              <p:cNvSpPr/>
              <p:nvPr/>
            </p:nvSpPr>
            <p:spPr>
              <a:xfrm>
                <a:off x="4912867" y="29509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87" name="Google Shape;2487;p65"/>
              <p:cNvSpPr/>
              <p:nvPr/>
            </p:nvSpPr>
            <p:spPr>
              <a:xfrm>
                <a:off x="5052060" y="29615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88" name="Google Shape;2488;p65"/>
              <p:cNvSpPr/>
              <p:nvPr/>
            </p:nvSpPr>
            <p:spPr>
              <a:xfrm>
                <a:off x="5029453" y="31803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89" name="Google Shape;2489;p65"/>
              <p:cNvSpPr/>
              <p:nvPr/>
            </p:nvSpPr>
            <p:spPr>
              <a:xfrm>
                <a:off x="5029453" y="31803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90" name="Google Shape;2490;p65"/>
              <p:cNvSpPr/>
              <p:nvPr/>
            </p:nvSpPr>
            <p:spPr>
              <a:xfrm>
                <a:off x="5028057" y="32139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91" name="Google Shape;2491;p65"/>
              <p:cNvSpPr/>
              <p:nvPr/>
            </p:nvSpPr>
            <p:spPr>
              <a:xfrm>
                <a:off x="5028057" y="32139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92" name="Google Shape;2492;p65"/>
              <p:cNvSpPr/>
              <p:nvPr/>
            </p:nvSpPr>
            <p:spPr>
              <a:xfrm>
                <a:off x="4911344" y="32053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93" name="Google Shape;2493;p65"/>
              <p:cNvSpPr/>
              <p:nvPr/>
            </p:nvSpPr>
            <p:spPr>
              <a:xfrm>
                <a:off x="4877307" y="29658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94" name="Google Shape;2494;p65"/>
              <p:cNvSpPr/>
              <p:nvPr/>
            </p:nvSpPr>
            <p:spPr>
              <a:xfrm>
                <a:off x="4899405" y="30627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95" name="Google Shape;2495;p65"/>
              <p:cNvSpPr/>
              <p:nvPr/>
            </p:nvSpPr>
            <p:spPr>
              <a:xfrm>
                <a:off x="4899405" y="30627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grpSp>
          <p:nvGrpSpPr>
            <p:cNvPr id="2496" name="Google Shape;2496;p65"/>
            <p:cNvGrpSpPr/>
            <p:nvPr/>
          </p:nvGrpSpPr>
          <p:grpSpPr>
            <a:xfrm rot="8556433">
              <a:off x="5648656" y="1019538"/>
              <a:ext cx="328425" cy="402577"/>
              <a:chOff x="5969000" y="2578100"/>
              <a:chExt cx="434812" cy="511986"/>
            </a:xfrm>
          </p:grpSpPr>
          <p:sp>
            <p:nvSpPr>
              <p:cNvPr id="2497" name="Google Shape;2497;p65"/>
              <p:cNvSpPr/>
              <p:nvPr/>
            </p:nvSpPr>
            <p:spPr>
              <a:xfrm>
                <a:off x="6274816" y="2830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98" name="Google Shape;2498;p65"/>
              <p:cNvSpPr/>
              <p:nvPr/>
            </p:nvSpPr>
            <p:spPr>
              <a:xfrm>
                <a:off x="6274816" y="2830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499" name="Google Shape;2499;p65"/>
              <p:cNvSpPr/>
              <p:nvPr/>
            </p:nvSpPr>
            <p:spPr>
              <a:xfrm>
                <a:off x="6344412" y="2628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00" name="Google Shape;2500;p65"/>
              <p:cNvSpPr/>
              <p:nvPr/>
            </p:nvSpPr>
            <p:spPr>
              <a:xfrm>
                <a:off x="6344412" y="2628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01" name="Google Shape;2501;p65"/>
              <p:cNvSpPr/>
              <p:nvPr/>
            </p:nvSpPr>
            <p:spPr>
              <a:xfrm>
                <a:off x="5969000" y="2846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02" name="Google Shape;2502;p65"/>
              <p:cNvSpPr/>
              <p:nvPr/>
            </p:nvSpPr>
            <p:spPr>
              <a:xfrm>
                <a:off x="5969000" y="2846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03" name="Google Shape;2503;p65"/>
              <p:cNvSpPr/>
              <p:nvPr/>
            </p:nvSpPr>
            <p:spPr>
              <a:xfrm>
                <a:off x="5995416" y="2817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04" name="Google Shape;2504;p65"/>
              <p:cNvSpPr/>
              <p:nvPr/>
            </p:nvSpPr>
            <p:spPr>
              <a:xfrm>
                <a:off x="6309360" y="2626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05" name="Google Shape;2505;p65"/>
              <p:cNvSpPr/>
              <p:nvPr/>
            </p:nvSpPr>
            <p:spPr>
              <a:xfrm>
                <a:off x="6309360" y="2626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06" name="Google Shape;2506;p65"/>
              <p:cNvSpPr/>
              <p:nvPr/>
            </p:nvSpPr>
            <p:spPr>
              <a:xfrm>
                <a:off x="6182105" y="2868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07" name="Google Shape;2507;p65"/>
              <p:cNvSpPr/>
              <p:nvPr/>
            </p:nvSpPr>
            <p:spPr>
              <a:xfrm>
                <a:off x="6182105" y="2868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08" name="Google Shape;2508;p65"/>
              <p:cNvSpPr/>
              <p:nvPr/>
            </p:nvSpPr>
            <p:spPr>
              <a:xfrm>
                <a:off x="6100064" y="2788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09" name="Google Shape;2509;p65"/>
              <p:cNvSpPr/>
              <p:nvPr/>
            </p:nvSpPr>
            <p:spPr>
              <a:xfrm>
                <a:off x="6100064" y="2788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10" name="Google Shape;2510;p65"/>
              <p:cNvSpPr/>
              <p:nvPr/>
            </p:nvSpPr>
            <p:spPr>
              <a:xfrm>
                <a:off x="6230112" y="2643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11" name="Google Shape;2511;p65"/>
              <p:cNvSpPr/>
              <p:nvPr/>
            </p:nvSpPr>
            <p:spPr>
              <a:xfrm>
                <a:off x="6230112" y="2643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12" name="Google Shape;2512;p65"/>
              <p:cNvSpPr/>
              <p:nvPr/>
            </p:nvSpPr>
            <p:spPr>
              <a:xfrm>
                <a:off x="6329426" y="2578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13" name="Google Shape;2513;p65"/>
              <p:cNvSpPr/>
              <p:nvPr/>
            </p:nvSpPr>
            <p:spPr>
              <a:xfrm>
                <a:off x="6329426" y="2578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14" name="Google Shape;2514;p65"/>
              <p:cNvSpPr/>
              <p:nvPr/>
            </p:nvSpPr>
            <p:spPr>
              <a:xfrm>
                <a:off x="6295389" y="29164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15" name="Google Shape;2515;p65"/>
              <p:cNvSpPr/>
              <p:nvPr/>
            </p:nvSpPr>
            <p:spPr>
              <a:xfrm>
                <a:off x="6295389" y="29164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16" name="Google Shape;2516;p65"/>
              <p:cNvSpPr/>
              <p:nvPr/>
            </p:nvSpPr>
            <p:spPr>
              <a:xfrm>
                <a:off x="6292087" y="28991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17" name="Google Shape;2517;p65"/>
              <p:cNvSpPr/>
              <p:nvPr/>
            </p:nvSpPr>
            <p:spPr>
              <a:xfrm>
                <a:off x="6292087" y="28991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2518" name="Google Shape;2518;p65"/>
              <p:cNvCxnSpPr/>
              <p:nvPr/>
            </p:nvCxnSpPr>
            <p:spPr>
              <a:xfrm flipH="1">
                <a:off x="6224392" y="2995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519" name="Google Shape;2519;p65"/>
              <p:cNvCxnSpPr/>
              <p:nvPr/>
            </p:nvCxnSpPr>
            <p:spPr>
              <a:xfrm rot="10800000">
                <a:off x="6201160" y="3030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520" name="Google Shape;2520;p65"/>
              <p:cNvCxnSpPr/>
              <p:nvPr/>
            </p:nvCxnSpPr>
            <p:spPr>
              <a:xfrm rot="10800000">
                <a:off x="6212769" y="30096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521" name="Google Shape;2521;p65"/>
              <p:cNvCxnSpPr/>
              <p:nvPr/>
            </p:nvCxnSpPr>
            <p:spPr>
              <a:xfrm rot="10800000">
                <a:off x="6206023" y="3047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522" name="Google Shape;2522;p65"/>
              <p:cNvCxnSpPr/>
              <p:nvPr/>
            </p:nvCxnSpPr>
            <p:spPr>
              <a:xfrm rot="10800000">
                <a:off x="6241033" y="2972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523" name="Google Shape;2523;p65"/>
              <p:cNvCxnSpPr/>
              <p:nvPr/>
            </p:nvCxnSpPr>
            <p:spPr>
              <a:xfrm flipH="1">
                <a:off x="6227232" y="29457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524" name="Google Shape;2524;p65"/>
              <p:cNvCxnSpPr/>
              <p:nvPr/>
            </p:nvCxnSpPr>
            <p:spPr>
              <a:xfrm flipH="1">
                <a:off x="6216612" y="29827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525" name="Google Shape;2525;p65"/>
              <p:cNvCxnSpPr/>
              <p:nvPr/>
            </p:nvCxnSpPr>
            <p:spPr>
              <a:xfrm flipH="1">
                <a:off x="6255082" y="2946146"/>
                <a:ext cx="14400" cy="97500"/>
              </a:xfrm>
              <a:prstGeom prst="straightConnector1">
                <a:avLst/>
              </a:prstGeom>
              <a:noFill/>
              <a:ln cap="flat" cmpd="sng" w="12700">
                <a:solidFill>
                  <a:srgbClr val="804000"/>
                </a:solidFill>
                <a:prstDash val="solid"/>
                <a:round/>
                <a:headEnd len="sm" w="sm" type="none"/>
                <a:tailEnd len="sm" w="sm" type="none"/>
              </a:ln>
            </p:spPr>
          </p:cxnSp>
          <p:sp>
            <p:nvSpPr>
              <p:cNvPr id="2526" name="Google Shape;2526;p65"/>
              <p:cNvSpPr/>
              <p:nvPr/>
            </p:nvSpPr>
            <p:spPr>
              <a:xfrm>
                <a:off x="6188837" y="2715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27" name="Google Shape;2527;p65"/>
              <p:cNvSpPr/>
              <p:nvPr/>
            </p:nvSpPr>
            <p:spPr>
              <a:xfrm>
                <a:off x="6170167" y="2595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28" name="Google Shape;2528;p65"/>
              <p:cNvSpPr/>
              <p:nvPr/>
            </p:nvSpPr>
            <p:spPr>
              <a:xfrm>
                <a:off x="6309360" y="2605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29" name="Google Shape;2529;p65"/>
              <p:cNvSpPr/>
              <p:nvPr/>
            </p:nvSpPr>
            <p:spPr>
              <a:xfrm>
                <a:off x="6286753" y="2824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30" name="Google Shape;2530;p65"/>
              <p:cNvSpPr/>
              <p:nvPr/>
            </p:nvSpPr>
            <p:spPr>
              <a:xfrm>
                <a:off x="6286753" y="2824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31" name="Google Shape;2531;p65"/>
              <p:cNvSpPr/>
              <p:nvPr/>
            </p:nvSpPr>
            <p:spPr>
              <a:xfrm>
                <a:off x="6285357" y="2858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32" name="Google Shape;2532;p65"/>
              <p:cNvSpPr/>
              <p:nvPr/>
            </p:nvSpPr>
            <p:spPr>
              <a:xfrm>
                <a:off x="6285357" y="2858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33" name="Google Shape;2533;p65"/>
              <p:cNvSpPr/>
              <p:nvPr/>
            </p:nvSpPr>
            <p:spPr>
              <a:xfrm>
                <a:off x="6168644" y="28497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34" name="Google Shape;2534;p65"/>
              <p:cNvSpPr/>
              <p:nvPr/>
            </p:nvSpPr>
            <p:spPr>
              <a:xfrm>
                <a:off x="6134607" y="26102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35" name="Google Shape;2535;p65"/>
              <p:cNvSpPr/>
              <p:nvPr/>
            </p:nvSpPr>
            <p:spPr>
              <a:xfrm>
                <a:off x="6156705" y="2707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36" name="Google Shape;2536;p65"/>
              <p:cNvSpPr/>
              <p:nvPr/>
            </p:nvSpPr>
            <p:spPr>
              <a:xfrm>
                <a:off x="6156705" y="2707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grpSp>
          <p:nvGrpSpPr>
            <p:cNvPr id="2537" name="Google Shape;2537;p65"/>
            <p:cNvGrpSpPr/>
            <p:nvPr/>
          </p:nvGrpSpPr>
          <p:grpSpPr>
            <a:xfrm rot="-1477593">
              <a:off x="1321388" y="3648135"/>
              <a:ext cx="357590" cy="366486"/>
              <a:chOff x="2946400" y="4584700"/>
              <a:chExt cx="434812" cy="511987"/>
            </a:xfrm>
          </p:grpSpPr>
          <p:sp>
            <p:nvSpPr>
              <p:cNvPr id="2538" name="Google Shape;2538;p65"/>
              <p:cNvSpPr/>
              <p:nvPr/>
            </p:nvSpPr>
            <p:spPr>
              <a:xfrm>
                <a:off x="3252216" y="4837557"/>
                <a:ext cx="25799"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39" name="Google Shape;2539;p65"/>
              <p:cNvSpPr/>
              <p:nvPr/>
            </p:nvSpPr>
            <p:spPr>
              <a:xfrm>
                <a:off x="3252216" y="4837557"/>
                <a:ext cx="25799"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40" name="Google Shape;2540;p65"/>
              <p:cNvSpPr/>
              <p:nvPr/>
            </p:nvSpPr>
            <p:spPr>
              <a:xfrm>
                <a:off x="3321812" y="46349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41" name="Google Shape;2541;p65"/>
              <p:cNvSpPr/>
              <p:nvPr/>
            </p:nvSpPr>
            <p:spPr>
              <a:xfrm>
                <a:off x="3321812" y="46349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42" name="Google Shape;2542;p65"/>
              <p:cNvSpPr/>
              <p:nvPr/>
            </p:nvSpPr>
            <p:spPr>
              <a:xfrm>
                <a:off x="2946400" y="48534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43" name="Google Shape;2543;p65"/>
              <p:cNvSpPr/>
              <p:nvPr/>
            </p:nvSpPr>
            <p:spPr>
              <a:xfrm>
                <a:off x="2946400" y="48534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44" name="Google Shape;2544;p65"/>
              <p:cNvSpPr/>
              <p:nvPr/>
            </p:nvSpPr>
            <p:spPr>
              <a:xfrm>
                <a:off x="2972816" y="48237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45" name="Google Shape;2545;p65"/>
              <p:cNvSpPr/>
              <p:nvPr/>
            </p:nvSpPr>
            <p:spPr>
              <a:xfrm>
                <a:off x="3286760" y="46327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46" name="Google Shape;2546;p65"/>
              <p:cNvSpPr/>
              <p:nvPr/>
            </p:nvSpPr>
            <p:spPr>
              <a:xfrm>
                <a:off x="3286760" y="46327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47" name="Google Shape;2547;p65"/>
              <p:cNvSpPr/>
              <p:nvPr/>
            </p:nvSpPr>
            <p:spPr>
              <a:xfrm>
                <a:off x="3159506" y="48750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48" name="Google Shape;2548;p65"/>
              <p:cNvSpPr/>
              <p:nvPr/>
            </p:nvSpPr>
            <p:spPr>
              <a:xfrm>
                <a:off x="3159506" y="48750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49" name="Google Shape;2549;p65"/>
              <p:cNvSpPr/>
              <p:nvPr/>
            </p:nvSpPr>
            <p:spPr>
              <a:xfrm>
                <a:off x="3077464" y="47953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50" name="Google Shape;2550;p65"/>
              <p:cNvSpPr/>
              <p:nvPr/>
            </p:nvSpPr>
            <p:spPr>
              <a:xfrm>
                <a:off x="3077464" y="47953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51" name="Google Shape;2551;p65"/>
              <p:cNvSpPr/>
              <p:nvPr/>
            </p:nvSpPr>
            <p:spPr>
              <a:xfrm>
                <a:off x="3207511" y="46499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52" name="Google Shape;2552;p65"/>
              <p:cNvSpPr/>
              <p:nvPr/>
            </p:nvSpPr>
            <p:spPr>
              <a:xfrm>
                <a:off x="3207511" y="46499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53" name="Google Shape;2553;p65"/>
              <p:cNvSpPr/>
              <p:nvPr/>
            </p:nvSpPr>
            <p:spPr>
              <a:xfrm>
                <a:off x="3306826" y="45847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54" name="Google Shape;2554;p65"/>
              <p:cNvSpPr/>
              <p:nvPr/>
            </p:nvSpPr>
            <p:spPr>
              <a:xfrm>
                <a:off x="3306826" y="45847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55" name="Google Shape;2555;p65"/>
              <p:cNvSpPr/>
              <p:nvPr/>
            </p:nvSpPr>
            <p:spPr>
              <a:xfrm>
                <a:off x="3272790" y="49230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56" name="Google Shape;2556;p65"/>
              <p:cNvSpPr/>
              <p:nvPr/>
            </p:nvSpPr>
            <p:spPr>
              <a:xfrm>
                <a:off x="3272790" y="49230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57" name="Google Shape;2557;p65"/>
              <p:cNvSpPr/>
              <p:nvPr/>
            </p:nvSpPr>
            <p:spPr>
              <a:xfrm>
                <a:off x="3269488" y="49057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58" name="Google Shape;2558;p65"/>
              <p:cNvSpPr/>
              <p:nvPr/>
            </p:nvSpPr>
            <p:spPr>
              <a:xfrm>
                <a:off x="3269488" y="49057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2559" name="Google Shape;2559;p65"/>
              <p:cNvCxnSpPr/>
              <p:nvPr/>
            </p:nvCxnSpPr>
            <p:spPr>
              <a:xfrm flipH="1">
                <a:off x="3201791" y="50017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560" name="Google Shape;2560;p65"/>
              <p:cNvCxnSpPr/>
              <p:nvPr/>
            </p:nvCxnSpPr>
            <p:spPr>
              <a:xfrm rot="10800000">
                <a:off x="3178560" y="50373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561" name="Google Shape;2561;p65"/>
              <p:cNvCxnSpPr/>
              <p:nvPr/>
            </p:nvCxnSpPr>
            <p:spPr>
              <a:xfrm rot="10800000">
                <a:off x="3190168" y="50162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562" name="Google Shape;2562;p65"/>
              <p:cNvCxnSpPr/>
              <p:nvPr/>
            </p:nvCxnSpPr>
            <p:spPr>
              <a:xfrm rot="10800000">
                <a:off x="3183423" y="50536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563" name="Google Shape;2563;p65"/>
              <p:cNvCxnSpPr/>
              <p:nvPr/>
            </p:nvCxnSpPr>
            <p:spPr>
              <a:xfrm rot="10800000">
                <a:off x="3218433" y="49792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564" name="Google Shape;2564;p65"/>
              <p:cNvCxnSpPr/>
              <p:nvPr/>
            </p:nvCxnSpPr>
            <p:spPr>
              <a:xfrm flipH="1">
                <a:off x="3204633" y="49523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565" name="Google Shape;2565;p65"/>
              <p:cNvCxnSpPr/>
              <p:nvPr/>
            </p:nvCxnSpPr>
            <p:spPr>
              <a:xfrm flipH="1">
                <a:off x="3194011" y="49893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566" name="Google Shape;2566;p65"/>
              <p:cNvCxnSpPr/>
              <p:nvPr/>
            </p:nvCxnSpPr>
            <p:spPr>
              <a:xfrm flipH="1">
                <a:off x="3232482" y="4952746"/>
                <a:ext cx="14400" cy="97500"/>
              </a:xfrm>
              <a:prstGeom prst="straightConnector1">
                <a:avLst/>
              </a:prstGeom>
              <a:noFill/>
              <a:ln cap="flat" cmpd="sng" w="12700">
                <a:solidFill>
                  <a:srgbClr val="804000"/>
                </a:solidFill>
                <a:prstDash val="solid"/>
                <a:round/>
                <a:headEnd len="sm" w="sm" type="none"/>
                <a:tailEnd len="sm" w="sm" type="none"/>
              </a:ln>
            </p:spPr>
          </p:cxnSp>
          <p:sp>
            <p:nvSpPr>
              <p:cNvPr id="2567" name="Google Shape;2567;p65"/>
              <p:cNvSpPr/>
              <p:nvPr/>
            </p:nvSpPr>
            <p:spPr>
              <a:xfrm>
                <a:off x="3166236" y="47219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68" name="Google Shape;2568;p65"/>
              <p:cNvSpPr/>
              <p:nvPr/>
            </p:nvSpPr>
            <p:spPr>
              <a:xfrm>
                <a:off x="3147567" y="46019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69" name="Google Shape;2569;p65"/>
              <p:cNvSpPr/>
              <p:nvPr/>
            </p:nvSpPr>
            <p:spPr>
              <a:xfrm>
                <a:off x="3286760" y="46125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70" name="Google Shape;2570;p65"/>
              <p:cNvSpPr/>
              <p:nvPr/>
            </p:nvSpPr>
            <p:spPr>
              <a:xfrm>
                <a:off x="3264153" y="48313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71" name="Google Shape;2571;p65"/>
              <p:cNvSpPr/>
              <p:nvPr/>
            </p:nvSpPr>
            <p:spPr>
              <a:xfrm>
                <a:off x="3264153" y="48313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72" name="Google Shape;2572;p65"/>
              <p:cNvSpPr/>
              <p:nvPr/>
            </p:nvSpPr>
            <p:spPr>
              <a:xfrm>
                <a:off x="3262757" y="48649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73" name="Google Shape;2573;p65"/>
              <p:cNvSpPr/>
              <p:nvPr/>
            </p:nvSpPr>
            <p:spPr>
              <a:xfrm>
                <a:off x="3262757" y="48649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74" name="Google Shape;2574;p65"/>
              <p:cNvSpPr/>
              <p:nvPr/>
            </p:nvSpPr>
            <p:spPr>
              <a:xfrm>
                <a:off x="3146043" y="48563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75" name="Google Shape;2575;p65"/>
              <p:cNvSpPr/>
              <p:nvPr/>
            </p:nvSpPr>
            <p:spPr>
              <a:xfrm>
                <a:off x="3112008" y="46168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76" name="Google Shape;2576;p65"/>
              <p:cNvSpPr/>
              <p:nvPr/>
            </p:nvSpPr>
            <p:spPr>
              <a:xfrm>
                <a:off x="3134106" y="47137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77" name="Google Shape;2577;p65"/>
              <p:cNvSpPr/>
              <p:nvPr/>
            </p:nvSpPr>
            <p:spPr>
              <a:xfrm>
                <a:off x="3134106" y="47137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grpSp>
          <p:nvGrpSpPr>
            <p:cNvPr id="2578" name="Google Shape;2578;p65"/>
            <p:cNvGrpSpPr/>
            <p:nvPr/>
          </p:nvGrpSpPr>
          <p:grpSpPr>
            <a:xfrm rot="-6938855">
              <a:off x="4861107" y="4386484"/>
              <a:ext cx="282082" cy="448699"/>
              <a:chOff x="5689600" y="4025900"/>
              <a:chExt cx="434812" cy="511987"/>
            </a:xfrm>
          </p:grpSpPr>
          <p:sp>
            <p:nvSpPr>
              <p:cNvPr id="2579" name="Google Shape;2579;p65"/>
              <p:cNvSpPr/>
              <p:nvPr/>
            </p:nvSpPr>
            <p:spPr>
              <a:xfrm>
                <a:off x="5995416" y="4278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80" name="Google Shape;2580;p65"/>
              <p:cNvSpPr/>
              <p:nvPr/>
            </p:nvSpPr>
            <p:spPr>
              <a:xfrm>
                <a:off x="5995416" y="4278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81" name="Google Shape;2581;p65"/>
              <p:cNvSpPr/>
              <p:nvPr/>
            </p:nvSpPr>
            <p:spPr>
              <a:xfrm>
                <a:off x="6065012" y="40761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82" name="Google Shape;2582;p65"/>
              <p:cNvSpPr/>
              <p:nvPr/>
            </p:nvSpPr>
            <p:spPr>
              <a:xfrm>
                <a:off x="6065012" y="40761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83" name="Google Shape;2583;p65"/>
              <p:cNvSpPr/>
              <p:nvPr/>
            </p:nvSpPr>
            <p:spPr>
              <a:xfrm>
                <a:off x="5689600" y="42946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84" name="Google Shape;2584;p65"/>
              <p:cNvSpPr/>
              <p:nvPr/>
            </p:nvSpPr>
            <p:spPr>
              <a:xfrm>
                <a:off x="5689600" y="42946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85" name="Google Shape;2585;p65"/>
              <p:cNvSpPr/>
              <p:nvPr/>
            </p:nvSpPr>
            <p:spPr>
              <a:xfrm>
                <a:off x="5716016" y="42649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86" name="Google Shape;2586;p65"/>
              <p:cNvSpPr/>
              <p:nvPr/>
            </p:nvSpPr>
            <p:spPr>
              <a:xfrm>
                <a:off x="6029960" y="4073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87" name="Google Shape;2587;p65"/>
              <p:cNvSpPr/>
              <p:nvPr/>
            </p:nvSpPr>
            <p:spPr>
              <a:xfrm>
                <a:off x="6029960" y="4073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88" name="Google Shape;2588;p65"/>
              <p:cNvSpPr/>
              <p:nvPr/>
            </p:nvSpPr>
            <p:spPr>
              <a:xfrm>
                <a:off x="5902705" y="4316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89" name="Google Shape;2589;p65"/>
              <p:cNvSpPr/>
              <p:nvPr/>
            </p:nvSpPr>
            <p:spPr>
              <a:xfrm>
                <a:off x="5902705" y="4316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90" name="Google Shape;2590;p65"/>
              <p:cNvSpPr/>
              <p:nvPr/>
            </p:nvSpPr>
            <p:spPr>
              <a:xfrm>
                <a:off x="5820664" y="42365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91" name="Google Shape;2591;p65"/>
              <p:cNvSpPr/>
              <p:nvPr/>
            </p:nvSpPr>
            <p:spPr>
              <a:xfrm>
                <a:off x="5820664" y="42365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92" name="Google Shape;2592;p65"/>
              <p:cNvSpPr/>
              <p:nvPr/>
            </p:nvSpPr>
            <p:spPr>
              <a:xfrm>
                <a:off x="5950712" y="40911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93" name="Google Shape;2593;p65"/>
              <p:cNvSpPr/>
              <p:nvPr/>
            </p:nvSpPr>
            <p:spPr>
              <a:xfrm>
                <a:off x="5950712" y="40911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94" name="Google Shape;2594;p65"/>
              <p:cNvSpPr/>
              <p:nvPr/>
            </p:nvSpPr>
            <p:spPr>
              <a:xfrm>
                <a:off x="6050026" y="40259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95" name="Google Shape;2595;p65"/>
              <p:cNvSpPr/>
              <p:nvPr/>
            </p:nvSpPr>
            <p:spPr>
              <a:xfrm>
                <a:off x="6050026" y="40259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96" name="Google Shape;2596;p65"/>
              <p:cNvSpPr/>
              <p:nvPr/>
            </p:nvSpPr>
            <p:spPr>
              <a:xfrm>
                <a:off x="6015989" y="43642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97" name="Google Shape;2597;p65"/>
              <p:cNvSpPr/>
              <p:nvPr/>
            </p:nvSpPr>
            <p:spPr>
              <a:xfrm>
                <a:off x="6015989" y="43642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98" name="Google Shape;2598;p65"/>
              <p:cNvSpPr/>
              <p:nvPr/>
            </p:nvSpPr>
            <p:spPr>
              <a:xfrm>
                <a:off x="6012687" y="43469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599" name="Google Shape;2599;p65"/>
              <p:cNvSpPr/>
              <p:nvPr/>
            </p:nvSpPr>
            <p:spPr>
              <a:xfrm>
                <a:off x="6012687" y="43469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2600" name="Google Shape;2600;p65"/>
              <p:cNvCxnSpPr/>
              <p:nvPr/>
            </p:nvCxnSpPr>
            <p:spPr>
              <a:xfrm flipH="1">
                <a:off x="5944992" y="44429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601" name="Google Shape;2601;p65"/>
              <p:cNvCxnSpPr/>
              <p:nvPr/>
            </p:nvCxnSpPr>
            <p:spPr>
              <a:xfrm rot="10800000">
                <a:off x="5921760" y="44785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602" name="Google Shape;2602;p65"/>
              <p:cNvCxnSpPr/>
              <p:nvPr/>
            </p:nvCxnSpPr>
            <p:spPr>
              <a:xfrm rot="10800000">
                <a:off x="5933369" y="44574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603" name="Google Shape;2603;p65"/>
              <p:cNvCxnSpPr/>
              <p:nvPr/>
            </p:nvCxnSpPr>
            <p:spPr>
              <a:xfrm rot="10800000">
                <a:off x="5926623" y="44948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604" name="Google Shape;2604;p65"/>
              <p:cNvCxnSpPr/>
              <p:nvPr/>
            </p:nvCxnSpPr>
            <p:spPr>
              <a:xfrm rot="10800000">
                <a:off x="5961633" y="44204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605" name="Google Shape;2605;p65"/>
              <p:cNvCxnSpPr/>
              <p:nvPr/>
            </p:nvCxnSpPr>
            <p:spPr>
              <a:xfrm flipH="1">
                <a:off x="5947832" y="43935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606" name="Google Shape;2606;p65"/>
              <p:cNvCxnSpPr/>
              <p:nvPr/>
            </p:nvCxnSpPr>
            <p:spPr>
              <a:xfrm flipH="1">
                <a:off x="5937212" y="44305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607" name="Google Shape;2607;p65"/>
              <p:cNvCxnSpPr/>
              <p:nvPr/>
            </p:nvCxnSpPr>
            <p:spPr>
              <a:xfrm flipH="1">
                <a:off x="5975682" y="4393946"/>
                <a:ext cx="14400" cy="97500"/>
              </a:xfrm>
              <a:prstGeom prst="straightConnector1">
                <a:avLst/>
              </a:prstGeom>
              <a:noFill/>
              <a:ln cap="flat" cmpd="sng" w="12700">
                <a:solidFill>
                  <a:srgbClr val="804000"/>
                </a:solidFill>
                <a:prstDash val="solid"/>
                <a:round/>
                <a:headEnd len="sm" w="sm" type="none"/>
                <a:tailEnd len="sm" w="sm" type="none"/>
              </a:ln>
            </p:spPr>
          </p:cxnSp>
          <p:sp>
            <p:nvSpPr>
              <p:cNvPr id="2608" name="Google Shape;2608;p65"/>
              <p:cNvSpPr/>
              <p:nvPr/>
            </p:nvSpPr>
            <p:spPr>
              <a:xfrm>
                <a:off x="5909437" y="41631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09" name="Google Shape;2609;p65"/>
              <p:cNvSpPr/>
              <p:nvPr/>
            </p:nvSpPr>
            <p:spPr>
              <a:xfrm>
                <a:off x="5890767" y="40431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10" name="Google Shape;2610;p65"/>
              <p:cNvSpPr/>
              <p:nvPr/>
            </p:nvSpPr>
            <p:spPr>
              <a:xfrm>
                <a:off x="6029960" y="40537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11" name="Google Shape;2611;p65"/>
              <p:cNvSpPr/>
              <p:nvPr/>
            </p:nvSpPr>
            <p:spPr>
              <a:xfrm>
                <a:off x="6007353" y="42725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12" name="Google Shape;2612;p65"/>
              <p:cNvSpPr/>
              <p:nvPr/>
            </p:nvSpPr>
            <p:spPr>
              <a:xfrm>
                <a:off x="6007353" y="42725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13" name="Google Shape;2613;p65"/>
              <p:cNvSpPr/>
              <p:nvPr/>
            </p:nvSpPr>
            <p:spPr>
              <a:xfrm>
                <a:off x="6005957" y="43061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14" name="Google Shape;2614;p65"/>
              <p:cNvSpPr/>
              <p:nvPr/>
            </p:nvSpPr>
            <p:spPr>
              <a:xfrm>
                <a:off x="6005957" y="43061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15" name="Google Shape;2615;p65"/>
              <p:cNvSpPr/>
              <p:nvPr/>
            </p:nvSpPr>
            <p:spPr>
              <a:xfrm>
                <a:off x="5889244" y="42975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16" name="Google Shape;2616;p65"/>
              <p:cNvSpPr/>
              <p:nvPr/>
            </p:nvSpPr>
            <p:spPr>
              <a:xfrm>
                <a:off x="5855207" y="40580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17" name="Google Shape;2617;p65"/>
              <p:cNvSpPr/>
              <p:nvPr/>
            </p:nvSpPr>
            <p:spPr>
              <a:xfrm>
                <a:off x="5877305" y="41549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18" name="Google Shape;2618;p65"/>
              <p:cNvSpPr/>
              <p:nvPr/>
            </p:nvSpPr>
            <p:spPr>
              <a:xfrm>
                <a:off x="5877305" y="41549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sp>
          <p:nvSpPr>
            <p:cNvPr id="2619" name="Google Shape;2619;p65"/>
            <p:cNvSpPr/>
            <p:nvPr/>
          </p:nvSpPr>
          <p:spPr>
            <a:xfrm>
              <a:off x="3931914" y="1562247"/>
              <a:ext cx="1017300" cy="711393"/>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nvGrpSpPr>
            <p:cNvPr id="2620" name="Google Shape;2620;p65"/>
            <p:cNvGrpSpPr/>
            <p:nvPr/>
          </p:nvGrpSpPr>
          <p:grpSpPr>
            <a:xfrm>
              <a:off x="4069075" y="1593597"/>
              <a:ext cx="726840" cy="452976"/>
              <a:chOff x="4521200" y="1219200"/>
              <a:chExt cx="807600" cy="735900"/>
            </a:xfrm>
          </p:grpSpPr>
          <p:sp>
            <p:nvSpPr>
              <p:cNvPr id="2621" name="Google Shape;2621;p65"/>
              <p:cNvSpPr/>
              <p:nvPr/>
            </p:nvSpPr>
            <p:spPr>
              <a:xfrm>
                <a:off x="4584700" y="12192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22" name="Google Shape;2622;p65"/>
              <p:cNvSpPr txBox="1"/>
              <p:nvPr/>
            </p:nvSpPr>
            <p:spPr>
              <a:xfrm>
                <a:off x="4521200" y="12192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2623" name="Google Shape;2623;p65"/>
            <p:cNvSpPr/>
            <p:nvPr/>
          </p:nvSpPr>
          <p:spPr>
            <a:xfrm>
              <a:off x="3898835" y="3511835"/>
              <a:ext cx="228600" cy="148278"/>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24" name="Google Shape;2624;p65"/>
            <p:cNvSpPr/>
            <p:nvPr/>
          </p:nvSpPr>
          <p:spPr>
            <a:xfrm>
              <a:off x="5231780" y="2070317"/>
              <a:ext cx="228600" cy="148278"/>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25" name="Google Shape;2625;p65"/>
            <p:cNvSpPr/>
            <p:nvPr/>
          </p:nvSpPr>
          <p:spPr>
            <a:xfrm>
              <a:off x="5119069" y="2991883"/>
              <a:ext cx="228600" cy="148278"/>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26" name="Google Shape;2626;p65"/>
            <p:cNvSpPr/>
            <p:nvPr/>
          </p:nvSpPr>
          <p:spPr>
            <a:xfrm>
              <a:off x="2281927" y="3752487"/>
              <a:ext cx="228600" cy="148278"/>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27" name="Google Shape;2627;p65"/>
            <p:cNvSpPr/>
            <p:nvPr/>
          </p:nvSpPr>
          <p:spPr>
            <a:xfrm>
              <a:off x="4142042" y="2954676"/>
              <a:ext cx="228600" cy="148278"/>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28" name="Google Shape;2628;p65"/>
            <p:cNvSpPr/>
            <p:nvPr/>
          </p:nvSpPr>
          <p:spPr>
            <a:xfrm>
              <a:off x="3549010" y="2119189"/>
              <a:ext cx="228600" cy="148278"/>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29" name="Google Shape;2629;p65"/>
            <p:cNvSpPr txBox="1"/>
            <p:nvPr/>
          </p:nvSpPr>
          <p:spPr>
            <a:xfrm>
              <a:off x="1458876" y="4265996"/>
              <a:ext cx="5280600" cy="246416"/>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500">
                  <a:solidFill>
                    <a:srgbClr val="000000"/>
                  </a:solidFill>
                  <a:latin typeface="Times New Roman"/>
                  <a:ea typeface="Times New Roman"/>
                  <a:cs typeface="Times New Roman"/>
                  <a:sym typeface="Times New Roman"/>
                </a:rPr>
                <a:t>303</a:t>
              </a:r>
              <a:endParaRPr/>
            </a:p>
          </p:txBody>
        </p:sp>
        <p:sp>
          <p:nvSpPr>
            <p:cNvPr id="2630" name="Google Shape;2630;p65"/>
            <p:cNvSpPr/>
            <p:nvPr/>
          </p:nvSpPr>
          <p:spPr>
            <a:xfrm rot="10800000">
              <a:off x="5161524" y="4510501"/>
              <a:ext cx="79800" cy="52283"/>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nvGrpSpPr>
            <p:cNvPr id="2631" name="Google Shape;2631;p65"/>
            <p:cNvGrpSpPr/>
            <p:nvPr/>
          </p:nvGrpSpPr>
          <p:grpSpPr>
            <a:xfrm rot="-9494939">
              <a:off x="3478988" y="4257263"/>
              <a:ext cx="363886" cy="357732"/>
              <a:chOff x="1943100" y="2349500"/>
              <a:chExt cx="434811" cy="511986"/>
            </a:xfrm>
          </p:grpSpPr>
          <p:sp>
            <p:nvSpPr>
              <p:cNvPr id="2632" name="Google Shape;2632;p65"/>
              <p:cNvSpPr/>
              <p:nvPr/>
            </p:nvSpPr>
            <p:spPr>
              <a:xfrm>
                <a:off x="2248916" y="26023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33" name="Google Shape;2633;p65"/>
              <p:cNvSpPr/>
              <p:nvPr/>
            </p:nvSpPr>
            <p:spPr>
              <a:xfrm>
                <a:off x="2248916" y="26023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34" name="Google Shape;2634;p65"/>
              <p:cNvSpPr/>
              <p:nvPr/>
            </p:nvSpPr>
            <p:spPr>
              <a:xfrm>
                <a:off x="2318511" y="23997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35" name="Google Shape;2635;p65"/>
              <p:cNvSpPr/>
              <p:nvPr/>
            </p:nvSpPr>
            <p:spPr>
              <a:xfrm>
                <a:off x="2318511" y="23997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36" name="Google Shape;2636;p65"/>
              <p:cNvSpPr/>
              <p:nvPr/>
            </p:nvSpPr>
            <p:spPr>
              <a:xfrm>
                <a:off x="1943100" y="26182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37" name="Google Shape;2637;p65"/>
              <p:cNvSpPr/>
              <p:nvPr/>
            </p:nvSpPr>
            <p:spPr>
              <a:xfrm>
                <a:off x="1943100" y="26182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38" name="Google Shape;2638;p65"/>
              <p:cNvSpPr/>
              <p:nvPr/>
            </p:nvSpPr>
            <p:spPr>
              <a:xfrm>
                <a:off x="1969516" y="25885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39" name="Google Shape;2639;p65"/>
              <p:cNvSpPr/>
              <p:nvPr/>
            </p:nvSpPr>
            <p:spPr>
              <a:xfrm>
                <a:off x="2283459" y="23975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40" name="Google Shape;2640;p65"/>
              <p:cNvSpPr/>
              <p:nvPr/>
            </p:nvSpPr>
            <p:spPr>
              <a:xfrm>
                <a:off x="2283459" y="23975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41" name="Google Shape;2641;p65"/>
              <p:cNvSpPr/>
              <p:nvPr/>
            </p:nvSpPr>
            <p:spPr>
              <a:xfrm>
                <a:off x="2156206" y="26398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42" name="Google Shape;2642;p65"/>
              <p:cNvSpPr/>
              <p:nvPr/>
            </p:nvSpPr>
            <p:spPr>
              <a:xfrm>
                <a:off x="2156206" y="26398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43" name="Google Shape;2643;p65"/>
              <p:cNvSpPr/>
              <p:nvPr/>
            </p:nvSpPr>
            <p:spPr>
              <a:xfrm>
                <a:off x="2074164" y="25601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44" name="Google Shape;2644;p65"/>
              <p:cNvSpPr/>
              <p:nvPr/>
            </p:nvSpPr>
            <p:spPr>
              <a:xfrm>
                <a:off x="2074164" y="25601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45" name="Google Shape;2645;p65"/>
              <p:cNvSpPr/>
              <p:nvPr/>
            </p:nvSpPr>
            <p:spPr>
              <a:xfrm>
                <a:off x="2204211" y="24147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46" name="Google Shape;2646;p65"/>
              <p:cNvSpPr/>
              <p:nvPr/>
            </p:nvSpPr>
            <p:spPr>
              <a:xfrm>
                <a:off x="2204211" y="24147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47" name="Google Shape;2647;p65"/>
              <p:cNvSpPr/>
              <p:nvPr/>
            </p:nvSpPr>
            <p:spPr>
              <a:xfrm>
                <a:off x="2303525" y="23495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48" name="Google Shape;2648;p65"/>
              <p:cNvSpPr/>
              <p:nvPr/>
            </p:nvSpPr>
            <p:spPr>
              <a:xfrm>
                <a:off x="2303525" y="23495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49" name="Google Shape;2649;p65"/>
              <p:cNvSpPr/>
              <p:nvPr/>
            </p:nvSpPr>
            <p:spPr>
              <a:xfrm>
                <a:off x="2269490" y="26878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50" name="Google Shape;2650;p65"/>
              <p:cNvSpPr/>
              <p:nvPr/>
            </p:nvSpPr>
            <p:spPr>
              <a:xfrm>
                <a:off x="2269490" y="26878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51" name="Google Shape;2651;p65"/>
              <p:cNvSpPr/>
              <p:nvPr/>
            </p:nvSpPr>
            <p:spPr>
              <a:xfrm>
                <a:off x="2266188" y="26705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52" name="Google Shape;2652;p65"/>
              <p:cNvSpPr/>
              <p:nvPr/>
            </p:nvSpPr>
            <p:spPr>
              <a:xfrm>
                <a:off x="2266188" y="26705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cxnSp>
            <p:nvCxnSpPr>
              <p:cNvPr id="2653" name="Google Shape;2653;p65"/>
              <p:cNvCxnSpPr/>
              <p:nvPr/>
            </p:nvCxnSpPr>
            <p:spPr>
              <a:xfrm flipH="1">
                <a:off x="2198491" y="27665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654" name="Google Shape;2654;p65"/>
              <p:cNvCxnSpPr/>
              <p:nvPr/>
            </p:nvCxnSpPr>
            <p:spPr>
              <a:xfrm rot="10800000">
                <a:off x="2175260" y="28021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655" name="Google Shape;2655;p65"/>
              <p:cNvCxnSpPr/>
              <p:nvPr/>
            </p:nvCxnSpPr>
            <p:spPr>
              <a:xfrm rot="10800000">
                <a:off x="2186868" y="27810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656" name="Google Shape;2656;p65"/>
              <p:cNvCxnSpPr/>
              <p:nvPr/>
            </p:nvCxnSpPr>
            <p:spPr>
              <a:xfrm rot="10800000">
                <a:off x="2180123" y="28184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657" name="Google Shape;2657;p65"/>
              <p:cNvCxnSpPr/>
              <p:nvPr/>
            </p:nvCxnSpPr>
            <p:spPr>
              <a:xfrm rot="10800000">
                <a:off x="2215133" y="27440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658" name="Google Shape;2658;p65"/>
              <p:cNvCxnSpPr/>
              <p:nvPr/>
            </p:nvCxnSpPr>
            <p:spPr>
              <a:xfrm flipH="1">
                <a:off x="2201333" y="27171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659" name="Google Shape;2659;p65"/>
              <p:cNvCxnSpPr/>
              <p:nvPr/>
            </p:nvCxnSpPr>
            <p:spPr>
              <a:xfrm flipH="1">
                <a:off x="2190711" y="27541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660" name="Google Shape;2660;p65"/>
              <p:cNvCxnSpPr/>
              <p:nvPr/>
            </p:nvCxnSpPr>
            <p:spPr>
              <a:xfrm flipH="1">
                <a:off x="2229182" y="2717546"/>
                <a:ext cx="14400" cy="97500"/>
              </a:xfrm>
              <a:prstGeom prst="straightConnector1">
                <a:avLst/>
              </a:prstGeom>
              <a:noFill/>
              <a:ln cap="flat" cmpd="sng" w="12700">
                <a:solidFill>
                  <a:srgbClr val="804000"/>
                </a:solidFill>
                <a:prstDash val="solid"/>
                <a:round/>
                <a:headEnd len="sm" w="sm" type="none"/>
                <a:tailEnd len="sm" w="sm" type="none"/>
              </a:ln>
            </p:spPr>
          </p:cxnSp>
          <p:sp>
            <p:nvSpPr>
              <p:cNvPr id="2661" name="Google Shape;2661;p65"/>
              <p:cNvSpPr/>
              <p:nvPr/>
            </p:nvSpPr>
            <p:spPr>
              <a:xfrm>
                <a:off x="2162936" y="24867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62" name="Google Shape;2662;p65"/>
              <p:cNvSpPr/>
              <p:nvPr/>
            </p:nvSpPr>
            <p:spPr>
              <a:xfrm>
                <a:off x="2144267" y="23667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63" name="Google Shape;2663;p65"/>
              <p:cNvSpPr/>
              <p:nvPr/>
            </p:nvSpPr>
            <p:spPr>
              <a:xfrm>
                <a:off x="2283459" y="23773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64" name="Google Shape;2664;p65"/>
              <p:cNvSpPr/>
              <p:nvPr/>
            </p:nvSpPr>
            <p:spPr>
              <a:xfrm>
                <a:off x="2260853" y="25961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65" name="Google Shape;2665;p65"/>
              <p:cNvSpPr/>
              <p:nvPr/>
            </p:nvSpPr>
            <p:spPr>
              <a:xfrm>
                <a:off x="2260853" y="25961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66" name="Google Shape;2666;p65"/>
              <p:cNvSpPr/>
              <p:nvPr/>
            </p:nvSpPr>
            <p:spPr>
              <a:xfrm>
                <a:off x="2259457" y="2629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67" name="Google Shape;2667;p65"/>
              <p:cNvSpPr/>
              <p:nvPr/>
            </p:nvSpPr>
            <p:spPr>
              <a:xfrm>
                <a:off x="2259457" y="2629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68" name="Google Shape;2668;p65"/>
              <p:cNvSpPr/>
              <p:nvPr/>
            </p:nvSpPr>
            <p:spPr>
              <a:xfrm>
                <a:off x="2142743" y="26211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69" name="Google Shape;2669;p65"/>
              <p:cNvSpPr/>
              <p:nvPr/>
            </p:nvSpPr>
            <p:spPr>
              <a:xfrm>
                <a:off x="2108708" y="23816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70" name="Google Shape;2670;p65"/>
              <p:cNvSpPr/>
              <p:nvPr/>
            </p:nvSpPr>
            <p:spPr>
              <a:xfrm>
                <a:off x="2130806" y="24785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2671" name="Google Shape;2671;p65"/>
              <p:cNvSpPr/>
              <p:nvPr/>
            </p:nvSpPr>
            <p:spPr>
              <a:xfrm>
                <a:off x="2130806" y="24785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grpSp>
        <p:cxnSp>
          <p:nvCxnSpPr>
            <p:cNvPr id="2672" name="Google Shape;2672;p65"/>
            <p:cNvCxnSpPr/>
            <p:nvPr/>
          </p:nvCxnSpPr>
          <p:spPr>
            <a:xfrm rot="10800000">
              <a:off x="1211740" y="2907696"/>
              <a:ext cx="225900" cy="678394"/>
            </a:xfrm>
            <a:prstGeom prst="straightConnector1">
              <a:avLst/>
            </a:prstGeom>
            <a:noFill/>
            <a:ln cap="flat" cmpd="sng" w="38100">
              <a:solidFill>
                <a:srgbClr val="4A7DBA"/>
              </a:solidFill>
              <a:prstDash val="solid"/>
              <a:round/>
              <a:headEnd len="sm" w="sm" type="none"/>
              <a:tailEnd len="med" w="med" type="triangle"/>
            </a:ln>
          </p:spPr>
        </p:cxnSp>
        <p:cxnSp>
          <p:nvCxnSpPr>
            <p:cNvPr id="2673" name="Google Shape;2673;p65"/>
            <p:cNvCxnSpPr/>
            <p:nvPr/>
          </p:nvCxnSpPr>
          <p:spPr>
            <a:xfrm rot="10800000">
              <a:off x="1176127" y="4434715"/>
              <a:ext cx="2440200" cy="9428"/>
            </a:xfrm>
            <a:prstGeom prst="straightConnector1">
              <a:avLst/>
            </a:prstGeom>
            <a:noFill/>
            <a:ln cap="flat" cmpd="sng" w="38100">
              <a:solidFill>
                <a:srgbClr val="4A7DBA"/>
              </a:solidFill>
              <a:prstDash val="solid"/>
              <a:round/>
              <a:headEnd len="sm" w="sm" type="none"/>
              <a:tailEnd len="med" w="med" type="triangle"/>
            </a:ln>
          </p:spPr>
        </p:cxnSp>
        <p:cxnSp>
          <p:nvCxnSpPr>
            <p:cNvPr id="2674" name="Google Shape;2674;p65"/>
            <p:cNvCxnSpPr/>
            <p:nvPr/>
          </p:nvCxnSpPr>
          <p:spPr>
            <a:xfrm flipH="1" rot="10800000">
              <a:off x="5224430" y="2892165"/>
              <a:ext cx="14700" cy="1586920"/>
            </a:xfrm>
            <a:prstGeom prst="straightConnector1">
              <a:avLst/>
            </a:prstGeom>
            <a:noFill/>
            <a:ln cap="flat" cmpd="sng" w="38100">
              <a:solidFill>
                <a:srgbClr val="4A7DBA"/>
              </a:solidFill>
              <a:prstDash val="solid"/>
              <a:round/>
              <a:headEnd len="sm" w="sm" type="none"/>
              <a:tailEnd len="med" w="med" type="triangle"/>
            </a:ln>
          </p:spPr>
        </p:cxnSp>
        <p:cxnSp>
          <p:nvCxnSpPr>
            <p:cNvPr id="2675" name="Google Shape;2675;p65"/>
            <p:cNvCxnSpPr/>
            <p:nvPr/>
          </p:nvCxnSpPr>
          <p:spPr>
            <a:xfrm rot="10800000">
              <a:off x="5891015" y="1468649"/>
              <a:ext cx="279300" cy="1125372"/>
            </a:xfrm>
            <a:prstGeom prst="straightConnector1">
              <a:avLst/>
            </a:prstGeom>
            <a:noFill/>
            <a:ln cap="flat" cmpd="sng" w="38100">
              <a:solidFill>
                <a:srgbClr val="4A7DBA"/>
              </a:solidFill>
              <a:prstDash val="dash"/>
              <a:round/>
              <a:headEnd len="sm" w="sm" type="none"/>
              <a:tailEnd len="lg" w="lg" type="stealth"/>
            </a:ln>
          </p:spPr>
        </p:cxnSp>
        <p:cxnSp>
          <p:nvCxnSpPr>
            <p:cNvPr id="2676" name="Google Shape;2676;p65"/>
            <p:cNvCxnSpPr/>
            <p:nvPr/>
          </p:nvCxnSpPr>
          <p:spPr>
            <a:xfrm rot="10800000">
              <a:off x="3549054" y="1288905"/>
              <a:ext cx="2062500" cy="11142"/>
            </a:xfrm>
            <a:prstGeom prst="straightConnector1">
              <a:avLst/>
            </a:prstGeom>
            <a:noFill/>
            <a:ln cap="flat" cmpd="sng" w="38100">
              <a:solidFill>
                <a:srgbClr val="4A7DBA"/>
              </a:solidFill>
              <a:prstDash val="dash"/>
              <a:round/>
              <a:headEnd len="sm" w="sm" type="none"/>
              <a:tailEnd len="lg" w="lg" type="stealth"/>
            </a:ln>
          </p:spPr>
        </p:cxnSp>
      </p:grpSp>
    </p:spTree>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0" name="Shape 2680"/>
        <p:cNvGrpSpPr/>
        <p:nvPr/>
      </p:nvGrpSpPr>
      <p:grpSpPr>
        <a:xfrm>
          <a:off x="0" y="0"/>
          <a:ext cx="0" cy="0"/>
          <a:chOff x="0" y="0"/>
          <a:chExt cx="0" cy="0"/>
        </a:xfrm>
      </p:grpSpPr>
      <p:sp>
        <p:nvSpPr>
          <p:cNvPr id="2681" name="Google Shape;2681;p66"/>
          <p:cNvSpPr txBox="1"/>
          <p:nvPr>
            <p:ph type="ctrTitle"/>
          </p:nvPr>
        </p:nvSpPr>
        <p:spPr>
          <a:xfrm>
            <a:off x="311708" y="1601825"/>
            <a:ext cx="8520600" cy="205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a:t>400 Offense</a:t>
            </a:r>
            <a:endParaRPr/>
          </a:p>
        </p:txBody>
      </p:sp>
    </p:spTree>
  </p:cSld>
  <p:clrMapOvr>
    <a:masterClrMapping/>
  </p:clrMapOvr>
  <p:transition spd="slow">
    <p:fade thruBlk="1"/>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5" name="Shape 2685"/>
        <p:cNvGrpSpPr/>
        <p:nvPr/>
      </p:nvGrpSpPr>
      <p:grpSpPr>
        <a:xfrm>
          <a:off x="0" y="0"/>
          <a:ext cx="0" cy="0"/>
          <a:chOff x="0" y="0"/>
          <a:chExt cx="0" cy="0"/>
        </a:xfrm>
      </p:grpSpPr>
      <p:pic>
        <p:nvPicPr>
          <p:cNvPr id="2686" name="Google Shape;2686;p67"/>
          <p:cNvPicPr preferRelativeResize="0"/>
          <p:nvPr/>
        </p:nvPicPr>
        <p:blipFill rotWithShape="1">
          <a:blip r:embed="rId3">
            <a:alphaModFix/>
          </a:blip>
          <a:srcRect b="25332" l="0" r="0" t="0"/>
          <a:stretch/>
        </p:blipFill>
        <p:spPr>
          <a:xfrm>
            <a:off x="838200" y="228600"/>
            <a:ext cx="7543800" cy="6019800"/>
          </a:xfrm>
          <a:prstGeom prst="rect">
            <a:avLst/>
          </a:prstGeom>
          <a:noFill/>
          <a:ln>
            <a:noFill/>
          </a:ln>
        </p:spPr>
      </p:pic>
    </p:spTree>
  </p:cSld>
  <p:clrMapOvr>
    <a:masterClrMapping/>
  </p:clrMapOvr>
  <p:transition spd="slow">
    <p:fade thruBlk="1"/>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0" name="Shape 2690"/>
        <p:cNvGrpSpPr/>
        <p:nvPr/>
      </p:nvGrpSpPr>
      <p:grpSpPr>
        <a:xfrm>
          <a:off x="0" y="0"/>
          <a:ext cx="0" cy="0"/>
          <a:chOff x="0" y="0"/>
          <a:chExt cx="0" cy="0"/>
        </a:xfrm>
      </p:grpSpPr>
      <p:pic>
        <p:nvPicPr>
          <p:cNvPr id="2691" name="Google Shape;2691;p68"/>
          <p:cNvPicPr preferRelativeResize="0"/>
          <p:nvPr/>
        </p:nvPicPr>
        <p:blipFill rotWithShape="1">
          <a:blip r:embed="rId3">
            <a:alphaModFix/>
          </a:blip>
          <a:srcRect b="20019" l="0" r="0" t="0"/>
          <a:stretch/>
        </p:blipFill>
        <p:spPr>
          <a:xfrm>
            <a:off x="685800" y="838200"/>
            <a:ext cx="7848600" cy="5410200"/>
          </a:xfrm>
          <a:prstGeom prst="rect">
            <a:avLst/>
          </a:prstGeom>
          <a:noFill/>
          <a:ln>
            <a:noFill/>
          </a:ln>
        </p:spPr>
      </p:pic>
    </p:spTree>
  </p:cSld>
  <p:clrMapOvr>
    <a:masterClrMapping/>
  </p:clrMapOvr>
  <p:transition spd="slow">
    <p:fade thruBlk="1"/>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5" name="Shape 2695"/>
        <p:cNvGrpSpPr/>
        <p:nvPr/>
      </p:nvGrpSpPr>
      <p:grpSpPr>
        <a:xfrm>
          <a:off x="0" y="0"/>
          <a:ext cx="0" cy="0"/>
          <a:chOff x="0" y="0"/>
          <a:chExt cx="0" cy="0"/>
        </a:xfrm>
      </p:grpSpPr>
      <p:sp>
        <p:nvSpPr>
          <p:cNvPr id="2696" name="Google Shape;2696;p69"/>
          <p:cNvSpPr/>
          <p:nvPr/>
        </p:nvSpPr>
        <p:spPr>
          <a:xfrm>
            <a:off x="244032" y="613301"/>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697" name="Google Shape;2697;p69"/>
          <p:cNvGrpSpPr/>
          <p:nvPr/>
        </p:nvGrpSpPr>
        <p:grpSpPr>
          <a:xfrm>
            <a:off x="68550" y="884747"/>
            <a:ext cx="9018300" cy="3725091"/>
            <a:chOff x="68550" y="884747"/>
            <a:chExt cx="9018300" cy="3725091"/>
          </a:xfrm>
        </p:grpSpPr>
        <p:cxnSp>
          <p:nvCxnSpPr>
            <p:cNvPr id="2698" name="Google Shape;2698;p69"/>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2699" name="Google Shape;2699;p69"/>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2700" name="Google Shape;2700;p69"/>
            <p:cNvCxnSpPr/>
            <p:nvPr/>
          </p:nvCxnSpPr>
          <p:spPr>
            <a:xfrm>
              <a:off x="8366760" y="906496"/>
              <a:ext cx="0" cy="2205000"/>
            </a:xfrm>
            <a:prstGeom prst="straightConnector1">
              <a:avLst/>
            </a:prstGeom>
            <a:noFill/>
            <a:ln cap="flat" cmpd="sng" w="38100">
              <a:solidFill>
                <a:srgbClr val="FFFF00"/>
              </a:solidFill>
              <a:prstDash val="dash"/>
              <a:round/>
              <a:headEnd len="sm" w="sm" type="none"/>
              <a:tailEnd len="sm" w="sm" type="none"/>
            </a:ln>
          </p:spPr>
        </p:cxnSp>
        <p:cxnSp>
          <p:nvCxnSpPr>
            <p:cNvPr id="2701" name="Google Shape;2701;p69"/>
            <p:cNvCxnSpPr/>
            <p:nvPr/>
          </p:nvCxnSpPr>
          <p:spPr>
            <a:xfrm rot="10800000">
              <a:off x="68550" y="3106163"/>
              <a:ext cx="9018300" cy="0"/>
            </a:xfrm>
            <a:prstGeom prst="straightConnector1">
              <a:avLst/>
            </a:prstGeom>
            <a:noFill/>
            <a:ln cap="flat" cmpd="sng" w="38100">
              <a:solidFill>
                <a:srgbClr val="FFFF00"/>
              </a:solidFill>
              <a:prstDash val="solid"/>
              <a:round/>
              <a:headEnd len="sm" w="sm" type="none"/>
              <a:tailEnd len="sm" w="sm" type="none"/>
            </a:ln>
          </p:spPr>
        </p:cxnSp>
        <p:cxnSp>
          <p:nvCxnSpPr>
            <p:cNvPr id="2702" name="Google Shape;2702;p69"/>
            <p:cNvCxnSpPr/>
            <p:nvPr/>
          </p:nvCxnSpPr>
          <p:spPr>
            <a:xfrm rot="10800000">
              <a:off x="445770" y="884747"/>
              <a:ext cx="0" cy="2205000"/>
            </a:xfrm>
            <a:prstGeom prst="straightConnector1">
              <a:avLst/>
            </a:prstGeom>
            <a:noFill/>
            <a:ln cap="flat" cmpd="sng" w="38100">
              <a:solidFill>
                <a:srgbClr val="FFFF00"/>
              </a:solidFill>
              <a:prstDash val="dash"/>
              <a:round/>
              <a:headEnd len="sm" w="sm" type="none"/>
              <a:tailEnd len="sm" w="sm" type="none"/>
            </a:ln>
          </p:spPr>
        </p:cxnSp>
        <p:grpSp>
          <p:nvGrpSpPr>
            <p:cNvPr id="2703" name="Google Shape;2703;p69"/>
            <p:cNvGrpSpPr/>
            <p:nvPr/>
          </p:nvGrpSpPr>
          <p:grpSpPr>
            <a:xfrm rot="8317890">
              <a:off x="4240973" y="958007"/>
              <a:ext cx="249018" cy="418315"/>
              <a:chOff x="4013200" y="1981200"/>
              <a:chExt cx="434812" cy="511986"/>
            </a:xfrm>
          </p:grpSpPr>
          <p:sp>
            <p:nvSpPr>
              <p:cNvPr id="2704" name="Google Shape;2704;p69"/>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05" name="Google Shape;2705;p69"/>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06" name="Google Shape;2706;p69"/>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07" name="Google Shape;2707;p69"/>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08" name="Google Shape;2708;p69"/>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09" name="Google Shape;2709;p69"/>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10" name="Google Shape;2710;p69"/>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11" name="Google Shape;2711;p69"/>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12" name="Google Shape;2712;p69"/>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13" name="Google Shape;2713;p69"/>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14" name="Google Shape;2714;p69"/>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15" name="Google Shape;2715;p69"/>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16" name="Google Shape;2716;p69"/>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17" name="Google Shape;2717;p69"/>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18" name="Google Shape;2718;p69"/>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19" name="Google Shape;2719;p69"/>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20" name="Google Shape;2720;p69"/>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21" name="Google Shape;2721;p69"/>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22" name="Google Shape;2722;p69"/>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23" name="Google Shape;2723;p69"/>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24" name="Google Shape;2724;p69"/>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2725" name="Google Shape;2725;p69"/>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726" name="Google Shape;2726;p69"/>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727" name="Google Shape;2727;p69"/>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728" name="Google Shape;2728;p69"/>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729" name="Google Shape;2729;p69"/>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730" name="Google Shape;2730;p69"/>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731" name="Google Shape;2731;p69"/>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732" name="Google Shape;2732;p69"/>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2733" name="Google Shape;2733;p69"/>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34" name="Google Shape;2734;p69"/>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35" name="Google Shape;2735;p69"/>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36" name="Google Shape;2736;p69"/>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37" name="Google Shape;2737;p69"/>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38" name="Google Shape;2738;p69"/>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39" name="Google Shape;2739;p69"/>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40" name="Google Shape;2740;p69"/>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41" name="Google Shape;2741;p69"/>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42" name="Google Shape;2742;p69"/>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43" name="Google Shape;2743;p69"/>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2744" name="Google Shape;2744;p69"/>
            <p:cNvGrpSpPr/>
            <p:nvPr/>
          </p:nvGrpSpPr>
          <p:grpSpPr>
            <a:xfrm rot="1482172">
              <a:off x="4743649" y="1961067"/>
              <a:ext cx="310570" cy="356686"/>
              <a:chOff x="4762500" y="2921000"/>
              <a:chExt cx="434812" cy="511986"/>
            </a:xfrm>
          </p:grpSpPr>
          <p:sp>
            <p:nvSpPr>
              <p:cNvPr id="2745" name="Google Shape;2745;p69"/>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46" name="Google Shape;2746;p69"/>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47" name="Google Shape;2747;p69"/>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48" name="Google Shape;2748;p69"/>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49" name="Google Shape;2749;p69"/>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50" name="Google Shape;2750;p69"/>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51" name="Google Shape;2751;p69"/>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52" name="Google Shape;2752;p69"/>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53" name="Google Shape;2753;p69"/>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54" name="Google Shape;2754;p69"/>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55" name="Google Shape;2755;p69"/>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56" name="Google Shape;2756;p69"/>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57" name="Google Shape;2757;p69"/>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58" name="Google Shape;2758;p69"/>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59" name="Google Shape;2759;p69"/>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60" name="Google Shape;2760;p69"/>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61" name="Google Shape;2761;p69"/>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62" name="Google Shape;2762;p69"/>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63" name="Google Shape;2763;p69"/>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64" name="Google Shape;2764;p69"/>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65" name="Google Shape;2765;p69"/>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2766" name="Google Shape;2766;p69"/>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767" name="Google Shape;2767;p69"/>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768" name="Google Shape;2768;p69"/>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769" name="Google Shape;2769;p69"/>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770" name="Google Shape;2770;p69"/>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771" name="Google Shape;2771;p69"/>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772" name="Google Shape;2772;p69"/>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773" name="Google Shape;2773;p69"/>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2774" name="Google Shape;2774;p69"/>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75" name="Google Shape;2775;p69"/>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76" name="Google Shape;2776;p69"/>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77" name="Google Shape;2777;p69"/>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78" name="Google Shape;2778;p69"/>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79" name="Google Shape;2779;p69"/>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80" name="Google Shape;2780;p69"/>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81" name="Google Shape;2781;p69"/>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82" name="Google Shape;2782;p69"/>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83" name="Google Shape;2783;p69"/>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84" name="Google Shape;2784;p69"/>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2785" name="Google Shape;2785;p69"/>
            <p:cNvGrpSpPr/>
            <p:nvPr/>
          </p:nvGrpSpPr>
          <p:grpSpPr>
            <a:xfrm rot="9110986">
              <a:off x="6790211" y="1869649"/>
              <a:ext cx="295935" cy="373567"/>
              <a:chOff x="5969000" y="2336800"/>
              <a:chExt cx="434812" cy="511986"/>
            </a:xfrm>
          </p:grpSpPr>
          <p:sp>
            <p:nvSpPr>
              <p:cNvPr id="2786" name="Google Shape;2786;p69"/>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87" name="Google Shape;2787;p69"/>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88" name="Google Shape;2788;p69"/>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89" name="Google Shape;2789;p69"/>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90" name="Google Shape;2790;p69"/>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91" name="Google Shape;2791;p69"/>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92" name="Google Shape;2792;p69"/>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93" name="Google Shape;2793;p69"/>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94" name="Google Shape;2794;p69"/>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95" name="Google Shape;2795;p69"/>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96" name="Google Shape;2796;p69"/>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97" name="Google Shape;2797;p69"/>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98" name="Google Shape;2798;p69"/>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799" name="Google Shape;2799;p69"/>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00" name="Google Shape;2800;p69"/>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01" name="Google Shape;2801;p69"/>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02" name="Google Shape;2802;p69"/>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03" name="Google Shape;2803;p69"/>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04" name="Google Shape;2804;p69"/>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05" name="Google Shape;2805;p69"/>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06" name="Google Shape;2806;p69"/>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2807" name="Google Shape;2807;p69"/>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808" name="Google Shape;2808;p69"/>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809" name="Google Shape;2809;p69"/>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810" name="Google Shape;2810;p69"/>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811" name="Google Shape;2811;p69"/>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812" name="Google Shape;2812;p69"/>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813" name="Google Shape;2813;p69"/>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814" name="Google Shape;2814;p69"/>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2815" name="Google Shape;2815;p69"/>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16" name="Google Shape;2816;p69"/>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17" name="Google Shape;2817;p69"/>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18" name="Google Shape;2818;p69"/>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19" name="Google Shape;2819;p69"/>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20" name="Google Shape;2820;p69"/>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21" name="Google Shape;2821;p69"/>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22" name="Google Shape;2822;p69"/>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23" name="Google Shape;2823;p69"/>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24" name="Google Shape;2824;p69"/>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25" name="Google Shape;2825;p69"/>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2826" name="Google Shape;2826;p69"/>
            <p:cNvGrpSpPr/>
            <p:nvPr/>
          </p:nvGrpSpPr>
          <p:grpSpPr>
            <a:xfrm rot="-7708316">
              <a:off x="4538496" y="2861173"/>
              <a:ext cx="223650" cy="437767"/>
              <a:chOff x="2997200" y="4572000"/>
              <a:chExt cx="434812" cy="511987"/>
            </a:xfrm>
          </p:grpSpPr>
          <p:sp>
            <p:nvSpPr>
              <p:cNvPr id="2827" name="Google Shape;2827;p69"/>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28" name="Google Shape;2828;p69"/>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29" name="Google Shape;2829;p69"/>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30" name="Google Shape;2830;p69"/>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31" name="Google Shape;2831;p69"/>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32" name="Google Shape;2832;p69"/>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33" name="Google Shape;2833;p69"/>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34" name="Google Shape;2834;p69"/>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35" name="Google Shape;2835;p69"/>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36" name="Google Shape;2836;p69"/>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37" name="Google Shape;2837;p69"/>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38" name="Google Shape;2838;p69"/>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39" name="Google Shape;2839;p69"/>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40" name="Google Shape;2840;p69"/>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41" name="Google Shape;2841;p69"/>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42" name="Google Shape;2842;p69"/>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43" name="Google Shape;2843;p69"/>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44" name="Google Shape;2844;p69"/>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45" name="Google Shape;2845;p69"/>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46" name="Google Shape;2846;p69"/>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47" name="Google Shape;2847;p69"/>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2848" name="Google Shape;2848;p69"/>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849" name="Google Shape;2849;p69"/>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850" name="Google Shape;2850;p69"/>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851" name="Google Shape;2851;p69"/>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852" name="Google Shape;2852;p69"/>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853" name="Google Shape;2853;p69"/>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854" name="Google Shape;2854;p69"/>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855" name="Google Shape;2855;p69"/>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2856" name="Google Shape;2856;p69"/>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57" name="Google Shape;2857;p69"/>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58" name="Google Shape;2858;p69"/>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59" name="Google Shape;2859;p69"/>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60" name="Google Shape;2860;p69"/>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61" name="Google Shape;2861;p69"/>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62" name="Google Shape;2862;p69"/>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63" name="Google Shape;2863;p69"/>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64" name="Google Shape;2864;p69"/>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65" name="Google Shape;2865;p69"/>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66" name="Google Shape;2866;p69"/>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2867" name="Google Shape;2867;p69"/>
            <p:cNvGrpSpPr/>
            <p:nvPr/>
          </p:nvGrpSpPr>
          <p:grpSpPr>
            <a:xfrm rot="9718487">
              <a:off x="3905941" y="1967578"/>
              <a:ext cx="340334" cy="316847"/>
              <a:chOff x="5740400" y="4013200"/>
              <a:chExt cx="434812" cy="511987"/>
            </a:xfrm>
          </p:grpSpPr>
          <p:sp>
            <p:nvSpPr>
              <p:cNvPr id="2868" name="Google Shape;2868;p69"/>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69" name="Google Shape;2869;p69"/>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70" name="Google Shape;2870;p69"/>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71" name="Google Shape;2871;p69"/>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72" name="Google Shape;2872;p69"/>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73" name="Google Shape;2873;p69"/>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74" name="Google Shape;2874;p69"/>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75" name="Google Shape;2875;p69"/>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76" name="Google Shape;2876;p69"/>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77" name="Google Shape;2877;p69"/>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78" name="Google Shape;2878;p69"/>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79" name="Google Shape;2879;p69"/>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80" name="Google Shape;2880;p69"/>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81" name="Google Shape;2881;p69"/>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82" name="Google Shape;2882;p69"/>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83" name="Google Shape;2883;p69"/>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84" name="Google Shape;2884;p69"/>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85" name="Google Shape;2885;p69"/>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86" name="Google Shape;2886;p69"/>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87" name="Google Shape;2887;p69"/>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88" name="Google Shape;2888;p69"/>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2889" name="Google Shape;2889;p69"/>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890" name="Google Shape;2890;p69"/>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891" name="Google Shape;2891;p69"/>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892" name="Google Shape;2892;p69"/>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893" name="Google Shape;2893;p69"/>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894" name="Google Shape;2894;p69"/>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895" name="Google Shape;2895;p69"/>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896" name="Google Shape;2896;p69"/>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2897" name="Google Shape;2897;p69"/>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98" name="Google Shape;2898;p69"/>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899" name="Google Shape;2899;p69"/>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00" name="Google Shape;2900;p69"/>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01" name="Google Shape;2901;p69"/>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02" name="Google Shape;2902;p69"/>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03" name="Google Shape;2903;p69"/>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04" name="Google Shape;2904;p69"/>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05" name="Google Shape;2905;p69"/>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06" name="Google Shape;2906;p69"/>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07" name="Google Shape;2907;p69"/>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2908" name="Google Shape;2908;p69"/>
            <p:cNvSpPr/>
            <p:nvPr/>
          </p:nvSpPr>
          <p:spPr>
            <a:xfrm>
              <a:off x="3977640" y="1355184"/>
              <a:ext cx="1017300" cy="498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2909" name="Google Shape;2909;p69"/>
            <p:cNvGrpSpPr/>
            <p:nvPr/>
          </p:nvGrpSpPr>
          <p:grpSpPr>
            <a:xfrm>
              <a:off x="4114800" y="1377131"/>
              <a:ext cx="726840" cy="317099"/>
              <a:chOff x="4572000" y="1206500"/>
              <a:chExt cx="807600" cy="735900"/>
            </a:xfrm>
          </p:grpSpPr>
          <p:sp>
            <p:nvSpPr>
              <p:cNvPr id="2910" name="Google Shape;2910;p69"/>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11" name="Google Shape;2911;p69"/>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2912" name="Google Shape;2912;p69"/>
            <p:cNvSpPr txBox="1"/>
            <p:nvPr/>
          </p:nvSpPr>
          <p:spPr>
            <a:xfrm>
              <a:off x="480059" y="3363338"/>
              <a:ext cx="8112900" cy="1246500"/>
            </a:xfrm>
            <a:prstGeom prst="rect">
              <a:avLst/>
            </a:prstGeom>
            <a:noFill/>
            <a:ln>
              <a:noFill/>
            </a:ln>
          </p:spPr>
          <p:txBody>
            <a:bodyPr anchorCtr="0" anchor="t" bIns="33975" lIns="67975" spcFirstLastPara="1" rIns="67975" wrap="square" tIns="33975">
              <a:noAutofit/>
            </a:bodyPr>
            <a:lstStyle/>
            <a:p>
              <a:pPr indent="0" lvl="0" marL="0" marR="0" rtl="0" algn="l">
                <a:spcBef>
                  <a:spcPts val="0"/>
                </a:spcBef>
                <a:spcAft>
                  <a:spcPts val="0"/>
                </a:spcAft>
                <a:buNone/>
              </a:pPr>
              <a:r>
                <a:rPr lang="en-US" sz="1000">
                  <a:solidFill>
                    <a:srgbClr val="000000"/>
                  </a:solidFill>
                  <a:latin typeface="Times New Roman"/>
                  <a:ea typeface="Times New Roman"/>
                  <a:cs typeface="Times New Roman"/>
                  <a:sym typeface="Times New Roman"/>
                </a:rPr>
                <a:t>400 Offense -  1-4-1 Set</a:t>
              </a:r>
              <a:endParaRPr/>
            </a:p>
            <a:p>
              <a:pPr indent="0" lvl="0" marL="0" marR="0" rtl="0" algn="l">
                <a:spcBef>
                  <a:spcPts val="0"/>
                </a:spcBef>
                <a:spcAft>
                  <a:spcPts val="0"/>
                </a:spcAft>
                <a:buNone/>
              </a:pPr>
              <a:r>
                <a:rPr lang="en-US" sz="1000">
                  <a:solidFill>
                    <a:srgbClr val="000000"/>
                  </a:solidFill>
                  <a:latin typeface="Times New Roman"/>
                  <a:ea typeface="Times New Roman"/>
                  <a:cs typeface="Times New Roman"/>
                  <a:sym typeface="Times New Roman"/>
                </a:rPr>
                <a:t>     This is a set that can have the two crease players as middies or attack or one of each.</a:t>
              </a:r>
              <a:endParaRPr/>
            </a:p>
            <a:p>
              <a:pPr indent="0" lvl="0" marL="0" marR="0" rtl="0" algn="l">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000000"/>
                  </a:solidFill>
                  <a:latin typeface="Times New Roman"/>
                  <a:ea typeface="Times New Roman"/>
                  <a:cs typeface="Times New Roman"/>
                  <a:sym typeface="Times New Roman"/>
                </a:rPr>
                <a:t>     This offense relies on ISO dodges, flips, picks, X replace and top replace (413) .</a:t>
              </a:r>
              <a:endParaRPr/>
            </a:p>
            <a:p>
              <a:pPr indent="0" lvl="0" marL="0" marR="0" rtl="0" algn="l">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000000"/>
                  </a:solidFill>
                  <a:latin typeface="Times New Roman"/>
                  <a:ea typeface="Times New Roman"/>
                  <a:cs typeface="Times New Roman"/>
                  <a:sym typeface="Times New Roman"/>
                </a:rPr>
                <a:t>     Stingray is a mumbo concept with the wing picking for the crease similar to AC or BC.  This is very strong hand oriented and the players in the crease should be working together to make sure the correct “hand” is popping off the mumbo action.</a:t>
              </a:r>
              <a:endParaRPr/>
            </a:p>
            <a:p>
              <a:pPr indent="0" lvl="0" marL="0" marR="0" rtl="0" algn="l">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000000"/>
                  </a:solidFill>
                  <a:latin typeface="Times New Roman"/>
                  <a:ea typeface="Times New Roman"/>
                  <a:cs typeface="Times New Roman"/>
                  <a:sym typeface="Times New Roman"/>
                </a:rPr>
                <a:t>     Hopkins is a flip action giving us the “legal moving pick” to create the isolation action.  We usually do a stingray or AC/BC action off these.</a:t>
              </a:r>
              <a:endParaRPr/>
            </a:p>
            <a:p>
              <a:pPr indent="0" lvl="0" marL="0" marR="0" rtl="0" algn="l">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000000"/>
                  </a:solidFill>
                  <a:latin typeface="Times New Roman"/>
                  <a:ea typeface="Times New Roman"/>
                  <a:cs typeface="Times New Roman"/>
                  <a:sym typeface="Times New Roman"/>
                </a:rPr>
                <a:t>     Wing dodge from this set creates a high and low crease with the ability of the backside swing through.</a:t>
              </a:r>
              <a:endParaRPr/>
            </a:p>
          </p:txBody>
        </p:sp>
        <p:sp>
          <p:nvSpPr>
            <p:cNvPr id="2913" name="Google Shape;2913;p69"/>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14" name="Google Shape;2914;p69"/>
            <p:cNvSpPr/>
            <p:nvPr/>
          </p:nvSpPr>
          <p:spPr>
            <a:xfrm>
              <a:off x="6709410" y="184217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15" name="Google Shape;2915;p69"/>
            <p:cNvSpPr/>
            <p:nvPr/>
          </p:nvSpPr>
          <p:spPr>
            <a:xfrm>
              <a:off x="2926080" y="21377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16" name="Google Shape;2916;p69"/>
            <p:cNvSpPr/>
            <p:nvPr/>
          </p:nvSpPr>
          <p:spPr>
            <a:xfrm>
              <a:off x="4574638" y="2787430"/>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17" name="Google Shape;2917;p69"/>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18" name="Google Shape;2918;p69"/>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19" name="Google Shape;2919;p69"/>
            <p:cNvSpPr txBox="1"/>
            <p:nvPr/>
          </p:nvSpPr>
          <p:spPr>
            <a:xfrm>
              <a:off x="1748791" y="3144465"/>
              <a:ext cx="5280599" cy="1725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500">
                  <a:solidFill>
                    <a:srgbClr val="000000"/>
                  </a:solidFill>
                  <a:latin typeface="Times New Roman"/>
                  <a:ea typeface="Times New Roman"/>
                  <a:cs typeface="Times New Roman"/>
                  <a:sym typeface="Times New Roman"/>
                </a:rPr>
                <a:t>400 Offense</a:t>
              </a:r>
              <a:endParaRPr/>
            </a:p>
          </p:txBody>
        </p:sp>
        <p:sp>
          <p:nvSpPr>
            <p:cNvPr id="2920" name="Google Shape;2920;p69"/>
            <p:cNvSpPr/>
            <p:nvPr/>
          </p:nvSpPr>
          <p:spPr>
            <a:xfrm>
              <a:off x="4692534" y="2988790"/>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2921" name="Google Shape;2921;p69"/>
            <p:cNvGrpSpPr/>
            <p:nvPr/>
          </p:nvGrpSpPr>
          <p:grpSpPr>
            <a:xfrm rot="2562874">
              <a:off x="1646222" y="1941614"/>
              <a:ext cx="245177" cy="421488"/>
              <a:chOff x="1993900" y="2959100"/>
              <a:chExt cx="434811" cy="511986"/>
            </a:xfrm>
          </p:grpSpPr>
          <p:sp>
            <p:nvSpPr>
              <p:cNvPr id="2922" name="Google Shape;2922;p69"/>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23" name="Google Shape;2923;p69"/>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24" name="Google Shape;2924;p69"/>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25" name="Google Shape;2925;p69"/>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26" name="Google Shape;2926;p69"/>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27" name="Google Shape;2927;p69"/>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28" name="Google Shape;2928;p69"/>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29" name="Google Shape;2929;p69"/>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30" name="Google Shape;2930;p69"/>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31" name="Google Shape;2931;p69"/>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32" name="Google Shape;2932;p69"/>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33" name="Google Shape;2933;p69"/>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34" name="Google Shape;2934;p69"/>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35" name="Google Shape;2935;p69"/>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36" name="Google Shape;2936;p69"/>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37" name="Google Shape;2937;p69"/>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38" name="Google Shape;2938;p69"/>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39" name="Google Shape;2939;p69"/>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40" name="Google Shape;2940;p69"/>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41" name="Google Shape;2941;p69"/>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42" name="Google Shape;2942;p69"/>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2943" name="Google Shape;2943;p69"/>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944" name="Google Shape;2944;p69"/>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945" name="Google Shape;2945;p69"/>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946" name="Google Shape;2946;p69"/>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947" name="Google Shape;2947;p69"/>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2948" name="Google Shape;2948;p69"/>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2949" name="Google Shape;2949;p69"/>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2950" name="Google Shape;2950;p69"/>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2951" name="Google Shape;2951;p69"/>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52" name="Google Shape;2952;p69"/>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53" name="Google Shape;2953;p69"/>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54" name="Google Shape;2954;p69"/>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55" name="Google Shape;2955;p69"/>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56" name="Google Shape;2956;p69"/>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57" name="Google Shape;2957;p69"/>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58" name="Google Shape;2958;p69"/>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59" name="Google Shape;2959;p69"/>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60" name="Google Shape;2960;p69"/>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61" name="Google Shape;2961;p69"/>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spTree>
  </p:cSld>
  <p:clrMapOvr>
    <a:masterClrMapping/>
  </p:clrMapOvr>
  <p:transition spd="slow">
    <p:fade thruBlk="1"/>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5" name="Shape 2965"/>
        <p:cNvGrpSpPr/>
        <p:nvPr/>
      </p:nvGrpSpPr>
      <p:grpSpPr>
        <a:xfrm>
          <a:off x="0" y="0"/>
          <a:ext cx="0" cy="0"/>
          <a:chOff x="0" y="0"/>
          <a:chExt cx="0" cy="0"/>
        </a:xfrm>
      </p:grpSpPr>
      <p:sp>
        <p:nvSpPr>
          <p:cNvPr id="2966" name="Google Shape;2966;p70"/>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967" name="Google Shape;2967;p70"/>
          <p:cNvGrpSpPr/>
          <p:nvPr/>
        </p:nvGrpSpPr>
        <p:grpSpPr>
          <a:xfrm>
            <a:off x="125700" y="1154859"/>
            <a:ext cx="9018300" cy="4746784"/>
            <a:chOff x="62850" y="840559"/>
            <a:chExt cx="9018300" cy="4746784"/>
          </a:xfrm>
        </p:grpSpPr>
        <p:cxnSp>
          <p:nvCxnSpPr>
            <p:cNvPr id="2968" name="Google Shape;2968;p70"/>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2969" name="Google Shape;2969;p70"/>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2970" name="Google Shape;2970;p70"/>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2971" name="Google Shape;2971;p70"/>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2972" name="Google Shape;2972;p70"/>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2973" name="Google Shape;2973;p70"/>
            <p:cNvGrpSpPr/>
            <p:nvPr/>
          </p:nvGrpSpPr>
          <p:grpSpPr>
            <a:xfrm rot="8317890">
              <a:off x="4289898" y="870657"/>
              <a:ext cx="249018" cy="418315"/>
              <a:chOff x="4013200" y="1981200"/>
              <a:chExt cx="434812" cy="511986"/>
            </a:xfrm>
          </p:grpSpPr>
          <p:sp>
            <p:nvSpPr>
              <p:cNvPr id="2974" name="Google Shape;2974;p70"/>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75" name="Google Shape;2975;p70"/>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76" name="Google Shape;2976;p70"/>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77" name="Google Shape;2977;p70"/>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78" name="Google Shape;2978;p70"/>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79" name="Google Shape;2979;p70"/>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80" name="Google Shape;2980;p70"/>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81" name="Google Shape;2981;p70"/>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82" name="Google Shape;2982;p70"/>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83" name="Google Shape;2983;p70"/>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84" name="Google Shape;2984;p70"/>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85" name="Google Shape;2985;p70"/>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86" name="Google Shape;2986;p70"/>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87" name="Google Shape;2987;p70"/>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88" name="Google Shape;2988;p70"/>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89" name="Google Shape;2989;p70"/>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90" name="Google Shape;2990;p70"/>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91" name="Google Shape;2991;p70"/>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92" name="Google Shape;2992;p70"/>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93" name="Google Shape;2993;p70"/>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2994" name="Google Shape;2994;p70"/>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2995" name="Google Shape;2995;p70"/>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2996" name="Google Shape;2996;p70"/>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2997" name="Google Shape;2997;p70"/>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2998" name="Google Shape;2998;p70"/>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2999" name="Google Shape;2999;p70"/>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000" name="Google Shape;3000;p70"/>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001" name="Google Shape;3001;p70"/>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002" name="Google Shape;3002;p70"/>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3003" name="Google Shape;3003;p70"/>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04" name="Google Shape;3004;p70"/>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05" name="Google Shape;3005;p70"/>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06" name="Google Shape;3006;p70"/>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07" name="Google Shape;3007;p70"/>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08" name="Google Shape;3008;p70"/>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09" name="Google Shape;3009;p70"/>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10" name="Google Shape;3010;p70"/>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11" name="Google Shape;3011;p70"/>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12" name="Google Shape;3012;p70"/>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13" name="Google Shape;3013;p70"/>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014" name="Google Shape;3014;p70"/>
            <p:cNvGrpSpPr/>
            <p:nvPr/>
          </p:nvGrpSpPr>
          <p:grpSpPr>
            <a:xfrm rot="1482172">
              <a:off x="4743649" y="1961067"/>
              <a:ext cx="310570" cy="356686"/>
              <a:chOff x="4762500" y="2921000"/>
              <a:chExt cx="434812" cy="511986"/>
            </a:xfrm>
          </p:grpSpPr>
          <p:sp>
            <p:nvSpPr>
              <p:cNvPr id="3015" name="Google Shape;3015;p70"/>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16" name="Google Shape;3016;p70"/>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17" name="Google Shape;3017;p70"/>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18" name="Google Shape;3018;p70"/>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19" name="Google Shape;3019;p70"/>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20" name="Google Shape;3020;p70"/>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21" name="Google Shape;3021;p70"/>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22" name="Google Shape;3022;p70"/>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23" name="Google Shape;3023;p70"/>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24" name="Google Shape;3024;p70"/>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25" name="Google Shape;3025;p70"/>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26" name="Google Shape;3026;p70"/>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27" name="Google Shape;3027;p70"/>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28" name="Google Shape;3028;p70"/>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29" name="Google Shape;3029;p70"/>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30" name="Google Shape;3030;p70"/>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31" name="Google Shape;3031;p70"/>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32" name="Google Shape;3032;p70"/>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33" name="Google Shape;3033;p70"/>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34" name="Google Shape;3034;p70"/>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35" name="Google Shape;3035;p70"/>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036" name="Google Shape;3036;p70"/>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037" name="Google Shape;3037;p70"/>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038" name="Google Shape;3038;p70"/>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039" name="Google Shape;3039;p70"/>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040" name="Google Shape;3040;p70"/>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041" name="Google Shape;3041;p70"/>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042" name="Google Shape;3042;p70"/>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043" name="Google Shape;3043;p70"/>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3044" name="Google Shape;3044;p70"/>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45" name="Google Shape;3045;p70"/>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46" name="Google Shape;3046;p70"/>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47" name="Google Shape;3047;p70"/>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48" name="Google Shape;3048;p70"/>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49" name="Google Shape;3049;p70"/>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50" name="Google Shape;3050;p70"/>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51" name="Google Shape;3051;p70"/>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52" name="Google Shape;3052;p70"/>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53" name="Google Shape;3053;p70"/>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54" name="Google Shape;3054;p70"/>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055" name="Google Shape;3055;p70"/>
            <p:cNvGrpSpPr/>
            <p:nvPr/>
          </p:nvGrpSpPr>
          <p:grpSpPr>
            <a:xfrm rot="9110986">
              <a:off x="6790211" y="1869649"/>
              <a:ext cx="295935" cy="373567"/>
              <a:chOff x="5969000" y="2336800"/>
              <a:chExt cx="434812" cy="511986"/>
            </a:xfrm>
          </p:grpSpPr>
          <p:sp>
            <p:nvSpPr>
              <p:cNvPr id="3056" name="Google Shape;3056;p70"/>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57" name="Google Shape;3057;p70"/>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58" name="Google Shape;3058;p70"/>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59" name="Google Shape;3059;p70"/>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60" name="Google Shape;3060;p70"/>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61" name="Google Shape;3061;p70"/>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62" name="Google Shape;3062;p70"/>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63" name="Google Shape;3063;p70"/>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64" name="Google Shape;3064;p70"/>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65" name="Google Shape;3065;p70"/>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66" name="Google Shape;3066;p70"/>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67" name="Google Shape;3067;p70"/>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68" name="Google Shape;3068;p70"/>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69" name="Google Shape;3069;p70"/>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70" name="Google Shape;3070;p70"/>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71" name="Google Shape;3071;p70"/>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72" name="Google Shape;3072;p70"/>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73" name="Google Shape;3073;p70"/>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74" name="Google Shape;3074;p70"/>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75" name="Google Shape;3075;p70"/>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76" name="Google Shape;3076;p70"/>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077" name="Google Shape;3077;p70"/>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078" name="Google Shape;3078;p70"/>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079" name="Google Shape;3079;p70"/>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080" name="Google Shape;3080;p70"/>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081" name="Google Shape;3081;p70"/>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082" name="Google Shape;3082;p70"/>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083" name="Google Shape;3083;p70"/>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084" name="Google Shape;3084;p70"/>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3085" name="Google Shape;3085;p70"/>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86" name="Google Shape;3086;p70"/>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87" name="Google Shape;3087;p70"/>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88" name="Google Shape;3088;p70"/>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89" name="Google Shape;3089;p70"/>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90" name="Google Shape;3090;p70"/>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91" name="Google Shape;3091;p70"/>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92" name="Google Shape;3092;p70"/>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93" name="Google Shape;3093;p70"/>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94" name="Google Shape;3094;p70"/>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95" name="Google Shape;3095;p70"/>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096" name="Google Shape;3096;p70"/>
            <p:cNvGrpSpPr/>
            <p:nvPr/>
          </p:nvGrpSpPr>
          <p:grpSpPr>
            <a:xfrm rot="-7708316">
              <a:off x="4540533" y="4384698"/>
              <a:ext cx="223650" cy="437767"/>
              <a:chOff x="2997200" y="4572000"/>
              <a:chExt cx="434812" cy="511987"/>
            </a:xfrm>
          </p:grpSpPr>
          <p:sp>
            <p:nvSpPr>
              <p:cNvPr id="3097" name="Google Shape;3097;p70"/>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98" name="Google Shape;3098;p70"/>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099" name="Google Shape;3099;p70"/>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00" name="Google Shape;3100;p70"/>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01" name="Google Shape;3101;p70"/>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02" name="Google Shape;3102;p70"/>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03" name="Google Shape;3103;p70"/>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04" name="Google Shape;3104;p70"/>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05" name="Google Shape;3105;p70"/>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06" name="Google Shape;3106;p70"/>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07" name="Google Shape;3107;p70"/>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08" name="Google Shape;3108;p70"/>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09" name="Google Shape;3109;p70"/>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10" name="Google Shape;3110;p70"/>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11" name="Google Shape;3111;p70"/>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12" name="Google Shape;3112;p70"/>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13" name="Google Shape;3113;p70"/>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14" name="Google Shape;3114;p70"/>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15" name="Google Shape;3115;p70"/>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16" name="Google Shape;3116;p70"/>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17" name="Google Shape;3117;p70"/>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118" name="Google Shape;3118;p70"/>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119" name="Google Shape;3119;p70"/>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120" name="Google Shape;3120;p70"/>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121" name="Google Shape;3121;p70"/>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122" name="Google Shape;3122;p70"/>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123" name="Google Shape;3123;p70"/>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124" name="Google Shape;3124;p70"/>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125" name="Google Shape;3125;p70"/>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3126" name="Google Shape;3126;p70"/>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27" name="Google Shape;3127;p70"/>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28" name="Google Shape;3128;p70"/>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29" name="Google Shape;3129;p70"/>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30" name="Google Shape;3130;p70"/>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31" name="Google Shape;3131;p70"/>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32" name="Google Shape;3132;p70"/>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33" name="Google Shape;3133;p70"/>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34" name="Google Shape;3134;p70"/>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35" name="Google Shape;3135;p70"/>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36" name="Google Shape;3136;p70"/>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137" name="Google Shape;3137;p70"/>
            <p:cNvGrpSpPr/>
            <p:nvPr/>
          </p:nvGrpSpPr>
          <p:grpSpPr>
            <a:xfrm rot="9718487">
              <a:off x="3905941" y="1967578"/>
              <a:ext cx="340334" cy="316847"/>
              <a:chOff x="5740400" y="4013200"/>
              <a:chExt cx="434812" cy="511987"/>
            </a:xfrm>
          </p:grpSpPr>
          <p:sp>
            <p:nvSpPr>
              <p:cNvPr id="3138" name="Google Shape;3138;p70"/>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39" name="Google Shape;3139;p70"/>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40" name="Google Shape;3140;p70"/>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41" name="Google Shape;3141;p70"/>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42" name="Google Shape;3142;p70"/>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43" name="Google Shape;3143;p70"/>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44" name="Google Shape;3144;p70"/>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45" name="Google Shape;3145;p70"/>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46" name="Google Shape;3146;p70"/>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47" name="Google Shape;3147;p70"/>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48" name="Google Shape;3148;p70"/>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49" name="Google Shape;3149;p70"/>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50" name="Google Shape;3150;p70"/>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51" name="Google Shape;3151;p70"/>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52" name="Google Shape;3152;p70"/>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53" name="Google Shape;3153;p70"/>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54" name="Google Shape;3154;p70"/>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55" name="Google Shape;3155;p70"/>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56" name="Google Shape;3156;p70"/>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57" name="Google Shape;3157;p70"/>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58" name="Google Shape;3158;p70"/>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159" name="Google Shape;3159;p70"/>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160" name="Google Shape;3160;p70"/>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161" name="Google Shape;3161;p70"/>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162" name="Google Shape;3162;p70"/>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163" name="Google Shape;3163;p70"/>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164" name="Google Shape;3164;p70"/>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165" name="Google Shape;3165;p70"/>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166" name="Google Shape;3166;p70"/>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3167" name="Google Shape;3167;p70"/>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68" name="Google Shape;3168;p70"/>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69" name="Google Shape;3169;p70"/>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70" name="Google Shape;3170;p70"/>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71" name="Google Shape;3171;p70"/>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72" name="Google Shape;3172;p70"/>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73" name="Google Shape;3173;p70"/>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74" name="Google Shape;3174;p70"/>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75" name="Google Shape;3175;p70"/>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76" name="Google Shape;3176;p70"/>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77" name="Google Shape;3177;p70"/>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3178" name="Google Shape;3178;p70"/>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3179" name="Google Shape;3179;p70"/>
            <p:cNvGrpSpPr/>
            <p:nvPr/>
          </p:nvGrpSpPr>
          <p:grpSpPr>
            <a:xfrm>
              <a:off x="4114800" y="1377131"/>
              <a:ext cx="726840" cy="317099"/>
              <a:chOff x="4572000" y="1206500"/>
              <a:chExt cx="807600" cy="735900"/>
            </a:xfrm>
          </p:grpSpPr>
          <p:sp>
            <p:nvSpPr>
              <p:cNvPr id="3180" name="Google Shape;3180;p70"/>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81" name="Google Shape;3181;p70"/>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3182" name="Google Shape;3182;p70"/>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151515"/>
                  </a:solidFill>
                  <a:latin typeface="Times New Roman"/>
                  <a:ea typeface="Times New Roman"/>
                  <a:cs typeface="Times New Roman"/>
                  <a:sym typeface="Times New Roman"/>
                </a:rPr>
                <a:t>413:</a:t>
              </a:r>
              <a:endParaRPr/>
            </a:p>
          </p:txBody>
        </p:sp>
        <p:sp>
          <p:nvSpPr>
            <p:cNvPr id="3183" name="Google Shape;3183;p70"/>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84" name="Google Shape;3184;p70"/>
            <p:cNvSpPr/>
            <p:nvPr/>
          </p:nvSpPr>
          <p:spPr>
            <a:xfrm>
              <a:off x="6088785" y="2004538"/>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85" name="Google Shape;3185;p70"/>
            <p:cNvSpPr/>
            <p:nvPr/>
          </p:nvSpPr>
          <p:spPr>
            <a:xfrm>
              <a:off x="2926080" y="21377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86" name="Google Shape;3186;p70"/>
            <p:cNvSpPr/>
            <p:nvPr/>
          </p:nvSpPr>
          <p:spPr>
            <a:xfrm>
              <a:off x="4223713" y="392050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87" name="Google Shape;3187;p70"/>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88" name="Google Shape;3188;p70"/>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89" name="Google Shape;3189;p70"/>
            <p:cNvSpPr/>
            <p:nvPr/>
          </p:nvSpPr>
          <p:spPr>
            <a:xfrm>
              <a:off x="4726234" y="4423477"/>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3190" name="Google Shape;3190;p70"/>
            <p:cNvGrpSpPr/>
            <p:nvPr/>
          </p:nvGrpSpPr>
          <p:grpSpPr>
            <a:xfrm rot="2562874">
              <a:off x="1646222" y="1941614"/>
              <a:ext cx="245177" cy="421488"/>
              <a:chOff x="1993900" y="2959100"/>
              <a:chExt cx="434811" cy="511986"/>
            </a:xfrm>
          </p:grpSpPr>
          <p:sp>
            <p:nvSpPr>
              <p:cNvPr id="3191" name="Google Shape;3191;p70"/>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92" name="Google Shape;3192;p70"/>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93" name="Google Shape;3193;p70"/>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94" name="Google Shape;3194;p70"/>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95" name="Google Shape;3195;p70"/>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96" name="Google Shape;3196;p70"/>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97" name="Google Shape;3197;p70"/>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98" name="Google Shape;3198;p70"/>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199" name="Google Shape;3199;p70"/>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00" name="Google Shape;3200;p70"/>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01" name="Google Shape;3201;p70"/>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02" name="Google Shape;3202;p70"/>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03" name="Google Shape;3203;p70"/>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04" name="Google Shape;3204;p70"/>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05" name="Google Shape;3205;p70"/>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06" name="Google Shape;3206;p70"/>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07" name="Google Shape;3207;p70"/>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08" name="Google Shape;3208;p70"/>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09" name="Google Shape;3209;p70"/>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10" name="Google Shape;3210;p70"/>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11" name="Google Shape;3211;p70"/>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212" name="Google Shape;3212;p70"/>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213" name="Google Shape;3213;p70"/>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214" name="Google Shape;3214;p70"/>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215" name="Google Shape;3215;p70"/>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216" name="Google Shape;3216;p70"/>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217" name="Google Shape;3217;p70"/>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218" name="Google Shape;3218;p70"/>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219" name="Google Shape;3219;p70"/>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3220" name="Google Shape;3220;p70"/>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21" name="Google Shape;3221;p70"/>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22" name="Google Shape;3222;p70"/>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23" name="Google Shape;3223;p70"/>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24" name="Google Shape;3224;p70"/>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25" name="Google Shape;3225;p70"/>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26" name="Google Shape;3226;p70"/>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27" name="Google Shape;3227;p70"/>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28" name="Google Shape;3228;p70"/>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29" name="Google Shape;3229;p70"/>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30" name="Google Shape;3230;p70"/>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spTree>
  </p:cSld>
  <p:clrMapOvr>
    <a:masterClrMapping/>
  </p:clrMapOvr>
  <p:transition spd="slow">
    <p:fade thruBlk="1"/>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4" name="Shape 3234"/>
        <p:cNvGrpSpPr/>
        <p:nvPr/>
      </p:nvGrpSpPr>
      <p:grpSpPr>
        <a:xfrm>
          <a:off x="0" y="0"/>
          <a:ext cx="0" cy="0"/>
          <a:chOff x="0" y="0"/>
          <a:chExt cx="0" cy="0"/>
        </a:xfrm>
      </p:grpSpPr>
      <p:sp>
        <p:nvSpPr>
          <p:cNvPr id="3235" name="Google Shape;3235;p71"/>
          <p:cNvSpPr/>
          <p:nvPr/>
        </p:nvSpPr>
        <p:spPr>
          <a:xfrm>
            <a:off x="157190" y="7620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36" name="Google Shape;3236;p71"/>
          <p:cNvSpPr txBox="1"/>
          <p:nvPr/>
        </p:nvSpPr>
        <p:spPr>
          <a:xfrm>
            <a:off x="5438187" y="3103587"/>
            <a:ext cx="3000000" cy="3000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Middie up top initiates the dodge down the alley (Either direction).</a:t>
            </a:r>
            <a:endParaRPr/>
          </a:p>
        </p:txBody>
      </p:sp>
      <p:grpSp>
        <p:nvGrpSpPr>
          <p:cNvPr id="3237" name="Google Shape;3237;p71"/>
          <p:cNvGrpSpPr/>
          <p:nvPr/>
        </p:nvGrpSpPr>
        <p:grpSpPr>
          <a:xfrm>
            <a:off x="8467" y="926259"/>
            <a:ext cx="9018300" cy="4746784"/>
            <a:chOff x="62850" y="840559"/>
            <a:chExt cx="9018300" cy="4746784"/>
          </a:xfrm>
        </p:grpSpPr>
        <p:cxnSp>
          <p:nvCxnSpPr>
            <p:cNvPr id="3238" name="Google Shape;3238;p71"/>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3239" name="Google Shape;3239;p71"/>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3240" name="Google Shape;3240;p71"/>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3241" name="Google Shape;3241;p71"/>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3242" name="Google Shape;3242;p71"/>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3243" name="Google Shape;3243;p71"/>
            <p:cNvGrpSpPr/>
            <p:nvPr/>
          </p:nvGrpSpPr>
          <p:grpSpPr>
            <a:xfrm rot="8317890">
              <a:off x="4289898" y="870657"/>
              <a:ext cx="249018" cy="418315"/>
              <a:chOff x="4013200" y="1981200"/>
              <a:chExt cx="434812" cy="511986"/>
            </a:xfrm>
          </p:grpSpPr>
          <p:sp>
            <p:nvSpPr>
              <p:cNvPr id="3244" name="Google Shape;3244;p71"/>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45" name="Google Shape;3245;p71"/>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46" name="Google Shape;3246;p71"/>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47" name="Google Shape;3247;p71"/>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48" name="Google Shape;3248;p71"/>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49" name="Google Shape;3249;p71"/>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50" name="Google Shape;3250;p71"/>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51" name="Google Shape;3251;p71"/>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52" name="Google Shape;3252;p71"/>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53" name="Google Shape;3253;p71"/>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54" name="Google Shape;3254;p71"/>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55" name="Google Shape;3255;p71"/>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56" name="Google Shape;3256;p71"/>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57" name="Google Shape;3257;p71"/>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58" name="Google Shape;3258;p71"/>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59" name="Google Shape;3259;p71"/>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60" name="Google Shape;3260;p71"/>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61" name="Google Shape;3261;p71"/>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62" name="Google Shape;3262;p71"/>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63" name="Google Shape;3263;p71"/>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64" name="Google Shape;3264;p71"/>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265" name="Google Shape;3265;p71"/>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266" name="Google Shape;3266;p71"/>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267" name="Google Shape;3267;p71"/>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268" name="Google Shape;3268;p71"/>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269" name="Google Shape;3269;p71"/>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270" name="Google Shape;3270;p71"/>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271" name="Google Shape;3271;p71"/>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272" name="Google Shape;3272;p71"/>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3273" name="Google Shape;3273;p71"/>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74" name="Google Shape;3274;p71"/>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75" name="Google Shape;3275;p71"/>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76" name="Google Shape;3276;p71"/>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77" name="Google Shape;3277;p71"/>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78" name="Google Shape;3278;p71"/>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79" name="Google Shape;3279;p71"/>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80" name="Google Shape;3280;p71"/>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81" name="Google Shape;3281;p71"/>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82" name="Google Shape;3282;p71"/>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83" name="Google Shape;3283;p71"/>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284" name="Google Shape;3284;p71"/>
            <p:cNvGrpSpPr/>
            <p:nvPr/>
          </p:nvGrpSpPr>
          <p:grpSpPr>
            <a:xfrm rot="1482172">
              <a:off x="4743649" y="1961067"/>
              <a:ext cx="310570" cy="356686"/>
              <a:chOff x="4762500" y="2921000"/>
              <a:chExt cx="434812" cy="511986"/>
            </a:xfrm>
          </p:grpSpPr>
          <p:sp>
            <p:nvSpPr>
              <p:cNvPr id="3285" name="Google Shape;3285;p71"/>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86" name="Google Shape;3286;p71"/>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87" name="Google Shape;3287;p71"/>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88" name="Google Shape;3288;p71"/>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89" name="Google Shape;3289;p71"/>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90" name="Google Shape;3290;p71"/>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91" name="Google Shape;3291;p71"/>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92" name="Google Shape;3292;p71"/>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93" name="Google Shape;3293;p71"/>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94" name="Google Shape;3294;p71"/>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95" name="Google Shape;3295;p71"/>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96" name="Google Shape;3296;p71"/>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97" name="Google Shape;3297;p71"/>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98" name="Google Shape;3298;p71"/>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299" name="Google Shape;3299;p71"/>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00" name="Google Shape;3300;p71"/>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01" name="Google Shape;3301;p71"/>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02" name="Google Shape;3302;p71"/>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03" name="Google Shape;3303;p71"/>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04" name="Google Shape;3304;p71"/>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05" name="Google Shape;3305;p71"/>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306" name="Google Shape;3306;p71"/>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307" name="Google Shape;3307;p71"/>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308" name="Google Shape;3308;p71"/>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309" name="Google Shape;3309;p71"/>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310" name="Google Shape;3310;p71"/>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311" name="Google Shape;3311;p71"/>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312" name="Google Shape;3312;p71"/>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313" name="Google Shape;3313;p71"/>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3314" name="Google Shape;3314;p71"/>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15" name="Google Shape;3315;p71"/>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16" name="Google Shape;3316;p71"/>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17" name="Google Shape;3317;p71"/>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18" name="Google Shape;3318;p71"/>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19" name="Google Shape;3319;p71"/>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20" name="Google Shape;3320;p71"/>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21" name="Google Shape;3321;p71"/>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22" name="Google Shape;3322;p71"/>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23" name="Google Shape;3323;p71"/>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24" name="Google Shape;3324;p71"/>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325" name="Google Shape;3325;p71"/>
            <p:cNvGrpSpPr/>
            <p:nvPr/>
          </p:nvGrpSpPr>
          <p:grpSpPr>
            <a:xfrm rot="9110986">
              <a:off x="6790211" y="1869649"/>
              <a:ext cx="295935" cy="373567"/>
              <a:chOff x="5969000" y="2336800"/>
              <a:chExt cx="434812" cy="511986"/>
            </a:xfrm>
          </p:grpSpPr>
          <p:sp>
            <p:nvSpPr>
              <p:cNvPr id="3326" name="Google Shape;3326;p71"/>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27" name="Google Shape;3327;p71"/>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28" name="Google Shape;3328;p71"/>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29" name="Google Shape;3329;p71"/>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30" name="Google Shape;3330;p71"/>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31" name="Google Shape;3331;p71"/>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32" name="Google Shape;3332;p71"/>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33" name="Google Shape;3333;p71"/>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34" name="Google Shape;3334;p71"/>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35" name="Google Shape;3335;p71"/>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36" name="Google Shape;3336;p71"/>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37" name="Google Shape;3337;p71"/>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38" name="Google Shape;3338;p71"/>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39" name="Google Shape;3339;p71"/>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40" name="Google Shape;3340;p71"/>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41" name="Google Shape;3341;p71"/>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42" name="Google Shape;3342;p71"/>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43" name="Google Shape;3343;p71"/>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44" name="Google Shape;3344;p71"/>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45" name="Google Shape;3345;p71"/>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46" name="Google Shape;3346;p71"/>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347" name="Google Shape;3347;p71"/>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348" name="Google Shape;3348;p71"/>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349" name="Google Shape;3349;p71"/>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350" name="Google Shape;3350;p71"/>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351" name="Google Shape;3351;p71"/>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352" name="Google Shape;3352;p71"/>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353" name="Google Shape;3353;p71"/>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354" name="Google Shape;3354;p71"/>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3355" name="Google Shape;3355;p71"/>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56" name="Google Shape;3356;p71"/>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57" name="Google Shape;3357;p71"/>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58" name="Google Shape;3358;p71"/>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59" name="Google Shape;3359;p71"/>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60" name="Google Shape;3360;p71"/>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61" name="Google Shape;3361;p71"/>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62" name="Google Shape;3362;p71"/>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63" name="Google Shape;3363;p71"/>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64" name="Google Shape;3364;p71"/>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65" name="Google Shape;3365;p71"/>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366" name="Google Shape;3366;p71"/>
            <p:cNvGrpSpPr/>
            <p:nvPr/>
          </p:nvGrpSpPr>
          <p:grpSpPr>
            <a:xfrm rot="-7708316">
              <a:off x="4540533" y="4384698"/>
              <a:ext cx="223650" cy="437767"/>
              <a:chOff x="2997200" y="4572000"/>
              <a:chExt cx="434812" cy="511987"/>
            </a:xfrm>
          </p:grpSpPr>
          <p:sp>
            <p:nvSpPr>
              <p:cNvPr id="3367" name="Google Shape;3367;p71"/>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68" name="Google Shape;3368;p71"/>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69" name="Google Shape;3369;p71"/>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70" name="Google Shape;3370;p71"/>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71" name="Google Shape;3371;p71"/>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72" name="Google Shape;3372;p71"/>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73" name="Google Shape;3373;p71"/>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74" name="Google Shape;3374;p71"/>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75" name="Google Shape;3375;p71"/>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76" name="Google Shape;3376;p71"/>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77" name="Google Shape;3377;p71"/>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78" name="Google Shape;3378;p71"/>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79" name="Google Shape;3379;p71"/>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80" name="Google Shape;3380;p71"/>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81" name="Google Shape;3381;p71"/>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82" name="Google Shape;3382;p71"/>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83" name="Google Shape;3383;p71"/>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84" name="Google Shape;3384;p71"/>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85" name="Google Shape;3385;p71"/>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86" name="Google Shape;3386;p71"/>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87" name="Google Shape;3387;p71"/>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388" name="Google Shape;3388;p71"/>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389" name="Google Shape;3389;p71"/>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390" name="Google Shape;3390;p71"/>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391" name="Google Shape;3391;p71"/>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392" name="Google Shape;3392;p71"/>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393" name="Google Shape;3393;p71"/>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394" name="Google Shape;3394;p71"/>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395" name="Google Shape;3395;p71"/>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3396" name="Google Shape;3396;p71"/>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97" name="Google Shape;3397;p71"/>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98" name="Google Shape;3398;p71"/>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399" name="Google Shape;3399;p71"/>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00" name="Google Shape;3400;p71"/>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01" name="Google Shape;3401;p71"/>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02" name="Google Shape;3402;p71"/>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03" name="Google Shape;3403;p71"/>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04" name="Google Shape;3404;p71"/>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05" name="Google Shape;3405;p71"/>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06" name="Google Shape;3406;p71"/>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407" name="Google Shape;3407;p71"/>
            <p:cNvGrpSpPr/>
            <p:nvPr/>
          </p:nvGrpSpPr>
          <p:grpSpPr>
            <a:xfrm rot="9718487">
              <a:off x="3905941" y="1967578"/>
              <a:ext cx="340334" cy="316847"/>
              <a:chOff x="5740400" y="4013200"/>
              <a:chExt cx="434812" cy="511987"/>
            </a:xfrm>
          </p:grpSpPr>
          <p:sp>
            <p:nvSpPr>
              <p:cNvPr id="3408" name="Google Shape;3408;p71"/>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09" name="Google Shape;3409;p71"/>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10" name="Google Shape;3410;p71"/>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11" name="Google Shape;3411;p71"/>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12" name="Google Shape;3412;p71"/>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13" name="Google Shape;3413;p71"/>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14" name="Google Shape;3414;p71"/>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15" name="Google Shape;3415;p71"/>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16" name="Google Shape;3416;p71"/>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17" name="Google Shape;3417;p71"/>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18" name="Google Shape;3418;p71"/>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19" name="Google Shape;3419;p71"/>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20" name="Google Shape;3420;p71"/>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21" name="Google Shape;3421;p71"/>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22" name="Google Shape;3422;p71"/>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23" name="Google Shape;3423;p71"/>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24" name="Google Shape;3424;p71"/>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25" name="Google Shape;3425;p71"/>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26" name="Google Shape;3426;p71"/>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27" name="Google Shape;3427;p71"/>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28" name="Google Shape;3428;p71"/>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429" name="Google Shape;3429;p71"/>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430" name="Google Shape;3430;p71"/>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431" name="Google Shape;3431;p71"/>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432" name="Google Shape;3432;p71"/>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433" name="Google Shape;3433;p71"/>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434" name="Google Shape;3434;p71"/>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435" name="Google Shape;3435;p71"/>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436" name="Google Shape;3436;p71"/>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3437" name="Google Shape;3437;p71"/>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38" name="Google Shape;3438;p71"/>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39" name="Google Shape;3439;p71"/>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40" name="Google Shape;3440;p71"/>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41" name="Google Shape;3441;p71"/>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42" name="Google Shape;3442;p71"/>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43" name="Google Shape;3443;p71"/>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44" name="Google Shape;3444;p71"/>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45" name="Google Shape;3445;p71"/>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46" name="Google Shape;3446;p71"/>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47" name="Google Shape;3447;p71"/>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3448" name="Google Shape;3448;p71"/>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3449" name="Google Shape;3449;p71"/>
            <p:cNvGrpSpPr/>
            <p:nvPr/>
          </p:nvGrpSpPr>
          <p:grpSpPr>
            <a:xfrm>
              <a:off x="4114800" y="1377131"/>
              <a:ext cx="726840" cy="317099"/>
              <a:chOff x="4572000" y="1206500"/>
              <a:chExt cx="807600" cy="735900"/>
            </a:xfrm>
          </p:grpSpPr>
          <p:sp>
            <p:nvSpPr>
              <p:cNvPr id="3450" name="Google Shape;3450;p71"/>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51" name="Google Shape;3451;p71"/>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3452" name="Google Shape;3452;p71"/>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151515"/>
                  </a:solidFill>
                  <a:latin typeface="Times New Roman"/>
                  <a:ea typeface="Times New Roman"/>
                  <a:cs typeface="Times New Roman"/>
                  <a:sym typeface="Times New Roman"/>
                </a:rPr>
                <a:t>413</a:t>
              </a:r>
              <a:r>
                <a:rPr lang="en-US" sz="1800">
                  <a:solidFill>
                    <a:schemeClr val="lt1"/>
                  </a:solidFill>
                  <a:latin typeface="Times New Roman"/>
                  <a:ea typeface="Times New Roman"/>
                  <a:cs typeface="Times New Roman"/>
                  <a:sym typeface="Times New Roman"/>
                </a:rPr>
                <a:t>:</a:t>
              </a:r>
              <a:endParaRPr/>
            </a:p>
          </p:txBody>
        </p:sp>
        <p:sp>
          <p:nvSpPr>
            <p:cNvPr id="3453" name="Google Shape;3453;p71"/>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54" name="Google Shape;3454;p71"/>
            <p:cNvSpPr/>
            <p:nvPr/>
          </p:nvSpPr>
          <p:spPr>
            <a:xfrm>
              <a:off x="6088785" y="2004538"/>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55" name="Google Shape;3455;p71"/>
            <p:cNvSpPr/>
            <p:nvPr/>
          </p:nvSpPr>
          <p:spPr>
            <a:xfrm>
              <a:off x="2926080" y="21377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56" name="Google Shape;3456;p71"/>
            <p:cNvSpPr/>
            <p:nvPr/>
          </p:nvSpPr>
          <p:spPr>
            <a:xfrm>
              <a:off x="4223713" y="392050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57" name="Google Shape;3457;p71"/>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58" name="Google Shape;3458;p71"/>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59" name="Google Shape;3459;p71"/>
            <p:cNvSpPr/>
            <p:nvPr/>
          </p:nvSpPr>
          <p:spPr>
            <a:xfrm>
              <a:off x="4726234" y="4423477"/>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3460" name="Google Shape;3460;p71"/>
            <p:cNvGrpSpPr/>
            <p:nvPr/>
          </p:nvGrpSpPr>
          <p:grpSpPr>
            <a:xfrm rot="2562874">
              <a:off x="1646222" y="1941614"/>
              <a:ext cx="245177" cy="421488"/>
              <a:chOff x="1993900" y="2959100"/>
              <a:chExt cx="434811" cy="511986"/>
            </a:xfrm>
          </p:grpSpPr>
          <p:sp>
            <p:nvSpPr>
              <p:cNvPr id="3461" name="Google Shape;3461;p71"/>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62" name="Google Shape;3462;p71"/>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63" name="Google Shape;3463;p71"/>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64" name="Google Shape;3464;p71"/>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65" name="Google Shape;3465;p71"/>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66" name="Google Shape;3466;p71"/>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67" name="Google Shape;3467;p71"/>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68" name="Google Shape;3468;p71"/>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69" name="Google Shape;3469;p71"/>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70" name="Google Shape;3470;p71"/>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71" name="Google Shape;3471;p71"/>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72" name="Google Shape;3472;p71"/>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73" name="Google Shape;3473;p71"/>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74" name="Google Shape;3474;p71"/>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75" name="Google Shape;3475;p71"/>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76" name="Google Shape;3476;p71"/>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77" name="Google Shape;3477;p71"/>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78" name="Google Shape;3478;p71"/>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79" name="Google Shape;3479;p71"/>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80" name="Google Shape;3480;p71"/>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81" name="Google Shape;3481;p71"/>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482" name="Google Shape;3482;p71"/>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483" name="Google Shape;3483;p71"/>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484" name="Google Shape;3484;p71"/>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485" name="Google Shape;3485;p71"/>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486" name="Google Shape;3486;p71"/>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487" name="Google Shape;3487;p71"/>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488" name="Google Shape;3488;p71"/>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489" name="Google Shape;3489;p71"/>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3490" name="Google Shape;3490;p71"/>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91" name="Google Shape;3491;p71"/>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92" name="Google Shape;3492;p71"/>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93" name="Google Shape;3493;p71"/>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94" name="Google Shape;3494;p71"/>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95" name="Google Shape;3495;p71"/>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96" name="Google Shape;3496;p71"/>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97" name="Google Shape;3497;p71"/>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98" name="Google Shape;3498;p71"/>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499" name="Google Shape;3499;p71"/>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00" name="Google Shape;3500;p71"/>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cxnSp>
          <p:nvCxnSpPr>
            <p:cNvPr id="3501" name="Google Shape;3501;p71"/>
            <p:cNvCxnSpPr>
              <a:stCxn id="3459" idx="6"/>
            </p:cNvCxnSpPr>
            <p:nvPr/>
          </p:nvCxnSpPr>
          <p:spPr>
            <a:xfrm flipH="1" rot="10800000">
              <a:off x="4783534" y="2778427"/>
              <a:ext cx="420900" cy="1658700"/>
            </a:xfrm>
            <a:prstGeom prst="straightConnector1">
              <a:avLst/>
            </a:prstGeom>
            <a:noFill/>
            <a:ln cap="flat" cmpd="sng" w="9525">
              <a:solidFill>
                <a:schemeClr val="dk2"/>
              </a:solidFill>
              <a:prstDash val="solid"/>
              <a:round/>
              <a:headEnd len="sm" w="sm" type="none"/>
              <a:tailEnd len="lg" w="lg" type="triangle"/>
            </a:ln>
          </p:spPr>
        </p:cxnSp>
      </p:grpSp>
    </p:spTree>
  </p:cSld>
  <p:clrMapOvr>
    <a:masterClrMapping/>
  </p:clrMapOvr>
  <p:transition spd="slow">
    <p:fade thruBlk="1"/>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5" name="Shape 3505"/>
        <p:cNvGrpSpPr/>
        <p:nvPr/>
      </p:nvGrpSpPr>
      <p:grpSpPr>
        <a:xfrm>
          <a:off x="0" y="0"/>
          <a:ext cx="0" cy="0"/>
          <a:chOff x="0" y="0"/>
          <a:chExt cx="0" cy="0"/>
        </a:xfrm>
      </p:grpSpPr>
      <p:sp>
        <p:nvSpPr>
          <p:cNvPr id="3506" name="Google Shape;3506;p72"/>
          <p:cNvSpPr/>
          <p:nvPr/>
        </p:nvSpPr>
        <p:spPr>
          <a:xfrm>
            <a:off x="244993" y="881096"/>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507" name="Google Shape;3507;p72"/>
          <p:cNvGrpSpPr/>
          <p:nvPr/>
        </p:nvGrpSpPr>
        <p:grpSpPr>
          <a:xfrm>
            <a:off x="79893" y="1239712"/>
            <a:ext cx="9018300" cy="4746784"/>
            <a:chOff x="62850" y="840559"/>
            <a:chExt cx="9018300" cy="4746784"/>
          </a:xfrm>
        </p:grpSpPr>
        <p:cxnSp>
          <p:nvCxnSpPr>
            <p:cNvPr id="3508" name="Google Shape;3508;p72"/>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3509" name="Google Shape;3509;p72"/>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3510" name="Google Shape;3510;p72"/>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3511" name="Google Shape;3511;p72"/>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3512" name="Google Shape;3512;p72"/>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3513" name="Google Shape;3513;p72"/>
            <p:cNvGrpSpPr/>
            <p:nvPr/>
          </p:nvGrpSpPr>
          <p:grpSpPr>
            <a:xfrm rot="8317890">
              <a:off x="4289898" y="870657"/>
              <a:ext cx="249018" cy="418315"/>
              <a:chOff x="4013200" y="1981200"/>
              <a:chExt cx="434812" cy="511986"/>
            </a:xfrm>
          </p:grpSpPr>
          <p:sp>
            <p:nvSpPr>
              <p:cNvPr id="3514" name="Google Shape;3514;p72"/>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15" name="Google Shape;3515;p72"/>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16" name="Google Shape;3516;p72"/>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17" name="Google Shape;3517;p72"/>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18" name="Google Shape;3518;p72"/>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19" name="Google Shape;3519;p72"/>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20" name="Google Shape;3520;p72"/>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21" name="Google Shape;3521;p72"/>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22" name="Google Shape;3522;p72"/>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23" name="Google Shape;3523;p72"/>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24" name="Google Shape;3524;p72"/>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25" name="Google Shape;3525;p72"/>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26" name="Google Shape;3526;p72"/>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27" name="Google Shape;3527;p72"/>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28" name="Google Shape;3528;p72"/>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29" name="Google Shape;3529;p72"/>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30" name="Google Shape;3530;p72"/>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31" name="Google Shape;3531;p72"/>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32" name="Google Shape;3532;p72"/>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33" name="Google Shape;3533;p72"/>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34" name="Google Shape;3534;p72"/>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535" name="Google Shape;3535;p72"/>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536" name="Google Shape;3536;p72"/>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537" name="Google Shape;3537;p72"/>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538" name="Google Shape;3538;p72"/>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539" name="Google Shape;3539;p72"/>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540" name="Google Shape;3540;p72"/>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541" name="Google Shape;3541;p72"/>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542" name="Google Shape;3542;p72"/>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3543" name="Google Shape;3543;p72"/>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44" name="Google Shape;3544;p72"/>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45" name="Google Shape;3545;p72"/>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46" name="Google Shape;3546;p72"/>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47" name="Google Shape;3547;p72"/>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48" name="Google Shape;3548;p72"/>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49" name="Google Shape;3549;p72"/>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50" name="Google Shape;3550;p72"/>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51" name="Google Shape;3551;p72"/>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52" name="Google Shape;3552;p72"/>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53" name="Google Shape;3553;p72"/>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554" name="Google Shape;3554;p72"/>
            <p:cNvGrpSpPr/>
            <p:nvPr/>
          </p:nvGrpSpPr>
          <p:grpSpPr>
            <a:xfrm rot="1482172">
              <a:off x="4743649" y="1961067"/>
              <a:ext cx="310570" cy="356686"/>
              <a:chOff x="4762500" y="2921000"/>
              <a:chExt cx="434812" cy="511986"/>
            </a:xfrm>
          </p:grpSpPr>
          <p:sp>
            <p:nvSpPr>
              <p:cNvPr id="3555" name="Google Shape;3555;p72"/>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56" name="Google Shape;3556;p72"/>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57" name="Google Shape;3557;p72"/>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58" name="Google Shape;3558;p72"/>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59" name="Google Shape;3559;p72"/>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60" name="Google Shape;3560;p72"/>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61" name="Google Shape;3561;p72"/>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62" name="Google Shape;3562;p72"/>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63" name="Google Shape;3563;p72"/>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64" name="Google Shape;3564;p72"/>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65" name="Google Shape;3565;p72"/>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66" name="Google Shape;3566;p72"/>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67" name="Google Shape;3567;p72"/>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68" name="Google Shape;3568;p72"/>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69" name="Google Shape;3569;p72"/>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70" name="Google Shape;3570;p72"/>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71" name="Google Shape;3571;p72"/>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72" name="Google Shape;3572;p72"/>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73" name="Google Shape;3573;p72"/>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74" name="Google Shape;3574;p72"/>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75" name="Google Shape;3575;p72"/>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576" name="Google Shape;3576;p72"/>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577" name="Google Shape;3577;p72"/>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578" name="Google Shape;3578;p72"/>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579" name="Google Shape;3579;p72"/>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580" name="Google Shape;3580;p72"/>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581" name="Google Shape;3581;p72"/>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582" name="Google Shape;3582;p72"/>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583" name="Google Shape;3583;p72"/>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3584" name="Google Shape;3584;p72"/>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85" name="Google Shape;3585;p72"/>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86" name="Google Shape;3586;p72"/>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87" name="Google Shape;3587;p72"/>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88" name="Google Shape;3588;p72"/>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89" name="Google Shape;3589;p72"/>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90" name="Google Shape;3590;p72"/>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91" name="Google Shape;3591;p72"/>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92" name="Google Shape;3592;p72"/>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93" name="Google Shape;3593;p72"/>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94" name="Google Shape;3594;p72"/>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595" name="Google Shape;3595;p72"/>
            <p:cNvGrpSpPr/>
            <p:nvPr/>
          </p:nvGrpSpPr>
          <p:grpSpPr>
            <a:xfrm rot="9110986">
              <a:off x="6790211" y="1869649"/>
              <a:ext cx="295935" cy="373567"/>
              <a:chOff x="5969000" y="2336800"/>
              <a:chExt cx="434812" cy="511986"/>
            </a:xfrm>
          </p:grpSpPr>
          <p:sp>
            <p:nvSpPr>
              <p:cNvPr id="3596" name="Google Shape;3596;p72"/>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97" name="Google Shape;3597;p72"/>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98" name="Google Shape;3598;p72"/>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599" name="Google Shape;3599;p72"/>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00" name="Google Shape;3600;p72"/>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01" name="Google Shape;3601;p72"/>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02" name="Google Shape;3602;p72"/>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03" name="Google Shape;3603;p72"/>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04" name="Google Shape;3604;p72"/>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05" name="Google Shape;3605;p72"/>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06" name="Google Shape;3606;p72"/>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07" name="Google Shape;3607;p72"/>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08" name="Google Shape;3608;p72"/>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09" name="Google Shape;3609;p72"/>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10" name="Google Shape;3610;p72"/>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11" name="Google Shape;3611;p72"/>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12" name="Google Shape;3612;p72"/>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13" name="Google Shape;3613;p72"/>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14" name="Google Shape;3614;p72"/>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15" name="Google Shape;3615;p72"/>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16" name="Google Shape;3616;p72"/>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617" name="Google Shape;3617;p72"/>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618" name="Google Shape;3618;p72"/>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619" name="Google Shape;3619;p72"/>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620" name="Google Shape;3620;p72"/>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621" name="Google Shape;3621;p72"/>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622" name="Google Shape;3622;p72"/>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623" name="Google Shape;3623;p72"/>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624" name="Google Shape;3624;p72"/>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3625" name="Google Shape;3625;p72"/>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26" name="Google Shape;3626;p72"/>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27" name="Google Shape;3627;p72"/>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28" name="Google Shape;3628;p72"/>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29" name="Google Shape;3629;p72"/>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30" name="Google Shape;3630;p72"/>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31" name="Google Shape;3631;p72"/>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32" name="Google Shape;3632;p72"/>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33" name="Google Shape;3633;p72"/>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34" name="Google Shape;3634;p72"/>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35" name="Google Shape;3635;p72"/>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636" name="Google Shape;3636;p72"/>
            <p:cNvGrpSpPr/>
            <p:nvPr/>
          </p:nvGrpSpPr>
          <p:grpSpPr>
            <a:xfrm rot="-7708316">
              <a:off x="4540533" y="4384698"/>
              <a:ext cx="223650" cy="437767"/>
              <a:chOff x="2997200" y="4572000"/>
              <a:chExt cx="434812" cy="511987"/>
            </a:xfrm>
          </p:grpSpPr>
          <p:sp>
            <p:nvSpPr>
              <p:cNvPr id="3637" name="Google Shape;3637;p72"/>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38" name="Google Shape;3638;p72"/>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39" name="Google Shape;3639;p72"/>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40" name="Google Shape;3640;p72"/>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41" name="Google Shape;3641;p72"/>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42" name="Google Shape;3642;p72"/>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43" name="Google Shape;3643;p72"/>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44" name="Google Shape;3644;p72"/>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45" name="Google Shape;3645;p72"/>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46" name="Google Shape;3646;p72"/>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47" name="Google Shape;3647;p72"/>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48" name="Google Shape;3648;p72"/>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49" name="Google Shape;3649;p72"/>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50" name="Google Shape;3650;p72"/>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51" name="Google Shape;3651;p72"/>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52" name="Google Shape;3652;p72"/>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53" name="Google Shape;3653;p72"/>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54" name="Google Shape;3654;p72"/>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55" name="Google Shape;3655;p72"/>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56" name="Google Shape;3656;p72"/>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57" name="Google Shape;3657;p72"/>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658" name="Google Shape;3658;p72"/>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659" name="Google Shape;3659;p72"/>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660" name="Google Shape;3660;p72"/>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661" name="Google Shape;3661;p72"/>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662" name="Google Shape;3662;p72"/>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663" name="Google Shape;3663;p72"/>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664" name="Google Shape;3664;p72"/>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665" name="Google Shape;3665;p72"/>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3666" name="Google Shape;3666;p72"/>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67" name="Google Shape;3667;p72"/>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68" name="Google Shape;3668;p72"/>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69" name="Google Shape;3669;p72"/>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70" name="Google Shape;3670;p72"/>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71" name="Google Shape;3671;p72"/>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72" name="Google Shape;3672;p72"/>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73" name="Google Shape;3673;p72"/>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74" name="Google Shape;3674;p72"/>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75" name="Google Shape;3675;p72"/>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76" name="Google Shape;3676;p72"/>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677" name="Google Shape;3677;p72"/>
            <p:cNvGrpSpPr/>
            <p:nvPr/>
          </p:nvGrpSpPr>
          <p:grpSpPr>
            <a:xfrm rot="9718487">
              <a:off x="3905941" y="1967578"/>
              <a:ext cx="340334" cy="316847"/>
              <a:chOff x="5740400" y="4013200"/>
              <a:chExt cx="434812" cy="511987"/>
            </a:xfrm>
          </p:grpSpPr>
          <p:sp>
            <p:nvSpPr>
              <p:cNvPr id="3678" name="Google Shape;3678;p72"/>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79" name="Google Shape;3679;p72"/>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80" name="Google Shape;3680;p72"/>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81" name="Google Shape;3681;p72"/>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82" name="Google Shape;3682;p72"/>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83" name="Google Shape;3683;p72"/>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84" name="Google Shape;3684;p72"/>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85" name="Google Shape;3685;p72"/>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86" name="Google Shape;3686;p72"/>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87" name="Google Shape;3687;p72"/>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88" name="Google Shape;3688;p72"/>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89" name="Google Shape;3689;p72"/>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90" name="Google Shape;3690;p72"/>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91" name="Google Shape;3691;p72"/>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92" name="Google Shape;3692;p72"/>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93" name="Google Shape;3693;p72"/>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94" name="Google Shape;3694;p72"/>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95" name="Google Shape;3695;p72"/>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96" name="Google Shape;3696;p72"/>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97" name="Google Shape;3697;p72"/>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698" name="Google Shape;3698;p72"/>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699" name="Google Shape;3699;p72"/>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700" name="Google Shape;3700;p72"/>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701" name="Google Shape;3701;p72"/>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702" name="Google Shape;3702;p72"/>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703" name="Google Shape;3703;p72"/>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704" name="Google Shape;3704;p72"/>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705" name="Google Shape;3705;p72"/>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706" name="Google Shape;3706;p72"/>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3707" name="Google Shape;3707;p72"/>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08" name="Google Shape;3708;p72"/>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09" name="Google Shape;3709;p72"/>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10" name="Google Shape;3710;p72"/>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11" name="Google Shape;3711;p72"/>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12" name="Google Shape;3712;p72"/>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13" name="Google Shape;3713;p72"/>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14" name="Google Shape;3714;p72"/>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15" name="Google Shape;3715;p72"/>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16" name="Google Shape;3716;p72"/>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17" name="Google Shape;3717;p72"/>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3718" name="Google Shape;3718;p72"/>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3719" name="Google Shape;3719;p72"/>
            <p:cNvGrpSpPr/>
            <p:nvPr/>
          </p:nvGrpSpPr>
          <p:grpSpPr>
            <a:xfrm>
              <a:off x="4114800" y="1377131"/>
              <a:ext cx="726840" cy="317099"/>
              <a:chOff x="4572000" y="1206500"/>
              <a:chExt cx="807600" cy="735900"/>
            </a:xfrm>
          </p:grpSpPr>
          <p:sp>
            <p:nvSpPr>
              <p:cNvPr id="3720" name="Google Shape;3720;p72"/>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21" name="Google Shape;3721;p72"/>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3722" name="Google Shape;3722;p72"/>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151515"/>
                  </a:solidFill>
                  <a:latin typeface="Times New Roman"/>
                  <a:ea typeface="Times New Roman"/>
                  <a:cs typeface="Times New Roman"/>
                  <a:sym typeface="Times New Roman"/>
                </a:rPr>
                <a:t>413:</a:t>
              </a:r>
              <a:endParaRPr/>
            </a:p>
          </p:txBody>
        </p:sp>
        <p:sp>
          <p:nvSpPr>
            <p:cNvPr id="3723" name="Google Shape;3723;p72"/>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24" name="Google Shape;3724;p72"/>
            <p:cNvSpPr/>
            <p:nvPr/>
          </p:nvSpPr>
          <p:spPr>
            <a:xfrm>
              <a:off x="6088785" y="2004538"/>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25" name="Google Shape;3725;p72"/>
            <p:cNvSpPr/>
            <p:nvPr/>
          </p:nvSpPr>
          <p:spPr>
            <a:xfrm>
              <a:off x="2926080" y="21377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26" name="Google Shape;3726;p72"/>
            <p:cNvSpPr/>
            <p:nvPr/>
          </p:nvSpPr>
          <p:spPr>
            <a:xfrm>
              <a:off x="4223713" y="392050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27" name="Google Shape;3727;p72"/>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28" name="Google Shape;3728;p72"/>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29" name="Google Shape;3729;p72"/>
            <p:cNvSpPr/>
            <p:nvPr/>
          </p:nvSpPr>
          <p:spPr>
            <a:xfrm>
              <a:off x="4726234" y="4423477"/>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3730" name="Google Shape;3730;p72"/>
            <p:cNvGrpSpPr/>
            <p:nvPr/>
          </p:nvGrpSpPr>
          <p:grpSpPr>
            <a:xfrm rot="2562874">
              <a:off x="1646222" y="1941614"/>
              <a:ext cx="245177" cy="421488"/>
              <a:chOff x="1993900" y="2959100"/>
              <a:chExt cx="434811" cy="511986"/>
            </a:xfrm>
          </p:grpSpPr>
          <p:sp>
            <p:nvSpPr>
              <p:cNvPr id="3731" name="Google Shape;3731;p72"/>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32" name="Google Shape;3732;p72"/>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33" name="Google Shape;3733;p72"/>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34" name="Google Shape;3734;p72"/>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35" name="Google Shape;3735;p72"/>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36" name="Google Shape;3736;p72"/>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37" name="Google Shape;3737;p72"/>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38" name="Google Shape;3738;p72"/>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39" name="Google Shape;3739;p72"/>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40" name="Google Shape;3740;p72"/>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41" name="Google Shape;3741;p72"/>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42" name="Google Shape;3742;p72"/>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43" name="Google Shape;3743;p72"/>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44" name="Google Shape;3744;p72"/>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45" name="Google Shape;3745;p72"/>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46" name="Google Shape;3746;p72"/>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47" name="Google Shape;3747;p72"/>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48" name="Google Shape;3748;p72"/>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49" name="Google Shape;3749;p72"/>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50" name="Google Shape;3750;p72"/>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51" name="Google Shape;3751;p72"/>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752" name="Google Shape;3752;p72"/>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753" name="Google Shape;3753;p72"/>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754" name="Google Shape;3754;p72"/>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755" name="Google Shape;3755;p72"/>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756" name="Google Shape;3756;p72"/>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757" name="Google Shape;3757;p72"/>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758" name="Google Shape;3758;p72"/>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759" name="Google Shape;3759;p72"/>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3760" name="Google Shape;3760;p72"/>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61" name="Google Shape;3761;p72"/>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62" name="Google Shape;3762;p72"/>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63" name="Google Shape;3763;p72"/>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64" name="Google Shape;3764;p72"/>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65" name="Google Shape;3765;p72"/>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66" name="Google Shape;3766;p72"/>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67" name="Google Shape;3767;p72"/>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68" name="Google Shape;3768;p72"/>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69" name="Google Shape;3769;p72"/>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70" name="Google Shape;3770;p72"/>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3771" name="Google Shape;3771;p72"/>
            <p:cNvSpPr txBox="1"/>
            <p:nvPr/>
          </p:nvSpPr>
          <p:spPr>
            <a:xfrm>
              <a:off x="5345537" y="1576362"/>
              <a:ext cx="3000000" cy="3000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Depending on the direction of the dodge, the two crease players must communicate to decide who replaces up top.</a:t>
              </a:r>
              <a:endParaRPr/>
            </a:p>
          </p:txBody>
        </p:sp>
        <p:cxnSp>
          <p:nvCxnSpPr>
            <p:cNvPr id="3772" name="Google Shape;3772;p72"/>
            <p:cNvCxnSpPr>
              <a:stCxn id="3729" idx="6"/>
            </p:cNvCxnSpPr>
            <p:nvPr/>
          </p:nvCxnSpPr>
          <p:spPr>
            <a:xfrm flipH="1" rot="10800000">
              <a:off x="4783534" y="2778427"/>
              <a:ext cx="445200" cy="1658700"/>
            </a:xfrm>
            <a:prstGeom prst="straightConnector1">
              <a:avLst/>
            </a:prstGeom>
            <a:noFill/>
            <a:ln cap="flat" cmpd="sng" w="9525">
              <a:solidFill>
                <a:schemeClr val="dk2"/>
              </a:solidFill>
              <a:prstDash val="solid"/>
              <a:round/>
              <a:headEnd len="sm" w="sm" type="none"/>
              <a:tailEnd len="lg" w="lg" type="triangle"/>
            </a:ln>
          </p:spPr>
        </p:cxnSp>
        <p:cxnSp>
          <p:nvCxnSpPr>
            <p:cNvPr id="3773" name="Google Shape;3773;p72"/>
            <p:cNvCxnSpPr/>
            <p:nvPr/>
          </p:nvCxnSpPr>
          <p:spPr>
            <a:xfrm flipH="1">
              <a:off x="3951750" y="2304250"/>
              <a:ext cx="36600" cy="2395500"/>
            </a:xfrm>
            <a:prstGeom prst="straightConnector1">
              <a:avLst/>
            </a:prstGeom>
            <a:noFill/>
            <a:ln cap="flat" cmpd="sng" w="9525">
              <a:solidFill>
                <a:schemeClr val="dk2"/>
              </a:solidFill>
              <a:prstDash val="solid"/>
              <a:round/>
              <a:headEnd len="sm" w="sm" type="none"/>
              <a:tailEnd len="lg" w="lg" type="triangle"/>
            </a:ln>
          </p:spPr>
        </p:cxnSp>
      </p:gr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9"/>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160" name="Google Shape;160;p19"/>
          <p:cNvSpPr txBox="1"/>
          <p:nvPr>
            <p:ph idx="1" type="body"/>
          </p:nvPr>
        </p:nvSpPr>
        <p:spPr>
          <a:xfrm>
            <a:off x="457200" y="1219200"/>
            <a:ext cx="838835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200"/>
              <a:buFont typeface="Noto Sans Symbols"/>
              <a:buChar char="▪"/>
            </a:pPr>
            <a:r>
              <a:rPr lang="en-US"/>
              <a:t>Other Terms</a:t>
            </a:r>
            <a:endParaRPr/>
          </a:p>
          <a:p>
            <a:pPr indent="-285750" lvl="1" marL="742950" rtl="0" algn="l">
              <a:spcBef>
                <a:spcPts val="560"/>
              </a:spcBef>
              <a:spcAft>
                <a:spcPts val="0"/>
              </a:spcAft>
              <a:buSzPts val="2800"/>
              <a:buFont typeface="Noto Sans Symbols"/>
              <a:buChar char="▪"/>
            </a:pPr>
            <a:r>
              <a:rPr lang="en-US"/>
              <a:t>Circle C – cut around a pick, around defender or in crease to create space.  Cut is made in shape of a C for quick open up looks</a:t>
            </a:r>
            <a:endParaRPr/>
          </a:p>
          <a:p>
            <a:pPr indent="-285750" lvl="1" marL="742950" rtl="0" algn="l">
              <a:spcBef>
                <a:spcPts val="560"/>
              </a:spcBef>
              <a:spcAft>
                <a:spcPts val="0"/>
              </a:spcAft>
              <a:buSzPts val="2800"/>
              <a:buFont typeface="Noto Sans Symbols"/>
              <a:buChar char="▪"/>
            </a:pPr>
            <a:r>
              <a:rPr lang="en-US"/>
              <a:t>Roll Back – a reverse direction of ball carrier if pass or dodge is blocked.  Used to create separation from defender to reverse the ball direction quickly to the other side of the field.</a:t>
            </a:r>
            <a:endParaRPr/>
          </a:p>
          <a:p>
            <a:pPr indent="-285750" lvl="1" marL="742950" rtl="0" algn="l">
              <a:spcBef>
                <a:spcPts val="560"/>
              </a:spcBef>
              <a:spcAft>
                <a:spcPts val="0"/>
              </a:spcAft>
              <a:buSzPts val="2800"/>
              <a:buFont typeface="Noto Sans Symbols"/>
              <a:buChar char="▪"/>
            </a:pPr>
            <a:r>
              <a:rPr lang="en-US"/>
              <a:t>Ball side – referring to the side of the field ball is currently located</a:t>
            </a:r>
            <a:endParaRPr/>
          </a:p>
          <a:p>
            <a:pPr indent="-285750" lvl="1" marL="742950" rtl="0" algn="l">
              <a:spcBef>
                <a:spcPts val="560"/>
              </a:spcBef>
              <a:spcAft>
                <a:spcPts val="0"/>
              </a:spcAft>
              <a:buSzPts val="2800"/>
              <a:buFont typeface="Noto Sans Symbols"/>
              <a:buChar char="▪"/>
            </a:pPr>
            <a:r>
              <a:rPr lang="en-US"/>
              <a:t>Back side – referring to the opposite side of the offensive field the ball is on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7" name="Shape 3777"/>
        <p:cNvGrpSpPr/>
        <p:nvPr/>
      </p:nvGrpSpPr>
      <p:grpSpPr>
        <a:xfrm>
          <a:off x="0" y="0"/>
          <a:ext cx="0" cy="0"/>
          <a:chOff x="0" y="0"/>
          <a:chExt cx="0" cy="0"/>
        </a:xfrm>
      </p:grpSpPr>
      <p:sp>
        <p:nvSpPr>
          <p:cNvPr id="3778" name="Google Shape;3778;p73"/>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779" name="Google Shape;3779;p73"/>
          <p:cNvGrpSpPr/>
          <p:nvPr/>
        </p:nvGrpSpPr>
        <p:grpSpPr>
          <a:xfrm>
            <a:off x="100300" y="1154859"/>
            <a:ext cx="9018300" cy="4746784"/>
            <a:chOff x="62850" y="840559"/>
            <a:chExt cx="9018300" cy="4746784"/>
          </a:xfrm>
        </p:grpSpPr>
        <p:cxnSp>
          <p:nvCxnSpPr>
            <p:cNvPr id="3780" name="Google Shape;3780;p73"/>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3781" name="Google Shape;3781;p73"/>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3782" name="Google Shape;3782;p73"/>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3783" name="Google Shape;3783;p73"/>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3784" name="Google Shape;3784;p73"/>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3785" name="Google Shape;3785;p73"/>
            <p:cNvGrpSpPr/>
            <p:nvPr/>
          </p:nvGrpSpPr>
          <p:grpSpPr>
            <a:xfrm rot="8317890">
              <a:off x="4289898" y="870657"/>
              <a:ext cx="249018" cy="418315"/>
              <a:chOff x="4013200" y="1981200"/>
              <a:chExt cx="434812" cy="511986"/>
            </a:xfrm>
          </p:grpSpPr>
          <p:sp>
            <p:nvSpPr>
              <p:cNvPr id="3786" name="Google Shape;3786;p73"/>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87" name="Google Shape;3787;p73"/>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88" name="Google Shape;3788;p73"/>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89" name="Google Shape;3789;p73"/>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90" name="Google Shape;3790;p73"/>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91" name="Google Shape;3791;p73"/>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92" name="Google Shape;3792;p73"/>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93" name="Google Shape;3793;p73"/>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94" name="Google Shape;3794;p73"/>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95" name="Google Shape;3795;p73"/>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96" name="Google Shape;3796;p73"/>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97" name="Google Shape;3797;p73"/>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98" name="Google Shape;3798;p73"/>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799" name="Google Shape;3799;p73"/>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00" name="Google Shape;3800;p73"/>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01" name="Google Shape;3801;p73"/>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02" name="Google Shape;3802;p73"/>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03" name="Google Shape;3803;p73"/>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04" name="Google Shape;3804;p73"/>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05" name="Google Shape;3805;p73"/>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06" name="Google Shape;3806;p73"/>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807" name="Google Shape;3807;p73"/>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808" name="Google Shape;3808;p73"/>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809" name="Google Shape;3809;p73"/>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810" name="Google Shape;3810;p73"/>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811" name="Google Shape;3811;p73"/>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812" name="Google Shape;3812;p73"/>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813" name="Google Shape;3813;p73"/>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814" name="Google Shape;3814;p73"/>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3815" name="Google Shape;3815;p73"/>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16" name="Google Shape;3816;p73"/>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17" name="Google Shape;3817;p73"/>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18" name="Google Shape;3818;p73"/>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19" name="Google Shape;3819;p73"/>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20" name="Google Shape;3820;p73"/>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21" name="Google Shape;3821;p73"/>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22" name="Google Shape;3822;p73"/>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23" name="Google Shape;3823;p73"/>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24" name="Google Shape;3824;p73"/>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25" name="Google Shape;3825;p73"/>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826" name="Google Shape;3826;p73"/>
            <p:cNvGrpSpPr/>
            <p:nvPr/>
          </p:nvGrpSpPr>
          <p:grpSpPr>
            <a:xfrm rot="1482172">
              <a:off x="4743649" y="1961067"/>
              <a:ext cx="310570" cy="356686"/>
              <a:chOff x="4762500" y="2921000"/>
              <a:chExt cx="434812" cy="511986"/>
            </a:xfrm>
          </p:grpSpPr>
          <p:sp>
            <p:nvSpPr>
              <p:cNvPr id="3827" name="Google Shape;3827;p73"/>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28" name="Google Shape;3828;p73"/>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29" name="Google Shape;3829;p73"/>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30" name="Google Shape;3830;p73"/>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31" name="Google Shape;3831;p73"/>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32" name="Google Shape;3832;p73"/>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33" name="Google Shape;3833;p73"/>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34" name="Google Shape;3834;p73"/>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35" name="Google Shape;3835;p73"/>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36" name="Google Shape;3836;p73"/>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37" name="Google Shape;3837;p73"/>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38" name="Google Shape;3838;p73"/>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39" name="Google Shape;3839;p73"/>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40" name="Google Shape;3840;p73"/>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41" name="Google Shape;3841;p73"/>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42" name="Google Shape;3842;p73"/>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43" name="Google Shape;3843;p73"/>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44" name="Google Shape;3844;p73"/>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45" name="Google Shape;3845;p73"/>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46" name="Google Shape;3846;p73"/>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47" name="Google Shape;3847;p73"/>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848" name="Google Shape;3848;p73"/>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849" name="Google Shape;3849;p73"/>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850" name="Google Shape;3850;p73"/>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851" name="Google Shape;3851;p73"/>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852" name="Google Shape;3852;p73"/>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853" name="Google Shape;3853;p73"/>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854" name="Google Shape;3854;p73"/>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855" name="Google Shape;3855;p73"/>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3856" name="Google Shape;3856;p73"/>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57" name="Google Shape;3857;p73"/>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58" name="Google Shape;3858;p73"/>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59" name="Google Shape;3859;p73"/>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60" name="Google Shape;3860;p73"/>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61" name="Google Shape;3861;p73"/>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62" name="Google Shape;3862;p73"/>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63" name="Google Shape;3863;p73"/>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64" name="Google Shape;3864;p73"/>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65" name="Google Shape;3865;p73"/>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66" name="Google Shape;3866;p73"/>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867" name="Google Shape;3867;p73"/>
            <p:cNvGrpSpPr/>
            <p:nvPr/>
          </p:nvGrpSpPr>
          <p:grpSpPr>
            <a:xfrm rot="9110986">
              <a:off x="6790211" y="1869649"/>
              <a:ext cx="295935" cy="373567"/>
              <a:chOff x="5969000" y="2336800"/>
              <a:chExt cx="434812" cy="511986"/>
            </a:xfrm>
          </p:grpSpPr>
          <p:sp>
            <p:nvSpPr>
              <p:cNvPr id="3868" name="Google Shape;3868;p73"/>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69" name="Google Shape;3869;p73"/>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70" name="Google Shape;3870;p73"/>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71" name="Google Shape;3871;p73"/>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72" name="Google Shape;3872;p73"/>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73" name="Google Shape;3873;p73"/>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74" name="Google Shape;3874;p73"/>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75" name="Google Shape;3875;p73"/>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76" name="Google Shape;3876;p73"/>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77" name="Google Shape;3877;p73"/>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78" name="Google Shape;3878;p73"/>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79" name="Google Shape;3879;p73"/>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80" name="Google Shape;3880;p73"/>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81" name="Google Shape;3881;p73"/>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82" name="Google Shape;3882;p73"/>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83" name="Google Shape;3883;p73"/>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84" name="Google Shape;3884;p73"/>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85" name="Google Shape;3885;p73"/>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86" name="Google Shape;3886;p73"/>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87" name="Google Shape;3887;p73"/>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88" name="Google Shape;3888;p73"/>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889" name="Google Shape;3889;p73"/>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890" name="Google Shape;3890;p73"/>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891" name="Google Shape;3891;p73"/>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892" name="Google Shape;3892;p73"/>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893" name="Google Shape;3893;p73"/>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894" name="Google Shape;3894;p73"/>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895" name="Google Shape;3895;p73"/>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896" name="Google Shape;3896;p73"/>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3897" name="Google Shape;3897;p73"/>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98" name="Google Shape;3898;p73"/>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899" name="Google Shape;3899;p73"/>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00" name="Google Shape;3900;p73"/>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01" name="Google Shape;3901;p73"/>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02" name="Google Shape;3902;p73"/>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03" name="Google Shape;3903;p73"/>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04" name="Google Shape;3904;p73"/>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05" name="Google Shape;3905;p73"/>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06" name="Google Shape;3906;p73"/>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07" name="Google Shape;3907;p73"/>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908" name="Google Shape;3908;p73"/>
            <p:cNvGrpSpPr/>
            <p:nvPr/>
          </p:nvGrpSpPr>
          <p:grpSpPr>
            <a:xfrm rot="-7708316">
              <a:off x="4897458" y="3660035"/>
              <a:ext cx="223650" cy="437767"/>
              <a:chOff x="2997200" y="4572000"/>
              <a:chExt cx="434812" cy="511987"/>
            </a:xfrm>
          </p:grpSpPr>
          <p:sp>
            <p:nvSpPr>
              <p:cNvPr id="3909" name="Google Shape;3909;p73"/>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10" name="Google Shape;3910;p73"/>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11" name="Google Shape;3911;p73"/>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12" name="Google Shape;3912;p73"/>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13" name="Google Shape;3913;p73"/>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14" name="Google Shape;3914;p73"/>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15" name="Google Shape;3915;p73"/>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16" name="Google Shape;3916;p73"/>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17" name="Google Shape;3917;p73"/>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18" name="Google Shape;3918;p73"/>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19" name="Google Shape;3919;p73"/>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20" name="Google Shape;3920;p73"/>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21" name="Google Shape;3921;p73"/>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22" name="Google Shape;3922;p73"/>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23" name="Google Shape;3923;p73"/>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24" name="Google Shape;3924;p73"/>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25" name="Google Shape;3925;p73"/>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26" name="Google Shape;3926;p73"/>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27" name="Google Shape;3927;p73"/>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28" name="Google Shape;3928;p73"/>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29" name="Google Shape;3929;p73"/>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930" name="Google Shape;3930;p73"/>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931" name="Google Shape;3931;p73"/>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932" name="Google Shape;3932;p73"/>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933" name="Google Shape;3933;p73"/>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934" name="Google Shape;3934;p73"/>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935" name="Google Shape;3935;p73"/>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936" name="Google Shape;3936;p73"/>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937" name="Google Shape;3937;p73"/>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3938" name="Google Shape;3938;p73"/>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39" name="Google Shape;3939;p73"/>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40" name="Google Shape;3940;p73"/>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41" name="Google Shape;3941;p73"/>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42" name="Google Shape;3942;p73"/>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43" name="Google Shape;3943;p73"/>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44" name="Google Shape;3944;p73"/>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45" name="Google Shape;3945;p73"/>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46" name="Google Shape;3946;p73"/>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47" name="Google Shape;3947;p73"/>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48" name="Google Shape;3948;p73"/>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3949" name="Google Shape;3949;p73"/>
            <p:cNvGrpSpPr/>
            <p:nvPr/>
          </p:nvGrpSpPr>
          <p:grpSpPr>
            <a:xfrm rot="9718487">
              <a:off x="3769391" y="3177028"/>
              <a:ext cx="340334" cy="316847"/>
              <a:chOff x="5740400" y="4013200"/>
              <a:chExt cx="434812" cy="511987"/>
            </a:xfrm>
          </p:grpSpPr>
          <p:sp>
            <p:nvSpPr>
              <p:cNvPr id="3950" name="Google Shape;3950;p73"/>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51" name="Google Shape;3951;p73"/>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52" name="Google Shape;3952;p73"/>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53" name="Google Shape;3953;p73"/>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54" name="Google Shape;3954;p73"/>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55" name="Google Shape;3955;p73"/>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56" name="Google Shape;3956;p73"/>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57" name="Google Shape;3957;p73"/>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58" name="Google Shape;3958;p73"/>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59" name="Google Shape;3959;p73"/>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60" name="Google Shape;3960;p73"/>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61" name="Google Shape;3961;p73"/>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62" name="Google Shape;3962;p73"/>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63" name="Google Shape;3963;p73"/>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64" name="Google Shape;3964;p73"/>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65" name="Google Shape;3965;p73"/>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66" name="Google Shape;3966;p73"/>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67" name="Google Shape;3967;p73"/>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68" name="Google Shape;3968;p73"/>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69" name="Google Shape;3969;p73"/>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70" name="Google Shape;3970;p73"/>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3971" name="Google Shape;3971;p73"/>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3972" name="Google Shape;3972;p73"/>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3973" name="Google Shape;3973;p73"/>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3974" name="Google Shape;3974;p73"/>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3975" name="Google Shape;3975;p73"/>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3976" name="Google Shape;3976;p73"/>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3977" name="Google Shape;3977;p73"/>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3978" name="Google Shape;3978;p73"/>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3979" name="Google Shape;3979;p73"/>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80" name="Google Shape;3980;p73"/>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81" name="Google Shape;3981;p73"/>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82" name="Google Shape;3982;p73"/>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83" name="Google Shape;3983;p73"/>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84" name="Google Shape;3984;p73"/>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85" name="Google Shape;3985;p73"/>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86" name="Google Shape;3986;p73"/>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87" name="Google Shape;3987;p73"/>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88" name="Google Shape;3988;p73"/>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89" name="Google Shape;3989;p73"/>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3990" name="Google Shape;3990;p73"/>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3991" name="Google Shape;3991;p73"/>
            <p:cNvGrpSpPr/>
            <p:nvPr/>
          </p:nvGrpSpPr>
          <p:grpSpPr>
            <a:xfrm>
              <a:off x="4114800" y="1377131"/>
              <a:ext cx="726840" cy="317099"/>
              <a:chOff x="4572000" y="1206500"/>
              <a:chExt cx="807600" cy="735900"/>
            </a:xfrm>
          </p:grpSpPr>
          <p:sp>
            <p:nvSpPr>
              <p:cNvPr id="3992" name="Google Shape;3992;p73"/>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93" name="Google Shape;3993;p73"/>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3994" name="Google Shape;3994;p73"/>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151515"/>
                  </a:solidFill>
                  <a:latin typeface="Times New Roman"/>
                  <a:ea typeface="Times New Roman"/>
                  <a:cs typeface="Times New Roman"/>
                  <a:sym typeface="Times New Roman"/>
                </a:rPr>
                <a:t>413:</a:t>
              </a:r>
              <a:endParaRPr/>
            </a:p>
          </p:txBody>
        </p:sp>
        <p:sp>
          <p:nvSpPr>
            <p:cNvPr id="3995" name="Google Shape;3995;p73"/>
            <p:cNvSpPr/>
            <p:nvPr/>
          </p:nvSpPr>
          <p:spPr>
            <a:xfrm>
              <a:off x="3927546" y="3068653"/>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96" name="Google Shape;3996;p73"/>
            <p:cNvSpPr/>
            <p:nvPr/>
          </p:nvSpPr>
          <p:spPr>
            <a:xfrm>
              <a:off x="6088785" y="2004538"/>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97" name="Google Shape;3997;p73"/>
            <p:cNvSpPr/>
            <p:nvPr/>
          </p:nvSpPr>
          <p:spPr>
            <a:xfrm>
              <a:off x="2926080" y="21377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98" name="Google Shape;3998;p73"/>
            <p:cNvSpPr/>
            <p:nvPr/>
          </p:nvSpPr>
          <p:spPr>
            <a:xfrm>
              <a:off x="4495763" y="363945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3999" name="Google Shape;3999;p73"/>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00" name="Google Shape;4000;p73"/>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01" name="Google Shape;4001;p73"/>
            <p:cNvSpPr/>
            <p:nvPr/>
          </p:nvSpPr>
          <p:spPr>
            <a:xfrm>
              <a:off x="5144359" y="3641427"/>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4002" name="Google Shape;4002;p73"/>
            <p:cNvGrpSpPr/>
            <p:nvPr/>
          </p:nvGrpSpPr>
          <p:grpSpPr>
            <a:xfrm rot="2562874">
              <a:off x="1646222" y="1941614"/>
              <a:ext cx="245177" cy="421488"/>
              <a:chOff x="1993900" y="2959100"/>
              <a:chExt cx="434811" cy="511986"/>
            </a:xfrm>
          </p:grpSpPr>
          <p:sp>
            <p:nvSpPr>
              <p:cNvPr id="4003" name="Google Shape;4003;p73"/>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04" name="Google Shape;4004;p73"/>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05" name="Google Shape;4005;p73"/>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06" name="Google Shape;4006;p73"/>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07" name="Google Shape;4007;p73"/>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08" name="Google Shape;4008;p73"/>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09" name="Google Shape;4009;p73"/>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10" name="Google Shape;4010;p73"/>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11" name="Google Shape;4011;p73"/>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12" name="Google Shape;4012;p73"/>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13" name="Google Shape;4013;p73"/>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14" name="Google Shape;4014;p73"/>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15" name="Google Shape;4015;p73"/>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16" name="Google Shape;4016;p73"/>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17" name="Google Shape;4017;p73"/>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18" name="Google Shape;4018;p73"/>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19" name="Google Shape;4019;p73"/>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20" name="Google Shape;4020;p73"/>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21" name="Google Shape;4021;p73"/>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22" name="Google Shape;4022;p73"/>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23" name="Google Shape;4023;p73"/>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024" name="Google Shape;4024;p73"/>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025" name="Google Shape;4025;p73"/>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026" name="Google Shape;4026;p73"/>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027" name="Google Shape;4027;p73"/>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028" name="Google Shape;4028;p73"/>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029" name="Google Shape;4029;p73"/>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030" name="Google Shape;4030;p73"/>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031" name="Google Shape;4031;p73"/>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4032" name="Google Shape;4032;p73"/>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33" name="Google Shape;4033;p73"/>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34" name="Google Shape;4034;p73"/>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35" name="Google Shape;4035;p73"/>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36" name="Google Shape;4036;p73"/>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37" name="Google Shape;4037;p73"/>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38" name="Google Shape;4038;p73"/>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39" name="Google Shape;4039;p73"/>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40" name="Google Shape;4040;p73"/>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41" name="Google Shape;4041;p73"/>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42" name="Google Shape;4042;p73"/>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4043" name="Google Shape;4043;p73"/>
            <p:cNvSpPr txBox="1"/>
            <p:nvPr/>
          </p:nvSpPr>
          <p:spPr>
            <a:xfrm>
              <a:off x="1051312" y="1275537"/>
              <a:ext cx="3000000" cy="3000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The player that stays inside performs a “circle C” to be an option for the dodger.</a:t>
              </a:r>
              <a:endParaRPr/>
            </a:p>
          </p:txBody>
        </p:sp>
        <p:cxnSp>
          <p:nvCxnSpPr>
            <p:cNvPr id="4044" name="Google Shape;4044;p73"/>
            <p:cNvCxnSpPr/>
            <p:nvPr/>
          </p:nvCxnSpPr>
          <p:spPr>
            <a:xfrm flipH="1" rot="10800000">
              <a:off x="4994950" y="2642150"/>
              <a:ext cx="149400" cy="1133400"/>
            </a:xfrm>
            <a:prstGeom prst="straightConnector1">
              <a:avLst/>
            </a:prstGeom>
            <a:noFill/>
            <a:ln cap="flat" cmpd="sng" w="9525">
              <a:solidFill>
                <a:schemeClr val="dk2"/>
              </a:solidFill>
              <a:prstDash val="solid"/>
              <a:round/>
              <a:headEnd len="sm" w="sm" type="none"/>
              <a:tailEnd len="lg" w="lg" type="triangle"/>
            </a:ln>
          </p:spPr>
        </p:cxnSp>
        <p:cxnSp>
          <p:nvCxnSpPr>
            <p:cNvPr id="4045" name="Google Shape;4045;p73"/>
            <p:cNvCxnSpPr/>
            <p:nvPr/>
          </p:nvCxnSpPr>
          <p:spPr>
            <a:xfrm>
              <a:off x="3927550" y="3483725"/>
              <a:ext cx="24000" cy="1215900"/>
            </a:xfrm>
            <a:prstGeom prst="straightConnector1">
              <a:avLst/>
            </a:prstGeom>
            <a:noFill/>
            <a:ln cap="flat" cmpd="sng" w="9525">
              <a:solidFill>
                <a:schemeClr val="dk2"/>
              </a:solidFill>
              <a:prstDash val="solid"/>
              <a:round/>
              <a:headEnd len="sm" w="sm" type="none"/>
              <a:tailEnd len="lg" w="lg" type="triangle"/>
            </a:ln>
          </p:spPr>
        </p:cxnSp>
        <p:cxnSp>
          <p:nvCxnSpPr>
            <p:cNvPr id="4046" name="Google Shape;4046;p73"/>
            <p:cNvCxnSpPr/>
            <p:nvPr/>
          </p:nvCxnSpPr>
          <p:spPr>
            <a:xfrm flipH="1">
              <a:off x="4001582" y="2122574"/>
              <a:ext cx="855900" cy="352500"/>
            </a:xfrm>
            <a:prstGeom prst="curvedConnector3">
              <a:avLst>
                <a:gd fmla="val 118981" name="adj1"/>
              </a:avLst>
            </a:prstGeom>
            <a:noFill/>
            <a:ln cap="flat" cmpd="sng" w="9525">
              <a:solidFill>
                <a:schemeClr val="dk2"/>
              </a:solidFill>
              <a:prstDash val="solid"/>
              <a:round/>
              <a:headEnd len="sm" w="sm" type="none"/>
              <a:tailEnd len="sm" w="sm" type="none"/>
            </a:ln>
          </p:spPr>
        </p:cxnSp>
      </p:grpSp>
    </p:spTree>
  </p:cSld>
  <p:clrMapOvr>
    <a:masterClrMapping/>
  </p:clrMapOvr>
  <p:transition spd="slow">
    <p:fade thruBlk="1"/>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0" name="Shape 4050"/>
        <p:cNvGrpSpPr/>
        <p:nvPr/>
      </p:nvGrpSpPr>
      <p:grpSpPr>
        <a:xfrm>
          <a:off x="0" y="0"/>
          <a:ext cx="0" cy="0"/>
          <a:chOff x="0" y="0"/>
          <a:chExt cx="0" cy="0"/>
        </a:xfrm>
      </p:grpSpPr>
      <p:sp>
        <p:nvSpPr>
          <p:cNvPr id="4051" name="Google Shape;4051;p74"/>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052" name="Google Shape;4052;p74"/>
          <p:cNvGrpSpPr/>
          <p:nvPr/>
        </p:nvGrpSpPr>
        <p:grpSpPr>
          <a:xfrm>
            <a:off x="125700" y="1154859"/>
            <a:ext cx="9018300" cy="4746784"/>
            <a:chOff x="62850" y="840559"/>
            <a:chExt cx="9018300" cy="4746784"/>
          </a:xfrm>
        </p:grpSpPr>
        <p:cxnSp>
          <p:nvCxnSpPr>
            <p:cNvPr id="4053" name="Google Shape;4053;p74"/>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4054" name="Google Shape;4054;p74"/>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4055" name="Google Shape;4055;p74"/>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4056" name="Google Shape;4056;p74"/>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4057" name="Google Shape;4057;p74"/>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4058" name="Google Shape;4058;p74"/>
            <p:cNvGrpSpPr/>
            <p:nvPr/>
          </p:nvGrpSpPr>
          <p:grpSpPr>
            <a:xfrm rot="8317890">
              <a:off x="4289898" y="870657"/>
              <a:ext cx="249018" cy="418315"/>
              <a:chOff x="4013200" y="1981200"/>
              <a:chExt cx="434812" cy="511986"/>
            </a:xfrm>
          </p:grpSpPr>
          <p:sp>
            <p:nvSpPr>
              <p:cNvPr id="4059" name="Google Shape;4059;p74"/>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60" name="Google Shape;4060;p74"/>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61" name="Google Shape;4061;p74"/>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62" name="Google Shape;4062;p74"/>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63" name="Google Shape;4063;p74"/>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64" name="Google Shape;4064;p74"/>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65" name="Google Shape;4065;p74"/>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66" name="Google Shape;4066;p74"/>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67" name="Google Shape;4067;p74"/>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68" name="Google Shape;4068;p74"/>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69" name="Google Shape;4069;p74"/>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70" name="Google Shape;4070;p74"/>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71" name="Google Shape;4071;p74"/>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72" name="Google Shape;4072;p74"/>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73" name="Google Shape;4073;p74"/>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74" name="Google Shape;4074;p74"/>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75" name="Google Shape;4075;p74"/>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76" name="Google Shape;4076;p74"/>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77" name="Google Shape;4077;p74"/>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78" name="Google Shape;4078;p74"/>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79" name="Google Shape;4079;p74"/>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080" name="Google Shape;4080;p74"/>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081" name="Google Shape;4081;p74"/>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082" name="Google Shape;4082;p74"/>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083" name="Google Shape;4083;p74"/>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084" name="Google Shape;4084;p74"/>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085" name="Google Shape;4085;p74"/>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086" name="Google Shape;4086;p74"/>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087" name="Google Shape;4087;p74"/>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4088" name="Google Shape;4088;p74"/>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89" name="Google Shape;4089;p74"/>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90" name="Google Shape;4090;p74"/>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91" name="Google Shape;4091;p74"/>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92" name="Google Shape;4092;p74"/>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93" name="Google Shape;4093;p74"/>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94" name="Google Shape;4094;p74"/>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95" name="Google Shape;4095;p74"/>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96" name="Google Shape;4096;p74"/>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97" name="Google Shape;4097;p74"/>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098" name="Google Shape;4098;p74"/>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099" name="Google Shape;4099;p74"/>
            <p:cNvGrpSpPr/>
            <p:nvPr/>
          </p:nvGrpSpPr>
          <p:grpSpPr>
            <a:xfrm rot="1482172">
              <a:off x="3886561" y="2347067"/>
              <a:ext cx="310570" cy="356686"/>
              <a:chOff x="4762500" y="2921000"/>
              <a:chExt cx="434812" cy="511986"/>
            </a:xfrm>
          </p:grpSpPr>
          <p:sp>
            <p:nvSpPr>
              <p:cNvPr id="4100" name="Google Shape;4100;p74"/>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01" name="Google Shape;4101;p74"/>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02" name="Google Shape;4102;p74"/>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03" name="Google Shape;4103;p74"/>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04" name="Google Shape;4104;p74"/>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05" name="Google Shape;4105;p74"/>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06" name="Google Shape;4106;p74"/>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07" name="Google Shape;4107;p74"/>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08" name="Google Shape;4108;p74"/>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09" name="Google Shape;4109;p74"/>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10" name="Google Shape;4110;p74"/>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11" name="Google Shape;4111;p74"/>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12" name="Google Shape;4112;p74"/>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13" name="Google Shape;4113;p74"/>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14" name="Google Shape;4114;p74"/>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15" name="Google Shape;4115;p74"/>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16" name="Google Shape;4116;p74"/>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17" name="Google Shape;4117;p74"/>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18" name="Google Shape;4118;p74"/>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19" name="Google Shape;4119;p74"/>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20" name="Google Shape;4120;p74"/>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121" name="Google Shape;4121;p74"/>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122" name="Google Shape;4122;p74"/>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123" name="Google Shape;4123;p74"/>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124" name="Google Shape;4124;p74"/>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125" name="Google Shape;4125;p74"/>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126" name="Google Shape;4126;p74"/>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127" name="Google Shape;4127;p74"/>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128" name="Google Shape;4128;p74"/>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4129" name="Google Shape;4129;p74"/>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30" name="Google Shape;4130;p74"/>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31" name="Google Shape;4131;p74"/>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32" name="Google Shape;4132;p74"/>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33" name="Google Shape;4133;p74"/>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34" name="Google Shape;4134;p74"/>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35" name="Google Shape;4135;p74"/>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36" name="Google Shape;4136;p74"/>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37" name="Google Shape;4137;p74"/>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38" name="Google Shape;4138;p74"/>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39" name="Google Shape;4139;p74"/>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140" name="Google Shape;4140;p74"/>
            <p:cNvGrpSpPr/>
            <p:nvPr/>
          </p:nvGrpSpPr>
          <p:grpSpPr>
            <a:xfrm rot="9110986">
              <a:off x="6790211" y="1869649"/>
              <a:ext cx="295935" cy="373567"/>
              <a:chOff x="5969000" y="2336800"/>
              <a:chExt cx="434812" cy="511986"/>
            </a:xfrm>
          </p:grpSpPr>
          <p:sp>
            <p:nvSpPr>
              <p:cNvPr id="4141" name="Google Shape;4141;p74"/>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42" name="Google Shape;4142;p74"/>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43" name="Google Shape;4143;p74"/>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44" name="Google Shape;4144;p74"/>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45" name="Google Shape;4145;p74"/>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46" name="Google Shape;4146;p74"/>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47" name="Google Shape;4147;p74"/>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48" name="Google Shape;4148;p74"/>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49" name="Google Shape;4149;p74"/>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50" name="Google Shape;4150;p74"/>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51" name="Google Shape;4151;p74"/>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52" name="Google Shape;4152;p74"/>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53" name="Google Shape;4153;p74"/>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54" name="Google Shape;4154;p74"/>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55" name="Google Shape;4155;p74"/>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56" name="Google Shape;4156;p74"/>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57" name="Google Shape;4157;p74"/>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58" name="Google Shape;4158;p74"/>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59" name="Google Shape;4159;p74"/>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60" name="Google Shape;4160;p74"/>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61" name="Google Shape;4161;p74"/>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162" name="Google Shape;4162;p74"/>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163" name="Google Shape;4163;p74"/>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164" name="Google Shape;4164;p74"/>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165" name="Google Shape;4165;p74"/>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166" name="Google Shape;4166;p74"/>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167" name="Google Shape;4167;p74"/>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168" name="Google Shape;4168;p74"/>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169" name="Google Shape;4169;p74"/>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4170" name="Google Shape;4170;p74"/>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71" name="Google Shape;4171;p74"/>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72" name="Google Shape;4172;p74"/>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73" name="Google Shape;4173;p74"/>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74" name="Google Shape;4174;p74"/>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75" name="Google Shape;4175;p74"/>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76" name="Google Shape;4176;p74"/>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77" name="Google Shape;4177;p74"/>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78" name="Google Shape;4178;p74"/>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79" name="Google Shape;4179;p74"/>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80" name="Google Shape;4180;p74"/>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181" name="Google Shape;4181;p74"/>
            <p:cNvGrpSpPr/>
            <p:nvPr/>
          </p:nvGrpSpPr>
          <p:grpSpPr>
            <a:xfrm rot="-7708316">
              <a:off x="5013646" y="2839373"/>
              <a:ext cx="223650" cy="437767"/>
              <a:chOff x="2997200" y="4572000"/>
              <a:chExt cx="434812" cy="511987"/>
            </a:xfrm>
          </p:grpSpPr>
          <p:sp>
            <p:nvSpPr>
              <p:cNvPr id="4182" name="Google Shape;4182;p74"/>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83" name="Google Shape;4183;p74"/>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84" name="Google Shape;4184;p74"/>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85" name="Google Shape;4185;p74"/>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86" name="Google Shape;4186;p74"/>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87" name="Google Shape;4187;p74"/>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88" name="Google Shape;4188;p74"/>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89" name="Google Shape;4189;p74"/>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90" name="Google Shape;4190;p74"/>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91" name="Google Shape;4191;p74"/>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92" name="Google Shape;4192;p74"/>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93" name="Google Shape;4193;p74"/>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94" name="Google Shape;4194;p74"/>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95" name="Google Shape;4195;p74"/>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96" name="Google Shape;4196;p74"/>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97" name="Google Shape;4197;p74"/>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98" name="Google Shape;4198;p74"/>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199" name="Google Shape;4199;p74"/>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00" name="Google Shape;4200;p74"/>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01" name="Google Shape;4201;p74"/>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02" name="Google Shape;4202;p74"/>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203" name="Google Shape;4203;p74"/>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204" name="Google Shape;4204;p74"/>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205" name="Google Shape;4205;p74"/>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206" name="Google Shape;4206;p74"/>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207" name="Google Shape;4207;p74"/>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208" name="Google Shape;4208;p74"/>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209" name="Google Shape;4209;p74"/>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210" name="Google Shape;4210;p74"/>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4211" name="Google Shape;4211;p74"/>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12" name="Google Shape;4212;p74"/>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13" name="Google Shape;4213;p74"/>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14" name="Google Shape;4214;p74"/>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15" name="Google Shape;4215;p74"/>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16" name="Google Shape;4216;p74"/>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17" name="Google Shape;4217;p74"/>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18" name="Google Shape;4218;p74"/>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19" name="Google Shape;4219;p74"/>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20" name="Google Shape;4220;p74"/>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21" name="Google Shape;4221;p74"/>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222" name="Google Shape;4222;p74"/>
            <p:cNvGrpSpPr/>
            <p:nvPr/>
          </p:nvGrpSpPr>
          <p:grpSpPr>
            <a:xfrm rot="9718487">
              <a:off x="3648666" y="3866103"/>
              <a:ext cx="340334" cy="316847"/>
              <a:chOff x="5740400" y="4013200"/>
              <a:chExt cx="434812" cy="511987"/>
            </a:xfrm>
          </p:grpSpPr>
          <p:sp>
            <p:nvSpPr>
              <p:cNvPr id="4223" name="Google Shape;4223;p74"/>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24" name="Google Shape;4224;p74"/>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25" name="Google Shape;4225;p74"/>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26" name="Google Shape;4226;p74"/>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27" name="Google Shape;4227;p74"/>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28" name="Google Shape;4228;p74"/>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29" name="Google Shape;4229;p74"/>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30" name="Google Shape;4230;p74"/>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31" name="Google Shape;4231;p74"/>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32" name="Google Shape;4232;p74"/>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33" name="Google Shape;4233;p74"/>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34" name="Google Shape;4234;p74"/>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35" name="Google Shape;4235;p74"/>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36" name="Google Shape;4236;p74"/>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37" name="Google Shape;4237;p74"/>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38" name="Google Shape;4238;p74"/>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39" name="Google Shape;4239;p74"/>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40" name="Google Shape;4240;p74"/>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41" name="Google Shape;4241;p74"/>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42" name="Google Shape;4242;p74"/>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43" name="Google Shape;4243;p74"/>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244" name="Google Shape;4244;p74"/>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245" name="Google Shape;4245;p74"/>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246" name="Google Shape;4246;p74"/>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247" name="Google Shape;4247;p74"/>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248" name="Google Shape;4248;p74"/>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249" name="Google Shape;4249;p74"/>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250" name="Google Shape;4250;p74"/>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251" name="Google Shape;4251;p74"/>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4252" name="Google Shape;4252;p74"/>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53" name="Google Shape;4253;p74"/>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54" name="Google Shape;4254;p74"/>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55" name="Google Shape;4255;p74"/>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56" name="Google Shape;4256;p74"/>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57" name="Google Shape;4257;p74"/>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58" name="Google Shape;4258;p74"/>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59" name="Google Shape;4259;p74"/>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60" name="Google Shape;4260;p74"/>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61" name="Google Shape;4261;p74"/>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62" name="Google Shape;4262;p74"/>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4263" name="Google Shape;4263;p74"/>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4264" name="Google Shape;4264;p74"/>
            <p:cNvGrpSpPr/>
            <p:nvPr/>
          </p:nvGrpSpPr>
          <p:grpSpPr>
            <a:xfrm>
              <a:off x="4114800" y="1377131"/>
              <a:ext cx="726840" cy="317099"/>
              <a:chOff x="4572000" y="1206500"/>
              <a:chExt cx="807600" cy="735900"/>
            </a:xfrm>
          </p:grpSpPr>
          <p:sp>
            <p:nvSpPr>
              <p:cNvPr id="4265" name="Google Shape;4265;p74"/>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66" name="Google Shape;4266;p74"/>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4267" name="Google Shape;4267;p74"/>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151515"/>
                  </a:solidFill>
                  <a:latin typeface="Times New Roman"/>
                  <a:ea typeface="Times New Roman"/>
                  <a:cs typeface="Times New Roman"/>
                  <a:sym typeface="Times New Roman"/>
                </a:rPr>
                <a:t>413:</a:t>
              </a:r>
              <a:endParaRPr/>
            </a:p>
          </p:txBody>
        </p:sp>
        <p:sp>
          <p:nvSpPr>
            <p:cNvPr id="4268" name="Google Shape;4268;p74"/>
            <p:cNvSpPr/>
            <p:nvPr/>
          </p:nvSpPr>
          <p:spPr>
            <a:xfrm>
              <a:off x="3760721" y="369881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69" name="Google Shape;4269;p74"/>
            <p:cNvSpPr/>
            <p:nvPr/>
          </p:nvSpPr>
          <p:spPr>
            <a:xfrm>
              <a:off x="6088785" y="2004538"/>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70" name="Google Shape;4270;p74"/>
            <p:cNvSpPr/>
            <p:nvPr/>
          </p:nvSpPr>
          <p:spPr>
            <a:xfrm>
              <a:off x="2926080" y="21377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71" name="Google Shape;4271;p74"/>
            <p:cNvSpPr/>
            <p:nvPr/>
          </p:nvSpPr>
          <p:spPr>
            <a:xfrm>
              <a:off x="4710263" y="3157730"/>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72" name="Google Shape;4272;p74"/>
            <p:cNvSpPr/>
            <p:nvPr/>
          </p:nvSpPr>
          <p:spPr>
            <a:xfrm>
              <a:off x="3927555" y="218503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73" name="Google Shape;4273;p74"/>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74" name="Google Shape;4274;p74"/>
            <p:cNvSpPr/>
            <p:nvPr/>
          </p:nvSpPr>
          <p:spPr>
            <a:xfrm>
              <a:off x="5302434" y="3157727"/>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4275" name="Google Shape;4275;p74"/>
            <p:cNvGrpSpPr/>
            <p:nvPr/>
          </p:nvGrpSpPr>
          <p:grpSpPr>
            <a:xfrm rot="2562874">
              <a:off x="1646222" y="1941614"/>
              <a:ext cx="245177" cy="421488"/>
              <a:chOff x="1993900" y="2959100"/>
              <a:chExt cx="434811" cy="511986"/>
            </a:xfrm>
          </p:grpSpPr>
          <p:sp>
            <p:nvSpPr>
              <p:cNvPr id="4276" name="Google Shape;4276;p74"/>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77" name="Google Shape;4277;p74"/>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78" name="Google Shape;4278;p74"/>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79" name="Google Shape;4279;p74"/>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80" name="Google Shape;4280;p74"/>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81" name="Google Shape;4281;p74"/>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82" name="Google Shape;4282;p74"/>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83" name="Google Shape;4283;p74"/>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84" name="Google Shape;4284;p74"/>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85" name="Google Shape;4285;p74"/>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86" name="Google Shape;4286;p74"/>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87" name="Google Shape;4287;p74"/>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88" name="Google Shape;4288;p74"/>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89" name="Google Shape;4289;p74"/>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90" name="Google Shape;4290;p74"/>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91" name="Google Shape;4291;p74"/>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92" name="Google Shape;4292;p74"/>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93" name="Google Shape;4293;p74"/>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94" name="Google Shape;4294;p74"/>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95" name="Google Shape;4295;p74"/>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296" name="Google Shape;4296;p74"/>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297" name="Google Shape;4297;p74"/>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298" name="Google Shape;4298;p74"/>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299" name="Google Shape;4299;p74"/>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300" name="Google Shape;4300;p74"/>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301" name="Google Shape;4301;p74"/>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302" name="Google Shape;4302;p74"/>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303" name="Google Shape;4303;p74"/>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304" name="Google Shape;4304;p74"/>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4305" name="Google Shape;4305;p74"/>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06" name="Google Shape;4306;p74"/>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07" name="Google Shape;4307;p74"/>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08" name="Google Shape;4308;p74"/>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09" name="Google Shape;4309;p74"/>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10" name="Google Shape;4310;p74"/>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11" name="Google Shape;4311;p74"/>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12" name="Google Shape;4312;p74"/>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13" name="Google Shape;4313;p74"/>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14" name="Google Shape;4314;p74"/>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15" name="Google Shape;4315;p74"/>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4316" name="Google Shape;4316;p74"/>
            <p:cNvSpPr txBox="1"/>
            <p:nvPr/>
          </p:nvSpPr>
          <p:spPr>
            <a:xfrm>
              <a:off x="5786787" y="1506562"/>
              <a:ext cx="3000000" cy="3000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The dodger has the option to shoot, pass inside, or redirect the ball up top.</a:t>
              </a:r>
              <a:endParaRPr/>
            </a:p>
          </p:txBody>
        </p:sp>
        <p:cxnSp>
          <p:nvCxnSpPr>
            <p:cNvPr id="4317" name="Google Shape;4317;p74"/>
            <p:cNvCxnSpPr/>
            <p:nvPr/>
          </p:nvCxnSpPr>
          <p:spPr>
            <a:xfrm>
              <a:off x="3915375" y="4201125"/>
              <a:ext cx="36300" cy="498600"/>
            </a:xfrm>
            <a:prstGeom prst="straightConnector1">
              <a:avLst/>
            </a:prstGeom>
            <a:noFill/>
            <a:ln cap="flat" cmpd="sng" w="9525">
              <a:solidFill>
                <a:schemeClr val="dk2"/>
              </a:solidFill>
              <a:prstDash val="solid"/>
              <a:round/>
              <a:headEnd len="sm" w="sm" type="none"/>
              <a:tailEnd len="lg" w="lg" type="triangle"/>
            </a:ln>
          </p:spPr>
        </p:cxnSp>
        <p:cxnSp>
          <p:nvCxnSpPr>
            <p:cNvPr id="4318" name="Google Shape;4318;p74"/>
            <p:cNvCxnSpPr/>
            <p:nvPr/>
          </p:nvCxnSpPr>
          <p:spPr>
            <a:xfrm flipH="1">
              <a:off x="4001582" y="2122574"/>
              <a:ext cx="855900" cy="352500"/>
            </a:xfrm>
            <a:prstGeom prst="curvedConnector3">
              <a:avLst>
                <a:gd fmla="val 121948" name="adj1"/>
              </a:avLst>
            </a:prstGeom>
            <a:noFill/>
            <a:ln cap="flat" cmpd="sng" w="9525">
              <a:solidFill>
                <a:schemeClr val="dk2"/>
              </a:solidFill>
              <a:prstDash val="solid"/>
              <a:round/>
              <a:headEnd len="sm" w="sm" type="none"/>
              <a:tailEnd len="sm" w="sm" type="none"/>
            </a:ln>
          </p:spPr>
        </p:cxnSp>
        <p:cxnSp>
          <p:nvCxnSpPr>
            <p:cNvPr id="4319" name="Google Shape;4319;p74"/>
            <p:cNvCxnSpPr/>
            <p:nvPr/>
          </p:nvCxnSpPr>
          <p:spPr>
            <a:xfrm flipH="1" rot="10800000">
              <a:off x="3989325" y="3157725"/>
              <a:ext cx="1322700" cy="1422600"/>
            </a:xfrm>
            <a:prstGeom prst="straightConnector1">
              <a:avLst/>
            </a:prstGeom>
            <a:noFill/>
            <a:ln cap="flat" cmpd="sng" w="38100">
              <a:solidFill>
                <a:srgbClr val="FF0000"/>
              </a:solidFill>
              <a:prstDash val="dash"/>
              <a:round/>
              <a:headEnd len="sm" w="sm" type="none"/>
              <a:tailEnd len="sm" w="sm" type="none"/>
            </a:ln>
          </p:spPr>
        </p:cxnSp>
        <p:cxnSp>
          <p:nvCxnSpPr>
            <p:cNvPr id="4320" name="Google Shape;4320;p74"/>
            <p:cNvCxnSpPr/>
            <p:nvPr/>
          </p:nvCxnSpPr>
          <p:spPr>
            <a:xfrm>
              <a:off x="4798825" y="1941325"/>
              <a:ext cx="345300" cy="969300"/>
            </a:xfrm>
            <a:prstGeom prst="straightConnector1">
              <a:avLst/>
            </a:prstGeom>
            <a:noFill/>
            <a:ln cap="flat" cmpd="sng" w="38100">
              <a:solidFill>
                <a:srgbClr val="00FF00"/>
              </a:solidFill>
              <a:prstDash val="dash"/>
              <a:round/>
              <a:headEnd len="sm" w="sm" type="none"/>
              <a:tailEnd len="sm" w="sm" type="none"/>
            </a:ln>
          </p:spPr>
        </p:cxnSp>
        <p:cxnSp>
          <p:nvCxnSpPr>
            <p:cNvPr id="4321" name="Google Shape;4321;p74"/>
            <p:cNvCxnSpPr/>
            <p:nvPr/>
          </p:nvCxnSpPr>
          <p:spPr>
            <a:xfrm>
              <a:off x="4177075" y="2521925"/>
              <a:ext cx="771900" cy="463200"/>
            </a:xfrm>
            <a:prstGeom prst="straightConnector1">
              <a:avLst/>
            </a:prstGeom>
            <a:noFill/>
            <a:ln cap="flat" cmpd="sng" w="38100">
              <a:solidFill>
                <a:srgbClr val="FF0000"/>
              </a:solidFill>
              <a:prstDash val="dash"/>
              <a:round/>
              <a:headEnd len="sm" w="sm" type="none"/>
              <a:tailEnd len="sm" w="sm" type="none"/>
            </a:ln>
          </p:spPr>
        </p:cxnSp>
      </p:grpSp>
    </p:spTree>
  </p:cSld>
  <p:clrMapOvr>
    <a:masterClrMapping/>
  </p:clrMapOvr>
  <p:transition spd="slow">
    <p:fade thruBlk="1"/>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5" name="Shape 4325"/>
        <p:cNvGrpSpPr/>
        <p:nvPr/>
      </p:nvGrpSpPr>
      <p:grpSpPr>
        <a:xfrm>
          <a:off x="0" y="0"/>
          <a:ext cx="0" cy="0"/>
          <a:chOff x="0" y="0"/>
          <a:chExt cx="0" cy="0"/>
        </a:xfrm>
      </p:grpSpPr>
      <p:sp>
        <p:nvSpPr>
          <p:cNvPr id="4326" name="Google Shape;4326;p75"/>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327" name="Google Shape;4327;p75"/>
          <p:cNvGrpSpPr/>
          <p:nvPr/>
        </p:nvGrpSpPr>
        <p:grpSpPr>
          <a:xfrm>
            <a:off x="125700" y="1154859"/>
            <a:ext cx="9018300" cy="4746784"/>
            <a:chOff x="62850" y="840559"/>
            <a:chExt cx="9018300" cy="4746784"/>
          </a:xfrm>
        </p:grpSpPr>
        <p:cxnSp>
          <p:nvCxnSpPr>
            <p:cNvPr id="4328" name="Google Shape;4328;p75"/>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4329" name="Google Shape;4329;p75"/>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4330" name="Google Shape;4330;p75"/>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4331" name="Google Shape;4331;p75"/>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4332" name="Google Shape;4332;p75"/>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4333" name="Google Shape;4333;p75"/>
            <p:cNvGrpSpPr/>
            <p:nvPr/>
          </p:nvGrpSpPr>
          <p:grpSpPr>
            <a:xfrm rot="8317890">
              <a:off x="4289898" y="870657"/>
              <a:ext cx="249018" cy="418315"/>
              <a:chOff x="4013200" y="1981200"/>
              <a:chExt cx="434812" cy="511986"/>
            </a:xfrm>
          </p:grpSpPr>
          <p:sp>
            <p:nvSpPr>
              <p:cNvPr id="4334" name="Google Shape;4334;p75"/>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35" name="Google Shape;4335;p75"/>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36" name="Google Shape;4336;p75"/>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37" name="Google Shape;4337;p75"/>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38" name="Google Shape;4338;p75"/>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39" name="Google Shape;4339;p75"/>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40" name="Google Shape;4340;p75"/>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41" name="Google Shape;4341;p75"/>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42" name="Google Shape;4342;p75"/>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43" name="Google Shape;4343;p75"/>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44" name="Google Shape;4344;p75"/>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45" name="Google Shape;4345;p75"/>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46" name="Google Shape;4346;p75"/>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47" name="Google Shape;4347;p75"/>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48" name="Google Shape;4348;p75"/>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49" name="Google Shape;4349;p75"/>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50" name="Google Shape;4350;p75"/>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51" name="Google Shape;4351;p75"/>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52" name="Google Shape;4352;p75"/>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53" name="Google Shape;4353;p75"/>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54" name="Google Shape;4354;p75"/>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355" name="Google Shape;4355;p75"/>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356" name="Google Shape;4356;p75"/>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357" name="Google Shape;4357;p75"/>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358" name="Google Shape;4358;p75"/>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359" name="Google Shape;4359;p75"/>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360" name="Google Shape;4360;p75"/>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361" name="Google Shape;4361;p75"/>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362" name="Google Shape;4362;p75"/>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4363" name="Google Shape;4363;p75"/>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64" name="Google Shape;4364;p75"/>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65" name="Google Shape;4365;p75"/>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66" name="Google Shape;4366;p75"/>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67" name="Google Shape;4367;p75"/>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68" name="Google Shape;4368;p75"/>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69" name="Google Shape;4369;p75"/>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70" name="Google Shape;4370;p75"/>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71" name="Google Shape;4371;p75"/>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72" name="Google Shape;4372;p75"/>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73" name="Google Shape;4373;p75"/>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374" name="Google Shape;4374;p75"/>
            <p:cNvGrpSpPr/>
            <p:nvPr/>
          </p:nvGrpSpPr>
          <p:grpSpPr>
            <a:xfrm rot="1482172">
              <a:off x="4743649" y="1961067"/>
              <a:ext cx="310570" cy="356686"/>
              <a:chOff x="4762500" y="2921000"/>
              <a:chExt cx="434812" cy="511986"/>
            </a:xfrm>
          </p:grpSpPr>
          <p:sp>
            <p:nvSpPr>
              <p:cNvPr id="4375" name="Google Shape;4375;p75"/>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76" name="Google Shape;4376;p75"/>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77" name="Google Shape;4377;p75"/>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78" name="Google Shape;4378;p75"/>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79" name="Google Shape;4379;p75"/>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80" name="Google Shape;4380;p75"/>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81" name="Google Shape;4381;p75"/>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82" name="Google Shape;4382;p75"/>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83" name="Google Shape;4383;p75"/>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84" name="Google Shape;4384;p75"/>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85" name="Google Shape;4385;p75"/>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86" name="Google Shape;4386;p75"/>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87" name="Google Shape;4387;p75"/>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88" name="Google Shape;4388;p75"/>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89" name="Google Shape;4389;p75"/>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90" name="Google Shape;4390;p75"/>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91" name="Google Shape;4391;p75"/>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92" name="Google Shape;4392;p75"/>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93" name="Google Shape;4393;p75"/>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94" name="Google Shape;4394;p75"/>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395" name="Google Shape;4395;p75"/>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396" name="Google Shape;4396;p75"/>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397" name="Google Shape;4397;p75"/>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398" name="Google Shape;4398;p75"/>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399" name="Google Shape;4399;p75"/>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400" name="Google Shape;4400;p75"/>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401" name="Google Shape;4401;p75"/>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402" name="Google Shape;4402;p75"/>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403" name="Google Shape;4403;p75"/>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4404" name="Google Shape;4404;p75"/>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05" name="Google Shape;4405;p75"/>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06" name="Google Shape;4406;p75"/>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07" name="Google Shape;4407;p75"/>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08" name="Google Shape;4408;p75"/>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09" name="Google Shape;4409;p75"/>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10" name="Google Shape;4410;p75"/>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11" name="Google Shape;4411;p75"/>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12" name="Google Shape;4412;p75"/>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13" name="Google Shape;4413;p75"/>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14" name="Google Shape;4414;p75"/>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415" name="Google Shape;4415;p75"/>
            <p:cNvGrpSpPr/>
            <p:nvPr/>
          </p:nvGrpSpPr>
          <p:grpSpPr>
            <a:xfrm rot="9110986">
              <a:off x="6790211" y="1869649"/>
              <a:ext cx="295935" cy="373567"/>
              <a:chOff x="5969000" y="2336800"/>
              <a:chExt cx="434812" cy="511986"/>
            </a:xfrm>
          </p:grpSpPr>
          <p:sp>
            <p:nvSpPr>
              <p:cNvPr id="4416" name="Google Shape;4416;p75"/>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17" name="Google Shape;4417;p75"/>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18" name="Google Shape;4418;p75"/>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19" name="Google Shape;4419;p75"/>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20" name="Google Shape;4420;p75"/>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21" name="Google Shape;4421;p75"/>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22" name="Google Shape;4422;p75"/>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23" name="Google Shape;4423;p75"/>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24" name="Google Shape;4424;p75"/>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25" name="Google Shape;4425;p75"/>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26" name="Google Shape;4426;p75"/>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27" name="Google Shape;4427;p75"/>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28" name="Google Shape;4428;p75"/>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29" name="Google Shape;4429;p75"/>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30" name="Google Shape;4430;p75"/>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31" name="Google Shape;4431;p75"/>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32" name="Google Shape;4432;p75"/>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33" name="Google Shape;4433;p75"/>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34" name="Google Shape;4434;p75"/>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35" name="Google Shape;4435;p75"/>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36" name="Google Shape;4436;p75"/>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437" name="Google Shape;4437;p75"/>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438" name="Google Shape;4438;p75"/>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439" name="Google Shape;4439;p75"/>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440" name="Google Shape;4440;p75"/>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441" name="Google Shape;4441;p75"/>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442" name="Google Shape;4442;p75"/>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443" name="Google Shape;4443;p75"/>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444" name="Google Shape;4444;p75"/>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4445" name="Google Shape;4445;p75"/>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46" name="Google Shape;4446;p75"/>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47" name="Google Shape;4447;p75"/>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48" name="Google Shape;4448;p75"/>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49" name="Google Shape;4449;p75"/>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50" name="Google Shape;4450;p75"/>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51" name="Google Shape;4451;p75"/>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52" name="Google Shape;4452;p75"/>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53" name="Google Shape;4453;p75"/>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54" name="Google Shape;4454;p75"/>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55" name="Google Shape;4455;p75"/>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456" name="Google Shape;4456;p75"/>
            <p:cNvGrpSpPr/>
            <p:nvPr/>
          </p:nvGrpSpPr>
          <p:grpSpPr>
            <a:xfrm rot="-7708316">
              <a:off x="4540533" y="4384698"/>
              <a:ext cx="223650" cy="437767"/>
              <a:chOff x="2997200" y="4572000"/>
              <a:chExt cx="434812" cy="511987"/>
            </a:xfrm>
          </p:grpSpPr>
          <p:sp>
            <p:nvSpPr>
              <p:cNvPr id="4457" name="Google Shape;4457;p75"/>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58" name="Google Shape;4458;p75"/>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59" name="Google Shape;4459;p75"/>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60" name="Google Shape;4460;p75"/>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61" name="Google Shape;4461;p75"/>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62" name="Google Shape;4462;p75"/>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63" name="Google Shape;4463;p75"/>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64" name="Google Shape;4464;p75"/>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65" name="Google Shape;4465;p75"/>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66" name="Google Shape;4466;p75"/>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67" name="Google Shape;4467;p75"/>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68" name="Google Shape;4468;p75"/>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69" name="Google Shape;4469;p75"/>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70" name="Google Shape;4470;p75"/>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71" name="Google Shape;4471;p75"/>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72" name="Google Shape;4472;p75"/>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73" name="Google Shape;4473;p75"/>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74" name="Google Shape;4474;p75"/>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75" name="Google Shape;4475;p75"/>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76" name="Google Shape;4476;p75"/>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77" name="Google Shape;4477;p75"/>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478" name="Google Shape;4478;p75"/>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479" name="Google Shape;4479;p75"/>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480" name="Google Shape;4480;p75"/>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481" name="Google Shape;4481;p75"/>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482" name="Google Shape;4482;p75"/>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483" name="Google Shape;4483;p75"/>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484" name="Google Shape;4484;p75"/>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485" name="Google Shape;4485;p75"/>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4486" name="Google Shape;4486;p75"/>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87" name="Google Shape;4487;p75"/>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88" name="Google Shape;4488;p75"/>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89" name="Google Shape;4489;p75"/>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90" name="Google Shape;4490;p75"/>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91" name="Google Shape;4491;p75"/>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92" name="Google Shape;4492;p75"/>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93" name="Google Shape;4493;p75"/>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94" name="Google Shape;4494;p75"/>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95" name="Google Shape;4495;p75"/>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96" name="Google Shape;4496;p75"/>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497" name="Google Shape;4497;p75"/>
            <p:cNvGrpSpPr/>
            <p:nvPr/>
          </p:nvGrpSpPr>
          <p:grpSpPr>
            <a:xfrm rot="9718487">
              <a:off x="3905941" y="1967578"/>
              <a:ext cx="340334" cy="316847"/>
              <a:chOff x="5740400" y="4013200"/>
              <a:chExt cx="434812" cy="511987"/>
            </a:xfrm>
          </p:grpSpPr>
          <p:sp>
            <p:nvSpPr>
              <p:cNvPr id="4498" name="Google Shape;4498;p75"/>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499" name="Google Shape;4499;p75"/>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00" name="Google Shape;4500;p75"/>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01" name="Google Shape;4501;p75"/>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02" name="Google Shape;4502;p75"/>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03" name="Google Shape;4503;p75"/>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04" name="Google Shape;4504;p75"/>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05" name="Google Shape;4505;p75"/>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06" name="Google Shape;4506;p75"/>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07" name="Google Shape;4507;p75"/>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08" name="Google Shape;4508;p75"/>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09" name="Google Shape;4509;p75"/>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10" name="Google Shape;4510;p75"/>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11" name="Google Shape;4511;p75"/>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12" name="Google Shape;4512;p75"/>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13" name="Google Shape;4513;p75"/>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14" name="Google Shape;4514;p75"/>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15" name="Google Shape;4515;p75"/>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16" name="Google Shape;4516;p75"/>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17" name="Google Shape;4517;p75"/>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18" name="Google Shape;4518;p75"/>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519" name="Google Shape;4519;p75"/>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520" name="Google Shape;4520;p75"/>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521" name="Google Shape;4521;p75"/>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522" name="Google Shape;4522;p75"/>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523" name="Google Shape;4523;p75"/>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524" name="Google Shape;4524;p75"/>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525" name="Google Shape;4525;p75"/>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526" name="Google Shape;4526;p75"/>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4527" name="Google Shape;4527;p75"/>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28" name="Google Shape;4528;p75"/>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29" name="Google Shape;4529;p75"/>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30" name="Google Shape;4530;p75"/>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31" name="Google Shape;4531;p75"/>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32" name="Google Shape;4532;p75"/>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33" name="Google Shape;4533;p75"/>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34" name="Google Shape;4534;p75"/>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35" name="Google Shape;4535;p75"/>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36" name="Google Shape;4536;p75"/>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37" name="Google Shape;4537;p75"/>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4538" name="Google Shape;4538;p75"/>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4539" name="Google Shape;4539;p75"/>
            <p:cNvGrpSpPr/>
            <p:nvPr/>
          </p:nvGrpSpPr>
          <p:grpSpPr>
            <a:xfrm>
              <a:off x="4114800" y="1377131"/>
              <a:ext cx="726840" cy="317099"/>
              <a:chOff x="4572000" y="1206500"/>
              <a:chExt cx="807600" cy="735900"/>
            </a:xfrm>
          </p:grpSpPr>
          <p:sp>
            <p:nvSpPr>
              <p:cNvPr id="4540" name="Google Shape;4540;p75"/>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41" name="Google Shape;4541;p75"/>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4542" name="Google Shape;4542;p75"/>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002060"/>
                  </a:solidFill>
                  <a:latin typeface="Times New Roman"/>
                  <a:ea typeface="Times New Roman"/>
                  <a:cs typeface="Times New Roman"/>
                  <a:sym typeface="Times New Roman"/>
                </a:rPr>
                <a:t>400 Hopkins Stingray:</a:t>
              </a:r>
              <a:endParaRPr/>
            </a:p>
          </p:txBody>
        </p:sp>
        <p:sp>
          <p:nvSpPr>
            <p:cNvPr id="4543" name="Google Shape;4543;p75"/>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44" name="Google Shape;4544;p75"/>
            <p:cNvSpPr/>
            <p:nvPr/>
          </p:nvSpPr>
          <p:spPr>
            <a:xfrm>
              <a:off x="6088785" y="2004538"/>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45" name="Google Shape;4545;p75"/>
            <p:cNvSpPr/>
            <p:nvPr/>
          </p:nvSpPr>
          <p:spPr>
            <a:xfrm>
              <a:off x="2926080" y="21377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46" name="Google Shape;4546;p75"/>
            <p:cNvSpPr/>
            <p:nvPr/>
          </p:nvSpPr>
          <p:spPr>
            <a:xfrm>
              <a:off x="4223713" y="392050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47" name="Google Shape;4547;p75"/>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48" name="Google Shape;4548;p75"/>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49" name="Google Shape;4549;p75"/>
            <p:cNvSpPr/>
            <p:nvPr/>
          </p:nvSpPr>
          <p:spPr>
            <a:xfrm>
              <a:off x="4726234" y="4423477"/>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4550" name="Google Shape;4550;p75"/>
            <p:cNvGrpSpPr/>
            <p:nvPr/>
          </p:nvGrpSpPr>
          <p:grpSpPr>
            <a:xfrm rot="2562874">
              <a:off x="1646222" y="1941614"/>
              <a:ext cx="245177" cy="421488"/>
              <a:chOff x="1993900" y="2959100"/>
              <a:chExt cx="434811" cy="511986"/>
            </a:xfrm>
          </p:grpSpPr>
          <p:sp>
            <p:nvSpPr>
              <p:cNvPr id="4551" name="Google Shape;4551;p75"/>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52" name="Google Shape;4552;p75"/>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53" name="Google Shape;4553;p75"/>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54" name="Google Shape;4554;p75"/>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55" name="Google Shape;4555;p75"/>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56" name="Google Shape;4556;p75"/>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57" name="Google Shape;4557;p75"/>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58" name="Google Shape;4558;p75"/>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59" name="Google Shape;4559;p75"/>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60" name="Google Shape;4560;p75"/>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61" name="Google Shape;4561;p75"/>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62" name="Google Shape;4562;p75"/>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63" name="Google Shape;4563;p75"/>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64" name="Google Shape;4564;p75"/>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65" name="Google Shape;4565;p75"/>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66" name="Google Shape;4566;p75"/>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67" name="Google Shape;4567;p75"/>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68" name="Google Shape;4568;p75"/>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69" name="Google Shape;4569;p75"/>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70" name="Google Shape;4570;p75"/>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71" name="Google Shape;4571;p75"/>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572" name="Google Shape;4572;p75"/>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573" name="Google Shape;4573;p75"/>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574" name="Google Shape;4574;p75"/>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575" name="Google Shape;4575;p75"/>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576" name="Google Shape;4576;p75"/>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577" name="Google Shape;4577;p75"/>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578" name="Google Shape;4578;p75"/>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579" name="Google Shape;4579;p75"/>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4580" name="Google Shape;4580;p75"/>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81" name="Google Shape;4581;p75"/>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82" name="Google Shape;4582;p75"/>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83" name="Google Shape;4583;p75"/>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84" name="Google Shape;4584;p75"/>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85" name="Google Shape;4585;p75"/>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86" name="Google Shape;4586;p75"/>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87" name="Google Shape;4587;p75"/>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88" name="Google Shape;4588;p75"/>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89" name="Google Shape;4589;p75"/>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590" name="Google Shape;4590;p75"/>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spTree>
  </p:cSld>
  <p:clrMapOvr>
    <a:masterClrMapping/>
  </p:clrMapOvr>
  <p:transition spd="slow">
    <p:fade thruBlk="1"/>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4" name="Shape 4594"/>
        <p:cNvGrpSpPr/>
        <p:nvPr/>
      </p:nvGrpSpPr>
      <p:grpSpPr>
        <a:xfrm>
          <a:off x="0" y="0"/>
          <a:ext cx="0" cy="0"/>
          <a:chOff x="0" y="0"/>
          <a:chExt cx="0" cy="0"/>
        </a:xfrm>
      </p:grpSpPr>
      <p:sp>
        <p:nvSpPr>
          <p:cNvPr id="4595" name="Google Shape;4595;p76"/>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596" name="Google Shape;4596;p76"/>
          <p:cNvGrpSpPr/>
          <p:nvPr/>
        </p:nvGrpSpPr>
        <p:grpSpPr>
          <a:xfrm>
            <a:off x="100950" y="1154859"/>
            <a:ext cx="9018300" cy="4746784"/>
            <a:chOff x="62850" y="840559"/>
            <a:chExt cx="9018300" cy="4746784"/>
          </a:xfrm>
        </p:grpSpPr>
        <p:cxnSp>
          <p:nvCxnSpPr>
            <p:cNvPr id="4597" name="Google Shape;4597;p76"/>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4598" name="Google Shape;4598;p76"/>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4599" name="Google Shape;4599;p76"/>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4600" name="Google Shape;4600;p76"/>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4601" name="Google Shape;4601;p76"/>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4602" name="Google Shape;4602;p76"/>
            <p:cNvGrpSpPr/>
            <p:nvPr/>
          </p:nvGrpSpPr>
          <p:grpSpPr>
            <a:xfrm rot="8317890">
              <a:off x="4289898" y="870657"/>
              <a:ext cx="249018" cy="418315"/>
              <a:chOff x="4013200" y="1981200"/>
              <a:chExt cx="434812" cy="511986"/>
            </a:xfrm>
          </p:grpSpPr>
          <p:sp>
            <p:nvSpPr>
              <p:cNvPr id="4603" name="Google Shape;4603;p76"/>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04" name="Google Shape;4604;p76"/>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05" name="Google Shape;4605;p76"/>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06" name="Google Shape;4606;p76"/>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07" name="Google Shape;4607;p76"/>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08" name="Google Shape;4608;p76"/>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09" name="Google Shape;4609;p76"/>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10" name="Google Shape;4610;p76"/>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11" name="Google Shape;4611;p76"/>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12" name="Google Shape;4612;p76"/>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13" name="Google Shape;4613;p76"/>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14" name="Google Shape;4614;p76"/>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15" name="Google Shape;4615;p76"/>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16" name="Google Shape;4616;p76"/>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17" name="Google Shape;4617;p76"/>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18" name="Google Shape;4618;p76"/>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19" name="Google Shape;4619;p76"/>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20" name="Google Shape;4620;p76"/>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21" name="Google Shape;4621;p76"/>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22" name="Google Shape;4622;p76"/>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23" name="Google Shape;4623;p76"/>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624" name="Google Shape;4624;p76"/>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625" name="Google Shape;4625;p76"/>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626" name="Google Shape;4626;p76"/>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627" name="Google Shape;4627;p76"/>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628" name="Google Shape;4628;p76"/>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629" name="Google Shape;4629;p76"/>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630" name="Google Shape;4630;p76"/>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631" name="Google Shape;4631;p76"/>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4632" name="Google Shape;4632;p76"/>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33" name="Google Shape;4633;p76"/>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34" name="Google Shape;4634;p76"/>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35" name="Google Shape;4635;p76"/>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36" name="Google Shape;4636;p76"/>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37" name="Google Shape;4637;p76"/>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38" name="Google Shape;4638;p76"/>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39" name="Google Shape;4639;p76"/>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40" name="Google Shape;4640;p76"/>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41" name="Google Shape;4641;p76"/>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42" name="Google Shape;4642;p76"/>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643" name="Google Shape;4643;p76"/>
            <p:cNvGrpSpPr/>
            <p:nvPr/>
          </p:nvGrpSpPr>
          <p:grpSpPr>
            <a:xfrm rot="1482172">
              <a:off x="4743649" y="1961067"/>
              <a:ext cx="310570" cy="356686"/>
              <a:chOff x="4762500" y="2921000"/>
              <a:chExt cx="434812" cy="511986"/>
            </a:xfrm>
          </p:grpSpPr>
          <p:sp>
            <p:nvSpPr>
              <p:cNvPr id="4644" name="Google Shape;4644;p76"/>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45" name="Google Shape;4645;p76"/>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46" name="Google Shape;4646;p76"/>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47" name="Google Shape;4647;p76"/>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48" name="Google Shape;4648;p76"/>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49" name="Google Shape;4649;p76"/>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50" name="Google Shape;4650;p76"/>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51" name="Google Shape;4651;p76"/>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52" name="Google Shape;4652;p76"/>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53" name="Google Shape;4653;p76"/>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54" name="Google Shape;4654;p76"/>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55" name="Google Shape;4655;p76"/>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56" name="Google Shape;4656;p76"/>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57" name="Google Shape;4657;p76"/>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58" name="Google Shape;4658;p76"/>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59" name="Google Shape;4659;p76"/>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60" name="Google Shape;4660;p76"/>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61" name="Google Shape;4661;p76"/>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62" name="Google Shape;4662;p76"/>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63" name="Google Shape;4663;p76"/>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64" name="Google Shape;4664;p76"/>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665" name="Google Shape;4665;p76"/>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666" name="Google Shape;4666;p76"/>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667" name="Google Shape;4667;p76"/>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668" name="Google Shape;4668;p76"/>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669" name="Google Shape;4669;p76"/>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670" name="Google Shape;4670;p76"/>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671" name="Google Shape;4671;p76"/>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672" name="Google Shape;4672;p76"/>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4673" name="Google Shape;4673;p76"/>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74" name="Google Shape;4674;p76"/>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75" name="Google Shape;4675;p76"/>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76" name="Google Shape;4676;p76"/>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77" name="Google Shape;4677;p76"/>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78" name="Google Shape;4678;p76"/>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79" name="Google Shape;4679;p76"/>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80" name="Google Shape;4680;p76"/>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81" name="Google Shape;4681;p76"/>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82" name="Google Shape;4682;p76"/>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83" name="Google Shape;4683;p76"/>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684" name="Google Shape;4684;p76"/>
            <p:cNvGrpSpPr/>
            <p:nvPr/>
          </p:nvGrpSpPr>
          <p:grpSpPr>
            <a:xfrm rot="9110986">
              <a:off x="6790211" y="1869649"/>
              <a:ext cx="295935" cy="373567"/>
              <a:chOff x="5969000" y="2336800"/>
              <a:chExt cx="434812" cy="511986"/>
            </a:xfrm>
          </p:grpSpPr>
          <p:sp>
            <p:nvSpPr>
              <p:cNvPr id="4685" name="Google Shape;4685;p76"/>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86" name="Google Shape;4686;p76"/>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87" name="Google Shape;4687;p76"/>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88" name="Google Shape;4688;p76"/>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89" name="Google Shape;4689;p76"/>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90" name="Google Shape;4690;p76"/>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91" name="Google Shape;4691;p76"/>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92" name="Google Shape;4692;p76"/>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93" name="Google Shape;4693;p76"/>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94" name="Google Shape;4694;p76"/>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95" name="Google Shape;4695;p76"/>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96" name="Google Shape;4696;p76"/>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97" name="Google Shape;4697;p76"/>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98" name="Google Shape;4698;p76"/>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699" name="Google Shape;4699;p76"/>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00" name="Google Shape;4700;p76"/>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01" name="Google Shape;4701;p76"/>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02" name="Google Shape;4702;p76"/>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03" name="Google Shape;4703;p76"/>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04" name="Google Shape;4704;p76"/>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05" name="Google Shape;4705;p76"/>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706" name="Google Shape;4706;p76"/>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707" name="Google Shape;4707;p76"/>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708" name="Google Shape;4708;p76"/>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709" name="Google Shape;4709;p76"/>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710" name="Google Shape;4710;p76"/>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711" name="Google Shape;4711;p76"/>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712" name="Google Shape;4712;p76"/>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713" name="Google Shape;4713;p76"/>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4714" name="Google Shape;4714;p76"/>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15" name="Google Shape;4715;p76"/>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16" name="Google Shape;4716;p76"/>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17" name="Google Shape;4717;p76"/>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18" name="Google Shape;4718;p76"/>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19" name="Google Shape;4719;p76"/>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20" name="Google Shape;4720;p76"/>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21" name="Google Shape;4721;p76"/>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22" name="Google Shape;4722;p76"/>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23" name="Google Shape;4723;p76"/>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24" name="Google Shape;4724;p76"/>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725" name="Google Shape;4725;p76"/>
            <p:cNvGrpSpPr/>
            <p:nvPr/>
          </p:nvGrpSpPr>
          <p:grpSpPr>
            <a:xfrm rot="-7708316">
              <a:off x="4540533" y="4384698"/>
              <a:ext cx="223650" cy="437767"/>
              <a:chOff x="2997200" y="4572000"/>
              <a:chExt cx="434812" cy="511987"/>
            </a:xfrm>
          </p:grpSpPr>
          <p:sp>
            <p:nvSpPr>
              <p:cNvPr id="4726" name="Google Shape;4726;p76"/>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27" name="Google Shape;4727;p76"/>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28" name="Google Shape;4728;p76"/>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29" name="Google Shape;4729;p76"/>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30" name="Google Shape;4730;p76"/>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31" name="Google Shape;4731;p76"/>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32" name="Google Shape;4732;p76"/>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33" name="Google Shape;4733;p76"/>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34" name="Google Shape;4734;p76"/>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35" name="Google Shape;4735;p76"/>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36" name="Google Shape;4736;p76"/>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37" name="Google Shape;4737;p76"/>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38" name="Google Shape;4738;p76"/>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39" name="Google Shape;4739;p76"/>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40" name="Google Shape;4740;p76"/>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41" name="Google Shape;4741;p76"/>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42" name="Google Shape;4742;p76"/>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43" name="Google Shape;4743;p76"/>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44" name="Google Shape;4744;p76"/>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45" name="Google Shape;4745;p76"/>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46" name="Google Shape;4746;p76"/>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747" name="Google Shape;4747;p76"/>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748" name="Google Shape;4748;p76"/>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749" name="Google Shape;4749;p76"/>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750" name="Google Shape;4750;p76"/>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751" name="Google Shape;4751;p76"/>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752" name="Google Shape;4752;p76"/>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753" name="Google Shape;4753;p76"/>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754" name="Google Shape;4754;p76"/>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4755" name="Google Shape;4755;p76"/>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56" name="Google Shape;4756;p76"/>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57" name="Google Shape;4757;p76"/>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58" name="Google Shape;4758;p76"/>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59" name="Google Shape;4759;p76"/>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60" name="Google Shape;4760;p76"/>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61" name="Google Shape;4761;p76"/>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62" name="Google Shape;4762;p76"/>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63" name="Google Shape;4763;p76"/>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64" name="Google Shape;4764;p76"/>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65" name="Google Shape;4765;p76"/>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766" name="Google Shape;4766;p76"/>
            <p:cNvGrpSpPr/>
            <p:nvPr/>
          </p:nvGrpSpPr>
          <p:grpSpPr>
            <a:xfrm rot="9718487">
              <a:off x="3905941" y="1967578"/>
              <a:ext cx="340334" cy="316847"/>
              <a:chOff x="5740400" y="4013200"/>
              <a:chExt cx="434812" cy="511987"/>
            </a:xfrm>
          </p:grpSpPr>
          <p:sp>
            <p:nvSpPr>
              <p:cNvPr id="4767" name="Google Shape;4767;p76"/>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68" name="Google Shape;4768;p76"/>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69" name="Google Shape;4769;p76"/>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70" name="Google Shape;4770;p76"/>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71" name="Google Shape;4771;p76"/>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72" name="Google Shape;4772;p76"/>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73" name="Google Shape;4773;p76"/>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74" name="Google Shape;4774;p76"/>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75" name="Google Shape;4775;p76"/>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76" name="Google Shape;4776;p76"/>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77" name="Google Shape;4777;p76"/>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78" name="Google Shape;4778;p76"/>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79" name="Google Shape;4779;p76"/>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80" name="Google Shape;4780;p76"/>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81" name="Google Shape;4781;p76"/>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82" name="Google Shape;4782;p76"/>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83" name="Google Shape;4783;p76"/>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84" name="Google Shape;4784;p76"/>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85" name="Google Shape;4785;p76"/>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86" name="Google Shape;4786;p76"/>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87" name="Google Shape;4787;p76"/>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788" name="Google Shape;4788;p76"/>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789" name="Google Shape;4789;p76"/>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790" name="Google Shape;4790;p76"/>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791" name="Google Shape;4791;p76"/>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792" name="Google Shape;4792;p76"/>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793" name="Google Shape;4793;p76"/>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794" name="Google Shape;4794;p76"/>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795" name="Google Shape;4795;p76"/>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4796" name="Google Shape;4796;p76"/>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97" name="Google Shape;4797;p76"/>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98" name="Google Shape;4798;p76"/>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799" name="Google Shape;4799;p76"/>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00" name="Google Shape;4800;p76"/>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01" name="Google Shape;4801;p76"/>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02" name="Google Shape;4802;p76"/>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03" name="Google Shape;4803;p76"/>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04" name="Google Shape;4804;p76"/>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05" name="Google Shape;4805;p76"/>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06" name="Google Shape;4806;p76"/>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4807" name="Google Shape;4807;p76"/>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4808" name="Google Shape;4808;p76"/>
            <p:cNvGrpSpPr/>
            <p:nvPr/>
          </p:nvGrpSpPr>
          <p:grpSpPr>
            <a:xfrm>
              <a:off x="4114800" y="1377131"/>
              <a:ext cx="726840" cy="317099"/>
              <a:chOff x="4572000" y="1206500"/>
              <a:chExt cx="807600" cy="735900"/>
            </a:xfrm>
          </p:grpSpPr>
          <p:sp>
            <p:nvSpPr>
              <p:cNvPr id="4809" name="Google Shape;4809;p76"/>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10" name="Google Shape;4810;p76"/>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4811" name="Google Shape;4811;p76"/>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002060"/>
                  </a:solidFill>
                  <a:latin typeface="Times New Roman"/>
                  <a:ea typeface="Times New Roman"/>
                  <a:cs typeface="Times New Roman"/>
                  <a:sym typeface="Times New Roman"/>
                </a:rPr>
                <a:t>400 Hopkins Stingray:</a:t>
              </a:r>
              <a:endParaRPr/>
            </a:p>
          </p:txBody>
        </p:sp>
        <p:sp>
          <p:nvSpPr>
            <p:cNvPr id="4812" name="Google Shape;4812;p76"/>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13" name="Google Shape;4813;p76"/>
            <p:cNvSpPr/>
            <p:nvPr/>
          </p:nvSpPr>
          <p:spPr>
            <a:xfrm>
              <a:off x="6088785" y="2004538"/>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14" name="Google Shape;4814;p76"/>
            <p:cNvSpPr/>
            <p:nvPr/>
          </p:nvSpPr>
          <p:spPr>
            <a:xfrm>
              <a:off x="2926080" y="21377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15" name="Google Shape;4815;p76"/>
            <p:cNvSpPr/>
            <p:nvPr/>
          </p:nvSpPr>
          <p:spPr>
            <a:xfrm>
              <a:off x="4223713" y="392050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16" name="Google Shape;4816;p76"/>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17" name="Google Shape;4817;p76"/>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18" name="Google Shape;4818;p76"/>
            <p:cNvSpPr/>
            <p:nvPr/>
          </p:nvSpPr>
          <p:spPr>
            <a:xfrm>
              <a:off x="4726234" y="4423477"/>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4819" name="Google Shape;4819;p76"/>
            <p:cNvGrpSpPr/>
            <p:nvPr/>
          </p:nvGrpSpPr>
          <p:grpSpPr>
            <a:xfrm rot="2562874">
              <a:off x="1646222" y="1941614"/>
              <a:ext cx="245177" cy="421488"/>
              <a:chOff x="1993900" y="2959100"/>
              <a:chExt cx="434811" cy="511986"/>
            </a:xfrm>
          </p:grpSpPr>
          <p:sp>
            <p:nvSpPr>
              <p:cNvPr id="4820" name="Google Shape;4820;p76"/>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21" name="Google Shape;4821;p76"/>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22" name="Google Shape;4822;p76"/>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23" name="Google Shape;4823;p76"/>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24" name="Google Shape;4824;p76"/>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25" name="Google Shape;4825;p76"/>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26" name="Google Shape;4826;p76"/>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27" name="Google Shape;4827;p76"/>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28" name="Google Shape;4828;p76"/>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29" name="Google Shape;4829;p76"/>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30" name="Google Shape;4830;p76"/>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31" name="Google Shape;4831;p76"/>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32" name="Google Shape;4832;p76"/>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33" name="Google Shape;4833;p76"/>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34" name="Google Shape;4834;p76"/>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35" name="Google Shape;4835;p76"/>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36" name="Google Shape;4836;p76"/>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37" name="Google Shape;4837;p76"/>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38" name="Google Shape;4838;p76"/>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39" name="Google Shape;4839;p76"/>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40" name="Google Shape;4840;p76"/>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841" name="Google Shape;4841;p76"/>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842" name="Google Shape;4842;p76"/>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843" name="Google Shape;4843;p76"/>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844" name="Google Shape;4844;p76"/>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845" name="Google Shape;4845;p76"/>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846" name="Google Shape;4846;p76"/>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847" name="Google Shape;4847;p76"/>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848" name="Google Shape;4848;p76"/>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4849" name="Google Shape;4849;p76"/>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50" name="Google Shape;4850;p76"/>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51" name="Google Shape;4851;p76"/>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52" name="Google Shape;4852;p76"/>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53" name="Google Shape;4853;p76"/>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54" name="Google Shape;4854;p76"/>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55" name="Google Shape;4855;p76"/>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56" name="Google Shape;4856;p76"/>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57" name="Google Shape;4857;p76"/>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58" name="Google Shape;4858;p76"/>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59" name="Google Shape;4859;p76"/>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4860" name="Google Shape;4860;p76"/>
            <p:cNvSpPr txBox="1"/>
            <p:nvPr/>
          </p:nvSpPr>
          <p:spPr>
            <a:xfrm>
              <a:off x="5534295" y="3756419"/>
              <a:ext cx="2784600" cy="778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Middie up top initiates the dodge</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(Either direction UNLESS otherwise specified)</a:t>
              </a:r>
              <a:endParaRPr/>
            </a:p>
          </p:txBody>
        </p:sp>
        <p:cxnSp>
          <p:nvCxnSpPr>
            <p:cNvPr id="4861" name="Google Shape;4861;p76"/>
            <p:cNvCxnSpPr/>
            <p:nvPr/>
          </p:nvCxnSpPr>
          <p:spPr>
            <a:xfrm flipH="1" rot="10800000">
              <a:off x="4937284" y="3252577"/>
              <a:ext cx="1179000" cy="1170900"/>
            </a:xfrm>
            <a:prstGeom prst="straightConnector1">
              <a:avLst/>
            </a:prstGeom>
            <a:noFill/>
            <a:ln cap="flat" cmpd="sng" w="9525">
              <a:solidFill>
                <a:schemeClr val="dk2"/>
              </a:solidFill>
              <a:prstDash val="solid"/>
              <a:round/>
              <a:headEnd len="sm" w="sm" type="none"/>
              <a:tailEnd len="lg" w="lg" type="triangle"/>
            </a:ln>
          </p:spPr>
        </p:cxnSp>
      </p:grpSp>
    </p:spTree>
  </p:cSld>
  <p:clrMapOvr>
    <a:masterClrMapping/>
  </p:clrMapOvr>
  <p:transition spd="slow">
    <p:fade thruBlk="1"/>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5" name="Shape 4865"/>
        <p:cNvGrpSpPr/>
        <p:nvPr/>
      </p:nvGrpSpPr>
      <p:grpSpPr>
        <a:xfrm>
          <a:off x="0" y="0"/>
          <a:ext cx="0" cy="0"/>
          <a:chOff x="0" y="0"/>
          <a:chExt cx="0" cy="0"/>
        </a:xfrm>
      </p:grpSpPr>
      <p:sp>
        <p:nvSpPr>
          <p:cNvPr id="4866" name="Google Shape;4866;p77"/>
          <p:cNvSpPr/>
          <p:nvPr/>
        </p:nvSpPr>
        <p:spPr>
          <a:xfrm>
            <a:off x="335280" y="889748"/>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4867" name="Google Shape;4867;p77"/>
          <p:cNvGrpSpPr/>
          <p:nvPr/>
        </p:nvGrpSpPr>
        <p:grpSpPr>
          <a:xfrm>
            <a:off x="125700" y="1248364"/>
            <a:ext cx="9018300" cy="4746784"/>
            <a:chOff x="62850" y="840559"/>
            <a:chExt cx="9018300" cy="4746784"/>
          </a:xfrm>
        </p:grpSpPr>
        <p:cxnSp>
          <p:nvCxnSpPr>
            <p:cNvPr id="4868" name="Google Shape;4868;p77"/>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4869" name="Google Shape;4869;p77"/>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4870" name="Google Shape;4870;p77"/>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4871" name="Google Shape;4871;p77"/>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4872" name="Google Shape;4872;p77"/>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4873" name="Google Shape;4873;p77"/>
            <p:cNvGrpSpPr/>
            <p:nvPr/>
          </p:nvGrpSpPr>
          <p:grpSpPr>
            <a:xfrm rot="8317890">
              <a:off x="4289898" y="870657"/>
              <a:ext cx="249018" cy="418315"/>
              <a:chOff x="4013200" y="1981200"/>
              <a:chExt cx="434812" cy="511986"/>
            </a:xfrm>
          </p:grpSpPr>
          <p:sp>
            <p:nvSpPr>
              <p:cNvPr id="4874" name="Google Shape;4874;p77"/>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75" name="Google Shape;4875;p77"/>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76" name="Google Shape;4876;p77"/>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77" name="Google Shape;4877;p77"/>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78" name="Google Shape;4878;p77"/>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79" name="Google Shape;4879;p77"/>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80" name="Google Shape;4880;p77"/>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81" name="Google Shape;4881;p77"/>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82" name="Google Shape;4882;p77"/>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83" name="Google Shape;4883;p77"/>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84" name="Google Shape;4884;p77"/>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85" name="Google Shape;4885;p77"/>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86" name="Google Shape;4886;p77"/>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87" name="Google Shape;4887;p77"/>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88" name="Google Shape;4888;p77"/>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89" name="Google Shape;4889;p77"/>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90" name="Google Shape;4890;p77"/>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91" name="Google Shape;4891;p77"/>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92" name="Google Shape;4892;p77"/>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93" name="Google Shape;4893;p77"/>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894" name="Google Shape;4894;p77"/>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895" name="Google Shape;4895;p77"/>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896" name="Google Shape;4896;p77"/>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897" name="Google Shape;4897;p77"/>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898" name="Google Shape;4898;p77"/>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899" name="Google Shape;4899;p77"/>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900" name="Google Shape;4900;p77"/>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901" name="Google Shape;4901;p77"/>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902" name="Google Shape;4902;p77"/>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4903" name="Google Shape;4903;p77"/>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04" name="Google Shape;4904;p77"/>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05" name="Google Shape;4905;p77"/>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06" name="Google Shape;4906;p77"/>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07" name="Google Shape;4907;p77"/>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08" name="Google Shape;4908;p77"/>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09" name="Google Shape;4909;p77"/>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10" name="Google Shape;4910;p77"/>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11" name="Google Shape;4911;p77"/>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12" name="Google Shape;4912;p77"/>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13" name="Google Shape;4913;p77"/>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914" name="Google Shape;4914;p77"/>
            <p:cNvGrpSpPr/>
            <p:nvPr/>
          </p:nvGrpSpPr>
          <p:grpSpPr>
            <a:xfrm rot="1482172">
              <a:off x="4743649" y="1961067"/>
              <a:ext cx="310570" cy="356686"/>
              <a:chOff x="4762500" y="2921000"/>
              <a:chExt cx="434812" cy="511986"/>
            </a:xfrm>
          </p:grpSpPr>
          <p:sp>
            <p:nvSpPr>
              <p:cNvPr id="4915" name="Google Shape;4915;p77"/>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16" name="Google Shape;4916;p77"/>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17" name="Google Shape;4917;p77"/>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18" name="Google Shape;4918;p77"/>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19" name="Google Shape;4919;p77"/>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20" name="Google Shape;4920;p77"/>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21" name="Google Shape;4921;p77"/>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22" name="Google Shape;4922;p77"/>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23" name="Google Shape;4923;p77"/>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24" name="Google Shape;4924;p77"/>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25" name="Google Shape;4925;p77"/>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26" name="Google Shape;4926;p77"/>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27" name="Google Shape;4927;p77"/>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28" name="Google Shape;4928;p77"/>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29" name="Google Shape;4929;p77"/>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30" name="Google Shape;4930;p77"/>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31" name="Google Shape;4931;p77"/>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32" name="Google Shape;4932;p77"/>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33" name="Google Shape;4933;p77"/>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34" name="Google Shape;4934;p77"/>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35" name="Google Shape;4935;p77"/>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936" name="Google Shape;4936;p77"/>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937" name="Google Shape;4937;p77"/>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938" name="Google Shape;4938;p77"/>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939" name="Google Shape;4939;p77"/>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940" name="Google Shape;4940;p77"/>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941" name="Google Shape;4941;p77"/>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942" name="Google Shape;4942;p77"/>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943" name="Google Shape;4943;p77"/>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4944" name="Google Shape;4944;p77"/>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45" name="Google Shape;4945;p77"/>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46" name="Google Shape;4946;p77"/>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47" name="Google Shape;4947;p77"/>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48" name="Google Shape;4948;p77"/>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49" name="Google Shape;4949;p77"/>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50" name="Google Shape;4950;p77"/>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51" name="Google Shape;4951;p77"/>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52" name="Google Shape;4952;p77"/>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53" name="Google Shape;4953;p77"/>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54" name="Google Shape;4954;p77"/>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955" name="Google Shape;4955;p77"/>
            <p:cNvGrpSpPr/>
            <p:nvPr/>
          </p:nvGrpSpPr>
          <p:grpSpPr>
            <a:xfrm rot="9110986">
              <a:off x="6562361" y="2484799"/>
              <a:ext cx="295935" cy="373567"/>
              <a:chOff x="5969000" y="2336800"/>
              <a:chExt cx="434812" cy="511986"/>
            </a:xfrm>
          </p:grpSpPr>
          <p:sp>
            <p:nvSpPr>
              <p:cNvPr id="4956" name="Google Shape;4956;p77"/>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57" name="Google Shape;4957;p77"/>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58" name="Google Shape;4958;p77"/>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59" name="Google Shape;4959;p77"/>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60" name="Google Shape;4960;p77"/>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61" name="Google Shape;4961;p77"/>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62" name="Google Shape;4962;p77"/>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63" name="Google Shape;4963;p77"/>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64" name="Google Shape;4964;p77"/>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65" name="Google Shape;4965;p77"/>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66" name="Google Shape;4966;p77"/>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67" name="Google Shape;4967;p77"/>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68" name="Google Shape;4968;p77"/>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69" name="Google Shape;4969;p77"/>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70" name="Google Shape;4970;p77"/>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71" name="Google Shape;4971;p77"/>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72" name="Google Shape;4972;p77"/>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73" name="Google Shape;4973;p77"/>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74" name="Google Shape;4974;p77"/>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75" name="Google Shape;4975;p77"/>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76" name="Google Shape;4976;p77"/>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4977" name="Google Shape;4977;p77"/>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4978" name="Google Shape;4978;p77"/>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4979" name="Google Shape;4979;p77"/>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4980" name="Google Shape;4980;p77"/>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4981" name="Google Shape;4981;p77"/>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4982" name="Google Shape;4982;p77"/>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4983" name="Google Shape;4983;p77"/>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4984" name="Google Shape;4984;p77"/>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4985" name="Google Shape;4985;p77"/>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86" name="Google Shape;4986;p77"/>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87" name="Google Shape;4987;p77"/>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88" name="Google Shape;4988;p77"/>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89" name="Google Shape;4989;p77"/>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90" name="Google Shape;4990;p77"/>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91" name="Google Shape;4991;p77"/>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92" name="Google Shape;4992;p77"/>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93" name="Google Shape;4993;p77"/>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94" name="Google Shape;4994;p77"/>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95" name="Google Shape;4995;p77"/>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4996" name="Google Shape;4996;p77"/>
            <p:cNvGrpSpPr/>
            <p:nvPr/>
          </p:nvGrpSpPr>
          <p:grpSpPr>
            <a:xfrm rot="-7708316">
              <a:off x="5899808" y="3083623"/>
              <a:ext cx="223650" cy="437767"/>
              <a:chOff x="2997200" y="4572000"/>
              <a:chExt cx="434812" cy="511987"/>
            </a:xfrm>
          </p:grpSpPr>
          <p:sp>
            <p:nvSpPr>
              <p:cNvPr id="4997" name="Google Shape;4997;p77"/>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98" name="Google Shape;4998;p77"/>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4999" name="Google Shape;4999;p77"/>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00" name="Google Shape;5000;p77"/>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01" name="Google Shape;5001;p77"/>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02" name="Google Shape;5002;p77"/>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03" name="Google Shape;5003;p77"/>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04" name="Google Shape;5004;p77"/>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05" name="Google Shape;5005;p77"/>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06" name="Google Shape;5006;p77"/>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07" name="Google Shape;5007;p77"/>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08" name="Google Shape;5008;p77"/>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09" name="Google Shape;5009;p77"/>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10" name="Google Shape;5010;p77"/>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11" name="Google Shape;5011;p77"/>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12" name="Google Shape;5012;p77"/>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13" name="Google Shape;5013;p77"/>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14" name="Google Shape;5014;p77"/>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15" name="Google Shape;5015;p77"/>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16" name="Google Shape;5016;p77"/>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17" name="Google Shape;5017;p77"/>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018" name="Google Shape;5018;p77"/>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019" name="Google Shape;5019;p77"/>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020" name="Google Shape;5020;p77"/>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021" name="Google Shape;5021;p77"/>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022" name="Google Shape;5022;p77"/>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023" name="Google Shape;5023;p77"/>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024" name="Google Shape;5024;p77"/>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025" name="Google Shape;5025;p77"/>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5026" name="Google Shape;5026;p77"/>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27" name="Google Shape;5027;p77"/>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28" name="Google Shape;5028;p77"/>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29" name="Google Shape;5029;p77"/>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30" name="Google Shape;5030;p77"/>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31" name="Google Shape;5031;p77"/>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32" name="Google Shape;5032;p77"/>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33" name="Google Shape;5033;p77"/>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34" name="Google Shape;5034;p77"/>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35" name="Google Shape;5035;p77"/>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36" name="Google Shape;5036;p77"/>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5037" name="Google Shape;5037;p77"/>
            <p:cNvGrpSpPr/>
            <p:nvPr/>
          </p:nvGrpSpPr>
          <p:grpSpPr>
            <a:xfrm rot="9718487">
              <a:off x="3905941" y="1967578"/>
              <a:ext cx="340334" cy="316847"/>
              <a:chOff x="5740400" y="4013200"/>
              <a:chExt cx="434812" cy="511987"/>
            </a:xfrm>
          </p:grpSpPr>
          <p:sp>
            <p:nvSpPr>
              <p:cNvPr id="5038" name="Google Shape;5038;p77"/>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39" name="Google Shape;5039;p77"/>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40" name="Google Shape;5040;p77"/>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41" name="Google Shape;5041;p77"/>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42" name="Google Shape;5042;p77"/>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43" name="Google Shape;5043;p77"/>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44" name="Google Shape;5044;p77"/>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45" name="Google Shape;5045;p77"/>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46" name="Google Shape;5046;p77"/>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47" name="Google Shape;5047;p77"/>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48" name="Google Shape;5048;p77"/>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49" name="Google Shape;5049;p77"/>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50" name="Google Shape;5050;p77"/>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51" name="Google Shape;5051;p77"/>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52" name="Google Shape;5052;p77"/>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53" name="Google Shape;5053;p77"/>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54" name="Google Shape;5054;p77"/>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55" name="Google Shape;5055;p77"/>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56" name="Google Shape;5056;p77"/>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57" name="Google Shape;5057;p77"/>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58" name="Google Shape;5058;p77"/>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059" name="Google Shape;5059;p77"/>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060" name="Google Shape;5060;p77"/>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061" name="Google Shape;5061;p77"/>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062" name="Google Shape;5062;p77"/>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063" name="Google Shape;5063;p77"/>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064" name="Google Shape;5064;p77"/>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065" name="Google Shape;5065;p77"/>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066" name="Google Shape;5066;p77"/>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5067" name="Google Shape;5067;p77"/>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68" name="Google Shape;5068;p77"/>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69" name="Google Shape;5069;p77"/>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70" name="Google Shape;5070;p77"/>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71" name="Google Shape;5071;p77"/>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72" name="Google Shape;5072;p77"/>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73" name="Google Shape;5073;p77"/>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74" name="Google Shape;5074;p77"/>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75" name="Google Shape;5075;p77"/>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76" name="Google Shape;5076;p77"/>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77" name="Google Shape;5077;p77"/>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5078" name="Google Shape;5078;p77"/>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5079" name="Google Shape;5079;p77"/>
            <p:cNvGrpSpPr/>
            <p:nvPr/>
          </p:nvGrpSpPr>
          <p:grpSpPr>
            <a:xfrm>
              <a:off x="4114800" y="1377131"/>
              <a:ext cx="726840" cy="317099"/>
              <a:chOff x="4572000" y="1206500"/>
              <a:chExt cx="807600" cy="735900"/>
            </a:xfrm>
          </p:grpSpPr>
          <p:sp>
            <p:nvSpPr>
              <p:cNvPr id="5080" name="Google Shape;5080;p77"/>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81" name="Google Shape;5081;p77"/>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5082" name="Google Shape;5082;p77"/>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002060"/>
                  </a:solidFill>
                  <a:latin typeface="Times New Roman"/>
                  <a:ea typeface="Times New Roman"/>
                  <a:cs typeface="Times New Roman"/>
                  <a:sym typeface="Times New Roman"/>
                </a:rPr>
                <a:t>400 Hopkins Stingray:</a:t>
              </a:r>
              <a:endParaRPr/>
            </a:p>
          </p:txBody>
        </p:sp>
        <p:sp>
          <p:nvSpPr>
            <p:cNvPr id="5083" name="Google Shape;5083;p77"/>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84" name="Google Shape;5084;p77"/>
            <p:cNvSpPr/>
            <p:nvPr/>
          </p:nvSpPr>
          <p:spPr>
            <a:xfrm>
              <a:off x="6179585" y="238317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85" name="Google Shape;5085;p77"/>
            <p:cNvSpPr/>
            <p:nvPr/>
          </p:nvSpPr>
          <p:spPr>
            <a:xfrm>
              <a:off x="2926080" y="21377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86" name="Google Shape;5086;p77"/>
            <p:cNvSpPr/>
            <p:nvPr/>
          </p:nvSpPr>
          <p:spPr>
            <a:xfrm>
              <a:off x="5498113" y="3308492"/>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87" name="Google Shape;5087;p77"/>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88" name="Google Shape;5088;p77"/>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89" name="Google Shape;5089;p77"/>
            <p:cNvSpPr/>
            <p:nvPr/>
          </p:nvSpPr>
          <p:spPr>
            <a:xfrm>
              <a:off x="5982996" y="3148452"/>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5090" name="Google Shape;5090;p77"/>
            <p:cNvGrpSpPr/>
            <p:nvPr/>
          </p:nvGrpSpPr>
          <p:grpSpPr>
            <a:xfrm rot="2562874">
              <a:off x="1646222" y="1941614"/>
              <a:ext cx="245177" cy="421488"/>
              <a:chOff x="1993900" y="2959100"/>
              <a:chExt cx="434811" cy="511986"/>
            </a:xfrm>
          </p:grpSpPr>
          <p:sp>
            <p:nvSpPr>
              <p:cNvPr id="5091" name="Google Shape;5091;p77"/>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92" name="Google Shape;5092;p77"/>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93" name="Google Shape;5093;p77"/>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94" name="Google Shape;5094;p77"/>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95" name="Google Shape;5095;p77"/>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96" name="Google Shape;5096;p77"/>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97" name="Google Shape;5097;p77"/>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98" name="Google Shape;5098;p77"/>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099" name="Google Shape;5099;p77"/>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00" name="Google Shape;5100;p77"/>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01" name="Google Shape;5101;p77"/>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02" name="Google Shape;5102;p77"/>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03" name="Google Shape;5103;p77"/>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04" name="Google Shape;5104;p77"/>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05" name="Google Shape;5105;p77"/>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06" name="Google Shape;5106;p77"/>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07" name="Google Shape;5107;p77"/>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08" name="Google Shape;5108;p77"/>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09" name="Google Shape;5109;p77"/>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10" name="Google Shape;5110;p77"/>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11" name="Google Shape;5111;p77"/>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112" name="Google Shape;5112;p77"/>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113" name="Google Shape;5113;p77"/>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114" name="Google Shape;5114;p77"/>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115" name="Google Shape;5115;p77"/>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116" name="Google Shape;5116;p77"/>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117" name="Google Shape;5117;p77"/>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118" name="Google Shape;5118;p77"/>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119" name="Google Shape;5119;p77"/>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5120" name="Google Shape;5120;p77"/>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21" name="Google Shape;5121;p77"/>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22" name="Google Shape;5122;p77"/>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23" name="Google Shape;5123;p77"/>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24" name="Google Shape;5124;p77"/>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25" name="Google Shape;5125;p77"/>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26" name="Google Shape;5126;p77"/>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27" name="Google Shape;5127;p77"/>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28" name="Google Shape;5128;p77"/>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29" name="Google Shape;5129;p77"/>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30" name="Google Shape;5130;p77"/>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5131" name="Google Shape;5131;p77"/>
            <p:cNvSpPr txBox="1"/>
            <p:nvPr/>
          </p:nvSpPr>
          <p:spPr>
            <a:xfrm>
              <a:off x="5934350" y="1276987"/>
              <a:ext cx="2784600" cy="778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The wing player motions behind the dodging middie to receives the flip.</a:t>
              </a:r>
              <a:endParaRPr/>
            </a:p>
          </p:txBody>
        </p:sp>
        <p:cxnSp>
          <p:nvCxnSpPr>
            <p:cNvPr id="5132" name="Google Shape;5132;p77"/>
            <p:cNvCxnSpPr/>
            <p:nvPr/>
          </p:nvCxnSpPr>
          <p:spPr>
            <a:xfrm flipH="1" rot="10800000">
              <a:off x="4937284" y="3252577"/>
              <a:ext cx="1179000" cy="1170900"/>
            </a:xfrm>
            <a:prstGeom prst="straightConnector1">
              <a:avLst/>
            </a:prstGeom>
            <a:noFill/>
            <a:ln cap="flat" cmpd="sng" w="9525">
              <a:solidFill>
                <a:schemeClr val="dk2"/>
              </a:solidFill>
              <a:prstDash val="solid"/>
              <a:round/>
              <a:headEnd len="sm" w="sm" type="none"/>
              <a:tailEnd len="lg" w="lg" type="triangle"/>
            </a:ln>
          </p:spPr>
        </p:cxnSp>
        <p:cxnSp>
          <p:nvCxnSpPr>
            <p:cNvPr id="5133" name="Google Shape;5133;p77"/>
            <p:cNvCxnSpPr/>
            <p:nvPr/>
          </p:nvCxnSpPr>
          <p:spPr>
            <a:xfrm flipH="1">
              <a:off x="6408175" y="2814950"/>
              <a:ext cx="303900" cy="620100"/>
            </a:xfrm>
            <a:prstGeom prst="straightConnector1">
              <a:avLst/>
            </a:prstGeom>
            <a:noFill/>
            <a:ln cap="flat" cmpd="sng" w="9525">
              <a:solidFill>
                <a:schemeClr val="dk2"/>
              </a:solidFill>
              <a:prstDash val="solid"/>
              <a:round/>
              <a:headEnd len="sm" w="sm" type="none"/>
              <a:tailEnd len="lg" w="lg" type="triangle"/>
            </a:ln>
          </p:spPr>
        </p:cxnSp>
      </p:grpSp>
    </p:spTree>
  </p:cSld>
  <p:clrMapOvr>
    <a:masterClrMapping/>
  </p:clrMapOvr>
  <p:transition spd="slow">
    <p:fade thruBlk="1"/>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7" name="Shape 5137"/>
        <p:cNvGrpSpPr/>
        <p:nvPr/>
      </p:nvGrpSpPr>
      <p:grpSpPr>
        <a:xfrm>
          <a:off x="0" y="0"/>
          <a:ext cx="0" cy="0"/>
          <a:chOff x="0" y="0"/>
          <a:chExt cx="0" cy="0"/>
        </a:xfrm>
      </p:grpSpPr>
      <p:sp>
        <p:nvSpPr>
          <p:cNvPr id="5138" name="Google Shape;5138;p78"/>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5139" name="Google Shape;5139;p78"/>
          <p:cNvGrpSpPr/>
          <p:nvPr/>
        </p:nvGrpSpPr>
        <p:grpSpPr>
          <a:xfrm>
            <a:off x="100300" y="1154859"/>
            <a:ext cx="9018300" cy="4746784"/>
            <a:chOff x="62850" y="840559"/>
            <a:chExt cx="9018300" cy="4746784"/>
          </a:xfrm>
        </p:grpSpPr>
        <p:cxnSp>
          <p:nvCxnSpPr>
            <p:cNvPr id="5140" name="Google Shape;5140;p78"/>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5141" name="Google Shape;5141;p78"/>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5142" name="Google Shape;5142;p78"/>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5143" name="Google Shape;5143;p78"/>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5144" name="Google Shape;5144;p78"/>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5145" name="Google Shape;5145;p78"/>
            <p:cNvGrpSpPr/>
            <p:nvPr/>
          </p:nvGrpSpPr>
          <p:grpSpPr>
            <a:xfrm rot="8317890">
              <a:off x="4289898" y="870657"/>
              <a:ext cx="249018" cy="418315"/>
              <a:chOff x="4013200" y="1981200"/>
              <a:chExt cx="434812" cy="511986"/>
            </a:xfrm>
          </p:grpSpPr>
          <p:sp>
            <p:nvSpPr>
              <p:cNvPr id="5146" name="Google Shape;5146;p78"/>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47" name="Google Shape;5147;p78"/>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48" name="Google Shape;5148;p78"/>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49" name="Google Shape;5149;p78"/>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50" name="Google Shape;5150;p78"/>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51" name="Google Shape;5151;p78"/>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52" name="Google Shape;5152;p78"/>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53" name="Google Shape;5153;p78"/>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54" name="Google Shape;5154;p78"/>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55" name="Google Shape;5155;p78"/>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56" name="Google Shape;5156;p78"/>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57" name="Google Shape;5157;p78"/>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58" name="Google Shape;5158;p78"/>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59" name="Google Shape;5159;p78"/>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60" name="Google Shape;5160;p78"/>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61" name="Google Shape;5161;p78"/>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62" name="Google Shape;5162;p78"/>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63" name="Google Shape;5163;p78"/>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64" name="Google Shape;5164;p78"/>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65" name="Google Shape;5165;p78"/>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66" name="Google Shape;5166;p78"/>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167" name="Google Shape;5167;p78"/>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168" name="Google Shape;5168;p78"/>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169" name="Google Shape;5169;p78"/>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170" name="Google Shape;5170;p78"/>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171" name="Google Shape;5171;p78"/>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172" name="Google Shape;5172;p78"/>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173" name="Google Shape;5173;p78"/>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174" name="Google Shape;5174;p78"/>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5175" name="Google Shape;5175;p78"/>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76" name="Google Shape;5176;p78"/>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77" name="Google Shape;5177;p78"/>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78" name="Google Shape;5178;p78"/>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79" name="Google Shape;5179;p78"/>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80" name="Google Shape;5180;p78"/>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81" name="Google Shape;5181;p78"/>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82" name="Google Shape;5182;p78"/>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83" name="Google Shape;5183;p78"/>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84" name="Google Shape;5184;p78"/>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85" name="Google Shape;5185;p78"/>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5186" name="Google Shape;5186;p78"/>
            <p:cNvGrpSpPr/>
            <p:nvPr/>
          </p:nvGrpSpPr>
          <p:grpSpPr>
            <a:xfrm rot="1482172">
              <a:off x="4743649" y="1961067"/>
              <a:ext cx="310570" cy="356686"/>
              <a:chOff x="4762500" y="2921000"/>
              <a:chExt cx="434812" cy="511986"/>
            </a:xfrm>
          </p:grpSpPr>
          <p:sp>
            <p:nvSpPr>
              <p:cNvPr id="5187" name="Google Shape;5187;p78"/>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88" name="Google Shape;5188;p78"/>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89" name="Google Shape;5189;p78"/>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90" name="Google Shape;5190;p78"/>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91" name="Google Shape;5191;p78"/>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92" name="Google Shape;5192;p78"/>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93" name="Google Shape;5193;p78"/>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94" name="Google Shape;5194;p78"/>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95" name="Google Shape;5195;p78"/>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96" name="Google Shape;5196;p78"/>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97" name="Google Shape;5197;p78"/>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98" name="Google Shape;5198;p78"/>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199" name="Google Shape;5199;p78"/>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00" name="Google Shape;5200;p78"/>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01" name="Google Shape;5201;p78"/>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02" name="Google Shape;5202;p78"/>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03" name="Google Shape;5203;p78"/>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04" name="Google Shape;5204;p78"/>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05" name="Google Shape;5205;p78"/>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06" name="Google Shape;5206;p78"/>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07" name="Google Shape;5207;p78"/>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208" name="Google Shape;5208;p78"/>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209" name="Google Shape;5209;p78"/>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210" name="Google Shape;5210;p78"/>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211" name="Google Shape;5211;p78"/>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212" name="Google Shape;5212;p78"/>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213" name="Google Shape;5213;p78"/>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214" name="Google Shape;5214;p78"/>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215" name="Google Shape;5215;p78"/>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5216" name="Google Shape;5216;p78"/>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17" name="Google Shape;5217;p78"/>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18" name="Google Shape;5218;p78"/>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19" name="Google Shape;5219;p78"/>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20" name="Google Shape;5220;p78"/>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21" name="Google Shape;5221;p78"/>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22" name="Google Shape;5222;p78"/>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23" name="Google Shape;5223;p78"/>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24" name="Google Shape;5224;p78"/>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25" name="Google Shape;5225;p78"/>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26" name="Google Shape;5226;p78"/>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5227" name="Google Shape;5227;p78"/>
            <p:cNvGrpSpPr/>
            <p:nvPr/>
          </p:nvGrpSpPr>
          <p:grpSpPr>
            <a:xfrm rot="9110986">
              <a:off x="6412149" y="3173599"/>
              <a:ext cx="295935" cy="373567"/>
              <a:chOff x="5969000" y="2336800"/>
              <a:chExt cx="434812" cy="511986"/>
            </a:xfrm>
          </p:grpSpPr>
          <p:sp>
            <p:nvSpPr>
              <p:cNvPr id="5228" name="Google Shape;5228;p78"/>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29" name="Google Shape;5229;p78"/>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30" name="Google Shape;5230;p78"/>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31" name="Google Shape;5231;p78"/>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32" name="Google Shape;5232;p78"/>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33" name="Google Shape;5233;p78"/>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34" name="Google Shape;5234;p78"/>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35" name="Google Shape;5235;p78"/>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36" name="Google Shape;5236;p78"/>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37" name="Google Shape;5237;p78"/>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38" name="Google Shape;5238;p78"/>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39" name="Google Shape;5239;p78"/>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40" name="Google Shape;5240;p78"/>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41" name="Google Shape;5241;p78"/>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42" name="Google Shape;5242;p78"/>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43" name="Google Shape;5243;p78"/>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44" name="Google Shape;5244;p78"/>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45" name="Google Shape;5245;p78"/>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46" name="Google Shape;5246;p78"/>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47" name="Google Shape;5247;p78"/>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48" name="Google Shape;5248;p78"/>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249" name="Google Shape;5249;p78"/>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250" name="Google Shape;5250;p78"/>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251" name="Google Shape;5251;p78"/>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252" name="Google Shape;5252;p78"/>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253" name="Google Shape;5253;p78"/>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254" name="Google Shape;5254;p78"/>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255" name="Google Shape;5255;p78"/>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256" name="Google Shape;5256;p78"/>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5257" name="Google Shape;5257;p78"/>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58" name="Google Shape;5258;p78"/>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59" name="Google Shape;5259;p78"/>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60" name="Google Shape;5260;p78"/>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61" name="Google Shape;5261;p78"/>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62" name="Google Shape;5262;p78"/>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63" name="Google Shape;5263;p78"/>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64" name="Google Shape;5264;p78"/>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65" name="Google Shape;5265;p78"/>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66" name="Google Shape;5266;p78"/>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67" name="Google Shape;5267;p78"/>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5268" name="Google Shape;5268;p78"/>
            <p:cNvGrpSpPr/>
            <p:nvPr/>
          </p:nvGrpSpPr>
          <p:grpSpPr>
            <a:xfrm rot="-7708316">
              <a:off x="5899808" y="3083623"/>
              <a:ext cx="223650" cy="437767"/>
              <a:chOff x="2997200" y="4572000"/>
              <a:chExt cx="434812" cy="511987"/>
            </a:xfrm>
          </p:grpSpPr>
          <p:sp>
            <p:nvSpPr>
              <p:cNvPr id="5269" name="Google Shape;5269;p78"/>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70" name="Google Shape;5270;p78"/>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71" name="Google Shape;5271;p78"/>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72" name="Google Shape;5272;p78"/>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73" name="Google Shape;5273;p78"/>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74" name="Google Shape;5274;p78"/>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75" name="Google Shape;5275;p78"/>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76" name="Google Shape;5276;p78"/>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77" name="Google Shape;5277;p78"/>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78" name="Google Shape;5278;p78"/>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79" name="Google Shape;5279;p78"/>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80" name="Google Shape;5280;p78"/>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81" name="Google Shape;5281;p78"/>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82" name="Google Shape;5282;p78"/>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83" name="Google Shape;5283;p78"/>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84" name="Google Shape;5284;p78"/>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85" name="Google Shape;5285;p78"/>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86" name="Google Shape;5286;p78"/>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87" name="Google Shape;5287;p78"/>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88" name="Google Shape;5288;p78"/>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89" name="Google Shape;5289;p78"/>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290" name="Google Shape;5290;p78"/>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291" name="Google Shape;5291;p78"/>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292" name="Google Shape;5292;p78"/>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293" name="Google Shape;5293;p78"/>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294" name="Google Shape;5294;p78"/>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295" name="Google Shape;5295;p78"/>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296" name="Google Shape;5296;p78"/>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297" name="Google Shape;5297;p78"/>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5298" name="Google Shape;5298;p78"/>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299" name="Google Shape;5299;p78"/>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00" name="Google Shape;5300;p78"/>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01" name="Google Shape;5301;p78"/>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02" name="Google Shape;5302;p78"/>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03" name="Google Shape;5303;p78"/>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04" name="Google Shape;5304;p78"/>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05" name="Google Shape;5305;p78"/>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06" name="Google Shape;5306;p78"/>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07" name="Google Shape;5307;p78"/>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08" name="Google Shape;5308;p78"/>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5309" name="Google Shape;5309;p78"/>
            <p:cNvGrpSpPr/>
            <p:nvPr/>
          </p:nvGrpSpPr>
          <p:grpSpPr>
            <a:xfrm rot="9718487">
              <a:off x="3905941" y="1967578"/>
              <a:ext cx="340334" cy="316847"/>
              <a:chOff x="5740400" y="4013200"/>
              <a:chExt cx="434812" cy="511987"/>
            </a:xfrm>
          </p:grpSpPr>
          <p:sp>
            <p:nvSpPr>
              <p:cNvPr id="5310" name="Google Shape;5310;p78"/>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11" name="Google Shape;5311;p78"/>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12" name="Google Shape;5312;p78"/>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13" name="Google Shape;5313;p78"/>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14" name="Google Shape;5314;p78"/>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15" name="Google Shape;5315;p78"/>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16" name="Google Shape;5316;p78"/>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17" name="Google Shape;5317;p78"/>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18" name="Google Shape;5318;p78"/>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19" name="Google Shape;5319;p78"/>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20" name="Google Shape;5320;p78"/>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21" name="Google Shape;5321;p78"/>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22" name="Google Shape;5322;p78"/>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23" name="Google Shape;5323;p78"/>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24" name="Google Shape;5324;p78"/>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25" name="Google Shape;5325;p78"/>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26" name="Google Shape;5326;p78"/>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27" name="Google Shape;5327;p78"/>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28" name="Google Shape;5328;p78"/>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29" name="Google Shape;5329;p78"/>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30" name="Google Shape;5330;p78"/>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331" name="Google Shape;5331;p78"/>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332" name="Google Shape;5332;p78"/>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333" name="Google Shape;5333;p78"/>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334" name="Google Shape;5334;p78"/>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335" name="Google Shape;5335;p78"/>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336" name="Google Shape;5336;p78"/>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337" name="Google Shape;5337;p78"/>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338" name="Google Shape;5338;p78"/>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5339" name="Google Shape;5339;p78"/>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40" name="Google Shape;5340;p78"/>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41" name="Google Shape;5341;p78"/>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42" name="Google Shape;5342;p78"/>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43" name="Google Shape;5343;p78"/>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44" name="Google Shape;5344;p78"/>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45" name="Google Shape;5345;p78"/>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46" name="Google Shape;5346;p78"/>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47" name="Google Shape;5347;p78"/>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48" name="Google Shape;5348;p78"/>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49" name="Google Shape;5349;p78"/>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5350" name="Google Shape;5350;p78"/>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5351" name="Google Shape;5351;p78"/>
            <p:cNvGrpSpPr/>
            <p:nvPr/>
          </p:nvGrpSpPr>
          <p:grpSpPr>
            <a:xfrm>
              <a:off x="4114800" y="1377131"/>
              <a:ext cx="726840" cy="317099"/>
              <a:chOff x="4572000" y="1206500"/>
              <a:chExt cx="807600" cy="735900"/>
            </a:xfrm>
          </p:grpSpPr>
          <p:sp>
            <p:nvSpPr>
              <p:cNvPr id="5352" name="Google Shape;5352;p78"/>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53" name="Google Shape;5353;p78"/>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5354" name="Google Shape;5354;p78"/>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002060"/>
                  </a:solidFill>
                  <a:latin typeface="Times New Roman"/>
                  <a:ea typeface="Times New Roman"/>
                  <a:cs typeface="Times New Roman"/>
                  <a:sym typeface="Times New Roman"/>
                </a:rPr>
                <a:t>400 Hopkins Stingray:</a:t>
              </a:r>
              <a:endParaRPr/>
            </a:p>
          </p:txBody>
        </p:sp>
        <p:sp>
          <p:nvSpPr>
            <p:cNvPr id="5355" name="Google Shape;5355;p78"/>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56" name="Google Shape;5356;p78"/>
            <p:cNvSpPr/>
            <p:nvPr/>
          </p:nvSpPr>
          <p:spPr>
            <a:xfrm>
              <a:off x="6029360" y="2991150"/>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57" name="Google Shape;5357;p78"/>
            <p:cNvSpPr/>
            <p:nvPr/>
          </p:nvSpPr>
          <p:spPr>
            <a:xfrm>
              <a:off x="2926080" y="21377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58" name="Google Shape;5358;p78"/>
            <p:cNvSpPr/>
            <p:nvPr/>
          </p:nvSpPr>
          <p:spPr>
            <a:xfrm>
              <a:off x="5498113" y="3308492"/>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59" name="Google Shape;5359;p78"/>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60" name="Google Shape;5360;p78"/>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61" name="Google Shape;5361;p78"/>
            <p:cNvSpPr/>
            <p:nvPr/>
          </p:nvSpPr>
          <p:spPr>
            <a:xfrm>
              <a:off x="6408184" y="3503752"/>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5362" name="Google Shape;5362;p78"/>
            <p:cNvGrpSpPr/>
            <p:nvPr/>
          </p:nvGrpSpPr>
          <p:grpSpPr>
            <a:xfrm rot="2562874">
              <a:off x="1646222" y="1941614"/>
              <a:ext cx="245177" cy="421488"/>
              <a:chOff x="1993900" y="2959100"/>
              <a:chExt cx="434811" cy="511986"/>
            </a:xfrm>
          </p:grpSpPr>
          <p:sp>
            <p:nvSpPr>
              <p:cNvPr id="5363" name="Google Shape;5363;p78"/>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64" name="Google Shape;5364;p78"/>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65" name="Google Shape;5365;p78"/>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66" name="Google Shape;5366;p78"/>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67" name="Google Shape;5367;p78"/>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68" name="Google Shape;5368;p78"/>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69" name="Google Shape;5369;p78"/>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70" name="Google Shape;5370;p78"/>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71" name="Google Shape;5371;p78"/>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72" name="Google Shape;5372;p78"/>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73" name="Google Shape;5373;p78"/>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74" name="Google Shape;5374;p78"/>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75" name="Google Shape;5375;p78"/>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76" name="Google Shape;5376;p78"/>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77" name="Google Shape;5377;p78"/>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78" name="Google Shape;5378;p78"/>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79" name="Google Shape;5379;p78"/>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80" name="Google Shape;5380;p78"/>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81" name="Google Shape;5381;p78"/>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82" name="Google Shape;5382;p78"/>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83" name="Google Shape;5383;p78"/>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384" name="Google Shape;5384;p78"/>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385" name="Google Shape;5385;p78"/>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386" name="Google Shape;5386;p78"/>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387" name="Google Shape;5387;p78"/>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388" name="Google Shape;5388;p78"/>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389" name="Google Shape;5389;p78"/>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390" name="Google Shape;5390;p78"/>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391" name="Google Shape;5391;p78"/>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5392" name="Google Shape;5392;p78"/>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93" name="Google Shape;5393;p78"/>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94" name="Google Shape;5394;p78"/>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95" name="Google Shape;5395;p78"/>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96" name="Google Shape;5396;p78"/>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97" name="Google Shape;5397;p78"/>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98" name="Google Shape;5398;p78"/>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399" name="Google Shape;5399;p78"/>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00" name="Google Shape;5400;p78"/>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01" name="Google Shape;5401;p78"/>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02" name="Google Shape;5402;p78"/>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5403" name="Google Shape;5403;p78"/>
            <p:cNvSpPr txBox="1"/>
            <p:nvPr/>
          </p:nvSpPr>
          <p:spPr>
            <a:xfrm>
              <a:off x="571975" y="2604787"/>
              <a:ext cx="2784600" cy="778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Meanwhile, the opposite wing player crashes the crease to set a pick for the man inside.  </a:t>
              </a:r>
              <a:endParaRPr/>
            </a:p>
          </p:txBody>
        </p:sp>
        <p:cxnSp>
          <p:nvCxnSpPr>
            <p:cNvPr id="5404" name="Google Shape;5404;p78"/>
            <p:cNvCxnSpPr/>
            <p:nvPr/>
          </p:nvCxnSpPr>
          <p:spPr>
            <a:xfrm flipH="1" rot="10800000">
              <a:off x="4937284" y="3252577"/>
              <a:ext cx="1179000" cy="1170900"/>
            </a:xfrm>
            <a:prstGeom prst="straightConnector1">
              <a:avLst/>
            </a:prstGeom>
            <a:noFill/>
            <a:ln cap="flat" cmpd="sng" w="9525">
              <a:solidFill>
                <a:schemeClr val="dk2"/>
              </a:solidFill>
              <a:prstDash val="solid"/>
              <a:round/>
              <a:headEnd len="sm" w="sm" type="none"/>
              <a:tailEnd len="lg" w="lg" type="triangle"/>
            </a:ln>
          </p:spPr>
        </p:cxnSp>
        <p:cxnSp>
          <p:nvCxnSpPr>
            <p:cNvPr id="5405" name="Google Shape;5405;p78"/>
            <p:cNvCxnSpPr/>
            <p:nvPr/>
          </p:nvCxnSpPr>
          <p:spPr>
            <a:xfrm flipH="1">
              <a:off x="6408175" y="2814950"/>
              <a:ext cx="303900" cy="620100"/>
            </a:xfrm>
            <a:prstGeom prst="straightConnector1">
              <a:avLst/>
            </a:prstGeom>
            <a:noFill/>
            <a:ln cap="flat" cmpd="sng" w="9525">
              <a:solidFill>
                <a:schemeClr val="dk2"/>
              </a:solidFill>
              <a:prstDash val="solid"/>
              <a:round/>
              <a:headEnd len="sm" w="sm" type="none"/>
              <a:tailEnd len="lg" w="lg" type="triangle"/>
            </a:ln>
          </p:spPr>
        </p:cxnSp>
        <p:cxnSp>
          <p:nvCxnSpPr>
            <p:cNvPr id="5406" name="Google Shape;5406;p78"/>
            <p:cNvCxnSpPr/>
            <p:nvPr/>
          </p:nvCxnSpPr>
          <p:spPr>
            <a:xfrm>
              <a:off x="2127925" y="2182650"/>
              <a:ext cx="1459200" cy="0"/>
            </a:xfrm>
            <a:prstGeom prst="straightConnector1">
              <a:avLst/>
            </a:prstGeom>
            <a:noFill/>
            <a:ln cap="flat" cmpd="sng" w="9525">
              <a:solidFill>
                <a:schemeClr val="dk2"/>
              </a:solidFill>
              <a:prstDash val="solid"/>
              <a:round/>
              <a:headEnd len="sm" w="sm" type="none"/>
              <a:tailEnd len="lg" w="lg" type="triangle"/>
            </a:ln>
          </p:spPr>
        </p:cxnSp>
        <p:sp>
          <p:nvSpPr>
            <p:cNvPr id="5407" name="Google Shape;5407;p78"/>
            <p:cNvSpPr txBox="1"/>
            <p:nvPr/>
          </p:nvSpPr>
          <p:spPr>
            <a:xfrm>
              <a:off x="3567225" y="1937325"/>
              <a:ext cx="510600" cy="47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T</a:t>
              </a:r>
              <a:endParaRPr/>
            </a:p>
          </p:txBody>
        </p:sp>
        <p:cxnSp>
          <p:nvCxnSpPr>
            <p:cNvPr id="5408" name="Google Shape;5408;p78"/>
            <p:cNvCxnSpPr/>
            <p:nvPr/>
          </p:nvCxnSpPr>
          <p:spPr>
            <a:xfrm rot="10800000">
              <a:off x="6123550" y="3308400"/>
              <a:ext cx="296700" cy="211800"/>
            </a:xfrm>
            <a:prstGeom prst="straightConnector1">
              <a:avLst/>
            </a:prstGeom>
            <a:noFill/>
            <a:ln cap="flat" cmpd="sng" w="38100">
              <a:solidFill>
                <a:srgbClr val="FF0000"/>
              </a:solidFill>
              <a:prstDash val="dash"/>
              <a:round/>
              <a:headEnd len="sm" w="sm" type="none"/>
              <a:tailEnd len="sm" w="sm" type="none"/>
            </a:ln>
          </p:spPr>
        </p:cxnSp>
      </p:grpSp>
    </p:spTree>
  </p:cSld>
  <p:clrMapOvr>
    <a:masterClrMapping/>
  </p:clrMapOvr>
  <p:transition spd="slow">
    <p:fade thruBlk="1"/>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2" name="Shape 5412"/>
        <p:cNvGrpSpPr/>
        <p:nvPr/>
      </p:nvGrpSpPr>
      <p:grpSpPr>
        <a:xfrm>
          <a:off x="0" y="0"/>
          <a:ext cx="0" cy="0"/>
          <a:chOff x="0" y="0"/>
          <a:chExt cx="0" cy="0"/>
        </a:xfrm>
      </p:grpSpPr>
      <p:sp>
        <p:nvSpPr>
          <p:cNvPr id="5413" name="Google Shape;5413;p79"/>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5414" name="Google Shape;5414;p79"/>
          <p:cNvGrpSpPr/>
          <p:nvPr/>
        </p:nvGrpSpPr>
        <p:grpSpPr>
          <a:xfrm>
            <a:off x="100950" y="1154859"/>
            <a:ext cx="9018300" cy="4746784"/>
            <a:chOff x="62850" y="840559"/>
            <a:chExt cx="9018300" cy="4746784"/>
          </a:xfrm>
        </p:grpSpPr>
        <p:cxnSp>
          <p:nvCxnSpPr>
            <p:cNvPr id="5415" name="Google Shape;5415;p79"/>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5416" name="Google Shape;5416;p79"/>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5417" name="Google Shape;5417;p79"/>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5418" name="Google Shape;5418;p79"/>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5419" name="Google Shape;5419;p79"/>
            <p:cNvGrpSpPr/>
            <p:nvPr/>
          </p:nvGrpSpPr>
          <p:grpSpPr>
            <a:xfrm rot="8317890">
              <a:off x="4289898" y="870657"/>
              <a:ext cx="249018" cy="418315"/>
              <a:chOff x="4013200" y="1981200"/>
              <a:chExt cx="434812" cy="511986"/>
            </a:xfrm>
          </p:grpSpPr>
          <p:sp>
            <p:nvSpPr>
              <p:cNvPr id="5420" name="Google Shape;5420;p79"/>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21" name="Google Shape;5421;p79"/>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22" name="Google Shape;5422;p79"/>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23" name="Google Shape;5423;p79"/>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24" name="Google Shape;5424;p79"/>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25" name="Google Shape;5425;p79"/>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26" name="Google Shape;5426;p79"/>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27" name="Google Shape;5427;p79"/>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28" name="Google Shape;5428;p79"/>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29" name="Google Shape;5429;p79"/>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30" name="Google Shape;5430;p79"/>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31" name="Google Shape;5431;p79"/>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32" name="Google Shape;5432;p79"/>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33" name="Google Shape;5433;p79"/>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34" name="Google Shape;5434;p79"/>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35" name="Google Shape;5435;p79"/>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36" name="Google Shape;5436;p79"/>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37" name="Google Shape;5437;p79"/>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38" name="Google Shape;5438;p79"/>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39" name="Google Shape;5439;p79"/>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40" name="Google Shape;5440;p79"/>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441" name="Google Shape;5441;p79"/>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442" name="Google Shape;5442;p79"/>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443" name="Google Shape;5443;p79"/>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444" name="Google Shape;5444;p79"/>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445" name="Google Shape;5445;p79"/>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446" name="Google Shape;5446;p79"/>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447" name="Google Shape;5447;p79"/>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448" name="Google Shape;5448;p79"/>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5449" name="Google Shape;5449;p79"/>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50" name="Google Shape;5450;p79"/>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51" name="Google Shape;5451;p79"/>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52" name="Google Shape;5452;p79"/>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53" name="Google Shape;5453;p79"/>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54" name="Google Shape;5454;p79"/>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55" name="Google Shape;5455;p79"/>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56" name="Google Shape;5456;p79"/>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57" name="Google Shape;5457;p79"/>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58" name="Google Shape;5458;p79"/>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59" name="Google Shape;5459;p79"/>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5460" name="Google Shape;5460;p79"/>
            <p:cNvGrpSpPr/>
            <p:nvPr/>
          </p:nvGrpSpPr>
          <p:grpSpPr>
            <a:xfrm rot="1482172">
              <a:off x="4743649" y="1961067"/>
              <a:ext cx="310570" cy="356686"/>
              <a:chOff x="4762500" y="2921000"/>
              <a:chExt cx="434812" cy="511986"/>
            </a:xfrm>
          </p:grpSpPr>
          <p:sp>
            <p:nvSpPr>
              <p:cNvPr id="5461" name="Google Shape;5461;p79"/>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62" name="Google Shape;5462;p79"/>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63" name="Google Shape;5463;p79"/>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64" name="Google Shape;5464;p79"/>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65" name="Google Shape;5465;p79"/>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66" name="Google Shape;5466;p79"/>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67" name="Google Shape;5467;p79"/>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68" name="Google Shape;5468;p79"/>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69" name="Google Shape;5469;p79"/>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70" name="Google Shape;5470;p79"/>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71" name="Google Shape;5471;p79"/>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72" name="Google Shape;5472;p79"/>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73" name="Google Shape;5473;p79"/>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74" name="Google Shape;5474;p79"/>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75" name="Google Shape;5475;p79"/>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76" name="Google Shape;5476;p79"/>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77" name="Google Shape;5477;p79"/>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78" name="Google Shape;5478;p79"/>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79" name="Google Shape;5479;p79"/>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80" name="Google Shape;5480;p79"/>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81" name="Google Shape;5481;p79"/>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482" name="Google Shape;5482;p79"/>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483" name="Google Shape;5483;p79"/>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484" name="Google Shape;5484;p79"/>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485" name="Google Shape;5485;p79"/>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486" name="Google Shape;5486;p79"/>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487" name="Google Shape;5487;p79"/>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488" name="Google Shape;5488;p79"/>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489" name="Google Shape;5489;p79"/>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5490" name="Google Shape;5490;p79"/>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91" name="Google Shape;5491;p79"/>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92" name="Google Shape;5492;p79"/>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93" name="Google Shape;5493;p79"/>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94" name="Google Shape;5494;p79"/>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95" name="Google Shape;5495;p79"/>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96" name="Google Shape;5496;p79"/>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97" name="Google Shape;5497;p79"/>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98" name="Google Shape;5498;p79"/>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499" name="Google Shape;5499;p79"/>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00" name="Google Shape;5500;p79"/>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5501" name="Google Shape;5501;p79"/>
            <p:cNvGrpSpPr/>
            <p:nvPr/>
          </p:nvGrpSpPr>
          <p:grpSpPr>
            <a:xfrm rot="9718487">
              <a:off x="3905941" y="1967578"/>
              <a:ext cx="340334" cy="316847"/>
              <a:chOff x="5740400" y="4013200"/>
              <a:chExt cx="434812" cy="511987"/>
            </a:xfrm>
          </p:grpSpPr>
          <p:sp>
            <p:nvSpPr>
              <p:cNvPr id="5502" name="Google Shape;5502;p79"/>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03" name="Google Shape;5503;p79"/>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04" name="Google Shape;5504;p79"/>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05" name="Google Shape;5505;p79"/>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06" name="Google Shape;5506;p79"/>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07" name="Google Shape;5507;p79"/>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08" name="Google Shape;5508;p79"/>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09" name="Google Shape;5509;p79"/>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10" name="Google Shape;5510;p79"/>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11" name="Google Shape;5511;p79"/>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12" name="Google Shape;5512;p79"/>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13" name="Google Shape;5513;p79"/>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14" name="Google Shape;5514;p79"/>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15" name="Google Shape;5515;p79"/>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16" name="Google Shape;5516;p79"/>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17" name="Google Shape;5517;p79"/>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18" name="Google Shape;5518;p79"/>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19" name="Google Shape;5519;p79"/>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20" name="Google Shape;5520;p79"/>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21" name="Google Shape;5521;p79"/>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22" name="Google Shape;5522;p79"/>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523" name="Google Shape;5523;p79"/>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524" name="Google Shape;5524;p79"/>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525" name="Google Shape;5525;p79"/>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526" name="Google Shape;5526;p79"/>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527" name="Google Shape;5527;p79"/>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528" name="Google Shape;5528;p79"/>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529" name="Google Shape;5529;p79"/>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530" name="Google Shape;5530;p79"/>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5531" name="Google Shape;5531;p79"/>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32" name="Google Shape;5532;p79"/>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33" name="Google Shape;5533;p79"/>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34" name="Google Shape;5534;p79"/>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35" name="Google Shape;5535;p79"/>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36" name="Google Shape;5536;p79"/>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37" name="Google Shape;5537;p79"/>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38" name="Google Shape;5538;p79"/>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39" name="Google Shape;5539;p79"/>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40" name="Google Shape;5540;p79"/>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41" name="Google Shape;5541;p79"/>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5542" name="Google Shape;5542;p79"/>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5543" name="Google Shape;5543;p79"/>
            <p:cNvGrpSpPr/>
            <p:nvPr/>
          </p:nvGrpSpPr>
          <p:grpSpPr>
            <a:xfrm>
              <a:off x="4114800" y="1377131"/>
              <a:ext cx="726840" cy="317099"/>
              <a:chOff x="4572000" y="1206500"/>
              <a:chExt cx="807600" cy="735900"/>
            </a:xfrm>
          </p:grpSpPr>
          <p:sp>
            <p:nvSpPr>
              <p:cNvPr id="5544" name="Google Shape;5544;p79"/>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45" name="Google Shape;5545;p79"/>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5546" name="Google Shape;5546;p79"/>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002060"/>
                  </a:solidFill>
                  <a:latin typeface="Times New Roman"/>
                  <a:ea typeface="Times New Roman"/>
                  <a:cs typeface="Times New Roman"/>
                  <a:sym typeface="Times New Roman"/>
                </a:rPr>
                <a:t>400 Hopkins Stingray:</a:t>
              </a:r>
              <a:endParaRPr/>
            </a:p>
          </p:txBody>
        </p:sp>
        <p:sp>
          <p:nvSpPr>
            <p:cNvPr id="5547" name="Google Shape;5547;p79"/>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48" name="Google Shape;5548;p79"/>
            <p:cNvSpPr/>
            <p:nvPr/>
          </p:nvSpPr>
          <p:spPr>
            <a:xfrm>
              <a:off x="3473255" y="206101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49" name="Google Shape;5549;p79"/>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50" name="Google Shape;5550;p79"/>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5551" name="Google Shape;5551;p79"/>
            <p:cNvGrpSpPr/>
            <p:nvPr/>
          </p:nvGrpSpPr>
          <p:grpSpPr>
            <a:xfrm rot="2562874">
              <a:off x="3284647" y="1963739"/>
              <a:ext cx="245177" cy="421488"/>
              <a:chOff x="1993900" y="2959100"/>
              <a:chExt cx="434811" cy="511986"/>
            </a:xfrm>
          </p:grpSpPr>
          <p:sp>
            <p:nvSpPr>
              <p:cNvPr id="5552" name="Google Shape;5552;p79"/>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53" name="Google Shape;5553;p79"/>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54" name="Google Shape;5554;p79"/>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55" name="Google Shape;5555;p79"/>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56" name="Google Shape;5556;p79"/>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57" name="Google Shape;5557;p79"/>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58" name="Google Shape;5558;p79"/>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59" name="Google Shape;5559;p79"/>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60" name="Google Shape;5560;p79"/>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61" name="Google Shape;5561;p79"/>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62" name="Google Shape;5562;p79"/>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63" name="Google Shape;5563;p79"/>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64" name="Google Shape;5564;p79"/>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65" name="Google Shape;5565;p79"/>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66" name="Google Shape;5566;p79"/>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67" name="Google Shape;5567;p79"/>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68" name="Google Shape;5568;p79"/>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69" name="Google Shape;5569;p79"/>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70" name="Google Shape;5570;p79"/>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71" name="Google Shape;5571;p79"/>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72" name="Google Shape;5572;p79"/>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573" name="Google Shape;5573;p79"/>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574" name="Google Shape;5574;p79"/>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575" name="Google Shape;5575;p79"/>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576" name="Google Shape;5576;p79"/>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577" name="Google Shape;5577;p79"/>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578" name="Google Shape;5578;p79"/>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579" name="Google Shape;5579;p79"/>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580" name="Google Shape;5580;p79"/>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5581" name="Google Shape;5581;p79"/>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82" name="Google Shape;5582;p79"/>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83" name="Google Shape;5583;p79"/>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84" name="Google Shape;5584;p79"/>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85" name="Google Shape;5585;p79"/>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86" name="Google Shape;5586;p79"/>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87" name="Google Shape;5587;p79"/>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88" name="Google Shape;5588;p79"/>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89" name="Google Shape;5589;p79"/>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90" name="Google Shape;5590;p79"/>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591" name="Google Shape;5591;p79"/>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5592" name="Google Shape;5592;p79"/>
            <p:cNvSpPr txBox="1"/>
            <p:nvPr/>
          </p:nvSpPr>
          <p:spPr>
            <a:xfrm>
              <a:off x="689662" y="1310787"/>
              <a:ext cx="2784600" cy="778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The inside player does a “circle C” off of the pick to receive a pass from the ball carrier.</a:t>
              </a:r>
              <a:endParaRPr/>
            </a:p>
          </p:txBody>
        </p:sp>
        <p:cxnSp>
          <p:nvCxnSpPr>
            <p:cNvPr id="5593" name="Google Shape;5593;p79"/>
            <p:cNvCxnSpPr>
              <a:stCxn id="5548" idx="6"/>
            </p:cNvCxnSpPr>
            <p:nvPr/>
          </p:nvCxnSpPr>
          <p:spPr>
            <a:xfrm flipH="1" rot="10800000">
              <a:off x="3701855" y="2106016"/>
              <a:ext cx="432300" cy="6900"/>
            </a:xfrm>
            <a:prstGeom prst="straightConnector1">
              <a:avLst/>
            </a:prstGeom>
            <a:noFill/>
            <a:ln cap="flat" cmpd="sng" w="9525">
              <a:solidFill>
                <a:schemeClr val="dk2"/>
              </a:solidFill>
              <a:prstDash val="solid"/>
              <a:round/>
              <a:headEnd len="sm" w="sm" type="none"/>
              <a:tailEnd len="lg" w="lg" type="triangle"/>
            </a:ln>
          </p:spPr>
        </p:cxnSp>
        <p:sp>
          <p:nvSpPr>
            <p:cNvPr id="5594" name="Google Shape;5594;p79"/>
            <p:cNvSpPr txBox="1"/>
            <p:nvPr/>
          </p:nvSpPr>
          <p:spPr>
            <a:xfrm>
              <a:off x="3567225" y="1937325"/>
              <a:ext cx="510600" cy="47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T</a:t>
              </a:r>
              <a:endParaRPr/>
            </a:p>
          </p:txBody>
        </p:sp>
        <p:cxnSp>
          <p:nvCxnSpPr>
            <p:cNvPr id="5595" name="Google Shape;5595;p79"/>
            <p:cNvCxnSpPr/>
            <p:nvPr/>
          </p:nvCxnSpPr>
          <p:spPr>
            <a:xfrm flipH="1">
              <a:off x="2577812" y="2030900"/>
              <a:ext cx="1387800" cy="662400"/>
            </a:xfrm>
            <a:prstGeom prst="curvedConnector3">
              <a:avLst>
                <a:gd fmla="val 91354" name="adj1"/>
              </a:avLst>
            </a:prstGeom>
            <a:noFill/>
            <a:ln cap="flat" cmpd="sng" w="9525">
              <a:solidFill>
                <a:schemeClr val="dk2"/>
              </a:solidFill>
              <a:prstDash val="solid"/>
              <a:round/>
              <a:headEnd len="sm" w="sm" type="none"/>
              <a:tailEnd len="sm" w="sm" type="none"/>
            </a:ln>
          </p:spPr>
        </p:cxnSp>
        <p:cxnSp>
          <p:nvCxnSpPr>
            <p:cNvPr id="5596" name="Google Shape;5596;p79"/>
            <p:cNvCxnSpPr/>
            <p:nvPr/>
          </p:nvCxnSpPr>
          <p:spPr>
            <a:xfrm>
              <a:off x="2638625" y="2571750"/>
              <a:ext cx="0" cy="182400"/>
            </a:xfrm>
            <a:prstGeom prst="straightConnector1">
              <a:avLst/>
            </a:prstGeom>
            <a:noFill/>
            <a:ln cap="flat" cmpd="sng" w="38100">
              <a:solidFill>
                <a:srgbClr val="000000"/>
              </a:solidFill>
              <a:prstDash val="solid"/>
              <a:round/>
              <a:headEnd len="sm" w="sm" type="none"/>
              <a:tailEnd len="med" w="med" type="triangle"/>
            </a:ln>
          </p:spPr>
        </p:cxnSp>
        <p:cxnSp>
          <p:nvCxnSpPr>
            <p:cNvPr id="5597" name="Google Shape;5597;p79"/>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grpSp>
          <p:nvGrpSpPr>
            <p:cNvPr id="5598" name="Google Shape;5598;p79"/>
            <p:cNvGrpSpPr/>
            <p:nvPr/>
          </p:nvGrpSpPr>
          <p:grpSpPr>
            <a:xfrm rot="9110986">
              <a:off x="6412149" y="3173599"/>
              <a:ext cx="295935" cy="373567"/>
              <a:chOff x="5969000" y="2336800"/>
              <a:chExt cx="434812" cy="511986"/>
            </a:xfrm>
          </p:grpSpPr>
          <p:sp>
            <p:nvSpPr>
              <p:cNvPr id="5599" name="Google Shape;5599;p79"/>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00" name="Google Shape;5600;p79"/>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01" name="Google Shape;5601;p79"/>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02" name="Google Shape;5602;p79"/>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03" name="Google Shape;5603;p79"/>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04" name="Google Shape;5604;p79"/>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05" name="Google Shape;5605;p79"/>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06" name="Google Shape;5606;p79"/>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07" name="Google Shape;5607;p79"/>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08" name="Google Shape;5608;p79"/>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09" name="Google Shape;5609;p79"/>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10" name="Google Shape;5610;p79"/>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11" name="Google Shape;5611;p79"/>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12" name="Google Shape;5612;p79"/>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13" name="Google Shape;5613;p79"/>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14" name="Google Shape;5614;p79"/>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15" name="Google Shape;5615;p79"/>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16" name="Google Shape;5616;p79"/>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17" name="Google Shape;5617;p79"/>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18" name="Google Shape;5618;p79"/>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19" name="Google Shape;5619;p79"/>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620" name="Google Shape;5620;p79"/>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621" name="Google Shape;5621;p79"/>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622" name="Google Shape;5622;p79"/>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623" name="Google Shape;5623;p79"/>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624" name="Google Shape;5624;p79"/>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625" name="Google Shape;5625;p79"/>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626" name="Google Shape;5626;p79"/>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627" name="Google Shape;5627;p79"/>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5628" name="Google Shape;5628;p79"/>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29" name="Google Shape;5629;p79"/>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30" name="Google Shape;5630;p79"/>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31" name="Google Shape;5631;p79"/>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32" name="Google Shape;5632;p79"/>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33" name="Google Shape;5633;p79"/>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34" name="Google Shape;5634;p79"/>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35" name="Google Shape;5635;p79"/>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36" name="Google Shape;5636;p79"/>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37" name="Google Shape;5637;p79"/>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38" name="Google Shape;5638;p79"/>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5639" name="Google Shape;5639;p79"/>
            <p:cNvGrpSpPr/>
            <p:nvPr/>
          </p:nvGrpSpPr>
          <p:grpSpPr>
            <a:xfrm rot="-7708316">
              <a:off x="5899808" y="3083623"/>
              <a:ext cx="223650" cy="437767"/>
              <a:chOff x="2997200" y="4572000"/>
              <a:chExt cx="434812" cy="511987"/>
            </a:xfrm>
          </p:grpSpPr>
          <p:sp>
            <p:nvSpPr>
              <p:cNvPr id="5640" name="Google Shape;5640;p79"/>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41" name="Google Shape;5641;p79"/>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42" name="Google Shape;5642;p79"/>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43" name="Google Shape;5643;p79"/>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44" name="Google Shape;5644;p79"/>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45" name="Google Shape;5645;p79"/>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46" name="Google Shape;5646;p79"/>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47" name="Google Shape;5647;p79"/>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48" name="Google Shape;5648;p79"/>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49" name="Google Shape;5649;p79"/>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50" name="Google Shape;5650;p79"/>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51" name="Google Shape;5651;p79"/>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52" name="Google Shape;5652;p79"/>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53" name="Google Shape;5653;p79"/>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54" name="Google Shape;5654;p79"/>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55" name="Google Shape;5655;p79"/>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56" name="Google Shape;5656;p79"/>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57" name="Google Shape;5657;p79"/>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58" name="Google Shape;5658;p79"/>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59" name="Google Shape;5659;p79"/>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60" name="Google Shape;5660;p79"/>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661" name="Google Shape;5661;p79"/>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662" name="Google Shape;5662;p79"/>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663" name="Google Shape;5663;p79"/>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664" name="Google Shape;5664;p79"/>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665" name="Google Shape;5665;p79"/>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666" name="Google Shape;5666;p79"/>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667" name="Google Shape;5667;p79"/>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668" name="Google Shape;5668;p79"/>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5669" name="Google Shape;5669;p79"/>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70" name="Google Shape;5670;p79"/>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71" name="Google Shape;5671;p79"/>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72" name="Google Shape;5672;p79"/>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73" name="Google Shape;5673;p79"/>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74" name="Google Shape;5674;p79"/>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75" name="Google Shape;5675;p79"/>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76" name="Google Shape;5676;p79"/>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77" name="Google Shape;5677;p79"/>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78" name="Google Shape;5678;p79"/>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79" name="Google Shape;5679;p79"/>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5680" name="Google Shape;5680;p79"/>
            <p:cNvSpPr/>
            <p:nvPr/>
          </p:nvSpPr>
          <p:spPr>
            <a:xfrm>
              <a:off x="6029360" y="2991150"/>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81" name="Google Shape;5681;p79"/>
            <p:cNvSpPr/>
            <p:nvPr/>
          </p:nvSpPr>
          <p:spPr>
            <a:xfrm>
              <a:off x="5498113" y="3308492"/>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82" name="Google Shape;5682;p79"/>
            <p:cNvSpPr/>
            <p:nvPr/>
          </p:nvSpPr>
          <p:spPr>
            <a:xfrm>
              <a:off x="6408184" y="3503752"/>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683" name="Google Shape;5683;p79"/>
            <p:cNvCxnSpPr/>
            <p:nvPr/>
          </p:nvCxnSpPr>
          <p:spPr>
            <a:xfrm flipH="1" rot="10800000">
              <a:off x="4937284" y="3252577"/>
              <a:ext cx="1179000" cy="1170900"/>
            </a:xfrm>
            <a:prstGeom prst="straightConnector1">
              <a:avLst/>
            </a:prstGeom>
            <a:noFill/>
            <a:ln cap="flat" cmpd="sng" w="9525">
              <a:solidFill>
                <a:schemeClr val="dk2"/>
              </a:solidFill>
              <a:prstDash val="solid"/>
              <a:round/>
              <a:headEnd len="sm" w="sm" type="none"/>
              <a:tailEnd len="lg" w="lg" type="triangle"/>
            </a:ln>
          </p:spPr>
        </p:cxnSp>
        <p:cxnSp>
          <p:nvCxnSpPr>
            <p:cNvPr id="5684" name="Google Shape;5684;p79"/>
            <p:cNvCxnSpPr/>
            <p:nvPr/>
          </p:nvCxnSpPr>
          <p:spPr>
            <a:xfrm flipH="1">
              <a:off x="6408175" y="2814950"/>
              <a:ext cx="303900" cy="620100"/>
            </a:xfrm>
            <a:prstGeom prst="straightConnector1">
              <a:avLst/>
            </a:prstGeom>
            <a:noFill/>
            <a:ln cap="flat" cmpd="sng" w="9525">
              <a:solidFill>
                <a:schemeClr val="dk2"/>
              </a:solidFill>
              <a:prstDash val="solid"/>
              <a:round/>
              <a:headEnd len="sm" w="sm" type="none"/>
              <a:tailEnd len="lg" w="lg" type="triangle"/>
            </a:ln>
          </p:spPr>
        </p:cxnSp>
        <p:cxnSp>
          <p:nvCxnSpPr>
            <p:cNvPr id="5685" name="Google Shape;5685;p79"/>
            <p:cNvCxnSpPr/>
            <p:nvPr/>
          </p:nvCxnSpPr>
          <p:spPr>
            <a:xfrm rot="10800000">
              <a:off x="6123550" y="3308400"/>
              <a:ext cx="296700" cy="211800"/>
            </a:xfrm>
            <a:prstGeom prst="straightConnector1">
              <a:avLst/>
            </a:prstGeom>
            <a:noFill/>
            <a:ln cap="flat" cmpd="sng" w="38100">
              <a:solidFill>
                <a:srgbClr val="FF0000"/>
              </a:solidFill>
              <a:prstDash val="dash"/>
              <a:round/>
              <a:headEnd len="sm" w="sm" type="none"/>
              <a:tailEnd len="sm" w="sm" type="none"/>
            </a:ln>
          </p:spPr>
        </p:cxnSp>
      </p:grpSp>
    </p:spTree>
  </p:cSld>
  <p:clrMapOvr>
    <a:masterClrMapping/>
  </p:clrMapOvr>
  <p:transition spd="slow">
    <p:fade thruBlk="1"/>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9" name="Shape 5689"/>
        <p:cNvGrpSpPr/>
        <p:nvPr/>
      </p:nvGrpSpPr>
      <p:grpSpPr>
        <a:xfrm>
          <a:off x="0" y="0"/>
          <a:ext cx="0" cy="0"/>
          <a:chOff x="0" y="0"/>
          <a:chExt cx="0" cy="0"/>
        </a:xfrm>
      </p:grpSpPr>
      <p:sp>
        <p:nvSpPr>
          <p:cNvPr id="5690" name="Google Shape;5690;p80"/>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5691" name="Google Shape;5691;p80"/>
          <p:cNvGrpSpPr/>
          <p:nvPr/>
        </p:nvGrpSpPr>
        <p:grpSpPr>
          <a:xfrm>
            <a:off x="14088" y="1154859"/>
            <a:ext cx="9030985" cy="4746784"/>
            <a:chOff x="62850" y="840559"/>
            <a:chExt cx="9030985" cy="4746784"/>
          </a:xfrm>
        </p:grpSpPr>
        <p:cxnSp>
          <p:nvCxnSpPr>
            <p:cNvPr id="5692" name="Google Shape;5692;p80"/>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5693" name="Google Shape;5693;p80"/>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5694" name="Google Shape;5694;p80"/>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5695" name="Google Shape;5695;p80"/>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5696" name="Google Shape;5696;p80"/>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5697" name="Google Shape;5697;p80"/>
            <p:cNvGrpSpPr/>
            <p:nvPr/>
          </p:nvGrpSpPr>
          <p:grpSpPr>
            <a:xfrm rot="8317890">
              <a:off x="4289898" y="870657"/>
              <a:ext cx="249018" cy="418315"/>
              <a:chOff x="4013200" y="1981200"/>
              <a:chExt cx="434812" cy="511986"/>
            </a:xfrm>
          </p:grpSpPr>
          <p:sp>
            <p:nvSpPr>
              <p:cNvPr id="5698" name="Google Shape;5698;p80"/>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699" name="Google Shape;5699;p80"/>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00" name="Google Shape;5700;p80"/>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01" name="Google Shape;5701;p80"/>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02" name="Google Shape;5702;p80"/>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03" name="Google Shape;5703;p80"/>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04" name="Google Shape;5704;p80"/>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05" name="Google Shape;5705;p80"/>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06" name="Google Shape;5706;p80"/>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07" name="Google Shape;5707;p80"/>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08" name="Google Shape;5708;p80"/>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09" name="Google Shape;5709;p80"/>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10" name="Google Shape;5710;p80"/>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11" name="Google Shape;5711;p80"/>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12" name="Google Shape;5712;p80"/>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13" name="Google Shape;5713;p80"/>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14" name="Google Shape;5714;p80"/>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15" name="Google Shape;5715;p80"/>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16" name="Google Shape;5716;p80"/>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17" name="Google Shape;5717;p80"/>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18" name="Google Shape;5718;p80"/>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719" name="Google Shape;5719;p80"/>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720" name="Google Shape;5720;p80"/>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721" name="Google Shape;5721;p80"/>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722" name="Google Shape;5722;p80"/>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723" name="Google Shape;5723;p80"/>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724" name="Google Shape;5724;p80"/>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725" name="Google Shape;5725;p80"/>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726" name="Google Shape;5726;p80"/>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5727" name="Google Shape;5727;p80"/>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28" name="Google Shape;5728;p80"/>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29" name="Google Shape;5729;p80"/>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30" name="Google Shape;5730;p80"/>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31" name="Google Shape;5731;p80"/>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32" name="Google Shape;5732;p80"/>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33" name="Google Shape;5733;p80"/>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34" name="Google Shape;5734;p80"/>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35" name="Google Shape;5735;p80"/>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36" name="Google Shape;5736;p80"/>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37" name="Google Shape;5737;p80"/>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5738" name="Google Shape;5738;p80"/>
            <p:cNvGrpSpPr/>
            <p:nvPr/>
          </p:nvGrpSpPr>
          <p:grpSpPr>
            <a:xfrm rot="1482172">
              <a:off x="4743649" y="1961067"/>
              <a:ext cx="310570" cy="356686"/>
              <a:chOff x="4762500" y="2921000"/>
              <a:chExt cx="434812" cy="511986"/>
            </a:xfrm>
          </p:grpSpPr>
          <p:sp>
            <p:nvSpPr>
              <p:cNvPr id="5739" name="Google Shape;5739;p80"/>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40" name="Google Shape;5740;p80"/>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41" name="Google Shape;5741;p80"/>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42" name="Google Shape;5742;p80"/>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43" name="Google Shape;5743;p80"/>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44" name="Google Shape;5744;p80"/>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45" name="Google Shape;5745;p80"/>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46" name="Google Shape;5746;p80"/>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47" name="Google Shape;5747;p80"/>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48" name="Google Shape;5748;p80"/>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49" name="Google Shape;5749;p80"/>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50" name="Google Shape;5750;p80"/>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51" name="Google Shape;5751;p80"/>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52" name="Google Shape;5752;p80"/>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53" name="Google Shape;5753;p80"/>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54" name="Google Shape;5754;p80"/>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55" name="Google Shape;5755;p80"/>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56" name="Google Shape;5756;p80"/>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57" name="Google Shape;5757;p80"/>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58" name="Google Shape;5758;p80"/>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59" name="Google Shape;5759;p80"/>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760" name="Google Shape;5760;p80"/>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761" name="Google Shape;5761;p80"/>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762" name="Google Shape;5762;p80"/>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763" name="Google Shape;5763;p80"/>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764" name="Google Shape;5764;p80"/>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765" name="Google Shape;5765;p80"/>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766" name="Google Shape;5766;p80"/>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767" name="Google Shape;5767;p80"/>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5768" name="Google Shape;5768;p80"/>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69" name="Google Shape;5769;p80"/>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70" name="Google Shape;5770;p80"/>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71" name="Google Shape;5771;p80"/>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72" name="Google Shape;5772;p80"/>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73" name="Google Shape;5773;p80"/>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74" name="Google Shape;5774;p80"/>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75" name="Google Shape;5775;p80"/>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76" name="Google Shape;5776;p80"/>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77" name="Google Shape;5777;p80"/>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78" name="Google Shape;5778;p80"/>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5779" name="Google Shape;5779;p80"/>
            <p:cNvGrpSpPr/>
            <p:nvPr/>
          </p:nvGrpSpPr>
          <p:grpSpPr>
            <a:xfrm rot="9110986">
              <a:off x="5941724" y="3396461"/>
              <a:ext cx="295935" cy="373567"/>
              <a:chOff x="5969000" y="2336800"/>
              <a:chExt cx="434812" cy="511986"/>
            </a:xfrm>
          </p:grpSpPr>
          <p:sp>
            <p:nvSpPr>
              <p:cNvPr id="5780" name="Google Shape;5780;p80"/>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81" name="Google Shape;5781;p80"/>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82" name="Google Shape;5782;p80"/>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83" name="Google Shape;5783;p80"/>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84" name="Google Shape;5784;p80"/>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85" name="Google Shape;5785;p80"/>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86" name="Google Shape;5786;p80"/>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87" name="Google Shape;5787;p80"/>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88" name="Google Shape;5788;p80"/>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89" name="Google Shape;5789;p80"/>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90" name="Google Shape;5790;p80"/>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91" name="Google Shape;5791;p80"/>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92" name="Google Shape;5792;p80"/>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93" name="Google Shape;5793;p80"/>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94" name="Google Shape;5794;p80"/>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95" name="Google Shape;5795;p80"/>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96" name="Google Shape;5796;p80"/>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97" name="Google Shape;5797;p80"/>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98" name="Google Shape;5798;p80"/>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799" name="Google Shape;5799;p80"/>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00" name="Google Shape;5800;p80"/>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801" name="Google Shape;5801;p80"/>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802" name="Google Shape;5802;p80"/>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803" name="Google Shape;5803;p80"/>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804" name="Google Shape;5804;p80"/>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805" name="Google Shape;5805;p80"/>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806" name="Google Shape;5806;p80"/>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807" name="Google Shape;5807;p80"/>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808" name="Google Shape;5808;p80"/>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5809" name="Google Shape;5809;p80"/>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10" name="Google Shape;5810;p80"/>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11" name="Google Shape;5811;p80"/>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12" name="Google Shape;5812;p80"/>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13" name="Google Shape;5813;p80"/>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14" name="Google Shape;5814;p80"/>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15" name="Google Shape;5815;p80"/>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16" name="Google Shape;5816;p80"/>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17" name="Google Shape;5817;p80"/>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18" name="Google Shape;5818;p80"/>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19" name="Google Shape;5819;p80"/>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5820" name="Google Shape;5820;p80"/>
            <p:cNvGrpSpPr/>
            <p:nvPr/>
          </p:nvGrpSpPr>
          <p:grpSpPr>
            <a:xfrm rot="-7708316">
              <a:off x="5899808" y="3083623"/>
              <a:ext cx="223650" cy="437767"/>
              <a:chOff x="2997200" y="4572000"/>
              <a:chExt cx="434812" cy="511987"/>
            </a:xfrm>
          </p:grpSpPr>
          <p:sp>
            <p:nvSpPr>
              <p:cNvPr id="5821" name="Google Shape;5821;p80"/>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22" name="Google Shape;5822;p80"/>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23" name="Google Shape;5823;p80"/>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24" name="Google Shape;5824;p80"/>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25" name="Google Shape;5825;p80"/>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26" name="Google Shape;5826;p80"/>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27" name="Google Shape;5827;p80"/>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28" name="Google Shape;5828;p80"/>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29" name="Google Shape;5829;p80"/>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30" name="Google Shape;5830;p80"/>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31" name="Google Shape;5831;p80"/>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32" name="Google Shape;5832;p80"/>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33" name="Google Shape;5833;p80"/>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34" name="Google Shape;5834;p80"/>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35" name="Google Shape;5835;p80"/>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36" name="Google Shape;5836;p80"/>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37" name="Google Shape;5837;p80"/>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38" name="Google Shape;5838;p80"/>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39" name="Google Shape;5839;p80"/>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40" name="Google Shape;5840;p80"/>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41" name="Google Shape;5841;p80"/>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842" name="Google Shape;5842;p80"/>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843" name="Google Shape;5843;p80"/>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844" name="Google Shape;5844;p80"/>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845" name="Google Shape;5845;p80"/>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846" name="Google Shape;5846;p80"/>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847" name="Google Shape;5847;p80"/>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848" name="Google Shape;5848;p80"/>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849" name="Google Shape;5849;p80"/>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5850" name="Google Shape;5850;p80"/>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51" name="Google Shape;5851;p80"/>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52" name="Google Shape;5852;p80"/>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53" name="Google Shape;5853;p80"/>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54" name="Google Shape;5854;p80"/>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55" name="Google Shape;5855;p80"/>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56" name="Google Shape;5856;p80"/>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57" name="Google Shape;5857;p80"/>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58" name="Google Shape;5858;p80"/>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59" name="Google Shape;5859;p80"/>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60" name="Google Shape;5860;p80"/>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5861" name="Google Shape;5861;p80"/>
            <p:cNvGrpSpPr/>
            <p:nvPr/>
          </p:nvGrpSpPr>
          <p:grpSpPr>
            <a:xfrm rot="9718487">
              <a:off x="3905941" y="1967578"/>
              <a:ext cx="340334" cy="316847"/>
              <a:chOff x="5740400" y="4013200"/>
              <a:chExt cx="434812" cy="511987"/>
            </a:xfrm>
          </p:grpSpPr>
          <p:sp>
            <p:nvSpPr>
              <p:cNvPr id="5862" name="Google Shape;5862;p80"/>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63" name="Google Shape;5863;p80"/>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64" name="Google Shape;5864;p80"/>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65" name="Google Shape;5865;p80"/>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66" name="Google Shape;5866;p80"/>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67" name="Google Shape;5867;p80"/>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68" name="Google Shape;5868;p80"/>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69" name="Google Shape;5869;p80"/>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70" name="Google Shape;5870;p80"/>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71" name="Google Shape;5871;p80"/>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72" name="Google Shape;5872;p80"/>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73" name="Google Shape;5873;p80"/>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74" name="Google Shape;5874;p80"/>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75" name="Google Shape;5875;p80"/>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76" name="Google Shape;5876;p80"/>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77" name="Google Shape;5877;p80"/>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78" name="Google Shape;5878;p80"/>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79" name="Google Shape;5879;p80"/>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80" name="Google Shape;5880;p80"/>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81" name="Google Shape;5881;p80"/>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82" name="Google Shape;5882;p80"/>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883" name="Google Shape;5883;p80"/>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884" name="Google Shape;5884;p80"/>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885" name="Google Shape;5885;p80"/>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886" name="Google Shape;5886;p80"/>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887" name="Google Shape;5887;p80"/>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888" name="Google Shape;5888;p80"/>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889" name="Google Shape;5889;p80"/>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890" name="Google Shape;5890;p80"/>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5891" name="Google Shape;5891;p80"/>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92" name="Google Shape;5892;p80"/>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93" name="Google Shape;5893;p80"/>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94" name="Google Shape;5894;p80"/>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95" name="Google Shape;5895;p80"/>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96" name="Google Shape;5896;p80"/>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97" name="Google Shape;5897;p80"/>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98" name="Google Shape;5898;p80"/>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899" name="Google Shape;5899;p80"/>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00" name="Google Shape;5900;p80"/>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01" name="Google Shape;5901;p80"/>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5902" name="Google Shape;5902;p80"/>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5903" name="Google Shape;5903;p80"/>
            <p:cNvGrpSpPr/>
            <p:nvPr/>
          </p:nvGrpSpPr>
          <p:grpSpPr>
            <a:xfrm>
              <a:off x="4114800" y="1377131"/>
              <a:ext cx="726840" cy="317099"/>
              <a:chOff x="4572000" y="1206500"/>
              <a:chExt cx="807600" cy="735900"/>
            </a:xfrm>
          </p:grpSpPr>
          <p:sp>
            <p:nvSpPr>
              <p:cNvPr id="5904" name="Google Shape;5904;p80"/>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05" name="Google Shape;5905;p80"/>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5906" name="Google Shape;5906;p80"/>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002060"/>
                  </a:solidFill>
                  <a:latin typeface="Times New Roman"/>
                  <a:ea typeface="Times New Roman"/>
                  <a:cs typeface="Times New Roman"/>
                  <a:sym typeface="Times New Roman"/>
                </a:rPr>
                <a:t>400 Hopkins Stingray:</a:t>
              </a:r>
              <a:endParaRPr/>
            </a:p>
          </p:txBody>
        </p:sp>
        <p:sp>
          <p:nvSpPr>
            <p:cNvPr id="5907" name="Google Shape;5907;p80"/>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08" name="Google Shape;5908;p80"/>
            <p:cNvSpPr/>
            <p:nvPr/>
          </p:nvSpPr>
          <p:spPr>
            <a:xfrm>
              <a:off x="5787535" y="3015450"/>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09" name="Google Shape;5909;p80"/>
            <p:cNvSpPr/>
            <p:nvPr/>
          </p:nvSpPr>
          <p:spPr>
            <a:xfrm>
              <a:off x="3473255" y="206101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10" name="Google Shape;5910;p80"/>
            <p:cNvSpPr/>
            <p:nvPr/>
          </p:nvSpPr>
          <p:spPr>
            <a:xfrm>
              <a:off x="5558913" y="3175742"/>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11" name="Google Shape;5911;p80"/>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12" name="Google Shape;5912;p80"/>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13" name="Google Shape;5913;p80"/>
            <p:cNvSpPr/>
            <p:nvPr/>
          </p:nvSpPr>
          <p:spPr>
            <a:xfrm>
              <a:off x="5982996" y="3773615"/>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5914" name="Google Shape;5914;p80"/>
            <p:cNvGrpSpPr/>
            <p:nvPr/>
          </p:nvGrpSpPr>
          <p:grpSpPr>
            <a:xfrm rot="2562874">
              <a:off x="3284647" y="1963739"/>
              <a:ext cx="245177" cy="421488"/>
              <a:chOff x="1993900" y="2959100"/>
              <a:chExt cx="434811" cy="511986"/>
            </a:xfrm>
          </p:grpSpPr>
          <p:sp>
            <p:nvSpPr>
              <p:cNvPr id="5915" name="Google Shape;5915;p80"/>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16" name="Google Shape;5916;p80"/>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17" name="Google Shape;5917;p80"/>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18" name="Google Shape;5918;p80"/>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19" name="Google Shape;5919;p80"/>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20" name="Google Shape;5920;p80"/>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21" name="Google Shape;5921;p80"/>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22" name="Google Shape;5922;p80"/>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23" name="Google Shape;5923;p80"/>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24" name="Google Shape;5924;p80"/>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25" name="Google Shape;5925;p80"/>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26" name="Google Shape;5926;p80"/>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27" name="Google Shape;5927;p80"/>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28" name="Google Shape;5928;p80"/>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29" name="Google Shape;5929;p80"/>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30" name="Google Shape;5930;p80"/>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31" name="Google Shape;5931;p80"/>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32" name="Google Shape;5932;p80"/>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33" name="Google Shape;5933;p80"/>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34" name="Google Shape;5934;p80"/>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35" name="Google Shape;5935;p80"/>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936" name="Google Shape;5936;p80"/>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937" name="Google Shape;5937;p80"/>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938" name="Google Shape;5938;p80"/>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939" name="Google Shape;5939;p80"/>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940" name="Google Shape;5940;p80"/>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5941" name="Google Shape;5941;p80"/>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5942" name="Google Shape;5942;p80"/>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5943" name="Google Shape;5943;p80"/>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5944" name="Google Shape;5944;p80"/>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45" name="Google Shape;5945;p80"/>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46" name="Google Shape;5946;p80"/>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47" name="Google Shape;5947;p80"/>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48" name="Google Shape;5948;p80"/>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49" name="Google Shape;5949;p80"/>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50" name="Google Shape;5950;p80"/>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51" name="Google Shape;5951;p80"/>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52" name="Google Shape;5952;p80"/>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53" name="Google Shape;5953;p80"/>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54" name="Google Shape;5954;p80"/>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5955" name="Google Shape;5955;p80"/>
            <p:cNvSpPr txBox="1"/>
            <p:nvPr/>
          </p:nvSpPr>
          <p:spPr>
            <a:xfrm>
              <a:off x="6309235" y="1193153"/>
              <a:ext cx="2784600" cy="778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The middie who initiated the dodge continues downfield while the wing player accelerates into the redirecting dodge.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This will provide the wing dodger  momentum over the trailing defender(s).</a:t>
              </a:r>
              <a:endParaRPr/>
            </a:p>
          </p:txBody>
        </p:sp>
        <p:cxnSp>
          <p:nvCxnSpPr>
            <p:cNvPr id="5956" name="Google Shape;5956;p80"/>
            <p:cNvCxnSpPr/>
            <p:nvPr/>
          </p:nvCxnSpPr>
          <p:spPr>
            <a:xfrm flipH="1" rot="10800000">
              <a:off x="6072350" y="2836200"/>
              <a:ext cx="279600" cy="462300"/>
            </a:xfrm>
            <a:prstGeom prst="straightConnector1">
              <a:avLst/>
            </a:prstGeom>
            <a:noFill/>
            <a:ln cap="flat" cmpd="sng" w="9525">
              <a:solidFill>
                <a:schemeClr val="dk2"/>
              </a:solidFill>
              <a:prstDash val="solid"/>
              <a:round/>
              <a:headEnd len="sm" w="sm" type="none"/>
              <a:tailEnd len="lg" w="lg" type="triangle"/>
            </a:ln>
          </p:spPr>
        </p:cxnSp>
        <p:cxnSp>
          <p:nvCxnSpPr>
            <p:cNvPr id="5957" name="Google Shape;5957;p80"/>
            <p:cNvCxnSpPr/>
            <p:nvPr/>
          </p:nvCxnSpPr>
          <p:spPr>
            <a:xfrm flipH="1">
              <a:off x="5109400" y="3617475"/>
              <a:ext cx="933900" cy="230400"/>
            </a:xfrm>
            <a:prstGeom prst="straightConnector1">
              <a:avLst/>
            </a:prstGeom>
            <a:noFill/>
            <a:ln cap="flat" cmpd="sng" w="9525">
              <a:solidFill>
                <a:schemeClr val="dk2"/>
              </a:solidFill>
              <a:prstDash val="solid"/>
              <a:round/>
              <a:headEnd len="sm" w="sm" type="none"/>
              <a:tailEnd len="lg" w="lg" type="triangle"/>
            </a:ln>
          </p:spPr>
        </p:cxnSp>
        <p:cxnSp>
          <p:nvCxnSpPr>
            <p:cNvPr id="5958" name="Google Shape;5958;p80"/>
            <p:cNvCxnSpPr>
              <a:stCxn id="5909" idx="6"/>
            </p:cNvCxnSpPr>
            <p:nvPr/>
          </p:nvCxnSpPr>
          <p:spPr>
            <a:xfrm flipH="1" rot="10800000">
              <a:off x="3701855" y="2106016"/>
              <a:ext cx="432300" cy="6900"/>
            </a:xfrm>
            <a:prstGeom prst="straightConnector1">
              <a:avLst/>
            </a:prstGeom>
            <a:noFill/>
            <a:ln cap="flat" cmpd="sng" w="9525">
              <a:solidFill>
                <a:schemeClr val="dk2"/>
              </a:solidFill>
              <a:prstDash val="solid"/>
              <a:round/>
              <a:headEnd len="sm" w="sm" type="none"/>
              <a:tailEnd len="lg" w="lg" type="triangle"/>
            </a:ln>
          </p:spPr>
        </p:cxnSp>
        <p:sp>
          <p:nvSpPr>
            <p:cNvPr id="5959" name="Google Shape;5959;p80"/>
            <p:cNvSpPr txBox="1"/>
            <p:nvPr/>
          </p:nvSpPr>
          <p:spPr>
            <a:xfrm>
              <a:off x="3534008" y="1956453"/>
              <a:ext cx="510600" cy="47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T</a:t>
              </a:r>
              <a:endParaRPr/>
            </a:p>
          </p:txBody>
        </p:sp>
        <p:cxnSp>
          <p:nvCxnSpPr>
            <p:cNvPr id="5960" name="Google Shape;5960;p80"/>
            <p:cNvCxnSpPr/>
            <p:nvPr/>
          </p:nvCxnSpPr>
          <p:spPr>
            <a:xfrm flipH="1">
              <a:off x="2577812" y="2030900"/>
              <a:ext cx="1387800" cy="662400"/>
            </a:xfrm>
            <a:prstGeom prst="curvedConnector3">
              <a:avLst>
                <a:gd fmla="val 85095" name="adj1"/>
              </a:avLst>
            </a:prstGeom>
            <a:noFill/>
            <a:ln cap="flat" cmpd="sng" w="9525">
              <a:solidFill>
                <a:schemeClr val="dk2"/>
              </a:solidFill>
              <a:prstDash val="solid"/>
              <a:round/>
              <a:headEnd len="sm" w="sm" type="none"/>
              <a:tailEnd len="sm" w="sm" type="none"/>
            </a:ln>
          </p:spPr>
        </p:cxnSp>
        <p:cxnSp>
          <p:nvCxnSpPr>
            <p:cNvPr id="5961" name="Google Shape;5961;p80"/>
            <p:cNvCxnSpPr/>
            <p:nvPr/>
          </p:nvCxnSpPr>
          <p:spPr>
            <a:xfrm>
              <a:off x="2638625" y="2571750"/>
              <a:ext cx="0" cy="182400"/>
            </a:xfrm>
            <a:prstGeom prst="straightConnector1">
              <a:avLst/>
            </a:prstGeom>
            <a:noFill/>
            <a:ln cap="flat" cmpd="sng" w="38100">
              <a:solidFill>
                <a:srgbClr val="000000"/>
              </a:solidFill>
              <a:prstDash val="solid"/>
              <a:round/>
              <a:headEnd len="sm" w="sm" type="none"/>
              <a:tailEnd len="med" w="med" type="triangle"/>
            </a:ln>
          </p:spPr>
        </p:cxnSp>
      </p:grpSp>
    </p:spTree>
  </p:cSld>
  <p:clrMapOvr>
    <a:masterClrMapping/>
  </p:clrMapOvr>
  <p:transition spd="slow">
    <p:fade thruBlk="1"/>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5" name="Shape 5965"/>
        <p:cNvGrpSpPr/>
        <p:nvPr/>
      </p:nvGrpSpPr>
      <p:grpSpPr>
        <a:xfrm>
          <a:off x="0" y="0"/>
          <a:ext cx="0" cy="0"/>
          <a:chOff x="0" y="0"/>
          <a:chExt cx="0" cy="0"/>
        </a:xfrm>
      </p:grpSpPr>
      <p:sp>
        <p:nvSpPr>
          <p:cNvPr id="5966" name="Google Shape;5966;p81"/>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5967" name="Google Shape;5967;p81"/>
          <p:cNvGrpSpPr/>
          <p:nvPr/>
        </p:nvGrpSpPr>
        <p:grpSpPr>
          <a:xfrm>
            <a:off x="162353" y="1154859"/>
            <a:ext cx="9018300" cy="4746784"/>
            <a:chOff x="62850" y="840559"/>
            <a:chExt cx="9018300" cy="4746784"/>
          </a:xfrm>
        </p:grpSpPr>
        <p:cxnSp>
          <p:nvCxnSpPr>
            <p:cNvPr id="5968" name="Google Shape;5968;p81"/>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5969" name="Google Shape;5969;p81"/>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5970" name="Google Shape;5970;p81"/>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5971" name="Google Shape;5971;p81"/>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5972" name="Google Shape;5972;p81"/>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5973" name="Google Shape;5973;p81"/>
            <p:cNvGrpSpPr/>
            <p:nvPr/>
          </p:nvGrpSpPr>
          <p:grpSpPr>
            <a:xfrm rot="8317890">
              <a:off x="4289898" y="870657"/>
              <a:ext cx="249018" cy="418315"/>
              <a:chOff x="4013200" y="1981200"/>
              <a:chExt cx="434812" cy="511986"/>
            </a:xfrm>
          </p:grpSpPr>
          <p:sp>
            <p:nvSpPr>
              <p:cNvPr id="5974" name="Google Shape;5974;p81"/>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75" name="Google Shape;5975;p81"/>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76" name="Google Shape;5976;p81"/>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77" name="Google Shape;5977;p81"/>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78" name="Google Shape;5978;p81"/>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79" name="Google Shape;5979;p81"/>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80" name="Google Shape;5980;p81"/>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81" name="Google Shape;5981;p81"/>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82" name="Google Shape;5982;p81"/>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83" name="Google Shape;5983;p81"/>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84" name="Google Shape;5984;p81"/>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85" name="Google Shape;5985;p81"/>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86" name="Google Shape;5986;p81"/>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87" name="Google Shape;5987;p81"/>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88" name="Google Shape;5988;p81"/>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89" name="Google Shape;5989;p81"/>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90" name="Google Shape;5990;p81"/>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91" name="Google Shape;5991;p81"/>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92" name="Google Shape;5992;p81"/>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93" name="Google Shape;5993;p81"/>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5994" name="Google Shape;5994;p81"/>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5995" name="Google Shape;5995;p81"/>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5996" name="Google Shape;5996;p81"/>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5997" name="Google Shape;5997;p81"/>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5998" name="Google Shape;5998;p81"/>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5999" name="Google Shape;5999;p81"/>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000" name="Google Shape;6000;p81"/>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001" name="Google Shape;6001;p81"/>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002" name="Google Shape;6002;p81"/>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6003" name="Google Shape;6003;p81"/>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04" name="Google Shape;6004;p81"/>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05" name="Google Shape;6005;p81"/>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06" name="Google Shape;6006;p81"/>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07" name="Google Shape;6007;p81"/>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08" name="Google Shape;6008;p81"/>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09" name="Google Shape;6009;p81"/>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10" name="Google Shape;6010;p81"/>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11" name="Google Shape;6011;p81"/>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12" name="Google Shape;6012;p81"/>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13" name="Google Shape;6013;p81"/>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014" name="Google Shape;6014;p81"/>
            <p:cNvGrpSpPr/>
            <p:nvPr/>
          </p:nvGrpSpPr>
          <p:grpSpPr>
            <a:xfrm rot="1482172">
              <a:off x="4743649" y="1961067"/>
              <a:ext cx="310570" cy="356686"/>
              <a:chOff x="4762500" y="2921000"/>
              <a:chExt cx="434812" cy="511986"/>
            </a:xfrm>
          </p:grpSpPr>
          <p:sp>
            <p:nvSpPr>
              <p:cNvPr id="6015" name="Google Shape;6015;p81"/>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16" name="Google Shape;6016;p81"/>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17" name="Google Shape;6017;p81"/>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18" name="Google Shape;6018;p81"/>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19" name="Google Shape;6019;p81"/>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20" name="Google Shape;6020;p81"/>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21" name="Google Shape;6021;p81"/>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22" name="Google Shape;6022;p81"/>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23" name="Google Shape;6023;p81"/>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24" name="Google Shape;6024;p81"/>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25" name="Google Shape;6025;p81"/>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26" name="Google Shape;6026;p81"/>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27" name="Google Shape;6027;p81"/>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28" name="Google Shape;6028;p81"/>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29" name="Google Shape;6029;p81"/>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30" name="Google Shape;6030;p81"/>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31" name="Google Shape;6031;p81"/>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32" name="Google Shape;6032;p81"/>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33" name="Google Shape;6033;p81"/>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34" name="Google Shape;6034;p81"/>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35" name="Google Shape;6035;p81"/>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036" name="Google Shape;6036;p81"/>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037" name="Google Shape;6037;p81"/>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038" name="Google Shape;6038;p81"/>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039" name="Google Shape;6039;p81"/>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040" name="Google Shape;6040;p81"/>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041" name="Google Shape;6041;p81"/>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042" name="Google Shape;6042;p81"/>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043" name="Google Shape;6043;p81"/>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6044" name="Google Shape;6044;p81"/>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45" name="Google Shape;6045;p81"/>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46" name="Google Shape;6046;p81"/>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47" name="Google Shape;6047;p81"/>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48" name="Google Shape;6048;p81"/>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49" name="Google Shape;6049;p81"/>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50" name="Google Shape;6050;p81"/>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51" name="Google Shape;6051;p81"/>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52" name="Google Shape;6052;p81"/>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53" name="Google Shape;6053;p81"/>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54" name="Google Shape;6054;p81"/>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055" name="Google Shape;6055;p81"/>
            <p:cNvGrpSpPr/>
            <p:nvPr/>
          </p:nvGrpSpPr>
          <p:grpSpPr>
            <a:xfrm rot="9110986">
              <a:off x="5023374" y="3661136"/>
              <a:ext cx="295935" cy="373567"/>
              <a:chOff x="5969000" y="2336800"/>
              <a:chExt cx="434812" cy="511986"/>
            </a:xfrm>
          </p:grpSpPr>
          <p:sp>
            <p:nvSpPr>
              <p:cNvPr id="6056" name="Google Shape;6056;p81"/>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57" name="Google Shape;6057;p81"/>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58" name="Google Shape;6058;p81"/>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59" name="Google Shape;6059;p81"/>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60" name="Google Shape;6060;p81"/>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61" name="Google Shape;6061;p81"/>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62" name="Google Shape;6062;p81"/>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63" name="Google Shape;6063;p81"/>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64" name="Google Shape;6064;p81"/>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65" name="Google Shape;6065;p81"/>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66" name="Google Shape;6066;p81"/>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67" name="Google Shape;6067;p81"/>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68" name="Google Shape;6068;p81"/>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69" name="Google Shape;6069;p81"/>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70" name="Google Shape;6070;p81"/>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71" name="Google Shape;6071;p81"/>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72" name="Google Shape;6072;p81"/>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73" name="Google Shape;6073;p81"/>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74" name="Google Shape;6074;p81"/>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75" name="Google Shape;6075;p81"/>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76" name="Google Shape;6076;p81"/>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077" name="Google Shape;6077;p81"/>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078" name="Google Shape;6078;p81"/>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079" name="Google Shape;6079;p81"/>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080" name="Google Shape;6080;p81"/>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081" name="Google Shape;6081;p81"/>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082" name="Google Shape;6082;p81"/>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083" name="Google Shape;6083;p81"/>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084" name="Google Shape;6084;p81"/>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6085" name="Google Shape;6085;p81"/>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86" name="Google Shape;6086;p81"/>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87" name="Google Shape;6087;p81"/>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88" name="Google Shape;6088;p81"/>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89" name="Google Shape;6089;p81"/>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90" name="Google Shape;6090;p81"/>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91" name="Google Shape;6091;p81"/>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92" name="Google Shape;6092;p81"/>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93" name="Google Shape;6093;p81"/>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94" name="Google Shape;6094;p81"/>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95" name="Google Shape;6095;p81"/>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096" name="Google Shape;6096;p81"/>
            <p:cNvGrpSpPr/>
            <p:nvPr/>
          </p:nvGrpSpPr>
          <p:grpSpPr>
            <a:xfrm rot="-7708316">
              <a:off x="6156083" y="2773598"/>
              <a:ext cx="223650" cy="437767"/>
              <a:chOff x="2997200" y="4572000"/>
              <a:chExt cx="434812" cy="511987"/>
            </a:xfrm>
          </p:grpSpPr>
          <p:sp>
            <p:nvSpPr>
              <p:cNvPr id="6097" name="Google Shape;6097;p81"/>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98" name="Google Shape;6098;p81"/>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099" name="Google Shape;6099;p81"/>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00" name="Google Shape;6100;p81"/>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01" name="Google Shape;6101;p81"/>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02" name="Google Shape;6102;p81"/>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03" name="Google Shape;6103;p81"/>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04" name="Google Shape;6104;p81"/>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05" name="Google Shape;6105;p81"/>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06" name="Google Shape;6106;p81"/>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07" name="Google Shape;6107;p81"/>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08" name="Google Shape;6108;p81"/>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09" name="Google Shape;6109;p81"/>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10" name="Google Shape;6110;p81"/>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11" name="Google Shape;6111;p81"/>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12" name="Google Shape;6112;p81"/>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13" name="Google Shape;6113;p81"/>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14" name="Google Shape;6114;p81"/>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15" name="Google Shape;6115;p81"/>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16" name="Google Shape;6116;p81"/>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17" name="Google Shape;6117;p81"/>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118" name="Google Shape;6118;p81"/>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119" name="Google Shape;6119;p81"/>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120" name="Google Shape;6120;p81"/>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121" name="Google Shape;6121;p81"/>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122" name="Google Shape;6122;p81"/>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123" name="Google Shape;6123;p81"/>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124" name="Google Shape;6124;p81"/>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125" name="Google Shape;6125;p81"/>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6126" name="Google Shape;6126;p81"/>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27" name="Google Shape;6127;p81"/>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28" name="Google Shape;6128;p81"/>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29" name="Google Shape;6129;p81"/>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30" name="Google Shape;6130;p81"/>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31" name="Google Shape;6131;p81"/>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32" name="Google Shape;6132;p81"/>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33" name="Google Shape;6133;p81"/>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34" name="Google Shape;6134;p81"/>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35" name="Google Shape;6135;p81"/>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36" name="Google Shape;6136;p81"/>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137" name="Google Shape;6137;p81"/>
            <p:cNvGrpSpPr/>
            <p:nvPr/>
          </p:nvGrpSpPr>
          <p:grpSpPr>
            <a:xfrm rot="9718487">
              <a:off x="2553591" y="2615490"/>
              <a:ext cx="340334" cy="316847"/>
              <a:chOff x="5740400" y="4013200"/>
              <a:chExt cx="434812" cy="511987"/>
            </a:xfrm>
          </p:grpSpPr>
          <p:sp>
            <p:nvSpPr>
              <p:cNvPr id="6138" name="Google Shape;6138;p81"/>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39" name="Google Shape;6139;p81"/>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40" name="Google Shape;6140;p81"/>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41" name="Google Shape;6141;p81"/>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42" name="Google Shape;6142;p81"/>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43" name="Google Shape;6143;p81"/>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44" name="Google Shape;6144;p81"/>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45" name="Google Shape;6145;p81"/>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46" name="Google Shape;6146;p81"/>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47" name="Google Shape;6147;p81"/>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48" name="Google Shape;6148;p81"/>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49" name="Google Shape;6149;p81"/>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50" name="Google Shape;6150;p81"/>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51" name="Google Shape;6151;p81"/>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52" name="Google Shape;6152;p81"/>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53" name="Google Shape;6153;p81"/>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54" name="Google Shape;6154;p81"/>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55" name="Google Shape;6155;p81"/>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56" name="Google Shape;6156;p81"/>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57" name="Google Shape;6157;p81"/>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58" name="Google Shape;6158;p81"/>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159" name="Google Shape;6159;p81"/>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160" name="Google Shape;6160;p81"/>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161" name="Google Shape;6161;p81"/>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162" name="Google Shape;6162;p81"/>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163" name="Google Shape;6163;p81"/>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164" name="Google Shape;6164;p81"/>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165" name="Google Shape;6165;p81"/>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166" name="Google Shape;6166;p81"/>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6167" name="Google Shape;6167;p81"/>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68" name="Google Shape;6168;p81"/>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69" name="Google Shape;6169;p81"/>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70" name="Google Shape;6170;p81"/>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71" name="Google Shape;6171;p81"/>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72" name="Google Shape;6172;p81"/>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73" name="Google Shape;6173;p81"/>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74" name="Google Shape;6174;p81"/>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75" name="Google Shape;6175;p81"/>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76" name="Google Shape;6176;p81"/>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77" name="Google Shape;6177;p81"/>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6178" name="Google Shape;6178;p81"/>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6179" name="Google Shape;6179;p81"/>
            <p:cNvGrpSpPr/>
            <p:nvPr/>
          </p:nvGrpSpPr>
          <p:grpSpPr>
            <a:xfrm>
              <a:off x="4114800" y="1377131"/>
              <a:ext cx="726840" cy="317099"/>
              <a:chOff x="4572000" y="1206500"/>
              <a:chExt cx="807600" cy="735900"/>
            </a:xfrm>
          </p:grpSpPr>
          <p:sp>
            <p:nvSpPr>
              <p:cNvPr id="6180" name="Google Shape;6180;p81"/>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81" name="Google Shape;6181;p81"/>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6182" name="Google Shape;6182;p81"/>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002060"/>
                  </a:solidFill>
                  <a:latin typeface="Times New Roman"/>
                  <a:ea typeface="Times New Roman"/>
                  <a:cs typeface="Times New Roman"/>
                  <a:sym typeface="Times New Roman"/>
                </a:rPr>
                <a:t>400 Hopkins Stingray:</a:t>
              </a:r>
              <a:endParaRPr/>
            </a:p>
          </p:txBody>
        </p:sp>
        <p:sp>
          <p:nvSpPr>
            <p:cNvPr id="6183" name="Google Shape;6183;p81"/>
            <p:cNvSpPr/>
            <p:nvPr/>
          </p:nvSpPr>
          <p:spPr>
            <a:xfrm>
              <a:off x="3760721" y="210601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84" name="Google Shape;6184;p81"/>
            <p:cNvSpPr/>
            <p:nvPr/>
          </p:nvSpPr>
          <p:spPr>
            <a:xfrm>
              <a:off x="5690660" y="2754150"/>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85" name="Google Shape;6185;p81"/>
            <p:cNvSpPr/>
            <p:nvPr/>
          </p:nvSpPr>
          <p:spPr>
            <a:xfrm>
              <a:off x="3473255" y="206101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86" name="Google Shape;6186;p81"/>
            <p:cNvSpPr/>
            <p:nvPr/>
          </p:nvSpPr>
          <p:spPr>
            <a:xfrm>
              <a:off x="5462038" y="3377092"/>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87" name="Google Shape;6187;p81"/>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88" name="Google Shape;6188;p81"/>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89" name="Google Shape;6189;p81"/>
            <p:cNvSpPr/>
            <p:nvPr/>
          </p:nvSpPr>
          <p:spPr>
            <a:xfrm>
              <a:off x="4994946" y="3991265"/>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6190" name="Google Shape;6190;p81"/>
            <p:cNvGrpSpPr/>
            <p:nvPr/>
          </p:nvGrpSpPr>
          <p:grpSpPr>
            <a:xfrm rot="2562874">
              <a:off x="3284647" y="1963739"/>
              <a:ext cx="245177" cy="421488"/>
              <a:chOff x="1993900" y="2959100"/>
              <a:chExt cx="434811" cy="511986"/>
            </a:xfrm>
          </p:grpSpPr>
          <p:sp>
            <p:nvSpPr>
              <p:cNvPr id="6191" name="Google Shape;6191;p81"/>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92" name="Google Shape;6192;p81"/>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93" name="Google Shape;6193;p81"/>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94" name="Google Shape;6194;p81"/>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95" name="Google Shape;6195;p81"/>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96" name="Google Shape;6196;p81"/>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97" name="Google Shape;6197;p81"/>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98" name="Google Shape;6198;p81"/>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199" name="Google Shape;6199;p81"/>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00" name="Google Shape;6200;p81"/>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01" name="Google Shape;6201;p81"/>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02" name="Google Shape;6202;p81"/>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03" name="Google Shape;6203;p81"/>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04" name="Google Shape;6204;p81"/>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05" name="Google Shape;6205;p81"/>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06" name="Google Shape;6206;p81"/>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07" name="Google Shape;6207;p81"/>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08" name="Google Shape;6208;p81"/>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09" name="Google Shape;6209;p81"/>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10" name="Google Shape;6210;p81"/>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11" name="Google Shape;6211;p81"/>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212" name="Google Shape;6212;p81"/>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213" name="Google Shape;6213;p81"/>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214" name="Google Shape;6214;p81"/>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215" name="Google Shape;6215;p81"/>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216" name="Google Shape;6216;p81"/>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217" name="Google Shape;6217;p81"/>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218" name="Google Shape;6218;p81"/>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219" name="Google Shape;6219;p81"/>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6220" name="Google Shape;6220;p81"/>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21" name="Google Shape;6221;p81"/>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22" name="Google Shape;6222;p81"/>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23" name="Google Shape;6223;p81"/>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24" name="Google Shape;6224;p81"/>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25" name="Google Shape;6225;p81"/>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26" name="Google Shape;6226;p81"/>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27" name="Google Shape;6227;p81"/>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28" name="Google Shape;6228;p81"/>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29" name="Google Shape;6229;p81"/>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30" name="Google Shape;6230;p81"/>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6231" name="Google Shape;6231;p81"/>
            <p:cNvSpPr txBox="1"/>
            <p:nvPr/>
          </p:nvSpPr>
          <p:spPr>
            <a:xfrm>
              <a:off x="5582160" y="3928247"/>
              <a:ext cx="2784600" cy="778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The ball carrier now passes the ball to the open man on the wing for the shot.</a:t>
              </a:r>
              <a:endParaRPr/>
            </a:p>
          </p:txBody>
        </p:sp>
        <p:cxnSp>
          <p:nvCxnSpPr>
            <p:cNvPr id="6232" name="Google Shape;6232;p81"/>
            <p:cNvCxnSpPr/>
            <p:nvPr/>
          </p:nvCxnSpPr>
          <p:spPr>
            <a:xfrm flipH="1" rot="10800000">
              <a:off x="6286500" y="2410500"/>
              <a:ext cx="121800" cy="538200"/>
            </a:xfrm>
            <a:prstGeom prst="straightConnector1">
              <a:avLst/>
            </a:prstGeom>
            <a:noFill/>
            <a:ln cap="flat" cmpd="sng" w="9525">
              <a:solidFill>
                <a:schemeClr val="dk2"/>
              </a:solidFill>
              <a:prstDash val="solid"/>
              <a:round/>
              <a:headEnd len="sm" w="sm" type="none"/>
              <a:tailEnd len="lg" w="lg" type="triangle"/>
            </a:ln>
          </p:spPr>
        </p:cxnSp>
        <p:cxnSp>
          <p:nvCxnSpPr>
            <p:cNvPr id="6233" name="Google Shape;6233;p81"/>
            <p:cNvCxnSpPr/>
            <p:nvPr/>
          </p:nvCxnSpPr>
          <p:spPr>
            <a:xfrm flipH="1">
              <a:off x="5109400" y="3617475"/>
              <a:ext cx="933900" cy="230400"/>
            </a:xfrm>
            <a:prstGeom prst="straightConnector1">
              <a:avLst/>
            </a:prstGeom>
            <a:noFill/>
            <a:ln cap="flat" cmpd="sng" w="9525">
              <a:solidFill>
                <a:schemeClr val="dk2"/>
              </a:solidFill>
              <a:prstDash val="solid"/>
              <a:round/>
              <a:headEnd len="sm" w="sm" type="none"/>
              <a:tailEnd len="lg" w="lg" type="triangle"/>
            </a:ln>
          </p:spPr>
        </p:cxnSp>
        <p:cxnSp>
          <p:nvCxnSpPr>
            <p:cNvPr id="6234" name="Google Shape;6234;p81"/>
            <p:cNvCxnSpPr>
              <a:stCxn id="6185" idx="6"/>
            </p:cNvCxnSpPr>
            <p:nvPr/>
          </p:nvCxnSpPr>
          <p:spPr>
            <a:xfrm flipH="1" rot="10800000">
              <a:off x="3701855" y="2106016"/>
              <a:ext cx="432300" cy="6900"/>
            </a:xfrm>
            <a:prstGeom prst="straightConnector1">
              <a:avLst/>
            </a:prstGeom>
            <a:noFill/>
            <a:ln cap="flat" cmpd="sng" w="9525">
              <a:solidFill>
                <a:schemeClr val="dk2"/>
              </a:solidFill>
              <a:prstDash val="solid"/>
              <a:round/>
              <a:headEnd len="sm" w="sm" type="none"/>
              <a:tailEnd len="lg" w="lg" type="triangle"/>
            </a:ln>
          </p:spPr>
        </p:cxnSp>
        <p:sp>
          <p:nvSpPr>
            <p:cNvPr id="6235" name="Google Shape;6235;p81"/>
            <p:cNvSpPr txBox="1"/>
            <p:nvPr/>
          </p:nvSpPr>
          <p:spPr>
            <a:xfrm>
              <a:off x="3567225" y="1937325"/>
              <a:ext cx="510600" cy="87563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T</a:t>
              </a:r>
              <a:endParaRPr/>
            </a:p>
          </p:txBody>
        </p:sp>
        <p:cxnSp>
          <p:nvCxnSpPr>
            <p:cNvPr id="6236" name="Google Shape;6236;p81"/>
            <p:cNvCxnSpPr/>
            <p:nvPr/>
          </p:nvCxnSpPr>
          <p:spPr>
            <a:xfrm flipH="1">
              <a:off x="2577812" y="2030900"/>
              <a:ext cx="1387800" cy="662400"/>
            </a:xfrm>
            <a:prstGeom prst="curvedConnector3">
              <a:avLst>
                <a:gd fmla="val 95779" name="adj1"/>
              </a:avLst>
            </a:prstGeom>
            <a:noFill/>
            <a:ln cap="flat" cmpd="sng" w="9525">
              <a:solidFill>
                <a:schemeClr val="dk2"/>
              </a:solidFill>
              <a:prstDash val="solid"/>
              <a:round/>
              <a:headEnd len="sm" w="sm" type="none"/>
              <a:tailEnd len="sm" w="sm" type="none"/>
            </a:ln>
          </p:spPr>
        </p:cxnSp>
        <p:cxnSp>
          <p:nvCxnSpPr>
            <p:cNvPr id="6237" name="Google Shape;6237;p81"/>
            <p:cNvCxnSpPr/>
            <p:nvPr/>
          </p:nvCxnSpPr>
          <p:spPr>
            <a:xfrm>
              <a:off x="2638625" y="2571750"/>
              <a:ext cx="0" cy="182400"/>
            </a:xfrm>
            <a:prstGeom prst="straightConnector1">
              <a:avLst/>
            </a:prstGeom>
            <a:noFill/>
            <a:ln cap="flat" cmpd="sng" w="38100">
              <a:solidFill>
                <a:srgbClr val="000000"/>
              </a:solidFill>
              <a:prstDash val="solid"/>
              <a:round/>
              <a:headEnd len="sm" w="sm" type="none"/>
              <a:tailEnd len="med" w="med" type="triangle"/>
            </a:ln>
          </p:spPr>
        </p:cxnSp>
        <p:cxnSp>
          <p:nvCxnSpPr>
            <p:cNvPr id="6238" name="Google Shape;6238;p81"/>
            <p:cNvCxnSpPr/>
            <p:nvPr/>
          </p:nvCxnSpPr>
          <p:spPr>
            <a:xfrm rot="10800000">
              <a:off x="2857475" y="2948775"/>
              <a:ext cx="2149500" cy="1069800"/>
            </a:xfrm>
            <a:prstGeom prst="straightConnector1">
              <a:avLst/>
            </a:prstGeom>
            <a:noFill/>
            <a:ln cap="flat" cmpd="sng" w="38100">
              <a:solidFill>
                <a:srgbClr val="FF0000"/>
              </a:solidFill>
              <a:prstDash val="dash"/>
              <a:round/>
              <a:headEnd len="sm" w="sm" type="none"/>
              <a:tailEnd len="sm" w="sm" type="none"/>
            </a:ln>
          </p:spPr>
        </p:cxnSp>
        <p:cxnSp>
          <p:nvCxnSpPr>
            <p:cNvPr id="6239" name="Google Shape;6239;p81"/>
            <p:cNvCxnSpPr/>
            <p:nvPr/>
          </p:nvCxnSpPr>
          <p:spPr>
            <a:xfrm flipH="1">
              <a:off x="2857525" y="1720575"/>
              <a:ext cx="1738800" cy="1015200"/>
            </a:xfrm>
            <a:prstGeom prst="straightConnector1">
              <a:avLst/>
            </a:prstGeom>
            <a:noFill/>
            <a:ln cap="flat" cmpd="sng" w="38100">
              <a:solidFill>
                <a:srgbClr val="00FF00"/>
              </a:solidFill>
              <a:prstDash val="dash"/>
              <a:round/>
              <a:headEnd len="sm" w="sm" type="none"/>
              <a:tailEnd len="sm" w="sm" type="none"/>
            </a:ln>
          </p:spPr>
        </p:cxnSp>
      </p:grpSp>
    </p:spTree>
  </p:cSld>
  <p:clrMapOvr>
    <a:masterClrMapping/>
  </p:clrMapOvr>
  <p:transition spd="slow">
    <p:fade thruBlk="1"/>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3" name="Shape 6243"/>
        <p:cNvGrpSpPr/>
        <p:nvPr/>
      </p:nvGrpSpPr>
      <p:grpSpPr>
        <a:xfrm>
          <a:off x="0" y="0"/>
          <a:ext cx="0" cy="0"/>
          <a:chOff x="0" y="0"/>
          <a:chExt cx="0" cy="0"/>
        </a:xfrm>
      </p:grpSpPr>
      <p:sp>
        <p:nvSpPr>
          <p:cNvPr id="6244" name="Google Shape;6244;p82"/>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6245" name="Google Shape;6245;p82"/>
          <p:cNvGrpSpPr/>
          <p:nvPr/>
        </p:nvGrpSpPr>
        <p:grpSpPr>
          <a:xfrm>
            <a:off x="45144" y="1154859"/>
            <a:ext cx="9059358" cy="4746784"/>
            <a:chOff x="62850" y="840559"/>
            <a:chExt cx="9059358" cy="4746784"/>
          </a:xfrm>
        </p:grpSpPr>
        <p:cxnSp>
          <p:nvCxnSpPr>
            <p:cNvPr id="6246" name="Google Shape;6246;p82"/>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6247" name="Google Shape;6247;p82"/>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6248" name="Google Shape;6248;p82"/>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6249" name="Google Shape;6249;p82"/>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6250" name="Google Shape;6250;p82"/>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6251" name="Google Shape;6251;p82"/>
            <p:cNvGrpSpPr/>
            <p:nvPr/>
          </p:nvGrpSpPr>
          <p:grpSpPr>
            <a:xfrm rot="8317890">
              <a:off x="4289898" y="870657"/>
              <a:ext cx="249018" cy="418315"/>
              <a:chOff x="4013200" y="1981200"/>
              <a:chExt cx="434812" cy="511986"/>
            </a:xfrm>
          </p:grpSpPr>
          <p:sp>
            <p:nvSpPr>
              <p:cNvPr id="6252" name="Google Shape;6252;p82"/>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53" name="Google Shape;6253;p82"/>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54" name="Google Shape;6254;p82"/>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55" name="Google Shape;6255;p82"/>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56" name="Google Shape;6256;p82"/>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57" name="Google Shape;6257;p82"/>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58" name="Google Shape;6258;p82"/>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59" name="Google Shape;6259;p82"/>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60" name="Google Shape;6260;p82"/>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61" name="Google Shape;6261;p82"/>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62" name="Google Shape;6262;p82"/>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63" name="Google Shape;6263;p82"/>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64" name="Google Shape;6264;p82"/>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65" name="Google Shape;6265;p82"/>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66" name="Google Shape;6266;p82"/>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67" name="Google Shape;6267;p82"/>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68" name="Google Shape;6268;p82"/>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69" name="Google Shape;6269;p82"/>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70" name="Google Shape;6270;p82"/>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71" name="Google Shape;6271;p82"/>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72" name="Google Shape;6272;p82"/>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273" name="Google Shape;6273;p82"/>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274" name="Google Shape;6274;p82"/>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275" name="Google Shape;6275;p82"/>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276" name="Google Shape;6276;p82"/>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277" name="Google Shape;6277;p82"/>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278" name="Google Shape;6278;p82"/>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279" name="Google Shape;6279;p82"/>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280" name="Google Shape;6280;p82"/>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6281" name="Google Shape;6281;p82"/>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82" name="Google Shape;6282;p82"/>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83" name="Google Shape;6283;p82"/>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84" name="Google Shape;6284;p82"/>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85" name="Google Shape;6285;p82"/>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86" name="Google Shape;6286;p82"/>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87" name="Google Shape;6287;p82"/>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88" name="Google Shape;6288;p82"/>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89" name="Google Shape;6289;p82"/>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90" name="Google Shape;6290;p82"/>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91" name="Google Shape;6291;p82"/>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292" name="Google Shape;6292;p82"/>
            <p:cNvGrpSpPr/>
            <p:nvPr/>
          </p:nvGrpSpPr>
          <p:grpSpPr>
            <a:xfrm rot="1482172">
              <a:off x="4743649" y="1961067"/>
              <a:ext cx="310570" cy="356686"/>
              <a:chOff x="4762500" y="2921000"/>
              <a:chExt cx="434812" cy="511986"/>
            </a:xfrm>
          </p:grpSpPr>
          <p:sp>
            <p:nvSpPr>
              <p:cNvPr id="6293" name="Google Shape;6293;p82"/>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94" name="Google Shape;6294;p82"/>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95" name="Google Shape;6295;p82"/>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96" name="Google Shape;6296;p82"/>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97" name="Google Shape;6297;p82"/>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98" name="Google Shape;6298;p82"/>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299" name="Google Shape;6299;p82"/>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00" name="Google Shape;6300;p82"/>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01" name="Google Shape;6301;p82"/>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02" name="Google Shape;6302;p82"/>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03" name="Google Shape;6303;p82"/>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04" name="Google Shape;6304;p82"/>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05" name="Google Shape;6305;p82"/>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06" name="Google Shape;6306;p82"/>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07" name="Google Shape;6307;p82"/>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08" name="Google Shape;6308;p82"/>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09" name="Google Shape;6309;p82"/>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10" name="Google Shape;6310;p82"/>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11" name="Google Shape;6311;p82"/>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12" name="Google Shape;6312;p82"/>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13" name="Google Shape;6313;p82"/>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314" name="Google Shape;6314;p82"/>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315" name="Google Shape;6315;p82"/>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316" name="Google Shape;6316;p82"/>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317" name="Google Shape;6317;p82"/>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318" name="Google Shape;6318;p82"/>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319" name="Google Shape;6319;p82"/>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320" name="Google Shape;6320;p82"/>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321" name="Google Shape;6321;p82"/>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6322" name="Google Shape;6322;p82"/>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23" name="Google Shape;6323;p82"/>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24" name="Google Shape;6324;p82"/>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25" name="Google Shape;6325;p82"/>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26" name="Google Shape;6326;p82"/>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27" name="Google Shape;6327;p82"/>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28" name="Google Shape;6328;p82"/>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29" name="Google Shape;6329;p82"/>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30" name="Google Shape;6330;p82"/>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31" name="Google Shape;6331;p82"/>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32" name="Google Shape;6332;p82"/>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333" name="Google Shape;6333;p82"/>
            <p:cNvGrpSpPr/>
            <p:nvPr/>
          </p:nvGrpSpPr>
          <p:grpSpPr>
            <a:xfrm rot="9110986">
              <a:off x="4294399" y="3245536"/>
              <a:ext cx="295935" cy="373567"/>
              <a:chOff x="5969000" y="2336800"/>
              <a:chExt cx="434812" cy="511986"/>
            </a:xfrm>
          </p:grpSpPr>
          <p:sp>
            <p:nvSpPr>
              <p:cNvPr id="6334" name="Google Shape;6334;p82"/>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35" name="Google Shape;6335;p82"/>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36" name="Google Shape;6336;p82"/>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37" name="Google Shape;6337;p82"/>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38" name="Google Shape;6338;p82"/>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39" name="Google Shape;6339;p82"/>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40" name="Google Shape;6340;p82"/>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41" name="Google Shape;6341;p82"/>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42" name="Google Shape;6342;p82"/>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43" name="Google Shape;6343;p82"/>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44" name="Google Shape;6344;p82"/>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45" name="Google Shape;6345;p82"/>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46" name="Google Shape;6346;p82"/>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47" name="Google Shape;6347;p82"/>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48" name="Google Shape;6348;p82"/>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49" name="Google Shape;6349;p82"/>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50" name="Google Shape;6350;p82"/>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51" name="Google Shape;6351;p82"/>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52" name="Google Shape;6352;p82"/>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53" name="Google Shape;6353;p82"/>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54" name="Google Shape;6354;p82"/>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355" name="Google Shape;6355;p82"/>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356" name="Google Shape;6356;p82"/>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357" name="Google Shape;6357;p82"/>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358" name="Google Shape;6358;p82"/>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359" name="Google Shape;6359;p82"/>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360" name="Google Shape;6360;p82"/>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361" name="Google Shape;6361;p82"/>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362" name="Google Shape;6362;p82"/>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6363" name="Google Shape;6363;p82"/>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64" name="Google Shape;6364;p82"/>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65" name="Google Shape;6365;p82"/>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66" name="Google Shape;6366;p82"/>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67" name="Google Shape;6367;p82"/>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68" name="Google Shape;6368;p82"/>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69" name="Google Shape;6369;p82"/>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70" name="Google Shape;6370;p82"/>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71" name="Google Shape;6371;p82"/>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72" name="Google Shape;6372;p82"/>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73" name="Google Shape;6373;p82"/>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374" name="Google Shape;6374;p82"/>
            <p:cNvGrpSpPr/>
            <p:nvPr/>
          </p:nvGrpSpPr>
          <p:grpSpPr>
            <a:xfrm rot="-7708316">
              <a:off x="6156083" y="2773598"/>
              <a:ext cx="223650" cy="437767"/>
              <a:chOff x="2997200" y="4572000"/>
              <a:chExt cx="434812" cy="511987"/>
            </a:xfrm>
          </p:grpSpPr>
          <p:sp>
            <p:nvSpPr>
              <p:cNvPr id="6375" name="Google Shape;6375;p82"/>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76" name="Google Shape;6376;p82"/>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77" name="Google Shape;6377;p82"/>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78" name="Google Shape;6378;p82"/>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79" name="Google Shape;6379;p82"/>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80" name="Google Shape;6380;p82"/>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81" name="Google Shape;6381;p82"/>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82" name="Google Shape;6382;p82"/>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83" name="Google Shape;6383;p82"/>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84" name="Google Shape;6384;p82"/>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85" name="Google Shape;6385;p82"/>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86" name="Google Shape;6386;p82"/>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87" name="Google Shape;6387;p82"/>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88" name="Google Shape;6388;p82"/>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89" name="Google Shape;6389;p82"/>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90" name="Google Shape;6390;p82"/>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91" name="Google Shape;6391;p82"/>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92" name="Google Shape;6392;p82"/>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93" name="Google Shape;6393;p82"/>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94" name="Google Shape;6394;p82"/>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395" name="Google Shape;6395;p82"/>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396" name="Google Shape;6396;p82"/>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397" name="Google Shape;6397;p82"/>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398" name="Google Shape;6398;p82"/>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399" name="Google Shape;6399;p82"/>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400" name="Google Shape;6400;p82"/>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401" name="Google Shape;6401;p82"/>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402" name="Google Shape;6402;p82"/>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403" name="Google Shape;6403;p82"/>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6404" name="Google Shape;6404;p82"/>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05" name="Google Shape;6405;p82"/>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06" name="Google Shape;6406;p82"/>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07" name="Google Shape;6407;p82"/>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08" name="Google Shape;6408;p82"/>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09" name="Google Shape;6409;p82"/>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10" name="Google Shape;6410;p82"/>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11" name="Google Shape;6411;p82"/>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12" name="Google Shape;6412;p82"/>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13" name="Google Shape;6413;p82"/>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14" name="Google Shape;6414;p82"/>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415" name="Google Shape;6415;p82"/>
            <p:cNvGrpSpPr/>
            <p:nvPr/>
          </p:nvGrpSpPr>
          <p:grpSpPr>
            <a:xfrm rot="9718487">
              <a:off x="2553591" y="2615490"/>
              <a:ext cx="340334" cy="316847"/>
              <a:chOff x="5740400" y="4013200"/>
              <a:chExt cx="434812" cy="511987"/>
            </a:xfrm>
          </p:grpSpPr>
          <p:sp>
            <p:nvSpPr>
              <p:cNvPr id="6416" name="Google Shape;6416;p82"/>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17" name="Google Shape;6417;p82"/>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18" name="Google Shape;6418;p82"/>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19" name="Google Shape;6419;p82"/>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20" name="Google Shape;6420;p82"/>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21" name="Google Shape;6421;p82"/>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22" name="Google Shape;6422;p82"/>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23" name="Google Shape;6423;p82"/>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24" name="Google Shape;6424;p82"/>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25" name="Google Shape;6425;p82"/>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26" name="Google Shape;6426;p82"/>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27" name="Google Shape;6427;p82"/>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28" name="Google Shape;6428;p82"/>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29" name="Google Shape;6429;p82"/>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30" name="Google Shape;6430;p82"/>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31" name="Google Shape;6431;p82"/>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32" name="Google Shape;6432;p82"/>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33" name="Google Shape;6433;p82"/>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34" name="Google Shape;6434;p82"/>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35" name="Google Shape;6435;p82"/>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36" name="Google Shape;6436;p82"/>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437" name="Google Shape;6437;p82"/>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438" name="Google Shape;6438;p82"/>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439" name="Google Shape;6439;p82"/>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440" name="Google Shape;6440;p82"/>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441" name="Google Shape;6441;p82"/>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442" name="Google Shape;6442;p82"/>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443" name="Google Shape;6443;p82"/>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444" name="Google Shape;6444;p82"/>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6445" name="Google Shape;6445;p82"/>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46" name="Google Shape;6446;p82"/>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47" name="Google Shape;6447;p82"/>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48" name="Google Shape;6448;p82"/>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49" name="Google Shape;6449;p82"/>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50" name="Google Shape;6450;p82"/>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51" name="Google Shape;6451;p82"/>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52" name="Google Shape;6452;p82"/>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53" name="Google Shape;6453;p82"/>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54" name="Google Shape;6454;p82"/>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55" name="Google Shape;6455;p82"/>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6456" name="Google Shape;6456;p82"/>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6457" name="Google Shape;6457;p82"/>
            <p:cNvGrpSpPr/>
            <p:nvPr/>
          </p:nvGrpSpPr>
          <p:grpSpPr>
            <a:xfrm>
              <a:off x="4114800" y="1377131"/>
              <a:ext cx="726840" cy="317099"/>
              <a:chOff x="4572000" y="1206500"/>
              <a:chExt cx="807600" cy="735900"/>
            </a:xfrm>
          </p:grpSpPr>
          <p:sp>
            <p:nvSpPr>
              <p:cNvPr id="6458" name="Google Shape;6458;p82"/>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59" name="Google Shape;6459;p82"/>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6460" name="Google Shape;6460;p82"/>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002060"/>
                  </a:solidFill>
                  <a:latin typeface="Times New Roman"/>
                  <a:ea typeface="Times New Roman"/>
                  <a:cs typeface="Times New Roman"/>
                  <a:sym typeface="Times New Roman"/>
                </a:rPr>
                <a:t>400 Hopkins Stingray:</a:t>
              </a:r>
              <a:endParaRPr/>
            </a:p>
          </p:txBody>
        </p:sp>
        <p:sp>
          <p:nvSpPr>
            <p:cNvPr id="6461" name="Google Shape;6461;p82"/>
            <p:cNvSpPr/>
            <p:nvPr/>
          </p:nvSpPr>
          <p:spPr>
            <a:xfrm>
              <a:off x="2941633" y="26490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62" name="Google Shape;6462;p82"/>
            <p:cNvSpPr/>
            <p:nvPr/>
          </p:nvSpPr>
          <p:spPr>
            <a:xfrm>
              <a:off x="5690660" y="2754150"/>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63" name="Google Shape;6463;p82"/>
            <p:cNvSpPr/>
            <p:nvPr/>
          </p:nvSpPr>
          <p:spPr>
            <a:xfrm>
              <a:off x="3473255" y="206101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64" name="Google Shape;6464;p82"/>
            <p:cNvSpPr/>
            <p:nvPr/>
          </p:nvSpPr>
          <p:spPr>
            <a:xfrm>
              <a:off x="4784626" y="345235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65" name="Google Shape;6465;p82"/>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66" name="Google Shape;6466;p82"/>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67" name="Google Shape;6467;p82"/>
            <p:cNvSpPr/>
            <p:nvPr/>
          </p:nvSpPr>
          <p:spPr>
            <a:xfrm>
              <a:off x="4229721" y="3288965"/>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6468" name="Google Shape;6468;p82"/>
            <p:cNvGrpSpPr/>
            <p:nvPr/>
          </p:nvGrpSpPr>
          <p:grpSpPr>
            <a:xfrm rot="2562874">
              <a:off x="3284647" y="1963739"/>
              <a:ext cx="245177" cy="421488"/>
              <a:chOff x="1993900" y="2959100"/>
              <a:chExt cx="434811" cy="511986"/>
            </a:xfrm>
          </p:grpSpPr>
          <p:sp>
            <p:nvSpPr>
              <p:cNvPr id="6469" name="Google Shape;6469;p82"/>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70" name="Google Shape;6470;p82"/>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71" name="Google Shape;6471;p82"/>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72" name="Google Shape;6472;p82"/>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73" name="Google Shape;6473;p82"/>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74" name="Google Shape;6474;p82"/>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75" name="Google Shape;6475;p82"/>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76" name="Google Shape;6476;p82"/>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77" name="Google Shape;6477;p82"/>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78" name="Google Shape;6478;p82"/>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79" name="Google Shape;6479;p82"/>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80" name="Google Shape;6480;p82"/>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81" name="Google Shape;6481;p82"/>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82" name="Google Shape;6482;p82"/>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83" name="Google Shape;6483;p82"/>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84" name="Google Shape;6484;p82"/>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85" name="Google Shape;6485;p82"/>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86" name="Google Shape;6486;p82"/>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87" name="Google Shape;6487;p82"/>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88" name="Google Shape;6488;p82"/>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89" name="Google Shape;6489;p82"/>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490" name="Google Shape;6490;p82"/>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491" name="Google Shape;6491;p82"/>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492" name="Google Shape;6492;p82"/>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493" name="Google Shape;6493;p82"/>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494" name="Google Shape;6494;p82"/>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495" name="Google Shape;6495;p82"/>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496" name="Google Shape;6496;p82"/>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497" name="Google Shape;6497;p82"/>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6498" name="Google Shape;6498;p82"/>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499" name="Google Shape;6499;p82"/>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00" name="Google Shape;6500;p82"/>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01" name="Google Shape;6501;p82"/>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02" name="Google Shape;6502;p82"/>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03" name="Google Shape;6503;p82"/>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04" name="Google Shape;6504;p82"/>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05" name="Google Shape;6505;p82"/>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06" name="Google Shape;6506;p82"/>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07" name="Google Shape;6507;p82"/>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08" name="Google Shape;6508;p82"/>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6509" name="Google Shape;6509;p82"/>
            <p:cNvSpPr txBox="1"/>
            <p:nvPr/>
          </p:nvSpPr>
          <p:spPr>
            <a:xfrm>
              <a:off x="6337608" y="2878847"/>
              <a:ext cx="2784600" cy="778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The ball carrier now passes the ball to the open man on the wing.</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However, if the defense identifies the pick, the dodger has the option to shoot </a:t>
              </a:r>
              <a:r>
                <a:rPr b="1" lang="en-US" sz="1800">
                  <a:solidFill>
                    <a:schemeClr val="dk1"/>
                  </a:solidFill>
                  <a:latin typeface="Arial"/>
                  <a:ea typeface="Arial"/>
                  <a:cs typeface="Arial"/>
                  <a:sym typeface="Arial"/>
                </a:rPr>
                <a:t>if he has the space.</a:t>
              </a:r>
              <a:endParaRPr/>
            </a:p>
          </p:txBody>
        </p:sp>
        <p:cxnSp>
          <p:nvCxnSpPr>
            <p:cNvPr id="6510" name="Google Shape;6510;p82"/>
            <p:cNvCxnSpPr/>
            <p:nvPr/>
          </p:nvCxnSpPr>
          <p:spPr>
            <a:xfrm flipH="1" rot="10800000">
              <a:off x="6286500" y="2410500"/>
              <a:ext cx="121800" cy="538200"/>
            </a:xfrm>
            <a:prstGeom prst="straightConnector1">
              <a:avLst/>
            </a:prstGeom>
            <a:noFill/>
            <a:ln cap="flat" cmpd="sng" w="9525">
              <a:solidFill>
                <a:schemeClr val="dk2"/>
              </a:solidFill>
              <a:prstDash val="solid"/>
              <a:round/>
              <a:headEnd len="sm" w="sm" type="none"/>
              <a:tailEnd len="lg" w="lg" type="triangle"/>
            </a:ln>
          </p:spPr>
        </p:cxnSp>
        <p:cxnSp>
          <p:nvCxnSpPr>
            <p:cNvPr id="6511" name="Google Shape;6511;p82"/>
            <p:cNvCxnSpPr/>
            <p:nvPr/>
          </p:nvCxnSpPr>
          <p:spPr>
            <a:xfrm rot="10800000">
              <a:off x="4343300" y="3288975"/>
              <a:ext cx="678600" cy="510900"/>
            </a:xfrm>
            <a:prstGeom prst="straightConnector1">
              <a:avLst/>
            </a:prstGeom>
            <a:noFill/>
            <a:ln cap="flat" cmpd="sng" w="9525">
              <a:solidFill>
                <a:schemeClr val="dk2"/>
              </a:solidFill>
              <a:prstDash val="solid"/>
              <a:round/>
              <a:headEnd len="sm" w="sm" type="none"/>
              <a:tailEnd len="lg" w="lg" type="triangle"/>
            </a:ln>
          </p:spPr>
        </p:cxnSp>
        <p:cxnSp>
          <p:nvCxnSpPr>
            <p:cNvPr id="6512" name="Google Shape;6512;p82"/>
            <p:cNvCxnSpPr>
              <a:stCxn id="6463" idx="6"/>
            </p:cNvCxnSpPr>
            <p:nvPr/>
          </p:nvCxnSpPr>
          <p:spPr>
            <a:xfrm flipH="1" rot="10800000">
              <a:off x="3701855" y="2106016"/>
              <a:ext cx="432300" cy="6900"/>
            </a:xfrm>
            <a:prstGeom prst="straightConnector1">
              <a:avLst/>
            </a:prstGeom>
            <a:noFill/>
            <a:ln cap="flat" cmpd="sng" w="9525">
              <a:solidFill>
                <a:schemeClr val="dk2"/>
              </a:solidFill>
              <a:prstDash val="solid"/>
              <a:round/>
              <a:headEnd len="sm" w="sm" type="none"/>
              <a:tailEnd len="lg" w="lg" type="triangle"/>
            </a:ln>
          </p:spPr>
        </p:cxnSp>
        <p:sp>
          <p:nvSpPr>
            <p:cNvPr id="6513" name="Google Shape;6513;p82"/>
            <p:cNvSpPr txBox="1"/>
            <p:nvPr/>
          </p:nvSpPr>
          <p:spPr>
            <a:xfrm>
              <a:off x="3567212" y="1937325"/>
              <a:ext cx="510600" cy="47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T</a:t>
              </a:r>
              <a:endParaRPr/>
            </a:p>
          </p:txBody>
        </p:sp>
        <p:cxnSp>
          <p:nvCxnSpPr>
            <p:cNvPr id="6514" name="Google Shape;6514;p82"/>
            <p:cNvCxnSpPr/>
            <p:nvPr/>
          </p:nvCxnSpPr>
          <p:spPr>
            <a:xfrm flipH="1">
              <a:off x="2577812" y="2030900"/>
              <a:ext cx="1387800" cy="662400"/>
            </a:xfrm>
            <a:prstGeom prst="curvedConnector3">
              <a:avLst>
                <a:gd fmla="val 87333" name="adj1"/>
              </a:avLst>
            </a:prstGeom>
            <a:noFill/>
            <a:ln cap="flat" cmpd="sng" w="9525">
              <a:solidFill>
                <a:schemeClr val="dk2"/>
              </a:solidFill>
              <a:prstDash val="solid"/>
              <a:round/>
              <a:headEnd len="sm" w="sm" type="none"/>
              <a:tailEnd len="sm" w="sm" type="none"/>
            </a:ln>
          </p:spPr>
        </p:cxnSp>
        <p:cxnSp>
          <p:nvCxnSpPr>
            <p:cNvPr id="6515" name="Google Shape;6515;p82"/>
            <p:cNvCxnSpPr/>
            <p:nvPr/>
          </p:nvCxnSpPr>
          <p:spPr>
            <a:xfrm>
              <a:off x="2638625" y="2571750"/>
              <a:ext cx="0" cy="182400"/>
            </a:xfrm>
            <a:prstGeom prst="straightConnector1">
              <a:avLst/>
            </a:prstGeom>
            <a:noFill/>
            <a:ln cap="flat" cmpd="sng" w="38100">
              <a:solidFill>
                <a:srgbClr val="000000"/>
              </a:solidFill>
              <a:prstDash val="solid"/>
              <a:round/>
              <a:headEnd len="sm" w="sm" type="none"/>
              <a:tailEnd len="med" w="med" type="triangle"/>
            </a:ln>
          </p:spPr>
        </p:cxnSp>
        <p:cxnSp>
          <p:nvCxnSpPr>
            <p:cNvPr id="6516" name="Google Shape;6516;p82"/>
            <p:cNvCxnSpPr/>
            <p:nvPr/>
          </p:nvCxnSpPr>
          <p:spPr>
            <a:xfrm rot="10800000">
              <a:off x="4287025" y="2140575"/>
              <a:ext cx="102000" cy="990000"/>
            </a:xfrm>
            <a:prstGeom prst="straightConnector1">
              <a:avLst/>
            </a:prstGeom>
            <a:noFill/>
            <a:ln cap="flat" cmpd="sng" w="38100">
              <a:solidFill>
                <a:srgbClr val="00FF00"/>
              </a:solidFill>
              <a:prstDash val="dash"/>
              <a:round/>
              <a:headEnd len="sm" w="sm" type="none"/>
              <a:tailEnd len="sm" w="sm" type="none"/>
            </a:ln>
          </p:spPr>
        </p:cxnSp>
        <p:sp>
          <p:nvSpPr>
            <p:cNvPr id="6517" name="Google Shape;6517;p82"/>
            <p:cNvSpPr/>
            <p:nvPr/>
          </p:nvSpPr>
          <p:spPr>
            <a:xfrm>
              <a:off x="2432400" y="2384812"/>
              <a:ext cx="726900" cy="778200"/>
            </a:xfrm>
            <a:prstGeom prst="noSmoking">
              <a:avLst>
                <a:gd fmla="val 5768"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166" name="Google Shape;166;p20"/>
          <p:cNvSpPr txBox="1"/>
          <p:nvPr>
            <p:ph idx="1" type="body"/>
          </p:nvPr>
        </p:nvSpPr>
        <p:spPr>
          <a:xfrm>
            <a:off x="838200" y="1905000"/>
            <a:ext cx="8007350" cy="4191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200"/>
              <a:buFont typeface="Noto Sans Symbols"/>
              <a:buChar char="▪"/>
            </a:pPr>
            <a:r>
              <a:rPr lang="en-US"/>
              <a:t>100 (1-3-2)</a:t>
            </a:r>
            <a:endParaRPr/>
          </a:p>
          <a:p>
            <a:pPr indent="-285750" lvl="1" marL="742950" rtl="0" algn="l">
              <a:spcBef>
                <a:spcPts val="560"/>
              </a:spcBef>
              <a:spcAft>
                <a:spcPts val="0"/>
              </a:spcAft>
              <a:buSzPts val="2800"/>
              <a:buFont typeface="Noto Sans Symbols"/>
              <a:buChar char="▪"/>
            </a:pPr>
            <a:r>
              <a:rPr lang="en-US"/>
              <a:t>Our sets are always counted starting behind the goal at X</a:t>
            </a:r>
            <a:endParaRPr/>
          </a:p>
          <a:p>
            <a:pPr indent="-285750" lvl="1" marL="742950" rtl="0" algn="l">
              <a:spcBef>
                <a:spcPts val="560"/>
              </a:spcBef>
              <a:spcAft>
                <a:spcPts val="0"/>
              </a:spcAft>
              <a:buSzPts val="2800"/>
              <a:buFont typeface="Noto Sans Symbols"/>
              <a:buChar char="▪"/>
            </a:pPr>
            <a:r>
              <a:rPr lang="en-US"/>
              <a:t>1 attack at X, 2 attack and 1 middie make up middle row, 2 middies make up top row</a:t>
            </a:r>
            <a:endParaRPr/>
          </a:p>
          <a:p>
            <a:pPr indent="-285750" lvl="1" marL="742950" rtl="0" algn="l">
              <a:spcBef>
                <a:spcPts val="560"/>
              </a:spcBef>
              <a:spcAft>
                <a:spcPts val="0"/>
              </a:spcAft>
              <a:buSzPts val="2800"/>
              <a:buFont typeface="Noto Sans Symbols"/>
              <a:buChar char="▪"/>
            </a:pPr>
            <a:r>
              <a:rPr lang="en-US"/>
              <a:t>To keep field balanced (2 middies always rotating to keep top row balanced and protect against transition</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1" name="Shape 6521"/>
        <p:cNvGrpSpPr/>
        <p:nvPr/>
      </p:nvGrpSpPr>
      <p:grpSpPr>
        <a:xfrm>
          <a:off x="0" y="0"/>
          <a:ext cx="0" cy="0"/>
          <a:chOff x="0" y="0"/>
          <a:chExt cx="0" cy="0"/>
        </a:xfrm>
      </p:grpSpPr>
      <p:sp>
        <p:nvSpPr>
          <p:cNvPr id="6522" name="Google Shape;6522;p83"/>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6523" name="Google Shape;6523;p83"/>
          <p:cNvGrpSpPr/>
          <p:nvPr/>
        </p:nvGrpSpPr>
        <p:grpSpPr>
          <a:xfrm>
            <a:off x="100950" y="1154859"/>
            <a:ext cx="9018300" cy="4746784"/>
            <a:chOff x="62850" y="840559"/>
            <a:chExt cx="9018300" cy="4746784"/>
          </a:xfrm>
        </p:grpSpPr>
        <p:cxnSp>
          <p:nvCxnSpPr>
            <p:cNvPr id="6524" name="Google Shape;6524;p83"/>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6525" name="Google Shape;6525;p83"/>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6526" name="Google Shape;6526;p83"/>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6527" name="Google Shape;6527;p83"/>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6528" name="Google Shape;6528;p83"/>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6529" name="Google Shape;6529;p83"/>
            <p:cNvGrpSpPr/>
            <p:nvPr/>
          </p:nvGrpSpPr>
          <p:grpSpPr>
            <a:xfrm rot="8317890">
              <a:off x="4289898" y="870657"/>
              <a:ext cx="249018" cy="418315"/>
              <a:chOff x="4013200" y="1981200"/>
              <a:chExt cx="434812" cy="511986"/>
            </a:xfrm>
          </p:grpSpPr>
          <p:sp>
            <p:nvSpPr>
              <p:cNvPr id="6530" name="Google Shape;6530;p83"/>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31" name="Google Shape;6531;p83"/>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32" name="Google Shape;6532;p83"/>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33" name="Google Shape;6533;p83"/>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34" name="Google Shape;6534;p83"/>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35" name="Google Shape;6535;p83"/>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36" name="Google Shape;6536;p83"/>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37" name="Google Shape;6537;p83"/>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38" name="Google Shape;6538;p83"/>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39" name="Google Shape;6539;p83"/>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40" name="Google Shape;6540;p83"/>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41" name="Google Shape;6541;p83"/>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42" name="Google Shape;6542;p83"/>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43" name="Google Shape;6543;p83"/>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44" name="Google Shape;6544;p83"/>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45" name="Google Shape;6545;p83"/>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46" name="Google Shape;6546;p83"/>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47" name="Google Shape;6547;p83"/>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48" name="Google Shape;6548;p83"/>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49" name="Google Shape;6549;p83"/>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50" name="Google Shape;6550;p83"/>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551" name="Google Shape;6551;p83"/>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552" name="Google Shape;6552;p83"/>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553" name="Google Shape;6553;p83"/>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554" name="Google Shape;6554;p83"/>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555" name="Google Shape;6555;p83"/>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556" name="Google Shape;6556;p83"/>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557" name="Google Shape;6557;p83"/>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558" name="Google Shape;6558;p83"/>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6559" name="Google Shape;6559;p83"/>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60" name="Google Shape;6560;p83"/>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61" name="Google Shape;6561;p83"/>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62" name="Google Shape;6562;p83"/>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63" name="Google Shape;6563;p83"/>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64" name="Google Shape;6564;p83"/>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65" name="Google Shape;6565;p83"/>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66" name="Google Shape;6566;p83"/>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67" name="Google Shape;6567;p83"/>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68" name="Google Shape;6568;p83"/>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69" name="Google Shape;6569;p83"/>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570" name="Google Shape;6570;p83"/>
            <p:cNvGrpSpPr/>
            <p:nvPr/>
          </p:nvGrpSpPr>
          <p:grpSpPr>
            <a:xfrm rot="1482172">
              <a:off x="4743649" y="1961067"/>
              <a:ext cx="310570" cy="356686"/>
              <a:chOff x="4762500" y="2921000"/>
              <a:chExt cx="434812" cy="511986"/>
            </a:xfrm>
          </p:grpSpPr>
          <p:sp>
            <p:nvSpPr>
              <p:cNvPr id="6571" name="Google Shape;6571;p83"/>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72" name="Google Shape;6572;p83"/>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73" name="Google Shape;6573;p83"/>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74" name="Google Shape;6574;p83"/>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75" name="Google Shape;6575;p83"/>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76" name="Google Shape;6576;p83"/>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77" name="Google Shape;6577;p83"/>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78" name="Google Shape;6578;p83"/>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79" name="Google Shape;6579;p83"/>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80" name="Google Shape;6580;p83"/>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81" name="Google Shape;6581;p83"/>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82" name="Google Shape;6582;p83"/>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83" name="Google Shape;6583;p83"/>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84" name="Google Shape;6584;p83"/>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85" name="Google Shape;6585;p83"/>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86" name="Google Shape;6586;p83"/>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87" name="Google Shape;6587;p83"/>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88" name="Google Shape;6588;p83"/>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89" name="Google Shape;6589;p83"/>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90" name="Google Shape;6590;p83"/>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591" name="Google Shape;6591;p83"/>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592" name="Google Shape;6592;p83"/>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593" name="Google Shape;6593;p83"/>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594" name="Google Shape;6594;p83"/>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595" name="Google Shape;6595;p83"/>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596" name="Google Shape;6596;p83"/>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597" name="Google Shape;6597;p83"/>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598" name="Google Shape;6598;p83"/>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599" name="Google Shape;6599;p83"/>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6600" name="Google Shape;6600;p83"/>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01" name="Google Shape;6601;p83"/>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02" name="Google Shape;6602;p83"/>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03" name="Google Shape;6603;p83"/>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04" name="Google Shape;6604;p83"/>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05" name="Google Shape;6605;p83"/>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06" name="Google Shape;6606;p83"/>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07" name="Google Shape;6607;p83"/>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08" name="Google Shape;6608;p83"/>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09" name="Google Shape;6609;p83"/>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10" name="Google Shape;6610;p83"/>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611" name="Google Shape;6611;p83"/>
            <p:cNvGrpSpPr/>
            <p:nvPr/>
          </p:nvGrpSpPr>
          <p:grpSpPr>
            <a:xfrm rot="9110986">
              <a:off x="6790211" y="1869649"/>
              <a:ext cx="295935" cy="373567"/>
              <a:chOff x="5969000" y="2336800"/>
              <a:chExt cx="434812" cy="511986"/>
            </a:xfrm>
          </p:grpSpPr>
          <p:sp>
            <p:nvSpPr>
              <p:cNvPr id="6612" name="Google Shape;6612;p83"/>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13" name="Google Shape;6613;p83"/>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14" name="Google Shape;6614;p83"/>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15" name="Google Shape;6615;p83"/>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16" name="Google Shape;6616;p83"/>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17" name="Google Shape;6617;p83"/>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18" name="Google Shape;6618;p83"/>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19" name="Google Shape;6619;p83"/>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20" name="Google Shape;6620;p83"/>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21" name="Google Shape;6621;p83"/>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22" name="Google Shape;6622;p83"/>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23" name="Google Shape;6623;p83"/>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24" name="Google Shape;6624;p83"/>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25" name="Google Shape;6625;p83"/>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26" name="Google Shape;6626;p83"/>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27" name="Google Shape;6627;p83"/>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28" name="Google Shape;6628;p83"/>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29" name="Google Shape;6629;p83"/>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30" name="Google Shape;6630;p83"/>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31" name="Google Shape;6631;p83"/>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32" name="Google Shape;6632;p83"/>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633" name="Google Shape;6633;p83"/>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634" name="Google Shape;6634;p83"/>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635" name="Google Shape;6635;p83"/>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636" name="Google Shape;6636;p83"/>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637" name="Google Shape;6637;p83"/>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638" name="Google Shape;6638;p83"/>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639" name="Google Shape;6639;p83"/>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640" name="Google Shape;6640;p83"/>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6641" name="Google Shape;6641;p83"/>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42" name="Google Shape;6642;p83"/>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43" name="Google Shape;6643;p83"/>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44" name="Google Shape;6644;p83"/>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45" name="Google Shape;6645;p83"/>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46" name="Google Shape;6646;p83"/>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47" name="Google Shape;6647;p83"/>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48" name="Google Shape;6648;p83"/>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49" name="Google Shape;6649;p83"/>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50" name="Google Shape;6650;p83"/>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51" name="Google Shape;6651;p83"/>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652" name="Google Shape;6652;p83"/>
            <p:cNvGrpSpPr/>
            <p:nvPr/>
          </p:nvGrpSpPr>
          <p:grpSpPr>
            <a:xfrm rot="-7708316">
              <a:off x="4540533" y="4384698"/>
              <a:ext cx="223650" cy="437767"/>
              <a:chOff x="2997200" y="4572000"/>
              <a:chExt cx="434812" cy="511987"/>
            </a:xfrm>
          </p:grpSpPr>
          <p:sp>
            <p:nvSpPr>
              <p:cNvPr id="6653" name="Google Shape;6653;p83"/>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54" name="Google Shape;6654;p83"/>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55" name="Google Shape;6655;p83"/>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56" name="Google Shape;6656;p83"/>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57" name="Google Shape;6657;p83"/>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58" name="Google Shape;6658;p83"/>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59" name="Google Shape;6659;p83"/>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60" name="Google Shape;6660;p83"/>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61" name="Google Shape;6661;p83"/>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62" name="Google Shape;6662;p83"/>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63" name="Google Shape;6663;p83"/>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64" name="Google Shape;6664;p83"/>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65" name="Google Shape;6665;p83"/>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66" name="Google Shape;6666;p83"/>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67" name="Google Shape;6667;p83"/>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68" name="Google Shape;6668;p83"/>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69" name="Google Shape;6669;p83"/>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70" name="Google Shape;6670;p83"/>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71" name="Google Shape;6671;p83"/>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72" name="Google Shape;6672;p83"/>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73" name="Google Shape;6673;p83"/>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674" name="Google Shape;6674;p83"/>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675" name="Google Shape;6675;p83"/>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676" name="Google Shape;6676;p83"/>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677" name="Google Shape;6677;p83"/>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678" name="Google Shape;6678;p83"/>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679" name="Google Shape;6679;p83"/>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680" name="Google Shape;6680;p83"/>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681" name="Google Shape;6681;p83"/>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6682" name="Google Shape;6682;p83"/>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83" name="Google Shape;6683;p83"/>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84" name="Google Shape;6684;p83"/>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85" name="Google Shape;6685;p83"/>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86" name="Google Shape;6686;p83"/>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87" name="Google Shape;6687;p83"/>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88" name="Google Shape;6688;p83"/>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89" name="Google Shape;6689;p83"/>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90" name="Google Shape;6690;p83"/>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91" name="Google Shape;6691;p83"/>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92" name="Google Shape;6692;p83"/>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693" name="Google Shape;6693;p83"/>
            <p:cNvGrpSpPr/>
            <p:nvPr/>
          </p:nvGrpSpPr>
          <p:grpSpPr>
            <a:xfrm rot="9718487">
              <a:off x="3905941" y="1967578"/>
              <a:ext cx="340334" cy="316847"/>
              <a:chOff x="5740400" y="4013200"/>
              <a:chExt cx="434812" cy="511987"/>
            </a:xfrm>
          </p:grpSpPr>
          <p:sp>
            <p:nvSpPr>
              <p:cNvPr id="6694" name="Google Shape;6694;p83"/>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95" name="Google Shape;6695;p83"/>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96" name="Google Shape;6696;p83"/>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97" name="Google Shape;6697;p83"/>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98" name="Google Shape;6698;p83"/>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699" name="Google Shape;6699;p83"/>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00" name="Google Shape;6700;p83"/>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01" name="Google Shape;6701;p83"/>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02" name="Google Shape;6702;p83"/>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03" name="Google Shape;6703;p83"/>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04" name="Google Shape;6704;p83"/>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05" name="Google Shape;6705;p83"/>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06" name="Google Shape;6706;p83"/>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07" name="Google Shape;6707;p83"/>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08" name="Google Shape;6708;p83"/>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09" name="Google Shape;6709;p83"/>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10" name="Google Shape;6710;p83"/>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11" name="Google Shape;6711;p83"/>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12" name="Google Shape;6712;p83"/>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13" name="Google Shape;6713;p83"/>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14" name="Google Shape;6714;p83"/>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715" name="Google Shape;6715;p83"/>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716" name="Google Shape;6716;p83"/>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717" name="Google Shape;6717;p83"/>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718" name="Google Shape;6718;p83"/>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719" name="Google Shape;6719;p83"/>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720" name="Google Shape;6720;p83"/>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721" name="Google Shape;6721;p83"/>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722" name="Google Shape;6722;p83"/>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6723" name="Google Shape;6723;p83"/>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24" name="Google Shape;6724;p83"/>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25" name="Google Shape;6725;p83"/>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26" name="Google Shape;6726;p83"/>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27" name="Google Shape;6727;p83"/>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28" name="Google Shape;6728;p83"/>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29" name="Google Shape;6729;p83"/>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30" name="Google Shape;6730;p83"/>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31" name="Google Shape;6731;p83"/>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32" name="Google Shape;6732;p83"/>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33" name="Google Shape;6733;p83"/>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6734" name="Google Shape;6734;p83"/>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6735" name="Google Shape;6735;p83"/>
            <p:cNvGrpSpPr/>
            <p:nvPr/>
          </p:nvGrpSpPr>
          <p:grpSpPr>
            <a:xfrm>
              <a:off x="4114800" y="1377131"/>
              <a:ext cx="726840" cy="317099"/>
              <a:chOff x="4572000" y="1206500"/>
              <a:chExt cx="807600" cy="735900"/>
            </a:xfrm>
          </p:grpSpPr>
          <p:sp>
            <p:nvSpPr>
              <p:cNvPr id="6736" name="Google Shape;6736;p83"/>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37" name="Google Shape;6737;p83"/>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6738" name="Google Shape;6738;p83"/>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002060"/>
                  </a:solidFill>
                  <a:latin typeface="Times New Roman"/>
                  <a:ea typeface="Times New Roman"/>
                  <a:cs typeface="Times New Roman"/>
                  <a:sym typeface="Times New Roman"/>
                </a:rPr>
                <a:t>400 Stingray:</a:t>
              </a:r>
              <a:endParaRPr/>
            </a:p>
          </p:txBody>
        </p:sp>
        <p:sp>
          <p:nvSpPr>
            <p:cNvPr id="6739" name="Google Shape;6739;p83"/>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40" name="Google Shape;6740;p83"/>
            <p:cNvSpPr/>
            <p:nvPr/>
          </p:nvSpPr>
          <p:spPr>
            <a:xfrm>
              <a:off x="6088785" y="2004538"/>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41" name="Google Shape;6741;p83"/>
            <p:cNvSpPr/>
            <p:nvPr/>
          </p:nvSpPr>
          <p:spPr>
            <a:xfrm>
              <a:off x="2926080" y="21377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42" name="Google Shape;6742;p83"/>
            <p:cNvSpPr/>
            <p:nvPr/>
          </p:nvSpPr>
          <p:spPr>
            <a:xfrm>
              <a:off x="4223713" y="392050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43" name="Google Shape;6743;p83"/>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44" name="Google Shape;6744;p83"/>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45" name="Google Shape;6745;p83"/>
            <p:cNvSpPr/>
            <p:nvPr/>
          </p:nvSpPr>
          <p:spPr>
            <a:xfrm>
              <a:off x="4726234" y="4423477"/>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6746" name="Google Shape;6746;p83"/>
            <p:cNvGrpSpPr/>
            <p:nvPr/>
          </p:nvGrpSpPr>
          <p:grpSpPr>
            <a:xfrm rot="2562874">
              <a:off x="1646222" y="1941614"/>
              <a:ext cx="245177" cy="421488"/>
              <a:chOff x="1993900" y="2959100"/>
              <a:chExt cx="434811" cy="511986"/>
            </a:xfrm>
          </p:grpSpPr>
          <p:sp>
            <p:nvSpPr>
              <p:cNvPr id="6747" name="Google Shape;6747;p83"/>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48" name="Google Shape;6748;p83"/>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49" name="Google Shape;6749;p83"/>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50" name="Google Shape;6750;p83"/>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51" name="Google Shape;6751;p83"/>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52" name="Google Shape;6752;p83"/>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53" name="Google Shape;6753;p83"/>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54" name="Google Shape;6754;p83"/>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55" name="Google Shape;6755;p83"/>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56" name="Google Shape;6756;p83"/>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57" name="Google Shape;6757;p83"/>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58" name="Google Shape;6758;p83"/>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59" name="Google Shape;6759;p83"/>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60" name="Google Shape;6760;p83"/>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61" name="Google Shape;6761;p83"/>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62" name="Google Shape;6762;p83"/>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63" name="Google Shape;6763;p83"/>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64" name="Google Shape;6764;p83"/>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65" name="Google Shape;6765;p83"/>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66" name="Google Shape;6766;p83"/>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67" name="Google Shape;6767;p83"/>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768" name="Google Shape;6768;p83"/>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769" name="Google Shape;6769;p83"/>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770" name="Google Shape;6770;p83"/>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771" name="Google Shape;6771;p83"/>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772" name="Google Shape;6772;p83"/>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773" name="Google Shape;6773;p83"/>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774" name="Google Shape;6774;p83"/>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775" name="Google Shape;6775;p83"/>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6776" name="Google Shape;6776;p83"/>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77" name="Google Shape;6777;p83"/>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78" name="Google Shape;6778;p83"/>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79" name="Google Shape;6779;p83"/>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80" name="Google Shape;6780;p83"/>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81" name="Google Shape;6781;p83"/>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82" name="Google Shape;6782;p83"/>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83" name="Google Shape;6783;p83"/>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84" name="Google Shape;6784;p83"/>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85" name="Google Shape;6785;p83"/>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786" name="Google Shape;6786;p83"/>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spTree>
  </p:cSld>
  <p:clrMapOvr>
    <a:masterClrMapping/>
  </p:clrMapOvr>
  <p:transition spd="slow">
    <p:fade thruBlk="1"/>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0" name="Shape 6790"/>
        <p:cNvGrpSpPr/>
        <p:nvPr/>
      </p:nvGrpSpPr>
      <p:grpSpPr>
        <a:xfrm>
          <a:off x="0" y="0"/>
          <a:ext cx="0" cy="0"/>
          <a:chOff x="0" y="0"/>
          <a:chExt cx="0" cy="0"/>
        </a:xfrm>
      </p:grpSpPr>
      <p:sp>
        <p:nvSpPr>
          <p:cNvPr id="6791" name="Google Shape;6791;p84"/>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6792" name="Google Shape;6792;p84"/>
          <p:cNvGrpSpPr/>
          <p:nvPr/>
        </p:nvGrpSpPr>
        <p:grpSpPr>
          <a:xfrm>
            <a:off x="6752" y="1036702"/>
            <a:ext cx="9018300" cy="4769664"/>
            <a:chOff x="62850" y="840559"/>
            <a:chExt cx="9018300" cy="4769664"/>
          </a:xfrm>
        </p:grpSpPr>
        <p:cxnSp>
          <p:nvCxnSpPr>
            <p:cNvPr id="6793" name="Google Shape;6793;p84"/>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6794" name="Google Shape;6794;p84"/>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6795" name="Google Shape;6795;p84"/>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6796" name="Google Shape;6796;p84"/>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6797" name="Google Shape;6797;p84"/>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6798" name="Google Shape;6798;p84"/>
            <p:cNvGrpSpPr/>
            <p:nvPr/>
          </p:nvGrpSpPr>
          <p:grpSpPr>
            <a:xfrm rot="8317890">
              <a:off x="4289898" y="870657"/>
              <a:ext cx="249018" cy="418315"/>
              <a:chOff x="4013200" y="1981200"/>
              <a:chExt cx="434812" cy="511986"/>
            </a:xfrm>
          </p:grpSpPr>
          <p:sp>
            <p:nvSpPr>
              <p:cNvPr id="6799" name="Google Shape;6799;p84"/>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00" name="Google Shape;6800;p84"/>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01" name="Google Shape;6801;p84"/>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02" name="Google Shape;6802;p84"/>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03" name="Google Shape;6803;p84"/>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04" name="Google Shape;6804;p84"/>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05" name="Google Shape;6805;p84"/>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06" name="Google Shape;6806;p84"/>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07" name="Google Shape;6807;p84"/>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08" name="Google Shape;6808;p84"/>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09" name="Google Shape;6809;p84"/>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10" name="Google Shape;6810;p84"/>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11" name="Google Shape;6811;p84"/>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12" name="Google Shape;6812;p84"/>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13" name="Google Shape;6813;p84"/>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14" name="Google Shape;6814;p84"/>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15" name="Google Shape;6815;p84"/>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16" name="Google Shape;6816;p84"/>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17" name="Google Shape;6817;p84"/>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18" name="Google Shape;6818;p84"/>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19" name="Google Shape;6819;p84"/>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820" name="Google Shape;6820;p84"/>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821" name="Google Shape;6821;p84"/>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822" name="Google Shape;6822;p84"/>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823" name="Google Shape;6823;p84"/>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824" name="Google Shape;6824;p84"/>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825" name="Google Shape;6825;p84"/>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826" name="Google Shape;6826;p84"/>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827" name="Google Shape;6827;p84"/>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6828" name="Google Shape;6828;p84"/>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29" name="Google Shape;6829;p84"/>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30" name="Google Shape;6830;p84"/>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31" name="Google Shape;6831;p84"/>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32" name="Google Shape;6832;p84"/>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33" name="Google Shape;6833;p84"/>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34" name="Google Shape;6834;p84"/>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35" name="Google Shape;6835;p84"/>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36" name="Google Shape;6836;p84"/>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37" name="Google Shape;6837;p84"/>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38" name="Google Shape;6838;p84"/>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839" name="Google Shape;6839;p84"/>
            <p:cNvGrpSpPr/>
            <p:nvPr/>
          </p:nvGrpSpPr>
          <p:grpSpPr>
            <a:xfrm rot="1482172">
              <a:off x="4743649" y="1961067"/>
              <a:ext cx="310570" cy="356686"/>
              <a:chOff x="4762500" y="2921000"/>
              <a:chExt cx="434812" cy="511986"/>
            </a:xfrm>
          </p:grpSpPr>
          <p:sp>
            <p:nvSpPr>
              <p:cNvPr id="6840" name="Google Shape;6840;p84"/>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41" name="Google Shape;6841;p84"/>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42" name="Google Shape;6842;p84"/>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43" name="Google Shape;6843;p84"/>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44" name="Google Shape;6844;p84"/>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45" name="Google Shape;6845;p84"/>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46" name="Google Shape;6846;p84"/>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47" name="Google Shape;6847;p84"/>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48" name="Google Shape;6848;p84"/>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49" name="Google Shape;6849;p84"/>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50" name="Google Shape;6850;p84"/>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51" name="Google Shape;6851;p84"/>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52" name="Google Shape;6852;p84"/>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53" name="Google Shape;6853;p84"/>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54" name="Google Shape;6854;p84"/>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55" name="Google Shape;6855;p84"/>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56" name="Google Shape;6856;p84"/>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57" name="Google Shape;6857;p84"/>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58" name="Google Shape;6858;p84"/>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59" name="Google Shape;6859;p84"/>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60" name="Google Shape;6860;p84"/>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861" name="Google Shape;6861;p84"/>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862" name="Google Shape;6862;p84"/>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863" name="Google Shape;6863;p84"/>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864" name="Google Shape;6864;p84"/>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865" name="Google Shape;6865;p84"/>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866" name="Google Shape;6866;p84"/>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867" name="Google Shape;6867;p84"/>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868" name="Google Shape;6868;p84"/>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6869" name="Google Shape;6869;p84"/>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70" name="Google Shape;6870;p84"/>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71" name="Google Shape;6871;p84"/>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72" name="Google Shape;6872;p84"/>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73" name="Google Shape;6873;p84"/>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74" name="Google Shape;6874;p84"/>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75" name="Google Shape;6875;p84"/>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76" name="Google Shape;6876;p84"/>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77" name="Google Shape;6877;p84"/>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78" name="Google Shape;6878;p84"/>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79" name="Google Shape;6879;p84"/>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880" name="Google Shape;6880;p84"/>
            <p:cNvGrpSpPr/>
            <p:nvPr/>
          </p:nvGrpSpPr>
          <p:grpSpPr>
            <a:xfrm rot="9110986">
              <a:off x="6790211" y="1869649"/>
              <a:ext cx="295935" cy="373567"/>
              <a:chOff x="5969000" y="2336800"/>
              <a:chExt cx="434812" cy="511986"/>
            </a:xfrm>
          </p:grpSpPr>
          <p:sp>
            <p:nvSpPr>
              <p:cNvPr id="6881" name="Google Shape;6881;p84"/>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82" name="Google Shape;6882;p84"/>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83" name="Google Shape;6883;p84"/>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84" name="Google Shape;6884;p84"/>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85" name="Google Shape;6885;p84"/>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86" name="Google Shape;6886;p84"/>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87" name="Google Shape;6887;p84"/>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88" name="Google Shape;6888;p84"/>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89" name="Google Shape;6889;p84"/>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90" name="Google Shape;6890;p84"/>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91" name="Google Shape;6891;p84"/>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92" name="Google Shape;6892;p84"/>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93" name="Google Shape;6893;p84"/>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94" name="Google Shape;6894;p84"/>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95" name="Google Shape;6895;p84"/>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96" name="Google Shape;6896;p84"/>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97" name="Google Shape;6897;p84"/>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98" name="Google Shape;6898;p84"/>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899" name="Google Shape;6899;p84"/>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00" name="Google Shape;6900;p84"/>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01" name="Google Shape;6901;p84"/>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902" name="Google Shape;6902;p84"/>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903" name="Google Shape;6903;p84"/>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904" name="Google Shape;6904;p84"/>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905" name="Google Shape;6905;p84"/>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906" name="Google Shape;6906;p84"/>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907" name="Google Shape;6907;p84"/>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908" name="Google Shape;6908;p84"/>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909" name="Google Shape;6909;p84"/>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6910" name="Google Shape;6910;p84"/>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11" name="Google Shape;6911;p84"/>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12" name="Google Shape;6912;p84"/>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13" name="Google Shape;6913;p84"/>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14" name="Google Shape;6914;p84"/>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15" name="Google Shape;6915;p84"/>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16" name="Google Shape;6916;p84"/>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17" name="Google Shape;6917;p84"/>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18" name="Google Shape;6918;p84"/>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19" name="Google Shape;6919;p84"/>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20" name="Google Shape;6920;p84"/>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921" name="Google Shape;6921;p84"/>
            <p:cNvGrpSpPr/>
            <p:nvPr/>
          </p:nvGrpSpPr>
          <p:grpSpPr>
            <a:xfrm rot="-7708316">
              <a:off x="4540533" y="4384698"/>
              <a:ext cx="223650" cy="437767"/>
              <a:chOff x="2997200" y="4572000"/>
              <a:chExt cx="434812" cy="511987"/>
            </a:xfrm>
          </p:grpSpPr>
          <p:sp>
            <p:nvSpPr>
              <p:cNvPr id="6922" name="Google Shape;6922;p84"/>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23" name="Google Shape;6923;p84"/>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24" name="Google Shape;6924;p84"/>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25" name="Google Shape;6925;p84"/>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26" name="Google Shape;6926;p84"/>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27" name="Google Shape;6927;p84"/>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28" name="Google Shape;6928;p84"/>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29" name="Google Shape;6929;p84"/>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30" name="Google Shape;6930;p84"/>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31" name="Google Shape;6931;p84"/>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32" name="Google Shape;6932;p84"/>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33" name="Google Shape;6933;p84"/>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34" name="Google Shape;6934;p84"/>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35" name="Google Shape;6935;p84"/>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36" name="Google Shape;6936;p84"/>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37" name="Google Shape;6937;p84"/>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38" name="Google Shape;6938;p84"/>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39" name="Google Shape;6939;p84"/>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40" name="Google Shape;6940;p84"/>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41" name="Google Shape;6941;p84"/>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42" name="Google Shape;6942;p84"/>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943" name="Google Shape;6943;p84"/>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944" name="Google Shape;6944;p84"/>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945" name="Google Shape;6945;p84"/>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946" name="Google Shape;6946;p84"/>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947" name="Google Shape;6947;p84"/>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948" name="Google Shape;6948;p84"/>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949" name="Google Shape;6949;p84"/>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950" name="Google Shape;6950;p84"/>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6951" name="Google Shape;6951;p84"/>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52" name="Google Shape;6952;p84"/>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53" name="Google Shape;6953;p84"/>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54" name="Google Shape;6954;p84"/>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55" name="Google Shape;6955;p84"/>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56" name="Google Shape;6956;p84"/>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57" name="Google Shape;6957;p84"/>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58" name="Google Shape;6958;p84"/>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59" name="Google Shape;6959;p84"/>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60" name="Google Shape;6960;p84"/>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61" name="Google Shape;6961;p84"/>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6962" name="Google Shape;6962;p84"/>
            <p:cNvGrpSpPr/>
            <p:nvPr/>
          </p:nvGrpSpPr>
          <p:grpSpPr>
            <a:xfrm rot="9718487">
              <a:off x="3905941" y="1967578"/>
              <a:ext cx="340334" cy="316847"/>
              <a:chOff x="5740400" y="4013200"/>
              <a:chExt cx="434812" cy="511987"/>
            </a:xfrm>
          </p:grpSpPr>
          <p:sp>
            <p:nvSpPr>
              <p:cNvPr id="6963" name="Google Shape;6963;p84"/>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64" name="Google Shape;6964;p84"/>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65" name="Google Shape;6965;p84"/>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66" name="Google Shape;6966;p84"/>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67" name="Google Shape;6967;p84"/>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68" name="Google Shape;6968;p84"/>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69" name="Google Shape;6969;p84"/>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70" name="Google Shape;6970;p84"/>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71" name="Google Shape;6971;p84"/>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72" name="Google Shape;6972;p84"/>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73" name="Google Shape;6973;p84"/>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74" name="Google Shape;6974;p84"/>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75" name="Google Shape;6975;p84"/>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76" name="Google Shape;6976;p84"/>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77" name="Google Shape;6977;p84"/>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78" name="Google Shape;6978;p84"/>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79" name="Google Shape;6979;p84"/>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80" name="Google Shape;6980;p84"/>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81" name="Google Shape;6981;p84"/>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82" name="Google Shape;6982;p84"/>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83" name="Google Shape;6983;p84"/>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6984" name="Google Shape;6984;p84"/>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6985" name="Google Shape;6985;p84"/>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6986" name="Google Shape;6986;p84"/>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6987" name="Google Shape;6987;p84"/>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6988" name="Google Shape;6988;p84"/>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6989" name="Google Shape;6989;p84"/>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6990" name="Google Shape;6990;p84"/>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6991" name="Google Shape;6991;p84"/>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6992" name="Google Shape;6992;p84"/>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93" name="Google Shape;6993;p84"/>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94" name="Google Shape;6994;p84"/>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95" name="Google Shape;6995;p84"/>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96" name="Google Shape;6996;p84"/>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97" name="Google Shape;6997;p84"/>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98" name="Google Shape;6998;p84"/>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6999" name="Google Shape;6999;p84"/>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00" name="Google Shape;7000;p84"/>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01" name="Google Shape;7001;p84"/>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02" name="Google Shape;7002;p84"/>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7003" name="Google Shape;7003;p84"/>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7004" name="Google Shape;7004;p84"/>
            <p:cNvGrpSpPr/>
            <p:nvPr/>
          </p:nvGrpSpPr>
          <p:grpSpPr>
            <a:xfrm>
              <a:off x="4114800" y="1377131"/>
              <a:ext cx="726840" cy="317099"/>
              <a:chOff x="4572000" y="1206500"/>
              <a:chExt cx="807600" cy="735900"/>
            </a:xfrm>
          </p:grpSpPr>
          <p:sp>
            <p:nvSpPr>
              <p:cNvPr id="7005" name="Google Shape;7005;p84"/>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06" name="Google Shape;7006;p84"/>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7007" name="Google Shape;7007;p84"/>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002060"/>
                  </a:solidFill>
                  <a:latin typeface="Times New Roman"/>
                  <a:ea typeface="Times New Roman"/>
                  <a:cs typeface="Times New Roman"/>
                  <a:sym typeface="Times New Roman"/>
                </a:rPr>
                <a:t>400 Stingray:</a:t>
              </a:r>
              <a:endParaRPr/>
            </a:p>
          </p:txBody>
        </p:sp>
        <p:sp>
          <p:nvSpPr>
            <p:cNvPr id="7008" name="Google Shape;7008;p84"/>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09" name="Google Shape;7009;p84"/>
            <p:cNvSpPr/>
            <p:nvPr/>
          </p:nvSpPr>
          <p:spPr>
            <a:xfrm>
              <a:off x="6088785" y="2004538"/>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10" name="Google Shape;7010;p84"/>
            <p:cNvSpPr/>
            <p:nvPr/>
          </p:nvSpPr>
          <p:spPr>
            <a:xfrm>
              <a:off x="2926080" y="21377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11" name="Google Shape;7011;p84"/>
            <p:cNvSpPr/>
            <p:nvPr/>
          </p:nvSpPr>
          <p:spPr>
            <a:xfrm>
              <a:off x="4223713" y="392050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12" name="Google Shape;7012;p84"/>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13" name="Google Shape;7013;p84"/>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14" name="Google Shape;7014;p84"/>
            <p:cNvSpPr/>
            <p:nvPr/>
          </p:nvSpPr>
          <p:spPr>
            <a:xfrm>
              <a:off x="4726234" y="4423477"/>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7015" name="Google Shape;7015;p84"/>
            <p:cNvGrpSpPr/>
            <p:nvPr/>
          </p:nvGrpSpPr>
          <p:grpSpPr>
            <a:xfrm rot="2562874">
              <a:off x="1646222" y="1941614"/>
              <a:ext cx="245177" cy="421488"/>
              <a:chOff x="1993900" y="2959100"/>
              <a:chExt cx="434811" cy="511986"/>
            </a:xfrm>
          </p:grpSpPr>
          <p:sp>
            <p:nvSpPr>
              <p:cNvPr id="7016" name="Google Shape;7016;p84"/>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17" name="Google Shape;7017;p84"/>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18" name="Google Shape;7018;p84"/>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19" name="Google Shape;7019;p84"/>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20" name="Google Shape;7020;p84"/>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21" name="Google Shape;7021;p84"/>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22" name="Google Shape;7022;p84"/>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23" name="Google Shape;7023;p84"/>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24" name="Google Shape;7024;p84"/>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25" name="Google Shape;7025;p84"/>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26" name="Google Shape;7026;p84"/>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27" name="Google Shape;7027;p84"/>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28" name="Google Shape;7028;p84"/>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29" name="Google Shape;7029;p84"/>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30" name="Google Shape;7030;p84"/>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31" name="Google Shape;7031;p84"/>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32" name="Google Shape;7032;p84"/>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33" name="Google Shape;7033;p84"/>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34" name="Google Shape;7034;p84"/>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35" name="Google Shape;7035;p84"/>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36" name="Google Shape;7036;p84"/>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037" name="Google Shape;7037;p84"/>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038" name="Google Shape;7038;p84"/>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039" name="Google Shape;7039;p84"/>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040" name="Google Shape;7040;p84"/>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041" name="Google Shape;7041;p84"/>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042" name="Google Shape;7042;p84"/>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043" name="Google Shape;7043;p84"/>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044" name="Google Shape;7044;p84"/>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7045" name="Google Shape;7045;p84"/>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46" name="Google Shape;7046;p84"/>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47" name="Google Shape;7047;p84"/>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48" name="Google Shape;7048;p84"/>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49" name="Google Shape;7049;p84"/>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50" name="Google Shape;7050;p84"/>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51" name="Google Shape;7051;p84"/>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52" name="Google Shape;7052;p84"/>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53" name="Google Shape;7053;p84"/>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54" name="Google Shape;7054;p84"/>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55" name="Google Shape;7055;p84"/>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7056" name="Google Shape;7056;p84"/>
            <p:cNvSpPr txBox="1"/>
            <p:nvPr/>
          </p:nvSpPr>
          <p:spPr>
            <a:xfrm>
              <a:off x="5836050" y="4402875"/>
              <a:ext cx="2918400" cy="401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chemeClr val="dk2"/>
                  </a:solidFill>
                  <a:latin typeface="Arial"/>
                  <a:ea typeface="Arial"/>
                  <a:cs typeface="Arial"/>
                  <a:sym typeface="Arial"/>
                </a:rPr>
                <a:t>Middie up top initiates the dodge</a:t>
              </a:r>
              <a:endParaRPr/>
            </a:p>
            <a:p>
              <a:pPr indent="0" lvl="0" marL="0" marR="0" rtl="0" algn="l">
                <a:spcBef>
                  <a:spcPts val="0"/>
                </a:spcBef>
                <a:spcAft>
                  <a:spcPts val="0"/>
                </a:spcAft>
                <a:buNone/>
              </a:pPr>
              <a:r>
                <a:rPr lang="en-US" sz="1800">
                  <a:solidFill>
                    <a:schemeClr val="dk2"/>
                  </a:solidFill>
                  <a:latin typeface="Arial"/>
                  <a:ea typeface="Arial"/>
                  <a:cs typeface="Arial"/>
                  <a:sym typeface="Arial"/>
                </a:rPr>
                <a:t>(Either direction)</a:t>
              </a:r>
              <a:endParaRPr/>
            </a:p>
          </p:txBody>
        </p:sp>
        <p:cxnSp>
          <p:nvCxnSpPr>
            <p:cNvPr id="7057" name="Google Shape;7057;p84"/>
            <p:cNvCxnSpPr/>
            <p:nvPr/>
          </p:nvCxnSpPr>
          <p:spPr>
            <a:xfrm flipH="1" rot="10800000">
              <a:off x="4948950" y="3447325"/>
              <a:ext cx="170100" cy="875400"/>
            </a:xfrm>
            <a:prstGeom prst="straightConnector1">
              <a:avLst/>
            </a:prstGeom>
            <a:noFill/>
            <a:ln cap="flat" cmpd="sng" w="9525">
              <a:solidFill>
                <a:schemeClr val="dk2"/>
              </a:solidFill>
              <a:prstDash val="solid"/>
              <a:round/>
              <a:headEnd len="sm" w="sm" type="none"/>
              <a:tailEnd len="lg" w="lg" type="triangle"/>
            </a:ln>
          </p:spPr>
        </p:cxnSp>
        <p:sp>
          <p:nvSpPr>
            <p:cNvPr id="7058" name="Google Shape;7058;p84"/>
            <p:cNvSpPr/>
            <p:nvPr/>
          </p:nvSpPr>
          <p:spPr>
            <a:xfrm>
              <a:off x="1703218" y="5026423"/>
              <a:ext cx="1167300" cy="5838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transition spd="slow">
    <p:fade thruBlk="1"/>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2" name="Shape 7062"/>
        <p:cNvGrpSpPr/>
        <p:nvPr/>
      </p:nvGrpSpPr>
      <p:grpSpPr>
        <a:xfrm>
          <a:off x="0" y="0"/>
          <a:ext cx="0" cy="0"/>
          <a:chOff x="0" y="0"/>
          <a:chExt cx="0" cy="0"/>
        </a:xfrm>
      </p:grpSpPr>
      <p:sp>
        <p:nvSpPr>
          <p:cNvPr id="7063" name="Google Shape;7063;p85"/>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7064" name="Google Shape;7064;p85"/>
          <p:cNvGrpSpPr/>
          <p:nvPr/>
        </p:nvGrpSpPr>
        <p:grpSpPr>
          <a:xfrm>
            <a:off x="126665" y="1154859"/>
            <a:ext cx="9018300" cy="4746784"/>
            <a:chOff x="62850" y="840559"/>
            <a:chExt cx="9018300" cy="4746784"/>
          </a:xfrm>
        </p:grpSpPr>
        <p:cxnSp>
          <p:nvCxnSpPr>
            <p:cNvPr id="7065" name="Google Shape;7065;p85"/>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7066" name="Google Shape;7066;p85"/>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7067" name="Google Shape;7067;p85"/>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7068" name="Google Shape;7068;p85"/>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7069" name="Google Shape;7069;p85"/>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7070" name="Google Shape;7070;p85"/>
            <p:cNvGrpSpPr/>
            <p:nvPr/>
          </p:nvGrpSpPr>
          <p:grpSpPr>
            <a:xfrm rot="8317890">
              <a:off x="4289898" y="870657"/>
              <a:ext cx="249018" cy="418315"/>
              <a:chOff x="4013200" y="1981200"/>
              <a:chExt cx="434812" cy="511986"/>
            </a:xfrm>
          </p:grpSpPr>
          <p:sp>
            <p:nvSpPr>
              <p:cNvPr id="7071" name="Google Shape;7071;p85"/>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72" name="Google Shape;7072;p85"/>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73" name="Google Shape;7073;p85"/>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74" name="Google Shape;7074;p85"/>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75" name="Google Shape;7075;p85"/>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76" name="Google Shape;7076;p85"/>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77" name="Google Shape;7077;p85"/>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78" name="Google Shape;7078;p85"/>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79" name="Google Shape;7079;p85"/>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80" name="Google Shape;7080;p85"/>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81" name="Google Shape;7081;p85"/>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82" name="Google Shape;7082;p85"/>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83" name="Google Shape;7083;p85"/>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84" name="Google Shape;7084;p85"/>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85" name="Google Shape;7085;p85"/>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86" name="Google Shape;7086;p85"/>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87" name="Google Shape;7087;p85"/>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88" name="Google Shape;7088;p85"/>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89" name="Google Shape;7089;p85"/>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90" name="Google Shape;7090;p85"/>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091" name="Google Shape;7091;p85"/>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092" name="Google Shape;7092;p85"/>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093" name="Google Shape;7093;p85"/>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094" name="Google Shape;7094;p85"/>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095" name="Google Shape;7095;p85"/>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096" name="Google Shape;7096;p85"/>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097" name="Google Shape;7097;p85"/>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098" name="Google Shape;7098;p85"/>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099" name="Google Shape;7099;p85"/>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7100" name="Google Shape;7100;p85"/>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01" name="Google Shape;7101;p85"/>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02" name="Google Shape;7102;p85"/>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03" name="Google Shape;7103;p85"/>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04" name="Google Shape;7104;p85"/>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05" name="Google Shape;7105;p85"/>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06" name="Google Shape;7106;p85"/>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07" name="Google Shape;7107;p85"/>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08" name="Google Shape;7108;p85"/>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09" name="Google Shape;7109;p85"/>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10" name="Google Shape;7110;p85"/>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7111" name="Google Shape;7111;p85"/>
            <p:cNvGrpSpPr/>
            <p:nvPr/>
          </p:nvGrpSpPr>
          <p:grpSpPr>
            <a:xfrm rot="1482172">
              <a:off x="4743649" y="1961067"/>
              <a:ext cx="310570" cy="356686"/>
              <a:chOff x="4762500" y="2921000"/>
              <a:chExt cx="434812" cy="511986"/>
            </a:xfrm>
          </p:grpSpPr>
          <p:sp>
            <p:nvSpPr>
              <p:cNvPr id="7112" name="Google Shape;7112;p85"/>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13" name="Google Shape;7113;p85"/>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14" name="Google Shape;7114;p85"/>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15" name="Google Shape;7115;p85"/>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16" name="Google Shape;7116;p85"/>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17" name="Google Shape;7117;p85"/>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18" name="Google Shape;7118;p85"/>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19" name="Google Shape;7119;p85"/>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20" name="Google Shape;7120;p85"/>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21" name="Google Shape;7121;p85"/>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22" name="Google Shape;7122;p85"/>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23" name="Google Shape;7123;p85"/>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24" name="Google Shape;7124;p85"/>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25" name="Google Shape;7125;p85"/>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26" name="Google Shape;7126;p85"/>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27" name="Google Shape;7127;p85"/>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28" name="Google Shape;7128;p85"/>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29" name="Google Shape;7129;p85"/>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30" name="Google Shape;7130;p85"/>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31" name="Google Shape;7131;p85"/>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32" name="Google Shape;7132;p85"/>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133" name="Google Shape;7133;p85"/>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134" name="Google Shape;7134;p85"/>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135" name="Google Shape;7135;p85"/>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136" name="Google Shape;7136;p85"/>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137" name="Google Shape;7137;p85"/>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138" name="Google Shape;7138;p85"/>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139" name="Google Shape;7139;p85"/>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140" name="Google Shape;7140;p85"/>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7141" name="Google Shape;7141;p85"/>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42" name="Google Shape;7142;p85"/>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43" name="Google Shape;7143;p85"/>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44" name="Google Shape;7144;p85"/>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45" name="Google Shape;7145;p85"/>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46" name="Google Shape;7146;p85"/>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47" name="Google Shape;7147;p85"/>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48" name="Google Shape;7148;p85"/>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49" name="Google Shape;7149;p85"/>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50" name="Google Shape;7150;p85"/>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51" name="Google Shape;7151;p85"/>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7152" name="Google Shape;7152;p85"/>
            <p:cNvGrpSpPr/>
            <p:nvPr/>
          </p:nvGrpSpPr>
          <p:grpSpPr>
            <a:xfrm rot="9110986">
              <a:off x="6790211" y="1869649"/>
              <a:ext cx="295935" cy="373567"/>
              <a:chOff x="5969000" y="2336800"/>
              <a:chExt cx="434812" cy="511986"/>
            </a:xfrm>
          </p:grpSpPr>
          <p:sp>
            <p:nvSpPr>
              <p:cNvPr id="7153" name="Google Shape;7153;p85"/>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54" name="Google Shape;7154;p85"/>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55" name="Google Shape;7155;p85"/>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56" name="Google Shape;7156;p85"/>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57" name="Google Shape;7157;p85"/>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58" name="Google Shape;7158;p85"/>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59" name="Google Shape;7159;p85"/>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60" name="Google Shape;7160;p85"/>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61" name="Google Shape;7161;p85"/>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62" name="Google Shape;7162;p85"/>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63" name="Google Shape;7163;p85"/>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64" name="Google Shape;7164;p85"/>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65" name="Google Shape;7165;p85"/>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66" name="Google Shape;7166;p85"/>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67" name="Google Shape;7167;p85"/>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68" name="Google Shape;7168;p85"/>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69" name="Google Shape;7169;p85"/>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70" name="Google Shape;7170;p85"/>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71" name="Google Shape;7171;p85"/>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72" name="Google Shape;7172;p85"/>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73" name="Google Shape;7173;p85"/>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174" name="Google Shape;7174;p85"/>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175" name="Google Shape;7175;p85"/>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176" name="Google Shape;7176;p85"/>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177" name="Google Shape;7177;p85"/>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178" name="Google Shape;7178;p85"/>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179" name="Google Shape;7179;p85"/>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180" name="Google Shape;7180;p85"/>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181" name="Google Shape;7181;p85"/>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7182" name="Google Shape;7182;p85"/>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83" name="Google Shape;7183;p85"/>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84" name="Google Shape;7184;p85"/>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85" name="Google Shape;7185;p85"/>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86" name="Google Shape;7186;p85"/>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87" name="Google Shape;7187;p85"/>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88" name="Google Shape;7188;p85"/>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89" name="Google Shape;7189;p85"/>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90" name="Google Shape;7190;p85"/>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91" name="Google Shape;7191;p85"/>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92" name="Google Shape;7192;p85"/>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7193" name="Google Shape;7193;p85"/>
            <p:cNvGrpSpPr/>
            <p:nvPr/>
          </p:nvGrpSpPr>
          <p:grpSpPr>
            <a:xfrm rot="-7708316">
              <a:off x="4540533" y="4384698"/>
              <a:ext cx="223650" cy="437767"/>
              <a:chOff x="2997200" y="4572000"/>
              <a:chExt cx="434812" cy="511987"/>
            </a:xfrm>
          </p:grpSpPr>
          <p:sp>
            <p:nvSpPr>
              <p:cNvPr id="7194" name="Google Shape;7194;p85"/>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95" name="Google Shape;7195;p85"/>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96" name="Google Shape;7196;p85"/>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97" name="Google Shape;7197;p85"/>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98" name="Google Shape;7198;p85"/>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199" name="Google Shape;7199;p85"/>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00" name="Google Shape;7200;p85"/>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01" name="Google Shape;7201;p85"/>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02" name="Google Shape;7202;p85"/>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03" name="Google Shape;7203;p85"/>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04" name="Google Shape;7204;p85"/>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05" name="Google Shape;7205;p85"/>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06" name="Google Shape;7206;p85"/>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07" name="Google Shape;7207;p85"/>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08" name="Google Shape;7208;p85"/>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09" name="Google Shape;7209;p85"/>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10" name="Google Shape;7210;p85"/>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11" name="Google Shape;7211;p85"/>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12" name="Google Shape;7212;p85"/>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13" name="Google Shape;7213;p85"/>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14" name="Google Shape;7214;p85"/>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215" name="Google Shape;7215;p85"/>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216" name="Google Shape;7216;p85"/>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217" name="Google Shape;7217;p85"/>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218" name="Google Shape;7218;p85"/>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219" name="Google Shape;7219;p85"/>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220" name="Google Shape;7220;p85"/>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221" name="Google Shape;7221;p85"/>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222" name="Google Shape;7222;p85"/>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7223" name="Google Shape;7223;p85"/>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24" name="Google Shape;7224;p85"/>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25" name="Google Shape;7225;p85"/>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26" name="Google Shape;7226;p85"/>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27" name="Google Shape;7227;p85"/>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28" name="Google Shape;7228;p85"/>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29" name="Google Shape;7229;p85"/>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30" name="Google Shape;7230;p85"/>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31" name="Google Shape;7231;p85"/>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32" name="Google Shape;7232;p85"/>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33" name="Google Shape;7233;p85"/>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7234" name="Google Shape;7234;p85"/>
            <p:cNvGrpSpPr/>
            <p:nvPr/>
          </p:nvGrpSpPr>
          <p:grpSpPr>
            <a:xfrm rot="9718487">
              <a:off x="3905941" y="1967578"/>
              <a:ext cx="340334" cy="316847"/>
              <a:chOff x="5740400" y="4013200"/>
              <a:chExt cx="434812" cy="511987"/>
            </a:xfrm>
          </p:grpSpPr>
          <p:sp>
            <p:nvSpPr>
              <p:cNvPr id="7235" name="Google Shape;7235;p85"/>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36" name="Google Shape;7236;p85"/>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37" name="Google Shape;7237;p85"/>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38" name="Google Shape;7238;p85"/>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39" name="Google Shape;7239;p85"/>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40" name="Google Shape;7240;p85"/>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41" name="Google Shape;7241;p85"/>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42" name="Google Shape;7242;p85"/>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43" name="Google Shape;7243;p85"/>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44" name="Google Shape;7244;p85"/>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45" name="Google Shape;7245;p85"/>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46" name="Google Shape;7246;p85"/>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47" name="Google Shape;7247;p85"/>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48" name="Google Shape;7248;p85"/>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49" name="Google Shape;7249;p85"/>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50" name="Google Shape;7250;p85"/>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51" name="Google Shape;7251;p85"/>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52" name="Google Shape;7252;p85"/>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53" name="Google Shape;7253;p85"/>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54" name="Google Shape;7254;p85"/>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55" name="Google Shape;7255;p85"/>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256" name="Google Shape;7256;p85"/>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257" name="Google Shape;7257;p85"/>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258" name="Google Shape;7258;p85"/>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259" name="Google Shape;7259;p85"/>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260" name="Google Shape;7260;p85"/>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261" name="Google Shape;7261;p85"/>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262" name="Google Shape;7262;p85"/>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263" name="Google Shape;7263;p85"/>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7264" name="Google Shape;7264;p85"/>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65" name="Google Shape;7265;p85"/>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66" name="Google Shape;7266;p85"/>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67" name="Google Shape;7267;p85"/>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68" name="Google Shape;7268;p85"/>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69" name="Google Shape;7269;p85"/>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70" name="Google Shape;7270;p85"/>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71" name="Google Shape;7271;p85"/>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72" name="Google Shape;7272;p85"/>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73" name="Google Shape;7273;p85"/>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74" name="Google Shape;7274;p85"/>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7275" name="Google Shape;7275;p85"/>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7276" name="Google Shape;7276;p85"/>
            <p:cNvGrpSpPr/>
            <p:nvPr/>
          </p:nvGrpSpPr>
          <p:grpSpPr>
            <a:xfrm>
              <a:off x="4114800" y="1377131"/>
              <a:ext cx="726840" cy="317099"/>
              <a:chOff x="4572000" y="1206500"/>
              <a:chExt cx="807600" cy="735900"/>
            </a:xfrm>
          </p:grpSpPr>
          <p:sp>
            <p:nvSpPr>
              <p:cNvPr id="7277" name="Google Shape;7277;p85"/>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78" name="Google Shape;7278;p85"/>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7279" name="Google Shape;7279;p85"/>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151515"/>
                  </a:solidFill>
                  <a:latin typeface="Times New Roman"/>
                  <a:ea typeface="Times New Roman"/>
                  <a:cs typeface="Times New Roman"/>
                  <a:sym typeface="Times New Roman"/>
                </a:rPr>
                <a:t>400 Stingray:</a:t>
              </a:r>
              <a:endParaRPr/>
            </a:p>
          </p:txBody>
        </p:sp>
        <p:sp>
          <p:nvSpPr>
            <p:cNvPr id="7280" name="Google Shape;7280;p85"/>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81" name="Google Shape;7281;p85"/>
            <p:cNvSpPr/>
            <p:nvPr/>
          </p:nvSpPr>
          <p:spPr>
            <a:xfrm>
              <a:off x="6088785" y="2004538"/>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82" name="Google Shape;7282;p85"/>
            <p:cNvSpPr/>
            <p:nvPr/>
          </p:nvSpPr>
          <p:spPr>
            <a:xfrm>
              <a:off x="2926080" y="21377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83" name="Google Shape;7283;p85"/>
            <p:cNvSpPr/>
            <p:nvPr/>
          </p:nvSpPr>
          <p:spPr>
            <a:xfrm>
              <a:off x="4223713" y="392050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84" name="Google Shape;7284;p85"/>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85" name="Google Shape;7285;p85"/>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86" name="Google Shape;7286;p85"/>
            <p:cNvSpPr/>
            <p:nvPr/>
          </p:nvSpPr>
          <p:spPr>
            <a:xfrm>
              <a:off x="4726234" y="4423477"/>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7287" name="Google Shape;7287;p85"/>
            <p:cNvGrpSpPr/>
            <p:nvPr/>
          </p:nvGrpSpPr>
          <p:grpSpPr>
            <a:xfrm rot="2562874">
              <a:off x="1646222" y="1941614"/>
              <a:ext cx="245177" cy="421488"/>
              <a:chOff x="1993900" y="2959100"/>
              <a:chExt cx="434811" cy="511986"/>
            </a:xfrm>
          </p:grpSpPr>
          <p:sp>
            <p:nvSpPr>
              <p:cNvPr id="7288" name="Google Shape;7288;p85"/>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89" name="Google Shape;7289;p85"/>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90" name="Google Shape;7290;p85"/>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91" name="Google Shape;7291;p85"/>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92" name="Google Shape;7292;p85"/>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93" name="Google Shape;7293;p85"/>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94" name="Google Shape;7294;p85"/>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95" name="Google Shape;7295;p85"/>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96" name="Google Shape;7296;p85"/>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97" name="Google Shape;7297;p85"/>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98" name="Google Shape;7298;p85"/>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299" name="Google Shape;7299;p85"/>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00" name="Google Shape;7300;p85"/>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01" name="Google Shape;7301;p85"/>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02" name="Google Shape;7302;p85"/>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03" name="Google Shape;7303;p85"/>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04" name="Google Shape;7304;p85"/>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05" name="Google Shape;7305;p85"/>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06" name="Google Shape;7306;p85"/>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07" name="Google Shape;7307;p85"/>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08" name="Google Shape;7308;p85"/>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309" name="Google Shape;7309;p85"/>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310" name="Google Shape;7310;p85"/>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311" name="Google Shape;7311;p85"/>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312" name="Google Shape;7312;p85"/>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313" name="Google Shape;7313;p85"/>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314" name="Google Shape;7314;p85"/>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315" name="Google Shape;7315;p85"/>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316" name="Google Shape;7316;p85"/>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7317" name="Google Shape;7317;p85"/>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18" name="Google Shape;7318;p85"/>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19" name="Google Shape;7319;p85"/>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20" name="Google Shape;7320;p85"/>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21" name="Google Shape;7321;p85"/>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22" name="Google Shape;7322;p85"/>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23" name="Google Shape;7323;p85"/>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24" name="Google Shape;7324;p85"/>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25" name="Google Shape;7325;p85"/>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26" name="Google Shape;7326;p85"/>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27" name="Google Shape;7327;p85"/>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7328" name="Google Shape;7328;p85"/>
            <p:cNvSpPr txBox="1"/>
            <p:nvPr/>
          </p:nvSpPr>
          <p:spPr>
            <a:xfrm>
              <a:off x="1449050" y="2836450"/>
              <a:ext cx="2918400" cy="401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chemeClr val="dk2"/>
                  </a:solidFill>
                  <a:latin typeface="Arial"/>
                  <a:ea typeface="Arial"/>
                  <a:cs typeface="Arial"/>
                  <a:sym typeface="Arial"/>
                </a:rPr>
                <a:t>Meanwhile, the wing players crash the crease to set picks for the players inside.</a:t>
              </a:r>
              <a:endParaRPr/>
            </a:p>
          </p:txBody>
        </p:sp>
        <p:cxnSp>
          <p:nvCxnSpPr>
            <p:cNvPr id="7329" name="Google Shape;7329;p85"/>
            <p:cNvCxnSpPr/>
            <p:nvPr/>
          </p:nvCxnSpPr>
          <p:spPr>
            <a:xfrm flipH="1" rot="10800000">
              <a:off x="4948950" y="3447325"/>
              <a:ext cx="170100" cy="875400"/>
            </a:xfrm>
            <a:prstGeom prst="straightConnector1">
              <a:avLst/>
            </a:prstGeom>
            <a:noFill/>
            <a:ln cap="flat" cmpd="sng" w="9525">
              <a:solidFill>
                <a:schemeClr val="dk2"/>
              </a:solidFill>
              <a:prstDash val="solid"/>
              <a:round/>
              <a:headEnd len="sm" w="sm" type="none"/>
              <a:tailEnd len="lg" w="lg" type="triangle"/>
            </a:ln>
          </p:spPr>
        </p:cxnSp>
        <p:cxnSp>
          <p:nvCxnSpPr>
            <p:cNvPr id="7330" name="Google Shape;7330;p85"/>
            <p:cNvCxnSpPr/>
            <p:nvPr/>
          </p:nvCxnSpPr>
          <p:spPr>
            <a:xfrm>
              <a:off x="2225200" y="2146175"/>
              <a:ext cx="1532100" cy="12000"/>
            </a:xfrm>
            <a:prstGeom prst="straightConnector1">
              <a:avLst/>
            </a:prstGeom>
            <a:noFill/>
            <a:ln cap="flat" cmpd="sng" w="9525">
              <a:solidFill>
                <a:schemeClr val="dk2"/>
              </a:solidFill>
              <a:prstDash val="solid"/>
              <a:round/>
              <a:headEnd len="sm" w="sm" type="none"/>
              <a:tailEnd len="lg" w="lg" type="triangle"/>
            </a:ln>
          </p:spPr>
        </p:cxnSp>
        <p:cxnSp>
          <p:nvCxnSpPr>
            <p:cNvPr id="7331" name="Google Shape;7331;p85"/>
            <p:cNvCxnSpPr/>
            <p:nvPr/>
          </p:nvCxnSpPr>
          <p:spPr>
            <a:xfrm rot="10800000">
              <a:off x="5277325" y="2121850"/>
              <a:ext cx="1422600" cy="0"/>
            </a:xfrm>
            <a:prstGeom prst="straightConnector1">
              <a:avLst/>
            </a:prstGeom>
            <a:noFill/>
            <a:ln cap="flat" cmpd="sng" w="9525">
              <a:solidFill>
                <a:schemeClr val="dk2"/>
              </a:solidFill>
              <a:prstDash val="solid"/>
              <a:round/>
              <a:headEnd len="sm" w="sm" type="none"/>
              <a:tailEnd len="lg" w="lg" type="triangle"/>
            </a:ln>
          </p:spPr>
        </p:cxnSp>
        <p:sp>
          <p:nvSpPr>
            <p:cNvPr id="7332" name="Google Shape;7332;p85"/>
            <p:cNvSpPr txBox="1"/>
            <p:nvPr/>
          </p:nvSpPr>
          <p:spPr>
            <a:xfrm>
              <a:off x="5067775" y="1872100"/>
              <a:ext cx="510600" cy="47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T</a:t>
              </a:r>
              <a:endParaRPr/>
            </a:p>
          </p:txBody>
        </p:sp>
        <p:sp>
          <p:nvSpPr>
            <p:cNvPr id="7333" name="Google Shape;7333;p85"/>
            <p:cNvSpPr txBox="1"/>
            <p:nvPr/>
          </p:nvSpPr>
          <p:spPr>
            <a:xfrm>
              <a:off x="3621150" y="1872100"/>
              <a:ext cx="510600" cy="47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T</a:t>
              </a:r>
              <a:endParaRPr/>
            </a:p>
          </p:txBody>
        </p:sp>
      </p:grpSp>
    </p:spTree>
  </p:cSld>
  <p:clrMapOvr>
    <a:masterClrMapping/>
  </p:clrMapOvr>
  <p:transition spd="slow">
    <p:fade thruBlk="1"/>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7" name="Shape 7337"/>
        <p:cNvGrpSpPr/>
        <p:nvPr/>
      </p:nvGrpSpPr>
      <p:grpSpPr>
        <a:xfrm>
          <a:off x="0" y="0"/>
          <a:ext cx="0" cy="0"/>
          <a:chOff x="0" y="0"/>
          <a:chExt cx="0" cy="0"/>
        </a:xfrm>
      </p:grpSpPr>
      <p:sp>
        <p:nvSpPr>
          <p:cNvPr id="7338" name="Google Shape;7338;p86"/>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7339" name="Google Shape;7339;p86"/>
          <p:cNvGrpSpPr/>
          <p:nvPr/>
        </p:nvGrpSpPr>
        <p:grpSpPr>
          <a:xfrm>
            <a:off x="100950" y="1154859"/>
            <a:ext cx="9018300" cy="4746784"/>
            <a:chOff x="62850" y="840559"/>
            <a:chExt cx="9018300" cy="4746784"/>
          </a:xfrm>
        </p:grpSpPr>
        <p:cxnSp>
          <p:nvCxnSpPr>
            <p:cNvPr id="7340" name="Google Shape;7340;p86"/>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7341" name="Google Shape;7341;p86"/>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7342" name="Google Shape;7342;p86"/>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7343" name="Google Shape;7343;p86"/>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7344" name="Google Shape;7344;p86"/>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7345" name="Google Shape;7345;p86"/>
            <p:cNvGrpSpPr/>
            <p:nvPr/>
          </p:nvGrpSpPr>
          <p:grpSpPr>
            <a:xfrm rot="8317890">
              <a:off x="4289898" y="870657"/>
              <a:ext cx="249018" cy="418315"/>
              <a:chOff x="4013200" y="1981200"/>
              <a:chExt cx="434812" cy="511986"/>
            </a:xfrm>
          </p:grpSpPr>
          <p:sp>
            <p:nvSpPr>
              <p:cNvPr id="7346" name="Google Shape;7346;p86"/>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47" name="Google Shape;7347;p86"/>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48" name="Google Shape;7348;p86"/>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49" name="Google Shape;7349;p86"/>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50" name="Google Shape;7350;p86"/>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51" name="Google Shape;7351;p86"/>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52" name="Google Shape;7352;p86"/>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53" name="Google Shape;7353;p86"/>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54" name="Google Shape;7354;p86"/>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55" name="Google Shape;7355;p86"/>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56" name="Google Shape;7356;p86"/>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57" name="Google Shape;7357;p86"/>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58" name="Google Shape;7358;p86"/>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59" name="Google Shape;7359;p86"/>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60" name="Google Shape;7360;p86"/>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61" name="Google Shape;7361;p86"/>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62" name="Google Shape;7362;p86"/>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63" name="Google Shape;7363;p86"/>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64" name="Google Shape;7364;p86"/>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65" name="Google Shape;7365;p86"/>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66" name="Google Shape;7366;p86"/>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367" name="Google Shape;7367;p86"/>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368" name="Google Shape;7368;p86"/>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369" name="Google Shape;7369;p86"/>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370" name="Google Shape;7370;p86"/>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371" name="Google Shape;7371;p86"/>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372" name="Google Shape;7372;p86"/>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373" name="Google Shape;7373;p86"/>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374" name="Google Shape;7374;p86"/>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7375" name="Google Shape;7375;p86"/>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76" name="Google Shape;7376;p86"/>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77" name="Google Shape;7377;p86"/>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78" name="Google Shape;7378;p86"/>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79" name="Google Shape;7379;p86"/>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80" name="Google Shape;7380;p86"/>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81" name="Google Shape;7381;p86"/>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82" name="Google Shape;7382;p86"/>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83" name="Google Shape;7383;p86"/>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84" name="Google Shape;7384;p86"/>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85" name="Google Shape;7385;p86"/>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7386" name="Google Shape;7386;p86"/>
            <p:cNvGrpSpPr/>
            <p:nvPr/>
          </p:nvGrpSpPr>
          <p:grpSpPr>
            <a:xfrm rot="1482172">
              <a:off x="4743649" y="1961067"/>
              <a:ext cx="310570" cy="356686"/>
              <a:chOff x="4762500" y="2921000"/>
              <a:chExt cx="434812" cy="511986"/>
            </a:xfrm>
          </p:grpSpPr>
          <p:sp>
            <p:nvSpPr>
              <p:cNvPr id="7387" name="Google Shape;7387;p86"/>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88" name="Google Shape;7388;p86"/>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89" name="Google Shape;7389;p86"/>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90" name="Google Shape;7390;p86"/>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91" name="Google Shape;7391;p86"/>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92" name="Google Shape;7392;p86"/>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93" name="Google Shape;7393;p86"/>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94" name="Google Shape;7394;p86"/>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95" name="Google Shape;7395;p86"/>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96" name="Google Shape;7396;p86"/>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97" name="Google Shape;7397;p86"/>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98" name="Google Shape;7398;p86"/>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399" name="Google Shape;7399;p86"/>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00" name="Google Shape;7400;p86"/>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01" name="Google Shape;7401;p86"/>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02" name="Google Shape;7402;p86"/>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03" name="Google Shape;7403;p86"/>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04" name="Google Shape;7404;p86"/>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05" name="Google Shape;7405;p86"/>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06" name="Google Shape;7406;p86"/>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07" name="Google Shape;7407;p86"/>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408" name="Google Shape;7408;p86"/>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409" name="Google Shape;7409;p86"/>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410" name="Google Shape;7410;p86"/>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411" name="Google Shape;7411;p86"/>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412" name="Google Shape;7412;p86"/>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413" name="Google Shape;7413;p86"/>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414" name="Google Shape;7414;p86"/>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415" name="Google Shape;7415;p86"/>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7416" name="Google Shape;7416;p86"/>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17" name="Google Shape;7417;p86"/>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18" name="Google Shape;7418;p86"/>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19" name="Google Shape;7419;p86"/>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20" name="Google Shape;7420;p86"/>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21" name="Google Shape;7421;p86"/>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22" name="Google Shape;7422;p86"/>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23" name="Google Shape;7423;p86"/>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24" name="Google Shape;7424;p86"/>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25" name="Google Shape;7425;p86"/>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26" name="Google Shape;7426;p86"/>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7427" name="Google Shape;7427;p86"/>
            <p:cNvGrpSpPr/>
            <p:nvPr/>
          </p:nvGrpSpPr>
          <p:grpSpPr>
            <a:xfrm rot="9110986">
              <a:off x="5353836" y="2065811"/>
              <a:ext cx="295935" cy="373567"/>
              <a:chOff x="5969000" y="2336800"/>
              <a:chExt cx="434812" cy="511986"/>
            </a:xfrm>
          </p:grpSpPr>
          <p:sp>
            <p:nvSpPr>
              <p:cNvPr id="7428" name="Google Shape;7428;p86"/>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29" name="Google Shape;7429;p86"/>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30" name="Google Shape;7430;p86"/>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31" name="Google Shape;7431;p86"/>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32" name="Google Shape;7432;p86"/>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33" name="Google Shape;7433;p86"/>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34" name="Google Shape;7434;p86"/>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35" name="Google Shape;7435;p86"/>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36" name="Google Shape;7436;p86"/>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37" name="Google Shape;7437;p86"/>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38" name="Google Shape;7438;p86"/>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39" name="Google Shape;7439;p86"/>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40" name="Google Shape;7440;p86"/>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41" name="Google Shape;7441;p86"/>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42" name="Google Shape;7442;p86"/>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43" name="Google Shape;7443;p86"/>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44" name="Google Shape;7444;p86"/>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45" name="Google Shape;7445;p86"/>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46" name="Google Shape;7446;p86"/>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47" name="Google Shape;7447;p86"/>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48" name="Google Shape;7448;p86"/>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449" name="Google Shape;7449;p86"/>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450" name="Google Shape;7450;p86"/>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451" name="Google Shape;7451;p86"/>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452" name="Google Shape;7452;p86"/>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453" name="Google Shape;7453;p86"/>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454" name="Google Shape;7454;p86"/>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455" name="Google Shape;7455;p86"/>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456" name="Google Shape;7456;p86"/>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7457" name="Google Shape;7457;p86"/>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58" name="Google Shape;7458;p86"/>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59" name="Google Shape;7459;p86"/>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60" name="Google Shape;7460;p86"/>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61" name="Google Shape;7461;p86"/>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62" name="Google Shape;7462;p86"/>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63" name="Google Shape;7463;p86"/>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64" name="Google Shape;7464;p86"/>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65" name="Google Shape;7465;p86"/>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66" name="Google Shape;7466;p86"/>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67" name="Google Shape;7467;p86"/>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7468" name="Google Shape;7468;p86"/>
            <p:cNvGrpSpPr/>
            <p:nvPr/>
          </p:nvGrpSpPr>
          <p:grpSpPr>
            <a:xfrm rot="-7708316">
              <a:off x="4540533" y="4384698"/>
              <a:ext cx="223650" cy="437767"/>
              <a:chOff x="2997200" y="4572000"/>
              <a:chExt cx="434812" cy="511987"/>
            </a:xfrm>
          </p:grpSpPr>
          <p:sp>
            <p:nvSpPr>
              <p:cNvPr id="7469" name="Google Shape;7469;p86"/>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70" name="Google Shape;7470;p86"/>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71" name="Google Shape;7471;p86"/>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72" name="Google Shape;7472;p86"/>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73" name="Google Shape;7473;p86"/>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74" name="Google Shape;7474;p86"/>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75" name="Google Shape;7475;p86"/>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76" name="Google Shape;7476;p86"/>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77" name="Google Shape;7477;p86"/>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78" name="Google Shape;7478;p86"/>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79" name="Google Shape;7479;p86"/>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80" name="Google Shape;7480;p86"/>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81" name="Google Shape;7481;p86"/>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82" name="Google Shape;7482;p86"/>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83" name="Google Shape;7483;p86"/>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84" name="Google Shape;7484;p86"/>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85" name="Google Shape;7485;p86"/>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86" name="Google Shape;7486;p86"/>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87" name="Google Shape;7487;p86"/>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88" name="Google Shape;7488;p86"/>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89" name="Google Shape;7489;p86"/>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490" name="Google Shape;7490;p86"/>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491" name="Google Shape;7491;p86"/>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492" name="Google Shape;7492;p86"/>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493" name="Google Shape;7493;p86"/>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494" name="Google Shape;7494;p86"/>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495" name="Google Shape;7495;p86"/>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496" name="Google Shape;7496;p86"/>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497" name="Google Shape;7497;p86"/>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7498" name="Google Shape;7498;p86"/>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499" name="Google Shape;7499;p86"/>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00" name="Google Shape;7500;p86"/>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01" name="Google Shape;7501;p86"/>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02" name="Google Shape;7502;p86"/>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03" name="Google Shape;7503;p86"/>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04" name="Google Shape;7504;p86"/>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05" name="Google Shape;7505;p86"/>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06" name="Google Shape;7506;p86"/>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07" name="Google Shape;7507;p86"/>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08" name="Google Shape;7508;p86"/>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7509" name="Google Shape;7509;p86"/>
            <p:cNvGrpSpPr/>
            <p:nvPr/>
          </p:nvGrpSpPr>
          <p:grpSpPr>
            <a:xfrm rot="9718487">
              <a:off x="3905941" y="1967578"/>
              <a:ext cx="340334" cy="316847"/>
              <a:chOff x="5740400" y="4013200"/>
              <a:chExt cx="434812" cy="511987"/>
            </a:xfrm>
          </p:grpSpPr>
          <p:sp>
            <p:nvSpPr>
              <p:cNvPr id="7510" name="Google Shape;7510;p86"/>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11" name="Google Shape;7511;p86"/>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12" name="Google Shape;7512;p86"/>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13" name="Google Shape;7513;p86"/>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14" name="Google Shape;7514;p86"/>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15" name="Google Shape;7515;p86"/>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16" name="Google Shape;7516;p86"/>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17" name="Google Shape;7517;p86"/>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18" name="Google Shape;7518;p86"/>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19" name="Google Shape;7519;p86"/>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20" name="Google Shape;7520;p86"/>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21" name="Google Shape;7521;p86"/>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22" name="Google Shape;7522;p86"/>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23" name="Google Shape;7523;p86"/>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24" name="Google Shape;7524;p86"/>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25" name="Google Shape;7525;p86"/>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26" name="Google Shape;7526;p86"/>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27" name="Google Shape;7527;p86"/>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28" name="Google Shape;7528;p86"/>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29" name="Google Shape;7529;p86"/>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30" name="Google Shape;7530;p86"/>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531" name="Google Shape;7531;p86"/>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532" name="Google Shape;7532;p86"/>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533" name="Google Shape;7533;p86"/>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534" name="Google Shape;7534;p86"/>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535" name="Google Shape;7535;p86"/>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536" name="Google Shape;7536;p86"/>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537" name="Google Shape;7537;p86"/>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538" name="Google Shape;7538;p86"/>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7539" name="Google Shape;7539;p86"/>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40" name="Google Shape;7540;p86"/>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41" name="Google Shape;7541;p86"/>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42" name="Google Shape;7542;p86"/>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43" name="Google Shape;7543;p86"/>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44" name="Google Shape;7544;p86"/>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45" name="Google Shape;7545;p86"/>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46" name="Google Shape;7546;p86"/>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47" name="Google Shape;7547;p86"/>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48" name="Google Shape;7548;p86"/>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49" name="Google Shape;7549;p86"/>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7550" name="Google Shape;7550;p86"/>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7551" name="Google Shape;7551;p86"/>
            <p:cNvGrpSpPr/>
            <p:nvPr/>
          </p:nvGrpSpPr>
          <p:grpSpPr>
            <a:xfrm>
              <a:off x="4114800" y="1377131"/>
              <a:ext cx="726840" cy="317099"/>
              <a:chOff x="4572000" y="1206500"/>
              <a:chExt cx="807600" cy="735900"/>
            </a:xfrm>
          </p:grpSpPr>
          <p:sp>
            <p:nvSpPr>
              <p:cNvPr id="7552" name="Google Shape;7552;p86"/>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53" name="Google Shape;7553;p86"/>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7554" name="Google Shape;7554;p86"/>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151515"/>
                  </a:solidFill>
                  <a:latin typeface="Times New Roman"/>
                  <a:ea typeface="Times New Roman"/>
                  <a:cs typeface="Times New Roman"/>
                  <a:sym typeface="Times New Roman"/>
                </a:rPr>
                <a:t>400 Stingray:</a:t>
              </a:r>
              <a:endParaRPr/>
            </a:p>
          </p:txBody>
        </p:sp>
        <p:sp>
          <p:nvSpPr>
            <p:cNvPr id="7555" name="Google Shape;7555;p86"/>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56" name="Google Shape;7556;p86"/>
            <p:cNvSpPr/>
            <p:nvPr/>
          </p:nvSpPr>
          <p:spPr>
            <a:xfrm>
              <a:off x="5345560" y="2063638"/>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57" name="Google Shape;7557;p86"/>
            <p:cNvSpPr/>
            <p:nvPr/>
          </p:nvSpPr>
          <p:spPr>
            <a:xfrm>
              <a:off x="3532130" y="20636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58" name="Google Shape;7558;p86"/>
            <p:cNvSpPr/>
            <p:nvPr/>
          </p:nvSpPr>
          <p:spPr>
            <a:xfrm>
              <a:off x="4223713" y="3920505"/>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59" name="Google Shape;7559;p86"/>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60" name="Google Shape;7560;p86"/>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61" name="Google Shape;7561;p86"/>
            <p:cNvSpPr/>
            <p:nvPr/>
          </p:nvSpPr>
          <p:spPr>
            <a:xfrm>
              <a:off x="4726234" y="4423477"/>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7562" name="Google Shape;7562;p86"/>
            <p:cNvGrpSpPr/>
            <p:nvPr/>
          </p:nvGrpSpPr>
          <p:grpSpPr>
            <a:xfrm rot="2562874">
              <a:off x="3452335" y="2093714"/>
              <a:ext cx="245177" cy="421488"/>
              <a:chOff x="1993900" y="2959100"/>
              <a:chExt cx="434811" cy="511986"/>
            </a:xfrm>
          </p:grpSpPr>
          <p:sp>
            <p:nvSpPr>
              <p:cNvPr id="7563" name="Google Shape;7563;p86"/>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64" name="Google Shape;7564;p86"/>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65" name="Google Shape;7565;p86"/>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66" name="Google Shape;7566;p86"/>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67" name="Google Shape;7567;p86"/>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68" name="Google Shape;7568;p86"/>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69" name="Google Shape;7569;p86"/>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70" name="Google Shape;7570;p86"/>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71" name="Google Shape;7571;p86"/>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72" name="Google Shape;7572;p86"/>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73" name="Google Shape;7573;p86"/>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74" name="Google Shape;7574;p86"/>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75" name="Google Shape;7575;p86"/>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76" name="Google Shape;7576;p86"/>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77" name="Google Shape;7577;p86"/>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78" name="Google Shape;7578;p86"/>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79" name="Google Shape;7579;p86"/>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80" name="Google Shape;7580;p86"/>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81" name="Google Shape;7581;p86"/>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82" name="Google Shape;7582;p86"/>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83" name="Google Shape;7583;p86"/>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584" name="Google Shape;7584;p86"/>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585" name="Google Shape;7585;p86"/>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586" name="Google Shape;7586;p86"/>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587" name="Google Shape;7587;p86"/>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588" name="Google Shape;7588;p86"/>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589" name="Google Shape;7589;p86"/>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590" name="Google Shape;7590;p86"/>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591" name="Google Shape;7591;p86"/>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7592" name="Google Shape;7592;p86"/>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93" name="Google Shape;7593;p86"/>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94" name="Google Shape;7594;p86"/>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95" name="Google Shape;7595;p86"/>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96" name="Google Shape;7596;p86"/>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97" name="Google Shape;7597;p86"/>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98" name="Google Shape;7598;p86"/>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599" name="Google Shape;7599;p86"/>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00" name="Google Shape;7600;p86"/>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01" name="Google Shape;7601;p86"/>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02" name="Google Shape;7602;p86"/>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7603" name="Google Shape;7603;p86"/>
            <p:cNvSpPr txBox="1"/>
            <p:nvPr/>
          </p:nvSpPr>
          <p:spPr>
            <a:xfrm>
              <a:off x="5578375" y="2640762"/>
              <a:ext cx="2918400" cy="401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chemeClr val="dk2"/>
                  </a:solidFill>
                  <a:latin typeface="Arial"/>
                  <a:ea typeface="Arial"/>
                  <a:cs typeface="Arial"/>
                  <a:sym typeface="Arial"/>
                </a:rPr>
                <a:t>The crease players “circle C” off of the picks, leaving their defenders inside.</a:t>
              </a:r>
              <a:endParaRPr/>
            </a:p>
          </p:txBody>
        </p:sp>
        <p:cxnSp>
          <p:nvCxnSpPr>
            <p:cNvPr id="7604" name="Google Shape;7604;p86"/>
            <p:cNvCxnSpPr/>
            <p:nvPr/>
          </p:nvCxnSpPr>
          <p:spPr>
            <a:xfrm flipH="1" rot="10800000">
              <a:off x="4948950" y="3447325"/>
              <a:ext cx="170100" cy="875400"/>
            </a:xfrm>
            <a:prstGeom prst="straightConnector1">
              <a:avLst/>
            </a:prstGeom>
            <a:noFill/>
            <a:ln cap="flat" cmpd="sng" w="9525">
              <a:solidFill>
                <a:schemeClr val="dk2"/>
              </a:solidFill>
              <a:prstDash val="solid"/>
              <a:round/>
              <a:headEnd len="sm" w="sm" type="none"/>
              <a:tailEnd len="lg" w="lg" type="triangle"/>
            </a:ln>
          </p:spPr>
        </p:cxnSp>
        <p:cxnSp>
          <p:nvCxnSpPr>
            <p:cNvPr id="7605" name="Google Shape;7605;p86"/>
            <p:cNvCxnSpPr>
              <a:stCxn id="7606" idx="3"/>
            </p:cNvCxnSpPr>
            <p:nvPr/>
          </p:nvCxnSpPr>
          <p:spPr>
            <a:xfrm flipH="1">
              <a:off x="5277175" y="2109250"/>
              <a:ext cx="301200" cy="12600"/>
            </a:xfrm>
            <a:prstGeom prst="straightConnector1">
              <a:avLst/>
            </a:prstGeom>
            <a:noFill/>
            <a:ln cap="flat" cmpd="sng" w="9525">
              <a:solidFill>
                <a:schemeClr val="dk2"/>
              </a:solidFill>
              <a:prstDash val="solid"/>
              <a:round/>
              <a:headEnd len="sm" w="sm" type="none"/>
              <a:tailEnd len="lg" w="lg" type="triangle"/>
            </a:ln>
          </p:spPr>
        </p:cxnSp>
        <p:sp>
          <p:nvSpPr>
            <p:cNvPr id="7606" name="Google Shape;7606;p86"/>
            <p:cNvSpPr txBox="1"/>
            <p:nvPr/>
          </p:nvSpPr>
          <p:spPr>
            <a:xfrm>
              <a:off x="5067775" y="1872100"/>
              <a:ext cx="510600" cy="47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T</a:t>
              </a:r>
              <a:endParaRPr/>
            </a:p>
          </p:txBody>
        </p:sp>
        <p:sp>
          <p:nvSpPr>
            <p:cNvPr id="7607" name="Google Shape;7607;p86"/>
            <p:cNvSpPr txBox="1"/>
            <p:nvPr/>
          </p:nvSpPr>
          <p:spPr>
            <a:xfrm>
              <a:off x="3619725" y="1872100"/>
              <a:ext cx="510600" cy="47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T</a:t>
              </a:r>
              <a:endParaRPr/>
            </a:p>
          </p:txBody>
        </p:sp>
        <p:cxnSp>
          <p:nvCxnSpPr>
            <p:cNvPr id="7608" name="Google Shape;7608;p86"/>
            <p:cNvCxnSpPr/>
            <p:nvPr/>
          </p:nvCxnSpPr>
          <p:spPr>
            <a:xfrm flipH="1">
              <a:off x="3138425" y="2020800"/>
              <a:ext cx="731100" cy="567300"/>
            </a:xfrm>
            <a:prstGeom prst="curvedConnector3">
              <a:avLst>
                <a:gd fmla="val 96905" name="adj1"/>
              </a:avLst>
            </a:prstGeom>
            <a:noFill/>
            <a:ln cap="flat" cmpd="sng" w="9525">
              <a:solidFill>
                <a:schemeClr val="dk2"/>
              </a:solidFill>
              <a:prstDash val="solid"/>
              <a:round/>
              <a:headEnd len="sm" w="sm" type="none"/>
              <a:tailEnd len="sm" w="sm" type="none"/>
            </a:ln>
          </p:spPr>
        </p:cxnSp>
        <p:cxnSp>
          <p:nvCxnSpPr>
            <p:cNvPr id="7609" name="Google Shape;7609;p86"/>
            <p:cNvCxnSpPr/>
            <p:nvPr/>
          </p:nvCxnSpPr>
          <p:spPr>
            <a:xfrm>
              <a:off x="5345550" y="2070200"/>
              <a:ext cx="722100" cy="380100"/>
            </a:xfrm>
            <a:prstGeom prst="curvedConnector3">
              <a:avLst>
                <a:gd fmla="val 81249" name="adj1"/>
              </a:avLst>
            </a:prstGeom>
            <a:noFill/>
            <a:ln cap="flat" cmpd="sng" w="9525">
              <a:solidFill>
                <a:schemeClr val="dk2"/>
              </a:solidFill>
              <a:prstDash val="solid"/>
              <a:round/>
              <a:headEnd len="sm" w="sm" type="none"/>
              <a:tailEnd len="sm" w="sm" type="none"/>
            </a:ln>
          </p:spPr>
        </p:cxnSp>
        <p:cxnSp>
          <p:nvCxnSpPr>
            <p:cNvPr id="7610" name="Google Shape;7610;p86"/>
            <p:cNvCxnSpPr/>
            <p:nvPr/>
          </p:nvCxnSpPr>
          <p:spPr>
            <a:xfrm>
              <a:off x="3138425" y="2560000"/>
              <a:ext cx="0" cy="109500"/>
            </a:xfrm>
            <a:prstGeom prst="straightConnector1">
              <a:avLst/>
            </a:prstGeom>
            <a:noFill/>
            <a:ln cap="flat" cmpd="sng" w="9525">
              <a:solidFill>
                <a:schemeClr val="dk2"/>
              </a:solidFill>
              <a:prstDash val="solid"/>
              <a:round/>
              <a:headEnd len="sm" w="sm" type="none"/>
              <a:tailEnd len="lg" w="lg" type="triangle"/>
            </a:ln>
          </p:spPr>
        </p:cxnSp>
        <p:cxnSp>
          <p:nvCxnSpPr>
            <p:cNvPr id="7611" name="Google Shape;7611;p86"/>
            <p:cNvCxnSpPr/>
            <p:nvPr/>
          </p:nvCxnSpPr>
          <p:spPr>
            <a:xfrm>
              <a:off x="6067650" y="2438375"/>
              <a:ext cx="12000" cy="133800"/>
            </a:xfrm>
            <a:prstGeom prst="straightConnector1">
              <a:avLst/>
            </a:prstGeom>
            <a:noFill/>
            <a:ln cap="flat" cmpd="sng" w="9525">
              <a:solidFill>
                <a:schemeClr val="dk2"/>
              </a:solidFill>
              <a:prstDash val="solid"/>
              <a:round/>
              <a:headEnd len="sm" w="sm" type="none"/>
              <a:tailEnd len="lg" w="lg" type="triangle"/>
            </a:ln>
          </p:spPr>
        </p:cxnSp>
      </p:grpSp>
    </p:spTree>
  </p:cSld>
  <p:clrMapOvr>
    <a:masterClrMapping/>
  </p:clrMapOvr>
  <p:transition spd="slow">
    <p:fade thruBlk="1"/>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5" name="Shape 7615"/>
        <p:cNvGrpSpPr/>
        <p:nvPr/>
      </p:nvGrpSpPr>
      <p:grpSpPr>
        <a:xfrm>
          <a:off x="0" y="0"/>
          <a:ext cx="0" cy="0"/>
          <a:chOff x="0" y="0"/>
          <a:chExt cx="0" cy="0"/>
        </a:xfrm>
      </p:grpSpPr>
      <p:sp>
        <p:nvSpPr>
          <p:cNvPr id="7616" name="Google Shape;7616;p87"/>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7617" name="Google Shape;7617;p87"/>
          <p:cNvGrpSpPr/>
          <p:nvPr/>
        </p:nvGrpSpPr>
        <p:grpSpPr>
          <a:xfrm>
            <a:off x="59628" y="1154859"/>
            <a:ext cx="9018300" cy="4746784"/>
            <a:chOff x="62850" y="840559"/>
            <a:chExt cx="9018300" cy="4746784"/>
          </a:xfrm>
        </p:grpSpPr>
        <p:cxnSp>
          <p:nvCxnSpPr>
            <p:cNvPr id="7618" name="Google Shape;7618;p87"/>
            <p:cNvCxnSpPr/>
            <p:nvPr/>
          </p:nvCxnSpPr>
          <p:spPr>
            <a:xfrm>
              <a:off x="4823460" y="1694436"/>
              <a:ext cx="3508800" cy="0"/>
            </a:xfrm>
            <a:prstGeom prst="straightConnector1">
              <a:avLst/>
            </a:prstGeom>
            <a:noFill/>
            <a:ln cap="flat" cmpd="sng" w="12700">
              <a:solidFill>
                <a:srgbClr val="C0C0C0"/>
              </a:solidFill>
              <a:prstDash val="dash"/>
              <a:round/>
              <a:headEnd len="sm" w="sm" type="none"/>
              <a:tailEnd len="sm" w="sm" type="none"/>
            </a:ln>
          </p:spPr>
        </p:cxnSp>
        <p:cxnSp>
          <p:nvCxnSpPr>
            <p:cNvPr id="7619" name="Google Shape;7619;p87"/>
            <p:cNvCxnSpPr/>
            <p:nvPr/>
          </p:nvCxnSpPr>
          <p:spPr>
            <a:xfrm rot="10800000">
              <a:off x="468630" y="1699908"/>
              <a:ext cx="3657600" cy="0"/>
            </a:xfrm>
            <a:prstGeom prst="straightConnector1">
              <a:avLst/>
            </a:prstGeom>
            <a:noFill/>
            <a:ln cap="flat" cmpd="sng" w="12700">
              <a:solidFill>
                <a:srgbClr val="C0C0C0"/>
              </a:solidFill>
              <a:prstDash val="dash"/>
              <a:round/>
              <a:headEnd len="sm" w="sm" type="none"/>
              <a:tailEnd len="sm" w="sm" type="none"/>
            </a:ln>
          </p:spPr>
        </p:cxnSp>
        <p:cxnSp>
          <p:nvCxnSpPr>
            <p:cNvPr id="7620" name="Google Shape;7620;p87"/>
            <p:cNvCxnSpPr/>
            <p:nvPr/>
          </p:nvCxnSpPr>
          <p:spPr>
            <a:xfrm>
              <a:off x="8366760" y="906496"/>
              <a:ext cx="11100" cy="2954100"/>
            </a:xfrm>
            <a:prstGeom prst="straightConnector1">
              <a:avLst/>
            </a:prstGeom>
            <a:noFill/>
            <a:ln cap="flat" cmpd="sng" w="38100">
              <a:solidFill>
                <a:srgbClr val="FFFF00"/>
              </a:solidFill>
              <a:prstDash val="dash"/>
              <a:round/>
              <a:headEnd len="sm" w="sm" type="none"/>
              <a:tailEnd len="sm" w="sm" type="none"/>
            </a:ln>
          </p:spPr>
        </p:cxnSp>
        <p:cxnSp>
          <p:nvCxnSpPr>
            <p:cNvPr id="7621" name="Google Shape;7621;p87"/>
            <p:cNvCxnSpPr/>
            <p:nvPr/>
          </p:nvCxnSpPr>
          <p:spPr>
            <a:xfrm rot="10800000">
              <a:off x="62850" y="3847913"/>
              <a:ext cx="9018300" cy="0"/>
            </a:xfrm>
            <a:prstGeom prst="straightConnector1">
              <a:avLst/>
            </a:prstGeom>
            <a:noFill/>
            <a:ln cap="flat" cmpd="sng" w="38100">
              <a:solidFill>
                <a:srgbClr val="FFFF00"/>
              </a:solidFill>
              <a:prstDash val="solid"/>
              <a:round/>
              <a:headEnd len="sm" w="sm" type="none"/>
              <a:tailEnd len="sm" w="sm" type="none"/>
            </a:ln>
          </p:spPr>
        </p:cxnSp>
        <p:cxnSp>
          <p:nvCxnSpPr>
            <p:cNvPr id="7622" name="Google Shape;7622;p87"/>
            <p:cNvCxnSpPr/>
            <p:nvPr/>
          </p:nvCxnSpPr>
          <p:spPr>
            <a:xfrm rot="10800000">
              <a:off x="445875" y="884650"/>
              <a:ext cx="16200" cy="2951700"/>
            </a:xfrm>
            <a:prstGeom prst="straightConnector1">
              <a:avLst/>
            </a:prstGeom>
            <a:noFill/>
            <a:ln cap="flat" cmpd="sng" w="38100">
              <a:solidFill>
                <a:srgbClr val="FFFF00"/>
              </a:solidFill>
              <a:prstDash val="dash"/>
              <a:round/>
              <a:headEnd len="sm" w="sm" type="none"/>
              <a:tailEnd len="sm" w="sm" type="none"/>
            </a:ln>
          </p:spPr>
        </p:cxnSp>
        <p:grpSp>
          <p:nvGrpSpPr>
            <p:cNvPr id="7623" name="Google Shape;7623;p87"/>
            <p:cNvGrpSpPr/>
            <p:nvPr/>
          </p:nvGrpSpPr>
          <p:grpSpPr>
            <a:xfrm rot="8317890">
              <a:off x="4289898" y="870657"/>
              <a:ext cx="249018" cy="418315"/>
              <a:chOff x="4013200" y="1981200"/>
              <a:chExt cx="434812" cy="511986"/>
            </a:xfrm>
          </p:grpSpPr>
          <p:sp>
            <p:nvSpPr>
              <p:cNvPr id="7624" name="Google Shape;7624;p87"/>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25" name="Google Shape;7625;p87"/>
              <p:cNvSpPr/>
              <p:nvPr/>
            </p:nvSpPr>
            <p:spPr>
              <a:xfrm>
                <a:off x="4319016" y="2234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26" name="Google Shape;7626;p87"/>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27" name="Google Shape;7627;p87"/>
              <p:cNvSpPr/>
              <p:nvPr/>
            </p:nvSpPr>
            <p:spPr>
              <a:xfrm>
                <a:off x="4388612" y="20314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28" name="Google Shape;7628;p87"/>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29" name="Google Shape;7629;p87"/>
              <p:cNvSpPr/>
              <p:nvPr/>
            </p:nvSpPr>
            <p:spPr>
              <a:xfrm>
                <a:off x="4013200" y="2249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30" name="Google Shape;7630;p87"/>
              <p:cNvSpPr/>
              <p:nvPr/>
            </p:nvSpPr>
            <p:spPr>
              <a:xfrm>
                <a:off x="4039616" y="2220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31" name="Google Shape;7631;p87"/>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32" name="Google Shape;7632;p87"/>
              <p:cNvSpPr/>
              <p:nvPr/>
            </p:nvSpPr>
            <p:spPr>
              <a:xfrm>
                <a:off x="4353560" y="20292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33" name="Google Shape;7633;p87"/>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34" name="Google Shape;7634;p87"/>
              <p:cNvSpPr/>
              <p:nvPr/>
            </p:nvSpPr>
            <p:spPr>
              <a:xfrm>
                <a:off x="4226305" y="22715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35" name="Google Shape;7635;p87"/>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36" name="Google Shape;7636;p87"/>
              <p:cNvSpPr/>
              <p:nvPr/>
            </p:nvSpPr>
            <p:spPr>
              <a:xfrm>
                <a:off x="4144264" y="2191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37" name="Google Shape;7637;p87"/>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38" name="Google Shape;7638;p87"/>
              <p:cNvSpPr/>
              <p:nvPr/>
            </p:nvSpPr>
            <p:spPr>
              <a:xfrm>
                <a:off x="4274312" y="20464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39" name="Google Shape;7639;p87"/>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40" name="Google Shape;7640;p87"/>
              <p:cNvSpPr/>
              <p:nvPr/>
            </p:nvSpPr>
            <p:spPr>
              <a:xfrm>
                <a:off x="4373626" y="1981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41" name="Google Shape;7641;p87"/>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42" name="Google Shape;7642;p87"/>
              <p:cNvSpPr/>
              <p:nvPr/>
            </p:nvSpPr>
            <p:spPr>
              <a:xfrm>
                <a:off x="4339589" y="23195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43" name="Google Shape;7643;p87"/>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44" name="Google Shape;7644;p87"/>
              <p:cNvSpPr/>
              <p:nvPr/>
            </p:nvSpPr>
            <p:spPr>
              <a:xfrm>
                <a:off x="4336287" y="23022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645" name="Google Shape;7645;p87"/>
              <p:cNvCxnSpPr/>
              <p:nvPr/>
            </p:nvCxnSpPr>
            <p:spPr>
              <a:xfrm flipH="1">
                <a:off x="4268592" y="2398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646" name="Google Shape;7646;p87"/>
              <p:cNvCxnSpPr/>
              <p:nvPr/>
            </p:nvCxnSpPr>
            <p:spPr>
              <a:xfrm rot="10800000">
                <a:off x="4245360" y="2433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647" name="Google Shape;7647;p87"/>
              <p:cNvCxnSpPr/>
              <p:nvPr/>
            </p:nvCxnSpPr>
            <p:spPr>
              <a:xfrm rot="10800000">
                <a:off x="4256969" y="24127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648" name="Google Shape;7648;p87"/>
              <p:cNvCxnSpPr/>
              <p:nvPr/>
            </p:nvCxnSpPr>
            <p:spPr>
              <a:xfrm rot="10800000">
                <a:off x="4250223" y="2450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649" name="Google Shape;7649;p87"/>
              <p:cNvCxnSpPr/>
              <p:nvPr/>
            </p:nvCxnSpPr>
            <p:spPr>
              <a:xfrm rot="10800000">
                <a:off x="4285233" y="2375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650" name="Google Shape;7650;p87"/>
              <p:cNvCxnSpPr/>
              <p:nvPr/>
            </p:nvCxnSpPr>
            <p:spPr>
              <a:xfrm flipH="1">
                <a:off x="4271432" y="23488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651" name="Google Shape;7651;p87"/>
              <p:cNvCxnSpPr/>
              <p:nvPr/>
            </p:nvCxnSpPr>
            <p:spPr>
              <a:xfrm flipH="1">
                <a:off x="4260812" y="23858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652" name="Google Shape;7652;p87"/>
              <p:cNvCxnSpPr/>
              <p:nvPr/>
            </p:nvCxnSpPr>
            <p:spPr>
              <a:xfrm flipH="1">
                <a:off x="4299282" y="2349246"/>
                <a:ext cx="14400" cy="97500"/>
              </a:xfrm>
              <a:prstGeom prst="straightConnector1">
                <a:avLst/>
              </a:prstGeom>
              <a:noFill/>
              <a:ln cap="flat" cmpd="sng" w="12700">
                <a:solidFill>
                  <a:srgbClr val="804000"/>
                </a:solidFill>
                <a:prstDash val="solid"/>
                <a:round/>
                <a:headEnd len="sm" w="sm" type="none"/>
                <a:tailEnd len="sm" w="sm" type="none"/>
              </a:ln>
            </p:spPr>
          </p:cxnSp>
          <p:sp>
            <p:nvSpPr>
              <p:cNvPr id="7653" name="Google Shape;7653;p87"/>
              <p:cNvSpPr/>
              <p:nvPr/>
            </p:nvSpPr>
            <p:spPr>
              <a:xfrm>
                <a:off x="4233037" y="21184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54" name="Google Shape;7654;p87"/>
              <p:cNvSpPr/>
              <p:nvPr/>
            </p:nvSpPr>
            <p:spPr>
              <a:xfrm>
                <a:off x="4214367" y="19984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55" name="Google Shape;7655;p87"/>
              <p:cNvSpPr/>
              <p:nvPr/>
            </p:nvSpPr>
            <p:spPr>
              <a:xfrm>
                <a:off x="4353560" y="20090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56" name="Google Shape;7656;p87"/>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57" name="Google Shape;7657;p87"/>
              <p:cNvSpPr/>
              <p:nvPr/>
            </p:nvSpPr>
            <p:spPr>
              <a:xfrm>
                <a:off x="4330953" y="2227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58" name="Google Shape;7658;p87"/>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59" name="Google Shape;7659;p87"/>
              <p:cNvSpPr/>
              <p:nvPr/>
            </p:nvSpPr>
            <p:spPr>
              <a:xfrm>
                <a:off x="4329557" y="2261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60" name="Google Shape;7660;p87"/>
              <p:cNvSpPr/>
              <p:nvPr/>
            </p:nvSpPr>
            <p:spPr>
              <a:xfrm>
                <a:off x="4212844" y="22528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61" name="Google Shape;7661;p87"/>
              <p:cNvSpPr/>
              <p:nvPr/>
            </p:nvSpPr>
            <p:spPr>
              <a:xfrm>
                <a:off x="4178807" y="20133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62" name="Google Shape;7662;p87"/>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63" name="Google Shape;7663;p87"/>
              <p:cNvSpPr/>
              <p:nvPr/>
            </p:nvSpPr>
            <p:spPr>
              <a:xfrm>
                <a:off x="4200905" y="2110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7664" name="Google Shape;7664;p87"/>
            <p:cNvGrpSpPr/>
            <p:nvPr/>
          </p:nvGrpSpPr>
          <p:grpSpPr>
            <a:xfrm rot="1482172">
              <a:off x="5918374" y="2346755"/>
              <a:ext cx="310570" cy="356686"/>
              <a:chOff x="4762500" y="2921000"/>
              <a:chExt cx="434812" cy="511986"/>
            </a:xfrm>
          </p:grpSpPr>
          <p:sp>
            <p:nvSpPr>
              <p:cNvPr id="7665" name="Google Shape;7665;p87"/>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66" name="Google Shape;7666;p87"/>
              <p:cNvSpPr/>
              <p:nvPr/>
            </p:nvSpPr>
            <p:spPr>
              <a:xfrm>
                <a:off x="5068316" y="3173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67" name="Google Shape;7667;p87"/>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68" name="Google Shape;7668;p87"/>
              <p:cNvSpPr/>
              <p:nvPr/>
            </p:nvSpPr>
            <p:spPr>
              <a:xfrm>
                <a:off x="5137912" y="2971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69" name="Google Shape;7669;p87"/>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70" name="Google Shape;7670;p87"/>
              <p:cNvSpPr/>
              <p:nvPr/>
            </p:nvSpPr>
            <p:spPr>
              <a:xfrm>
                <a:off x="4762500" y="3189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71" name="Google Shape;7671;p87"/>
              <p:cNvSpPr/>
              <p:nvPr/>
            </p:nvSpPr>
            <p:spPr>
              <a:xfrm>
                <a:off x="4788916" y="3160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72" name="Google Shape;7672;p87"/>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73" name="Google Shape;7673;p87"/>
              <p:cNvSpPr/>
              <p:nvPr/>
            </p:nvSpPr>
            <p:spPr>
              <a:xfrm>
                <a:off x="5102860" y="2969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74" name="Google Shape;7674;p87"/>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75" name="Google Shape;7675;p87"/>
              <p:cNvSpPr/>
              <p:nvPr/>
            </p:nvSpPr>
            <p:spPr>
              <a:xfrm>
                <a:off x="4975605" y="3211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76" name="Google Shape;7676;p87"/>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77" name="Google Shape;7677;p87"/>
              <p:cNvSpPr/>
              <p:nvPr/>
            </p:nvSpPr>
            <p:spPr>
              <a:xfrm>
                <a:off x="4893564" y="3131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78" name="Google Shape;7678;p87"/>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79" name="Google Shape;7679;p87"/>
              <p:cNvSpPr/>
              <p:nvPr/>
            </p:nvSpPr>
            <p:spPr>
              <a:xfrm>
                <a:off x="5023612" y="2986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80" name="Google Shape;7680;p87"/>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81" name="Google Shape;7681;p87"/>
              <p:cNvSpPr/>
              <p:nvPr/>
            </p:nvSpPr>
            <p:spPr>
              <a:xfrm>
                <a:off x="5122926" y="2921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82" name="Google Shape;7682;p87"/>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83" name="Google Shape;7683;p87"/>
              <p:cNvSpPr/>
              <p:nvPr/>
            </p:nvSpPr>
            <p:spPr>
              <a:xfrm>
                <a:off x="5088889" y="3259327"/>
                <a:ext cx="36300" cy="27899"/>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84" name="Google Shape;7684;p87"/>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85" name="Google Shape;7685;p87"/>
              <p:cNvSpPr/>
              <p:nvPr/>
            </p:nvSpPr>
            <p:spPr>
              <a:xfrm>
                <a:off x="5085587" y="3242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686" name="Google Shape;7686;p87"/>
              <p:cNvCxnSpPr/>
              <p:nvPr/>
            </p:nvCxnSpPr>
            <p:spPr>
              <a:xfrm flipH="1">
                <a:off x="5017892" y="3338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687" name="Google Shape;7687;p87"/>
              <p:cNvCxnSpPr/>
              <p:nvPr/>
            </p:nvCxnSpPr>
            <p:spPr>
              <a:xfrm rot="10800000">
                <a:off x="4994660" y="3373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688" name="Google Shape;7688;p87"/>
              <p:cNvCxnSpPr/>
              <p:nvPr/>
            </p:nvCxnSpPr>
            <p:spPr>
              <a:xfrm rot="10800000">
                <a:off x="5006269" y="3352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689" name="Google Shape;7689;p87"/>
              <p:cNvCxnSpPr/>
              <p:nvPr/>
            </p:nvCxnSpPr>
            <p:spPr>
              <a:xfrm rot="10800000">
                <a:off x="4999523" y="3389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690" name="Google Shape;7690;p87"/>
              <p:cNvCxnSpPr/>
              <p:nvPr/>
            </p:nvCxnSpPr>
            <p:spPr>
              <a:xfrm rot="10800000">
                <a:off x="5034533" y="3315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691" name="Google Shape;7691;p87"/>
              <p:cNvCxnSpPr/>
              <p:nvPr/>
            </p:nvCxnSpPr>
            <p:spPr>
              <a:xfrm flipH="1">
                <a:off x="5020732" y="3288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692" name="Google Shape;7692;p87"/>
              <p:cNvCxnSpPr/>
              <p:nvPr/>
            </p:nvCxnSpPr>
            <p:spPr>
              <a:xfrm flipH="1">
                <a:off x="5010112" y="3325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693" name="Google Shape;7693;p87"/>
              <p:cNvCxnSpPr/>
              <p:nvPr/>
            </p:nvCxnSpPr>
            <p:spPr>
              <a:xfrm flipH="1">
                <a:off x="5048582" y="3289046"/>
                <a:ext cx="14400" cy="97500"/>
              </a:xfrm>
              <a:prstGeom prst="straightConnector1">
                <a:avLst/>
              </a:prstGeom>
              <a:noFill/>
              <a:ln cap="flat" cmpd="sng" w="12700">
                <a:solidFill>
                  <a:srgbClr val="804000"/>
                </a:solidFill>
                <a:prstDash val="solid"/>
                <a:round/>
                <a:headEnd len="sm" w="sm" type="none"/>
                <a:tailEnd len="sm" w="sm" type="none"/>
              </a:ln>
            </p:spPr>
          </p:cxnSp>
          <p:sp>
            <p:nvSpPr>
              <p:cNvPr id="7694" name="Google Shape;7694;p87"/>
              <p:cNvSpPr/>
              <p:nvPr/>
            </p:nvSpPr>
            <p:spPr>
              <a:xfrm>
                <a:off x="4982337" y="3058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95" name="Google Shape;7695;p87"/>
              <p:cNvSpPr/>
              <p:nvPr/>
            </p:nvSpPr>
            <p:spPr>
              <a:xfrm>
                <a:off x="4963667" y="2938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96" name="Google Shape;7696;p87"/>
              <p:cNvSpPr/>
              <p:nvPr/>
            </p:nvSpPr>
            <p:spPr>
              <a:xfrm>
                <a:off x="5102860" y="2948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97" name="Google Shape;7697;p87"/>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98" name="Google Shape;7698;p87"/>
              <p:cNvSpPr/>
              <p:nvPr/>
            </p:nvSpPr>
            <p:spPr>
              <a:xfrm>
                <a:off x="5080253" y="3167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699" name="Google Shape;7699;p87"/>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00" name="Google Shape;7700;p87"/>
              <p:cNvSpPr/>
              <p:nvPr/>
            </p:nvSpPr>
            <p:spPr>
              <a:xfrm>
                <a:off x="5078857" y="3201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01" name="Google Shape;7701;p87"/>
              <p:cNvSpPr/>
              <p:nvPr/>
            </p:nvSpPr>
            <p:spPr>
              <a:xfrm>
                <a:off x="4962144" y="3192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02" name="Google Shape;7702;p87"/>
              <p:cNvSpPr/>
              <p:nvPr/>
            </p:nvSpPr>
            <p:spPr>
              <a:xfrm>
                <a:off x="4928107" y="2953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03" name="Google Shape;7703;p87"/>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04" name="Google Shape;7704;p87"/>
              <p:cNvSpPr/>
              <p:nvPr/>
            </p:nvSpPr>
            <p:spPr>
              <a:xfrm>
                <a:off x="4950205" y="3050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7705" name="Google Shape;7705;p87"/>
            <p:cNvGrpSpPr/>
            <p:nvPr/>
          </p:nvGrpSpPr>
          <p:grpSpPr>
            <a:xfrm rot="9110986">
              <a:off x="5353836" y="2065811"/>
              <a:ext cx="295935" cy="373567"/>
              <a:chOff x="5969000" y="2336800"/>
              <a:chExt cx="434812" cy="511986"/>
            </a:xfrm>
          </p:grpSpPr>
          <p:sp>
            <p:nvSpPr>
              <p:cNvPr id="7706" name="Google Shape;7706;p87"/>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07" name="Google Shape;7707;p87"/>
              <p:cNvSpPr/>
              <p:nvPr/>
            </p:nvSpPr>
            <p:spPr>
              <a:xfrm>
                <a:off x="6274816" y="25896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08" name="Google Shape;7708;p87"/>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09" name="Google Shape;7709;p87"/>
              <p:cNvSpPr/>
              <p:nvPr/>
            </p:nvSpPr>
            <p:spPr>
              <a:xfrm>
                <a:off x="6344412" y="23870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10" name="Google Shape;7710;p87"/>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11" name="Google Shape;7711;p87"/>
              <p:cNvSpPr/>
              <p:nvPr/>
            </p:nvSpPr>
            <p:spPr>
              <a:xfrm>
                <a:off x="5969000" y="26055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12" name="Google Shape;7712;p87"/>
              <p:cNvSpPr/>
              <p:nvPr/>
            </p:nvSpPr>
            <p:spPr>
              <a:xfrm>
                <a:off x="5995416" y="25758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13" name="Google Shape;7713;p87"/>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14" name="Google Shape;7714;p87"/>
              <p:cNvSpPr/>
              <p:nvPr/>
            </p:nvSpPr>
            <p:spPr>
              <a:xfrm>
                <a:off x="6309360" y="23848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15" name="Google Shape;7715;p87"/>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16" name="Google Shape;7716;p87"/>
              <p:cNvSpPr/>
              <p:nvPr/>
            </p:nvSpPr>
            <p:spPr>
              <a:xfrm>
                <a:off x="6182105" y="26271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17" name="Google Shape;7717;p87"/>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18" name="Google Shape;7718;p87"/>
              <p:cNvSpPr/>
              <p:nvPr/>
            </p:nvSpPr>
            <p:spPr>
              <a:xfrm>
                <a:off x="6100064" y="25474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19" name="Google Shape;7719;p87"/>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20" name="Google Shape;7720;p87"/>
              <p:cNvSpPr/>
              <p:nvPr/>
            </p:nvSpPr>
            <p:spPr>
              <a:xfrm>
                <a:off x="6230112" y="24020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21" name="Google Shape;7721;p87"/>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22" name="Google Shape;7722;p87"/>
              <p:cNvSpPr/>
              <p:nvPr/>
            </p:nvSpPr>
            <p:spPr>
              <a:xfrm>
                <a:off x="6329426" y="23368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23" name="Google Shape;7723;p87"/>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24" name="Google Shape;7724;p87"/>
              <p:cNvSpPr/>
              <p:nvPr/>
            </p:nvSpPr>
            <p:spPr>
              <a:xfrm>
                <a:off x="6295389" y="26751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25" name="Google Shape;7725;p87"/>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26" name="Google Shape;7726;p87"/>
              <p:cNvSpPr/>
              <p:nvPr/>
            </p:nvSpPr>
            <p:spPr>
              <a:xfrm>
                <a:off x="6292087" y="26578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727" name="Google Shape;7727;p87"/>
              <p:cNvCxnSpPr/>
              <p:nvPr/>
            </p:nvCxnSpPr>
            <p:spPr>
              <a:xfrm flipH="1">
                <a:off x="6224392" y="27538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728" name="Google Shape;7728;p87"/>
              <p:cNvCxnSpPr/>
              <p:nvPr/>
            </p:nvCxnSpPr>
            <p:spPr>
              <a:xfrm rot="10800000">
                <a:off x="6201160" y="27894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729" name="Google Shape;7729;p87"/>
              <p:cNvCxnSpPr/>
              <p:nvPr/>
            </p:nvCxnSpPr>
            <p:spPr>
              <a:xfrm rot="10800000">
                <a:off x="6212769" y="27683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730" name="Google Shape;7730;p87"/>
              <p:cNvCxnSpPr/>
              <p:nvPr/>
            </p:nvCxnSpPr>
            <p:spPr>
              <a:xfrm rot="10800000">
                <a:off x="6206023" y="28057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731" name="Google Shape;7731;p87"/>
              <p:cNvCxnSpPr/>
              <p:nvPr/>
            </p:nvCxnSpPr>
            <p:spPr>
              <a:xfrm rot="10800000">
                <a:off x="6241033" y="27313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732" name="Google Shape;7732;p87"/>
              <p:cNvCxnSpPr/>
              <p:nvPr/>
            </p:nvCxnSpPr>
            <p:spPr>
              <a:xfrm flipH="1">
                <a:off x="6227232" y="27044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733" name="Google Shape;7733;p87"/>
              <p:cNvCxnSpPr/>
              <p:nvPr/>
            </p:nvCxnSpPr>
            <p:spPr>
              <a:xfrm flipH="1">
                <a:off x="6216612" y="27414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734" name="Google Shape;7734;p87"/>
              <p:cNvCxnSpPr/>
              <p:nvPr/>
            </p:nvCxnSpPr>
            <p:spPr>
              <a:xfrm flipH="1">
                <a:off x="6255082" y="2704846"/>
                <a:ext cx="14400" cy="97500"/>
              </a:xfrm>
              <a:prstGeom prst="straightConnector1">
                <a:avLst/>
              </a:prstGeom>
              <a:noFill/>
              <a:ln cap="flat" cmpd="sng" w="12700">
                <a:solidFill>
                  <a:srgbClr val="804000"/>
                </a:solidFill>
                <a:prstDash val="solid"/>
                <a:round/>
                <a:headEnd len="sm" w="sm" type="none"/>
                <a:tailEnd len="sm" w="sm" type="none"/>
              </a:ln>
            </p:spPr>
          </p:cxnSp>
          <p:sp>
            <p:nvSpPr>
              <p:cNvPr id="7735" name="Google Shape;7735;p87"/>
              <p:cNvSpPr/>
              <p:nvPr/>
            </p:nvSpPr>
            <p:spPr>
              <a:xfrm>
                <a:off x="6188837" y="24740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36" name="Google Shape;7736;p87"/>
              <p:cNvSpPr/>
              <p:nvPr/>
            </p:nvSpPr>
            <p:spPr>
              <a:xfrm>
                <a:off x="6170167" y="23540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37" name="Google Shape;7737;p87"/>
              <p:cNvSpPr/>
              <p:nvPr/>
            </p:nvSpPr>
            <p:spPr>
              <a:xfrm>
                <a:off x="6309360" y="23646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38" name="Google Shape;7738;p87"/>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39" name="Google Shape;7739;p87"/>
              <p:cNvSpPr/>
              <p:nvPr/>
            </p:nvSpPr>
            <p:spPr>
              <a:xfrm>
                <a:off x="6286753" y="25834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40" name="Google Shape;7740;p87"/>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41" name="Google Shape;7741;p87"/>
              <p:cNvSpPr/>
              <p:nvPr/>
            </p:nvSpPr>
            <p:spPr>
              <a:xfrm>
                <a:off x="6285357" y="26170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42" name="Google Shape;7742;p87"/>
              <p:cNvSpPr/>
              <p:nvPr/>
            </p:nvSpPr>
            <p:spPr>
              <a:xfrm>
                <a:off x="6168644" y="26084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43" name="Google Shape;7743;p87"/>
              <p:cNvSpPr/>
              <p:nvPr/>
            </p:nvSpPr>
            <p:spPr>
              <a:xfrm>
                <a:off x="6134607" y="23689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44" name="Google Shape;7744;p87"/>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45" name="Google Shape;7745;p87"/>
              <p:cNvSpPr/>
              <p:nvPr/>
            </p:nvSpPr>
            <p:spPr>
              <a:xfrm>
                <a:off x="6156705" y="24658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7746" name="Google Shape;7746;p87"/>
            <p:cNvGrpSpPr/>
            <p:nvPr/>
          </p:nvGrpSpPr>
          <p:grpSpPr>
            <a:xfrm rot="-7708316">
              <a:off x="4996533" y="3244673"/>
              <a:ext cx="223650" cy="437767"/>
              <a:chOff x="2997200" y="4572000"/>
              <a:chExt cx="434812" cy="511987"/>
            </a:xfrm>
          </p:grpSpPr>
          <p:sp>
            <p:nvSpPr>
              <p:cNvPr id="7747" name="Google Shape;7747;p87"/>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48" name="Google Shape;7748;p87"/>
              <p:cNvSpPr/>
              <p:nvPr/>
            </p:nvSpPr>
            <p:spPr>
              <a:xfrm>
                <a:off x="3303016" y="4824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49" name="Google Shape;7749;p87"/>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50" name="Google Shape;7750;p87"/>
              <p:cNvSpPr/>
              <p:nvPr/>
            </p:nvSpPr>
            <p:spPr>
              <a:xfrm>
                <a:off x="3372612" y="46222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51" name="Google Shape;7751;p87"/>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52" name="Google Shape;7752;p87"/>
              <p:cNvSpPr/>
              <p:nvPr/>
            </p:nvSpPr>
            <p:spPr>
              <a:xfrm>
                <a:off x="2997200" y="4840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53" name="Google Shape;7753;p87"/>
              <p:cNvSpPr/>
              <p:nvPr/>
            </p:nvSpPr>
            <p:spPr>
              <a:xfrm>
                <a:off x="3023616" y="4811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54" name="Google Shape;7754;p87"/>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55" name="Google Shape;7755;p87"/>
              <p:cNvSpPr/>
              <p:nvPr/>
            </p:nvSpPr>
            <p:spPr>
              <a:xfrm>
                <a:off x="3337560" y="4620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56" name="Google Shape;7756;p87"/>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57" name="Google Shape;7757;p87"/>
              <p:cNvSpPr/>
              <p:nvPr/>
            </p:nvSpPr>
            <p:spPr>
              <a:xfrm>
                <a:off x="3210306" y="4862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58" name="Google Shape;7758;p87"/>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59" name="Google Shape;7759;p87"/>
              <p:cNvSpPr/>
              <p:nvPr/>
            </p:nvSpPr>
            <p:spPr>
              <a:xfrm>
                <a:off x="3128264" y="4782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60" name="Google Shape;7760;p87"/>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61" name="Google Shape;7761;p87"/>
              <p:cNvSpPr/>
              <p:nvPr/>
            </p:nvSpPr>
            <p:spPr>
              <a:xfrm>
                <a:off x="3258311" y="4637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62" name="Google Shape;7762;p87"/>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63" name="Google Shape;7763;p87"/>
              <p:cNvSpPr/>
              <p:nvPr/>
            </p:nvSpPr>
            <p:spPr>
              <a:xfrm>
                <a:off x="3357626" y="4572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64" name="Google Shape;7764;p87"/>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65" name="Google Shape;7765;p87"/>
              <p:cNvSpPr/>
              <p:nvPr/>
            </p:nvSpPr>
            <p:spPr>
              <a:xfrm>
                <a:off x="3323589" y="4910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66" name="Google Shape;7766;p87"/>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67" name="Google Shape;7767;p87"/>
              <p:cNvSpPr/>
              <p:nvPr/>
            </p:nvSpPr>
            <p:spPr>
              <a:xfrm>
                <a:off x="3320287" y="48930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768" name="Google Shape;7768;p87"/>
              <p:cNvCxnSpPr/>
              <p:nvPr/>
            </p:nvCxnSpPr>
            <p:spPr>
              <a:xfrm flipH="1">
                <a:off x="3252592" y="4989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769" name="Google Shape;7769;p87"/>
              <p:cNvCxnSpPr/>
              <p:nvPr/>
            </p:nvCxnSpPr>
            <p:spPr>
              <a:xfrm rot="10800000">
                <a:off x="3229360" y="5024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770" name="Google Shape;7770;p87"/>
              <p:cNvCxnSpPr/>
              <p:nvPr/>
            </p:nvCxnSpPr>
            <p:spPr>
              <a:xfrm rot="10800000">
                <a:off x="3240969" y="50035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771" name="Google Shape;7771;p87"/>
              <p:cNvCxnSpPr/>
              <p:nvPr/>
            </p:nvCxnSpPr>
            <p:spPr>
              <a:xfrm rot="10800000">
                <a:off x="3234223" y="5040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772" name="Google Shape;7772;p87"/>
              <p:cNvCxnSpPr/>
              <p:nvPr/>
            </p:nvCxnSpPr>
            <p:spPr>
              <a:xfrm rot="10800000">
                <a:off x="3269233" y="4966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773" name="Google Shape;7773;p87"/>
              <p:cNvCxnSpPr/>
              <p:nvPr/>
            </p:nvCxnSpPr>
            <p:spPr>
              <a:xfrm flipH="1">
                <a:off x="3255432" y="4939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774" name="Google Shape;7774;p87"/>
              <p:cNvCxnSpPr/>
              <p:nvPr/>
            </p:nvCxnSpPr>
            <p:spPr>
              <a:xfrm flipH="1">
                <a:off x="3244811" y="4976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775" name="Google Shape;7775;p87"/>
              <p:cNvCxnSpPr/>
              <p:nvPr/>
            </p:nvCxnSpPr>
            <p:spPr>
              <a:xfrm flipH="1">
                <a:off x="3283282" y="4940046"/>
                <a:ext cx="14400" cy="97500"/>
              </a:xfrm>
              <a:prstGeom prst="straightConnector1">
                <a:avLst/>
              </a:prstGeom>
              <a:noFill/>
              <a:ln cap="flat" cmpd="sng" w="12700">
                <a:solidFill>
                  <a:srgbClr val="804000"/>
                </a:solidFill>
                <a:prstDash val="solid"/>
                <a:round/>
                <a:headEnd len="sm" w="sm" type="none"/>
                <a:tailEnd len="sm" w="sm" type="none"/>
              </a:ln>
            </p:spPr>
          </p:cxnSp>
          <p:sp>
            <p:nvSpPr>
              <p:cNvPr id="7776" name="Google Shape;7776;p87"/>
              <p:cNvSpPr/>
              <p:nvPr/>
            </p:nvSpPr>
            <p:spPr>
              <a:xfrm>
                <a:off x="3217036" y="4709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77" name="Google Shape;7777;p87"/>
              <p:cNvSpPr/>
              <p:nvPr/>
            </p:nvSpPr>
            <p:spPr>
              <a:xfrm>
                <a:off x="3198367" y="45892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78" name="Google Shape;7778;p87"/>
              <p:cNvSpPr/>
              <p:nvPr/>
            </p:nvSpPr>
            <p:spPr>
              <a:xfrm>
                <a:off x="3337560" y="45998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79" name="Google Shape;7779;p87"/>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80" name="Google Shape;7780;p87"/>
              <p:cNvSpPr/>
              <p:nvPr/>
            </p:nvSpPr>
            <p:spPr>
              <a:xfrm>
                <a:off x="3314953" y="4818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81" name="Google Shape;7781;p87"/>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82" name="Google Shape;7782;p87"/>
              <p:cNvSpPr/>
              <p:nvPr/>
            </p:nvSpPr>
            <p:spPr>
              <a:xfrm>
                <a:off x="3313557" y="4852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83" name="Google Shape;7783;p87"/>
              <p:cNvSpPr/>
              <p:nvPr/>
            </p:nvSpPr>
            <p:spPr>
              <a:xfrm>
                <a:off x="3196843" y="4843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84" name="Google Shape;7784;p87"/>
              <p:cNvSpPr/>
              <p:nvPr/>
            </p:nvSpPr>
            <p:spPr>
              <a:xfrm>
                <a:off x="3162808" y="4604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85" name="Google Shape;7785;p87"/>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86" name="Google Shape;7786;p87"/>
              <p:cNvSpPr/>
              <p:nvPr/>
            </p:nvSpPr>
            <p:spPr>
              <a:xfrm>
                <a:off x="3184906" y="4701032"/>
                <a:ext cx="137399"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grpSp>
          <p:nvGrpSpPr>
            <p:cNvPr id="7787" name="Google Shape;7787;p87"/>
            <p:cNvGrpSpPr/>
            <p:nvPr/>
          </p:nvGrpSpPr>
          <p:grpSpPr>
            <a:xfrm rot="9718487">
              <a:off x="2968266" y="2456328"/>
              <a:ext cx="340334" cy="316847"/>
              <a:chOff x="5740400" y="4013200"/>
              <a:chExt cx="434812" cy="511987"/>
            </a:xfrm>
          </p:grpSpPr>
          <p:sp>
            <p:nvSpPr>
              <p:cNvPr id="7788" name="Google Shape;7788;p87"/>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89" name="Google Shape;7789;p87"/>
              <p:cNvSpPr/>
              <p:nvPr/>
            </p:nvSpPr>
            <p:spPr>
              <a:xfrm>
                <a:off x="6046216" y="42660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90" name="Google Shape;7790;p87"/>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91" name="Google Shape;7791;p87"/>
              <p:cNvSpPr/>
              <p:nvPr/>
            </p:nvSpPr>
            <p:spPr>
              <a:xfrm>
                <a:off x="6115812" y="4063492"/>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92" name="Google Shape;7792;p87"/>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93" name="Google Shape;7793;p87"/>
              <p:cNvSpPr/>
              <p:nvPr/>
            </p:nvSpPr>
            <p:spPr>
              <a:xfrm>
                <a:off x="5740400" y="42819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94" name="Google Shape;7794;p87"/>
              <p:cNvSpPr/>
              <p:nvPr/>
            </p:nvSpPr>
            <p:spPr>
              <a:xfrm>
                <a:off x="5766816" y="42522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95" name="Google Shape;7795;p87"/>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96" name="Google Shape;7796;p87"/>
              <p:cNvSpPr/>
              <p:nvPr/>
            </p:nvSpPr>
            <p:spPr>
              <a:xfrm>
                <a:off x="6080760" y="40612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97" name="Google Shape;7797;p87"/>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98" name="Google Shape;7798;p87"/>
              <p:cNvSpPr/>
              <p:nvPr/>
            </p:nvSpPr>
            <p:spPr>
              <a:xfrm>
                <a:off x="5953505" y="43035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799" name="Google Shape;7799;p87"/>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00" name="Google Shape;7800;p87"/>
              <p:cNvSpPr/>
              <p:nvPr/>
            </p:nvSpPr>
            <p:spPr>
              <a:xfrm>
                <a:off x="5871464" y="42238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01" name="Google Shape;7801;p87"/>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02" name="Google Shape;7802;p87"/>
              <p:cNvSpPr/>
              <p:nvPr/>
            </p:nvSpPr>
            <p:spPr>
              <a:xfrm>
                <a:off x="6001512" y="40784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03" name="Google Shape;7803;p87"/>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04" name="Google Shape;7804;p87"/>
              <p:cNvSpPr/>
              <p:nvPr/>
            </p:nvSpPr>
            <p:spPr>
              <a:xfrm>
                <a:off x="6100826" y="40132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05" name="Google Shape;7805;p87"/>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06" name="Google Shape;7806;p87"/>
              <p:cNvSpPr/>
              <p:nvPr/>
            </p:nvSpPr>
            <p:spPr>
              <a:xfrm>
                <a:off x="6066789" y="43515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07" name="Google Shape;7807;p87"/>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08" name="Google Shape;7808;p87"/>
              <p:cNvSpPr/>
              <p:nvPr/>
            </p:nvSpPr>
            <p:spPr>
              <a:xfrm>
                <a:off x="6063487" y="43342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809" name="Google Shape;7809;p87"/>
              <p:cNvCxnSpPr/>
              <p:nvPr/>
            </p:nvCxnSpPr>
            <p:spPr>
              <a:xfrm flipH="1">
                <a:off x="5995792" y="44302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810" name="Google Shape;7810;p87"/>
              <p:cNvCxnSpPr/>
              <p:nvPr/>
            </p:nvCxnSpPr>
            <p:spPr>
              <a:xfrm rot="10800000">
                <a:off x="5972560" y="44658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811" name="Google Shape;7811;p87"/>
              <p:cNvCxnSpPr/>
              <p:nvPr/>
            </p:nvCxnSpPr>
            <p:spPr>
              <a:xfrm rot="10800000">
                <a:off x="5984169" y="44447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812" name="Google Shape;7812;p87"/>
              <p:cNvCxnSpPr/>
              <p:nvPr/>
            </p:nvCxnSpPr>
            <p:spPr>
              <a:xfrm rot="10800000">
                <a:off x="5977423" y="44821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813" name="Google Shape;7813;p87"/>
              <p:cNvCxnSpPr/>
              <p:nvPr/>
            </p:nvCxnSpPr>
            <p:spPr>
              <a:xfrm rot="10800000">
                <a:off x="6012433" y="44077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814" name="Google Shape;7814;p87"/>
              <p:cNvCxnSpPr/>
              <p:nvPr/>
            </p:nvCxnSpPr>
            <p:spPr>
              <a:xfrm flipH="1">
                <a:off x="5998632" y="43808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815" name="Google Shape;7815;p87"/>
              <p:cNvCxnSpPr/>
              <p:nvPr/>
            </p:nvCxnSpPr>
            <p:spPr>
              <a:xfrm flipH="1">
                <a:off x="5988012" y="44178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816" name="Google Shape;7816;p87"/>
              <p:cNvCxnSpPr/>
              <p:nvPr/>
            </p:nvCxnSpPr>
            <p:spPr>
              <a:xfrm flipH="1">
                <a:off x="6026482" y="4381246"/>
                <a:ext cx="14400" cy="97500"/>
              </a:xfrm>
              <a:prstGeom prst="straightConnector1">
                <a:avLst/>
              </a:prstGeom>
              <a:noFill/>
              <a:ln cap="flat" cmpd="sng" w="12700">
                <a:solidFill>
                  <a:srgbClr val="804000"/>
                </a:solidFill>
                <a:prstDash val="solid"/>
                <a:round/>
                <a:headEnd len="sm" w="sm" type="none"/>
                <a:tailEnd len="sm" w="sm" type="none"/>
              </a:ln>
            </p:spPr>
          </p:cxnSp>
          <p:sp>
            <p:nvSpPr>
              <p:cNvPr id="7817" name="Google Shape;7817;p87"/>
              <p:cNvSpPr/>
              <p:nvPr/>
            </p:nvSpPr>
            <p:spPr>
              <a:xfrm>
                <a:off x="5960237" y="41504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18" name="Google Shape;7818;p87"/>
              <p:cNvSpPr/>
              <p:nvPr/>
            </p:nvSpPr>
            <p:spPr>
              <a:xfrm>
                <a:off x="5941567" y="4030471"/>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19" name="Google Shape;7819;p87"/>
              <p:cNvSpPr/>
              <p:nvPr/>
            </p:nvSpPr>
            <p:spPr>
              <a:xfrm>
                <a:off x="6080760" y="40410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20" name="Google Shape;7820;p87"/>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21" name="Google Shape;7821;p87"/>
              <p:cNvSpPr/>
              <p:nvPr/>
            </p:nvSpPr>
            <p:spPr>
              <a:xfrm>
                <a:off x="6058153" y="42598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22" name="Google Shape;7822;p87"/>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23" name="Google Shape;7823;p87"/>
              <p:cNvSpPr/>
              <p:nvPr/>
            </p:nvSpPr>
            <p:spPr>
              <a:xfrm>
                <a:off x="6056757" y="42934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24" name="Google Shape;7824;p87"/>
              <p:cNvSpPr/>
              <p:nvPr/>
            </p:nvSpPr>
            <p:spPr>
              <a:xfrm>
                <a:off x="5940044" y="42848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25" name="Google Shape;7825;p87"/>
              <p:cNvSpPr/>
              <p:nvPr/>
            </p:nvSpPr>
            <p:spPr>
              <a:xfrm>
                <a:off x="5906007" y="40453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26" name="Google Shape;7826;p87"/>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27" name="Google Shape;7827;p87"/>
              <p:cNvSpPr/>
              <p:nvPr/>
            </p:nvSpPr>
            <p:spPr>
              <a:xfrm>
                <a:off x="5928105" y="41422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7828" name="Google Shape;7828;p87"/>
            <p:cNvSpPr/>
            <p:nvPr/>
          </p:nvSpPr>
          <p:spPr>
            <a:xfrm>
              <a:off x="3977650" y="1355172"/>
              <a:ext cx="1017300" cy="6270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7829" name="Google Shape;7829;p87"/>
            <p:cNvGrpSpPr/>
            <p:nvPr/>
          </p:nvGrpSpPr>
          <p:grpSpPr>
            <a:xfrm>
              <a:off x="4114800" y="1377131"/>
              <a:ext cx="726840" cy="317099"/>
              <a:chOff x="4572000" y="1206500"/>
              <a:chExt cx="807600" cy="735900"/>
            </a:xfrm>
          </p:grpSpPr>
          <p:sp>
            <p:nvSpPr>
              <p:cNvPr id="7830" name="Google Shape;7830;p87"/>
              <p:cNvSpPr/>
              <p:nvPr/>
            </p:nvSpPr>
            <p:spPr>
              <a:xfrm>
                <a:off x="4635500" y="1206500"/>
                <a:ext cx="680700" cy="735900"/>
              </a:xfrm>
              <a:custGeom>
                <a:rect b="b" l="l" r="r" t="t"/>
                <a:pathLst>
                  <a:path extrusionOk="0" h="120000" w="120000">
                    <a:moveTo>
                      <a:pt x="119999" y="119875"/>
                    </a:moveTo>
                    <a:lnTo>
                      <a:pt x="0" y="119999"/>
                    </a:lnTo>
                    <a:lnTo>
                      <a:pt x="60055" y="0"/>
                    </a:lnTo>
                    <a:close/>
                  </a:path>
                </a:pathLst>
              </a:cu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31" name="Google Shape;7831;p87"/>
              <p:cNvSpPr txBox="1"/>
              <p:nvPr/>
            </p:nvSpPr>
            <p:spPr>
              <a:xfrm>
                <a:off x="4572000" y="1206500"/>
                <a:ext cx="807600" cy="2769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900">
                    <a:solidFill>
                      <a:srgbClr val="000000"/>
                    </a:solidFill>
                    <a:latin typeface="Times New Roman"/>
                    <a:ea typeface="Times New Roman"/>
                    <a:cs typeface="Times New Roman"/>
                    <a:sym typeface="Times New Roman"/>
                  </a:rPr>
                  <a:t> </a:t>
                </a:r>
                <a:endParaRPr/>
              </a:p>
            </p:txBody>
          </p:sp>
        </p:grpSp>
        <p:sp>
          <p:nvSpPr>
            <p:cNvPr id="7832" name="Google Shape;7832;p87"/>
            <p:cNvSpPr txBox="1"/>
            <p:nvPr/>
          </p:nvSpPr>
          <p:spPr>
            <a:xfrm>
              <a:off x="515550" y="5026343"/>
              <a:ext cx="8112900" cy="561000"/>
            </a:xfrm>
            <a:prstGeom prst="rect">
              <a:avLst/>
            </a:prstGeom>
            <a:noFill/>
            <a:ln>
              <a:noFill/>
            </a:ln>
          </p:spPr>
          <p:txBody>
            <a:bodyPr anchorCtr="0" anchor="t" bIns="33975" lIns="67975" spcFirstLastPara="1" rIns="67975" wrap="square" tIns="33975">
              <a:noAutofit/>
            </a:bodyPr>
            <a:lstStyle/>
            <a:p>
              <a:pPr indent="0" lvl="0" marL="0" marR="0" rtl="0" algn="ctr">
                <a:spcBef>
                  <a:spcPts val="0"/>
                </a:spcBef>
                <a:spcAft>
                  <a:spcPts val="0"/>
                </a:spcAft>
                <a:buNone/>
              </a:pPr>
              <a:r>
                <a:rPr lang="en-US" sz="1800">
                  <a:solidFill>
                    <a:srgbClr val="002060"/>
                  </a:solidFill>
                  <a:latin typeface="Times New Roman"/>
                  <a:ea typeface="Times New Roman"/>
                  <a:cs typeface="Times New Roman"/>
                  <a:sym typeface="Times New Roman"/>
                </a:rPr>
                <a:t>400 Stingray:</a:t>
              </a:r>
              <a:endParaRPr/>
            </a:p>
          </p:txBody>
        </p:sp>
        <p:sp>
          <p:nvSpPr>
            <p:cNvPr id="7833" name="Google Shape;7833;p87"/>
            <p:cNvSpPr/>
            <p:nvPr/>
          </p:nvSpPr>
          <p:spPr>
            <a:xfrm>
              <a:off x="4223721" y="2122566"/>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34" name="Google Shape;7834;p87"/>
            <p:cNvSpPr/>
            <p:nvPr/>
          </p:nvSpPr>
          <p:spPr>
            <a:xfrm>
              <a:off x="5345560" y="2063638"/>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35" name="Google Shape;7835;p87"/>
            <p:cNvSpPr/>
            <p:nvPr/>
          </p:nvSpPr>
          <p:spPr>
            <a:xfrm>
              <a:off x="3532130" y="206364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36" name="Google Shape;7836;p87"/>
            <p:cNvSpPr/>
            <p:nvPr/>
          </p:nvSpPr>
          <p:spPr>
            <a:xfrm>
              <a:off x="4640563" y="3486530"/>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37" name="Google Shape;7837;p87"/>
            <p:cNvSpPr/>
            <p:nvPr/>
          </p:nvSpPr>
          <p:spPr>
            <a:xfrm>
              <a:off x="4640580" y="2252561"/>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38" name="Google Shape;7838;p87"/>
            <p:cNvSpPr/>
            <p:nvPr/>
          </p:nvSpPr>
          <p:spPr>
            <a:xfrm>
              <a:off x="3760720" y="1734107"/>
              <a:ext cx="228600" cy="1038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39" name="Google Shape;7839;p87"/>
            <p:cNvSpPr/>
            <p:nvPr/>
          </p:nvSpPr>
          <p:spPr>
            <a:xfrm>
              <a:off x="5119059" y="3309490"/>
              <a:ext cx="57300" cy="27300"/>
            </a:xfrm>
            <a:prstGeom prst="ellipse">
              <a:avLst/>
            </a:prstGeom>
            <a:solidFill>
              <a:schemeClr val="accent1">
                <a:alpha val="392"/>
              </a:schemeClr>
            </a:solidFill>
            <a:ln cap="flat" cmpd="sng" w="381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nvGrpSpPr>
            <p:cNvPr id="7840" name="Google Shape;7840;p87"/>
            <p:cNvGrpSpPr/>
            <p:nvPr/>
          </p:nvGrpSpPr>
          <p:grpSpPr>
            <a:xfrm rot="2562874">
              <a:off x="3452335" y="2093714"/>
              <a:ext cx="245177" cy="421488"/>
              <a:chOff x="1993900" y="2959100"/>
              <a:chExt cx="434811" cy="511986"/>
            </a:xfrm>
          </p:grpSpPr>
          <p:sp>
            <p:nvSpPr>
              <p:cNvPr id="7841" name="Google Shape;7841;p87"/>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42" name="Google Shape;7842;p87"/>
              <p:cNvSpPr/>
              <p:nvPr/>
            </p:nvSpPr>
            <p:spPr>
              <a:xfrm>
                <a:off x="2299716" y="3211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43" name="Google Shape;7843;p87"/>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44" name="Google Shape;7844;p87"/>
              <p:cNvSpPr/>
              <p:nvPr/>
            </p:nvSpPr>
            <p:spPr>
              <a:xfrm>
                <a:off x="2369311" y="30093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45" name="Google Shape;7845;p87"/>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46" name="Google Shape;7846;p87"/>
              <p:cNvSpPr/>
              <p:nvPr/>
            </p:nvSpPr>
            <p:spPr>
              <a:xfrm>
                <a:off x="1993900" y="32278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47" name="Google Shape;7847;p87"/>
              <p:cNvSpPr/>
              <p:nvPr/>
            </p:nvSpPr>
            <p:spPr>
              <a:xfrm>
                <a:off x="2020316" y="31981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48" name="Google Shape;7848;p87"/>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49" name="Google Shape;7849;p87"/>
              <p:cNvSpPr/>
              <p:nvPr/>
            </p:nvSpPr>
            <p:spPr>
              <a:xfrm>
                <a:off x="2334259" y="30071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50" name="Google Shape;7850;p87"/>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51" name="Google Shape;7851;p87"/>
              <p:cNvSpPr/>
              <p:nvPr/>
            </p:nvSpPr>
            <p:spPr>
              <a:xfrm>
                <a:off x="2207006" y="32494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52" name="Google Shape;7852;p87"/>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53" name="Google Shape;7853;p87"/>
              <p:cNvSpPr/>
              <p:nvPr/>
            </p:nvSpPr>
            <p:spPr>
              <a:xfrm>
                <a:off x="2124964" y="3169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54" name="Google Shape;7854;p87"/>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55" name="Google Shape;7855;p87"/>
              <p:cNvSpPr/>
              <p:nvPr/>
            </p:nvSpPr>
            <p:spPr>
              <a:xfrm>
                <a:off x="2255011" y="30243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56" name="Google Shape;7856;p87"/>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57" name="Google Shape;7857;p87"/>
              <p:cNvSpPr/>
              <p:nvPr/>
            </p:nvSpPr>
            <p:spPr>
              <a:xfrm>
                <a:off x="2354325" y="29591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58" name="Google Shape;7858;p87"/>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59" name="Google Shape;7859;p87"/>
              <p:cNvSpPr/>
              <p:nvPr/>
            </p:nvSpPr>
            <p:spPr>
              <a:xfrm>
                <a:off x="2320290" y="32974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60" name="Google Shape;7860;p87"/>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61" name="Google Shape;7861;p87"/>
              <p:cNvSpPr/>
              <p:nvPr/>
            </p:nvSpPr>
            <p:spPr>
              <a:xfrm>
                <a:off x="2316988" y="3280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cxnSp>
            <p:nvCxnSpPr>
              <p:cNvPr id="7862" name="Google Shape;7862;p87"/>
              <p:cNvCxnSpPr/>
              <p:nvPr/>
            </p:nvCxnSpPr>
            <p:spPr>
              <a:xfrm flipH="1">
                <a:off x="2249291" y="3376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863" name="Google Shape;7863;p87"/>
              <p:cNvCxnSpPr/>
              <p:nvPr/>
            </p:nvCxnSpPr>
            <p:spPr>
              <a:xfrm rot="10800000">
                <a:off x="2226060" y="3411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864" name="Google Shape;7864;p87"/>
              <p:cNvCxnSpPr/>
              <p:nvPr/>
            </p:nvCxnSpPr>
            <p:spPr>
              <a:xfrm rot="10800000">
                <a:off x="2237668" y="3390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865" name="Google Shape;7865;p87"/>
              <p:cNvCxnSpPr/>
              <p:nvPr/>
            </p:nvCxnSpPr>
            <p:spPr>
              <a:xfrm rot="10800000">
                <a:off x="2230923" y="3428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866" name="Google Shape;7866;p87"/>
              <p:cNvCxnSpPr/>
              <p:nvPr/>
            </p:nvCxnSpPr>
            <p:spPr>
              <a:xfrm rot="10800000">
                <a:off x="2265933" y="3353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867" name="Google Shape;7867;p87"/>
              <p:cNvCxnSpPr/>
              <p:nvPr/>
            </p:nvCxnSpPr>
            <p:spPr>
              <a:xfrm flipH="1">
                <a:off x="2252133" y="3326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868" name="Google Shape;7868;p87"/>
              <p:cNvCxnSpPr/>
              <p:nvPr/>
            </p:nvCxnSpPr>
            <p:spPr>
              <a:xfrm flipH="1">
                <a:off x="2241511" y="3363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869" name="Google Shape;7869;p87"/>
              <p:cNvCxnSpPr/>
              <p:nvPr/>
            </p:nvCxnSpPr>
            <p:spPr>
              <a:xfrm flipH="1">
                <a:off x="2279982" y="3327146"/>
                <a:ext cx="14400" cy="97500"/>
              </a:xfrm>
              <a:prstGeom prst="straightConnector1">
                <a:avLst/>
              </a:prstGeom>
              <a:noFill/>
              <a:ln cap="flat" cmpd="sng" w="12700">
                <a:solidFill>
                  <a:srgbClr val="804000"/>
                </a:solidFill>
                <a:prstDash val="solid"/>
                <a:round/>
                <a:headEnd len="sm" w="sm" type="none"/>
                <a:tailEnd len="sm" w="sm" type="none"/>
              </a:ln>
            </p:spPr>
          </p:cxnSp>
          <p:sp>
            <p:nvSpPr>
              <p:cNvPr id="7870" name="Google Shape;7870;p87"/>
              <p:cNvSpPr/>
              <p:nvPr/>
            </p:nvSpPr>
            <p:spPr>
              <a:xfrm>
                <a:off x="2213736" y="30963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71" name="Google Shape;7871;p87"/>
              <p:cNvSpPr/>
              <p:nvPr/>
            </p:nvSpPr>
            <p:spPr>
              <a:xfrm>
                <a:off x="2195067" y="29763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72" name="Google Shape;7872;p87"/>
              <p:cNvSpPr/>
              <p:nvPr/>
            </p:nvSpPr>
            <p:spPr>
              <a:xfrm>
                <a:off x="2334259" y="29869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73" name="Google Shape;7873;p87"/>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74" name="Google Shape;7874;p87"/>
              <p:cNvSpPr/>
              <p:nvPr/>
            </p:nvSpPr>
            <p:spPr>
              <a:xfrm>
                <a:off x="2311653" y="32057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75" name="Google Shape;7875;p87"/>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76" name="Google Shape;7876;p87"/>
              <p:cNvSpPr/>
              <p:nvPr/>
            </p:nvSpPr>
            <p:spPr>
              <a:xfrm>
                <a:off x="2310257" y="3239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77" name="Google Shape;7877;p87"/>
              <p:cNvSpPr/>
              <p:nvPr/>
            </p:nvSpPr>
            <p:spPr>
              <a:xfrm>
                <a:off x="2193543" y="3230752"/>
                <a:ext cx="57600" cy="77099"/>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78" name="Google Shape;7878;p87"/>
              <p:cNvSpPr/>
              <p:nvPr/>
            </p:nvSpPr>
            <p:spPr>
              <a:xfrm>
                <a:off x="2159508" y="2991231"/>
                <a:ext cx="153300" cy="319799"/>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0000FF"/>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79" name="Google Shape;7879;p87"/>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sp>
            <p:nvSpPr>
              <p:cNvPr id="7880" name="Google Shape;7880;p87"/>
              <p:cNvSpPr/>
              <p:nvPr/>
            </p:nvSpPr>
            <p:spPr>
              <a:xfrm>
                <a:off x="2181606" y="30881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chemeClr val="accent1">
                  <a:alpha val="392"/>
                </a:schemeClr>
              </a:solidFill>
              <a:ln cap="flat" cmpd="sng" w="12700">
                <a:solidFill>
                  <a:srgbClr val="000000"/>
                </a:solidFill>
                <a:prstDash val="solid"/>
                <a:round/>
                <a:headEnd len="sm" w="sm" type="none"/>
                <a:tailEnd len="sm" w="sm" type="none"/>
              </a:ln>
            </p:spPr>
            <p:txBody>
              <a:bodyPr anchorCtr="0" anchor="ctr" bIns="33975" lIns="67975" spcFirstLastPara="1" rIns="67975" wrap="square" tIns="33975">
                <a:noAutofit/>
              </a:bodyPr>
              <a:lstStyle/>
              <a:p>
                <a:pPr indent="0" lvl="0" marL="0" marR="0" rtl="0" algn="ctr">
                  <a:spcBef>
                    <a:spcPts val="0"/>
                  </a:spcBef>
                  <a:spcAft>
                    <a:spcPts val="0"/>
                  </a:spcAft>
                  <a:buNone/>
                </a:pPr>
                <a:r>
                  <a:t/>
                </a:r>
                <a:endParaRPr sz="1300">
                  <a:solidFill>
                    <a:schemeClr val="lt1"/>
                  </a:solidFill>
                  <a:latin typeface="Calibri"/>
                  <a:ea typeface="Calibri"/>
                  <a:cs typeface="Calibri"/>
                  <a:sym typeface="Calibri"/>
                </a:endParaRPr>
              </a:p>
            </p:txBody>
          </p:sp>
        </p:grpSp>
        <p:sp>
          <p:nvSpPr>
            <p:cNvPr id="7881" name="Google Shape;7881;p87"/>
            <p:cNvSpPr txBox="1"/>
            <p:nvPr/>
          </p:nvSpPr>
          <p:spPr>
            <a:xfrm>
              <a:off x="5345550" y="3892866"/>
              <a:ext cx="2918400" cy="401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chemeClr val="dk2"/>
                  </a:solidFill>
                  <a:latin typeface="Arial"/>
                  <a:ea typeface="Arial"/>
                  <a:cs typeface="Arial"/>
                  <a:sym typeface="Arial"/>
                </a:rPr>
                <a:t>The dodger now has 3 options.  Shoot, pass right, or pass left (each for the shot).</a:t>
              </a:r>
              <a:endParaRPr/>
            </a:p>
          </p:txBody>
        </p:sp>
        <p:cxnSp>
          <p:nvCxnSpPr>
            <p:cNvPr id="7882" name="Google Shape;7882;p87"/>
            <p:cNvCxnSpPr/>
            <p:nvPr/>
          </p:nvCxnSpPr>
          <p:spPr>
            <a:xfrm flipH="1" rot="10800000">
              <a:off x="4948950" y="3447325"/>
              <a:ext cx="170100" cy="875400"/>
            </a:xfrm>
            <a:prstGeom prst="straightConnector1">
              <a:avLst/>
            </a:prstGeom>
            <a:noFill/>
            <a:ln cap="flat" cmpd="sng" w="9525">
              <a:solidFill>
                <a:schemeClr val="dk2"/>
              </a:solidFill>
              <a:prstDash val="solid"/>
              <a:round/>
              <a:headEnd len="sm" w="sm" type="none"/>
              <a:tailEnd len="lg" w="lg" type="triangle"/>
            </a:ln>
          </p:spPr>
        </p:cxnSp>
        <p:cxnSp>
          <p:nvCxnSpPr>
            <p:cNvPr id="7883" name="Google Shape;7883;p87"/>
            <p:cNvCxnSpPr>
              <a:stCxn id="7884" idx="3"/>
            </p:cNvCxnSpPr>
            <p:nvPr/>
          </p:nvCxnSpPr>
          <p:spPr>
            <a:xfrm flipH="1">
              <a:off x="5277175" y="2109250"/>
              <a:ext cx="301200" cy="12600"/>
            </a:xfrm>
            <a:prstGeom prst="straightConnector1">
              <a:avLst/>
            </a:prstGeom>
            <a:noFill/>
            <a:ln cap="flat" cmpd="sng" w="9525">
              <a:solidFill>
                <a:schemeClr val="dk2"/>
              </a:solidFill>
              <a:prstDash val="solid"/>
              <a:round/>
              <a:headEnd len="sm" w="sm" type="none"/>
              <a:tailEnd len="lg" w="lg" type="triangle"/>
            </a:ln>
          </p:spPr>
        </p:cxnSp>
        <p:sp>
          <p:nvSpPr>
            <p:cNvPr id="7884" name="Google Shape;7884;p87"/>
            <p:cNvSpPr txBox="1"/>
            <p:nvPr/>
          </p:nvSpPr>
          <p:spPr>
            <a:xfrm>
              <a:off x="5067775" y="1872100"/>
              <a:ext cx="510600" cy="47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T</a:t>
              </a:r>
              <a:endParaRPr/>
            </a:p>
          </p:txBody>
        </p:sp>
        <p:sp>
          <p:nvSpPr>
            <p:cNvPr id="7885" name="Google Shape;7885;p87"/>
            <p:cNvSpPr txBox="1"/>
            <p:nvPr/>
          </p:nvSpPr>
          <p:spPr>
            <a:xfrm>
              <a:off x="3619725" y="1872100"/>
              <a:ext cx="510600" cy="47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T</a:t>
              </a:r>
              <a:endParaRPr/>
            </a:p>
          </p:txBody>
        </p:sp>
        <p:cxnSp>
          <p:nvCxnSpPr>
            <p:cNvPr id="7886" name="Google Shape;7886;p87"/>
            <p:cNvCxnSpPr/>
            <p:nvPr/>
          </p:nvCxnSpPr>
          <p:spPr>
            <a:xfrm flipH="1">
              <a:off x="3138425" y="2020800"/>
              <a:ext cx="731100" cy="567300"/>
            </a:xfrm>
            <a:prstGeom prst="curvedConnector3">
              <a:avLst>
                <a:gd fmla="val 91253" name="adj1"/>
              </a:avLst>
            </a:prstGeom>
            <a:noFill/>
            <a:ln cap="flat" cmpd="sng" w="9525">
              <a:solidFill>
                <a:schemeClr val="dk2"/>
              </a:solidFill>
              <a:prstDash val="solid"/>
              <a:round/>
              <a:headEnd len="sm" w="sm" type="none"/>
              <a:tailEnd len="sm" w="sm" type="none"/>
            </a:ln>
          </p:spPr>
        </p:cxnSp>
        <p:cxnSp>
          <p:nvCxnSpPr>
            <p:cNvPr id="7887" name="Google Shape;7887;p87"/>
            <p:cNvCxnSpPr/>
            <p:nvPr/>
          </p:nvCxnSpPr>
          <p:spPr>
            <a:xfrm>
              <a:off x="5345550" y="2070200"/>
              <a:ext cx="722100" cy="380100"/>
            </a:xfrm>
            <a:prstGeom prst="curvedConnector3">
              <a:avLst>
                <a:gd fmla="val 86971" name="adj1"/>
              </a:avLst>
            </a:prstGeom>
            <a:noFill/>
            <a:ln cap="flat" cmpd="sng" w="9525">
              <a:solidFill>
                <a:schemeClr val="dk2"/>
              </a:solidFill>
              <a:prstDash val="solid"/>
              <a:round/>
              <a:headEnd len="sm" w="sm" type="none"/>
              <a:tailEnd len="sm" w="sm" type="none"/>
            </a:ln>
          </p:spPr>
        </p:cxnSp>
        <p:cxnSp>
          <p:nvCxnSpPr>
            <p:cNvPr id="7888" name="Google Shape;7888;p87"/>
            <p:cNvCxnSpPr/>
            <p:nvPr/>
          </p:nvCxnSpPr>
          <p:spPr>
            <a:xfrm>
              <a:off x="3138425" y="2560000"/>
              <a:ext cx="0" cy="109500"/>
            </a:xfrm>
            <a:prstGeom prst="straightConnector1">
              <a:avLst/>
            </a:prstGeom>
            <a:noFill/>
            <a:ln cap="flat" cmpd="sng" w="9525">
              <a:solidFill>
                <a:schemeClr val="dk2"/>
              </a:solidFill>
              <a:prstDash val="solid"/>
              <a:round/>
              <a:headEnd len="sm" w="sm" type="none"/>
              <a:tailEnd len="lg" w="lg" type="triangle"/>
            </a:ln>
          </p:spPr>
        </p:cxnSp>
        <p:cxnSp>
          <p:nvCxnSpPr>
            <p:cNvPr id="7889" name="Google Shape;7889;p87"/>
            <p:cNvCxnSpPr/>
            <p:nvPr/>
          </p:nvCxnSpPr>
          <p:spPr>
            <a:xfrm>
              <a:off x="6067650" y="2438375"/>
              <a:ext cx="12000" cy="133800"/>
            </a:xfrm>
            <a:prstGeom prst="straightConnector1">
              <a:avLst/>
            </a:prstGeom>
            <a:noFill/>
            <a:ln cap="flat" cmpd="sng" w="9525">
              <a:solidFill>
                <a:schemeClr val="dk2"/>
              </a:solidFill>
              <a:prstDash val="solid"/>
              <a:round/>
              <a:headEnd len="sm" w="sm" type="none"/>
              <a:tailEnd len="lg" w="lg" type="triangle"/>
            </a:ln>
          </p:spPr>
        </p:cxnSp>
        <p:cxnSp>
          <p:nvCxnSpPr>
            <p:cNvPr id="7890" name="Google Shape;7890;p87"/>
            <p:cNvCxnSpPr/>
            <p:nvPr/>
          </p:nvCxnSpPr>
          <p:spPr>
            <a:xfrm rot="10800000">
              <a:off x="4944000" y="2413500"/>
              <a:ext cx="180000" cy="856200"/>
            </a:xfrm>
            <a:prstGeom prst="straightConnector1">
              <a:avLst/>
            </a:prstGeom>
            <a:noFill/>
            <a:ln cap="flat" cmpd="sng" w="38100">
              <a:solidFill>
                <a:srgbClr val="00FF00"/>
              </a:solidFill>
              <a:prstDash val="dash"/>
              <a:round/>
              <a:headEnd len="sm" w="sm" type="none"/>
              <a:tailEnd len="sm" w="sm" type="none"/>
            </a:ln>
          </p:spPr>
        </p:cxnSp>
        <p:cxnSp>
          <p:nvCxnSpPr>
            <p:cNvPr id="7891" name="Google Shape;7891;p87"/>
            <p:cNvCxnSpPr/>
            <p:nvPr/>
          </p:nvCxnSpPr>
          <p:spPr>
            <a:xfrm flipH="1" rot="10800000">
              <a:off x="5199650" y="2681250"/>
              <a:ext cx="843600" cy="607200"/>
            </a:xfrm>
            <a:prstGeom prst="straightConnector1">
              <a:avLst/>
            </a:prstGeom>
            <a:noFill/>
            <a:ln cap="flat" cmpd="sng" w="38100">
              <a:solidFill>
                <a:srgbClr val="FF0000"/>
              </a:solidFill>
              <a:prstDash val="dash"/>
              <a:round/>
              <a:headEnd len="sm" w="sm" type="none"/>
              <a:tailEnd len="sm" w="sm" type="none"/>
            </a:ln>
          </p:spPr>
        </p:cxnSp>
        <p:cxnSp>
          <p:nvCxnSpPr>
            <p:cNvPr id="7892" name="Google Shape;7892;p87"/>
            <p:cNvCxnSpPr/>
            <p:nvPr/>
          </p:nvCxnSpPr>
          <p:spPr>
            <a:xfrm rot="10800000">
              <a:off x="3271075" y="2802812"/>
              <a:ext cx="1796700" cy="506700"/>
            </a:xfrm>
            <a:prstGeom prst="straightConnector1">
              <a:avLst/>
            </a:prstGeom>
            <a:noFill/>
            <a:ln cap="flat" cmpd="sng" w="38100">
              <a:solidFill>
                <a:srgbClr val="FF0000"/>
              </a:solidFill>
              <a:prstDash val="dash"/>
              <a:round/>
              <a:headEnd len="sm" w="sm" type="none"/>
              <a:tailEnd len="sm" w="sm" type="none"/>
            </a:ln>
          </p:spPr>
        </p:cxnSp>
        <p:cxnSp>
          <p:nvCxnSpPr>
            <p:cNvPr id="7893" name="Google Shape;7893;p87"/>
            <p:cNvCxnSpPr/>
            <p:nvPr/>
          </p:nvCxnSpPr>
          <p:spPr>
            <a:xfrm flipH="1" rot="10800000">
              <a:off x="3320600" y="2016762"/>
              <a:ext cx="843600" cy="607200"/>
            </a:xfrm>
            <a:prstGeom prst="straightConnector1">
              <a:avLst/>
            </a:prstGeom>
            <a:noFill/>
            <a:ln cap="flat" cmpd="sng" w="38100">
              <a:solidFill>
                <a:srgbClr val="00FF00"/>
              </a:solidFill>
              <a:prstDash val="dash"/>
              <a:round/>
              <a:headEnd len="sm" w="sm" type="none"/>
              <a:tailEnd len="sm" w="sm" type="none"/>
            </a:ln>
          </p:spPr>
        </p:cxnSp>
        <p:cxnSp>
          <p:nvCxnSpPr>
            <p:cNvPr id="7894" name="Google Shape;7894;p87"/>
            <p:cNvCxnSpPr>
              <a:stCxn id="7828" idx="5"/>
            </p:cNvCxnSpPr>
            <p:nvPr/>
          </p:nvCxnSpPr>
          <p:spPr>
            <a:xfrm>
              <a:off x="4845970" y="1890350"/>
              <a:ext cx="1173600" cy="669600"/>
            </a:xfrm>
            <a:prstGeom prst="straightConnector1">
              <a:avLst/>
            </a:prstGeom>
            <a:noFill/>
            <a:ln cap="flat" cmpd="sng" w="38100">
              <a:solidFill>
                <a:srgbClr val="00FF00"/>
              </a:solidFill>
              <a:prstDash val="dash"/>
              <a:round/>
              <a:headEnd len="sm" w="sm" type="none"/>
              <a:tailEnd len="sm" w="sm" type="none"/>
            </a:ln>
          </p:spPr>
        </p:cxnSp>
      </p:grpSp>
    </p:spTree>
  </p:cSld>
  <p:clrMapOvr>
    <a:masterClrMapping/>
  </p:clrMapOvr>
  <p:transition spd="slow">
    <p:fade thruBlk="1"/>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8" name="Shape 7898"/>
        <p:cNvGrpSpPr/>
        <p:nvPr/>
      </p:nvGrpSpPr>
      <p:grpSpPr>
        <a:xfrm>
          <a:off x="0" y="0"/>
          <a:ext cx="0" cy="0"/>
          <a:chOff x="0" y="0"/>
          <a:chExt cx="0" cy="0"/>
        </a:xfrm>
      </p:grpSpPr>
      <p:sp>
        <p:nvSpPr>
          <p:cNvPr id="7899" name="Google Shape;7899;p88"/>
          <p:cNvSpPr txBox="1"/>
          <p:nvPr>
            <p:ph type="ctrTitle"/>
          </p:nvPr>
        </p:nvSpPr>
        <p:spPr>
          <a:xfrm>
            <a:off x="311708" y="1601825"/>
            <a:ext cx="8520600" cy="205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a:t>1-1-4 Offense</a:t>
            </a:r>
            <a:endParaRPr/>
          </a:p>
        </p:txBody>
      </p:sp>
    </p:spTree>
  </p:cSld>
  <p:clrMapOvr>
    <a:masterClrMapping/>
  </p:clrMapOvr>
  <p:transition spd="slow">
    <p:fade thruBlk="1"/>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3" name="Shape 7903"/>
        <p:cNvGrpSpPr/>
        <p:nvPr/>
      </p:nvGrpSpPr>
      <p:grpSpPr>
        <a:xfrm>
          <a:off x="0" y="0"/>
          <a:ext cx="0" cy="0"/>
          <a:chOff x="0" y="0"/>
          <a:chExt cx="0" cy="0"/>
        </a:xfrm>
      </p:grpSpPr>
      <p:sp>
        <p:nvSpPr>
          <p:cNvPr id="7904" name="Google Shape;7904;p89"/>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7905" name="Google Shape;7905;p89"/>
          <p:cNvGrpSpPr/>
          <p:nvPr/>
        </p:nvGrpSpPr>
        <p:grpSpPr>
          <a:xfrm>
            <a:off x="0" y="990600"/>
            <a:ext cx="9182150" cy="5002100"/>
            <a:chOff x="-150" y="870000"/>
            <a:chExt cx="9182150" cy="5002100"/>
          </a:xfrm>
        </p:grpSpPr>
        <p:cxnSp>
          <p:nvCxnSpPr>
            <p:cNvPr id="7906" name="Google Shape;7906;p89"/>
            <p:cNvCxnSpPr/>
            <p:nvPr/>
          </p:nvCxnSpPr>
          <p:spPr>
            <a:xfrm>
              <a:off x="5283200" y="2825750"/>
              <a:ext cx="3898800" cy="0"/>
            </a:xfrm>
            <a:prstGeom prst="straightConnector1">
              <a:avLst/>
            </a:prstGeom>
            <a:noFill/>
            <a:ln cap="flat" cmpd="sng" w="12700">
              <a:solidFill>
                <a:srgbClr val="C0C0C0"/>
              </a:solidFill>
              <a:prstDash val="dash"/>
              <a:round/>
              <a:headEnd len="sm" w="sm" type="none"/>
              <a:tailEnd len="sm" w="sm" type="none"/>
            </a:ln>
          </p:spPr>
        </p:cxnSp>
        <p:cxnSp>
          <p:nvCxnSpPr>
            <p:cNvPr id="7907" name="Google Shape;7907;p89"/>
            <p:cNvCxnSpPr/>
            <p:nvPr/>
          </p:nvCxnSpPr>
          <p:spPr>
            <a:xfrm rot="10800000">
              <a:off x="444400" y="2838450"/>
              <a:ext cx="4064100" cy="0"/>
            </a:xfrm>
            <a:prstGeom prst="straightConnector1">
              <a:avLst/>
            </a:prstGeom>
            <a:noFill/>
            <a:ln cap="flat" cmpd="sng" w="12700">
              <a:solidFill>
                <a:srgbClr val="C0C0C0"/>
              </a:solidFill>
              <a:prstDash val="dash"/>
              <a:round/>
              <a:headEnd len="sm" w="sm" type="none"/>
              <a:tailEnd len="sm" w="sm" type="none"/>
            </a:ln>
          </p:spPr>
        </p:cxnSp>
        <p:cxnSp>
          <p:nvCxnSpPr>
            <p:cNvPr id="7908" name="Google Shape;7908;p89"/>
            <p:cNvCxnSpPr/>
            <p:nvPr/>
          </p:nvCxnSpPr>
          <p:spPr>
            <a:xfrm flipH="1">
              <a:off x="8839500" y="870000"/>
              <a:ext cx="7800" cy="4999200"/>
            </a:xfrm>
            <a:prstGeom prst="straightConnector1">
              <a:avLst/>
            </a:prstGeom>
            <a:noFill/>
            <a:ln cap="flat" cmpd="sng" w="38100">
              <a:solidFill>
                <a:srgbClr val="FFFF00"/>
              </a:solidFill>
              <a:prstDash val="dash"/>
              <a:round/>
              <a:headEnd len="sm" w="sm" type="none"/>
              <a:tailEnd len="sm" w="sm" type="none"/>
            </a:ln>
          </p:spPr>
        </p:cxnSp>
        <p:cxnSp>
          <p:nvCxnSpPr>
            <p:cNvPr id="7909" name="Google Shape;7909;p89"/>
            <p:cNvCxnSpPr/>
            <p:nvPr/>
          </p:nvCxnSpPr>
          <p:spPr>
            <a:xfrm flipH="1">
              <a:off x="-150" y="5858300"/>
              <a:ext cx="9146700" cy="13800"/>
            </a:xfrm>
            <a:prstGeom prst="straightConnector1">
              <a:avLst/>
            </a:prstGeom>
            <a:noFill/>
            <a:ln cap="flat" cmpd="sng" w="38100">
              <a:solidFill>
                <a:srgbClr val="FFFF00"/>
              </a:solidFill>
              <a:prstDash val="solid"/>
              <a:round/>
              <a:headEnd len="sm" w="sm" type="none"/>
              <a:tailEnd len="sm" w="sm" type="none"/>
            </a:ln>
          </p:spPr>
        </p:cxnSp>
        <p:cxnSp>
          <p:nvCxnSpPr>
            <p:cNvPr id="7910" name="Google Shape;7910;p89"/>
            <p:cNvCxnSpPr/>
            <p:nvPr/>
          </p:nvCxnSpPr>
          <p:spPr>
            <a:xfrm flipH="1" rot="10800000">
              <a:off x="405900" y="946225"/>
              <a:ext cx="13200" cy="4901100"/>
            </a:xfrm>
            <a:prstGeom prst="straightConnector1">
              <a:avLst/>
            </a:prstGeom>
            <a:noFill/>
            <a:ln cap="flat" cmpd="sng" w="38100">
              <a:solidFill>
                <a:srgbClr val="FFFF00"/>
              </a:solidFill>
              <a:prstDash val="dash"/>
              <a:round/>
              <a:headEnd len="sm" w="sm" type="none"/>
              <a:tailEnd len="sm" w="sm" type="none"/>
            </a:ln>
          </p:spPr>
        </p:cxnSp>
        <p:sp>
          <p:nvSpPr>
            <p:cNvPr id="7911" name="Google Shape;7911;p89"/>
            <p:cNvSpPr txBox="1"/>
            <p:nvPr/>
          </p:nvSpPr>
          <p:spPr>
            <a:xfrm>
              <a:off x="1965900" y="5357562"/>
              <a:ext cx="58674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002060"/>
                  </a:solidFill>
                  <a:latin typeface="Times New Roman"/>
                  <a:ea typeface="Times New Roman"/>
                  <a:cs typeface="Times New Roman"/>
                  <a:sym typeface="Times New Roman"/>
                </a:rPr>
                <a:t>1-1-4 Yorktown</a:t>
              </a:r>
              <a:endParaRPr/>
            </a:p>
          </p:txBody>
        </p:sp>
        <p:sp>
          <p:nvSpPr>
            <p:cNvPr id="7912" name="Google Shape;7912;p89"/>
            <p:cNvSpPr/>
            <p:nvPr/>
          </p:nvSpPr>
          <p:spPr>
            <a:xfrm>
              <a:off x="4343400" y="2038350"/>
              <a:ext cx="1130400" cy="1155600"/>
            </a:xfrm>
            <a:prstGeom prst="ellipse">
              <a:avLst/>
            </a:pr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913" name="Google Shape;7913;p89"/>
            <p:cNvGrpSpPr/>
            <p:nvPr/>
          </p:nvGrpSpPr>
          <p:grpSpPr>
            <a:xfrm>
              <a:off x="4495800" y="2089150"/>
              <a:ext cx="807600" cy="735900"/>
              <a:chOff x="4495800" y="1231900"/>
              <a:chExt cx="807600" cy="735900"/>
            </a:xfrm>
          </p:grpSpPr>
          <p:sp>
            <p:nvSpPr>
              <p:cNvPr id="7914" name="Google Shape;7914;p89"/>
              <p:cNvSpPr/>
              <p:nvPr/>
            </p:nvSpPr>
            <p:spPr>
              <a:xfrm>
                <a:off x="4559300" y="1231900"/>
                <a:ext cx="680700" cy="735900"/>
              </a:xfrm>
              <a:custGeom>
                <a:rect b="b" l="l" r="r" t="t"/>
                <a:pathLst>
                  <a:path extrusionOk="0" h="120000" w="120000">
                    <a:moveTo>
                      <a:pt x="119999" y="119875"/>
                    </a:moveTo>
                    <a:lnTo>
                      <a:pt x="0" y="119999"/>
                    </a:lnTo>
                    <a:lnTo>
                      <a:pt x="60055" y="0"/>
                    </a:lnTo>
                    <a:close/>
                  </a:path>
                </a:pathLst>
              </a:cu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15" name="Google Shape;7915;p89"/>
              <p:cNvSpPr txBox="1"/>
              <p:nvPr/>
            </p:nvSpPr>
            <p:spPr>
              <a:xfrm>
                <a:off x="4495800" y="1231900"/>
                <a:ext cx="8076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000000"/>
                    </a:solidFill>
                    <a:latin typeface="Times New Roman"/>
                    <a:ea typeface="Times New Roman"/>
                    <a:cs typeface="Times New Roman"/>
                    <a:sym typeface="Times New Roman"/>
                  </a:rPr>
                  <a:t> </a:t>
                </a:r>
                <a:endParaRPr/>
              </a:p>
            </p:txBody>
          </p:sp>
        </p:grpSp>
        <p:grpSp>
          <p:nvGrpSpPr>
            <p:cNvPr id="7916" name="Google Shape;7916;p89"/>
            <p:cNvGrpSpPr/>
            <p:nvPr/>
          </p:nvGrpSpPr>
          <p:grpSpPr>
            <a:xfrm>
              <a:off x="3643396" y="4044572"/>
              <a:ext cx="434811" cy="511987"/>
              <a:chOff x="2717800" y="3390898"/>
              <a:chExt cx="434811" cy="511987"/>
            </a:xfrm>
          </p:grpSpPr>
          <p:sp>
            <p:nvSpPr>
              <p:cNvPr id="7917" name="Google Shape;7917;p89"/>
              <p:cNvSpPr/>
              <p:nvPr/>
            </p:nvSpPr>
            <p:spPr>
              <a:xfrm>
                <a:off x="3023616" y="3643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18" name="Google Shape;7918;p89"/>
              <p:cNvSpPr/>
              <p:nvPr/>
            </p:nvSpPr>
            <p:spPr>
              <a:xfrm>
                <a:off x="3023616" y="3643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19" name="Google Shape;7919;p89"/>
              <p:cNvSpPr/>
              <p:nvPr/>
            </p:nvSpPr>
            <p:spPr>
              <a:xfrm>
                <a:off x="3093211" y="3441192"/>
                <a:ext cx="59400" cy="56700"/>
              </a:xfrm>
              <a:custGeom>
                <a:rect b="b" l="l" r="r" t="t"/>
                <a:pathLst>
                  <a:path extrusionOk="0" h="120000" w="120000">
                    <a:moveTo>
                      <a:pt x="32819" y="119997"/>
                    </a:moveTo>
                    <a:lnTo>
                      <a:pt x="11538" y="55154"/>
                    </a:lnTo>
                    <a:lnTo>
                      <a:pt x="0" y="16410"/>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3"/>
                    </a:lnTo>
                    <a:lnTo>
                      <a:pt x="117177" y="20448"/>
                    </a:lnTo>
                    <a:lnTo>
                      <a:pt x="117177" y="21522"/>
                    </a:lnTo>
                    <a:lnTo>
                      <a:pt x="119997" y="31746"/>
                    </a:lnTo>
                    <a:lnTo>
                      <a:pt x="118972" y="34708"/>
                    </a:lnTo>
                    <a:lnTo>
                      <a:pt x="118972" y="40896"/>
                    </a:lnTo>
                    <a:lnTo>
                      <a:pt x="118203" y="46006"/>
                    </a:lnTo>
                    <a:lnTo>
                      <a:pt x="117177" y="46006"/>
                    </a:lnTo>
                    <a:lnTo>
                      <a:pt x="116151" y="50042"/>
                    </a:lnTo>
                    <a:lnTo>
                      <a:pt x="115126" y="50852"/>
                    </a:lnTo>
                    <a:lnTo>
                      <a:pt x="107434" y="65109"/>
                    </a:lnTo>
                    <a:lnTo>
                      <a:pt x="83331" y="90670"/>
                    </a:lnTo>
                    <a:lnTo>
                      <a:pt x="77434" y="93632"/>
                    </a:lnTo>
                    <a:lnTo>
                      <a:pt x="76408" y="94708"/>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20" name="Google Shape;7920;p89"/>
              <p:cNvSpPr/>
              <p:nvPr/>
            </p:nvSpPr>
            <p:spPr>
              <a:xfrm>
                <a:off x="3093211" y="3441192"/>
                <a:ext cx="59400" cy="56700"/>
              </a:xfrm>
              <a:custGeom>
                <a:rect b="b" l="l" r="r" t="t"/>
                <a:pathLst>
                  <a:path extrusionOk="0" h="120000" w="120000">
                    <a:moveTo>
                      <a:pt x="32819" y="119997"/>
                    </a:moveTo>
                    <a:lnTo>
                      <a:pt x="11538" y="55154"/>
                    </a:lnTo>
                    <a:lnTo>
                      <a:pt x="0" y="16410"/>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3"/>
                    </a:lnTo>
                    <a:lnTo>
                      <a:pt x="117177" y="20448"/>
                    </a:lnTo>
                    <a:lnTo>
                      <a:pt x="117177" y="21522"/>
                    </a:lnTo>
                    <a:lnTo>
                      <a:pt x="119997" y="31746"/>
                    </a:lnTo>
                    <a:lnTo>
                      <a:pt x="118972" y="34708"/>
                    </a:lnTo>
                    <a:lnTo>
                      <a:pt x="118972" y="40896"/>
                    </a:lnTo>
                    <a:lnTo>
                      <a:pt x="118203" y="46006"/>
                    </a:lnTo>
                    <a:lnTo>
                      <a:pt x="117177" y="46006"/>
                    </a:lnTo>
                    <a:lnTo>
                      <a:pt x="116151" y="50042"/>
                    </a:lnTo>
                    <a:lnTo>
                      <a:pt x="115126" y="50852"/>
                    </a:lnTo>
                    <a:lnTo>
                      <a:pt x="107434" y="65109"/>
                    </a:lnTo>
                    <a:lnTo>
                      <a:pt x="83331" y="90670"/>
                    </a:lnTo>
                    <a:lnTo>
                      <a:pt x="77434" y="93632"/>
                    </a:lnTo>
                    <a:lnTo>
                      <a:pt x="76408" y="94708"/>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21" name="Google Shape;7921;p89"/>
              <p:cNvSpPr/>
              <p:nvPr/>
            </p:nvSpPr>
            <p:spPr>
              <a:xfrm>
                <a:off x="2717800" y="3659632"/>
                <a:ext cx="39900" cy="48900"/>
              </a:xfrm>
              <a:custGeom>
                <a:rect b="b" l="l" r="r" t="t"/>
                <a:pathLst>
                  <a:path extrusionOk="0" h="120000" w="120000">
                    <a:moveTo>
                      <a:pt x="55030" y="0"/>
                    </a:moveTo>
                    <a:lnTo>
                      <a:pt x="95156" y="13989"/>
                    </a:lnTo>
                    <a:lnTo>
                      <a:pt x="118468" y="29533"/>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22" name="Google Shape;7922;p89"/>
              <p:cNvSpPr/>
              <p:nvPr/>
            </p:nvSpPr>
            <p:spPr>
              <a:xfrm>
                <a:off x="2717800" y="3659632"/>
                <a:ext cx="39900" cy="48900"/>
              </a:xfrm>
              <a:custGeom>
                <a:rect b="b" l="l" r="r" t="t"/>
                <a:pathLst>
                  <a:path extrusionOk="0" h="120000" w="120000">
                    <a:moveTo>
                      <a:pt x="55030" y="0"/>
                    </a:moveTo>
                    <a:lnTo>
                      <a:pt x="95156" y="13989"/>
                    </a:lnTo>
                    <a:lnTo>
                      <a:pt x="118468" y="29533"/>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23" name="Google Shape;7923;p89"/>
              <p:cNvSpPr/>
              <p:nvPr/>
            </p:nvSpPr>
            <p:spPr>
              <a:xfrm>
                <a:off x="2744216" y="3629912"/>
                <a:ext cx="117600" cy="66300"/>
              </a:xfrm>
              <a:custGeom>
                <a:rect b="b" l="l" r="r" t="t"/>
                <a:pathLst>
                  <a:path extrusionOk="0" h="120000" w="120000">
                    <a:moveTo>
                      <a:pt x="115074" y="0"/>
                    </a:moveTo>
                    <a:lnTo>
                      <a:pt x="119998" y="111476"/>
                    </a:lnTo>
                    <a:lnTo>
                      <a:pt x="106780" y="118387"/>
                    </a:lnTo>
                    <a:lnTo>
                      <a:pt x="95506" y="119998"/>
                    </a:lnTo>
                    <a:lnTo>
                      <a:pt x="75420" y="118387"/>
                    </a:lnTo>
                    <a:lnTo>
                      <a:pt x="9330" y="118387"/>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24" name="Google Shape;7924;p89"/>
              <p:cNvSpPr/>
              <p:nvPr/>
            </p:nvSpPr>
            <p:spPr>
              <a:xfrm>
                <a:off x="3058159" y="3438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5"/>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25" name="Google Shape;7925;p89"/>
              <p:cNvSpPr/>
              <p:nvPr/>
            </p:nvSpPr>
            <p:spPr>
              <a:xfrm>
                <a:off x="3058159" y="3438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5"/>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26" name="Google Shape;7926;p89"/>
              <p:cNvSpPr/>
              <p:nvPr/>
            </p:nvSpPr>
            <p:spPr>
              <a:xfrm>
                <a:off x="2930906" y="3681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27" name="Google Shape;7927;p89"/>
              <p:cNvSpPr/>
              <p:nvPr/>
            </p:nvSpPr>
            <p:spPr>
              <a:xfrm>
                <a:off x="2930906" y="3681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28" name="Google Shape;7928;p89"/>
              <p:cNvSpPr/>
              <p:nvPr/>
            </p:nvSpPr>
            <p:spPr>
              <a:xfrm>
                <a:off x="2848864" y="3601592"/>
                <a:ext cx="83100" cy="98700"/>
              </a:xfrm>
              <a:custGeom>
                <a:rect b="b" l="l" r="r" t="t"/>
                <a:pathLst>
                  <a:path extrusionOk="0" h="120000" w="120000">
                    <a:moveTo>
                      <a:pt x="82567" y="0"/>
                    </a:moveTo>
                    <a:lnTo>
                      <a:pt x="119998" y="110127"/>
                    </a:lnTo>
                    <a:lnTo>
                      <a:pt x="29173" y="119998"/>
                    </a:lnTo>
                    <a:lnTo>
                      <a:pt x="13210" y="96708"/>
                    </a:lnTo>
                    <a:lnTo>
                      <a:pt x="5504"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29" name="Google Shape;7929;p89"/>
              <p:cNvSpPr/>
              <p:nvPr/>
            </p:nvSpPr>
            <p:spPr>
              <a:xfrm>
                <a:off x="2848864" y="3601592"/>
                <a:ext cx="83100" cy="98700"/>
              </a:xfrm>
              <a:custGeom>
                <a:rect b="b" l="l" r="r" t="t"/>
                <a:pathLst>
                  <a:path extrusionOk="0" h="120000" w="120000">
                    <a:moveTo>
                      <a:pt x="82567" y="0"/>
                    </a:moveTo>
                    <a:lnTo>
                      <a:pt x="119998" y="110127"/>
                    </a:lnTo>
                    <a:lnTo>
                      <a:pt x="29173" y="119998"/>
                    </a:lnTo>
                    <a:lnTo>
                      <a:pt x="13210" y="96708"/>
                    </a:lnTo>
                    <a:lnTo>
                      <a:pt x="5504"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30" name="Google Shape;7930;p89"/>
              <p:cNvSpPr/>
              <p:nvPr/>
            </p:nvSpPr>
            <p:spPr>
              <a:xfrm>
                <a:off x="2978911" y="3456176"/>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31" name="Google Shape;7931;p89"/>
              <p:cNvSpPr/>
              <p:nvPr/>
            </p:nvSpPr>
            <p:spPr>
              <a:xfrm>
                <a:off x="2978911" y="3456176"/>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32" name="Google Shape;7932;p89"/>
              <p:cNvSpPr/>
              <p:nvPr/>
            </p:nvSpPr>
            <p:spPr>
              <a:xfrm>
                <a:off x="3078225" y="3390898"/>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33" name="Google Shape;7933;p89"/>
              <p:cNvSpPr/>
              <p:nvPr/>
            </p:nvSpPr>
            <p:spPr>
              <a:xfrm>
                <a:off x="3078225" y="3390898"/>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34" name="Google Shape;7934;p89"/>
              <p:cNvSpPr/>
              <p:nvPr/>
            </p:nvSpPr>
            <p:spPr>
              <a:xfrm>
                <a:off x="3044190" y="3729226"/>
                <a:ext cx="36300" cy="27900"/>
              </a:xfrm>
              <a:custGeom>
                <a:rect b="b" l="l" r="r" t="t"/>
                <a:pathLst>
                  <a:path extrusionOk="0" h="120000" w="120000">
                    <a:moveTo>
                      <a:pt x="0" y="0"/>
                    </a:moveTo>
                    <a:lnTo>
                      <a:pt x="28431" y="14798"/>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35" name="Google Shape;7935;p89"/>
              <p:cNvSpPr/>
              <p:nvPr/>
            </p:nvSpPr>
            <p:spPr>
              <a:xfrm>
                <a:off x="3044190" y="3729226"/>
                <a:ext cx="36300" cy="27900"/>
              </a:xfrm>
              <a:custGeom>
                <a:rect b="b" l="l" r="r" t="t"/>
                <a:pathLst>
                  <a:path extrusionOk="0" h="120000" w="120000">
                    <a:moveTo>
                      <a:pt x="0" y="0"/>
                    </a:moveTo>
                    <a:lnTo>
                      <a:pt x="28431" y="14798"/>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36" name="Google Shape;7936;p89"/>
              <p:cNvSpPr/>
              <p:nvPr/>
            </p:nvSpPr>
            <p:spPr>
              <a:xfrm>
                <a:off x="3040888" y="3711955"/>
                <a:ext cx="39900" cy="21600"/>
              </a:xfrm>
              <a:custGeom>
                <a:rect b="b" l="l" r="r" t="t"/>
                <a:pathLst>
                  <a:path extrusionOk="0" h="120000" w="120000">
                    <a:moveTo>
                      <a:pt x="0" y="79761"/>
                    </a:moveTo>
                    <a:lnTo>
                      <a:pt x="54822" y="0"/>
                    </a:lnTo>
                    <a:lnTo>
                      <a:pt x="88176" y="5646"/>
                    </a:lnTo>
                    <a:lnTo>
                      <a:pt x="119996" y="21169"/>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37" name="Google Shape;7937;p89"/>
              <p:cNvSpPr/>
              <p:nvPr/>
            </p:nvSpPr>
            <p:spPr>
              <a:xfrm>
                <a:off x="3040888" y="3711955"/>
                <a:ext cx="39900" cy="21600"/>
              </a:xfrm>
              <a:custGeom>
                <a:rect b="b" l="l" r="r" t="t"/>
                <a:pathLst>
                  <a:path extrusionOk="0" h="120000" w="120000">
                    <a:moveTo>
                      <a:pt x="0" y="79761"/>
                    </a:moveTo>
                    <a:lnTo>
                      <a:pt x="54822" y="0"/>
                    </a:lnTo>
                    <a:lnTo>
                      <a:pt x="88176" y="5646"/>
                    </a:lnTo>
                    <a:lnTo>
                      <a:pt x="119996" y="21169"/>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938" name="Google Shape;7938;p89"/>
              <p:cNvCxnSpPr/>
              <p:nvPr/>
            </p:nvCxnSpPr>
            <p:spPr>
              <a:xfrm flipH="1">
                <a:off x="2973191" y="38079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939" name="Google Shape;7939;p89"/>
              <p:cNvCxnSpPr/>
              <p:nvPr/>
            </p:nvCxnSpPr>
            <p:spPr>
              <a:xfrm rot="10800000">
                <a:off x="2949960" y="3843539"/>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940" name="Google Shape;7940;p89"/>
              <p:cNvCxnSpPr/>
              <p:nvPr/>
            </p:nvCxnSpPr>
            <p:spPr>
              <a:xfrm rot="10800000">
                <a:off x="2961568" y="38224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941" name="Google Shape;7941;p89"/>
              <p:cNvCxnSpPr/>
              <p:nvPr/>
            </p:nvCxnSpPr>
            <p:spPr>
              <a:xfrm rot="10800000">
                <a:off x="2954823" y="38598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942" name="Google Shape;7942;p89"/>
              <p:cNvCxnSpPr/>
              <p:nvPr/>
            </p:nvCxnSpPr>
            <p:spPr>
              <a:xfrm rot="10800000">
                <a:off x="2989833" y="37854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943" name="Google Shape;7943;p89"/>
              <p:cNvCxnSpPr/>
              <p:nvPr/>
            </p:nvCxnSpPr>
            <p:spPr>
              <a:xfrm flipH="1">
                <a:off x="2976033" y="37585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944" name="Google Shape;7944;p89"/>
              <p:cNvCxnSpPr/>
              <p:nvPr/>
            </p:nvCxnSpPr>
            <p:spPr>
              <a:xfrm flipH="1">
                <a:off x="2965411" y="37955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945" name="Google Shape;7945;p89"/>
              <p:cNvCxnSpPr/>
              <p:nvPr/>
            </p:nvCxnSpPr>
            <p:spPr>
              <a:xfrm flipH="1">
                <a:off x="3003882" y="3758946"/>
                <a:ext cx="14400" cy="97500"/>
              </a:xfrm>
              <a:prstGeom prst="straightConnector1">
                <a:avLst/>
              </a:prstGeom>
              <a:noFill/>
              <a:ln cap="flat" cmpd="sng" w="12700">
                <a:solidFill>
                  <a:srgbClr val="804000"/>
                </a:solidFill>
                <a:prstDash val="solid"/>
                <a:round/>
                <a:headEnd len="sm" w="sm" type="none"/>
                <a:tailEnd len="sm" w="sm" type="none"/>
              </a:ln>
            </p:spPr>
          </p:cxnSp>
          <p:sp>
            <p:nvSpPr>
              <p:cNvPr id="7946" name="Google Shape;7946;p89"/>
              <p:cNvSpPr/>
              <p:nvPr/>
            </p:nvSpPr>
            <p:spPr>
              <a:xfrm>
                <a:off x="2937636" y="3528185"/>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47" name="Google Shape;7947;p89"/>
              <p:cNvSpPr/>
              <p:nvPr/>
            </p:nvSpPr>
            <p:spPr>
              <a:xfrm>
                <a:off x="2918967" y="3408171"/>
                <a:ext cx="159900" cy="80100"/>
              </a:xfrm>
              <a:custGeom>
                <a:rect b="b" l="l" r="r" t="t"/>
                <a:pathLst>
                  <a:path extrusionOk="0" h="120000" w="120000">
                    <a:moveTo>
                      <a:pt x="44642" y="112771"/>
                    </a:moveTo>
                    <a:lnTo>
                      <a:pt x="34530" y="119998"/>
                    </a:lnTo>
                    <a:lnTo>
                      <a:pt x="0" y="32901"/>
                    </a:lnTo>
                    <a:lnTo>
                      <a:pt x="14785" y="13502"/>
                    </a:lnTo>
                    <a:lnTo>
                      <a:pt x="26995" y="1332"/>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48" name="Google Shape;7948;p89"/>
              <p:cNvSpPr/>
              <p:nvPr/>
            </p:nvSpPr>
            <p:spPr>
              <a:xfrm>
                <a:off x="3058159" y="34187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49" name="Google Shape;7949;p89"/>
              <p:cNvSpPr/>
              <p:nvPr/>
            </p:nvSpPr>
            <p:spPr>
              <a:xfrm>
                <a:off x="3035553" y="3637532"/>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50" name="Google Shape;7950;p89"/>
              <p:cNvSpPr/>
              <p:nvPr/>
            </p:nvSpPr>
            <p:spPr>
              <a:xfrm>
                <a:off x="3035553" y="3637532"/>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51" name="Google Shape;7951;p89"/>
              <p:cNvSpPr/>
              <p:nvPr/>
            </p:nvSpPr>
            <p:spPr>
              <a:xfrm>
                <a:off x="3034157" y="3671187"/>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52" name="Google Shape;7952;p89"/>
              <p:cNvSpPr/>
              <p:nvPr/>
            </p:nvSpPr>
            <p:spPr>
              <a:xfrm>
                <a:off x="3034157" y="3671187"/>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53" name="Google Shape;7953;p89"/>
              <p:cNvSpPr/>
              <p:nvPr/>
            </p:nvSpPr>
            <p:spPr>
              <a:xfrm>
                <a:off x="2917443" y="3662551"/>
                <a:ext cx="57600" cy="77100"/>
              </a:xfrm>
              <a:custGeom>
                <a:rect b="b" l="l" r="r" t="t"/>
                <a:pathLst>
                  <a:path extrusionOk="0" h="120000" w="120000">
                    <a:moveTo>
                      <a:pt x="0" y="73025"/>
                    </a:moveTo>
                    <a:lnTo>
                      <a:pt x="3964" y="37303"/>
                    </a:lnTo>
                    <a:lnTo>
                      <a:pt x="38061" y="0"/>
                    </a:lnTo>
                    <a:lnTo>
                      <a:pt x="119997" y="114866"/>
                    </a:lnTo>
                    <a:lnTo>
                      <a:pt x="89073" y="119998"/>
                    </a:lnTo>
                    <a:lnTo>
                      <a:pt x="38061" y="11032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54" name="Google Shape;7954;p89"/>
              <p:cNvSpPr/>
              <p:nvPr/>
            </p:nvSpPr>
            <p:spPr>
              <a:xfrm>
                <a:off x="2883408" y="3423030"/>
                <a:ext cx="153300" cy="319800"/>
              </a:xfrm>
              <a:custGeom>
                <a:rect b="b" l="l" r="r" t="t"/>
                <a:pathLst>
                  <a:path extrusionOk="0" h="120000" w="120000">
                    <a:moveTo>
                      <a:pt x="24775" y="2860"/>
                    </a:moveTo>
                    <a:lnTo>
                      <a:pt x="44775" y="0"/>
                    </a:lnTo>
                    <a:lnTo>
                      <a:pt x="61293" y="1620"/>
                    </a:lnTo>
                    <a:lnTo>
                      <a:pt x="73730" y="7580"/>
                    </a:lnTo>
                    <a:lnTo>
                      <a:pt x="82387" y="19261"/>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4"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55" name="Google Shape;7955;p89"/>
              <p:cNvSpPr/>
              <p:nvPr/>
            </p:nvSpPr>
            <p:spPr>
              <a:xfrm>
                <a:off x="2905506" y="3519932"/>
                <a:ext cx="137400" cy="115800"/>
              </a:xfrm>
              <a:custGeom>
                <a:rect b="b" l="l" r="r" t="t"/>
                <a:pathLst>
                  <a:path extrusionOk="0" h="120000" w="120000">
                    <a:moveTo>
                      <a:pt x="13875" y="22919"/>
                    </a:moveTo>
                    <a:lnTo>
                      <a:pt x="25975" y="11459"/>
                    </a:lnTo>
                    <a:lnTo>
                      <a:pt x="41516" y="4083"/>
                    </a:lnTo>
                    <a:lnTo>
                      <a:pt x="53727" y="1052"/>
                    </a:lnTo>
                    <a:lnTo>
                      <a:pt x="65050" y="0"/>
                    </a:lnTo>
                    <a:lnTo>
                      <a:pt x="76706" y="1580"/>
                    </a:lnTo>
                    <a:lnTo>
                      <a:pt x="92247" y="8562"/>
                    </a:lnTo>
                    <a:lnTo>
                      <a:pt x="102792" y="16991"/>
                    </a:lnTo>
                    <a:lnTo>
                      <a:pt x="108232" y="21996"/>
                    </a:lnTo>
                    <a:lnTo>
                      <a:pt x="112450" y="28452"/>
                    </a:lnTo>
                    <a:lnTo>
                      <a:pt x="117889" y="40834"/>
                    </a:lnTo>
                    <a:lnTo>
                      <a:pt x="119555" y="49791"/>
                    </a:lnTo>
                    <a:lnTo>
                      <a:pt x="119999" y="59275"/>
                    </a:lnTo>
                    <a:lnTo>
                      <a:pt x="118667" y="68232"/>
                    </a:lnTo>
                    <a:lnTo>
                      <a:pt x="115780" y="78243"/>
                    </a:lnTo>
                    <a:lnTo>
                      <a:pt x="109897" y="91151"/>
                    </a:lnTo>
                    <a:lnTo>
                      <a:pt x="101460" y="100636"/>
                    </a:lnTo>
                    <a:lnTo>
                      <a:pt x="92691" y="108013"/>
                    </a:lnTo>
                    <a:lnTo>
                      <a:pt x="82256" y="114072"/>
                    </a:lnTo>
                    <a:lnTo>
                      <a:pt x="73375" y="116970"/>
                    </a:lnTo>
                    <a:lnTo>
                      <a:pt x="66271" y="119473"/>
                    </a:lnTo>
                    <a:lnTo>
                      <a:pt x="55392" y="119998"/>
                    </a:lnTo>
                    <a:lnTo>
                      <a:pt x="46179" y="119076"/>
                    </a:lnTo>
                    <a:lnTo>
                      <a:pt x="36854" y="116575"/>
                    </a:lnTo>
                    <a:lnTo>
                      <a:pt x="30194" y="114993"/>
                    </a:lnTo>
                    <a:lnTo>
                      <a:pt x="22201" y="109066"/>
                    </a:lnTo>
                    <a:lnTo>
                      <a:pt x="15874" y="103533"/>
                    </a:lnTo>
                    <a:lnTo>
                      <a:pt x="8769" y="94182"/>
                    </a:lnTo>
                    <a:lnTo>
                      <a:pt x="2886"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56" name="Google Shape;7956;p89"/>
              <p:cNvSpPr/>
              <p:nvPr/>
            </p:nvSpPr>
            <p:spPr>
              <a:xfrm>
                <a:off x="2905506" y="3519932"/>
                <a:ext cx="137400" cy="115800"/>
              </a:xfrm>
              <a:custGeom>
                <a:rect b="b" l="l" r="r" t="t"/>
                <a:pathLst>
                  <a:path extrusionOk="0" h="120000" w="120000">
                    <a:moveTo>
                      <a:pt x="13875" y="22919"/>
                    </a:moveTo>
                    <a:lnTo>
                      <a:pt x="25975" y="11459"/>
                    </a:lnTo>
                    <a:lnTo>
                      <a:pt x="41516" y="4083"/>
                    </a:lnTo>
                    <a:lnTo>
                      <a:pt x="53727" y="1052"/>
                    </a:lnTo>
                    <a:lnTo>
                      <a:pt x="65050" y="0"/>
                    </a:lnTo>
                    <a:lnTo>
                      <a:pt x="76706" y="1580"/>
                    </a:lnTo>
                    <a:lnTo>
                      <a:pt x="92247" y="8562"/>
                    </a:lnTo>
                    <a:lnTo>
                      <a:pt x="102792" y="16991"/>
                    </a:lnTo>
                    <a:lnTo>
                      <a:pt x="108232" y="21996"/>
                    </a:lnTo>
                    <a:lnTo>
                      <a:pt x="112450" y="28452"/>
                    </a:lnTo>
                    <a:lnTo>
                      <a:pt x="117889" y="40834"/>
                    </a:lnTo>
                    <a:lnTo>
                      <a:pt x="119555" y="49791"/>
                    </a:lnTo>
                    <a:lnTo>
                      <a:pt x="119999" y="59275"/>
                    </a:lnTo>
                    <a:lnTo>
                      <a:pt x="118667" y="68232"/>
                    </a:lnTo>
                    <a:lnTo>
                      <a:pt x="115780" y="78243"/>
                    </a:lnTo>
                    <a:lnTo>
                      <a:pt x="109897" y="91151"/>
                    </a:lnTo>
                    <a:lnTo>
                      <a:pt x="101460" y="100636"/>
                    </a:lnTo>
                    <a:lnTo>
                      <a:pt x="92691" y="108013"/>
                    </a:lnTo>
                    <a:lnTo>
                      <a:pt x="82256" y="114072"/>
                    </a:lnTo>
                    <a:lnTo>
                      <a:pt x="73375" y="116970"/>
                    </a:lnTo>
                    <a:lnTo>
                      <a:pt x="66271" y="119473"/>
                    </a:lnTo>
                    <a:lnTo>
                      <a:pt x="55392" y="119998"/>
                    </a:lnTo>
                    <a:lnTo>
                      <a:pt x="46179" y="119076"/>
                    </a:lnTo>
                    <a:lnTo>
                      <a:pt x="36854" y="116575"/>
                    </a:lnTo>
                    <a:lnTo>
                      <a:pt x="30194" y="114993"/>
                    </a:lnTo>
                    <a:lnTo>
                      <a:pt x="22201" y="109066"/>
                    </a:lnTo>
                    <a:lnTo>
                      <a:pt x="15874" y="103533"/>
                    </a:lnTo>
                    <a:lnTo>
                      <a:pt x="8769" y="94182"/>
                    </a:lnTo>
                    <a:lnTo>
                      <a:pt x="2886"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7957" name="Google Shape;7957;p89"/>
            <p:cNvGrpSpPr/>
            <p:nvPr/>
          </p:nvGrpSpPr>
          <p:grpSpPr>
            <a:xfrm rot="6047380">
              <a:off x="4691198" y="908002"/>
              <a:ext cx="434802" cy="511976"/>
              <a:chOff x="3987800" y="0"/>
              <a:chExt cx="434812" cy="511987"/>
            </a:xfrm>
          </p:grpSpPr>
          <p:sp>
            <p:nvSpPr>
              <p:cNvPr id="7958" name="Google Shape;7958;p89"/>
              <p:cNvSpPr/>
              <p:nvPr/>
            </p:nvSpPr>
            <p:spPr>
              <a:xfrm>
                <a:off x="4293616" y="252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59" name="Google Shape;7959;p89"/>
              <p:cNvSpPr/>
              <p:nvPr/>
            </p:nvSpPr>
            <p:spPr>
              <a:xfrm>
                <a:off x="4293616" y="252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60" name="Google Shape;7960;p89"/>
              <p:cNvSpPr/>
              <p:nvPr/>
            </p:nvSpPr>
            <p:spPr>
              <a:xfrm>
                <a:off x="4363212" y="50292"/>
                <a:ext cx="59400" cy="56699"/>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61" name="Google Shape;7961;p89"/>
              <p:cNvSpPr/>
              <p:nvPr/>
            </p:nvSpPr>
            <p:spPr>
              <a:xfrm>
                <a:off x="4363212" y="50292"/>
                <a:ext cx="59400" cy="56699"/>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62" name="Google Shape;7962;p89"/>
              <p:cNvSpPr/>
              <p:nvPr/>
            </p:nvSpPr>
            <p:spPr>
              <a:xfrm>
                <a:off x="3987800" y="268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63" name="Google Shape;7963;p89"/>
              <p:cNvSpPr/>
              <p:nvPr/>
            </p:nvSpPr>
            <p:spPr>
              <a:xfrm>
                <a:off x="3987800" y="268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64" name="Google Shape;7964;p89"/>
              <p:cNvSpPr/>
              <p:nvPr/>
            </p:nvSpPr>
            <p:spPr>
              <a:xfrm>
                <a:off x="4014216" y="239013"/>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65" name="Google Shape;7965;p89"/>
              <p:cNvSpPr/>
              <p:nvPr/>
            </p:nvSpPr>
            <p:spPr>
              <a:xfrm>
                <a:off x="4328160" y="48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66" name="Google Shape;7966;p89"/>
              <p:cNvSpPr/>
              <p:nvPr/>
            </p:nvSpPr>
            <p:spPr>
              <a:xfrm>
                <a:off x="4328160" y="48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67" name="Google Shape;7967;p89"/>
              <p:cNvSpPr/>
              <p:nvPr/>
            </p:nvSpPr>
            <p:spPr>
              <a:xfrm>
                <a:off x="4200905" y="290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68" name="Google Shape;7968;p89"/>
              <p:cNvSpPr/>
              <p:nvPr/>
            </p:nvSpPr>
            <p:spPr>
              <a:xfrm>
                <a:off x="4200905" y="290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69" name="Google Shape;7969;p89"/>
              <p:cNvSpPr/>
              <p:nvPr/>
            </p:nvSpPr>
            <p:spPr>
              <a:xfrm>
                <a:off x="4118864" y="210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70" name="Google Shape;7970;p89"/>
              <p:cNvSpPr/>
              <p:nvPr/>
            </p:nvSpPr>
            <p:spPr>
              <a:xfrm>
                <a:off x="4118864" y="210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71" name="Google Shape;7971;p89"/>
              <p:cNvSpPr/>
              <p:nvPr/>
            </p:nvSpPr>
            <p:spPr>
              <a:xfrm>
                <a:off x="4248912" y="65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72" name="Google Shape;7972;p89"/>
              <p:cNvSpPr/>
              <p:nvPr/>
            </p:nvSpPr>
            <p:spPr>
              <a:xfrm>
                <a:off x="4248912" y="65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73" name="Google Shape;7973;p89"/>
              <p:cNvSpPr/>
              <p:nvPr/>
            </p:nvSpPr>
            <p:spPr>
              <a:xfrm>
                <a:off x="4348226" y="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74" name="Google Shape;7974;p89"/>
              <p:cNvSpPr/>
              <p:nvPr/>
            </p:nvSpPr>
            <p:spPr>
              <a:xfrm>
                <a:off x="4348226" y="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75" name="Google Shape;7975;p89"/>
              <p:cNvSpPr/>
              <p:nvPr/>
            </p:nvSpPr>
            <p:spPr>
              <a:xfrm>
                <a:off x="4314189" y="338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76" name="Google Shape;7976;p89"/>
              <p:cNvSpPr/>
              <p:nvPr/>
            </p:nvSpPr>
            <p:spPr>
              <a:xfrm>
                <a:off x="4314189" y="338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77" name="Google Shape;7977;p89"/>
              <p:cNvSpPr/>
              <p:nvPr/>
            </p:nvSpPr>
            <p:spPr>
              <a:xfrm>
                <a:off x="4310887" y="321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78" name="Google Shape;7978;p89"/>
              <p:cNvSpPr/>
              <p:nvPr/>
            </p:nvSpPr>
            <p:spPr>
              <a:xfrm>
                <a:off x="4310887" y="321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979" name="Google Shape;7979;p89"/>
              <p:cNvCxnSpPr/>
              <p:nvPr/>
            </p:nvCxnSpPr>
            <p:spPr>
              <a:xfrm flipH="1">
                <a:off x="4243192" y="417068"/>
                <a:ext cx="48900" cy="3900"/>
              </a:xfrm>
              <a:prstGeom prst="straightConnector1">
                <a:avLst/>
              </a:prstGeom>
              <a:noFill/>
              <a:ln cap="flat" cmpd="sng" w="12700">
                <a:solidFill>
                  <a:srgbClr val="804000"/>
                </a:solidFill>
                <a:prstDash val="solid"/>
                <a:round/>
                <a:headEnd len="sm" w="sm" type="none"/>
                <a:tailEnd len="sm" w="sm" type="none"/>
              </a:ln>
            </p:spPr>
          </p:cxnSp>
          <p:cxnSp>
            <p:nvCxnSpPr>
              <p:cNvPr id="7980" name="Google Shape;7980;p89"/>
              <p:cNvCxnSpPr/>
              <p:nvPr/>
            </p:nvCxnSpPr>
            <p:spPr>
              <a:xfrm rot="10800000">
                <a:off x="4219960" y="452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7981" name="Google Shape;7981;p89"/>
              <p:cNvCxnSpPr/>
              <p:nvPr/>
            </p:nvCxnSpPr>
            <p:spPr>
              <a:xfrm rot="10800000">
                <a:off x="4231569" y="4315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7982" name="Google Shape;7982;p89"/>
              <p:cNvCxnSpPr/>
              <p:nvPr/>
            </p:nvCxnSpPr>
            <p:spPr>
              <a:xfrm rot="10800000">
                <a:off x="4224823" y="468922"/>
                <a:ext cx="48600" cy="7200"/>
              </a:xfrm>
              <a:prstGeom prst="straightConnector1">
                <a:avLst/>
              </a:prstGeom>
              <a:noFill/>
              <a:ln cap="flat" cmpd="sng" w="12700">
                <a:solidFill>
                  <a:srgbClr val="804000"/>
                </a:solidFill>
                <a:prstDash val="solid"/>
                <a:round/>
                <a:headEnd len="sm" w="sm" type="none"/>
                <a:tailEnd len="sm" w="sm" type="none"/>
              </a:ln>
            </p:spPr>
          </p:cxnSp>
          <p:cxnSp>
            <p:nvCxnSpPr>
              <p:cNvPr id="7983" name="Google Shape;7983;p89"/>
              <p:cNvCxnSpPr/>
              <p:nvPr/>
            </p:nvCxnSpPr>
            <p:spPr>
              <a:xfrm rot="10800000">
                <a:off x="4259833" y="394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7984" name="Google Shape;7984;p89"/>
              <p:cNvCxnSpPr/>
              <p:nvPr/>
            </p:nvCxnSpPr>
            <p:spPr>
              <a:xfrm flipH="1">
                <a:off x="4246032" y="367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7985" name="Google Shape;7985;p89"/>
              <p:cNvCxnSpPr/>
              <p:nvPr/>
            </p:nvCxnSpPr>
            <p:spPr>
              <a:xfrm flipH="1">
                <a:off x="4235412" y="404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7986" name="Google Shape;7986;p89"/>
              <p:cNvCxnSpPr/>
              <p:nvPr/>
            </p:nvCxnSpPr>
            <p:spPr>
              <a:xfrm flipH="1">
                <a:off x="4273882" y="368045"/>
                <a:ext cx="14400" cy="97500"/>
              </a:xfrm>
              <a:prstGeom prst="straightConnector1">
                <a:avLst/>
              </a:prstGeom>
              <a:noFill/>
              <a:ln cap="flat" cmpd="sng" w="12700">
                <a:solidFill>
                  <a:srgbClr val="804000"/>
                </a:solidFill>
                <a:prstDash val="solid"/>
                <a:round/>
                <a:headEnd len="sm" w="sm" type="none"/>
                <a:tailEnd len="sm" w="sm" type="none"/>
              </a:ln>
            </p:spPr>
          </p:cxnSp>
          <p:sp>
            <p:nvSpPr>
              <p:cNvPr id="7987" name="Google Shape;7987;p89"/>
              <p:cNvSpPr/>
              <p:nvPr/>
            </p:nvSpPr>
            <p:spPr>
              <a:xfrm>
                <a:off x="4207637" y="137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88" name="Google Shape;7988;p89"/>
              <p:cNvSpPr/>
              <p:nvPr/>
            </p:nvSpPr>
            <p:spPr>
              <a:xfrm>
                <a:off x="4188967" y="17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89" name="Google Shape;7989;p89"/>
              <p:cNvSpPr/>
              <p:nvPr/>
            </p:nvSpPr>
            <p:spPr>
              <a:xfrm>
                <a:off x="4328160" y="27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90" name="Google Shape;7990;p89"/>
              <p:cNvSpPr/>
              <p:nvPr/>
            </p:nvSpPr>
            <p:spPr>
              <a:xfrm>
                <a:off x="4305553" y="246634"/>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91" name="Google Shape;7991;p89"/>
              <p:cNvSpPr/>
              <p:nvPr/>
            </p:nvSpPr>
            <p:spPr>
              <a:xfrm>
                <a:off x="4305553" y="246634"/>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92" name="Google Shape;7992;p89"/>
              <p:cNvSpPr/>
              <p:nvPr/>
            </p:nvSpPr>
            <p:spPr>
              <a:xfrm>
                <a:off x="4304157" y="280288"/>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93" name="Google Shape;7993;p89"/>
              <p:cNvSpPr/>
              <p:nvPr/>
            </p:nvSpPr>
            <p:spPr>
              <a:xfrm>
                <a:off x="4304157" y="280288"/>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94" name="Google Shape;7994;p89"/>
              <p:cNvSpPr/>
              <p:nvPr/>
            </p:nvSpPr>
            <p:spPr>
              <a:xfrm>
                <a:off x="4187444" y="271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95" name="Google Shape;7995;p89"/>
              <p:cNvSpPr/>
              <p:nvPr/>
            </p:nvSpPr>
            <p:spPr>
              <a:xfrm>
                <a:off x="4153407" y="32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96" name="Google Shape;7996;p89"/>
              <p:cNvSpPr/>
              <p:nvPr/>
            </p:nvSpPr>
            <p:spPr>
              <a:xfrm>
                <a:off x="4175505" y="129031"/>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97" name="Google Shape;7997;p89"/>
              <p:cNvSpPr/>
              <p:nvPr/>
            </p:nvSpPr>
            <p:spPr>
              <a:xfrm>
                <a:off x="4175505" y="129031"/>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7998" name="Google Shape;7998;p89"/>
            <p:cNvGrpSpPr/>
            <p:nvPr/>
          </p:nvGrpSpPr>
          <p:grpSpPr>
            <a:xfrm rot="-5743320">
              <a:off x="4701348" y="3249259"/>
              <a:ext cx="434804" cy="511977"/>
              <a:chOff x="5334000" y="2794000"/>
              <a:chExt cx="434812" cy="511986"/>
            </a:xfrm>
          </p:grpSpPr>
          <p:sp>
            <p:nvSpPr>
              <p:cNvPr id="7999" name="Google Shape;7999;p89"/>
              <p:cNvSpPr/>
              <p:nvPr/>
            </p:nvSpPr>
            <p:spPr>
              <a:xfrm>
                <a:off x="5639816" y="3046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00" name="Google Shape;8000;p89"/>
              <p:cNvSpPr/>
              <p:nvPr/>
            </p:nvSpPr>
            <p:spPr>
              <a:xfrm>
                <a:off x="5639816" y="3046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01" name="Google Shape;8001;p89"/>
              <p:cNvSpPr/>
              <p:nvPr/>
            </p:nvSpPr>
            <p:spPr>
              <a:xfrm>
                <a:off x="5709412" y="2844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02" name="Google Shape;8002;p89"/>
              <p:cNvSpPr/>
              <p:nvPr/>
            </p:nvSpPr>
            <p:spPr>
              <a:xfrm>
                <a:off x="5709412" y="2844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03" name="Google Shape;8003;p89"/>
              <p:cNvSpPr/>
              <p:nvPr/>
            </p:nvSpPr>
            <p:spPr>
              <a:xfrm>
                <a:off x="5334000" y="3062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04" name="Google Shape;8004;p89"/>
              <p:cNvSpPr/>
              <p:nvPr/>
            </p:nvSpPr>
            <p:spPr>
              <a:xfrm>
                <a:off x="5334000" y="3062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05" name="Google Shape;8005;p89"/>
              <p:cNvSpPr/>
              <p:nvPr/>
            </p:nvSpPr>
            <p:spPr>
              <a:xfrm>
                <a:off x="5360416" y="3033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06" name="Google Shape;8006;p89"/>
              <p:cNvSpPr/>
              <p:nvPr/>
            </p:nvSpPr>
            <p:spPr>
              <a:xfrm>
                <a:off x="5674360" y="2842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07" name="Google Shape;8007;p89"/>
              <p:cNvSpPr/>
              <p:nvPr/>
            </p:nvSpPr>
            <p:spPr>
              <a:xfrm>
                <a:off x="5674360" y="2842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08" name="Google Shape;8008;p89"/>
              <p:cNvSpPr/>
              <p:nvPr/>
            </p:nvSpPr>
            <p:spPr>
              <a:xfrm>
                <a:off x="5547105" y="3084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09" name="Google Shape;8009;p89"/>
              <p:cNvSpPr/>
              <p:nvPr/>
            </p:nvSpPr>
            <p:spPr>
              <a:xfrm>
                <a:off x="5547105" y="3084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10" name="Google Shape;8010;p89"/>
              <p:cNvSpPr/>
              <p:nvPr/>
            </p:nvSpPr>
            <p:spPr>
              <a:xfrm>
                <a:off x="5465064" y="3004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11" name="Google Shape;8011;p89"/>
              <p:cNvSpPr/>
              <p:nvPr/>
            </p:nvSpPr>
            <p:spPr>
              <a:xfrm>
                <a:off x="5465064" y="3004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12" name="Google Shape;8012;p89"/>
              <p:cNvSpPr/>
              <p:nvPr/>
            </p:nvSpPr>
            <p:spPr>
              <a:xfrm>
                <a:off x="5595112" y="2859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13" name="Google Shape;8013;p89"/>
              <p:cNvSpPr/>
              <p:nvPr/>
            </p:nvSpPr>
            <p:spPr>
              <a:xfrm>
                <a:off x="5595112" y="2859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14" name="Google Shape;8014;p89"/>
              <p:cNvSpPr/>
              <p:nvPr/>
            </p:nvSpPr>
            <p:spPr>
              <a:xfrm>
                <a:off x="5694426" y="2794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15" name="Google Shape;8015;p89"/>
              <p:cNvSpPr/>
              <p:nvPr/>
            </p:nvSpPr>
            <p:spPr>
              <a:xfrm>
                <a:off x="5694426" y="2794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16" name="Google Shape;8016;p89"/>
              <p:cNvSpPr/>
              <p:nvPr/>
            </p:nvSpPr>
            <p:spPr>
              <a:xfrm>
                <a:off x="5660389" y="31323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17" name="Google Shape;8017;p89"/>
              <p:cNvSpPr/>
              <p:nvPr/>
            </p:nvSpPr>
            <p:spPr>
              <a:xfrm>
                <a:off x="5660389" y="31323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18" name="Google Shape;8018;p89"/>
              <p:cNvSpPr/>
              <p:nvPr/>
            </p:nvSpPr>
            <p:spPr>
              <a:xfrm>
                <a:off x="5657087" y="3115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19" name="Google Shape;8019;p89"/>
              <p:cNvSpPr/>
              <p:nvPr/>
            </p:nvSpPr>
            <p:spPr>
              <a:xfrm>
                <a:off x="5657087" y="3115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020" name="Google Shape;8020;p89"/>
              <p:cNvCxnSpPr/>
              <p:nvPr/>
            </p:nvCxnSpPr>
            <p:spPr>
              <a:xfrm flipH="1">
                <a:off x="5589392" y="3211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8021" name="Google Shape;8021;p89"/>
              <p:cNvCxnSpPr/>
              <p:nvPr/>
            </p:nvCxnSpPr>
            <p:spPr>
              <a:xfrm rot="10800000">
                <a:off x="5566160" y="3246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8022" name="Google Shape;8022;p89"/>
              <p:cNvCxnSpPr/>
              <p:nvPr/>
            </p:nvCxnSpPr>
            <p:spPr>
              <a:xfrm rot="10800000">
                <a:off x="5577769" y="32255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8023" name="Google Shape;8023;p89"/>
              <p:cNvCxnSpPr/>
              <p:nvPr/>
            </p:nvCxnSpPr>
            <p:spPr>
              <a:xfrm rot="10800000">
                <a:off x="5571023" y="3262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8024" name="Google Shape;8024;p89"/>
              <p:cNvCxnSpPr/>
              <p:nvPr/>
            </p:nvCxnSpPr>
            <p:spPr>
              <a:xfrm rot="10800000">
                <a:off x="5606033" y="3188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8025" name="Google Shape;8025;p89"/>
              <p:cNvCxnSpPr/>
              <p:nvPr/>
            </p:nvCxnSpPr>
            <p:spPr>
              <a:xfrm flipH="1">
                <a:off x="5592232" y="31616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8026" name="Google Shape;8026;p89"/>
              <p:cNvCxnSpPr/>
              <p:nvPr/>
            </p:nvCxnSpPr>
            <p:spPr>
              <a:xfrm flipH="1">
                <a:off x="5581612" y="31986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8027" name="Google Shape;8027;p89"/>
              <p:cNvCxnSpPr/>
              <p:nvPr/>
            </p:nvCxnSpPr>
            <p:spPr>
              <a:xfrm flipH="1">
                <a:off x="5620082" y="3162046"/>
                <a:ext cx="14400" cy="97500"/>
              </a:xfrm>
              <a:prstGeom prst="straightConnector1">
                <a:avLst/>
              </a:prstGeom>
              <a:noFill/>
              <a:ln cap="flat" cmpd="sng" w="12700">
                <a:solidFill>
                  <a:srgbClr val="804000"/>
                </a:solidFill>
                <a:prstDash val="solid"/>
                <a:round/>
                <a:headEnd len="sm" w="sm" type="none"/>
                <a:tailEnd len="sm" w="sm" type="none"/>
              </a:ln>
            </p:spPr>
          </p:cxnSp>
          <p:sp>
            <p:nvSpPr>
              <p:cNvPr id="8028" name="Google Shape;8028;p89"/>
              <p:cNvSpPr/>
              <p:nvPr/>
            </p:nvSpPr>
            <p:spPr>
              <a:xfrm>
                <a:off x="5553837" y="2931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29" name="Google Shape;8029;p89"/>
              <p:cNvSpPr/>
              <p:nvPr/>
            </p:nvSpPr>
            <p:spPr>
              <a:xfrm>
                <a:off x="5535167" y="2811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30" name="Google Shape;8030;p89"/>
              <p:cNvSpPr/>
              <p:nvPr/>
            </p:nvSpPr>
            <p:spPr>
              <a:xfrm>
                <a:off x="5674360" y="2821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31" name="Google Shape;8031;p89"/>
              <p:cNvSpPr/>
              <p:nvPr/>
            </p:nvSpPr>
            <p:spPr>
              <a:xfrm>
                <a:off x="5651753" y="3040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32" name="Google Shape;8032;p89"/>
              <p:cNvSpPr/>
              <p:nvPr/>
            </p:nvSpPr>
            <p:spPr>
              <a:xfrm>
                <a:off x="5651753" y="3040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33" name="Google Shape;8033;p89"/>
              <p:cNvSpPr/>
              <p:nvPr/>
            </p:nvSpPr>
            <p:spPr>
              <a:xfrm>
                <a:off x="5650357" y="3074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34" name="Google Shape;8034;p89"/>
              <p:cNvSpPr/>
              <p:nvPr/>
            </p:nvSpPr>
            <p:spPr>
              <a:xfrm>
                <a:off x="5650357" y="3074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35" name="Google Shape;8035;p89"/>
              <p:cNvSpPr/>
              <p:nvPr/>
            </p:nvSpPr>
            <p:spPr>
              <a:xfrm>
                <a:off x="5533644" y="3065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36" name="Google Shape;8036;p89"/>
              <p:cNvSpPr/>
              <p:nvPr/>
            </p:nvSpPr>
            <p:spPr>
              <a:xfrm>
                <a:off x="5499607" y="2826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37" name="Google Shape;8037;p89"/>
              <p:cNvSpPr/>
              <p:nvPr/>
            </p:nvSpPr>
            <p:spPr>
              <a:xfrm>
                <a:off x="5521705" y="2923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38" name="Google Shape;8038;p89"/>
              <p:cNvSpPr/>
              <p:nvPr/>
            </p:nvSpPr>
            <p:spPr>
              <a:xfrm>
                <a:off x="5521705" y="2923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8039" name="Google Shape;8039;p89"/>
            <p:cNvGrpSpPr/>
            <p:nvPr/>
          </p:nvGrpSpPr>
          <p:grpSpPr>
            <a:xfrm rot="10673459">
              <a:off x="5861953" y="4043416"/>
              <a:ext cx="434802" cy="511975"/>
              <a:chOff x="6680199" y="3238500"/>
              <a:chExt cx="434811" cy="511987"/>
            </a:xfrm>
          </p:grpSpPr>
          <p:sp>
            <p:nvSpPr>
              <p:cNvPr id="8040" name="Google Shape;8040;p89"/>
              <p:cNvSpPr/>
              <p:nvPr/>
            </p:nvSpPr>
            <p:spPr>
              <a:xfrm>
                <a:off x="6986013" y="3491357"/>
                <a:ext cx="25800" cy="49800"/>
              </a:xfrm>
              <a:custGeom>
                <a:rect b="b" l="l" r="r" t="t"/>
                <a:pathLst>
                  <a:path extrusionOk="0" h="120000" w="120000">
                    <a:moveTo>
                      <a:pt x="41763" y="119997"/>
                    </a:moveTo>
                    <a:lnTo>
                      <a:pt x="37645" y="36945"/>
                    </a:lnTo>
                    <a:lnTo>
                      <a:pt x="0" y="33584"/>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41" name="Google Shape;8041;p89"/>
              <p:cNvSpPr/>
              <p:nvPr/>
            </p:nvSpPr>
            <p:spPr>
              <a:xfrm>
                <a:off x="6986013" y="3491357"/>
                <a:ext cx="25800" cy="49800"/>
              </a:xfrm>
              <a:custGeom>
                <a:rect b="b" l="l" r="r" t="t"/>
                <a:pathLst>
                  <a:path extrusionOk="0" h="120000" w="120000">
                    <a:moveTo>
                      <a:pt x="41763" y="119997"/>
                    </a:moveTo>
                    <a:lnTo>
                      <a:pt x="37645" y="36945"/>
                    </a:lnTo>
                    <a:lnTo>
                      <a:pt x="0" y="33584"/>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42" name="Google Shape;8042;p89"/>
              <p:cNvSpPr/>
              <p:nvPr/>
            </p:nvSpPr>
            <p:spPr>
              <a:xfrm>
                <a:off x="7055610" y="3288792"/>
                <a:ext cx="59400" cy="56700"/>
              </a:xfrm>
              <a:custGeom>
                <a:rect b="b" l="l" r="r" t="t"/>
                <a:pathLst>
                  <a:path extrusionOk="0" h="120000" w="120000">
                    <a:moveTo>
                      <a:pt x="32819" y="119997"/>
                    </a:moveTo>
                    <a:lnTo>
                      <a:pt x="11540" y="55154"/>
                    </a:lnTo>
                    <a:lnTo>
                      <a:pt x="0" y="16410"/>
                    </a:lnTo>
                    <a:lnTo>
                      <a:pt x="15386" y="9145"/>
                    </a:lnTo>
                    <a:lnTo>
                      <a:pt x="34873" y="4302"/>
                    </a:lnTo>
                    <a:lnTo>
                      <a:pt x="54103" y="1074"/>
                    </a:lnTo>
                    <a:lnTo>
                      <a:pt x="81280" y="0"/>
                    </a:lnTo>
                    <a:lnTo>
                      <a:pt x="101538" y="5112"/>
                    </a:lnTo>
                    <a:lnTo>
                      <a:pt x="103588" y="6186"/>
                    </a:lnTo>
                    <a:lnTo>
                      <a:pt x="103588" y="7262"/>
                    </a:lnTo>
                    <a:lnTo>
                      <a:pt x="108461" y="9145"/>
                    </a:lnTo>
                    <a:lnTo>
                      <a:pt x="113331" y="15336"/>
                    </a:lnTo>
                    <a:lnTo>
                      <a:pt x="116151" y="18293"/>
                    </a:lnTo>
                    <a:lnTo>
                      <a:pt x="117179" y="20448"/>
                    </a:lnTo>
                    <a:lnTo>
                      <a:pt x="117179" y="21522"/>
                    </a:lnTo>
                    <a:lnTo>
                      <a:pt x="119997" y="31746"/>
                    </a:lnTo>
                    <a:lnTo>
                      <a:pt x="118974" y="34706"/>
                    </a:lnTo>
                    <a:lnTo>
                      <a:pt x="118974" y="40894"/>
                    </a:lnTo>
                    <a:lnTo>
                      <a:pt x="118205" y="46006"/>
                    </a:lnTo>
                    <a:lnTo>
                      <a:pt x="117179" y="46006"/>
                    </a:lnTo>
                    <a:lnTo>
                      <a:pt x="116151" y="50042"/>
                    </a:lnTo>
                    <a:lnTo>
                      <a:pt x="115126" y="50852"/>
                    </a:lnTo>
                    <a:lnTo>
                      <a:pt x="107434" y="65109"/>
                    </a:lnTo>
                    <a:lnTo>
                      <a:pt x="83331" y="90670"/>
                    </a:lnTo>
                    <a:lnTo>
                      <a:pt x="77434" y="93630"/>
                    </a:lnTo>
                    <a:lnTo>
                      <a:pt x="76410"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43" name="Google Shape;8043;p89"/>
              <p:cNvSpPr/>
              <p:nvPr/>
            </p:nvSpPr>
            <p:spPr>
              <a:xfrm>
                <a:off x="7055610" y="3288792"/>
                <a:ext cx="59400" cy="56700"/>
              </a:xfrm>
              <a:custGeom>
                <a:rect b="b" l="l" r="r" t="t"/>
                <a:pathLst>
                  <a:path extrusionOk="0" h="120000" w="120000">
                    <a:moveTo>
                      <a:pt x="32819" y="119997"/>
                    </a:moveTo>
                    <a:lnTo>
                      <a:pt x="11540" y="55154"/>
                    </a:lnTo>
                    <a:lnTo>
                      <a:pt x="0" y="16410"/>
                    </a:lnTo>
                    <a:lnTo>
                      <a:pt x="15386" y="9145"/>
                    </a:lnTo>
                    <a:lnTo>
                      <a:pt x="34873" y="4302"/>
                    </a:lnTo>
                    <a:lnTo>
                      <a:pt x="54103" y="1074"/>
                    </a:lnTo>
                    <a:lnTo>
                      <a:pt x="81280" y="0"/>
                    </a:lnTo>
                    <a:lnTo>
                      <a:pt x="101538" y="5112"/>
                    </a:lnTo>
                    <a:lnTo>
                      <a:pt x="103588" y="6186"/>
                    </a:lnTo>
                    <a:lnTo>
                      <a:pt x="103588" y="7262"/>
                    </a:lnTo>
                    <a:lnTo>
                      <a:pt x="108461" y="9145"/>
                    </a:lnTo>
                    <a:lnTo>
                      <a:pt x="113331" y="15336"/>
                    </a:lnTo>
                    <a:lnTo>
                      <a:pt x="116151" y="18293"/>
                    </a:lnTo>
                    <a:lnTo>
                      <a:pt x="117179" y="20448"/>
                    </a:lnTo>
                    <a:lnTo>
                      <a:pt x="117179" y="21522"/>
                    </a:lnTo>
                    <a:lnTo>
                      <a:pt x="119997" y="31746"/>
                    </a:lnTo>
                    <a:lnTo>
                      <a:pt x="118974" y="34706"/>
                    </a:lnTo>
                    <a:lnTo>
                      <a:pt x="118974" y="40894"/>
                    </a:lnTo>
                    <a:lnTo>
                      <a:pt x="118205" y="46006"/>
                    </a:lnTo>
                    <a:lnTo>
                      <a:pt x="117179" y="46006"/>
                    </a:lnTo>
                    <a:lnTo>
                      <a:pt x="116151" y="50042"/>
                    </a:lnTo>
                    <a:lnTo>
                      <a:pt x="115126" y="50852"/>
                    </a:lnTo>
                    <a:lnTo>
                      <a:pt x="107434" y="65109"/>
                    </a:lnTo>
                    <a:lnTo>
                      <a:pt x="83331" y="90670"/>
                    </a:lnTo>
                    <a:lnTo>
                      <a:pt x="77434" y="93630"/>
                    </a:lnTo>
                    <a:lnTo>
                      <a:pt x="76410"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44" name="Google Shape;8044;p89"/>
              <p:cNvSpPr/>
              <p:nvPr/>
            </p:nvSpPr>
            <p:spPr>
              <a:xfrm>
                <a:off x="6680199" y="3507232"/>
                <a:ext cx="39900" cy="48900"/>
              </a:xfrm>
              <a:custGeom>
                <a:rect b="b" l="l" r="r" t="t"/>
                <a:pathLst>
                  <a:path extrusionOk="0" h="120000" w="120000">
                    <a:moveTo>
                      <a:pt x="55030" y="0"/>
                    </a:moveTo>
                    <a:lnTo>
                      <a:pt x="95156" y="13989"/>
                    </a:lnTo>
                    <a:lnTo>
                      <a:pt x="118471" y="29533"/>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45" name="Google Shape;8045;p89"/>
              <p:cNvSpPr/>
              <p:nvPr/>
            </p:nvSpPr>
            <p:spPr>
              <a:xfrm>
                <a:off x="6680199" y="3507232"/>
                <a:ext cx="39900" cy="48900"/>
              </a:xfrm>
              <a:custGeom>
                <a:rect b="b" l="l" r="r" t="t"/>
                <a:pathLst>
                  <a:path extrusionOk="0" h="120000" w="120000">
                    <a:moveTo>
                      <a:pt x="55030" y="0"/>
                    </a:moveTo>
                    <a:lnTo>
                      <a:pt x="95156" y="13989"/>
                    </a:lnTo>
                    <a:lnTo>
                      <a:pt x="118471" y="29533"/>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46" name="Google Shape;8046;p89"/>
              <p:cNvSpPr/>
              <p:nvPr/>
            </p:nvSpPr>
            <p:spPr>
              <a:xfrm>
                <a:off x="6706613" y="3477514"/>
                <a:ext cx="117600" cy="66300"/>
              </a:xfrm>
              <a:custGeom>
                <a:rect b="b" l="l" r="r" t="t"/>
                <a:pathLst>
                  <a:path extrusionOk="0" h="120000" w="120000">
                    <a:moveTo>
                      <a:pt x="115074" y="0"/>
                    </a:moveTo>
                    <a:lnTo>
                      <a:pt x="119998" y="111476"/>
                    </a:lnTo>
                    <a:lnTo>
                      <a:pt x="106780" y="118385"/>
                    </a:lnTo>
                    <a:lnTo>
                      <a:pt x="95508" y="119998"/>
                    </a:lnTo>
                    <a:lnTo>
                      <a:pt x="75420" y="118385"/>
                    </a:lnTo>
                    <a:lnTo>
                      <a:pt x="9331" y="118385"/>
                    </a:lnTo>
                    <a:lnTo>
                      <a:pt x="0" y="93050"/>
                    </a:lnTo>
                    <a:lnTo>
                      <a:pt x="2462" y="71400"/>
                    </a:lnTo>
                    <a:lnTo>
                      <a:pt x="33304" y="52283"/>
                    </a:lnTo>
                    <a:lnTo>
                      <a:pt x="55334" y="33857"/>
                    </a:lnTo>
                    <a:lnTo>
                      <a:pt x="65573"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47" name="Google Shape;8047;p89"/>
              <p:cNvSpPr/>
              <p:nvPr/>
            </p:nvSpPr>
            <p:spPr>
              <a:xfrm>
                <a:off x="7020557" y="32865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3" y="85983"/>
                    </a:lnTo>
                    <a:lnTo>
                      <a:pt x="52148" y="99105"/>
                    </a:lnTo>
                    <a:lnTo>
                      <a:pt x="2805"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48" name="Google Shape;8048;p89"/>
              <p:cNvSpPr/>
              <p:nvPr/>
            </p:nvSpPr>
            <p:spPr>
              <a:xfrm>
                <a:off x="7020557" y="32865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3" y="85983"/>
                    </a:lnTo>
                    <a:lnTo>
                      <a:pt x="52148" y="99105"/>
                    </a:lnTo>
                    <a:lnTo>
                      <a:pt x="2805"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49" name="Google Shape;8049;p89"/>
              <p:cNvSpPr/>
              <p:nvPr/>
            </p:nvSpPr>
            <p:spPr>
              <a:xfrm>
                <a:off x="6893303" y="35288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50" name="Google Shape;8050;p89"/>
              <p:cNvSpPr/>
              <p:nvPr/>
            </p:nvSpPr>
            <p:spPr>
              <a:xfrm>
                <a:off x="6893303" y="35288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51" name="Google Shape;8051;p89"/>
              <p:cNvSpPr/>
              <p:nvPr/>
            </p:nvSpPr>
            <p:spPr>
              <a:xfrm>
                <a:off x="6811263" y="3449192"/>
                <a:ext cx="83100" cy="98700"/>
              </a:xfrm>
              <a:custGeom>
                <a:rect b="b" l="l" r="r" t="t"/>
                <a:pathLst>
                  <a:path extrusionOk="0" h="120000" w="120000">
                    <a:moveTo>
                      <a:pt x="82568" y="0"/>
                    </a:moveTo>
                    <a:lnTo>
                      <a:pt x="119998" y="110127"/>
                    </a:lnTo>
                    <a:lnTo>
                      <a:pt x="29174" y="119998"/>
                    </a:lnTo>
                    <a:lnTo>
                      <a:pt x="13211" y="96708"/>
                    </a:lnTo>
                    <a:lnTo>
                      <a:pt x="5503"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52" name="Google Shape;8052;p89"/>
              <p:cNvSpPr/>
              <p:nvPr/>
            </p:nvSpPr>
            <p:spPr>
              <a:xfrm>
                <a:off x="6811263" y="3449192"/>
                <a:ext cx="83100" cy="98700"/>
              </a:xfrm>
              <a:custGeom>
                <a:rect b="b" l="l" r="r" t="t"/>
                <a:pathLst>
                  <a:path extrusionOk="0" h="120000" w="120000">
                    <a:moveTo>
                      <a:pt x="82568" y="0"/>
                    </a:moveTo>
                    <a:lnTo>
                      <a:pt x="119998" y="110127"/>
                    </a:lnTo>
                    <a:lnTo>
                      <a:pt x="29174" y="119998"/>
                    </a:lnTo>
                    <a:lnTo>
                      <a:pt x="13211" y="96708"/>
                    </a:lnTo>
                    <a:lnTo>
                      <a:pt x="5503"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53" name="Google Shape;8053;p89"/>
              <p:cNvSpPr/>
              <p:nvPr/>
            </p:nvSpPr>
            <p:spPr>
              <a:xfrm>
                <a:off x="6941310" y="3303778"/>
                <a:ext cx="115800" cy="105900"/>
              </a:xfrm>
              <a:custGeom>
                <a:rect b="b" l="l" r="r" t="t"/>
                <a:pathLst>
                  <a:path extrusionOk="0" h="120000" w="120000">
                    <a:moveTo>
                      <a:pt x="96552" y="0"/>
                    </a:moveTo>
                    <a:lnTo>
                      <a:pt x="114070" y="23856"/>
                    </a:lnTo>
                    <a:lnTo>
                      <a:pt x="119998" y="48286"/>
                    </a:lnTo>
                    <a:lnTo>
                      <a:pt x="113543" y="74298"/>
                    </a:lnTo>
                    <a:lnTo>
                      <a:pt x="36356"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54" name="Google Shape;8054;p89"/>
              <p:cNvSpPr/>
              <p:nvPr/>
            </p:nvSpPr>
            <p:spPr>
              <a:xfrm>
                <a:off x="6941310" y="3303778"/>
                <a:ext cx="115800" cy="105900"/>
              </a:xfrm>
              <a:custGeom>
                <a:rect b="b" l="l" r="r" t="t"/>
                <a:pathLst>
                  <a:path extrusionOk="0" h="120000" w="120000">
                    <a:moveTo>
                      <a:pt x="96552" y="0"/>
                    </a:moveTo>
                    <a:lnTo>
                      <a:pt x="114070" y="23856"/>
                    </a:lnTo>
                    <a:lnTo>
                      <a:pt x="119998" y="48286"/>
                    </a:lnTo>
                    <a:lnTo>
                      <a:pt x="113543" y="74298"/>
                    </a:lnTo>
                    <a:lnTo>
                      <a:pt x="36356"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55" name="Google Shape;8055;p89"/>
              <p:cNvSpPr/>
              <p:nvPr/>
            </p:nvSpPr>
            <p:spPr>
              <a:xfrm>
                <a:off x="7040625" y="3238500"/>
                <a:ext cx="62400" cy="143100"/>
              </a:xfrm>
              <a:custGeom>
                <a:rect b="b" l="l" r="r" t="t"/>
                <a:pathLst>
                  <a:path extrusionOk="0" h="120000" w="120000">
                    <a:moveTo>
                      <a:pt x="64633" y="18863"/>
                    </a:moveTo>
                    <a:lnTo>
                      <a:pt x="49023" y="13641"/>
                    </a:lnTo>
                    <a:lnTo>
                      <a:pt x="57318" y="2770"/>
                    </a:lnTo>
                    <a:lnTo>
                      <a:pt x="94144" y="0"/>
                    </a:lnTo>
                    <a:lnTo>
                      <a:pt x="119998" y="10017"/>
                    </a:lnTo>
                    <a:lnTo>
                      <a:pt x="110729" y="20461"/>
                    </a:lnTo>
                    <a:lnTo>
                      <a:pt x="93169" y="23339"/>
                    </a:lnTo>
                    <a:lnTo>
                      <a:pt x="32440"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56" name="Google Shape;8056;p89"/>
              <p:cNvSpPr/>
              <p:nvPr/>
            </p:nvSpPr>
            <p:spPr>
              <a:xfrm>
                <a:off x="7040625" y="3238500"/>
                <a:ext cx="62400" cy="143100"/>
              </a:xfrm>
              <a:custGeom>
                <a:rect b="b" l="l" r="r" t="t"/>
                <a:pathLst>
                  <a:path extrusionOk="0" h="120000" w="120000">
                    <a:moveTo>
                      <a:pt x="64633" y="18863"/>
                    </a:moveTo>
                    <a:lnTo>
                      <a:pt x="49023" y="13641"/>
                    </a:lnTo>
                    <a:lnTo>
                      <a:pt x="57318" y="2770"/>
                    </a:lnTo>
                    <a:lnTo>
                      <a:pt x="94144" y="0"/>
                    </a:lnTo>
                    <a:lnTo>
                      <a:pt x="119998" y="10017"/>
                    </a:lnTo>
                    <a:lnTo>
                      <a:pt x="110729" y="20461"/>
                    </a:lnTo>
                    <a:lnTo>
                      <a:pt x="93169" y="23339"/>
                    </a:lnTo>
                    <a:lnTo>
                      <a:pt x="32440"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57" name="Google Shape;8057;p89"/>
              <p:cNvSpPr/>
              <p:nvPr/>
            </p:nvSpPr>
            <p:spPr>
              <a:xfrm>
                <a:off x="7006589" y="3576828"/>
                <a:ext cx="36300" cy="27900"/>
              </a:xfrm>
              <a:custGeom>
                <a:rect b="b" l="l" r="r" t="t"/>
                <a:pathLst>
                  <a:path extrusionOk="0" h="120000" w="120000">
                    <a:moveTo>
                      <a:pt x="0" y="0"/>
                    </a:moveTo>
                    <a:lnTo>
                      <a:pt x="28431" y="14793"/>
                    </a:lnTo>
                    <a:lnTo>
                      <a:pt x="80694" y="58080"/>
                    </a:lnTo>
                    <a:lnTo>
                      <a:pt x="119996" y="119995"/>
                    </a:lnTo>
                    <a:lnTo>
                      <a:pt x="28431" y="37258"/>
                    </a:lnTo>
                    <a:lnTo>
                      <a:pt x="1669"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58" name="Google Shape;8058;p89"/>
              <p:cNvSpPr/>
              <p:nvPr/>
            </p:nvSpPr>
            <p:spPr>
              <a:xfrm>
                <a:off x="7006589" y="3576828"/>
                <a:ext cx="36300" cy="27900"/>
              </a:xfrm>
              <a:custGeom>
                <a:rect b="b" l="l" r="r" t="t"/>
                <a:pathLst>
                  <a:path extrusionOk="0" h="120000" w="120000">
                    <a:moveTo>
                      <a:pt x="0" y="0"/>
                    </a:moveTo>
                    <a:lnTo>
                      <a:pt x="28431" y="14793"/>
                    </a:lnTo>
                    <a:lnTo>
                      <a:pt x="80694" y="58080"/>
                    </a:lnTo>
                    <a:lnTo>
                      <a:pt x="119996" y="119995"/>
                    </a:lnTo>
                    <a:lnTo>
                      <a:pt x="28431" y="37258"/>
                    </a:lnTo>
                    <a:lnTo>
                      <a:pt x="1669"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59" name="Google Shape;8059;p89"/>
              <p:cNvSpPr/>
              <p:nvPr/>
            </p:nvSpPr>
            <p:spPr>
              <a:xfrm>
                <a:off x="7003285" y="3559555"/>
                <a:ext cx="39900" cy="21600"/>
              </a:xfrm>
              <a:custGeom>
                <a:rect b="b" l="l" r="r" t="t"/>
                <a:pathLst>
                  <a:path extrusionOk="0" h="120000" w="120000">
                    <a:moveTo>
                      <a:pt x="0" y="79761"/>
                    </a:moveTo>
                    <a:lnTo>
                      <a:pt x="54821" y="0"/>
                    </a:lnTo>
                    <a:lnTo>
                      <a:pt x="88174" y="5646"/>
                    </a:lnTo>
                    <a:lnTo>
                      <a:pt x="119996" y="21169"/>
                    </a:lnTo>
                    <a:lnTo>
                      <a:pt x="54821"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60" name="Google Shape;8060;p89"/>
              <p:cNvSpPr/>
              <p:nvPr/>
            </p:nvSpPr>
            <p:spPr>
              <a:xfrm>
                <a:off x="7003285" y="3559555"/>
                <a:ext cx="39900" cy="21600"/>
              </a:xfrm>
              <a:custGeom>
                <a:rect b="b" l="l" r="r" t="t"/>
                <a:pathLst>
                  <a:path extrusionOk="0" h="120000" w="120000">
                    <a:moveTo>
                      <a:pt x="0" y="79761"/>
                    </a:moveTo>
                    <a:lnTo>
                      <a:pt x="54821" y="0"/>
                    </a:lnTo>
                    <a:lnTo>
                      <a:pt x="88174" y="5646"/>
                    </a:lnTo>
                    <a:lnTo>
                      <a:pt x="119996" y="21169"/>
                    </a:lnTo>
                    <a:lnTo>
                      <a:pt x="54821"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061" name="Google Shape;8061;p89"/>
              <p:cNvCxnSpPr/>
              <p:nvPr/>
            </p:nvCxnSpPr>
            <p:spPr>
              <a:xfrm flipH="1">
                <a:off x="6935592" y="36555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8062" name="Google Shape;8062;p89"/>
              <p:cNvCxnSpPr/>
              <p:nvPr/>
            </p:nvCxnSpPr>
            <p:spPr>
              <a:xfrm rot="10800000">
                <a:off x="6912360" y="36911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8063" name="Google Shape;8063;p89"/>
              <p:cNvCxnSpPr/>
              <p:nvPr/>
            </p:nvCxnSpPr>
            <p:spPr>
              <a:xfrm rot="10800000">
                <a:off x="6923967" y="36700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8064" name="Google Shape;8064;p89"/>
              <p:cNvCxnSpPr/>
              <p:nvPr/>
            </p:nvCxnSpPr>
            <p:spPr>
              <a:xfrm rot="10800000">
                <a:off x="6917222" y="37074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8065" name="Google Shape;8065;p89"/>
              <p:cNvCxnSpPr/>
              <p:nvPr/>
            </p:nvCxnSpPr>
            <p:spPr>
              <a:xfrm rot="10800000">
                <a:off x="6952232" y="36330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8066" name="Google Shape;8066;p89"/>
              <p:cNvCxnSpPr/>
              <p:nvPr/>
            </p:nvCxnSpPr>
            <p:spPr>
              <a:xfrm flipH="1">
                <a:off x="6938432" y="36061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8067" name="Google Shape;8067;p89"/>
              <p:cNvCxnSpPr/>
              <p:nvPr/>
            </p:nvCxnSpPr>
            <p:spPr>
              <a:xfrm flipH="1">
                <a:off x="6927810" y="36431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8068" name="Google Shape;8068;p89"/>
              <p:cNvCxnSpPr/>
              <p:nvPr/>
            </p:nvCxnSpPr>
            <p:spPr>
              <a:xfrm flipH="1">
                <a:off x="6966282" y="3606546"/>
                <a:ext cx="14400" cy="97500"/>
              </a:xfrm>
              <a:prstGeom prst="straightConnector1">
                <a:avLst/>
              </a:prstGeom>
              <a:noFill/>
              <a:ln cap="flat" cmpd="sng" w="12700">
                <a:solidFill>
                  <a:srgbClr val="804000"/>
                </a:solidFill>
                <a:prstDash val="solid"/>
                <a:round/>
                <a:headEnd len="sm" w="sm" type="none"/>
                <a:tailEnd len="sm" w="sm" type="none"/>
              </a:ln>
            </p:spPr>
          </p:cxnSp>
          <p:sp>
            <p:nvSpPr>
              <p:cNvPr id="8069" name="Google Shape;8069;p89"/>
              <p:cNvSpPr/>
              <p:nvPr/>
            </p:nvSpPr>
            <p:spPr>
              <a:xfrm>
                <a:off x="6900035" y="3375787"/>
                <a:ext cx="158100" cy="374700"/>
              </a:xfrm>
              <a:custGeom>
                <a:rect b="b" l="l" r="r" t="t"/>
                <a:pathLst>
                  <a:path extrusionOk="0" h="120000" w="120000">
                    <a:moveTo>
                      <a:pt x="119999" y="0"/>
                    </a:moveTo>
                    <a:lnTo>
                      <a:pt x="78423" y="62825"/>
                    </a:lnTo>
                    <a:lnTo>
                      <a:pt x="84983" y="70511"/>
                    </a:lnTo>
                    <a:lnTo>
                      <a:pt x="88263" y="75757"/>
                    </a:lnTo>
                    <a:lnTo>
                      <a:pt x="75820" y="90192"/>
                    </a:lnTo>
                    <a:lnTo>
                      <a:pt x="75144" y="96495"/>
                    </a:lnTo>
                    <a:lnTo>
                      <a:pt x="73312" y="104181"/>
                    </a:lnTo>
                    <a:lnTo>
                      <a:pt x="62700" y="112029"/>
                    </a:lnTo>
                    <a:lnTo>
                      <a:pt x="48809" y="117397"/>
                    </a:lnTo>
                    <a:lnTo>
                      <a:pt x="28457" y="119999"/>
                    </a:lnTo>
                    <a:lnTo>
                      <a:pt x="7620" y="113696"/>
                    </a:lnTo>
                    <a:lnTo>
                      <a:pt x="0" y="106499"/>
                    </a:lnTo>
                    <a:lnTo>
                      <a:pt x="1061" y="98041"/>
                    </a:lnTo>
                    <a:lnTo>
                      <a:pt x="19678" y="88810"/>
                    </a:lnTo>
                    <a:lnTo>
                      <a:pt x="31350" y="80677"/>
                    </a:lnTo>
                    <a:lnTo>
                      <a:pt x="41961" y="71772"/>
                    </a:lnTo>
                    <a:lnTo>
                      <a:pt x="55080" y="68071"/>
                    </a:lnTo>
                    <a:lnTo>
                      <a:pt x="68199" y="63923"/>
                    </a:lnTo>
                    <a:lnTo>
                      <a:pt x="71478" y="67746"/>
                    </a:lnTo>
                    <a:lnTo>
                      <a:pt x="58359" y="70511"/>
                    </a:lnTo>
                    <a:lnTo>
                      <a:pt x="48134" y="74211"/>
                    </a:lnTo>
                    <a:lnTo>
                      <a:pt x="37235" y="82344"/>
                    </a:lnTo>
                    <a:lnTo>
                      <a:pt x="25851" y="90030"/>
                    </a:lnTo>
                    <a:lnTo>
                      <a:pt x="7331" y="99586"/>
                    </a:lnTo>
                    <a:lnTo>
                      <a:pt x="7331" y="105401"/>
                    </a:lnTo>
                    <a:lnTo>
                      <a:pt x="13890" y="111094"/>
                    </a:lnTo>
                    <a:lnTo>
                      <a:pt x="28457" y="116177"/>
                    </a:lnTo>
                    <a:lnTo>
                      <a:pt x="44084" y="114632"/>
                    </a:lnTo>
                    <a:lnTo>
                      <a:pt x="57588" y="110158"/>
                    </a:lnTo>
                    <a:lnTo>
                      <a:pt x="66751" y="102351"/>
                    </a:lnTo>
                    <a:lnTo>
                      <a:pt x="68199" y="95113"/>
                    </a:lnTo>
                    <a:lnTo>
                      <a:pt x="70321" y="88363"/>
                    </a:lnTo>
                    <a:lnTo>
                      <a:pt x="80546" y="76204"/>
                    </a:lnTo>
                    <a:lnTo>
                      <a:pt x="77267" y="71772"/>
                    </a:lnTo>
                    <a:lnTo>
                      <a:pt x="68199" y="60996"/>
                    </a:lnTo>
                    <a:lnTo>
                      <a:pt x="107170"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70" name="Google Shape;8070;p89"/>
              <p:cNvSpPr/>
              <p:nvPr/>
            </p:nvSpPr>
            <p:spPr>
              <a:xfrm>
                <a:off x="6881364" y="3255772"/>
                <a:ext cx="159900" cy="80100"/>
              </a:xfrm>
              <a:custGeom>
                <a:rect b="b" l="l" r="r" t="t"/>
                <a:pathLst>
                  <a:path extrusionOk="0" h="120000" w="120000">
                    <a:moveTo>
                      <a:pt x="44641" y="112771"/>
                    </a:moveTo>
                    <a:lnTo>
                      <a:pt x="34530" y="119998"/>
                    </a:lnTo>
                    <a:lnTo>
                      <a:pt x="0" y="32899"/>
                    </a:lnTo>
                    <a:lnTo>
                      <a:pt x="14786" y="13502"/>
                    </a:lnTo>
                    <a:lnTo>
                      <a:pt x="26996" y="1331"/>
                    </a:lnTo>
                    <a:lnTo>
                      <a:pt x="41399" y="0"/>
                    </a:lnTo>
                    <a:lnTo>
                      <a:pt x="57614" y="4183"/>
                    </a:lnTo>
                    <a:lnTo>
                      <a:pt x="76405" y="10079"/>
                    </a:lnTo>
                    <a:lnTo>
                      <a:pt x="101587" y="23010"/>
                    </a:lnTo>
                    <a:lnTo>
                      <a:pt x="119999" y="34421"/>
                    </a:lnTo>
                    <a:lnTo>
                      <a:pt x="114656" y="81964"/>
                    </a:lnTo>
                    <a:lnTo>
                      <a:pt x="81844"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71" name="Google Shape;8071;p89"/>
              <p:cNvSpPr/>
              <p:nvPr/>
            </p:nvSpPr>
            <p:spPr>
              <a:xfrm>
                <a:off x="7020557" y="3266313"/>
                <a:ext cx="77100" cy="65700"/>
              </a:xfrm>
              <a:custGeom>
                <a:rect b="b" l="l" r="r" t="t"/>
                <a:pathLst>
                  <a:path extrusionOk="0" h="120000" w="120000">
                    <a:moveTo>
                      <a:pt x="0" y="91967"/>
                    </a:moveTo>
                    <a:lnTo>
                      <a:pt x="5920" y="0"/>
                    </a:lnTo>
                    <a:lnTo>
                      <a:pt x="53684" y="21775"/>
                    </a:lnTo>
                    <a:lnTo>
                      <a:pt x="75986" y="12972"/>
                    </a:lnTo>
                    <a:lnTo>
                      <a:pt x="101444" y="15752"/>
                    </a:lnTo>
                    <a:lnTo>
                      <a:pt x="119998" y="41003"/>
                    </a:lnTo>
                    <a:lnTo>
                      <a:pt x="119998" y="91967"/>
                    </a:lnTo>
                    <a:lnTo>
                      <a:pt x="85657" y="119998"/>
                    </a:lnTo>
                    <a:lnTo>
                      <a:pt x="78354" y="99844"/>
                    </a:lnTo>
                    <a:lnTo>
                      <a:pt x="56644" y="99844"/>
                    </a:lnTo>
                    <a:lnTo>
                      <a:pt x="49145" y="112121"/>
                    </a:lnTo>
                    <a:lnTo>
                      <a:pt x="38684"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72" name="Google Shape;8072;p89"/>
              <p:cNvSpPr/>
              <p:nvPr/>
            </p:nvSpPr>
            <p:spPr>
              <a:xfrm>
                <a:off x="6997952" y="3485133"/>
                <a:ext cx="38100" cy="57300"/>
              </a:xfrm>
              <a:custGeom>
                <a:rect b="b" l="l" r="r" t="t"/>
                <a:pathLst>
                  <a:path extrusionOk="0" h="120000" w="120000">
                    <a:moveTo>
                      <a:pt x="4417" y="87731"/>
                    </a:moveTo>
                    <a:lnTo>
                      <a:pt x="0" y="54399"/>
                    </a:lnTo>
                    <a:lnTo>
                      <a:pt x="19665" y="21332"/>
                    </a:lnTo>
                    <a:lnTo>
                      <a:pt x="44145" y="0"/>
                    </a:lnTo>
                    <a:lnTo>
                      <a:pt x="91098"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73" name="Google Shape;8073;p89"/>
              <p:cNvSpPr/>
              <p:nvPr/>
            </p:nvSpPr>
            <p:spPr>
              <a:xfrm>
                <a:off x="6997952" y="3485133"/>
                <a:ext cx="38100" cy="57300"/>
              </a:xfrm>
              <a:custGeom>
                <a:rect b="b" l="l" r="r" t="t"/>
                <a:pathLst>
                  <a:path extrusionOk="0" h="120000" w="120000">
                    <a:moveTo>
                      <a:pt x="4417" y="87731"/>
                    </a:moveTo>
                    <a:lnTo>
                      <a:pt x="0" y="54399"/>
                    </a:lnTo>
                    <a:lnTo>
                      <a:pt x="19665" y="21332"/>
                    </a:lnTo>
                    <a:lnTo>
                      <a:pt x="44145" y="0"/>
                    </a:lnTo>
                    <a:lnTo>
                      <a:pt x="91098"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74" name="Google Shape;8074;p89"/>
              <p:cNvSpPr/>
              <p:nvPr/>
            </p:nvSpPr>
            <p:spPr>
              <a:xfrm>
                <a:off x="6996554" y="3518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75" name="Google Shape;8075;p89"/>
              <p:cNvSpPr/>
              <p:nvPr/>
            </p:nvSpPr>
            <p:spPr>
              <a:xfrm>
                <a:off x="6996554" y="3518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76" name="Google Shape;8076;p89"/>
              <p:cNvSpPr/>
              <p:nvPr/>
            </p:nvSpPr>
            <p:spPr>
              <a:xfrm>
                <a:off x="6879840" y="35101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77" name="Google Shape;8077;p89"/>
              <p:cNvSpPr/>
              <p:nvPr/>
            </p:nvSpPr>
            <p:spPr>
              <a:xfrm>
                <a:off x="6845806" y="3270631"/>
                <a:ext cx="153300" cy="319799"/>
              </a:xfrm>
              <a:custGeom>
                <a:rect b="b" l="l" r="r" t="t"/>
                <a:pathLst>
                  <a:path extrusionOk="0" h="120000" w="120000">
                    <a:moveTo>
                      <a:pt x="24776" y="2860"/>
                    </a:moveTo>
                    <a:lnTo>
                      <a:pt x="44775" y="0"/>
                    </a:lnTo>
                    <a:lnTo>
                      <a:pt x="61293" y="1620"/>
                    </a:lnTo>
                    <a:lnTo>
                      <a:pt x="73731" y="7580"/>
                    </a:lnTo>
                    <a:lnTo>
                      <a:pt x="82387" y="19261"/>
                    </a:lnTo>
                    <a:lnTo>
                      <a:pt x="90248" y="32610"/>
                    </a:lnTo>
                    <a:lnTo>
                      <a:pt x="98109"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1" y="58021"/>
                    </a:lnTo>
                    <a:lnTo>
                      <a:pt x="0" y="35661"/>
                    </a:lnTo>
                    <a:lnTo>
                      <a:pt x="1890" y="23599"/>
                    </a:lnTo>
                    <a:lnTo>
                      <a:pt x="7562" y="14970"/>
                    </a:lnTo>
                    <a:lnTo>
                      <a:pt x="15821"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78" name="Google Shape;8078;p89"/>
              <p:cNvSpPr/>
              <p:nvPr/>
            </p:nvSpPr>
            <p:spPr>
              <a:xfrm>
                <a:off x="6867903" y="33675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2"/>
                    </a:lnTo>
                    <a:lnTo>
                      <a:pt x="102792" y="16991"/>
                    </a:lnTo>
                    <a:lnTo>
                      <a:pt x="108232" y="21996"/>
                    </a:lnTo>
                    <a:lnTo>
                      <a:pt x="112450" y="28452"/>
                    </a:lnTo>
                    <a:lnTo>
                      <a:pt x="117889" y="40833"/>
                    </a:lnTo>
                    <a:lnTo>
                      <a:pt x="119555" y="49791"/>
                    </a:lnTo>
                    <a:lnTo>
                      <a:pt x="119999" y="59275"/>
                    </a:lnTo>
                    <a:lnTo>
                      <a:pt x="118667" y="68232"/>
                    </a:lnTo>
                    <a:lnTo>
                      <a:pt x="115780" y="78243"/>
                    </a:lnTo>
                    <a:lnTo>
                      <a:pt x="109897" y="91151"/>
                    </a:lnTo>
                    <a:lnTo>
                      <a:pt x="101461" y="100636"/>
                    </a:lnTo>
                    <a:lnTo>
                      <a:pt x="92692" y="108013"/>
                    </a:lnTo>
                    <a:lnTo>
                      <a:pt x="82256" y="114072"/>
                    </a:lnTo>
                    <a:lnTo>
                      <a:pt x="73376" y="116970"/>
                    </a:lnTo>
                    <a:lnTo>
                      <a:pt x="66271" y="119473"/>
                    </a:lnTo>
                    <a:lnTo>
                      <a:pt x="55392" y="119998"/>
                    </a:lnTo>
                    <a:lnTo>
                      <a:pt x="46179" y="119076"/>
                    </a:lnTo>
                    <a:lnTo>
                      <a:pt x="36854" y="116574"/>
                    </a:lnTo>
                    <a:lnTo>
                      <a:pt x="30194" y="114993"/>
                    </a:lnTo>
                    <a:lnTo>
                      <a:pt x="22201" y="109066"/>
                    </a:lnTo>
                    <a:lnTo>
                      <a:pt x="15874" y="103533"/>
                    </a:lnTo>
                    <a:lnTo>
                      <a:pt x="8769" y="94182"/>
                    </a:lnTo>
                    <a:lnTo>
                      <a:pt x="2885"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79" name="Google Shape;8079;p89"/>
              <p:cNvSpPr/>
              <p:nvPr/>
            </p:nvSpPr>
            <p:spPr>
              <a:xfrm>
                <a:off x="6867903" y="33675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2"/>
                    </a:lnTo>
                    <a:lnTo>
                      <a:pt x="102792" y="16991"/>
                    </a:lnTo>
                    <a:lnTo>
                      <a:pt x="108232" y="21996"/>
                    </a:lnTo>
                    <a:lnTo>
                      <a:pt x="112450" y="28452"/>
                    </a:lnTo>
                    <a:lnTo>
                      <a:pt x="117889" y="40833"/>
                    </a:lnTo>
                    <a:lnTo>
                      <a:pt x="119555" y="49791"/>
                    </a:lnTo>
                    <a:lnTo>
                      <a:pt x="119999" y="59275"/>
                    </a:lnTo>
                    <a:lnTo>
                      <a:pt x="118667" y="68232"/>
                    </a:lnTo>
                    <a:lnTo>
                      <a:pt x="115780" y="78243"/>
                    </a:lnTo>
                    <a:lnTo>
                      <a:pt x="109897" y="91151"/>
                    </a:lnTo>
                    <a:lnTo>
                      <a:pt x="101461" y="100636"/>
                    </a:lnTo>
                    <a:lnTo>
                      <a:pt x="92692" y="108013"/>
                    </a:lnTo>
                    <a:lnTo>
                      <a:pt x="82256" y="114072"/>
                    </a:lnTo>
                    <a:lnTo>
                      <a:pt x="73376" y="116970"/>
                    </a:lnTo>
                    <a:lnTo>
                      <a:pt x="66271" y="119473"/>
                    </a:lnTo>
                    <a:lnTo>
                      <a:pt x="55392" y="119998"/>
                    </a:lnTo>
                    <a:lnTo>
                      <a:pt x="46179" y="119076"/>
                    </a:lnTo>
                    <a:lnTo>
                      <a:pt x="36854" y="116574"/>
                    </a:lnTo>
                    <a:lnTo>
                      <a:pt x="30194" y="114993"/>
                    </a:lnTo>
                    <a:lnTo>
                      <a:pt x="22201" y="109066"/>
                    </a:lnTo>
                    <a:lnTo>
                      <a:pt x="15874" y="103533"/>
                    </a:lnTo>
                    <a:lnTo>
                      <a:pt x="8769" y="94182"/>
                    </a:lnTo>
                    <a:lnTo>
                      <a:pt x="2885"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8080" name="Google Shape;8080;p89"/>
            <p:cNvGrpSpPr/>
            <p:nvPr/>
          </p:nvGrpSpPr>
          <p:grpSpPr>
            <a:xfrm>
              <a:off x="3208590" y="4881688"/>
              <a:ext cx="434812" cy="511987"/>
              <a:chOff x="3530598" y="4470400"/>
              <a:chExt cx="434812" cy="511987"/>
            </a:xfrm>
          </p:grpSpPr>
          <p:sp>
            <p:nvSpPr>
              <p:cNvPr id="8081" name="Google Shape;8081;p89"/>
              <p:cNvSpPr/>
              <p:nvPr/>
            </p:nvSpPr>
            <p:spPr>
              <a:xfrm>
                <a:off x="3836414" y="47232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82" name="Google Shape;8082;p89"/>
              <p:cNvSpPr/>
              <p:nvPr/>
            </p:nvSpPr>
            <p:spPr>
              <a:xfrm>
                <a:off x="3836414" y="47232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83" name="Google Shape;8083;p89"/>
              <p:cNvSpPr/>
              <p:nvPr/>
            </p:nvSpPr>
            <p:spPr>
              <a:xfrm>
                <a:off x="3906010" y="4520692"/>
                <a:ext cx="59400" cy="56700"/>
              </a:xfrm>
              <a:custGeom>
                <a:rect b="b" l="l" r="r" t="t"/>
                <a:pathLst>
                  <a:path extrusionOk="0" h="120000" w="120000">
                    <a:moveTo>
                      <a:pt x="32819" y="119997"/>
                    </a:moveTo>
                    <a:lnTo>
                      <a:pt x="11538" y="55155"/>
                    </a:lnTo>
                    <a:lnTo>
                      <a:pt x="0" y="16412"/>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68"/>
                    </a:lnTo>
                    <a:lnTo>
                      <a:pt x="77434" y="93630"/>
                    </a:lnTo>
                    <a:lnTo>
                      <a:pt x="76408" y="94706"/>
                    </a:lnTo>
                    <a:lnTo>
                      <a:pt x="61793" y="104928"/>
                    </a:lnTo>
                    <a:lnTo>
                      <a:pt x="42563" y="115152"/>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84" name="Google Shape;8084;p89"/>
              <p:cNvSpPr/>
              <p:nvPr/>
            </p:nvSpPr>
            <p:spPr>
              <a:xfrm>
                <a:off x="3906010" y="4520692"/>
                <a:ext cx="59400" cy="56700"/>
              </a:xfrm>
              <a:custGeom>
                <a:rect b="b" l="l" r="r" t="t"/>
                <a:pathLst>
                  <a:path extrusionOk="0" h="120000" w="120000">
                    <a:moveTo>
                      <a:pt x="32819" y="119997"/>
                    </a:moveTo>
                    <a:lnTo>
                      <a:pt x="11538" y="55155"/>
                    </a:lnTo>
                    <a:lnTo>
                      <a:pt x="0" y="16412"/>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68"/>
                    </a:lnTo>
                    <a:lnTo>
                      <a:pt x="77434" y="93630"/>
                    </a:lnTo>
                    <a:lnTo>
                      <a:pt x="76408" y="94706"/>
                    </a:lnTo>
                    <a:lnTo>
                      <a:pt x="61793" y="104928"/>
                    </a:lnTo>
                    <a:lnTo>
                      <a:pt x="42563" y="115152"/>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85" name="Google Shape;8085;p89"/>
              <p:cNvSpPr/>
              <p:nvPr/>
            </p:nvSpPr>
            <p:spPr>
              <a:xfrm>
                <a:off x="3530598" y="4739132"/>
                <a:ext cx="39900" cy="48900"/>
              </a:xfrm>
              <a:custGeom>
                <a:rect b="b" l="l" r="r" t="t"/>
                <a:pathLst>
                  <a:path extrusionOk="0" h="120000" w="120000">
                    <a:moveTo>
                      <a:pt x="55030" y="0"/>
                    </a:moveTo>
                    <a:lnTo>
                      <a:pt x="95156" y="13987"/>
                    </a:lnTo>
                    <a:lnTo>
                      <a:pt x="118468" y="29531"/>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86" name="Google Shape;8086;p89"/>
              <p:cNvSpPr/>
              <p:nvPr/>
            </p:nvSpPr>
            <p:spPr>
              <a:xfrm>
                <a:off x="3530598" y="4739132"/>
                <a:ext cx="39900" cy="48900"/>
              </a:xfrm>
              <a:custGeom>
                <a:rect b="b" l="l" r="r" t="t"/>
                <a:pathLst>
                  <a:path extrusionOk="0" h="120000" w="120000">
                    <a:moveTo>
                      <a:pt x="55030" y="0"/>
                    </a:moveTo>
                    <a:lnTo>
                      <a:pt x="95156" y="13987"/>
                    </a:lnTo>
                    <a:lnTo>
                      <a:pt x="118468" y="29531"/>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87" name="Google Shape;8087;p89"/>
              <p:cNvSpPr/>
              <p:nvPr/>
            </p:nvSpPr>
            <p:spPr>
              <a:xfrm>
                <a:off x="3557014" y="47094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48"/>
                    </a:lnTo>
                    <a:lnTo>
                      <a:pt x="2462" y="71400"/>
                    </a:lnTo>
                    <a:lnTo>
                      <a:pt x="33304" y="52283"/>
                    </a:lnTo>
                    <a:lnTo>
                      <a:pt x="55334" y="33857"/>
                    </a:lnTo>
                    <a:lnTo>
                      <a:pt x="65571" y="26945"/>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88" name="Google Shape;8088;p89"/>
              <p:cNvSpPr/>
              <p:nvPr/>
            </p:nvSpPr>
            <p:spPr>
              <a:xfrm>
                <a:off x="3870958" y="4518405"/>
                <a:ext cx="81600" cy="88200"/>
              </a:xfrm>
              <a:custGeom>
                <a:rect b="b" l="l" r="r" t="t"/>
                <a:pathLst>
                  <a:path extrusionOk="0" h="120000" w="120000">
                    <a:moveTo>
                      <a:pt x="80559" y="0"/>
                    </a:moveTo>
                    <a:lnTo>
                      <a:pt x="96634" y="2589"/>
                    </a:lnTo>
                    <a:lnTo>
                      <a:pt x="108036" y="11050"/>
                    </a:lnTo>
                    <a:lnTo>
                      <a:pt x="119250" y="26589"/>
                    </a:lnTo>
                    <a:lnTo>
                      <a:pt x="119998" y="41093"/>
                    </a:lnTo>
                    <a:lnTo>
                      <a:pt x="115138" y="52141"/>
                    </a:lnTo>
                    <a:lnTo>
                      <a:pt x="105232" y="62502"/>
                    </a:lnTo>
                    <a:lnTo>
                      <a:pt x="88970" y="74934"/>
                    </a:lnTo>
                    <a:lnTo>
                      <a:pt x="71961" y="85984"/>
                    </a:lnTo>
                    <a:lnTo>
                      <a:pt x="52148" y="99105"/>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89" name="Google Shape;8089;p89"/>
              <p:cNvSpPr/>
              <p:nvPr/>
            </p:nvSpPr>
            <p:spPr>
              <a:xfrm>
                <a:off x="3870958" y="4518405"/>
                <a:ext cx="81600" cy="88200"/>
              </a:xfrm>
              <a:custGeom>
                <a:rect b="b" l="l" r="r" t="t"/>
                <a:pathLst>
                  <a:path extrusionOk="0" h="120000" w="120000">
                    <a:moveTo>
                      <a:pt x="80559" y="0"/>
                    </a:moveTo>
                    <a:lnTo>
                      <a:pt x="96634" y="2589"/>
                    </a:lnTo>
                    <a:lnTo>
                      <a:pt x="108036" y="11050"/>
                    </a:lnTo>
                    <a:lnTo>
                      <a:pt x="119250" y="26589"/>
                    </a:lnTo>
                    <a:lnTo>
                      <a:pt x="119998" y="41093"/>
                    </a:lnTo>
                    <a:lnTo>
                      <a:pt x="115138" y="52141"/>
                    </a:lnTo>
                    <a:lnTo>
                      <a:pt x="105232" y="62502"/>
                    </a:lnTo>
                    <a:lnTo>
                      <a:pt x="88970" y="74934"/>
                    </a:lnTo>
                    <a:lnTo>
                      <a:pt x="71961" y="85984"/>
                    </a:lnTo>
                    <a:lnTo>
                      <a:pt x="52148" y="99105"/>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90" name="Google Shape;8090;p89"/>
              <p:cNvSpPr/>
              <p:nvPr/>
            </p:nvSpPr>
            <p:spPr>
              <a:xfrm>
                <a:off x="3743705" y="4760721"/>
                <a:ext cx="14400" cy="7200"/>
              </a:xfrm>
              <a:custGeom>
                <a:rect b="b" l="l" r="r" t="t"/>
                <a:pathLst>
                  <a:path extrusionOk="0" h="120000" w="120000">
                    <a:moveTo>
                      <a:pt x="0" y="119983"/>
                    </a:moveTo>
                    <a:lnTo>
                      <a:pt x="28419" y="63157"/>
                    </a:lnTo>
                    <a:lnTo>
                      <a:pt x="28419" y="56842"/>
                    </a:lnTo>
                    <a:lnTo>
                      <a:pt x="64206" y="0"/>
                    </a:lnTo>
                    <a:lnTo>
                      <a:pt x="95782" y="0"/>
                    </a:lnTo>
                    <a:lnTo>
                      <a:pt x="119991" y="8435"/>
                    </a:lnTo>
                    <a:lnTo>
                      <a:pt x="91572" y="8435"/>
                    </a:lnTo>
                    <a:lnTo>
                      <a:pt x="67363" y="16854"/>
                    </a:lnTo>
                    <a:lnTo>
                      <a:pt x="55785" y="3158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91" name="Google Shape;8091;p89"/>
              <p:cNvSpPr/>
              <p:nvPr/>
            </p:nvSpPr>
            <p:spPr>
              <a:xfrm>
                <a:off x="3743705" y="4760721"/>
                <a:ext cx="14400" cy="7200"/>
              </a:xfrm>
              <a:custGeom>
                <a:rect b="b" l="l" r="r" t="t"/>
                <a:pathLst>
                  <a:path extrusionOk="0" h="120000" w="120000">
                    <a:moveTo>
                      <a:pt x="0" y="119983"/>
                    </a:moveTo>
                    <a:lnTo>
                      <a:pt x="28419" y="63157"/>
                    </a:lnTo>
                    <a:lnTo>
                      <a:pt x="28419" y="56842"/>
                    </a:lnTo>
                    <a:lnTo>
                      <a:pt x="64206" y="0"/>
                    </a:lnTo>
                    <a:lnTo>
                      <a:pt x="95782" y="0"/>
                    </a:lnTo>
                    <a:lnTo>
                      <a:pt x="119991" y="8435"/>
                    </a:lnTo>
                    <a:lnTo>
                      <a:pt x="91572" y="8435"/>
                    </a:lnTo>
                    <a:lnTo>
                      <a:pt x="67363" y="16854"/>
                    </a:lnTo>
                    <a:lnTo>
                      <a:pt x="55785" y="3158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92" name="Google Shape;8092;p89"/>
              <p:cNvSpPr/>
              <p:nvPr/>
            </p:nvSpPr>
            <p:spPr>
              <a:xfrm>
                <a:off x="3661662" y="4681092"/>
                <a:ext cx="83100" cy="98700"/>
              </a:xfrm>
              <a:custGeom>
                <a:rect b="b" l="l" r="r" t="t"/>
                <a:pathLst>
                  <a:path extrusionOk="0" h="120000" w="120000">
                    <a:moveTo>
                      <a:pt x="82567" y="0"/>
                    </a:moveTo>
                    <a:lnTo>
                      <a:pt x="119998" y="110127"/>
                    </a:lnTo>
                    <a:lnTo>
                      <a:pt x="29173" y="119998"/>
                    </a:lnTo>
                    <a:lnTo>
                      <a:pt x="13210" y="96707"/>
                    </a:lnTo>
                    <a:lnTo>
                      <a:pt x="5504"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93" name="Google Shape;8093;p89"/>
              <p:cNvSpPr/>
              <p:nvPr/>
            </p:nvSpPr>
            <p:spPr>
              <a:xfrm>
                <a:off x="3661662" y="4681092"/>
                <a:ext cx="83100" cy="98700"/>
              </a:xfrm>
              <a:custGeom>
                <a:rect b="b" l="l" r="r" t="t"/>
                <a:pathLst>
                  <a:path extrusionOk="0" h="120000" w="120000">
                    <a:moveTo>
                      <a:pt x="82567" y="0"/>
                    </a:moveTo>
                    <a:lnTo>
                      <a:pt x="119998" y="110127"/>
                    </a:lnTo>
                    <a:lnTo>
                      <a:pt x="29173" y="119998"/>
                    </a:lnTo>
                    <a:lnTo>
                      <a:pt x="13210" y="96707"/>
                    </a:lnTo>
                    <a:lnTo>
                      <a:pt x="5504"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94" name="Google Shape;8094;p89"/>
              <p:cNvSpPr/>
              <p:nvPr/>
            </p:nvSpPr>
            <p:spPr>
              <a:xfrm>
                <a:off x="3791710" y="4535678"/>
                <a:ext cx="115800" cy="105900"/>
              </a:xfrm>
              <a:custGeom>
                <a:rect b="b" l="l" r="r" t="t"/>
                <a:pathLst>
                  <a:path extrusionOk="0" h="120000" w="120000">
                    <a:moveTo>
                      <a:pt x="96552" y="0"/>
                    </a:moveTo>
                    <a:lnTo>
                      <a:pt x="114071" y="23855"/>
                    </a:lnTo>
                    <a:lnTo>
                      <a:pt x="119998" y="48287"/>
                    </a:lnTo>
                    <a:lnTo>
                      <a:pt x="113544" y="74299"/>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95" name="Google Shape;8095;p89"/>
              <p:cNvSpPr/>
              <p:nvPr/>
            </p:nvSpPr>
            <p:spPr>
              <a:xfrm>
                <a:off x="3791710" y="4535678"/>
                <a:ext cx="115800" cy="105900"/>
              </a:xfrm>
              <a:custGeom>
                <a:rect b="b" l="l" r="r" t="t"/>
                <a:pathLst>
                  <a:path extrusionOk="0" h="120000" w="120000">
                    <a:moveTo>
                      <a:pt x="96552" y="0"/>
                    </a:moveTo>
                    <a:lnTo>
                      <a:pt x="114071" y="23855"/>
                    </a:lnTo>
                    <a:lnTo>
                      <a:pt x="119998" y="48287"/>
                    </a:lnTo>
                    <a:lnTo>
                      <a:pt x="113544" y="74299"/>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96" name="Google Shape;8096;p89"/>
              <p:cNvSpPr/>
              <p:nvPr/>
            </p:nvSpPr>
            <p:spPr>
              <a:xfrm>
                <a:off x="3891025" y="4470400"/>
                <a:ext cx="62400" cy="143100"/>
              </a:xfrm>
              <a:custGeom>
                <a:rect b="b" l="l" r="r" t="t"/>
                <a:pathLst>
                  <a:path extrusionOk="0" h="120000" w="120000">
                    <a:moveTo>
                      <a:pt x="64633" y="18862"/>
                    </a:moveTo>
                    <a:lnTo>
                      <a:pt x="49023" y="13641"/>
                    </a:lnTo>
                    <a:lnTo>
                      <a:pt x="57316" y="2770"/>
                    </a:lnTo>
                    <a:lnTo>
                      <a:pt x="94144" y="0"/>
                    </a:lnTo>
                    <a:lnTo>
                      <a:pt x="119998" y="10017"/>
                    </a:lnTo>
                    <a:lnTo>
                      <a:pt x="110729" y="20461"/>
                    </a:lnTo>
                    <a:lnTo>
                      <a:pt x="93169" y="23339"/>
                    </a:lnTo>
                    <a:lnTo>
                      <a:pt x="32438" y="117120"/>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97" name="Google Shape;8097;p89"/>
              <p:cNvSpPr/>
              <p:nvPr/>
            </p:nvSpPr>
            <p:spPr>
              <a:xfrm>
                <a:off x="3891025" y="4470400"/>
                <a:ext cx="62400" cy="143100"/>
              </a:xfrm>
              <a:custGeom>
                <a:rect b="b" l="l" r="r" t="t"/>
                <a:pathLst>
                  <a:path extrusionOk="0" h="120000" w="120000">
                    <a:moveTo>
                      <a:pt x="64633" y="18862"/>
                    </a:moveTo>
                    <a:lnTo>
                      <a:pt x="49023" y="13641"/>
                    </a:lnTo>
                    <a:lnTo>
                      <a:pt x="57316" y="2770"/>
                    </a:lnTo>
                    <a:lnTo>
                      <a:pt x="94144" y="0"/>
                    </a:lnTo>
                    <a:lnTo>
                      <a:pt x="119998" y="10017"/>
                    </a:lnTo>
                    <a:lnTo>
                      <a:pt x="110729" y="20461"/>
                    </a:lnTo>
                    <a:lnTo>
                      <a:pt x="93169" y="23339"/>
                    </a:lnTo>
                    <a:lnTo>
                      <a:pt x="32438" y="117120"/>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98" name="Google Shape;8098;p89"/>
              <p:cNvSpPr/>
              <p:nvPr/>
            </p:nvSpPr>
            <p:spPr>
              <a:xfrm>
                <a:off x="3856989" y="4808728"/>
                <a:ext cx="36300" cy="27900"/>
              </a:xfrm>
              <a:custGeom>
                <a:rect b="b" l="l" r="r" t="t"/>
                <a:pathLst>
                  <a:path extrusionOk="0" h="120000" w="120000">
                    <a:moveTo>
                      <a:pt x="0" y="0"/>
                    </a:moveTo>
                    <a:lnTo>
                      <a:pt x="28431" y="14794"/>
                    </a:lnTo>
                    <a:lnTo>
                      <a:pt x="80694" y="58082"/>
                    </a:lnTo>
                    <a:lnTo>
                      <a:pt x="119996" y="119995"/>
                    </a:lnTo>
                    <a:lnTo>
                      <a:pt x="28431" y="37260"/>
                    </a:lnTo>
                    <a:lnTo>
                      <a:pt x="1672" y="3342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99" name="Google Shape;8099;p89"/>
              <p:cNvSpPr/>
              <p:nvPr/>
            </p:nvSpPr>
            <p:spPr>
              <a:xfrm>
                <a:off x="3856989" y="4808728"/>
                <a:ext cx="36300" cy="27900"/>
              </a:xfrm>
              <a:custGeom>
                <a:rect b="b" l="l" r="r" t="t"/>
                <a:pathLst>
                  <a:path extrusionOk="0" h="120000" w="120000">
                    <a:moveTo>
                      <a:pt x="0" y="0"/>
                    </a:moveTo>
                    <a:lnTo>
                      <a:pt x="28431" y="14794"/>
                    </a:lnTo>
                    <a:lnTo>
                      <a:pt x="80694" y="58082"/>
                    </a:lnTo>
                    <a:lnTo>
                      <a:pt x="119996" y="119995"/>
                    </a:lnTo>
                    <a:lnTo>
                      <a:pt x="28431" y="37260"/>
                    </a:lnTo>
                    <a:lnTo>
                      <a:pt x="1672" y="3342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00" name="Google Shape;8100;p89"/>
              <p:cNvSpPr/>
              <p:nvPr/>
            </p:nvSpPr>
            <p:spPr>
              <a:xfrm>
                <a:off x="3853687" y="4791455"/>
                <a:ext cx="39900" cy="21600"/>
              </a:xfrm>
              <a:custGeom>
                <a:rect b="b" l="l" r="r" t="t"/>
                <a:pathLst>
                  <a:path extrusionOk="0" h="120000" w="120000">
                    <a:moveTo>
                      <a:pt x="0" y="79761"/>
                    </a:moveTo>
                    <a:lnTo>
                      <a:pt x="54822" y="0"/>
                    </a:lnTo>
                    <a:lnTo>
                      <a:pt x="88176" y="5641"/>
                    </a:lnTo>
                    <a:lnTo>
                      <a:pt x="119996" y="21169"/>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01" name="Google Shape;8101;p89"/>
              <p:cNvSpPr/>
              <p:nvPr/>
            </p:nvSpPr>
            <p:spPr>
              <a:xfrm>
                <a:off x="3853687" y="4791455"/>
                <a:ext cx="39900" cy="21600"/>
              </a:xfrm>
              <a:custGeom>
                <a:rect b="b" l="l" r="r" t="t"/>
                <a:pathLst>
                  <a:path extrusionOk="0" h="120000" w="120000">
                    <a:moveTo>
                      <a:pt x="0" y="79761"/>
                    </a:moveTo>
                    <a:lnTo>
                      <a:pt x="54822" y="0"/>
                    </a:lnTo>
                    <a:lnTo>
                      <a:pt x="88176" y="5641"/>
                    </a:lnTo>
                    <a:lnTo>
                      <a:pt x="119996" y="21169"/>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102" name="Google Shape;8102;p89"/>
              <p:cNvCxnSpPr/>
              <p:nvPr/>
            </p:nvCxnSpPr>
            <p:spPr>
              <a:xfrm flipH="1">
                <a:off x="3785991" y="48874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8103" name="Google Shape;8103;p89"/>
              <p:cNvCxnSpPr/>
              <p:nvPr/>
            </p:nvCxnSpPr>
            <p:spPr>
              <a:xfrm rot="10800000">
                <a:off x="3762760" y="4923039"/>
                <a:ext cx="65400" cy="2400"/>
              </a:xfrm>
              <a:prstGeom prst="straightConnector1">
                <a:avLst/>
              </a:prstGeom>
              <a:noFill/>
              <a:ln cap="flat" cmpd="sng" w="12700">
                <a:solidFill>
                  <a:srgbClr val="804000"/>
                </a:solidFill>
                <a:prstDash val="solid"/>
                <a:round/>
                <a:headEnd len="sm" w="sm" type="none"/>
                <a:tailEnd len="sm" w="sm" type="none"/>
              </a:ln>
            </p:spPr>
          </p:cxnSp>
          <p:cxnSp>
            <p:nvCxnSpPr>
              <p:cNvPr id="8104" name="Google Shape;8104;p89"/>
              <p:cNvCxnSpPr/>
              <p:nvPr/>
            </p:nvCxnSpPr>
            <p:spPr>
              <a:xfrm rot="10800000">
                <a:off x="3774367" y="49019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8105" name="Google Shape;8105;p89"/>
              <p:cNvCxnSpPr/>
              <p:nvPr/>
            </p:nvCxnSpPr>
            <p:spPr>
              <a:xfrm rot="10800000">
                <a:off x="3767621" y="49393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8106" name="Google Shape;8106;p89"/>
              <p:cNvCxnSpPr/>
              <p:nvPr/>
            </p:nvCxnSpPr>
            <p:spPr>
              <a:xfrm rot="10800000">
                <a:off x="3802632" y="48649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8107" name="Google Shape;8107;p89"/>
              <p:cNvCxnSpPr/>
              <p:nvPr/>
            </p:nvCxnSpPr>
            <p:spPr>
              <a:xfrm flipH="1">
                <a:off x="3788832" y="48380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8108" name="Google Shape;8108;p89"/>
              <p:cNvCxnSpPr/>
              <p:nvPr/>
            </p:nvCxnSpPr>
            <p:spPr>
              <a:xfrm flipH="1">
                <a:off x="3778210" y="48750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8109" name="Google Shape;8109;p89"/>
              <p:cNvCxnSpPr/>
              <p:nvPr/>
            </p:nvCxnSpPr>
            <p:spPr>
              <a:xfrm flipH="1">
                <a:off x="3816680" y="4838446"/>
                <a:ext cx="14400" cy="97500"/>
              </a:xfrm>
              <a:prstGeom prst="straightConnector1">
                <a:avLst/>
              </a:prstGeom>
              <a:noFill/>
              <a:ln cap="flat" cmpd="sng" w="12700">
                <a:solidFill>
                  <a:srgbClr val="804000"/>
                </a:solidFill>
                <a:prstDash val="solid"/>
                <a:round/>
                <a:headEnd len="sm" w="sm" type="none"/>
                <a:tailEnd len="sm" w="sm" type="none"/>
              </a:ln>
            </p:spPr>
          </p:cxnSp>
          <p:sp>
            <p:nvSpPr>
              <p:cNvPr id="8110" name="Google Shape;8110;p89"/>
              <p:cNvSpPr/>
              <p:nvPr/>
            </p:nvSpPr>
            <p:spPr>
              <a:xfrm>
                <a:off x="3750435" y="46076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5"/>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11" name="Google Shape;8111;p89"/>
              <p:cNvSpPr/>
              <p:nvPr/>
            </p:nvSpPr>
            <p:spPr>
              <a:xfrm>
                <a:off x="3731767" y="4487671"/>
                <a:ext cx="159900" cy="80100"/>
              </a:xfrm>
              <a:custGeom>
                <a:rect b="b" l="l" r="r" t="t"/>
                <a:pathLst>
                  <a:path extrusionOk="0" h="120000" w="120000">
                    <a:moveTo>
                      <a:pt x="44642" y="112772"/>
                    </a:moveTo>
                    <a:lnTo>
                      <a:pt x="34530" y="119998"/>
                    </a:lnTo>
                    <a:lnTo>
                      <a:pt x="0" y="32900"/>
                    </a:lnTo>
                    <a:lnTo>
                      <a:pt x="14785" y="13503"/>
                    </a:lnTo>
                    <a:lnTo>
                      <a:pt x="26995" y="1332"/>
                    </a:lnTo>
                    <a:lnTo>
                      <a:pt x="41398" y="0"/>
                    </a:lnTo>
                    <a:lnTo>
                      <a:pt x="57614" y="4183"/>
                    </a:lnTo>
                    <a:lnTo>
                      <a:pt x="76406" y="10080"/>
                    </a:lnTo>
                    <a:lnTo>
                      <a:pt x="101589" y="23012"/>
                    </a:lnTo>
                    <a:lnTo>
                      <a:pt x="119999" y="34422"/>
                    </a:lnTo>
                    <a:lnTo>
                      <a:pt x="114657" y="81964"/>
                    </a:lnTo>
                    <a:lnTo>
                      <a:pt x="81843" y="84817"/>
                    </a:lnTo>
                    <a:lnTo>
                      <a:pt x="62288" y="8843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12" name="Google Shape;8112;p89"/>
              <p:cNvSpPr/>
              <p:nvPr/>
            </p:nvSpPr>
            <p:spPr>
              <a:xfrm>
                <a:off x="3870958" y="44982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13" name="Google Shape;8113;p89"/>
              <p:cNvSpPr/>
              <p:nvPr/>
            </p:nvSpPr>
            <p:spPr>
              <a:xfrm>
                <a:off x="3848353" y="47170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14" name="Google Shape;8114;p89"/>
              <p:cNvSpPr/>
              <p:nvPr/>
            </p:nvSpPr>
            <p:spPr>
              <a:xfrm>
                <a:off x="3848353" y="47170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15" name="Google Shape;8115;p89"/>
              <p:cNvSpPr/>
              <p:nvPr/>
            </p:nvSpPr>
            <p:spPr>
              <a:xfrm>
                <a:off x="3846955" y="4750689"/>
                <a:ext cx="26700" cy="27900"/>
              </a:xfrm>
              <a:custGeom>
                <a:rect b="b" l="l" r="r" t="t"/>
                <a:pathLst>
                  <a:path extrusionOk="0" h="120000" w="120000">
                    <a:moveTo>
                      <a:pt x="0" y="109585"/>
                    </a:moveTo>
                    <a:lnTo>
                      <a:pt x="6255" y="37258"/>
                    </a:lnTo>
                    <a:lnTo>
                      <a:pt x="75068" y="0"/>
                    </a:lnTo>
                    <a:lnTo>
                      <a:pt x="119995" y="14241"/>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16" name="Google Shape;8116;p89"/>
              <p:cNvSpPr/>
              <p:nvPr/>
            </p:nvSpPr>
            <p:spPr>
              <a:xfrm>
                <a:off x="3846955" y="4750689"/>
                <a:ext cx="26700" cy="27900"/>
              </a:xfrm>
              <a:custGeom>
                <a:rect b="b" l="l" r="r" t="t"/>
                <a:pathLst>
                  <a:path extrusionOk="0" h="120000" w="120000">
                    <a:moveTo>
                      <a:pt x="0" y="109585"/>
                    </a:moveTo>
                    <a:lnTo>
                      <a:pt x="6255" y="37258"/>
                    </a:lnTo>
                    <a:lnTo>
                      <a:pt x="75068" y="0"/>
                    </a:lnTo>
                    <a:lnTo>
                      <a:pt x="119995" y="14241"/>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17" name="Google Shape;8117;p89"/>
              <p:cNvSpPr/>
              <p:nvPr/>
            </p:nvSpPr>
            <p:spPr>
              <a:xfrm>
                <a:off x="3730242" y="47420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18" name="Google Shape;8118;p89"/>
              <p:cNvSpPr/>
              <p:nvPr/>
            </p:nvSpPr>
            <p:spPr>
              <a:xfrm>
                <a:off x="3696207" y="45025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19" name="Google Shape;8119;p89"/>
              <p:cNvSpPr/>
              <p:nvPr/>
            </p:nvSpPr>
            <p:spPr>
              <a:xfrm>
                <a:off x="3718305" y="4599432"/>
                <a:ext cx="137400" cy="115800"/>
              </a:xfrm>
              <a:custGeom>
                <a:rect b="b" l="l" r="r" t="t"/>
                <a:pathLst>
                  <a:path extrusionOk="0" h="120000" w="120000">
                    <a:moveTo>
                      <a:pt x="13875" y="22919"/>
                    </a:moveTo>
                    <a:lnTo>
                      <a:pt x="25975" y="11459"/>
                    </a:lnTo>
                    <a:lnTo>
                      <a:pt x="41516" y="4083"/>
                    </a:lnTo>
                    <a:lnTo>
                      <a:pt x="53727" y="1054"/>
                    </a:lnTo>
                    <a:lnTo>
                      <a:pt x="65050" y="0"/>
                    </a:lnTo>
                    <a:lnTo>
                      <a:pt x="76706" y="1580"/>
                    </a:lnTo>
                    <a:lnTo>
                      <a:pt x="92247" y="8562"/>
                    </a:lnTo>
                    <a:lnTo>
                      <a:pt x="102792" y="16992"/>
                    </a:lnTo>
                    <a:lnTo>
                      <a:pt x="108232" y="21996"/>
                    </a:lnTo>
                    <a:lnTo>
                      <a:pt x="112450" y="28452"/>
                    </a:lnTo>
                    <a:lnTo>
                      <a:pt x="117889" y="40834"/>
                    </a:lnTo>
                    <a:lnTo>
                      <a:pt x="119555" y="49791"/>
                    </a:lnTo>
                    <a:lnTo>
                      <a:pt x="119999" y="59275"/>
                    </a:lnTo>
                    <a:lnTo>
                      <a:pt x="118667" y="68232"/>
                    </a:lnTo>
                    <a:lnTo>
                      <a:pt x="115780" y="78243"/>
                    </a:lnTo>
                    <a:lnTo>
                      <a:pt x="109897" y="91151"/>
                    </a:lnTo>
                    <a:lnTo>
                      <a:pt x="101460" y="100635"/>
                    </a:lnTo>
                    <a:lnTo>
                      <a:pt x="92691" y="108012"/>
                    </a:lnTo>
                    <a:lnTo>
                      <a:pt x="82256" y="114072"/>
                    </a:lnTo>
                    <a:lnTo>
                      <a:pt x="73375" y="116970"/>
                    </a:lnTo>
                    <a:lnTo>
                      <a:pt x="66271" y="119473"/>
                    </a:lnTo>
                    <a:lnTo>
                      <a:pt x="55392" y="119998"/>
                    </a:lnTo>
                    <a:lnTo>
                      <a:pt x="46179" y="119077"/>
                    </a:lnTo>
                    <a:lnTo>
                      <a:pt x="36854" y="116575"/>
                    </a:lnTo>
                    <a:lnTo>
                      <a:pt x="30194" y="114994"/>
                    </a:lnTo>
                    <a:lnTo>
                      <a:pt x="22201" y="109066"/>
                    </a:lnTo>
                    <a:lnTo>
                      <a:pt x="15874" y="103533"/>
                    </a:lnTo>
                    <a:lnTo>
                      <a:pt x="8769" y="94182"/>
                    </a:lnTo>
                    <a:lnTo>
                      <a:pt x="2886"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20" name="Google Shape;8120;p89"/>
              <p:cNvSpPr/>
              <p:nvPr/>
            </p:nvSpPr>
            <p:spPr>
              <a:xfrm>
                <a:off x="3718305" y="4599432"/>
                <a:ext cx="137400" cy="115800"/>
              </a:xfrm>
              <a:custGeom>
                <a:rect b="b" l="l" r="r" t="t"/>
                <a:pathLst>
                  <a:path extrusionOk="0" h="120000" w="120000">
                    <a:moveTo>
                      <a:pt x="13875" y="22919"/>
                    </a:moveTo>
                    <a:lnTo>
                      <a:pt x="25975" y="11459"/>
                    </a:lnTo>
                    <a:lnTo>
                      <a:pt x="41516" y="4083"/>
                    </a:lnTo>
                    <a:lnTo>
                      <a:pt x="53727" y="1054"/>
                    </a:lnTo>
                    <a:lnTo>
                      <a:pt x="65050" y="0"/>
                    </a:lnTo>
                    <a:lnTo>
                      <a:pt x="76706" y="1580"/>
                    </a:lnTo>
                    <a:lnTo>
                      <a:pt x="92247" y="8562"/>
                    </a:lnTo>
                    <a:lnTo>
                      <a:pt x="102792" y="16992"/>
                    </a:lnTo>
                    <a:lnTo>
                      <a:pt x="108232" y="21996"/>
                    </a:lnTo>
                    <a:lnTo>
                      <a:pt x="112450" y="28452"/>
                    </a:lnTo>
                    <a:lnTo>
                      <a:pt x="117889" y="40834"/>
                    </a:lnTo>
                    <a:lnTo>
                      <a:pt x="119555" y="49791"/>
                    </a:lnTo>
                    <a:lnTo>
                      <a:pt x="119999" y="59275"/>
                    </a:lnTo>
                    <a:lnTo>
                      <a:pt x="118667" y="68232"/>
                    </a:lnTo>
                    <a:lnTo>
                      <a:pt x="115780" y="78243"/>
                    </a:lnTo>
                    <a:lnTo>
                      <a:pt x="109897" y="91151"/>
                    </a:lnTo>
                    <a:lnTo>
                      <a:pt x="101460" y="100635"/>
                    </a:lnTo>
                    <a:lnTo>
                      <a:pt x="92691" y="108012"/>
                    </a:lnTo>
                    <a:lnTo>
                      <a:pt x="82256" y="114072"/>
                    </a:lnTo>
                    <a:lnTo>
                      <a:pt x="73375" y="116970"/>
                    </a:lnTo>
                    <a:lnTo>
                      <a:pt x="66271" y="119473"/>
                    </a:lnTo>
                    <a:lnTo>
                      <a:pt x="55392" y="119998"/>
                    </a:lnTo>
                    <a:lnTo>
                      <a:pt x="46179" y="119077"/>
                    </a:lnTo>
                    <a:lnTo>
                      <a:pt x="36854" y="116575"/>
                    </a:lnTo>
                    <a:lnTo>
                      <a:pt x="30194" y="114994"/>
                    </a:lnTo>
                    <a:lnTo>
                      <a:pt x="22201" y="109066"/>
                    </a:lnTo>
                    <a:lnTo>
                      <a:pt x="15874" y="103533"/>
                    </a:lnTo>
                    <a:lnTo>
                      <a:pt x="8769" y="94182"/>
                    </a:lnTo>
                    <a:lnTo>
                      <a:pt x="2886"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8121" name="Google Shape;8121;p89"/>
            <p:cNvGrpSpPr/>
            <p:nvPr/>
          </p:nvGrpSpPr>
          <p:grpSpPr>
            <a:xfrm rot="10516751">
              <a:off x="6108557" y="4881696"/>
              <a:ext cx="434808" cy="511983"/>
              <a:chOff x="6108698" y="4483100"/>
              <a:chExt cx="434812" cy="511987"/>
            </a:xfrm>
          </p:grpSpPr>
          <p:sp>
            <p:nvSpPr>
              <p:cNvPr id="8122" name="Google Shape;8122;p89"/>
              <p:cNvSpPr/>
              <p:nvPr/>
            </p:nvSpPr>
            <p:spPr>
              <a:xfrm>
                <a:off x="6414514" y="4735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23" name="Google Shape;8123;p89"/>
              <p:cNvSpPr/>
              <p:nvPr/>
            </p:nvSpPr>
            <p:spPr>
              <a:xfrm>
                <a:off x="6414514" y="4735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24" name="Google Shape;8124;p89"/>
              <p:cNvSpPr/>
              <p:nvPr/>
            </p:nvSpPr>
            <p:spPr>
              <a:xfrm>
                <a:off x="6484110" y="4533392"/>
                <a:ext cx="59400" cy="56700"/>
              </a:xfrm>
              <a:custGeom>
                <a:rect b="b" l="l" r="r" t="t"/>
                <a:pathLst>
                  <a:path extrusionOk="0" h="120000" w="120000">
                    <a:moveTo>
                      <a:pt x="32820" y="119997"/>
                    </a:moveTo>
                    <a:lnTo>
                      <a:pt x="11538" y="55155"/>
                    </a:lnTo>
                    <a:lnTo>
                      <a:pt x="0" y="16412"/>
                    </a:lnTo>
                    <a:lnTo>
                      <a:pt x="15384" y="9147"/>
                    </a:lnTo>
                    <a:lnTo>
                      <a:pt x="34873" y="4304"/>
                    </a:lnTo>
                    <a:lnTo>
                      <a:pt x="54106" y="1076"/>
                    </a:lnTo>
                    <a:lnTo>
                      <a:pt x="81280" y="0"/>
                    </a:lnTo>
                    <a:lnTo>
                      <a:pt x="101538" y="5112"/>
                    </a:lnTo>
                    <a:lnTo>
                      <a:pt x="103589" y="6188"/>
                    </a:lnTo>
                    <a:lnTo>
                      <a:pt x="103589" y="7264"/>
                    </a:lnTo>
                    <a:lnTo>
                      <a:pt x="108461" y="9147"/>
                    </a:lnTo>
                    <a:lnTo>
                      <a:pt x="113331" y="15336"/>
                    </a:lnTo>
                    <a:lnTo>
                      <a:pt x="116153" y="18295"/>
                    </a:lnTo>
                    <a:lnTo>
                      <a:pt x="117179" y="20448"/>
                    </a:lnTo>
                    <a:lnTo>
                      <a:pt x="117179" y="21524"/>
                    </a:lnTo>
                    <a:lnTo>
                      <a:pt x="119997" y="31748"/>
                    </a:lnTo>
                    <a:lnTo>
                      <a:pt x="118976" y="34707"/>
                    </a:lnTo>
                    <a:lnTo>
                      <a:pt x="118976" y="40896"/>
                    </a:lnTo>
                    <a:lnTo>
                      <a:pt x="118209" y="46008"/>
                    </a:lnTo>
                    <a:lnTo>
                      <a:pt x="117179" y="46008"/>
                    </a:lnTo>
                    <a:lnTo>
                      <a:pt x="116153" y="50043"/>
                    </a:lnTo>
                    <a:lnTo>
                      <a:pt x="115128" y="50851"/>
                    </a:lnTo>
                    <a:lnTo>
                      <a:pt x="107433" y="65110"/>
                    </a:lnTo>
                    <a:lnTo>
                      <a:pt x="83333" y="90671"/>
                    </a:lnTo>
                    <a:lnTo>
                      <a:pt x="77435" y="93630"/>
                    </a:lnTo>
                    <a:lnTo>
                      <a:pt x="76410" y="94706"/>
                    </a:lnTo>
                    <a:lnTo>
                      <a:pt x="61794" y="104930"/>
                    </a:lnTo>
                    <a:lnTo>
                      <a:pt x="42564"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25" name="Google Shape;8125;p89"/>
              <p:cNvSpPr/>
              <p:nvPr/>
            </p:nvSpPr>
            <p:spPr>
              <a:xfrm>
                <a:off x="6484110" y="4533392"/>
                <a:ext cx="59400" cy="56700"/>
              </a:xfrm>
              <a:custGeom>
                <a:rect b="b" l="l" r="r" t="t"/>
                <a:pathLst>
                  <a:path extrusionOk="0" h="120000" w="120000">
                    <a:moveTo>
                      <a:pt x="32820" y="119997"/>
                    </a:moveTo>
                    <a:lnTo>
                      <a:pt x="11538" y="55155"/>
                    </a:lnTo>
                    <a:lnTo>
                      <a:pt x="0" y="16412"/>
                    </a:lnTo>
                    <a:lnTo>
                      <a:pt x="15384" y="9147"/>
                    </a:lnTo>
                    <a:lnTo>
                      <a:pt x="34873" y="4304"/>
                    </a:lnTo>
                    <a:lnTo>
                      <a:pt x="54106" y="1076"/>
                    </a:lnTo>
                    <a:lnTo>
                      <a:pt x="81280" y="0"/>
                    </a:lnTo>
                    <a:lnTo>
                      <a:pt x="101538" y="5112"/>
                    </a:lnTo>
                    <a:lnTo>
                      <a:pt x="103589" y="6188"/>
                    </a:lnTo>
                    <a:lnTo>
                      <a:pt x="103589" y="7264"/>
                    </a:lnTo>
                    <a:lnTo>
                      <a:pt x="108461" y="9147"/>
                    </a:lnTo>
                    <a:lnTo>
                      <a:pt x="113331" y="15336"/>
                    </a:lnTo>
                    <a:lnTo>
                      <a:pt x="116153" y="18295"/>
                    </a:lnTo>
                    <a:lnTo>
                      <a:pt x="117179" y="20448"/>
                    </a:lnTo>
                    <a:lnTo>
                      <a:pt x="117179" y="21524"/>
                    </a:lnTo>
                    <a:lnTo>
                      <a:pt x="119997" y="31748"/>
                    </a:lnTo>
                    <a:lnTo>
                      <a:pt x="118976" y="34707"/>
                    </a:lnTo>
                    <a:lnTo>
                      <a:pt x="118976" y="40896"/>
                    </a:lnTo>
                    <a:lnTo>
                      <a:pt x="118209" y="46008"/>
                    </a:lnTo>
                    <a:lnTo>
                      <a:pt x="117179" y="46008"/>
                    </a:lnTo>
                    <a:lnTo>
                      <a:pt x="116153" y="50043"/>
                    </a:lnTo>
                    <a:lnTo>
                      <a:pt x="115128" y="50851"/>
                    </a:lnTo>
                    <a:lnTo>
                      <a:pt x="107433" y="65110"/>
                    </a:lnTo>
                    <a:lnTo>
                      <a:pt x="83333" y="90671"/>
                    </a:lnTo>
                    <a:lnTo>
                      <a:pt x="77435" y="93630"/>
                    </a:lnTo>
                    <a:lnTo>
                      <a:pt x="76410" y="94706"/>
                    </a:lnTo>
                    <a:lnTo>
                      <a:pt x="61794" y="104930"/>
                    </a:lnTo>
                    <a:lnTo>
                      <a:pt x="42564"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26" name="Google Shape;8126;p89"/>
              <p:cNvSpPr/>
              <p:nvPr/>
            </p:nvSpPr>
            <p:spPr>
              <a:xfrm>
                <a:off x="6108698" y="4751832"/>
                <a:ext cx="39900" cy="48900"/>
              </a:xfrm>
              <a:custGeom>
                <a:rect b="b" l="l" r="r" t="t"/>
                <a:pathLst>
                  <a:path extrusionOk="0" h="120000" w="120000">
                    <a:moveTo>
                      <a:pt x="55029" y="0"/>
                    </a:moveTo>
                    <a:lnTo>
                      <a:pt x="95154" y="13989"/>
                    </a:lnTo>
                    <a:lnTo>
                      <a:pt x="118465" y="29533"/>
                    </a:lnTo>
                    <a:lnTo>
                      <a:pt x="119996" y="85801"/>
                    </a:lnTo>
                    <a:lnTo>
                      <a:pt x="77957" y="115334"/>
                    </a:lnTo>
                    <a:lnTo>
                      <a:pt x="25985"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27" name="Google Shape;8127;p89"/>
              <p:cNvSpPr/>
              <p:nvPr/>
            </p:nvSpPr>
            <p:spPr>
              <a:xfrm>
                <a:off x="6108698" y="4751832"/>
                <a:ext cx="39900" cy="48900"/>
              </a:xfrm>
              <a:custGeom>
                <a:rect b="b" l="l" r="r" t="t"/>
                <a:pathLst>
                  <a:path extrusionOk="0" h="120000" w="120000">
                    <a:moveTo>
                      <a:pt x="55029" y="0"/>
                    </a:moveTo>
                    <a:lnTo>
                      <a:pt x="95154" y="13989"/>
                    </a:lnTo>
                    <a:lnTo>
                      <a:pt x="118465" y="29533"/>
                    </a:lnTo>
                    <a:lnTo>
                      <a:pt x="119996" y="85801"/>
                    </a:lnTo>
                    <a:lnTo>
                      <a:pt x="77957" y="115334"/>
                    </a:lnTo>
                    <a:lnTo>
                      <a:pt x="25985"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28" name="Google Shape;8128;p89"/>
              <p:cNvSpPr/>
              <p:nvPr/>
            </p:nvSpPr>
            <p:spPr>
              <a:xfrm>
                <a:off x="6135114" y="4722114"/>
                <a:ext cx="117600" cy="66300"/>
              </a:xfrm>
              <a:custGeom>
                <a:rect b="b" l="l" r="r" t="t"/>
                <a:pathLst>
                  <a:path extrusionOk="0" h="120000" w="120000">
                    <a:moveTo>
                      <a:pt x="115074" y="0"/>
                    </a:moveTo>
                    <a:lnTo>
                      <a:pt x="119998" y="111476"/>
                    </a:lnTo>
                    <a:lnTo>
                      <a:pt x="106780" y="118385"/>
                    </a:lnTo>
                    <a:lnTo>
                      <a:pt x="95507" y="119998"/>
                    </a:lnTo>
                    <a:lnTo>
                      <a:pt x="75420" y="118385"/>
                    </a:lnTo>
                    <a:lnTo>
                      <a:pt x="9330" y="118385"/>
                    </a:lnTo>
                    <a:lnTo>
                      <a:pt x="0" y="93050"/>
                    </a:lnTo>
                    <a:lnTo>
                      <a:pt x="2462" y="71400"/>
                    </a:lnTo>
                    <a:lnTo>
                      <a:pt x="33304" y="52283"/>
                    </a:lnTo>
                    <a:lnTo>
                      <a:pt x="55334" y="33857"/>
                    </a:lnTo>
                    <a:lnTo>
                      <a:pt x="65572"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29" name="Google Shape;8129;p89"/>
              <p:cNvSpPr/>
              <p:nvPr/>
            </p:nvSpPr>
            <p:spPr>
              <a:xfrm>
                <a:off x="6449058" y="4531105"/>
                <a:ext cx="81600" cy="88200"/>
              </a:xfrm>
              <a:custGeom>
                <a:rect b="b" l="l" r="r" t="t"/>
                <a:pathLst>
                  <a:path extrusionOk="0" h="120000" w="120000">
                    <a:moveTo>
                      <a:pt x="80558"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5"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30" name="Google Shape;8130;p89"/>
              <p:cNvSpPr/>
              <p:nvPr/>
            </p:nvSpPr>
            <p:spPr>
              <a:xfrm>
                <a:off x="6449058" y="4531105"/>
                <a:ext cx="81600" cy="88200"/>
              </a:xfrm>
              <a:custGeom>
                <a:rect b="b" l="l" r="r" t="t"/>
                <a:pathLst>
                  <a:path extrusionOk="0" h="120000" w="120000">
                    <a:moveTo>
                      <a:pt x="80558"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5"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31" name="Google Shape;8131;p89"/>
              <p:cNvSpPr/>
              <p:nvPr/>
            </p:nvSpPr>
            <p:spPr>
              <a:xfrm>
                <a:off x="6321805" y="47734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32" name="Google Shape;8132;p89"/>
              <p:cNvSpPr/>
              <p:nvPr/>
            </p:nvSpPr>
            <p:spPr>
              <a:xfrm>
                <a:off x="6321805" y="47734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33" name="Google Shape;8133;p89"/>
              <p:cNvSpPr/>
              <p:nvPr/>
            </p:nvSpPr>
            <p:spPr>
              <a:xfrm>
                <a:off x="6239762" y="4693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34" name="Google Shape;8134;p89"/>
              <p:cNvSpPr/>
              <p:nvPr/>
            </p:nvSpPr>
            <p:spPr>
              <a:xfrm>
                <a:off x="6239762" y="4693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35" name="Google Shape;8135;p89"/>
              <p:cNvSpPr/>
              <p:nvPr/>
            </p:nvSpPr>
            <p:spPr>
              <a:xfrm>
                <a:off x="6369810" y="4548378"/>
                <a:ext cx="115800" cy="105900"/>
              </a:xfrm>
              <a:custGeom>
                <a:rect b="b" l="l" r="r" t="t"/>
                <a:pathLst>
                  <a:path extrusionOk="0" h="120000" w="120000">
                    <a:moveTo>
                      <a:pt x="96552" y="0"/>
                    </a:moveTo>
                    <a:lnTo>
                      <a:pt x="114070" y="23856"/>
                    </a:lnTo>
                    <a:lnTo>
                      <a:pt x="119998" y="48286"/>
                    </a:lnTo>
                    <a:lnTo>
                      <a:pt x="113543"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36" name="Google Shape;8136;p89"/>
              <p:cNvSpPr/>
              <p:nvPr/>
            </p:nvSpPr>
            <p:spPr>
              <a:xfrm>
                <a:off x="6369810" y="4548378"/>
                <a:ext cx="115800" cy="105900"/>
              </a:xfrm>
              <a:custGeom>
                <a:rect b="b" l="l" r="r" t="t"/>
                <a:pathLst>
                  <a:path extrusionOk="0" h="120000" w="120000">
                    <a:moveTo>
                      <a:pt x="96552" y="0"/>
                    </a:moveTo>
                    <a:lnTo>
                      <a:pt x="114070" y="23856"/>
                    </a:lnTo>
                    <a:lnTo>
                      <a:pt x="119998" y="48286"/>
                    </a:lnTo>
                    <a:lnTo>
                      <a:pt x="113543"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37" name="Google Shape;8137;p89"/>
              <p:cNvSpPr/>
              <p:nvPr/>
            </p:nvSpPr>
            <p:spPr>
              <a:xfrm>
                <a:off x="6469125" y="4483100"/>
                <a:ext cx="62400" cy="143100"/>
              </a:xfrm>
              <a:custGeom>
                <a:rect b="b" l="l" r="r" t="t"/>
                <a:pathLst>
                  <a:path extrusionOk="0" h="120000" w="120000">
                    <a:moveTo>
                      <a:pt x="64633" y="18863"/>
                    </a:moveTo>
                    <a:lnTo>
                      <a:pt x="49025" y="13641"/>
                    </a:lnTo>
                    <a:lnTo>
                      <a:pt x="57316" y="2770"/>
                    </a:lnTo>
                    <a:lnTo>
                      <a:pt x="94142" y="0"/>
                    </a:lnTo>
                    <a:lnTo>
                      <a:pt x="119998" y="10017"/>
                    </a:lnTo>
                    <a:lnTo>
                      <a:pt x="110733" y="20461"/>
                    </a:lnTo>
                    <a:lnTo>
                      <a:pt x="93171" y="23339"/>
                    </a:lnTo>
                    <a:lnTo>
                      <a:pt x="32438" y="117122"/>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38" name="Google Shape;8138;p89"/>
              <p:cNvSpPr/>
              <p:nvPr/>
            </p:nvSpPr>
            <p:spPr>
              <a:xfrm>
                <a:off x="6469125" y="4483100"/>
                <a:ext cx="62400" cy="143100"/>
              </a:xfrm>
              <a:custGeom>
                <a:rect b="b" l="l" r="r" t="t"/>
                <a:pathLst>
                  <a:path extrusionOk="0" h="120000" w="120000">
                    <a:moveTo>
                      <a:pt x="64633" y="18863"/>
                    </a:moveTo>
                    <a:lnTo>
                      <a:pt x="49025" y="13641"/>
                    </a:lnTo>
                    <a:lnTo>
                      <a:pt x="57316" y="2770"/>
                    </a:lnTo>
                    <a:lnTo>
                      <a:pt x="94142" y="0"/>
                    </a:lnTo>
                    <a:lnTo>
                      <a:pt x="119998" y="10017"/>
                    </a:lnTo>
                    <a:lnTo>
                      <a:pt x="110733" y="20461"/>
                    </a:lnTo>
                    <a:lnTo>
                      <a:pt x="93171" y="23339"/>
                    </a:lnTo>
                    <a:lnTo>
                      <a:pt x="32438" y="117122"/>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39" name="Google Shape;8139;p89"/>
              <p:cNvSpPr/>
              <p:nvPr/>
            </p:nvSpPr>
            <p:spPr>
              <a:xfrm>
                <a:off x="6435089" y="4821428"/>
                <a:ext cx="36300" cy="27900"/>
              </a:xfrm>
              <a:custGeom>
                <a:rect b="b" l="l" r="r" t="t"/>
                <a:pathLst>
                  <a:path extrusionOk="0" h="120000" w="120000">
                    <a:moveTo>
                      <a:pt x="0" y="0"/>
                    </a:moveTo>
                    <a:lnTo>
                      <a:pt x="28428" y="14793"/>
                    </a:lnTo>
                    <a:lnTo>
                      <a:pt x="80693" y="58080"/>
                    </a:lnTo>
                    <a:lnTo>
                      <a:pt x="119996" y="119995"/>
                    </a:lnTo>
                    <a:lnTo>
                      <a:pt x="28428" y="37258"/>
                    </a:lnTo>
                    <a:lnTo>
                      <a:pt x="1669"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40" name="Google Shape;8140;p89"/>
              <p:cNvSpPr/>
              <p:nvPr/>
            </p:nvSpPr>
            <p:spPr>
              <a:xfrm>
                <a:off x="6435089" y="4821428"/>
                <a:ext cx="36300" cy="27900"/>
              </a:xfrm>
              <a:custGeom>
                <a:rect b="b" l="l" r="r" t="t"/>
                <a:pathLst>
                  <a:path extrusionOk="0" h="120000" w="120000">
                    <a:moveTo>
                      <a:pt x="0" y="0"/>
                    </a:moveTo>
                    <a:lnTo>
                      <a:pt x="28428" y="14793"/>
                    </a:lnTo>
                    <a:lnTo>
                      <a:pt x="80693" y="58080"/>
                    </a:lnTo>
                    <a:lnTo>
                      <a:pt x="119996" y="119995"/>
                    </a:lnTo>
                    <a:lnTo>
                      <a:pt x="28428" y="37258"/>
                    </a:lnTo>
                    <a:lnTo>
                      <a:pt x="1669"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41" name="Google Shape;8141;p89"/>
              <p:cNvSpPr/>
              <p:nvPr/>
            </p:nvSpPr>
            <p:spPr>
              <a:xfrm>
                <a:off x="6431787" y="4804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42" name="Google Shape;8142;p89"/>
              <p:cNvSpPr/>
              <p:nvPr/>
            </p:nvSpPr>
            <p:spPr>
              <a:xfrm>
                <a:off x="6431787" y="4804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143" name="Google Shape;8143;p89"/>
              <p:cNvCxnSpPr/>
              <p:nvPr/>
            </p:nvCxnSpPr>
            <p:spPr>
              <a:xfrm flipH="1">
                <a:off x="6364092" y="4900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8144" name="Google Shape;8144;p89"/>
              <p:cNvCxnSpPr/>
              <p:nvPr/>
            </p:nvCxnSpPr>
            <p:spPr>
              <a:xfrm rot="10800000">
                <a:off x="6340860" y="4935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8145" name="Google Shape;8145;p89"/>
              <p:cNvCxnSpPr/>
              <p:nvPr/>
            </p:nvCxnSpPr>
            <p:spPr>
              <a:xfrm rot="10800000">
                <a:off x="6352469" y="4914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8146" name="Google Shape;8146;p89"/>
              <p:cNvCxnSpPr/>
              <p:nvPr/>
            </p:nvCxnSpPr>
            <p:spPr>
              <a:xfrm rot="10800000">
                <a:off x="6345723" y="4952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8147" name="Google Shape;8147;p89"/>
              <p:cNvCxnSpPr/>
              <p:nvPr/>
            </p:nvCxnSpPr>
            <p:spPr>
              <a:xfrm rot="10800000">
                <a:off x="6380733" y="4877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8148" name="Google Shape;8148;p89"/>
              <p:cNvCxnSpPr/>
              <p:nvPr/>
            </p:nvCxnSpPr>
            <p:spPr>
              <a:xfrm flipH="1">
                <a:off x="6366932" y="4850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8149" name="Google Shape;8149;p89"/>
              <p:cNvCxnSpPr/>
              <p:nvPr/>
            </p:nvCxnSpPr>
            <p:spPr>
              <a:xfrm flipH="1">
                <a:off x="6356312" y="4887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8150" name="Google Shape;8150;p89"/>
              <p:cNvCxnSpPr/>
              <p:nvPr/>
            </p:nvCxnSpPr>
            <p:spPr>
              <a:xfrm flipH="1">
                <a:off x="6394782" y="4851146"/>
                <a:ext cx="14400" cy="97500"/>
              </a:xfrm>
              <a:prstGeom prst="straightConnector1">
                <a:avLst/>
              </a:prstGeom>
              <a:noFill/>
              <a:ln cap="flat" cmpd="sng" w="12700">
                <a:solidFill>
                  <a:srgbClr val="804000"/>
                </a:solidFill>
                <a:prstDash val="solid"/>
                <a:round/>
                <a:headEnd len="sm" w="sm" type="none"/>
                <a:tailEnd len="sm" w="sm" type="none"/>
              </a:ln>
            </p:spPr>
          </p:cxnSp>
          <p:sp>
            <p:nvSpPr>
              <p:cNvPr id="8151" name="Google Shape;8151;p89"/>
              <p:cNvSpPr/>
              <p:nvPr/>
            </p:nvSpPr>
            <p:spPr>
              <a:xfrm>
                <a:off x="6328535" y="4620387"/>
                <a:ext cx="158100" cy="374700"/>
              </a:xfrm>
              <a:custGeom>
                <a:rect b="b" l="l" r="r" t="t"/>
                <a:pathLst>
                  <a:path extrusionOk="0" h="120000" w="120000">
                    <a:moveTo>
                      <a:pt x="119999" y="0"/>
                    </a:moveTo>
                    <a:lnTo>
                      <a:pt x="78423" y="62825"/>
                    </a:lnTo>
                    <a:lnTo>
                      <a:pt x="84983" y="70511"/>
                    </a:lnTo>
                    <a:lnTo>
                      <a:pt x="88263" y="75757"/>
                    </a:lnTo>
                    <a:lnTo>
                      <a:pt x="75820"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5"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70"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52" name="Google Shape;8152;p89"/>
              <p:cNvSpPr/>
              <p:nvPr/>
            </p:nvSpPr>
            <p:spPr>
              <a:xfrm>
                <a:off x="6309867" y="4500371"/>
                <a:ext cx="159900" cy="80100"/>
              </a:xfrm>
              <a:custGeom>
                <a:rect b="b" l="l" r="r" t="t"/>
                <a:pathLst>
                  <a:path extrusionOk="0" h="120000" w="120000">
                    <a:moveTo>
                      <a:pt x="44641" y="112770"/>
                    </a:moveTo>
                    <a:lnTo>
                      <a:pt x="34530" y="119998"/>
                    </a:lnTo>
                    <a:lnTo>
                      <a:pt x="0" y="32899"/>
                    </a:lnTo>
                    <a:lnTo>
                      <a:pt x="14785" y="13500"/>
                    </a:lnTo>
                    <a:lnTo>
                      <a:pt x="26995" y="1329"/>
                    </a:lnTo>
                    <a:lnTo>
                      <a:pt x="41398" y="0"/>
                    </a:lnTo>
                    <a:lnTo>
                      <a:pt x="57614" y="4183"/>
                    </a:lnTo>
                    <a:lnTo>
                      <a:pt x="76406" y="10079"/>
                    </a:lnTo>
                    <a:lnTo>
                      <a:pt x="101588" y="23009"/>
                    </a:lnTo>
                    <a:lnTo>
                      <a:pt x="119999" y="34421"/>
                    </a:lnTo>
                    <a:lnTo>
                      <a:pt x="114656" y="81964"/>
                    </a:lnTo>
                    <a:lnTo>
                      <a:pt x="81843" y="84815"/>
                    </a:lnTo>
                    <a:lnTo>
                      <a:pt x="62288" y="8842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53" name="Google Shape;8153;p89"/>
              <p:cNvSpPr/>
              <p:nvPr/>
            </p:nvSpPr>
            <p:spPr>
              <a:xfrm>
                <a:off x="6449058" y="45109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8" y="119998"/>
                    </a:lnTo>
                    <a:lnTo>
                      <a:pt x="78354" y="99844"/>
                    </a:lnTo>
                    <a:lnTo>
                      <a:pt x="56645"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54" name="Google Shape;8154;p89"/>
              <p:cNvSpPr/>
              <p:nvPr/>
            </p:nvSpPr>
            <p:spPr>
              <a:xfrm>
                <a:off x="6426453" y="4729733"/>
                <a:ext cx="38100" cy="57300"/>
              </a:xfrm>
              <a:custGeom>
                <a:rect b="b" l="l" r="r" t="t"/>
                <a:pathLst>
                  <a:path extrusionOk="0" h="120000" w="120000">
                    <a:moveTo>
                      <a:pt x="4414" y="87731"/>
                    </a:moveTo>
                    <a:lnTo>
                      <a:pt x="0" y="54399"/>
                    </a:lnTo>
                    <a:lnTo>
                      <a:pt x="19665" y="21332"/>
                    </a:lnTo>
                    <a:lnTo>
                      <a:pt x="44145" y="0"/>
                    </a:lnTo>
                    <a:lnTo>
                      <a:pt x="91101" y="3197"/>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55" name="Google Shape;8155;p89"/>
              <p:cNvSpPr/>
              <p:nvPr/>
            </p:nvSpPr>
            <p:spPr>
              <a:xfrm>
                <a:off x="6426453" y="4729733"/>
                <a:ext cx="38100" cy="57300"/>
              </a:xfrm>
              <a:custGeom>
                <a:rect b="b" l="l" r="r" t="t"/>
                <a:pathLst>
                  <a:path extrusionOk="0" h="120000" w="120000">
                    <a:moveTo>
                      <a:pt x="4414" y="87731"/>
                    </a:moveTo>
                    <a:lnTo>
                      <a:pt x="0" y="54399"/>
                    </a:lnTo>
                    <a:lnTo>
                      <a:pt x="19665" y="21332"/>
                    </a:lnTo>
                    <a:lnTo>
                      <a:pt x="44145" y="0"/>
                    </a:lnTo>
                    <a:lnTo>
                      <a:pt x="91101" y="3197"/>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56" name="Google Shape;8156;p89"/>
              <p:cNvSpPr/>
              <p:nvPr/>
            </p:nvSpPr>
            <p:spPr>
              <a:xfrm>
                <a:off x="6425057" y="4763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57" name="Google Shape;8157;p89"/>
              <p:cNvSpPr/>
              <p:nvPr/>
            </p:nvSpPr>
            <p:spPr>
              <a:xfrm>
                <a:off x="6425057" y="4763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58" name="Google Shape;8158;p89"/>
              <p:cNvSpPr/>
              <p:nvPr/>
            </p:nvSpPr>
            <p:spPr>
              <a:xfrm>
                <a:off x="6308342" y="47547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59" name="Google Shape;8159;p89"/>
              <p:cNvSpPr/>
              <p:nvPr/>
            </p:nvSpPr>
            <p:spPr>
              <a:xfrm>
                <a:off x="6274307" y="4515230"/>
                <a:ext cx="153300" cy="319800"/>
              </a:xfrm>
              <a:custGeom>
                <a:rect b="b" l="l" r="r" t="t"/>
                <a:pathLst>
                  <a:path extrusionOk="0" h="120000" w="120000">
                    <a:moveTo>
                      <a:pt x="24775" y="2860"/>
                    </a:moveTo>
                    <a:lnTo>
                      <a:pt x="44775" y="0"/>
                    </a:lnTo>
                    <a:lnTo>
                      <a:pt x="61293" y="1620"/>
                    </a:lnTo>
                    <a:lnTo>
                      <a:pt x="73731"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60" name="Google Shape;8160;p89"/>
              <p:cNvSpPr/>
              <p:nvPr/>
            </p:nvSpPr>
            <p:spPr>
              <a:xfrm>
                <a:off x="6296405" y="46121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1" y="100635"/>
                    </a:lnTo>
                    <a:lnTo>
                      <a:pt x="92691" y="108012"/>
                    </a:lnTo>
                    <a:lnTo>
                      <a:pt x="82256" y="114071"/>
                    </a:lnTo>
                    <a:lnTo>
                      <a:pt x="73376"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61" name="Google Shape;8161;p89"/>
              <p:cNvSpPr/>
              <p:nvPr/>
            </p:nvSpPr>
            <p:spPr>
              <a:xfrm>
                <a:off x="6296405" y="46121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1" y="100635"/>
                    </a:lnTo>
                    <a:lnTo>
                      <a:pt x="92691" y="108012"/>
                    </a:lnTo>
                    <a:lnTo>
                      <a:pt x="82256" y="114071"/>
                    </a:lnTo>
                    <a:lnTo>
                      <a:pt x="73376"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8162" name="Google Shape;8162;p89"/>
            <p:cNvSpPr/>
            <p:nvPr/>
          </p:nvSpPr>
          <p:spPr>
            <a:xfrm>
              <a:off x="4616448" y="1210890"/>
              <a:ext cx="84600" cy="84600"/>
            </a:xfrm>
            <a:prstGeom prst="ellipse">
              <a:avLst/>
            </a:pr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163" name="Google Shape;8163;p89"/>
            <p:cNvCxnSpPr/>
            <p:nvPr/>
          </p:nvCxnSpPr>
          <p:spPr>
            <a:xfrm flipH="1" rot="10800000">
              <a:off x="4022200" y="4999187"/>
              <a:ext cx="1505700" cy="13800"/>
            </a:xfrm>
            <a:prstGeom prst="straightConnector1">
              <a:avLst/>
            </a:prstGeom>
            <a:noFill/>
            <a:ln cap="flat" cmpd="sng" w="38100">
              <a:solidFill>
                <a:schemeClr val="dk2"/>
              </a:solidFill>
              <a:prstDash val="solid"/>
              <a:round/>
              <a:headEnd len="sm" w="sm" type="none"/>
              <a:tailEnd len="lg" w="lg" type="triangle"/>
            </a:ln>
          </p:spPr>
        </p:cxnSp>
        <p:cxnSp>
          <p:nvCxnSpPr>
            <p:cNvPr id="8164" name="Google Shape;8164;p89"/>
            <p:cNvCxnSpPr/>
            <p:nvPr/>
          </p:nvCxnSpPr>
          <p:spPr>
            <a:xfrm flipH="1">
              <a:off x="4022187" y="5196525"/>
              <a:ext cx="1793100" cy="13800"/>
            </a:xfrm>
            <a:prstGeom prst="straightConnector1">
              <a:avLst/>
            </a:prstGeom>
            <a:noFill/>
            <a:ln cap="flat" cmpd="sng" w="38100">
              <a:solidFill>
                <a:schemeClr val="dk2"/>
              </a:solidFill>
              <a:prstDash val="solid"/>
              <a:round/>
              <a:headEnd len="sm" w="sm" type="none"/>
              <a:tailEnd len="lg" w="lg" type="triangle"/>
            </a:ln>
          </p:spPr>
        </p:cxnSp>
        <p:cxnSp>
          <p:nvCxnSpPr>
            <p:cNvPr id="8165" name="Google Shape;8165;p89"/>
            <p:cNvCxnSpPr/>
            <p:nvPr/>
          </p:nvCxnSpPr>
          <p:spPr>
            <a:xfrm flipH="1" rot="10800000">
              <a:off x="4147650" y="4197175"/>
              <a:ext cx="1314000" cy="13800"/>
            </a:xfrm>
            <a:prstGeom prst="straightConnector1">
              <a:avLst/>
            </a:prstGeom>
            <a:noFill/>
            <a:ln cap="flat" cmpd="sng" w="38100">
              <a:solidFill>
                <a:schemeClr val="dk2"/>
              </a:solidFill>
              <a:prstDash val="solid"/>
              <a:round/>
              <a:headEnd len="sm" w="sm" type="none"/>
              <a:tailEnd len="lg" w="lg" type="triangle"/>
            </a:ln>
          </p:spPr>
        </p:cxnSp>
        <p:cxnSp>
          <p:nvCxnSpPr>
            <p:cNvPr id="8166" name="Google Shape;8166;p89"/>
            <p:cNvCxnSpPr/>
            <p:nvPr/>
          </p:nvCxnSpPr>
          <p:spPr>
            <a:xfrm rot="10800000">
              <a:off x="4243350" y="4457350"/>
              <a:ext cx="1341600" cy="0"/>
            </a:xfrm>
            <a:prstGeom prst="straightConnector1">
              <a:avLst/>
            </a:prstGeom>
            <a:noFill/>
            <a:ln cap="flat" cmpd="sng" w="38100">
              <a:solidFill>
                <a:schemeClr val="dk2"/>
              </a:solidFill>
              <a:prstDash val="solid"/>
              <a:round/>
              <a:headEnd len="sm" w="sm" type="none"/>
              <a:tailEnd len="lg" w="lg" type="triangle"/>
            </a:ln>
          </p:spPr>
        </p:cxnSp>
        <p:sp>
          <p:nvSpPr>
            <p:cNvPr id="8167" name="Google Shape;8167;p89"/>
            <p:cNvSpPr txBox="1"/>
            <p:nvPr/>
          </p:nvSpPr>
          <p:spPr>
            <a:xfrm>
              <a:off x="731088" y="987242"/>
              <a:ext cx="2669400" cy="2424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800">
                <a:solidFill>
                  <a:schemeClr val="dk2"/>
                </a:solidFill>
                <a:latin typeface="Arial"/>
                <a:ea typeface="Arial"/>
                <a:cs typeface="Arial"/>
                <a:sym typeface="Arial"/>
              </a:endParaRPr>
            </a:p>
            <a:p>
              <a:pPr indent="0" lvl="0" marL="0" marR="0" rtl="0" algn="l">
                <a:spcBef>
                  <a:spcPts val="0"/>
                </a:spcBef>
                <a:spcAft>
                  <a:spcPts val="0"/>
                </a:spcAft>
                <a:buNone/>
              </a:pPr>
              <a:r>
                <a:rPr lang="en-US" sz="1800">
                  <a:solidFill>
                    <a:schemeClr val="dk2"/>
                  </a:solidFill>
                  <a:latin typeface="Arial"/>
                  <a:ea typeface="Arial"/>
                  <a:cs typeface="Arial"/>
                  <a:sym typeface="Arial"/>
                </a:rPr>
                <a:t>1-1-4</a:t>
              </a:r>
              <a:endParaRPr/>
            </a:p>
            <a:p>
              <a:pPr indent="0" lvl="0" marL="0" marR="0" rtl="0" algn="l">
                <a:spcBef>
                  <a:spcPts val="0"/>
                </a:spcBef>
                <a:spcAft>
                  <a:spcPts val="0"/>
                </a:spcAft>
                <a:buNone/>
              </a:pPr>
              <a:r>
                <a:t/>
              </a:r>
              <a:endParaRPr sz="1800">
                <a:solidFill>
                  <a:schemeClr val="dk2"/>
                </a:solidFill>
                <a:latin typeface="Arial"/>
                <a:ea typeface="Arial"/>
                <a:cs typeface="Arial"/>
                <a:sym typeface="Arial"/>
              </a:endParaRPr>
            </a:p>
            <a:p>
              <a:pPr indent="0" lvl="0" marL="0" marR="0" rtl="0" algn="l">
                <a:spcBef>
                  <a:spcPts val="0"/>
                </a:spcBef>
                <a:spcAft>
                  <a:spcPts val="0"/>
                </a:spcAft>
                <a:buNone/>
              </a:pPr>
              <a:r>
                <a:rPr lang="en-US" sz="1800">
                  <a:solidFill>
                    <a:schemeClr val="dk2"/>
                  </a:solidFill>
                  <a:latin typeface="Arial"/>
                  <a:ea typeface="Arial"/>
                  <a:cs typeface="Arial"/>
                  <a:sym typeface="Arial"/>
                </a:rPr>
                <a:t>Midfielders cross and can set picks for each other in order to get an outside shot.</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US" sz="1800">
                  <a:solidFill>
                    <a:schemeClr val="dk2"/>
                  </a:solidFill>
                  <a:latin typeface="Arial"/>
                  <a:ea typeface="Arial"/>
                  <a:cs typeface="Arial"/>
                  <a:sym typeface="Arial"/>
                </a:rPr>
                <a:t>X-Attack dodges to one side and looks to feed while the crease attack slips off to the backside.</a:t>
              </a:r>
              <a:endParaRPr/>
            </a:p>
          </p:txBody>
        </p:sp>
      </p:grpSp>
    </p:spTree>
  </p:cSld>
  <p:clrMapOvr>
    <a:masterClrMapping/>
  </p:clrMapOvr>
  <p:transition spd="slow">
    <p:fade thruBlk="1"/>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1" name="Shape 8171"/>
        <p:cNvGrpSpPr/>
        <p:nvPr/>
      </p:nvGrpSpPr>
      <p:grpSpPr>
        <a:xfrm>
          <a:off x="0" y="0"/>
          <a:ext cx="0" cy="0"/>
          <a:chOff x="0" y="0"/>
          <a:chExt cx="0" cy="0"/>
        </a:xfrm>
      </p:grpSpPr>
      <p:sp>
        <p:nvSpPr>
          <p:cNvPr id="8172" name="Google Shape;8172;p90"/>
          <p:cNvSpPr/>
          <p:nvPr/>
        </p:nvSpPr>
        <p:spPr>
          <a:xfrm>
            <a:off x="304800" y="990600"/>
            <a:ext cx="8610600" cy="5105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8173" name="Google Shape;8173;p90"/>
          <p:cNvGrpSpPr/>
          <p:nvPr/>
        </p:nvGrpSpPr>
        <p:grpSpPr>
          <a:xfrm>
            <a:off x="-152400" y="1107244"/>
            <a:ext cx="10020300" cy="4988756"/>
            <a:chOff x="-101550" y="817569"/>
            <a:chExt cx="10020300" cy="4988756"/>
          </a:xfrm>
        </p:grpSpPr>
        <p:cxnSp>
          <p:nvCxnSpPr>
            <p:cNvPr id="8174" name="Google Shape;8174;p90"/>
            <p:cNvCxnSpPr/>
            <p:nvPr/>
          </p:nvCxnSpPr>
          <p:spPr>
            <a:xfrm>
              <a:off x="5283200" y="2771000"/>
              <a:ext cx="3898800" cy="0"/>
            </a:xfrm>
            <a:prstGeom prst="straightConnector1">
              <a:avLst/>
            </a:prstGeom>
            <a:noFill/>
            <a:ln cap="flat" cmpd="sng" w="12700">
              <a:solidFill>
                <a:srgbClr val="C0C0C0"/>
              </a:solidFill>
              <a:prstDash val="dash"/>
              <a:round/>
              <a:headEnd len="sm" w="sm" type="none"/>
              <a:tailEnd len="sm" w="sm" type="none"/>
            </a:ln>
          </p:spPr>
        </p:cxnSp>
        <p:cxnSp>
          <p:nvCxnSpPr>
            <p:cNvPr id="8175" name="Google Shape;8175;p90"/>
            <p:cNvCxnSpPr/>
            <p:nvPr/>
          </p:nvCxnSpPr>
          <p:spPr>
            <a:xfrm rot="10800000">
              <a:off x="444400" y="2783700"/>
              <a:ext cx="4064100" cy="0"/>
            </a:xfrm>
            <a:prstGeom prst="straightConnector1">
              <a:avLst/>
            </a:prstGeom>
            <a:noFill/>
            <a:ln cap="flat" cmpd="sng" w="12700">
              <a:solidFill>
                <a:srgbClr val="C0C0C0"/>
              </a:solidFill>
              <a:prstDash val="dash"/>
              <a:round/>
              <a:headEnd len="sm" w="sm" type="none"/>
              <a:tailEnd len="sm" w="sm" type="none"/>
            </a:ln>
          </p:spPr>
        </p:cxnSp>
        <p:cxnSp>
          <p:nvCxnSpPr>
            <p:cNvPr id="8176" name="Google Shape;8176;p90"/>
            <p:cNvCxnSpPr/>
            <p:nvPr/>
          </p:nvCxnSpPr>
          <p:spPr>
            <a:xfrm>
              <a:off x="8854525" y="847825"/>
              <a:ext cx="3000" cy="4933500"/>
            </a:xfrm>
            <a:prstGeom prst="straightConnector1">
              <a:avLst/>
            </a:prstGeom>
            <a:noFill/>
            <a:ln cap="flat" cmpd="sng" w="38100">
              <a:solidFill>
                <a:srgbClr val="FFFF00"/>
              </a:solidFill>
              <a:prstDash val="dash"/>
              <a:round/>
              <a:headEnd len="sm" w="sm" type="none"/>
              <a:tailEnd len="sm" w="sm" type="none"/>
            </a:ln>
          </p:spPr>
        </p:cxnSp>
        <p:cxnSp>
          <p:nvCxnSpPr>
            <p:cNvPr id="8177" name="Google Shape;8177;p90"/>
            <p:cNvCxnSpPr/>
            <p:nvPr/>
          </p:nvCxnSpPr>
          <p:spPr>
            <a:xfrm rot="10800000">
              <a:off x="-101550" y="5806325"/>
              <a:ext cx="10020300" cy="0"/>
            </a:xfrm>
            <a:prstGeom prst="straightConnector1">
              <a:avLst/>
            </a:prstGeom>
            <a:noFill/>
            <a:ln cap="flat" cmpd="sng" w="38100">
              <a:solidFill>
                <a:srgbClr val="FFFF00"/>
              </a:solidFill>
              <a:prstDash val="solid"/>
              <a:round/>
              <a:headEnd len="sm" w="sm" type="none"/>
              <a:tailEnd len="sm" w="sm" type="none"/>
            </a:ln>
          </p:spPr>
        </p:cxnSp>
        <p:cxnSp>
          <p:nvCxnSpPr>
            <p:cNvPr id="8178" name="Google Shape;8178;p90"/>
            <p:cNvCxnSpPr/>
            <p:nvPr/>
          </p:nvCxnSpPr>
          <p:spPr>
            <a:xfrm flipH="1" rot="10800000">
              <a:off x="405900" y="891475"/>
              <a:ext cx="13200" cy="4846200"/>
            </a:xfrm>
            <a:prstGeom prst="straightConnector1">
              <a:avLst/>
            </a:prstGeom>
            <a:noFill/>
            <a:ln cap="flat" cmpd="sng" w="38100">
              <a:solidFill>
                <a:srgbClr val="FFFF00"/>
              </a:solidFill>
              <a:prstDash val="dash"/>
              <a:round/>
              <a:headEnd len="sm" w="sm" type="none"/>
              <a:tailEnd len="sm" w="sm" type="none"/>
            </a:ln>
          </p:spPr>
        </p:cxnSp>
        <p:sp>
          <p:nvSpPr>
            <p:cNvPr id="8179" name="Google Shape;8179;p90"/>
            <p:cNvSpPr txBox="1"/>
            <p:nvPr/>
          </p:nvSpPr>
          <p:spPr>
            <a:xfrm>
              <a:off x="1974900" y="5063825"/>
              <a:ext cx="58674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151515"/>
                  </a:solidFill>
                  <a:latin typeface="Times New Roman"/>
                  <a:ea typeface="Times New Roman"/>
                  <a:cs typeface="Times New Roman"/>
                  <a:sym typeface="Times New Roman"/>
                </a:rPr>
                <a:t>1-1-4 Invert Stingray</a:t>
              </a:r>
              <a:endParaRPr/>
            </a:p>
          </p:txBody>
        </p:sp>
        <p:sp>
          <p:nvSpPr>
            <p:cNvPr id="8180" name="Google Shape;8180;p90"/>
            <p:cNvSpPr/>
            <p:nvPr/>
          </p:nvSpPr>
          <p:spPr>
            <a:xfrm>
              <a:off x="4343400" y="1983600"/>
              <a:ext cx="1130400" cy="1155600"/>
            </a:xfrm>
            <a:prstGeom prst="ellipse">
              <a:avLst/>
            </a:pr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8181" name="Google Shape;8181;p90"/>
            <p:cNvGrpSpPr/>
            <p:nvPr/>
          </p:nvGrpSpPr>
          <p:grpSpPr>
            <a:xfrm>
              <a:off x="4495800" y="2034400"/>
              <a:ext cx="807600" cy="735900"/>
              <a:chOff x="4495800" y="1231900"/>
              <a:chExt cx="807600" cy="735900"/>
            </a:xfrm>
          </p:grpSpPr>
          <p:sp>
            <p:nvSpPr>
              <p:cNvPr id="8182" name="Google Shape;8182;p90"/>
              <p:cNvSpPr/>
              <p:nvPr/>
            </p:nvSpPr>
            <p:spPr>
              <a:xfrm>
                <a:off x="4559300" y="1231900"/>
                <a:ext cx="680700" cy="735900"/>
              </a:xfrm>
              <a:custGeom>
                <a:rect b="b" l="l" r="r" t="t"/>
                <a:pathLst>
                  <a:path extrusionOk="0" h="120000" w="120000">
                    <a:moveTo>
                      <a:pt x="119999" y="119875"/>
                    </a:moveTo>
                    <a:lnTo>
                      <a:pt x="0" y="119999"/>
                    </a:lnTo>
                    <a:lnTo>
                      <a:pt x="60055" y="0"/>
                    </a:lnTo>
                    <a:close/>
                  </a:path>
                </a:pathLst>
              </a:cu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83" name="Google Shape;8183;p90"/>
              <p:cNvSpPr txBox="1"/>
              <p:nvPr/>
            </p:nvSpPr>
            <p:spPr>
              <a:xfrm>
                <a:off x="4495800" y="1231900"/>
                <a:ext cx="8076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000000"/>
                    </a:solidFill>
                    <a:latin typeface="Times New Roman"/>
                    <a:ea typeface="Times New Roman"/>
                    <a:cs typeface="Times New Roman"/>
                    <a:sym typeface="Times New Roman"/>
                  </a:rPr>
                  <a:t> </a:t>
                </a:r>
                <a:endParaRPr/>
              </a:p>
            </p:txBody>
          </p:sp>
        </p:grpSp>
        <p:grpSp>
          <p:nvGrpSpPr>
            <p:cNvPr id="8184" name="Google Shape;8184;p90"/>
            <p:cNvGrpSpPr/>
            <p:nvPr/>
          </p:nvGrpSpPr>
          <p:grpSpPr>
            <a:xfrm rot="-177461">
              <a:off x="2629395" y="3918195"/>
              <a:ext cx="434825" cy="512003"/>
              <a:chOff x="2717800" y="3390898"/>
              <a:chExt cx="434811" cy="511987"/>
            </a:xfrm>
          </p:grpSpPr>
          <p:sp>
            <p:nvSpPr>
              <p:cNvPr id="8185" name="Google Shape;8185;p90"/>
              <p:cNvSpPr/>
              <p:nvPr/>
            </p:nvSpPr>
            <p:spPr>
              <a:xfrm>
                <a:off x="3023616" y="3643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86" name="Google Shape;8186;p90"/>
              <p:cNvSpPr/>
              <p:nvPr/>
            </p:nvSpPr>
            <p:spPr>
              <a:xfrm>
                <a:off x="3023616" y="36437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87" name="Google Shape;8187;p90"/>
              <p:cNvSpPr/>
              <p:nvPr/>
            </p:nvSpPr>
            <p:spPr>
              <a:xfrm>
                <a:off x="3093211" y="3441192"/>
                <a:ext cx="59400" cy="56700"/>
              </a:xfrm>
              <a:custGeom>
                <a:rect b="b" l="l" r="r" t="t"/>
                <a:pathLst>
                  <a:path extrusionOk="0" h="120000" w="120000">
                    <a:moveTo>
                      <a:pt x="32819" y="119997"/>
                    </a:moveTo>
                    <a:lnTo>
                      <a:pt x="11538" y="55154"/>
                    </a:lnTo>
                    <a:lnTo>
                      <a:pt x="0" y="16410"/>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3"/>
                    </a:lnTo>
                    <a:lnTo>
                      <a:pt x="117177" y="20448"/>
                    </a:lnTo>
                    <a:lnTo>
                      <a:pt x="117177" y="21522"/>
                    </a:lnTo>
                    <a:lnTo>
                      <a:pt x="119997" y="31746"/>
                    </a:lnTo>
                    <a:lnTo>
                      <a:pt x="118972" y="34708"/>
                    </a:lnTo>
                    <a:lnTo>
                      <a:pt x="118972" y="40896"/>
                    </a:lnTo>
                    <a:lnTo>
                      <a:pt x="118203" y="46006"/>
                    </a:lnTo>
                    <a:lnTo>
                      <a:pt x="117177" y="46006"/>
                    </a:lnTo>
                    <a:lnTo>
                      <a:pt x="116151" y="50042"/>
                    </a:lnTo>
                    <a:lnTo>
                      <a:pt x="115126" y="50852"/>
                    </a:lnTo>
                    <a:lnTo>
                      <a:pt x="107434" y="65109"/>
                    </a:lnTo>
                    <a:lnTo>
                      <a:pt x="83331" y="90670"/>
                    </a:lnTo>
                    <a:lnTo>
                      <a:pt x="77434" y="93632"/>
                    </a:lnTo>
                    <a:lnTo>
                      <a:pt x="76408" y="94708"/>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88" name="Google Shape;8188;p90"/>
              <p:cNvSpPr/>
              <p:nvPr/>
            </p:nvSpPr>
            <p:spPr>
              <a:xfrm>
                <a:off x="3093211" y="3441192"/>
                <a:ext cx="59400" cy="56700"/>
              </a:xfrm>
              <a:custGeom>
                <a:rect b="b" l="l" r="r" t="t"/>
                <a:pathLst>
                  <a:path extrusionOk="0" h="120000" w="120000">
                    <a:moveTo>
                      <a:pt x="32819" y="119997"/>
                    </a:moveTo>
                    <a:lnTo>
                      <a:pt x="11538" y="55154"/>
                    </a:lnTo>
                    <a:lnTo>
                      <a:pt x="0" y="16410"/>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3"/>
                    </a:lnTo>
                    <a:lnTo>
                      <a:pt x="117177" y="20448"/>
                    </a:lnTo>
                    <a:lnTo>
                      <a:pt x="117177" y="21522"/>
                    </a:lnTo>
                    <a:lnTo>
                      <a:pt x="119997" y="31746"/>
                    </a:lnTo>
                    <a:lnTo>
                      <a:pt x="118972" y="34708"/>
                    </a:lnTo>
                    <a:lnTo>
                      <a:pt x="118972" y="40896"/>
                    </a:lnTo>
                    <a:lnTo>
                      <a:pt x="118203" y="46006"/>
                    </a:lnTo>
                    <a:lnTo>
                      <a:pt x="117177" y="46006"/>
                    </a:lnTo>
                    <a:lnTo>
                      <a:pt x="116151" y="50042"/>
                    </a:lnTo>
                    <a:lnTo>
                      <a:pt x="115126" y="50852"/>
                    </a:lnTo>
                    <a:lnTo>
                      <a:pt x="107434" y="65109"/>
                    </a:lnTo>
                    <a:lnTo>
                      <a:pt x="83331" y="90670"/>
                    </a:lnTo>
                    <a:lnTo>
                      <a:pt x="77434" y="93632"/>
                    </a:lnTo>
                    <a:lnTo>
                      <a:pt x="76408" y="94708"/>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89" name="Google Shape;8189;p90"/>
              <p:cNvSpPr/>
              <p:nvPr/>
            </p:nvSpPr>
            <p:spPr>
              <a:xfrm>
                <a:off x="2717800" y="3659632"/>
                <a:ext cx="39900" cy="48900"/>
              </a:xfrm>
              <a:custGeom>
                <a:rect b="b" l="l" r="r" t="t"/>
                <a:pathLst>
                  <a:path extrusionOk="0" h="120000" w="120000">
                    <a:moveTo>
                      <a:pt x="55030" y="0"/>
                    </a:moveTo>
                    <a:lnTo>
                      <a:pt x="95156" y="13989"/>
                    </a:lnTo>
                    <a:lnTo>
                      <a:pt x="118468" y="29533"/>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90" name="Google Shape;8190;p90"/>
              <p:cNvSpPr/>
              <p:nvPr/>
            </p:nvSpPr>
            <p:spPr>
              <a:xfrm>
                <a:off x="2717800" y="3659632"/>
                <a:ext cx="39900" cy="48900"/>
              </a:xfrm>
              <a:custGeom>
                <a:rect b="b" l="l" r="r" t="t"/>
                <a:pathLst>
                  <a:path extrusionOk="0" h="120000" w="120000">
                    <a:moveTo>
                      <a:pt x="55030" y="0"/>
                    </a:moveTo>
                    <a:lnTo>
                      <a:pt x="95156" y="13989"/>
                    </a:lnTo>
                    <a:lnTo>
                      <a:pt x="118468" y="29533"/>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91" name="Google Shape;8191;p90"/>
              <p:cNvSpPr/>
              <p:nvPr/>
            </p:nvSpPr>
            <p:spPr>
              <a:xfrm>
                <a:off x="2744216" y="3629912"/>
                <a:ext cx="117600" cy="66300"/>
              </a:xfrm>
              <a:custGeom>
                <a:rect b="b" l="l" r="r" t="t"/>
                <a:pathLst>
                  <a:path extrusionOk="0" h="120000" w="120000">
                    <a:moveTo>
                      <a:pt x="115074" y="0"/>
                    </a:moveTo>
                    <a:lnTo>
                      <a:pt x="119998" y="111476"/>
                    </a:lnTo>
                    <a:lnTo>
                      <a:pt x="106780" y="118387"/>
                    </a:lnTo>
                    <a:lnTo>
                      <a:pt x="95506" y="119998"/>
                    </a:lnTo>
                    <a:lnTo>
                      <a:pt x="75420" y="118387"/>
                    </a:lnTo>
                    <a:lnTo>
                      <a:pt x="9330" y="118387"/>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92" name="Google Shape;8192;p90"/>
              <p:cNvSpPr/>
              <p:nvPr/>
            </p:nvSpPr>
            <p:spPr>
              <a:xfrm>
                <a:off x="3058159" y="3438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5"/>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93" name="Google Shape;8193;p90"/>
              <p:cNvSpPr/>
              <p:nvPr/>
            </p:nvSpPr>
            <p:spPr>
              <a:xfrm>
                <a:off x="3058159" y="34389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5"/>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94" name="Google Shape;8194;p90"/>
              <p:cNvSpPr/>
              <p:nvPr/>
            </p:nvSpPr>
            <p:spPr>
              <a:xfrm>
                <a:off x="2930906" y="3681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95" name="Google Shape;8195;p90"/>
              <p:cNvSpPr/>
              <p:nvPr/>
            </p:nvSpPr>
            <p:spPr>
              <a:xfrm>
                <a:off x="2930906" y="36812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96" name="Google Shape;8196;p90"/>
              <p:cNvSpPr/>
              <p:nvPr/>
            </p:nvSpPr>
            <p:spPr>
              <a:xfrm>
                <a:off x="2848864" y="3601592"/>
                <a:ext cx="83100" cy="98700"/>
              </a:xfrm>
              <a:custGeom>
                <a:rect b="b" l="l" r="r" t="t"/>
                <a:pathLst>
                  <a:path extrusionOk="0" h="120000" w="120000">
                    <a:moveTo>
                      <a:pt x="82567" y="0"/>
                    </a:moveTo>
                    <a:lnTo>
                      <a:pt x="119998" y="110127"/>
                    </a:lnTo>
                    <a:lnTo>
                      <a:pt x="29173" y="119998"/>
                    </a:lnTo>
                    <a:lnTo>
                      <a:pt x="13210" y="96708"/>
                    </a:lnTo>
                    <a:lnTo>
                      <a:pt x="5504"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97" name="Google Shape;8197;p90"/>
              <p:cNvSpPr/>
              <p:nvPr/>
            </p:nvSpPr>
            <p:spPr>
              <a:xfrm>
                <a:off x="2848864" y="3601592"/>
                <a:ext cx="83100" cy="98700"/>
              </a:xfrm>
              <a:custGeom>
                <a:rect b="b" l="l" r="r" t="t"/>
                <a:pathLst>
                  <a:path extrusionOk="0" h="120000" w="120000">
                    <a:moveTo>
                      <a:pt x="82567" y="0"/>
                    </a:moveTo>
                    <a:lnTo>
                      <a:pt x="119998" y="110127"/>
                    </a:lnTo>
                    <a:lnTo>
                      <a:pt x="29173" y="119998"/>
                    </a:lnTo>
                    <a:lnTo>
                      <a:pt x="13210" y="96708"/>
                    </a:lnTo>
                    <a:lnTo>
                      <a:pt x="5504"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98" name="Google Shape;8198;p90"/>
              <p:cNvSpPr/>
              <p:nvPr/>
            </p:nvSpPr>
            <p:spPr>
              <a:xfrm>
                <a:off x="2978911" y="3456176"/>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99" name="Google Shape;8199;p90"/>
              <p:cNvSpPr/>
              <p:nvPr/>
            </p:nvSpPr>
            <p:spPr>
              <a:xfrm>
                <a:off x="2978911" y="3456176"/>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00" name="Google Shape;8200;p90"/>
              <p:cNvSpPr/>
              <p:nvPr/>
            </p:nvSpPr>
            <p:spPr>
              <a:xfrm>
                <a:off x="3078225" y="3390898"/>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01" name="Google Shape;8201;p90"/>
              <p:cNvSpPr/>
              <p:nvPr/>
            </p:nvSpPr>
            <p:spPr>
              <a:xfrm>
                <a:off x="3078225" y="3390898"/>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02" name="Google Shape;8202;p90"/>
              <p:cNvSpPr/>
              <p:nvPr/>
            </p:nvSpPr>
            <p:spPr>
              <a:xfrm>
                <a:off x="3044190" y="3729226"/>
                <a:ext cx="36300" cy="27900"/>
              </a:xfrm>
              <a:custGeom>
                <a:rect b="b" l="l" r="r" t="t"/>
                <a:pathLst>
                  <a:path extrusionOk="0" h="120000" w="120000">
                    <a:moveTo>
                      <a:pt x="0" y="0"/>
                    </a:moveTo>
                    <a:lnTo>
                      <a:pt x="28431" y="14798"/>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03" name="Google Shape;8203;p90"/>
              <p:cNvSpPr/>
              <p:nvPr/>
            </p:nvSpPr>
            <p:spPr>
              <a:xfrm>
                <a:off x="3044190" y="3729226"/>
                <a:ext cx="36300" cy="27900"/>
              </a:xfrm>
              <a:custGeom>
                <a:rect b="b" l="l" r="r" t="t"/>
                <a:pathLst>
                  <a:path extrusionOk="0" h="120000" w="120000">
                    <a:moveTo>
                      <a:pt x="0" y="0"/>
                    </a:moveTo>
                    <a:lnTo>
                      <a:pt x="28431" y="14798"/>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04" name="Google Shape;8204;p90"/>
              <p:cNvSpPr/>
              <p:nvPr/>
            </p:nvSpPr>
            <p:spPr>
              <a:xfrm>
                <a:off x="3040888" y="3711955"/>
                <a:ext cx="39900" cy="21600"/>
              </a:xfrm>
              <a:custGeom>
                <a:rect b="b" l="l" r="r" t="t"/>
                <a:pathLst>
                  <a:path extrusionOk="0" h="120000" w="120000">
                    <a:moveTo>
                      <a:pt x="0" y="79761"/>
                    </a:moveTo>
                    <a:lnTo>
                      <a:pt x="54822" y="0"/>
                    </a:lnTo>
                    <a:lnTo>
                      <a:pt x="88176" y="5646"/>
                    </a:lnTo>
                    <a:lnTo>
                      <a:pt x="119996" y="21169"/>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05" name="Google Shape;8205;p90"/>
              <p:cNvSpPr/>
              <p:nvPr/>
            </p:nvSpPr>
            <p:spPr>
              <a:xfrm>
                <a:off x="3040888" y="3711955"/>
                <a:ext cx="39900" cy="21600"/>
              </a:xfrm>
              <a:custGeom>
                <a:rect b="b" l="l" r="r" t="t"/>
                <a:pathLst>
                  <a:path extrusionOk="0" h="120000" w="120000">
                    <a:moveTo>
                      <a:pt x="0" y="79761"/>
                    </a:moveTo>
                    <a:lnTo>
                      <a:pt x="54822" y="0"/>
                    </a:lnTo>
                    <a:lnTo>
                      <a:pt x="88176" y="5646"/>
                    </a:lnTo>
                    <a:lnTo>
                      <a:pt x="119996" y="21169"/>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206" name="Google Shape;8206;p90"/>
              <p:cNvCxnSpPr/>
              <p:nvPr/>
            </p:nvCxnSpPr>
            <p:spPr>
              <a:xfrm flipH="1">
                <a:off x="2973191" y="38079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8207" name="Google Shape;8207;p90"/>
              <p:cNvCxnSpPr/>
              <p:nvPr/>
            </p:nvCxnSpPr>
            <p:spPr>
              <a:xfrm rot="10800000">
                <a:off x="2949960" y="3843539"/>
                <a:ext cx="65400" cy="2400"/>
              </a:xfrm>
              <a:prstGeom prst="straightConnector1">
                <a:avLst/>
              </a:prstGeom>
              <a:noFill/>
              <a:ln cap="flat" cmpd="sng" w="12700">
                <a:solidFill>
                  <a:srgbClr val="804000"/>
                </a:solidFill>
                <a:prstDash val="solid"/>
                <a:round/>
                <a:headEnd len="sm" w="sm" type="none"/>
                <a:tailEnd len="sm" w="sm" type="none"/>
              </a:ln>
            </p:spPr>
          </p:cxnSp>
          <p:cxnSp>
            <p:nvCxnSpPr>
              <p:cNvPr id="8208" name="Google Shape;8208;p90"/>
              <p:cNvCxnSpPr/>
              <p:nvPr/>
            </p:nvCxnSpPr>
            <p:spPr>
              <a:xfrm rot="10800000">
                <a:off x="2961568" y="38224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8209" name="Google Shape;8209;p90"/>
              <p:cNvCxnSpPr/>
              <p:nvPr/>
            </p:nvCxnSpPr>
            <p:spPr>
              <a:xfrm rot="10800000">
                <a:off x="2954823" y="38598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8210" name="Google Shape;8210;p90"/>
              <p:cNvCxnSpPr/>
              <p:nvPr/>
            </p:nvCxnSpPr>
            <p:spPr>
              <a:xfrm rot="10800000">
                <a:off x="2989833" y="37854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8211" name="Google Shape;8211;p90"/>
              <p:cNvCxnSpPr/>
              <p:nvPr/>
            </p:nvCxnSpPr>
            <p:spPr>
              <a:xfrm flipH="1">
                <a:off x="2976033" y="37585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8212" name="Google Shape;8212;p90"/>
              <p:cNvCxnSpPr/>
              <p:nvPr/>
            </p:nvCxnSpPr>
            <p:spPr>
              <a:xfrm flipH="1">
                <a:off x="2965411" y="37955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8213" name="Google Shape;8213;p90"/>
              <p:cNvCxnSpPr/>
              <p:nvPr/>
            </p:nvCxnSpPr>
            <p:spPr>
              <a:xfrm flipH="1">
                <a:off x="3003882" y="3758946"/>
                <a:ext cx="14400" cy="97500"/>
              </a:xfrm>
              <a:prstGeom prst="straightConnector1">
                <a:avLst/>
              </a:prstGeom>
              <a:noFill/>
              <a:ln cap="flat" cmpd="sng" w="12700">
                <a:solidFill>
                  <a:srgbClr val="804000"/>
                </a:solidFill>
                <a:prstDash val="solid"/>
                <a:round/>
                <a:headEnd len="sm" w="sm" type="none"/>
                <a:tailEnd len="sm" w="sm" type="none"/>
              </a:ln>
            </p:spPr>
          </p:cxnSp>
          <p:sp>
            <p:nvSpPr>
              <p:cNvPr id="8214" name="Google Shape;8214;p90"/>
              <p:cNvSpPr/>
              <p:nvPr/>
            </p:nvSpPr>
            <p:spPr>
              <a:xfrm>
                <a:off x="2937636" y="3528185"/>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15" name="Google Shape;8215;p90"/>
              <p:cNvSpPr/>
              <p:nvPr/>
            </p:nvSpPr>
            <p:spPr>
              <a:xfrm>
                <a:off x="2918967" y="3408171"/>
                <a:ext cx="159900" cy="80100"/>
              </a:xfrm>
              <a:custGeom>
                <a:rect b="b" l="l" r="r" t="t"/>
                <a:pathLst>
                  <a:path extrusionOk="0" h="120000" w="120000">
                    <a:moveTo>
                      <a:pt x="44642" y="112771"/>
                    </a:moveTo>
                    <a:lnTo>
                      <a:pt x="34530" y="119998"/>
                    </a:lnTo>
                    <a:lnTo>
                      <a:pt x="0" y="32901"/>
                    </a:lnTo>
                    <a:lnTo>
                      <a:pt x="14785" y="13502"/>
                    </a:lnTo>
                    <a:lnTo>
                      <a:pt x="26995" y="1332"/>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16" name="Google Shape;8216;p90"/>
              <p:cNvSpPr/>
              <p:nvPr/>
            </p:nvSpPr>
            <p:spPr>
              <a:xfrm>
                <a:off x="3058159" y="34187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17" name="Google Shape;8217;p90"/>
              <p:cNvSpPr/>
              <p:nvPr/>
            </p:nvSpPr>
            <p:spPr>
              <a:xfrm>
                <a:off x="3035553" y="3637532"/>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18" name="Google Shape;8218;p90"/>
              <p:cNvSpPr/>
              <p:nvPr/>
            </p:nvSpPr>
            <p:spPr>
              <a:xfrm>
                <a:off x="3035553" y="3637532"/>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19" name="Google Shape;8219;p90"/>
              <p:cNvSpPr/>
              <p:nvPr/>
            </p:nvSpPr>
            <p:spPr>
              <a:xfrm>
                <a:off x="3034157" y="3671187"/>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20" name="Google Shape;8220;p90"/>
              <p:cNvSpPr/>
              <p:nvPr/>
            </p:nvSpPr>
            <p:spPr>
              <a:xfrm>
                <a:off x="3034157" y="3671187"/>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21" name="Google Shape;8221;p90"/>
              <p:cNvSpPr/>
              <p:nvPr/>
            </p:nvSpPr>
            <p:spPr>
              <a:xfrm>
                <a:off x="2917443" y="3662551"/>
                <a:ext cx="57600" cy="77100"/>
              </a:xfrm>
              <a:custGeom>
                <a:rect b="b" l="l" r="r" t="t"/>
                <a:pathLst>
                  <a:path extrusionOk="0" h="120000" w="120000">
                    <a:moveTo>
                      <a:pt x="0" y="73025"/>
                    </a:moveTo>
                    <a:lnTo>
                      <a:pt x="3964" y="37303"/>
                    </a:lnTo>
                    <a:lnTo>
                      <a:pt x="38061" y="0"/>
                    </a:lnTo>
                    <a:lnTo>
                      <a:pt x="119997" y="114866"/>
                    </a:lnTo>
                    <a:lnTo>
                      <a:pt x="89073" y="119998"/>
                    </a:lnTo>
                    <a:lnTo>
                      <a:pt x="38061" y="11032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22" name="Google Shape;8222;p90"/>
              <p:cNvSpPr/>
              <p:nvPr/>
            </p:nvSpPr>
            <p:spPr>
              <a:xfrm>
                <a:off x="2883408" y="3423030"/>
                <a:ext cx="153300" cy="319800"/>
              </a:xfrm>
              <a:custGeom>
                <a:rect b="b" l="l" r="r" t="t"/>
                <a:pathLst>
                  <a:path extrusionOk="0" h="120000" w="120000">
                    <a:moveTo>
                      <a:pt x="24775" y="2860"/>
                    </a:moveTo>
                    <a:lnTo>
                      <a:pt x="44775" y="0"/>
                    </a:lnTo>
                    <a:lnTo>
                      <a:pt x="61293" y="1620"/>
                    </a:lnTo>
                    <a:lnTo>
                      <a:pt x="73730" y="7580"/>
                    </a:lnTo>
                    <a:lnTo>
                      <a:pt x="82387" y="19261"/>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4"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23" name="Google Shape;8223;p90"/>
              <p:cNvSpPr/>
              <p:nvPr/>
            </p:nvSpPr>
            <p:spPr>
              <a:xfrm>
                <a:off x="2905506" y="3519932"/>
                <a:ext cx="137400" cy="115800"/>
              </a:xfrm>
              <a:custGeom>
                <a:rect b="b" l="l" r="r" t="t"/>
                <a:pathLst>
                  <a:path extrusionOk="0" h="120000" w="120000">
                    <a:moveTo>
                      <a:pt x="13875" y="22919"/>
                    </a:moveTo>
                    <a:lnTo>
                      <a:pt x="25975" y="11459"/>
                    </a:lnTo>
                    <a:lnTo>
                      <a:pt x="41516" y="4083"/>
                    </a:lnTo>
                    <a:lnTo>
                      <a:pt x="53727" y="1052"/>
                    </a:lnTo>
                    <a:lnTo>
                      <a:pt x="65050" y="0"/>
                    </a:lnTo>
                    <a:lnTo>
                      <a:pt x="76706" y="1580"/>
                    </a:lnTo>
                    <a:lnTo>
                      <a:pt x="92247" y="8562"/>
                    </a:lnTo>
                    <a:lnTo>
                      <a:pt x="102792" y="16991"/>
                    </a:lnTo>
                    <a:lnTo>
                      <a:pt x="108232" y="21996"/>
                    </a:lnTo>
                    <a:lnTo>
                      <a:pt x="112450" y="28452"/>
                    </a:lnTo>
                    <a:lnTo>
                      <a:pt x="117889" y="40834"/>
                    </a:lnTo>
                    <a:lnTo>
                      <a:pt x="119555" y="49791"/>
                    </a:lnTo>
                    <a:lnTo>
                      <a:pt x="119999" y="59275"/>
                    </a:lnTo>
                    <a:lnTo>
                      <a:pt x="118667" y="68232"/>
                    </a:lnTo>
                    <a:lnTo>
                      <a:pt x="115780" y="78243"/>
                    </a:lnTo>
                    <a:lnTo>
                      <a:pt x="109897" y="91151"/>
                    </a:lnTo>
                    <a:lnTo>
                      <a:pt x="101460" y="100636"/>
                    </a:lnTo>
                    <a:lnTo>
                      <a:pt x="92691" y="108013"/>
                    </a:lnTo>
                    <a:lnTo>
                      <a:pt x="82256" y="114072"/>
                    </a:lnTo>
                    <a:lnTo>
                      <a:pt x="73375" y="116970"/>
                    </a:lnTo>
                    <a:lnTo>
                      <a:pt x="66271" y="119473"/>
                    </a:lnTo>
                    <a:lnTo>
                      <a:pt x="55392" y="119998"/>
                    </a:lnTo>
                    <a:lnTo>
                      <a:pt x="46179" y="119076"/>
                    </a:lnTo>
                    <a:lnTo>
                      <a:pt x="36854" y="116575"/>
                    </a:lnTo>
                    <a:lnTo>
                      <a:pt x="30194" y="114993"/>
                    </a:lnTo>
                    <a:lnTo>
                      <a:pt x="22201" y="109066"/>
                    </a:lnTo>
                    <a:lnTo>
                      <a:pt x="15874" y="103533"/>
                    </a:lnTo>
                    <a:lnTo>
                      <a:pt x="8769" y="94182"/>
                    </a:lnTo>
                    <a:lnTo>
                      <a:pt x="2886"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24" name="Google Shape;8224;p90"/>
              <p:cNvSpPr/>
              <p:nvPr/>
            </p:nvSpPr>
            <p:spPr>
              <a:xfrm>
                <a:off x="2905506" y="3519932"/>
                <a:ext cx="137400" cy="115800"/>
              </a:xfrm>
              <a:custGeom>
                <a:rect b="b" l="l" r="r" t="t"/>
                <a:pathLst>
                  <a:path extrusionOk="0" h="120000" w="120000">
                    <a:moveTo>
                      <a:pt x="13875" y="22919"/>
                    </a:moveTo>
                    <a:lnTo>
                      <a:pt x="25975" y="11459"/>
                    </a:lnTo>
                    <a:lnTo>
                      <a:pt x="41516" y="4083"/>
                    </a:lnTo>
                    <a:lnTo>
                      <a:pt x="53727" y="1052"/>
                    </a:lnTo>
                    <a:lnTo>
                      <a:pt x="65050" y="0"/>
                    </a:lnTo>
                    <a:lnTo>
                      <a:pt x="76706" y="1580"/>
                    </a:lnTo>
                    <a:lnTo>
                      <a:pt x="92247" y="8562"/>
                    </a:lnTo>
                    <a:lnTo>
                      <a:pt x="102792" y="16991"/>
                    </a:lnTo>
                    <a:lnTo>
                      <a:pt x="108232" y="21996"/>
                    </a:lnTo>
                    <a:lnTo>
                      <a:pt x="112450" y="28452"/>
                    </a:lnTo>
                    <a:lnTo>
                      <a:pt x="117889" y="40834"/>
                    </a:lnTo>
                    <a:lnTo>
                      <a:pt x="119555" y="49791"/>
                    </a:lnTo>
                    <a:lnTo>
                      <a:pt x="119999" y="59275"/>
                    </a:lnTo>
                    <a:lnTo>
                      <a:pt x="118667" y="68232"/>
                    </a:lnTo>
                    <a:lnTo>
                      <a:pt x="115780" y="78243"/>
                    </a:lnTo>
                    <a:lnTo>
                      <a:pt x="109897" y="91151"/>
                    </a:lnTo>
                    <a:lnTo>
                      <a:pt x="101460" y="100636"/>
                    </a:lnTo>
                    <a:lnTo>
                      <a:pt x="92691" y="108013"/>
                    </a:lnTo>
                    <a:lnTo>
                      <a:pt x="82256" y="114072"/>
                    </a:lnTo>
                    <a:lnTo>
                      <a:pt x="73375" y="116970"/>
                    </a:lnTo>
                    <a:lnTo>
                      <a:pt x="66271" y="119473"/>
                    </a:lnTo>
                    <a:lnTo>
                      <a:pt x="55392" y="119998"/>
                    </a:lnTo>
                    <a:lnTo>
                      <a:pt x="46179" y="119076"/>
                    </a:lnTo>
                    <a:lnTo>
                      <a:pt x="36854" y="116575"/>
                    </a:lnTo>
                    <a:lnTo>
                      <a:pt x="30194" y="114993"/>
                    </a:lnTo>
                    <a:lnTo>
                      <a:pt x="22201" y="109066"/>
                    </a:lnTo>
                    <a:lnTo>
                      <a:pt x="15874" y="103533"/>
                    </a:lnTo>
                    <a:lnTo>
                      <a:pt x="8769" y="94182"/>
                    </a:lnTo>
                    <a:lnTo>
                      <a:pt x="2886"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8225" name="Google Shape;8225;p90"/>
            <p:cNvGrpSpPr/>
            <p:nvPr/>
          </p:nvGrpSpPr>
          <p:grpSpPr>
            <a:xfrm rot="6047380">
              <a:off x="4691198" y="853253"/>
              <a:ext cx="434802" cy="511976"/>
              <a:chOff x="3987800" y="0"/>
              <a:chExt cx="434812" cy="511987"/>
            </a:xfrm>
          </p:grpSpPr>
          <p:sp>
            <p:nvSpPr>
              <p:cNvPr id="8226" name="Google Shape;8226;p90"/>
              <p:cNvSpPr/>
              <p:nvPr/>
            </p:nvSpPr>
            <p:spPr>
              <a:xfrm>
                <a:off x="4293616" y="252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27" name="Google Shape;8227;p90"/>
              <p:cNvSpPr/>
              <p:nvPr/>
            </p:nvSpPr>
            <p:spPr>
              <a:xfrm>
                <a:off x="4293616" y="252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28" name="Google Shape;8228;p90"/>
              <p:cNvSpPr/>
              <p:nvPr/>
            </p:nvSpPr>
            <p:spPr>
              <a:xfrm>
                <a:off x="4363212" y="50292"/>
                <a:ext cx="59400" cy="56699"/>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29" name="Google Shape;8229;p90"/>
              <p:cNvSpPr/>
              <p:nvPr/>
            </p:nvSpPr>
            <p:spPr>
              <a:xfrm>
                <a:off x="4363212" y="50292"/>
                <a:ext cx="59400" cy="56699"/>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30" name="Google Shape;8230;p90"/>
              <p:cNvSpPr/>
              <p:nvPr/>
            </p:nvSpPr>
            <p:spPr>
              <a:xfrm>
                <a:off x="3987800" y="268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31" name="Google Shape;8231;p90"/>
              <p:cNvSpPr/>
              <p:nvPr/>
            </p:nvSpPr>
            <p:spPr>
              <a:xfrm>
                <a:off x="3987800" y="268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32" name="Google Shape;8232;p90"/>
              <p:cNvSpPr/>
              <p:nvPr/>
            </p:nvSpPr>
            <p:spPr>
              <a:xfrm>
                <a:off x="4014216" y="239013"/>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33" name="Google Shape;8233;p90"/>
              <p:cNvSpPr/>
              <p:nvPr/>
            </p:nvSpPr>
            <p:spPr>
              <a:xfrm>
                <a:off x="4328160" y="48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34" name="Google Shape;8234;p90"/>
              <p:cNvSpPr/>
              <p:nvPr/>
            </p:nvSpPr>
            <p:spPr>
              <a:xfrm>
                <a:off x="4328160" y="480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35" name="Google Shape;8235;p90"/>
              <p:cNvSpPr/>
              <p:nvPr/>
            </p:nvSpPr>
            <p:spPr>
              <a:xfrm>
                <a:off x="4200905" y="290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36" name="Google Shape;8236;p90"/>
              <p:cNvSpPr/>
              <p:nvPr/>
            </p:nvSpPr>
            <p:spPr>
              <a:xfrm>
                <a:off x="4200905" y="290321"/>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37" name="Google Shape;8237;p90"/>
              <p:cNvSpPr/>
              <p:nvPr/>
            </p:nvSpPr>
            <p:spPr>
              <a:xfrm>
                <a:off x="4118864" y="210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38" name="Google Shape;8238;p90"/>
              <p:cNvSpPr/>
              <p:nvPr/>
            </p:nvSpPr>
            <p:spPr>
              <a:xfrm>
                <a:off x="4118864" y="210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39" name="Google Shape;8239;p90"/>
              <p:cNvSpPr/>
              <p:nvPr/>
            </p:nvSpPr>
            <p:spPr>
              <a:xfrm>
                <a:off x="4248912" y="65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40" name="Google Shape;8240;p90"/>
              <p:cNvSpPr/>
              <p:nvPr/>
            </p:nvSpPr>
            <p:spPr>
              <a:xfrm>
                <a:off x="4248912" y="65278"/>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41" name="Google Shape;8241;p90"/>
              <p:cNvSpPr/>
              <p:nvPr/>
            </p:nvSpPr>
            <p:spPr>
              <a:xfrm>
                <a:off x="4348226" y="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42" name="Google Shape;8242;p90"/>
              <p:cNvSpPr/>
              <p:nvPr/>
            </p:nvSpPr>
            <p:spPr>
              <a:xfrm>
                <a:off x="4348226" y="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43" name="Google Shape;8243;p90"/>
              <p:cNvSpPr/>
              <p:nvPr/>
            </p:nvSpPr>
            <p:spPr>
              <a:xfrm>
                <a:off x="4314189" y="338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44" name="Google Shape;8244;p90"/>
              <p:cNvSpPr/>
              <p:nvPr/>
            </p:nvSpPr>
            <p:spPr>
              <a:xfrm>
                <a:off x="4314189" y="338328"/>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45" name="Google Shape;8245;p90"/>
              <p:cNvSpPr/>
              <p:nvPr/>
            </p:nvSpPr>
            <p:spPr>
              <a:xfrm>
                <a:off x="4310887" y="321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46" name="Google Shape;8246;p90"/>
              <p:cNvSpPr/>
              <p:nvPr/>
            </p:nvSpPr>
            <p:spPr>
              <a:xfrm>
                <a:off x="4310887" y="321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247" name="Google Shape;8247;p90"/>
              <p:cNvCxnSpPr/>
              <p:nvPr/>
            </p:nvCxnSpPr>
            <p:spPr>
              <a:xfrm flipH="1">
                <a:off x="4243192" y="417068"/>
                <a:ext cx="48900" cy="3900"/>
              </a:xfrm>
              <a:prstGeom prst="straightConnector1">
                <a:avLst/>
              </a:prstGeom>
              <a:noFill/>
              <a:ln cap="flat" cmpd="sng" w="12700">
                <a:solidFill>
                  <a:srgbClr val="804000"/>
                </a:solidFill>
                <a:prstDash val="solid"/>
                <a:round/>
                <a:headEnd len="sm" w="sm" type="none"/>
                <a:tailEnd len="sm" w="sm" type="none"/>
              </a:ln>
            </p:spPr>
          </p:cxnSp>
          <p:cxnSp>
            <p:nvCxnSpPr>
              <p:cNvPr id="8248" name="Google Shape;8248;p90"/>
              <p:cNvCxnSpPr/>
              <p:nvPr/>
            </p:nvCxnSpPr>
            <p:spPr>
              <a:xfrm rot="10800000">
                <a:off x="4219960" y="452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8249" name="Google Shape;8249;p90"/>
              <p:cNvCxnSpPr/>
              <p:nvPr/>
            </p:nvCxnSpPr>
            <p:spPr>
              <a:xfrm rot="10800000">
                <a:off x="4231569" y="4315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8250" name="Google Shape;8250;p90"/>
              <p:cNvCxnSpPr/>
              <p:nvPr/>
            </p:nvCxnSpPr>
            <p:spPr>
              <a:xfrm rot="10800000">
                <a:off x="4224823" y="468922"/>
                <a:ext cx="48600" cy="7200"/>
              </a:xfrm>
              <a:prstGeom prst="straightConnector1">
                <a:avLst/>
              </a:prstGeom>
              <a:noFill/>
              <a:ln cap="flat" cmpd="sng" w="12700">
                <a:solidFill>
                  <a:srgbClr val="804000"/>
                </a:solidFill>
                <a:prstDash val="solid"/>
                <a:round/>
                <a:headEnd len="sm" w="sm" type="none"/>
                <a:tailEnd len="sm" w="sm" type="none"/>
              </a:ln>
            </p:spPr>
          </p:cxnSp>
          <p:cxnSp>
            <p:nvCxnSpPr>
              <p:cNvPr id="8251" name="Google Shape;8251;p90"/>
              <p:cNvCxnSpPr/>
              <p:nvPr/>
            </p:nvCxnSpPr>
            <p:spPr>
              <a:xfrm rot="10800000">
                <a:off x="4259833" y="394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8252" name="Google Shape;8252;p90"/>
              <p:cNvCxnSpPr/>
              <p:nvPr/>
            </p:nvCxnSpPr>
            <p:spPr>
              <a:xfrm flipH="1">
                <a:off x="4246032" y="3676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8253" name="Google Shape;8253;p90"/>
              <p:cNvCxnSpPr/>
              <p:nvPr/>
            </p:nvCxnSpPr>
            <p:spPr>
              <a:xfrm flipH="1">
                <a:off x="4235412" y="4046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8254" name="Google Shape;8254;p90"/>
              <p:cNvCxnSpPr/>
              <p:nvPr/>
            </p:nvCxnSpPr>
            <p:spPr>
              <a:xfrm flipH="1">
                <a:off x="4273882" y="368045"/>
                <a:ext cx="14400" cy="97500"/>
              </a:xfrm>
              <a:prstGeom prst="straightConnector1">
                <a:avLst/>
              </a:prstGeom>
              <a:noFill/>
              <a:ln cap="flat" cmpd="sng" w="12700">
                <a:solidFill>
                  <a:srgbClr val="804000"/>
                </a:solidFill>
                <a:prstDash val="solid"/>
                <a:round/>
                <a:headEnd len="sm" w="sm" type="none"/>
                <a:tailEnd len="sm" w="sm" type="none"/>
              </a:ln>
            </p:spPr>
          </p:cxnSp>
          <p:sp>
            <p:nvSpPr>
              <p:cNvPr id="8255" name="Google Shape;8255;p90"/>
              <p:cNvSpPr/>
              <p:nvPr/>
            </p:nvSpPr>
            <p:spPr>
              <a:xfrm>
                <a:off x="4207637" y="1372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56" name="Google Shape;8256;p90"/>
              <p:cNvSpPr/>
              <p:nvPr/>
            </p:nvSpPr>
            <p:spPr>
              <a:xfrm>
                <a:off x="4188967" y="17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57" name="Google Shape;8257;p90"/>
              <p:cNvSpPr/>
              <p:nvPr/>
            </p:nvSpPr>
            <p:spPr>
              <a:xfrm>
                <a:off x="4328160" y="27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58" name="Google Shape;8258;p90"/>
              <p:cNvSpPr/>
              <p:nvPr/>
            </p:nvSpPr>
            <p:spPr>
              <a:xfrm>
                <a:off x="4305553" y="246634"/>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59" name="Google Shape;8259;p90"/>
              <p:cNvSpPr/>
              <p:nvPr/>
            </p:nvSpPr>
            <p:spPr>
              <a:xfrm>
                <a:off x="4305553" y="246634"/>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60" name="Google Shape;8260;p90"/>
              <p:cNvSpPr/>
              <p:nvPr/>
            </p:nvSpPr>
            <p:spPr>
              <a:xfrm>
                <a:off x="4304157" y="280288"/>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61" name="Google Shape;8261;p90"/>
              <p:cNvSpPr/>
              <p:nvPr/>
            </p:nvSpPr>
            <p:spPr>
              <a:xfrm>
                <a:off x="4304157" y="280288"/>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62" name="Google Shape;8262;p90"/>
              <p:cNvSpPr/>
              <p:nvPr/>
            </p:nvSpPr>
            <p:spPr>
              <a:xfrm>
                <a:off x="4187444" y="2716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63" name="Google Shape;8263;p90"/>
              <p:cNvSpPr/>
              <p:nvPr/>
            </p:nvSpPr>
            <p:spPr>
              <a:xfrm>
                <a:off x="4153407" y="321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64" name="Google Shape;8264;p90"/>
              <p:cNvSpPr/>
              <p:nvPr/>
            </p:nvSpPr>
            <p:spPr>
              <a:xfrm>
                <a:off x="4175505" y="129031"/>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65" name="Google Shape;8265;p90"/>
              <p:cNvSpPr/>
              <p:nvPr/>
            </p:nvSpPr>
            <p:spPr>
              <a:xfrm>
                <a:off x="4175505" y="129031"/>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8266" name="Google Shape;8266;p90"/>
            <p:cNvGrpSpPr/>
            <p:nvPr/>
          </p:nvGrpSpPr>
          <p:grpSpPr>
            <a:xfrm rot="-5743320">
              <a:off x="4691198" y="3136859"/>
              <a:ext cx="434804" cy="511977"/>
              <a:chOff x="5334000" y="2794000"/>
              <a:chExt cx="434812" cy="511986"/>
            </a:xfrm>
          </p:grpSpPr>
          <p:sp>
            <p:nvSpPr>
              <p:cNvPr id="8267" name="Google Shape;8267;p90"/>
              <p:cNvSpPr/>
              <p:nvPr/>
            </p:nvSpPr>
            <p:spPr>
              <a:xfrm>
                <a:off x="5639816" y="3046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68" name="Google Shape;8268;p90"/>
              <p:cNvSpPr/>
              <p:nvPr/>
            </p:nvSpPr>
            <p:spPr>
              <a:xfrm>
                <a:off x="5639816" y="30468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69" name="Google Shape;8269;p90"/>
              <p:cNvSpPr/>
              <p:nvPr/>
            </p:nvSpPr>
            <p:spPr>
              <a:xfrm>
                <a:off x="5709412" y="2844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70" name="Google Shape;8270;p90"/>
              <p:cNvSpPr/>
              <p:nvPr/>
            </p:nvSpPr>
            <p:spPr>
              <a:xfrm>
                <a:off x="5709412" y="2844291"/>
                <a:ext cx="59400" cy="56700"/>
              </a:xfrm>
              <a:custGeom>
                <a:rect b="b" l="l" r="r" t="t"/>
                <a:pathLst>
                  <a:path extrusionOk="0" h="120000" w="120000">
                    <a:moveTo>
                      <a:pt x="32819" y="119997"/>
                    </a:moveTo>
                    <a:lnTo>
                      <a:pt x="11538" y="55155"/>
                    </a:lnTo>
                    <a:lnTo>
                      <a:pt x="0" y="16412"/>
                    </a:lnTo>
                    <a:lnTo>
                      <a:pt x="15384" y="9147"/>
                    </a:lnTo>
                    <a:lnTo>
                      <a:pt x="34871" y="4304"/>
                    </a:lnTo>
                    <a:lnTo>
                      <a:pt x="54101" y="1076"/>
                    </a:lnTo>
                    <a:lnTo>
                      <a:pt x="81280" y="0"/>
                    </a:lnTo>
                    <a:lnTo>
                      <a:pt x="101536" y="5112"/>
                    </a:lnTo>
                    <a:lnTo>
                      <a:pt x="103588" y="6188"/>
                    </a:lnTo>
                    <a:lnTo>
                      <a:pt x="103588" y="7264"/>
                    </a:lnTo>
                    <a:lnTo>
                      <a:pt x="108459" y="9147"/>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71"/>
                    </a:lnTo>
                    <a:lnTo>
                      <a:pt x="77434" y="93630"/>
                    </a:lnTo>
                    <a:lnTo>
                      <a:pt x="76408"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71" name="Google Shape;8271;p90"/>
              <p:cNvSpPr/>
              <p:nvPr/>
            </p:nvSpPr>
            <p:spPr>
              <a:xfrm>
                <a:off x="5334000" y="3062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72" name="Google Shape;8272;p90"/>
              <p:cNvSpPr/>
              <p:nvPr/>
            </p:nvSpPr>
            <p:spPr>
              <a:xfrm>
                <a:off x="5334000" y="3062732"/>
                <a:ext cx="39900" cy="48900"/>
              </a:xfrm>
              <a:custGeom>
                <a:rect b="b" l="l" r="r" t="t"/>
                <a:pathLst>
                  <a:path extrusionOk="0" h="120000" w="120000">
                    <a:moveTo>
                      <a:pt x="55030" y="0"/>
                    </a:moveTo>
                    <a:lnTo>
                      <a:pt x="95156" y="13989"/>
                    </a:lnTo>
                    <a:lnTo>
                      <a:pt x="118468" y="29533"/>
                    </a:lnTo>
                    <a:lnTo>
                      <a:pt x="119996" y="85801"/>
                    </a:lnTo>
                    <a:lnTo>
                      <a:pt x="77959" y="115334"/>
                    </a:lnTo>
                    <a:lnTo>
                      <a:pt x="25986"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73" name="Google Shape;8273;p90"/>
              <p:cNvSpPr/>
              <p:nvPr/>
            </p:nvSpPr>
            <p:spPr>
              <a:xfrm>
                <a:off x="5360416" y="30330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50"/>
                    </a:lnTo>
                    <a:lnTo>
                      <a:pt x="2462" y="71400"/>
                    </a:lnTo>
                    <a:lnTo>
                      <a:pt x="33304" y="52283"/>
                    </a:lnTo>
                    <a:lnTo>
                      <a:pt x="55334" y="33857"/>
                    </a:lnTo>
                    <a:lnTo>
                      <a:pt x="65571"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74" name="Google Shape;8274;p90"/>
              <p:cNvSpPr/>
              <p:nvPr/>
            </p:nvSpPr>
            <p:spPr>
              <a:xfrm>
                <a:off x="5674360" y="2842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75" name="Google Shape;8275;p90"/>
              <p:cNvSpPr/>
              <p:nvPr/>
            </p:nvSpPr>
            <p:spPr>
              <a:xfrm>
                <a:off x="5674360" y="2842006"/>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76" name="Google Shape;8276;p90"/>
              <p:cNvSpPr/>
              <p:nvPr/>
            </p:nvSpPr>
            <p:spPr>
              <a:xfrm>
                <a:off x="5547105" y="3084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77" name="Google Shape;8277;p90"/>
              <p:cNvSpPr/>
              <p:nvPr/>
            </p:nvSpPr>
            <p:spPr>
              <a:xfrm>
                <a:off x="5547105" y="3084322"/>
                <a:ext cx="14400" cy="7200"/>
              </a:xfrm>
              <a:custGeom>
                <a:rect b="b" l="l" r="r" t="t"/>
                <a:pathLst>
                  <a:path extrusionOk="0" h="120000" w="120000">
                    <a:moveTo>
                      <a:pt x="0" y="119983"/>
                    </a:moveTo>
                    <a:lnTo>
                      <a:pt x="28419" y="63149"/>
                    </a:lnTo>
                    <a:lnTo>
                      <a:pt x="28419" y="56834"/>
                    </a:lnTo>
                    <a:lnTo>
                      <a:pt x="64206" y="0"/>
                    </a:lnTo>
                    <a:lnTo>
                      <a:pt x="95782" y="0"/>
                    </a:lnTo>
                    <a:lnTo>
                      <a:pt x="119991" y="8419"/>
                    </a:lnTo>
                    <a:lnTo>
                      <a:pt x="91572" y="8419"/>
                    </a:lnTo>
                    <a:lnTo>
                      <a:pt x="67363" y="16839"/>
                    </a:lnTo>
                    <a:lnTo>
                      <a:pt x="55785"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78" name="Google Shape;8278;p90"/>
              <p:cNvSpPr/>
              <p:nvPr/>
            </p:nvSpPr>
            <p:spPr>
              <a:xfrm>
                <a:off x="5465064" y="3004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79" name="Google Shape;8279;p90"/>
              <p:cNvSpPr/>
              <p:nvPr/>
            </p:nvSpPr>
            <p:spPr>
              <a:xfrm>
                <a:off x="5465064" y="30046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80" name="Google Shape;8280;p90"/>
              <p:cNvSpPr/>
              <p:nvPr/>
            </p:nvSpPr>
            <p:spPr>
              <a:xfrm>
                <a:off x="5595112" y="2859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81" name="Google Shape;8281;p90"/>
              <p:cNvSpPr/>
              <p:nvPr/>
            </p:nvSpPr>
            <p:spPr>
              <a:xfrm>
                <a:off x="5595112" y="2859277"/>
                <a:ext cx="115800" cy="105900"/>
              </a:xfrm>
              <a:custGeom>
                <a:rect b="b" l="l" r="r" t="t"/>
                <a:pathLst>
                  <a:path extrusionOk="0" h="120000" w="120000">
                    <a:moveTo>
                      <a:pt x="96552" y="0"/>
                    </a:moveTo>
                    <a:lnTo>
                      <a:pt x="114071" y="23856"/>
                    </a:lnTo>
                    <a:lnTo>
                      <a:pt x="119998" y="48286"/>
                    </a:lnTo>
                    <a:lnTo>
                      <a:pt x="113544"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82" name="Google Shape;8282;p90"/>
              <p:cNvSpPr/>
              <p:nvPr/>
            </p:nvSpPr>
            <p:spPr>
              <a:xfrm>
                <a:off x="5694426" y="2794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83" name="Google Shape;8283;p90"/>
              <p:cNvSpPr/>
              <p:nvPr/>
            </p:nvSpPr>
            <p:spPr>
              <a:xfrm>
                <a:off x="5694426" y="2794000"/>
                <a:ext cx="62400" cy="143100"/>
              </a:xfrm>
              <a:custGeom>
                <a:rect b="b" l="l" r="r" t="t"/>
                <a:pathLst>
                  <a:path extrusionOk="0" h="120000" w="120000">
                    <a:moveTo>
                      <a:pt x="64633" y="18863"/>
                    </a:moveTo>
                    <a:lnTo>
                      <a:pt x="49023" y="13641"/>
                    </a:lnTo>
                    <a:lnTo>
                      <a:pt x="57316" y="2770"/>
                    </a:lnTo>
                    <a:lnTo>
                      <a:pt x="94144" y="0"/>
                    </a:lnTo>
                    <a:lnTo>
                      <a:pt x="119998" y="10017"/>
                    </a:lnTo>
                    <a:lnTo>
                      <a:pt x="110729" y="20461"/>
                    </a:lnTo>
                    <a:lnTo>
                      <a:pt x="93169" y="23339"/>
                    </a:lnTo>
                    <a:lnTo>
                      <a:pt x="32438"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84" name="Google Shape;8284;p90"/>
              <p:cNvSpPr/>
              <p:nvPr/>
            </p:nvSpPr>
            <p:spPr>
              <a:xfrm>
                <a:off x="5660389" y="31323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85" name="Google Shape;8285;p90"/>
              <p:cNvSpPr/>
              <p:nvPr/>
            </p:nvSpPr>
            <p:spPr>
              <a:xfrm>
                <a:off x="5660389" y="3132327"/>
                <a:ext cx="36300" cy="27900"/>
              </a:xfrm>
              <a:custGeom>
                <a:rect b="b" l="l" r="r" t="t"/>
                <a:pathLst>
                  <a:path extrusionOk="0" h="120000" w="120000">
                    <a:moveTo>
                      <a:pt x="0" y="0"/>
                    </a:moveTo>
                    <a:lnTo>
                      <a:pt x="28431" y="14793"/>
                    </a:lnTo>
                    <a:lnTo>
                      <a:pt x="80694" y="58080"/>
                    </a:lnTo>
                    <a:lnTo>
                      <a:pt x="119996" y="119995"/>
                    </a:lnTo>
                    <a:lnTo>
                      <a:pt x="28431" y="37258"/>
                    </a:lnTo>
                    <a:lnTo>
                      <a:pt x="1672"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86" name="Google Shape;8286;p90"/>
              <p:cNvSpPr/>
              <p:nvPr/>
            </p:nvSpPr>
            <p:spPr>
              <a:xfrm>
                <a:off x="5657087" y="3115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87" name="Google Shape;8287;p90"/>
              <p:cNvSpPr/>
              <p:nvPr/>
            </p:nvSpPr>
            <p:spPr>
              <a:xfrm>
                <a:off x="5657087" y="3115056"/>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288" name="Google Shape;8288;p90"/>
              <p:cNvCxnSpPr/>
              <p:nvPr/>
            </p:nvCxnSpPr>
            <p:spPr>
              <a:xfrm flipH="1">
                <a:off x="5589392" y="32110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8289" name="Google Shape;8289;p90"/>
              <p:cNvCxnSpPr/>
              <p:nvPr/>
            </p:nvCxnSpPr>
            <p:spPr>
              <a:xfrm rot="10800000">
                <a:off x="5566160" y="32466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8290" name="Google Shape;8290;p90"/>
              <p:cNvCxnSpPr/>
              <p:nvPr/>
            </p:nvCxnSpPr>
            <p:spPr>
              <a:xfrm rot="10800000">
                <a:off x="5577769" y="3225524"/>
                <a:ext cx="54300" cy="1800"/>
              </a:xfrm>
              <a:prstGeom prst="straightConnector1">
                <a:avLst/>
              </a:prstGeom>
              <a:noFill/>
              <a:ln cap="flat" cmpd="sng" w="12700">
                <a:solidFill>
                  <a:srgbClr val="804000"/>
                </a:solidFill>
                <a:prstDash val="solid"/>
                <a:round/>
                <a:headEnd len="sm" w="sm" type="none"/>
                <a:tailEnd len="sm" w="sm" type="none"/>
              </a:ln>
            </p:spPr>
          </p:cxnSp>
          <p:cxnSp>
            <p:nvCxnSpPr>
              <p:cNvPr id="8291" name="Google Shape;8291;p90"/>
              <p:cNvCxnSpPr/>
              <p:nvPr/>
            </p:nvCxnSpPr>
            <p:spPr>
              <a:xfrm rot="10800000">
                <a:off x="5571023" y="32629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8292" name="Google Shape;8292;p90"/>
              <p:cNvCxnSpPr/>
              <p:nvPr/>
            </p:nvCxnSpPr>
            <p:spPr>
              <a:xfrm rot="10800000">
                <a:off x="5606033" y="31885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8293" name="Google Shape;8293;p90"/>
              <p:cNvCxnSpPr/>
              <p:nvPr/>
            </p:nvCxnSpPr>
            <p:spPr>
              <a:xfrm flipH="1">
                <a:off x="5592232" y="3161665"/>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8294" name="Google Shape;8294;p90"/>
              <p:cNvCxnSpPr/>
              <p:nvPr/>
            </p:nvCxnSpPr>
            <p:spPr>
              <a:xfrm flipH="1">
                <a:off x="5581612" y="3198622"/>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8295" name="Google Shape;8295;p90"/>
              <p:cNvCxnSpPr/>
              <p:nvPr/>
            </p:nvCxnSpPr>
            <p:spPr>
              <a:xfrm flipH="1">
                <a:off x="5620082" y="3162046"/>
                <a:ext cx="14400" cy="97500"/>
              </a:xfrm>
              <a:prstGeom prst="straightConnector1">
                <a:avLst/>
              </a:prstGeom>
              <a:noFill/>
              <a:ln cap="flat" cmpd="sng" w="12700">
                <a:solidFill>
                  <a:srgbClr val="804000"/>
                </a:solidFill>
                <a:prstDash val="solid"/>
                <a:round/>
                <a:headEnd len="sm" w="sm" type="none"/>
                <a:tailEnd len="sm" w="sm" type="none"/>
              </a:ln>
            </p:spPr>
          </p:cxnSp>
          <p:sp>
            <p:nvSpPr>
              <p:cNvPr id="8296" name="Google Shape;8296;p90"/>
              <p:cNvSpPr/>
              <p:nvPr/>
            </p:nvSpPr>
            <p:spPr>
              <a:xfrm>
                <a:off x="5553837" y="2931286"/>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97" name="Google Shape;8297;p90"/>
              <p:cNvSpPr/>
              <p:nvPr/>
            </p:nvSpPr>
            <p:spPr>
              <a:xfrm>
                <a:off x="5535167" y="2811272"/>
                <a:ext cx="159900" cy="80100"/>
              </a:xfrm>
              <a:custGeom>
                <a:rect b="b" l="l" r="r" t="t"/>
                <a:pathLst>
                  <a:path extrusionOk="0" h="120000" w="120000">
                    <a:moveTo>
                      <a:pt x="44642" y="112771"/>
                    </a:moveTo>
                    <a:lnTo>
                      <a:pt x="34530" y="119998"/>
                    </a:lnTo>
                    <a:lnTo>
                      <a:pt x="0" y="32899"/>
                    </a:lnTo>
                    <a:lnTo>
                      <a:pt x="14785" y="13502"/>
                    </a:lnTo>
                    <a:lnTo>
                      <a:pt x="26995" y="1331"/>
                    </a:lnTo>
                    <a:lnTo>
                      <a:pt x="41398" y="0"/>
                    </a:lnTo>
                    <a:lnTo>
                      <a:pt x="57614" y="4183"/>
                    </a:lnTo>
                    <a:lnTo>
                      <a:pt x="76406" y="10079"/>
                    </a:lnTo>
                    <a:lnTo>
                      <a:pt x="101589" y="23010"/>
                    </a:lnTo>
                    <a:lnTo>
                      <a:pt x="119999" y="34421"/>
                    </a:lnTo>
                    <a:lnTo>
                      <a:pt x="114657" y="81964"/>
                    </a:lnTo>
                    <a:lnTo>
                      <a:pt x="81843"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98" name="Google Shape;8298;p90"/>
              <p:cNvSpPr/>
              <p:nvPr/>
            </p:nvSpPr>
            <p:spPr>
              <a:xfrm>
                <a:off x="5674360" y="2821813"/>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99" name="Google Shape;8299;p90"/>
              <p:cNvSpPr/>
              <p:nvPr/>
            </p:nvSpPr>
            <p:spPr>
              <a:xfrm>
                <a:off x="5651753" y="3040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00" name="Google Shape;8300;p90"/>
              <p:cNvSpPr/>
              <p:nvPr/>
            </p:nvSpPr>
            <p:spPr>
              <a:xfrm>
                <a:off x="5651753" y="30406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01" name="Google Shape;8301;p90"/>
              <p:cNvSpPr/>
              <p:nvPr/>
            </p:nvSpPr>
            <p:spPr>
              <a:xfrm>
                <a:off x="5650357" y="3074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02" name="Google Shape;8302;p90"/>
              <p:cNvSpPr/>
              <p:nvPr/>
            </p:nvSpPr>
            <p:spPr>
              <a:xfrm>
                <a:off x="5650357" y="30742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03" name="Google Shape;8303;p90"/>
              <p:cNvSpPr/>
              <p:nvPr/>
            </p:nvSpPr>
            <p:spPr>
              <a:xfrm>
                <a:off x="5533644" y="3065652"/>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04" name="Google Shape;8304;p90"/>
              <p:cNvSpPr/>
              <p:nvPr/>
            </p:nvSpPr>
            <p:spPr>
              <a:xfrm>
                <a:off x="5499607" y="2826131"/>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05" name="Google Shape;8305;p90"/>
              <p:cNvSpPr/>
              <p:nvPr/>
            </p:nvSpPr>
            <p:spPr>
              <a:xfrm>
                <a:off x="5521705" y="2923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06" name="Google Shape;8306;p90"/>
              <p:cNvSpPr/>
              <p:nvPr/>
            </p:nvSpPr>
            <p:spPr>
              <a:xfrm>
                <a:off x="5521705" y="2923032"/>
                <a:ext cx="137400" cy="115800"/>
              </a:xfrm>
              <a:custGeom>
                <a:rect b="b" l="l" r="r" t="t"/>
                <a:pathLst>
                  <a:path extrusionOk="0" h="120000" w="120000">
                    <a:moveTo>
                      <a:pt x="13875" y="22919"/>
                    </a:moveTo>
                    <a:lnTo>
                      <a:pt x="25975" y="11459"/>
                    </a:lnTo>
                    <a:lnTo>
                      <a:pt x="41516" y="4083"/>
                    </a:lnTo>
                    <a:lnTo>
                      <a:pt x="53727" y="1053"/>
                    </a:lnTo>
                    <a:lnTo>
                      <a:pt x="65050"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0" y="100635"/>
                    </a:lnTo>
                    <a:lnTo>
                      <a:pt x="92691" y="108012"/>
                    </a:lnTo>
                    <a:lnTo>
                      <a:pt x="82256" y="114071"/>
                    </a:lnTo>
                    <a:lnTo>
                      <a:pt x="73375"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8307" name="Google Shape;8307;p90"/>
            <p:cNvGrpSpPr/>
            <p:nvPr/>
          </p:nvGrpSpPr>
          <p:grpSpPr>
            <a:xfrm rot="-1260844">
              <a:off x="5060722" y="3907329"/>
              <a:ext cx="434815" cy="511991"/>
              <a:chOff x="6680199" y="3238500"/>
              <a:chExt cx="434811" cy="511987"/>
            </a:xfrm>
          </p:grpSpPr>
          <p:sp>
            <p:nvSpPr>
              <p:cNvPr id="8308" name="Google Shape;8308;p90"/>
              <p:cNvSpPr/>
              <p:nvPr/>
            </p:nvSpPr>
            <p:spPr>
              <a:xfrm>
                <a:off x="6986013" y="3491357"/>
                <a:ext cx="25800" cy="49800"/>
              </a:xfrm>
              <a:custGeom>
                <a:rect b="b" l="l" r="r" t="t"/>
                <a:pathLst>
                  <a:path extrusionOk="0" h="120000" w="120000">
                    <a:moveTo>
                      <a:pt x="41763" y="119997"/>
                    </a:moveTo>
                    <a:lnTo>
                      <a:pt x="37645" y="36945"/>
                    </a:lnTo>
                    <a:lnTo>
                      <a:pt x="0" y="33584"/>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09" name="Google Shape;8309;p90"/>
              <p:cNvSpPr/>
              <p:nvPr/>
            </p:nvSpPr>
            <p:spPr>
              <a:xfrm>
                <a:off x="6986013" y="3491357"/>
                <a:ext cx="25800" cy="49800"/>
              </a:xfrm>
              <a:custGeom>
                <a:rect b="b" l="l" r="r" t="t"/>
                <a:pathLst>
                  <a:path extrusionOk="0" h="120000" w="120000">
                    <a:moveTo>
                      <a:pt x="41763" y="119997"/>
                    </a:moveTo>
                    <a:lnTo>
                      <a:pt x="37645" y="36945"/>
                    </a:lnTo>
                    <a:lnTo>
                      <a:pt x="0" y="33584"/>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10" name="Google Shape;8310;p90"/>
              <p:cNvSpPr/>
              <p:nvPr/>
            </p:nvSpPr>
            <p:spPr>
              <a:xfrm>
                <a:off x="7055610" y="3288792"/>
                <a:ext cx="59400" cy="56700"/>
              </a:xfrm>
              <a:custGeom>
                <a:rect b="b" l="l" r="r" t="t"/>
                <a:pathLst>
                  <a:path extrusionOk="0" h="120000" w="120000">
                    <a:moveTo>
                      <a:pt x="32819" y="119997"/>
                    </a:moveTo>
                    <a:lnTo>
                      <a:pt x="11540" y="55154"/>
                    </a:lnTo>
                    <a:lnTo>
                      <a:pt x="0" y="16410"/>
                    </a:lnTo>
                    <a:lnTo>
                      <a:pt x="15386" y="9145"/>
                    </a:lnTo>
                    <a:lnTo>
                      <a:pt x="34873" y="4302"/>
                    </a:lnTo>
                    <a:lnTo>
                      <a:pt x="54103" y="1074"/>
                    </a:lnTo>
                    <a:lnTo>
                      <a:pt x="81280" y="0"/>
                    </a:lnTo>
                    <a:lnTo>
                      <a:pt x="101538" y="5112"/>
                    </a:lnTo>
                    <a:lnTo>
                      <a:pt x="103588" y="6186"/>
                    </a:lnTo>
                    <a:lnTo>
                      <a:pt x="103588" y="7262"/>
                    </a:lnTo>
                    <a:lnTo>
                      <a:pt x="108461" y="9145"/>
                    </a:lnTo>
                    <a:lnTo>
                      <a:pt x="113331" y="15336"/>
                    </a:lnTo>
                    <a:lnTo>
                      <a:pt x="116151" y="18293"/>
                    </a:lnTo>
                    <a:lnTo>
                      <a:pt x="117179" y="20448"/>
                    </a:lnTo>
                    <a:lnTo>
                      <a:pt x="117179" y="21522"/>
                    </a:lnTo>
                    <a:lnTo>
                      <a:pt x="119997" y="31746"/>
                    </a:lnTo>
                    <a:lnTo>
                      <a:pt x="118974" y="34706"/>
                    </a:lnTo>
                    <a:lnTo>
                      <a:pt x="118974" y="40894"/>
                    </a:lnTo>
                    <a:lnTo>
                      <a:pt x="118205" y="46006"/>
                    </a:lnTo>
                    <a:lnTo>
                      <a:pt x="117179" y="46006"/>
                    </a:lnTo>
                    <a:lnTo>
                      <a:pt x="116151" y="50042"/>
                    </a:lnTo>
                    <a:lnTo>
                      <a:pt x="115126" y="50852"/>
                    </a:lnTo>
                    <a:lnTo>
                      <a:pt x="107434" y="65109"/>
                    </a:lnTo>
                    <a:lnTo>
                      <a:pt x="83331" y="90670"/>
                    </a:lnTo>
                    <a:lnTo>
                      <a:pt x="77434" y="93630"/>
                    </a:lnTo>
                    <a:lnTo>
                      <a:pt x="76410" y="94706"/>
                    </a:lnTo>
                    <a:lnTo>
                      <a:pt x="61793" y="104930"/>
                    </a:lnTo>
                    <a:lnTo>
                      <a:pt x="42563"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11" name="Google Shape;8311;p90"/>
              <p:cNvSpPr/>
              <p:nvPr/>
            </p:nvSpPr>
            <p:spPr>
              <a:xfrm>
                <a:off x="7055610" y="3288792"/>
                <a:ext cx="59400" cy="56700"/>
              </a:xfrm>
              <a:custGeom>
                <a:rect b="b" l="l" r="r" t="t"/>
                <a:pathLst>
                  <a:path extrusionOk="0" h="120000" w="120000">
                    <a:moveTo>
                      <a:pt x="32819" y="119997"/>
                    </a:moveTo>
                    <a:lnTo>
                      <a:pt x="11540" y="55154"/>
                    </a:lnTo>
                    <a:lnTo>
                      <a:pt x="0" y="16410"/>
                    </a:lnTo>
                    <a:lnTo>
                      <a:pt x="15386" y="9145"/>
                    </a:lnTo>
                    <a:lnTo>
                      <a:pt x="34873" y="4302"/>
                    </a:lnTo>
                    <a:lnTo>
                      <a:pt x="54103" y="1074"/>
                    </a:lnTo>
                    <a:lnTo>
                      <a:pt x="81280" y="0"/>
                    </a:lnTo>
                    <a:lnTo>
                      <a:pt x="101538" y="5112"/>
                    </a:lnTo>
                    <a:lnTo>
                      <a:pt x="103588" y="6186"/>
                    </a:lnTo>
                    <a:lnTo>
                      <a:pt x="103588" y="7262"/>
                    </a:lnTo>
                    <a:lnTo>
                      <a:pt x="108461" y="9145"/>
                    </a:lnTo>
                    <a:lnTo>
                      <a:pt x="113331" y="15336"/>
                    </a:lnTo>
                    <a:lnTo>
                      <a:pt x="116151" y="18293"/>
                    </a:lnTo>
                    <a:lnTo>
                      <a:pt x="117179" y="20448"/>
                    </a:lnTo>
                    <a:lnTo>
                      <a:pt x="117179" y="21522"/>
                    </a:lnTo>
                    <a:lnTo>
                      <a:pt x="119997" y="31746"/>
                    </a:lnTo>
                    <a:lnTo>
                      <a:pt x="118974" y="34706"/>
                    </a:lnTo>
                    <a:lnTo>
                      <a:pt x="118974" y="40894"/>
                    </a:lnTo>
                    <a:lnTo>
                      <a:pt x="118205" y="46006"/>
                    </a:lnTo>
                    <a:lnTo>
                      <a:pt x="117179" y="46006"/>
                    </a:lnTo>
                    <a:lnTo>
                      <a:pt x="116151" y="50042"/>
                    </a:lnTo>
                    <a:lnTo>
                      <a:pt x="115126" y="50852"/>
                    </a:lnTo>
                    <a:lnTo>
                      <a:pt x="107434" y="65109"/>
                    </a:lnTo>
                    <a:lnTo>
                      <a:pt x="83331" y="90670"/>
                    </a:lnTo>
                    <a:lnTo>
                      <a:pt x="77434" y="93630"/>
                    </a:lnTo>
                    <a:lnTo>
                      <a:pt x="76410" y="94706"/>
                    </a:lnTo>
                    <a:lnTo>
                      <a:pt x="61793" y="104930"/>
                    </a:lnTo>
                    <a:lnTo>
                      <a:pt x="42563"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12" name="Google Shape;8312;p90"/>
              <p:cNvSpPr/>
              <p:nvPr/>
            </p:nvSpPr>
            <p:spPr>
              <a:xfrm>
                <a:off x="6680199" y="3507232"/>
                <a:ext cx="39900" cy="48900"/>
              </a:xfrm>
              <a:custGeom>
                <a:rect b="b" l="l" r="r" t="t"/>
                <a:pathLst>
                  <a:path extrusionOk="0" h="120000" w="120000">
                    <a:moveTo>
                      <a:pt x="55030" y="0"/>
                    </a:moveTo>
                    <a:lnTo>
                      <a:pt x="95156" y="13989"/>
                    </a:lnTo>
                    <a:lnTo>
                      <a:pt x="118471" y="29533"/>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13" name="Google Shape;8313;p90"/>
              <p:cNvSpPr/>
              <p:nvPr/>
            </p:nvSpPr>
            <p:spPr>
              <a:xfrm>
                <a:off x="6680199" y="3507232"/>
                <a:ext cx="39900" cy="48900"/>
              </a:xfrm>
              <a:custGeom>
                <a:rect b="b" l="l" r="r" t="t"/>
                <a:pathLst>
                  <a:path extrusionOk="0" h="120000" w="120000">
                    <a:moveTo>
                      <a:pt x="55030" y="0"/>
                    </a:moveTo>
                    <a:lnTo>
                      <a:pt x="95156" y="13989"/>
                    </a:lnTo>
                    <a:lnTo>
                      <a:pt x="118471" y="29533"/>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14" name="Google Shape;8314;p90"/>
              <p:cNvSpPr/>
              <p:nvPr/>
            </p:nvSpPr>
            <p:spPr>
              <a:xfrm>
                <a:off x="6706613" y="3477514"/>
                <a:ext cx="117600" cy="66300"/>
              </a:xfrm>
              <a:custGeom>
                <a:rect b="b" l="l" r="r" t="t"/>
                <a:pathLst>
                  <a:path extrusionOk="0" h="120000" w="120000">
                    <a:moveTo>
                      <a:pt x="115074" y="0"/>
                    </a:moveTo>
                    <a:lnTo>
                      <a:pt x="119998" y="111476"/>
                    </a:lnTo>
                    <a:lnTo>
                      <a:pt x="106780" y="118385"/>
                    </a:lnTo>
                    <a:lnTo>
                      <a:pt x="95508" y="119998"/>
                    </a:lnTo>
                    <a:lnTo>
                      <a:pt x="75420" y="118385"/>
                    </a:lnTo>
                    <a:lnTo>
                      <a:pt x="9331" y="118385"/>
                    </a:lnTo>
                    <a:lnTo>
                      <a:pt x="0" y="93050"/>
                    </a:lnTo>
                    <a:lnTo>
                      <a:pt x="2462" y="71400"/>
                    </a:lnTo>
                    <a:lnTo>
                      <a:pt x="33304" y="52283"/>
                    </a:lnTo>
                    <a:lnTo>
                      <a:pt x="55334" y="33857"/>
                    </a:lnTo>
                    <a:lnTo>
                      <a:pt x="65573"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15" name="Google Shape;8315;p90"/>
              <p:cNvSpPr/>
              <p:nvPr/>
            </p:nvSpPr>
            <p:spPr>
              <a:xfrm>
                <a:off x="7020557" y="32865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3" y="85983"/>
                    </a:lnTo>
                    <a:lnTo>
                      <a:pt x="52148" y="99105"/>
                    </a:lnTo>
                    <a:lnTo>
                      <a:pt x="2805"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16" name="Google Shape;8316;p90"/>
              <p:cNvSpPr/>
              <p:nvPr/>
            </p:nvSpPr>
            <p:spPr>
              <a:xfrm>
                <a:off x="7020557" y="3286505"/>
                <a:ext cx="81600" cy="88200"/>
              </a:xfrm>
              <a:custGeom>
                <a:rect b="b" l="l" r="r" t="t"/>
                <a:pathLst>
                  <a:path extrusionOk="0" h="120000" w="120000">
                    <a:moveTo>
                      <a:pt x="80559" y="0"/>
                    </a:moveTo>
                    <a:lnTo>
                      <a:pt x="96634" y="2589"/>
                    </a:lnTo>
                    <a:lnTo>
                      <a:pt x="108036" y="11050"/>
                    </a:lnTo>
                    <a:lnTo>
                      <a:pt x="119250" y="26589"/>
                    </a:lnTo>
                    <a:lnTo>
                      <a:pt x="119998" y="41093"/>
                    </a:lnTo>
                    <a:lnTo>
                      <a:pt x="115138" y="52143"/>
                    </a:lnTo>
                    <a:lnTo>
                      <a:pt x="105232" y="62502"/>
                    </a:lnTo>
                    <a:lnTo>
                      <a:pt x="88970" y="74934"/>
                    </a:lnTo>
                    <a:lnTo>
                      <a:pt x="71963" y="85983"/>
                    </a:lnTo>
                    <a:lnTo>
                      <a:pt x="52148" y="99105"/>
                    </a:lnTo>
                    <a:lnTo>
                      <a:pt x="2805"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17" name="Google Shape;8317;p90"/>
              <p:cNvSpPr/>
              <p:nvPr/>
            </p:nvSpPr>
            <p:spPr>
              <a:xfrm>
                <a:off x="6893303" y="35288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18" name="Google Shape;8318;p90"/>
              <p:cNvSpPr/>
              <p:nvPr/>
            </p:nvSpPr>
            <p:spPr>
              <a:xfrm>
                <a:off x="6893303" y="35288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19" name="Google Shape;8319;p90"/>
              <p:cNvSpPr/>
              <p:nvPr/>
            </p:nvSpPr>
            <p:spPr>
              <a:xfrm>
                <a:off x="6811263" y="3449192"/>
                <a:ext cx="83100" cy="98700"/>
              </a:xfrm>
              <a:custGeom>
                <a:rect b="b" l="l" r="r" t="t"/>
                <a:pathLst>
                  <a:path extrusionOk="0" h="120000" w="120000">
                    <a:moveTo>
                      <a:pt x="82568" y="0"/>
                    </a:moveTo>
                    <a:lnTo>
                      <a:pt x="119998" y="110127"/>
                    </a:lnTo>
                    <a:lnTo>
                      <a:pt x="29174" y="119998"/>
                    </a:lnTo>
                    <a:lnTo>
                      <a:pt x="13211" y="96708"/>
                    </a:lnTo>
                    <a:lnTo>
                      <a:pt x="5503"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20" name="Google Shape;8320;p90"/>
              <p:cNvSpPr/>
              <p:nvPr/>
            </p:nvSpPr>
            <p:spPr>
              <a:xfrm>
                <a:off x="6811263" y="3449192"/>
                <a:ext cx="83100" cy="98700"/>
              </a:xfrm>
              <a:custGeom>
                <a:rect b="b" l="l" r="r" t="t"/>
                <a:pathLst>
                  <a:path extrusionOk="0" h="120000" w="120000">
                    <a:moveTo>
                      <a:pt x="82568" y="0"/>
                    </a:moveTo>
                    <a:lnTo>
                      <a:pt x="119998" y="110127"/>
                    </a:lnTo>
                    <a:lnTo>
                      <a:pt x="29174" y="119998"/>
                    </a:lnTo>
                    <a:lnTo>
                      <a:pt x="13211" y="96708"/>
                    </a:lnTo>
                    <a:lnTo>
                      <a:pt x="5503"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21" name="Google Shape;8321;p90"/>
              <p:cNvSpPr/>
              <p:nvPr/>
            </p:nvSpPr>
            <p:spPr>
              <a:xfrm>
                <a:off x="6941310" y="3303778"/>
                <a:ext cx="115800" cy="105900"/>
              </a:xfrm>
              <a:custGeom>
                <a:rect b="b" l="l" r="r" t="t"/>
                <a:pathLst>
                  <a:path extrusionOk="0" h="120000" w="120000">
                    <a:moveTo>
                      <a:pt x="96552" y="0"/>
                    </a:moveTo>
                    <a:lnTo>
                      <a:pt x="114070" y="23856"/>
                    </a:lnTo>
                    <a:lnTo>
                      <a:pt x="119998" y="48286"/>
                    </a:lnTo>
                    <a:lnTo>
                      <a:pt x="113543" y="74298"/>
                    </a:lnTo>
                    <a:lnTo>
                      <a:pt x="36356"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22" name="Google Shape;8322;p90"/>
              <p:cNvSpPr/>
              <p:nvPr/>
            </p:nvSpPr>
            <p:spPr>
              <a:xfrm>
                <a:off x="6941310" y="3303778"/>
                <a:ext cx="115800" cy="105900"/>
              </a:xfrm>
              <a:custGeom>
                <a:rect b="b" l="l" r="r" t="t"/>
                <a:pathLst>
                  <a:path extrusionOk="0" h="120000" w="120000">
                    <a:moveTo>
                      <a:pt x="96552" y="0"/>
                    </a:moveTo>
                    <a:lnTo>
                      <a:pt x="114070" y="23856"/>
                    </a:lnTo>
                    <a:lnTo>
                      <a:pt x="119998" y="48286"/>
                    </a:lnTo>
                    <a:lnTo>
                      <a:pt x="113543" y="74298"/>
                    </a:lnTo>
                    <a:lnTo>
                      <a:pt x="36356"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23" name="Google Shape;8323;p90"/>
              <p:cNvSpPr/>
              <p:nvPr/>
            </p:nvSpPr>
            <p:spPr>
              <a:xfrm>
                <a:off x="7040625" y="3238500"/>
                <a:ext cx="62400" cy="143100"/>
              </a:xfrm>
              <a:custGeom>
                <a:rect b="b" l="l" r="r" t="t"/>
                <a:pathLst>
                  <a:path extrusionOk="0" h="120000" w="120000">
                    <a:moveTo>
                      <a:pt x="64633" y="18863"/>
                    </a:moveTo>
                    <a:lnTo>
                      <a:pt x="49023" y="13641"/>
                    </a:lnTo>
                    <a:lnTo>
                      <a:pt x="57318" y="2770"/>
                    </a:lnTo>
                    <a:lnTo>
                      <a:pt x="94144" y="0"/>
                    </a:lnTo>
                    <a:lnTo>
                      <a:pt x="119998" y="10017"/>
                    </a:lnTo>
                    <a:lnTo>
                      <a:pt x="110729" y="20461"/>
                    </a:lnTo>
                    <a:lnTo>
                      <a:pt x="93169" y="23339"/>
                    </a:lnTo>
                    <a:lnTo>
                      <a:pt x="32440" y="117121"/>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24" name="Google Shape;8324;p90"/>
              <p:cNvSpPr/>
              <p:nvPr/>
            </p:nvSpPr>
            <p:spPr>
              <a:xfrm>
                <a:off x="7040625" y="3238500"/>
                <a:ext cx="62400" cy="143100"/>
              </a:xfrm>
              <a:custGeom>
                <a:rect b="b" l="l" r="r" t="t"/>
                <a:pathLst>
                  <a:path extrusionOk="0" h="120000" w="120000">
                    <a:moveTo>
                      <a:pt x="64633" y="18863"/>
                    </a:moveTo>
                    <a:lnTo>
                      <a:pt x="49023" y="13641"/>
                    </a:lnTo>
                    <a:lnTo>
                      <a:pt x="57318" y="2770"/>
                    </a:lnTo>
                    <a:lnTo>
                      <a:pt x="94144" y="0"/>
                    </a:lnTo>
                    <a:lnTo>
                      <a:pt x="119998" y="10017"/>
                    </a:lnTo>
                    <a:lnTo>
                      <a:pt x="110729" y="20461"/>
                    </a:lnTo>
                    <a:lnTo>
                      <a:pt x="93169" y="23339"/>
                    </a:lnTo>
                    <a:lnTo>
                      <a:pt x="32440" y="117121"/>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25" name="Google Shape;8325;p90"/>
              <p:cNvSpPr/>
              <p:nvPr/>
            </p:nvSpPr>
            <p:spPr>
              <a:xfrm>
                <a:off x="7006589" y="3576828"/>
                <a:ext cx="36300" cy="27900"/>
              </a:xfrm>
              <a:custGeom>
                <a:rect b="b" l="l" r="r" t="t"/>
                <a:pathLst>
                  <a:path extrusionOk="0" h="120000" w="120000">
                    <a:moveTo>
                      <a:pt x="0" y="0"/>
                    </a:moveTo>
                    <a:lnTo>
                      <a:pt x="28431" y="14793"/>
                    </a:lnTo>
                    <a:lnTo>
                      <a:pt x="80694" y="58080"/>
                    </a:lnTo>
                    <a:lnTo>
                      <a:pt x="119996" y="119995"/>
                    </a:lnTo>
                    <a:lnTo>
                      <a:pt x="28431" y="37258"/>
                    </a:lnTo>
                    <a:lnTo>
                      <a:pt x="1669"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26" name="Google Shape;8326;p90"/>
              <p:cNvSpPr/>
              <p:nvPr/>
            </p:nvSpPr>
            <p:spPr>
              <a:xfrm>
                <a:off x="7006589" y="3576828"/>
                <a:ext cx="36300" cy="27900"/>
              </a:xfrm>
              <a:custGeom>
                <a:rect b="b" l="l" r="r" t="t"/>
                <a:pathLst>
                  <a:path extrusionOk="0" h="120000" w="120000">
                    <a:moveTo>
                      <a:pt x="0" y="0"/>
                    </a:moveTo>
                    <a:lnTo>
                      <a:pt x="28431" y="14793"/>
                    </a:lnTo>
                    <a:lnTo>
                      <a:pt x="80694" y="58080"/>
                    </a:lnTo>
                    <a:lnTo>
                      <a:pt x="119996" y="119995"/>
                    </a:lnTo>
                    <a:lnTo>
                      <a:pt x="28431" y="37258"/>
                    </a:lnTo>
                    <a:lnTo>
                      <a:pt x="1669"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27" name="Google Shape;8327;p90"/>
              <p:cNvSpPr/>
              <p:nvPr/>
            </p:nvSpPr>
            <p:spPr>
              <a:xfrm>
                <a:off x="7003285" y="3559555"/>
                <a:ext cx="39900" cy="21600"/>
              </a:xfrm>
              <a:custGeom>
                <a:rect b="b" l="l" r="r" t="t"/>
                <a:pathLst>
                  <a:path extrusionOk="0" h="120000" w="120000">
                    <a:moveTo>
                      <a:pt x="0" y="79761"/>
                    </a:moveTo>
                    <a:lnTo>
                      <a:pt x="54821" y="0"/>
                    </a:lnTo>
                    <a:lnTo>
                      <a:pt x="88174" y="5646"/>
                    </a:lnTo>
                    <a:lnTo>
                      <a:pt x="119996" y="21169"/>
                    </a:lnTo>
                    <a:lnTo>
                      <a:pt x="54821"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28" name="Google Shape;8328;p90"/>
              <p:cNvSpPr/>
              <p:nvPr/>
            </p:nvSpPr>
            <p:spPr>
              <a:xfrm>
                <a:off x="7003285" y="3559555"/>
                <a:ext cx="39900" cy="21600"/>
              </a:xfrm>
              <a:custGeom>
                <a:rect b="b" l="l" r="r" t="t"/>
                <a:pathLst>
                  <a:path extrusionOk="0" h="120000" w="120000">
                    <a:moveTo>
                      <a:pt x="0" y="79761"/>
                    </a:moveTo>
                    <a:lnTo>
                      <a:pt x="54821" y="0"/>
                    </a:lnTo>
                    <a:lnTo>
                      <a:pt x="88174" y="5646"/>
                    </a:lnTo>
                    <a:lnTo>
                      <a:pt x="119996" y="21169"/>
                    </a:lnTo>
                    <a:lnTo>
                      <a:pt x="54821"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329" name="Google Shape;8329;p90"/>
              <p:cNvCxnSpPr/>
              <p:nvPr/>
            </p:nvCxnSpPr>
            <p:spPr>
              <a:xfrm flipH="1">
                <a:off x="6935592" y="36555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8330" name="Google Shape;8330;p90"/>
              <p:cNvCxnSpPr/>
              <p:nvPr/>
            </p:nvCxnSpPr>
            <p:spPr>
              <a:xfrm rot="10800000">
                <a:off x="6912360" y="36911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8331" name="Google Shape;8331;p90"/>
              <p:cNvCxnSpPr/>
              <p:nvPr/>
            </p:nvCxnSpPr>
            <p:spPr>
              <a:xfrm rot="10800000">
                <a:off x="6923967" y="36700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8332" name="Google Shape;8332;p90"/>
              <p:cNvCxnSpPr/>
              <p:nvPr/>
            </p:nvCxnSpPr>
            <p:spPr>
              <a:xfrm rot="10800000">
                <a:off x="6917222" y="37074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8333" name="Google Shape;8333;p90"/>
              <p:cNvCxnSpPr/>
              <p:nvPr/>
            </p:nvCxnSpPr>
            <p:spPr>
              <a:xfrm rot="10800000">
                <a:off x="6952232" y="36330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8334" name="Google Shape;8334;p90"/>
              <p:cNvCxnSpPr/>
              <p:nvPr/>
            </p:nvCxnSpPr>
            <p:spPr>
              <a:xfrm flipH="1">
                <a:off x="6938432" y="36061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8335" name="Google Shape;8335;p90"/>
              <p:cNvCxnSpPr/>
              <p:nvPr/>
            </p:nvCxnSpPr>
            <p:spPr>
              <a:xfrm flipH="1">
                <a:off x="6927810" y="36431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8336" name="Google Shape;8336;p90"/>
              <p:cNvCxnSpPr/>
              <p:nvPr/>
            </p:nvCxnSpPr>
            <p:spPr>
              <a:xfrm flipH="1">
                <a:off x="6966282" y="3606546"/>
                <a:ext cx="14400" cy="97500"/>
              </a:xfrm>
              <a:prstGeom prst="straightConnector1">
                <a:avLst/>
              </a:prstGeom>
              <a:noFill/>
              <a:ln cap="flat" cmpd="sng" w="12700">
                <a:solidFill>
                  <a:srgbClr val="804000"/>
                </a:solidFill>
                <a:prstDash val="solid"/>
                <a:round/>
                <a:headEnd len="sm" w="sm" type="none"/>
                <a:tailEnd len="sm" w="sm" type="none"/>
              </a:ln>
            </p:spPr>
          </p:cxnSp>
          <p:sp>
            <p:nvSpPr>
              <p:cNvPr id="8337" name="Google Shape;8337;p90"/>
              <p:cNvSpPr/>
              <p:nvPr/>
            </p:nvSpPr>
            <p:spPr>
              <a:xfrm>
                <a:off x="6900035" y="3375787"/>
                <a:ext cx="158100" cy="374700"/>
              </a:xfrm>
              <a:custGeom>
                <a:rect b="b" l="l" r="r" t="t"/>
                <a:pathLst>
                  <a:path extrusionOk="0" h="120000" w="120000">
                    <a:moveTo>
                      <a:pt x="119999" y="0"/>
                    </a:moveTo>
                    <a:lnTo>
                      <a:pt x="78423" y="62825"/>
                    </a:lnTo>
                    <a:lnTo>
                      <a:pt x="84983" y="70511"/>
                    </a:lnTo>
                    <a:lnTo>
                      <a:pt x="88263" y="75757"/>
                    </a:lnTo>
                    <a:lnTo>
                      <a:pt x="75820" y="90192"/>
                    </a:lnTo>
                    <a:lnTo>
                      <a:pt x="75144" y="96495"/>
                    </a:lnTo>
                    <a:lnTo>
                      <a:pt x="73312" y="104181"/>
                    </a:lnTo>
                    <a:lnTo>
                      <a:pt x="62700" y="112029"/>
                    </a:lnTo>
                    <a:lnTo>
                      <a:pt x="48809" y="117397"/>
                    </a:lnTo>
                    <a:lnTo>
                      <a:pt x="28457" y="119999"/>
                    </a:lnTo>
                    <a:lnTo>
                      <a:pt x="7620" y="113696"/>
                    </a:lnTo>
                    <a:lnTo>
                      <a:pt x="0" y="106499"/>
                    </a:lnTo>
                    <a:lnTo>
                      <a:pt x="1061" y="98041"/>
                    </a:lnTo>
                    <a:lnTo>
                      <a:pt x="19678" y="88810"/>
                    </a:lnTo>
                    <a:lnTo>
                      <a:pt x="31350" y="80677"/>
                    </a:lnTo>
                    <a:lnTo>
                      <a:pt x="41961" y="71772"/>
                    </a:lnTo>
                    <a:lnTo>
                      <a:pt x="55080" y="68071"/>
                    </a:lnTo>
                    <a:lnTo>
                      <a:pt x="68199" y="63923"/>
                    </a:lnTo>
                    <a:lnTo>
                      <a:pt x="71478" y="67746"/>
                    </a:lnTo>
                    <a:lnTo>
                      <a:pt x="58359" y="70511"/>
                    </a:lnTo>
                    <a:lnTo>
                      <a:pt x="48134" y="74211"/>
                    </a:lnTo>
                    <a:lnTo>
                      <a:pt x="37235" y="82344"/>
                    </a:lnTo>
                    <a:lnTo>
                      <a:pt x="25851" y="90030"/>
                    </a:lnTo>
                    <a:lnTo>
                      <a:pt x="7331" y="99586"/>
                    </a:lnTo>
                    <a:lnTo>
                      <a:pt x="7331" y="105401"/>
                    </a:lnTo>
                    <a:lnTo>
                      <a:pt x="13890" y="111094"/>
                    </a:lnTo>
                    <a:lnTo>
                      <a:pt x="28457" y="116177"/>
                    </a:lnTo>
                    <a:lnTo>
                      <a:pt x="44084" y="114632"/>
                    </a:lnTo>
                    <a:lnTo>
                      <a:pt x="57588" y="110158"/>
                    </a:lnTo>
                    <a:lnTo>
                      <a:pt x="66751" y="102351"/>
                    </a:lnTo>
                    <a:lnTo>
                      <a:pt x="68199" y="95113"/>
                    </a:lnTo>
                    <a:lnTo>
                      <a:pt x="70321" y="88363"/>
                    </a:lnTo>
                    <a:lnTo>
                      <a:pt x="80546" y="76204"/>
                    </a:lnTo>
                    <a:lnTo>
                      <a:pt x="77267" y="71772"/>
                    </a:lnTo>
                    <a:lnTo>
                      <a:pt x="68199" y="60996"/>
                    </a:lnTo>
                    <a:lnTo>
                      <a:pt x="107170"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38" name="Google Shape;8338;p90"/>
              <p:cNvSpPr/>
              <p:nvPr/>
            </p:nvSpPr>
            <p:spPr>
              <a:xfrm>
                <a:off x="6881364" y="3255772"/>
                <a:ext cx="159900" cy="80100"/>
              </a:xfrm>
              <a:custGeom>
                <a:rect b="b" l="l" r="r" t="t"/>
                <a:pathLst>
                  <a:path extrusionOk="0" h="120000" w="120000">
                    <a:moveTo>
                      <a:pt x="44641" y="112771"/>
                    </a:moveTo>
                    <a:lnTo>
                      <a:pt x="34530" y="119998"/>
                    </a:lnTo>
                    <a:lnTo>
                      <a:pt x="0" y="32899"/>
                    </a:lnTo>
                    <a:lnTo>
                      <a:pt x="14786" y="13502"/>
                    </a:lnTo>
                    <a:lnTo>
                      <a:pt x="26996" y="1331"/>
                    </a:lnTo>
                    <a:lnTo>
                      <a:pt x="41399" y="0"/>
                    </a:lnTo>
                    <a:lnTo>
                      <a:pt x="57614" y="4183"/>
                    </a:lnTo>
                    <a:lnTo>
                      <a:pt x="76405" y="10079"/>
                    </a:lnTo>
                    <a:lnTo>
                      <a:pt x="101587" y="23010"/>
                    </a:lnTo>
                    <a:lnTo>
                      <a:pt x="119999" y="34421"/>
                    </a:lnTo>
                    <a:lnTo>
                      <a:pt x="114656" y="81964"/>
                    </a:lnTo>
                    <a:lnTo>
                      <a:pt x="81844" y="84816"/>
                    </a:lnTo>
                    <a:lnTo>
                      <a:pt x="62288" y="88429"/>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39" name="Google Shape;8339;p90"/>
              <p:cNvSpPr/>
              <p:nvPr/>
            </p:nvSpPr>
            <p:spPr>
              <a:xfrm>
                <a:off x="7020557" y="3266313"/>
                <a:ext cx="77100" cy="65700"/>
              </a:xfrm>
              <a:custGeom>
                <a:rect b="b" l="l" r="r" t="t"/>
                <a:pathLst>
                  <a:path extrusionOk="0" h="120000" w="120000">
                    <a:moveTo>
                      <a:pt x="0" y="91967"/>
                    </a:moveTo>
                    <a:lnTo>
                      <a:pt x="5920" y="0"/>
                    </a:lnTo>
                    <a:lnTo>
                      <a:pt x="53684" y="21775"/>
                    </a:lnTo>
                    <a:lnTo>
                      <a:pt x="75986" y="12972"/>
                    </a:lnTo>
                    <a:lnTo>
                      <a:pt x="101444" y="15752"/>
                    </a:lnTo>
                    <a:lnTo>
                      <a:pt x="119998" y="41003"/>
                    </a:lnTo>
                    <a:lnTo>
                      <a:pt x="119998" y="91967"/>
                    </a:lnTo>
                    <a:lnTo>
                      <a:pt x="85657" y="119998"/>
                    </a:lnTo>
                    <a:lnTo>
                      <a:pt x="78354" y="99844"/>
                    </a:lnTo>
                    <a:lnTo>
                      <a:pt x="56644" y="99844"/>
                    </a:lnTo>
                    <a:lnTo>
                      <a:pt x="49145" y="112121"/>
                    </a:lnTo>
                    <a:lnTo>
                      <a:pt x="38684"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40" name="Google Shape;8340;p90"/>
              <p:cNvSpPr/>
              <p:nvPr/>
            </p:nvSpPr>
            <p:spPr>
              <a:xfrm>
                <a:off x="6997952" y="3485133"/>
                <a:ext cx="38100" cy="57300"/>
              </a:xfrm>
              <a:custGeom>
                <a:rect b="b" l="l" r="r" t="t"/>
                <a:pathLst>
                  <a:path extrusionOk="0" h="120000" w="120000">
                    <a:moveTo>
                      <a:pt x="4417" y="87731"/>
                    </a:moveTo>
                    <a:lnTo>
                      <a:pt x="0" y="54399"/>
                    </a:lnTo>
                    <a:lnTo>
                      <a:pt x="19665" y="21332"/>
                    </a:lnTo>
                    <a:lnTo>
                      <a:pt x="44145" y="0"/>
                    </a:lnTo>
                    <a:lnTo>
                      <a:pt x="91098"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41" name="Google Shape;8341;p90"/>
              <p:cNvSpPr/>
              <p:nvPr/>
            </p:nvSpPr>
            <p:spPr>
              <a:xfrm>
                <a:off x="6997952" y="3485133"/>
                <a:ext cx="38100" cy="57300"/>
              </a:xfrm>
              <a:custGeom>
                <a:rect b="b" l="l" r="r" t="t"/>
                <a:pathLst>
                  <a:path extrusionOk="0" h="120000" w="120000">
                    <a:moveTo>
                      <a:pt x="4417" y="87731"/>
                    </a:moveTo>
                    <a:lnTo>
                      <a:pt x="0" y="54399"/>
                    </a:lnTo>
                    <a:lnTo>
                      <a:pt x="19665" y="21332"/>
                    </a:lnTo>
                    <a:lnTo>
                      <a:pt x="44145" y="0"/>
                    </a:lnTo>
                    <a:lnTo>
                      <a:pt x="91098"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42" name="Google Shape;8342;p90"/>
              <p:cNvSpPr/>
              <p:nvPr/>
            </p:nvSpPr>
            <p:spPr>
              <a:xfrm>
                <a:off x="6996554" y="3518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43" name="Google Shape;8343;p90"/>
              <p:cNvSpPr/>
              <p:nvPr/>
            </p:nvSpPr>
            <p:spPr>
              <a:xfrm>
                <a:off x="6996554" y="35187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44" name="Google Shape;8344;p90"/>
              <p:cNvSpPr/>
              <p:nvPr/>
            </p:nvSpPr>
            <p:spPr>
              <a:xfrm>
                <a:off x="6879840" y="35101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45" name="Google Shape;8345;p90"/>
              <p:cNvSpPr/>
              <p:nvPr/>
            </p:nvSpPr>
            <p:spPr>
              <a:xfrm>
                <a:off x="6845806" y="3270631"/>
                <a:ext cx="153300" cy="319799"/>
              </a:xfrm>
              <a:custGeom>
                <a:rect b="b" l="l" r="r" t="t"/>
                <a:pathLst>
                  <a:path extrusionOk="0" h="120000" w="120000">
                    <a:moveTo>
                      <a:pt x="24776" y="2860"/>
                    </a:moveTo>
                    <a:lnTo>
                      <a:pt x="44775" y="0"/>
                    </a:lnTo>
                    <a:lnTo>
                      <a:pt x="61293" y="1620"/>
                    </a:lnTo>
                    <a:lnTo>
                      <a:pt x="73731" y="7580"/>
                    </a:lnTo>
                    <a:lnTo>
                      <a:pt x="82387" y="19261"/>
                    </a:lnTo>
                    <a:lnTo>
                      <a:pt x="90248" y="32610"/>
                    </a:lnTo>
                    <a:lnTo>
                      <a:pt x="98109"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1" y="58021"/>
                    </a:lnTo>
                    <a:lnTo>
                      <a:pt x="0" y="35661"/>
                    </a:lnTo>
                    <a:lnTo>
                      <a:pt x="1890" y="23599"/>
                    </a:lnTo>
                    <a:lnTo>
                      <a:pt x="7562" y="14970"/>
                    </a:lnTo>
                    <a:lnTo>
                      <a:pt x="15821"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46" name="Google Shape;8346;p90"/>
              <p:cNvSpPr/>
              <p:nvPr/>
            </p:nvSpPr>
            <p:spPr>
              <a:xfrm>
                <a:off x="6867903" y="33675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2"/>
                    </a:lnTo>
                    <a:lnTo>
                      <a:pt x="102792" y="16991"/>
                    </a:lnTo>
                    <a:lnTo>
                      <a:pt x="108232" y="21996"/>
                    </a:lnTo>
                    <a:lnTo>
                      <a:pt x="112450" y="28452"/>
                    </a:lnTo>
                    <a:lnTo>
                      <a:pt x="117889" y="40833"/>
                    </a:lnTo>
                    <a:lnTo>
                      <a:pt x="119555" y="49791"/>
                    </a:lnTo>
                    <a:lnTo>
                      <a:pt x="119999" y="59275"/>
                    </a:lnTo>
                    <a:lnTo>
                      <a:pt x="118667" y="68232"/>
                    </a:lnTo>
                    <a:lnTo>
                      <a:pt x="115780" y="78243"/>
                    </a:lnTo>
                    <a:lnTo>
                      <a:pt x="109897" y="91151"/>
                    </a:lnTo>
                    <a:lnTo>
                      <a:pt x="101461" y="100636"/>
                    </a:lnTo>
                    <a:lnTo>
                      <a:pt x="92692" y="108013"/>
                    </a:lnTo>
                    <a:lnTo>
                      <a:pt x="82256" y="114072"/>
                    </a:lnTo>
                    <a:lnTo>
                      <a:pt x="73376" y="116970"/>
                    </a:lnTo>
                    <a:lnTo>
                      <a:pt x="66271" y="119473"/>
                    </a:lnTo>
                    <a:lnTo>
                      <a:pt x="55392" y="119998"/>
                    </a:lnTo>
                    <a:lnTo>
                      <a:pt x="46179" y="119076"/>
                    </a:lnTo>
                    <a:lnTo>
                      <a:pt x="36854" y="116574"/>
                    </a:lnTo>
                    <a:lnTo>
                      <a:pt x="30194" y="114993"/>
                    </a:lnTo>
                    <a:lnTo>
                      <a:pt x="22201" y="109066"/>
                    </a:lnTo>
                    <a:lnTo>
                      <a:pt x="15874" y="103533"/>
                    </a:lnTo>
                    <a:lnTo>
                      <a:pt x="8769" y="94182"/>
                    </a:lnTo>
                    <a:lnTo>
                      <a:pt x="2885"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47" name="Google Shape;8347;p90"/>
              <p:cNvSpPr/>
              <p:nvPr/>
            </p:nvSpPr>
            <p:spPr>
              <a:xfrm>
                <a:off x="6867903" y="33675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2"/>
                    </a:lnTo>
                    <a:lnTo>
                      <a:pt x="102792" y="16991"/>
                    </a:lnTo>
                    <a:lnTo>
                      <a:pt x="108232" y="21996"/>
                    </a:lnTo>
                    <a:lnTo>
                      <a:pt x="112450" y="28452"/>
                    </a:lnTo>
                    <a:lnTo>
                      <a:pt x="117889" y="40833"/>
                    </a:lnTo>
                    <a:lnTo>
                      <a:pt x="119555" y="49791"/>
                    </a:lnTo>
                    <a:lnTo>
                      <a:pt x="119999" y="59275"/>
                    </a:lnTo>
                    <a:lnTo>
                      <a:pt x="118667" y="68232"/>
                    </a:lnTo>
                    <a:lnTo>
                      <a:pt x="115780" y="78243"/>
                    </a:lnTo>
                    <a:lnTo>
                      <a:pt x="109897" y="91151"/>
                    </a:lnTo>
                    <a:lnTo>
                      <a:pt x="101461" y="100636"/>
                    </a:lnTo>
                    <a:lnTo>
                      <a:pt x="92692" y="108013"/>
                    </a:lnTo>
                    <a:lnTo>
                      <a:pt x="82256" y="114072"/>
                    </a:lnTo>
                    <a:lnTo>
                      <a:pt x="73376" y="116970"/>
                    </a:lnTo>
                    <a:lnTo>
                      <a:pt x="66271" y="119473"/>
                    </a:lnTo>
                    <a:lnTo>
                      <a:pt x="55392" y="119998"/>
                    </a:lnTo>
                    <a:lnTo>
                      <a:pt x="46179" y="119076"/>
                    </a:lnTo>
                    <a:lnTo>
                      <a:pt x="36854" y="116574"/>
                    </a:lnTo>
                    <a:lnTo>
                      <a:pt x="30194" y="114993"/>
                    </a:lnTo>
                    <a:lnTo>
                      <a:pt x="22201" y="109066"/>
                    </a:lnTo>
                    <a:lnTo>
                      <a:pt x="15874" y="103533"/>
                    </a:lnTo>
                    <a:lnTo>
                      <a:pt x="8769" y="94182"/>
                    </a:lnTo>
                    <a:lnTo>
                      <a:pt x="2885"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8348" name="Google Shape;8348;p90"/>
            <p:cNvGrpSpPr/>
            <p:nvPr/>
          </p:nvGrpSpPr>
          <p:grpSpPr>
            <a:xfrm rot="-7703644">
              <a:off x="4523819" y="3918196"/>
              <a:ext cx="434835" cy="512014"/>
              <a:chOff x="3530598" y="4470400"/>
              <a:chExt cx="434812" cy="511987"/>
            </a:xfrm>
          </p:grpSpPr>
          <p:sp>
            <p:nvSpPr>
              <p:cNvPr id="8349" name="Google Shape;8349;p90"/>
              <p:cNvSpPr/>
              <p:nvPr/>
            </p:nvSpPr>
            <p:spPr>
              <a:xfrm>
                <a:off x="3836414" y="47232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50" name="Google Shape;8350;p90"/>
              <p:cNvSpPr/>
              <p:nvPr/>
            </p:nvSpPr>
            <p:spPr>
              <a:xfrm>
                <a:off x="3836414" y="47232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51" name="Google Shape;8351;p90"/>
              <p:cNvSpPr/>
              <p:nvPr/>
            </p:nvSpPr>
            <p:spPr>
              <a:xfrm>
                <a:off x="3906010" y="4520692"/>
                <a:ext cx="59400" cy="56700"/>
              </a:xfrm>
              <a:custGeom>
                <a:rect b="b" l="l" r="r" t="t"/>
                <a:pathLst>
                  <a:path extrusionOk="0" h="120000" w="120000">
                    <a:moveTo>
                      <a:pt x="32819" y="119997"/>
                    </a:moveTo>
                    <a:lnTo>
                      <a:pt x="11538" y="55155"/>
                    </a:lnTo>
                    <a:lnTo>
                      <a:pt x="0" y="16412"/>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68"/>
                    </a:lnTo>
                    <a:lnTo>
                      <a:pt x="77434" y="93630"/>
                    </a:lnTo>
                    <a:lnTo>
                      <a:pt x="76408" y="94706"/>
                    </a:lnTo>
                    <a:lnTo>
                      <a:pt x="61793" y="104928"/>
                    </a:lnTo>
                    <a:lnTo>
                      <a:pt x="42563" y="115152"/>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52" name="Google Shape;8352;p90"/>
              <p:cNvSpPr/>
              <p:nvPr/>
            </p:nvSpPr>
            <p:spPr>
              <a:xfrm>
                <a:off x="3906010" y="4520692"/>
                <a:ext cx="59400" cy="56700"/>
              </a:xfrm>
              <a:custGeom>
                <a:rect b="b" l="l" r="r" t="t"/>
                <a:pathLst>
                  <a:path extrusionOk="0" h="120000" w="120000">
                    <a:moveTo>
                      <a:pt x="32819" y="119997"/>
                    </a:moveTo>
                    <a:lnTo>
                      <a:pt x="11538" y="55155"/>
                    </a:lnTo>
                    <a:lnTo>
                      <a:pt x="0" y="16412"/>
                    </a:lnTo>
                    <a:lnTo>
                      <a:pt x="15384" y="9145"/>
                    </a:lnTo>
                    <a:lnTo>
                      <a:pt x="34871" y="4304"/>
                    </a:lnTo>
                    <a:lnTo>
                      <a:pt x="54101" y="1076"/>
                    </a:lnTo>
                    <a:lnTo>
                      <a:pt x="81280" y="0"/>
                    </a:lnTo>
                    <a:lnTo>
                      <a:pt x="101536" y="5112"/>
                    </a:lnTo>
                    <a:lnTo>
                      <a:pt x="103588" y="6188"/>
                    </a:lnTo>
                    <a:lnTo>
                      <a:pt x="103588" y="7264"/>
                    </a:lnTo>
                    <a:lnTo>
                      <a:pt x="108459" y="9145"/>
                    </a:lnTo>
                    <a:lnTo>
                      <a:pt x="113331" y="15336"/>
                    </a:lnTo>
                    <a:lnTo>
                      <a:pt x="116151" y="18295"/>
                    </a:lnTo>
                    <a:lnTo>
                      <a:pt x="117177" y="20448"/>
                    </a:lnTo>
                    <a:lnTo>
                      <a:pt x="117177" y="21524"/>
                    </a:lnTo>
                    <a:lnTo>
                      <a:pt x="119997" y="31748"/>
                    </a:lnTo>
                    <a:lnTo>
                      <a:pt x="118972" y="34707"/>
                    </a:lnTo>
                    <a:lnTo>
                      <a:pt x="118972" y="40896"/>
                    </a:lnTo>
                    <a:lnTo>
                      <a:pt x="118203" y="46008"/>
                    </a:lnTo>
                    <a:lnTo>
                      <a:pt x="117177" y="46008"/>
                    </a:lnTo>
                    <a:lnTo>
                      <a:pt x="116151" y="50043"/>
                    </a:lnTo>
                    <a:lnTo>
                      <a:pt x="115126" y="50851"/>
                    </a:lnTo>
                    <a:lnTo>
                      <a:pt x="107434" y="65110"/>
                    </a:lnTo>
                    <a:lnTo>
                      <a:pt x="83331" y="90668"/>
                    </a:lnTo>
                    <a:lnTo>
                      <a:pt x="77434" y="93630"/>
                    </a:lnTo>
                    <a:lnTo>
                      <a:pt x="76408" y="94706"/>
                    </a:lnTo>
                    <a:lnTo>
                      <a:pt x="61793" y="104928"/>
                    </a:lnTo>
                    <a:lnTo>
                      <a:pt x="42563" y="115152"/>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53" name="Google Shape;8353;p90"/>
              <p:cNvSpPr/>
              <p:nvPr/>
            </p:nvSpPr>
            <p:spPr>
              <a:xfrm>
                <a:off x="3530598" y="4739132"/>
                <a:ext cx="39900" cy="48900"/>
              </a:xfrm>
              <a:custGeom>
                <a:rect b="b" l="l" r="r" t="t"/>
                <a:pathLst>
                  <a:path extrusionOk="0" h="120000" w="120000">
                    <a:moveTo>
                      <a:pt x="55030" y="0"/>
                    </a:moveTo>
                    <a:lnTo>
                      <a:pt x="95156" y="13987"/>
                    </a:lnTo>
                    <a:lnTo>
                      <a:pt x="118468" y="29531"/>
                    </a:lnTo>
                    <a:lnTo>
                      <a:pt x="119996" y="85803"/>
                    </a:lnTo>
                    <a:lnTo>
                      <a:pt x="77959" y="115336"/>
                    </a:lnTo>
                    <a:lnTo>
                      <a:pt x="25986" y="119997"/>
                    </a:lnTo>
                    <a:lnTo>
                      <a:pt x="0" y="71813"/>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54" name="Google Shape;8354;p90"/>
              <p:cNvSpPr/>
              <p:nvPr/>
            </p:nvSpPr>
            <p:spPr>
              <a:xfrm>
                <a:off x="3530598" y="4739132"/>
                <a:ext cx="39900" cy="48900"/>
              </a:xfrm>
              <a:custGeom>
                <a:rect b="b" l="l" r="r" t="t"/>
                <a:pathLst>
                  <a:path extrusionOk="0" h="120000" w="120000">
                    <a:moveTo>
                      <a:pt x="55030" y="0"/>
                    </a:moveTo>
                    <a:lnTo>
                      <a:pt x="95156" y="13987"/>
                    </a:lnTo>
                    <a:lnTo>
                      <a:pt x="118468" y="29531"/>
                    </a:lnTo>
                    <a:lnTo>
                      <a:pt x="119996" y="85803"/>
                    </a:lnTo>
                    <a:lnTo>
                      <a:pt x="77959" y="115336"/>
                    </a:lnTo>
                    <a:lnTo>
                      <a:pt x="25986" y="119997"/>
                    </a:lnTo>
                    <a:lnTo>
                      <a:pt x="0" y="71813"/>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55" name="Google Shape;8355;p90"/>
              <p:cNvSpPr/>
              <p:nvPr/>
            </p:nvSpPr>
            <p:spPr>
              <a:xfrm>
                <a:off x="3557014" y="4709414"/>
                <a:ext cx="117600" cy="66300"/>
              </a:xfrm>
              <a:custGeom>
                <a:rect b="b" l="l" r="r" t="t"/>
                <a:pathLst>
                  <a:path extrusionOk="0" h="120000" w="120000">
                    <a:moveTo>
                      <a:pt x="115074" y="0"/>
                    </a:moveTo>
                    <a:lnTo>
                      <a:pt x="119998" y="111476"/>
                    </a:lnTo>
                    <a:lnTo>
                      <a:pt x="106780" y="118385"/>
                    </a:lnTo>
                    <a:lnTo>
                      <a:pt x="95506" y="119998"/>
                    </a:lnTo>
                    <a:lnTo>
                      <a:pt x="75420" y="118385"/>
                    </a:lnTo>
                    <a:lnTo>
                      <a:pt x="9330" y="118385"/>
                    </a:lnTo>
                    <a:lnTo>
                      <a:pt x="0" y="93048"/>
                    </a:lnTo>
                    <a:lnTo>
                      <a:pt x="2462" y="71400"/>
                    </a:lnTo>
                    <a:lnTo>
                      <a:pt x="33304" y="52283"/>
                    </a:lnTo>
                    <a:lnTo>
                      <a:pt x="55334" y="33857"/>
                    </a:lnTo>
                    <a:lnTo>
                      <a:pt x="65571" y="26945"/>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56" name="Google Shape;8356;p90"/>
              <p:cNvSpPr/>
              <p:nvPr/>
            </p:nvSpPr>
            <p:spPr>
              <a:xfrm>
                <a:off x="3870958" y="4518405"/>
                <a:ext cx="81600" cy="88200"/>
              </a:xfrm>
              <a:custGeom>
                <a:rect b="b" l="l" r="r" t="t"/>
                <a:pathLst>
                  <a:path extrusionOk="0" h="120000" w="120000">
                    <a:moveTo>
                      <a:pt x="80559" y="0"/>
                    </a:moveTo>
                    <a:lnTo>
                      <a:pt x="96634" y="2589"/>
                    </a:lnTo>
                    <a:lnTo>
                      <a:pt x="108036" y="11050"/>
                    </a:lnTo>
                    <a:lnTo>
                      <a:pt x="119250" y="26589"/>
                    </a:lnTo>
                    <a:lnTo>
                      <a:pt x="119998" y="41093"/>
                    </a:lnTo>
                    <a:lnTo>
                      <a:pt x="115138" y="52141"/>
                    </a:lnTo>
                    <a:lnTo>
                      <a:pt x="105232" y="62502"/>
                    </a:lnTo>
                    <a:lnTo>
                      <a:pt x="88970" y="74934"/>
                    </a:lnTo>
                    <a:lnTo>
                      <a:pt x="71961" y="85984"/>
                    </a:lnTo>
                    <a:lnTo>
                      <a:pt x="52148" y="99105"/>
                    </a:lnTo>
                    <a:lnTo>
                      <a:pt x="2803"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57" name="Google Shape;8357;p90"/>
              <p:cNvSpPr/>
              <p:nvPr/>
            </p:nvSpPr>
            <p:spPr>
              <a:xfrm>
                <a:off x="3870958" y="4518405"/>
                <a:ext cx="81600" cy="88200"/>
              </a:xfrm>
              <a:custGeom>
                <a:rect b="b" l="l" r="r" t="t"/>
                <a:pathLst>
                  <a:path extrusionOk="0" h="120000" w="120000">
                    <a:moveTo>
                      <a:pt x="80559" y="0"/>
                    </a:moveTo>
                    <a:lnTo>
                      <a:pt x="96634" y="2589"/>
                    </a:lnTo>
                    <a:lnTo>
                      <a:pt x="108036" y="11050"/>
                    </a:lnTo>
                    <a:lnTo>
                      <a:pt x="119250" y="26589"/>
                    </a:lnTo>
                    <a:lnTo>
                      <a:pt x="119998" y="41093"/>
                    </a:lnTo>
                    <a:lnTo>
                      <a:pt x="115138" y="52141"/>
                    </a:lnTo>
                    <a:lnTo>
                      <a:pt x="105232" y="62502"/>
                    </a:lnTo>
                    <a:lnTo>
                      <a:pt x="88970" y="74934"/>
                    </a:lnTo>
                    <a:lnTo>
                      <a:pt x="71961" y="85984"/>
                    </a:lnTo>
                    <a:lnTo>
                      <a:pt x="52148" y="99105"/>
                    </a:lnTo>
                    <a:lnTo>
                      <a:pt x="2803"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58" name="Google Shape;8358;p90"/>
              <p:cNvSpPr/>
              <p:nvPr/>
            </p:nvSpPr>
            <p:spPr>
              <a:xfrm>
                <a:off x="3743705" y="4760721"/>
                <a:ext cx="14400" cy="7200"/>
              </a:xfrm>
              <a:custGeom>
                <a:rect b="b" l="l" r="r" t="t"/>
                <a:pathLst>
                  <a:path extrusionOk="0" h="120000" w="120000">
                    <a:moveTo>
                      <a:pt x="0" y="119983"/>
                    </a:moveTo>
                    <a:lnTo>
                      <a:pt x="28419" y="63157"/>
                    </a:lnTo>
                    <a:lnTo>
                      <a:pt x="28419" y="56842"/>
                    </a:lnTo>
                    <a:lnTo>
                      <a:pt x="64206" y="0"/>
                    </a:lnTo>
                    <a:lnTo>
                      <a:pt x="95782" y="0"/>
                    </a:lnTo>
                    <a:lnTo>
                      <a:pt x="119991" y="8435"/>
                    </a:lnTo>
                    <a:lnTo>
                      <a:pt x="91572" y="8435"/>
                    </a:lnTo>
                    <a:lnTo>
                      <a:pt x="67363" y="16854"/>
                    </a:lnTo>
                    <a:lnTo>
                      <a:pt x="55785" y="31586"/>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59" name="Google Shape;8359;p90"/>
              <p:cNvSpPr/>
              <p:nvPr/>
            </p:nvSpPr>
            <p:spPr>
              <a:xfrm>
                <a:off x="3743705" y="4760721"/>
                <a:ext cx="14400" cy="7200"/>
              </a:xfrm>
              <a:custGeom>
                <a:rect b="b" l="l" r="r" t="t"/>
                <a:pathLst>
                  <a:path extrusionOk="0" h="120000" w="120000">
                    <a:moveTo>
                      <a:pt x="0" y="119983"/>
                    </a:moveTo>
                    <a:lnTo>
                      <a:pt x="28419" y="63157"/>
                    </a:lnTo>
                    <a:lnTo>
                      <a:pt x="28419" y="56842"/>
                    </a:lnTo>
                    <a:lnTo>
                      <a:pt x="64206" y="0"/>
                    </a:lnTo>
                    <a:lnTo>
                      <a:pt x="95782" y="0"/>
                    </a:lnTo>
                    <a:lnTo>
                      <a:pt x="119991" y="8435"/>
                    </a:lnTo>
                    <a:lnTo>
                      <a:pt x="91572" y="8435"/>
                    </a:lnTo>
                    <a:lnTo>
                      <a:pt x="67363" y="16854"/>
                    </a:lnTo>
                    <a:lnTo>
                      <a:pt x="55785" y="3158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60" name="Google Shape;8360;p90"/>
              <p:cNvSpPr/>
              <p:nvPr/>
            </p:nvSpPr>
            <p:spPr>
              <a:xfrm>
                <a:off x="3661662" y="4681092"/>
                <a:ext cx="83100" cy="98700"/>
              </a:xfrm>
              <a:custGeom>
                <a:rect b="b" l="l" r="r" t="t"/>
                <a:pathLst>
                  <a:path extrusionOk="0" h="120000" w="120000">
                    <a:moveTo>
                      <a:pt x="82567" y="0"/>
                    </a:moveTo>
                    <a:lnTo>
                      <a:pt x="119998" y="110127"/>
                    </a:lnTo>
                    <a:lnTo>
                      <a:pt x="29173" y="119998"/>
                    </a:lnTo>
                    <a:lnTo>
                      <a:pt x="13210" y="96707"/>
                    </a:lnTo>
                    <a:lnTo>
                      <a:pt x="5504" y="76964"/>
                    </a:lnTo>
                    <a:lnTo>
                      <a:pt x="0" y="51207"/>
                    </a:lnTo>
                    <a:lnTo>
                      <a:pt x="8256" y="2683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61" name="Google Shape;8361;p90"/>
              <p:cNvSpPr/>
              <p:nvPr/>
            </p:nvSpPr>
            <p:spPr>
              <a:xfrm>
                <a:off x="3661662" y="4681092"/>
                <a:ext cx="83100" cy="98700"/>
              </a:xfrm>
              <a:custGeom>
                <a:rect b="b" l="l" r="r" t="t"/>
                <a:pathLst>
                  <a:path extrusionOk="0" h="120000" w="120000">
                    <a:moveTo>
                      <a:pt x="82567" y="0"/>
                    </a:moveTo>
                    <a:lnTo>
                      <a:pt x="119998" y="110127"/>
                    </a:lnTo>
                    <a:lnTo>
                      <a:pt x="29173" y="119998"/>
                    </a:lnTo>
                    <a:lnTo>
                      <a:pt x="13210" y="96707"/>
                    </a:lnTo>
                    <a:lnTo>
                      <a:pt x="5504" y="76964"/>
                    </a:lnTo>
                    <a:lnTo>
                      <a:pt x="0" y="51207"/>
                    </a:lnTo>
                    <a:lnTo>
                      <a:pt x="8256" y="2683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62" name="Google Shape;8362;p90"/>
              <p:cNvSpPr/>
              <p:nvPr/>
            </p:nvSpPr>
            <p:spPr>
              <a:xfrm>
                <a:off x="3791710" y="4535678"/>
                <a:ext cx="115800" cy="105900"/>
              </a:xfrm>
              <a:custGeom>
                <a:rect b="b" l="l" r="r" t="t"/>
                <a:pathLst>
                  <a:path extrusionOk="0" h="120000" w="120000">
                    <a:moveTo>
                      <a:pt x="96552" y="0"/>
                    </a:moveTo>
                    <a:lnTo>
                      <a:pt x="114071" y="23855"/>
                    </a:lnTo>
                    <a:lnTo>
                      <a:pt x="119998" y="48287"/>
                    </a:lnTo>
                    <a:lnTo>
                      <a:pt x="113544" y="74299"/>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63" name="Google Shape;8363;p90"/>
              <p:cNvSpPr/>
              <p:nvPr/>
            </p:nvSpPr>
            <p:spPr>
              <a:xfrm>
                <a:off x="3791710" y="4535678"/>
                <a:ext cx="115800" cy="105900"/>
              </a:xfrm>
              <a:custGeom>
                <a:rect b="b" l="l" r="r" t="t"/>
                <a:pathLst>
                  <a:path extrusionOk="0" h="120000" w="120000">
                    <a:moveTo>
                      <a:pt x="96552" y="0"/>
                    </a:moveTo>
                    <a:lnTo>
                      <a:pt x="114071" y="23855"/>
                    </a:lnTo>
                    <a:lnTo>
                      <a:pt x="119998" y="48287"/>
                    </a:lnTo>
                    <a:lnTo>
                      <a:pt x="113544" y="74299"/>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64" name="Google Shape;8364;p90"/>
              <p:cNvSpPr/>
              <p:nvPr/>
            </p:nvSpPr>
            <p:spPr>
              <a:xfrm>
                <a:off x="3891025" y="4470400"/>
                <a:ext cx="62400" cy="143100"/>
              </a:xfrm>
              <a:custGeom>
                <a:rect b="b" l="l" r="r" t="t"/>
                <a:pathLst>
                  <a:path extrusionOk="0" h="120000" w="120000">
                    <a:moveTo>
                      <a:pt x="64633" y="18862"/>
                    </a:moveTo>
                    <a:lnTo>
                      <a:pt x="49023" y="13641"/>
                    </a:lnTo>
                    <a:lnTo>
                      <a:pt x="57316" y="2770"/>
                    </a:lnTo>
                    <a:lnTo>
                      <a:pt x="94144" y="0"/>
                    </a:lnTo>
                    <a:lnTo>
                      <a:pt x="119998" y="10017"/>
                    </a:lnTo>
                    <a:lnTo>
                      <a:pt x="110729" y="20461"/>
                    </a:lnTo>
                    <a:lnTo>
                      <a:pt x="93169" y="23339"/>
                    </a:lnTo>
                    <a:lnTo>
                      <a:pt x="32438" y="117120"/>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65" name="Google Shape;8365;p90"/>
              <p:cNvSpPr/>
              <p:nvPr/>
            </p:nvSpPr>
            <p:spPr>
              <a:xfrm>
                <a:off x="3891025" y="4470400"/>
                <a:ext cx="62400" cy="143100"/>
              </a:xfrm>
              <a:custGeom>
                <a:rect b="b" l="l" r="r" t="t"/>
                <a:pathLst>
                  <a:path extrusionOk="0" h="120000" w="120000">
                    <a:moveTo>
                      <a:pt x="64633" y="18862"/>
                    </a:moveTo>
                    <a:lnTo>
                      <a:pt x="49023" y="13641"/>
                    </a:lnTo>
                    <a:lnTo>
                      <a:pt x="57316" y="2770"/>
                    </a:lnTo>
                    <a:lnTo>
                      <a:pt x="94144" y="0"/>
                    </a:lnTo>
                    <a:lnTo>
                      <a:pt x="119998" y="10017"/>
                    </a:lnTo>
                    <a:lnTo>
                      <a:pt x="110729" y="20461"/>
                    </a:lnTo>
                    <a:lnTo>
                      <a:pt x="93169" y="23339"/>
                    </a:lnTo>
                    <a:lnTo>
                      <a:pt x="32438" y="117120"/>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66" name="Google Shape;8366;p90"/>
              <p:cNvSpPr/>
              <p:nvPr/>
            </p:nvSpPr>
            <p:spPr>
              <a:xfrm>
                <a:off x="3856989" y="4808728"/>
                <a:ext cx="36300" cy="27900"/>
              </a:xfrm>
              <a:custGeom>
                <a:rect b="b" l="l" r="r" t="t"/>
                <a:pathLst>
                  <a:path extrusionOk="0" h="120000" w="120000">
                    <a:moveTo>
                      <a:pt x="0" y="0"/>
                    </a:moveTo>
                    <a:lnTo>
                      <a:pt x="28431" y="14794"/>
                    </a:lnTo>
                    <a:lnTo>
                      <a:pt x="80694" y="58082"/>
                    </a:lnTo>
                    <a:lnTo>
                      <a:pt x="119996" y="119995"/>
                    </a:lnTo>
                    <a:lnTo>
                      <a:pt x="28431" y="37260"/>
                    </a:lnTo>
                    <a:lnTo>
                      <a:pt x="1672" y="3342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67" name="Google Shape;8367;p90"/>
              <p:cNvSpPr/>
              <p:nvPr/>
            </p:nvSpPr>
            <p:spPr>
              <a:xfrm>
                <a:off x="3856989" y="4808728"/>
                <a:ext cx="36300" cy="27900"/>
              </a:xfrm>
              <a:custGeom>
                <a:rect b="b" l="l" r="r" t="t"/>
                <a:pathLst>
                  <a:path extrusionOk="0" h="120000" w="120000">
                    <a:moveTo>
                      <a:pt x="0" y="0"/>
                    </a:moveTo>
                    <a:lnTo>
                      <a:pt x="28431" y="14794"/>
                    </a:lnTo>
                    <a:lnTo>
                      <a:pt x="80694" y="58082"/>
                    </a:lnTo>
                    <a:lnTo>
                      <a:pt x="119996" y="119995"/>
                    </a:lnTo>
                    <a:lnTo>
                      <a:pt x="28431" y="37260"/>
                    </a:lnTo>
                    <a:lnTo>
                      <a:pt x="1672" y="3342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68" name="Google Shape;8368;p90"/>
              <p:cNvSpPr/>
              <p:nvPr/>
            </p:nvSpPr>
            <p:spPr>
              <a:xfrm>
                <a:off x="3853687" y="4791455"/>
                <a:ext cx="39900" cy="21600"/>
              </a:xfrm>
              <a:custGeom>
                <a:rect b="b" l="l" r="r" t="t"/>
                <a:pathLst>
                  <a:path extrusionOk="0" h="120000" w="120000">
                    <a:moveTo>
                      <a:pt x="0" y="79761"/>
                    </a:moveTo>
                    <a:lnTo>
                      <a:pt x="54822" y="0"/>
                    </a:lnTo>
                    <a:lnTo>
                      <a:pt x="88176" y="5641"/>
                    </a:lnTo>
                    <a:lnTo>
                      <a:pt x="119996" y="21169"/>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69" name="Google Shape;8369;p90"/>
              <p:cNvSpPr/>
              <p:nvPr/>
            </p:nvSpPr>
            <p:spPr>
              <a:xfrm>
                <a:off x="3853687" y="4791455"/>
                <a:ext cx="39900" cy="21600"/>
              </a:xfrm>
              <a:custGeom>
                <a:rect b="b" l="l" r="r" t="t"/>
                <a:pathLst>
                  <a:path extrusionOk="0" h="120000" w="120000">
                    <a:moveTo>
                      <a:pt x="0" y="79761"/>
                    </a:moveTo>
                    <a:lnTo>
                      <a:pt x="54822" y="0"/>
                    </a:lnTo>
                    <a:lnTo>
                      <a:pt x="88176" y="5641"/>
                    </a:lnTo>
                    <a:lnTo>
                      <a:pt x="119996" y="21169"/>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370" name="Google Shape;8370;p90"/>
              <p:cNvCxnSpPr/>
              <p:nvPr/>
            </p:nvCxnSpPr>
            <p:spPr>
              <a:xfrm flipH="1">
                <a:off x="3785991" y="48874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8371" name="Google Shape;8371;p90"/>
              <p:cNvCxnSpPr/>
              <p:nvPr/>
            </p:nvCxnSpPr>
            <p:spPr>
              <a:xfrm rot="10800000">
                <a:off x="3762760" y="4923039"/>
                <a:ext cx="65400" cy="2400"/>
              </a:xfrm>
              <a:prstGeom prst="straightConnector1">
                <a:avLst/>
              </a:prstGeom>
              <a:noFill/>
              <a:ln cap="flat" cmpd="sng" w="12700">
                <a:solidFill>
                  <a:srgbClr val="804000"/>
                </a:solidFill>
                <a:prstDash val="solid"/>
                <a:round/>
                <a:headEnd len="sm" w="sm" type="none"/>
                <a:tailEnd len="sm" w="sm" type="none"/>
              </a:ln>
            </p:spPr>
          </p:cxnSp>
          <p:cxnSp>
            <p:nvCxnSpPr>
              <p:cNvPr id="8372" name="Google Shape;8372;p90"/>
              <p:cNvCxnSpPr/>
              <p:nvPr/>
            </p:nvCxnSpPr>
            <p:spPr>
              <a:xfrm rot="10800000">
                <a:off x="3774367" y="49019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8373" name="Google Shape;8373;p90"/>
              <p:cNvCxnSpPr/>
              <p:nvPr/>
            </p:nvCxnSpPr>
            <p:spPr>
              <a:xfrm rot="10800000">
                <a:off x="3767621" y="4939321"/>
                <a:ext cx="48600" cy="7200"/>
              </a:xfrm>
              <a:prstGeom prst="straightConnector1">
                <a:avLst/>
              </a:prstGeom>
              <a:noFill/>
              <a:ln cap="flat" cmpd="sng" w="12700">
                <a:solidFill>
                  <a:srgbClr val="804000"/>
                </a:solidFill>
                <a:prstDash val="solid"/>
                <a:round/>
                <a:headEnd len="sm" w="sm" type="none"/>
                <a:tailEnd len="sm" w="sm" type="none"/>
              </a:ln>
            </p:spPr>
          </p:cxnSp>
          <p:cxnSp>
            <p:nvCxnSpPr>
              <p:cNvPr id="8374" name="Google Shape;8374;p90"/>
              <p:cNvCxnSpPr/>
              <p:nvPr/>
            </p:nvCxnSpPr>
            <p:spPr>
              <a:xfrm rot="10800000">
                <a:off x="3802632" y="48649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8375" name="Google Shape;8375;p90"/>
              <p:cNvCxnSpPr/>
              <p:nvPr/>
            </p:nvCxnSpPr>
            <p:spPr>
              <a:xfrm flipH="1">
                <a:off x="3788832" y="48380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8376" name="Google Shape;8376;p90"/>
              <p:cNvCxnSpPr/>
              <p:nvPr/>
            </p:nvCxnSpPr>
            <p:spPr>
              <a:xfrm flipH="1">
                <a:off x="3778210" y="48750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8377" name="Google Shape;8377;p90"/>
              <p:cNvCxnSpPr/>
              <p:nvPr/>
            </p:nvCxnSpPr>
            <p:spPr>
              <a:xfrm flipH="1">
                <a:off x="3816680" y="4838446"/>
                <a:ext cx="14400" cy="97500"/>
              </a:xfrm>
              <a:prstGeom prst="straightConnector1">
                <a:avLst/>
              </a:prstGeom>
              <a:noFill/>
              <a:ln cap="flat" cmpd="sng" w="12700">
                <a:solidFill>
                  <a:srgbClr val="804000"/>
                </a:solidFill>
                <a:prstDash val="solid"/>
                <a:round/>
                <a:headEnd len="sm" w="sm" type="none"/>
                <a:tailEnd len="sm" w="sm" type="none"/>
              </a:ln>
            </p:spPr>
          </p:cxnSp>
          <p:sp>
            <p:nvSpPr>
              <p:cNvPr id="8378" name="Google Shape;8378;p90"/>
              <p:cNvSpPr/>
              <p:nvPr/>
            </p:nvSpPr>
            <p:spPr>
              <a:xfrm>
                <a:off x="3750435" y="4607687"/>
                <a:ext cx="158100" cy="374700"/>
              </a:xfrm>
              <a:custGeom>
                <a:rect b="b" l="l" r="r" t="t"/>
                <a:pathLst>
                  <a:path extrusionOk="0" h="120000" w="120000">
                    <a:moveTo>
                      <a:pt x="119999" y="0"/>
                    </a:moveTo>
                    <a:lnTo>
                      <a:pt x="78423" y="62825"/>
                    </a:lnTo>
                    <a:lnTo>
                      <a:pt x="84983" y="70511"/>
                    </a:lnTo>
                    <a:lnTo>
                      <a:pt x="88263" y="75757"/>
                    </a:lnTo>
                    <a:lnTo>
                      <a:pt x="75819"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4" y="82344"/>
                    </a:lnTo>
                    <a:lnTo>
                      <a:pt x="25851" y="90030"/>
                    </a:lnTo>
                    <a:lnTo>
                      <a:pt x="7331" y="99585"/>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69"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79" name="Google Shape;8379;p90"/>
              <p:cNvSpPr/>
              <p:nvPr/>
            </p:nvSpPr>
            <p:spPr>
              <a:xfrm>
                <a:off x="3731767" y="4487671"/>
                <a:ext cx="159900" cy="80100"/>
              </a:xfrm>
              <a:custGeom>
                <a:rect b="b" l="l" r="r" t="t"/>
                <a:pathLst>
                  <a:path extrusionOk="0" h="120000" w="120000">
                    <a:moveTo>
                      <a:pt x="44642" y="112772"/>
                    </a:moveTo>
                    <a:lnTo>
                      <a:pt x="34530" y="119998"/>
                    </a:lnTo>
                    <a:lnTo>
                      <a:pt x="0" y="32900"/>
                    </a:lnTo>
                    <a:lnTo>
                      <a:pt x="14785" y="13503"/>
                    </a:lnTo>
                    <a:lnTo>
                      <a:pt x="26995" y="1332"/>
                    </a:lnTo>
                    <a:lnTo>
                      <a:pt x="41398" y="0"/>
                    </a:lnTo>
                    <a:lnTo>
                      <a:pt x="57614" y="4183"/>
                    </a:lnTo>
                    <a:lnTo>
                      <a:pt x="76406" y="10080"/>
                    </a:lnTo>
                    <a:lnTo>
                      <a:pt x="101589" y="23012"/>
                    </a:lnTo>
                    <a:lnTo>
                      <a:pt x="119999" y="34422"/>
                    </a:lnTo>
                    <a:lnTo>
                      <a:pt x="114657" y="81964"/>
                    </a:lnTo>
                    <a:lnTo>
                      <a:pt x="81843" y="84817"/>
                    </a:lnTo>
                    <a:lnTo>
                      <a:pt x="62288" y="88430"/>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80" name="Google Shape;8380;p90"/>
              <p:cNvSpPr/>
              <p:nvPr/>
            </p:nvSpPr>
            <p:spPr>
              <a:xfrm>
                <a:off x="3870958" y="44982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6" y="119998"/>
                    </a:lnTo>
                    <a:lnTo>
                      <a:pt x="78354" y="99844"/>
                    </a:lnTo>
                    <a:lnTo>
                      <a:pt x="56644"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81" name="Google Shape;8381;p90"/>
              <p:cNvSpPr/>
              <p:nvPr/>
            </p:nvSpPr>
            <p:spPr>
              <a:xfrm>
                <a:off x="3848353" y="47170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82" name="Google Shape;8382;p90"/>
              <p:cNvSpPr/>
              <p:nvPr/>
            </p:nvSpPr>
            <p:spPr>
              <a:xfrm>
                <a:off x="3848353" y="4717033"/>
                <a:ext cx="38100" cy="57300"/>
              </a:xfrm>
              <a:custGeom>
                <a:rect b="b" l="l" r="r" t="t"/>
                <a:pathLst>
                  <a:path extrusionOk="0" h="120000" w="120000">
                    <a:moveTo>
                      <a:pt x="4414" y="87731"/>
                    </a:moveTo>
                    <a:lnTo>
                      <a:pt x="0" y="54399"/>
                    </a:lnTo>
                    <a:lnTo>
                      <a:pt x="19665" y="21332"/>
                    </a:lnTo>
                    <a:lnTo>
                      <a:pt x="44145" y="0"/>
                    </a:lnTo>
                    <a:lnTo>
                      <a:pt x="91101" y="3199"/>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83" name="Google Shape;8383;p90"/>
              <p:cNvSpPr/>
              <p:nvPr/>
            </p:nvSpPr>
            <p:spPr>
              <a:xfrm>
                <a:off x="3846955" y="4750689"/>
                <a:ext cx="26700" cy="27900"/>
              </a:xfrm>
              <a:custGeom>
                <a:rect b="b" l="l" r="r" t="t"/>
                <a:pathLst>
                  <a:path extrusionOk="0" h="120000" w="120000">
                    <a:moveTo>
                      <a:pt x="0" y="109585"/>
                    </a:moveTo>
                    <a:lnTo>
                      <a:pt x="6255" y="37258"/>
                    </a:lnTo>
                    <a:lnTo>
                      <a:pt x="75068" y="0"/>
                    </a:lnTo>
                    <a:lnTo>
                      <a:pt x="119995" y="14241"/>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84" name="Google Shape;8384;p90"/>
              <p:cNvSpPr/>
              <p:nvPr/>
            </p:nvSpPr>
            <p:spPr>
              <a:xfrm>
                <a:off x="3846955" y="4750689"/>
                <a:ext cx="26700" cy="27900"/>
              </a:xfrm>
              <a:custGeom>
                <a:rect b="b" l="l" r="r" t="t"/>
                <a:pathLst>
                  <a:path extrusionOk="0" h="120000" w="120000">
                    <a:moveTo>
                      <a:pt x="0" y="109585"/>
                    </a:moveTo>
                    <a:lnTo>
                      <a:pt x="6255" y="37258"/>
                    </a:lnTo>
                    <a:lnTo>
                      <a:pt x="75068" y="0"/>
                    </a:lnTo>
                    <a:lnTo>
                      <a:pt x="119995" y="14241"/>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85" name="Google Shape;8385;p90"/>
              <p:cNvSpPr/>
              <p:nvPr/>
            </p:nvSpPr>
            <p:spPr>
              <a:xfrm>
                <a:off x="3730242" y="47420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86" name="Google Shape;8386;p90"/>
              <p:cNvSpPr/>
              <p:nvPr/>
            </p:nvSpPr>
            <p:spPr>
              <a:xfrm>
                <a:off x="3696207" y="4502530"/>
                <a:ext cx="153300" cy="319800"/>
              </a:xfrm>
              <a:custGeom>
                <a:rect b="b" l="l" r="r" t="t"/>
                <a:pathLst>
                  <a:path extrusionOk="0" h="120000" w="120000">
                    <a:moveTo>
                      <a:pt x="24775" y="2860"/>
                    </a:moveTo>
                    <a:lnTo>
                      <a:pt x="44775" y="0"/>
                    </a:lnTo>
                    <a:lnTo>
                      <a:pt x="61293" y="1620"/>
                    </a:lnTo>
                    <a:lnTo>
                      <a:pt x="73730"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87" name="Google Shape;8387;p90"/>
              <p:cNvSpPr/>
              <p:nvPr/>
            </p:nvSpPr>
            <p:spPr>
              <a:xfrm>
                <a:off x="3718305" y="4599432"/>
                <a:ext cx="137400" cy="115800"/>
              </a:xfrm>
              <a:custGeom>
                <a:rect b="b" l="l" r="r" t="t"/>
                <a:pathLst>
                  <a:path extrusionOk="0" h="120000" w="120000">
                    <a:moveTo>
                      <a:pt x="13875" y="22919"/>
                    </a:moveTo>
                    <a:lnTo>
                      <a:pt x="25975" y="11459"/>
                    </a:lnTo>
                    <a:lnTo>
                      <a:pt x="41516" y="4083"/>
                    </a:lnTo>
                    <a:lnTo>
                      <a:pt x="53727" y="1054"/>
                    </a:lnTo>
                    <a:lnTo>
                      <a:pt x="65050" y="0"/>
                    </a:lnTo>
                    <a:lnTo>
                      <a:pt x="76706" y="1580"/>
                    </a:lnTo>
                    <a:lnTo>
                      <a:pt x="92247" y="8562"/>
                    </a:lnTo>
                    <a:lnTo>
                      <a:pt x="102792" y="16992"/>
                    </a:lnTo>
                    <a:lnTo>
                      <a:pt x="108232" y="21996"/>
                    </a:lnTo>
                    <a:lnTo>
                      <a:pt x="112450" y="28452"/>
                    </a:lnTo>
                    <a:lnTo>
                      <a:pt x="117889" y="40834"/>
                    </a:lnTo>
                    <a:lnTo>
                      <a:pt x="119555" y="49791"/>
                    </a:lnTo>
                    <a:lnTo>
                      <a:pt x="119999" y="59275"/>
                    </a:lnTo>
                    <a:lnTo>
                      <a:pt x="118667" y="68232"/>
                    </a:lnTo>
                    <a:lnTo>
                      <a:pt x="115780" y="78243"/>
                    </a:lnTo>
                    <a:lnTo>
                      <a:pt x="109897" y="91151"/>
                    </a:lnTo>
                    <a:lnTo>
                      <a:pt x="101460" y="100635"/>
                    </a:lnTo>
                    <a:lnTo>
                      <a:pt x="92691" y="108012"/>
                    </a:lnTo>
                    <a:lnTo>
                      <a:pt x="82256" y="114072"/>
                    </a:lnTo>
                    <a:lnTo>
                      <a:pt x="73375" y="116970"/>
                    </a:lnTo>
                    <a:lnTo>
                      <a:pt x="66271" y="119473"/>
                    </a:lnTo>
                    <a:lnTo>
                      <a:pt x="55392" y="119998"/>
                    </a:lnTo>
                    <a:lnTo>
                      <a:pt x="46179" y="119077"/>
                    </a:lnTo>
                    <a:lnTo>
                      <a:pt x="36854" y="116575"/>
                    </a:lnTo>
                    <a:lnTo>
                      <a:pt x="30194" y="114994"/>
                    </a:lnTo>
                    <a:lnTo>
                      <a:pt x="22201" y="109066"/>
                    </a:lnTo>
                    <a:lnTo>
                      <a:pt x="15874" y="103533"/>
                    </a:lnTo>
                    <a:lnTo>
                      <a:pt x="8769" y="94182"/>
                    </a:lnTo>
                    <a:lnTo>
                      <a:pt x="2886" y="82722"/>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88" name="Google Shape;8388;p90"/>
              <p:cNvSpPr/>
              <p:nvPr/>
            </p:nvSpPr>
            <p:spPr>
              <a:xfrm>
                <a:off x="3718305" y="4599432"/>
                <a:ext cx="137400" cy="115800"/>
              </a:xfrm>
              <a:custGeom>
                <a:rect b="b" l="l" r="r" t="t"/>
                <a:pathLst>
                  <a:path extrusionOk="0" h="120000" w="120000">
                    <a:moveTo>
                      <a:pt x="13875" y="22919"/>
                    </a:moveTo>
                    <a:lnTo>
                      <a:pt x="25975" y="11459"/>
                    </a:lnTo>
                    <a:lnTo>
                      <a:pt x="41516" y="4083"/>
                    </a:lnTo>
                    <a:lnTo>
                      <a:pt x="53727" y="1054"/>
                    </a:lnTo>
                    <a:lnTo>
                      <a:pt x="65050" y="0"/>
                    </a:lnTo>
                    <a:lnTo>
                      <a:pt x="76706" y="1580"/>
                    </a:lnTo>
                    <a:lnTo>
                      <a:pt x="92247" y="8562"/>
                    </a:lnTo>
                    <a:lnTo>
                      <a:pt x="102792" y="16992"/>
                    </a:lnTo>
                    <a:lnTo>
                      <a:pt x="108232" y="21996"/>
                    </a:lnTo>
                    <a:lnTo>
                      <a:pt x="112450" y="28452"/>
                    </a:lnTo>
                    <a:lnTo>
                      <a:pt x="117889" y="40834"/>
                    </a:lnTo>
                    <a:lnTo>
                      <a:pt x="119555" y="49791"/>
                    </a:lnTo>
                    <a:lnTo>
                      <a:pt x="119999" y="59275"/>
                    </a:lnTo>
                    <a:lnTo>
                      <a:pt x="118667" y="68232"/>
                    </a:lnTo>
                    <a:lnTo>
                      <a:pt x="115780" y="78243"/>
                    </a:lnTo>
                    <a:lnTo>
                      <a:pt x="109897" y="91151"/>
                    </a:lnTo>
                    <a:lnTo>
                      <a:pt x="101460" y="100635"/>
                    </a:lnTo>
                    <a:lnTo>
                      <a:pt x="92691" y="108012"/>
                    </a:lnTo>
                    <a:lnTo>
                      <a:pt x="82256" y="114072"/>
                    </a:lnTo>
                    <a:lnTo>
                      <a:pt x="73375" y="116970"/>
                    </a:lnTo>
                    <a:lnTo>
                      <a:pt x="66271" y="119473"/>
                    </a:lnTo>
                    <a:lnTo>
                      <a:pt x="55392" y="119998"/>
                    </a:lnTo>
                    <a:lnTo>
                      <a:pt x="46179" y="119077"/>
                    </a:lnTo>
                    <a:lnTo>
                      <a:pt x="36854" y="116575"/>
                    </a:lnTo>
                    <a:lnTo>
                      <a:pt x="30194" y="114994"/>
                    </a:lnTo>
                    <a:lnTo>
                      <a:pt x="22201" y="109066"/>
                    </a:lnTo>
                    <a:lnTo>
                      <a:pt x="15874" y="103533"/>
                    </a:lnTo>
                    <a:lnTo>
                      <a:pt x="8769" y="94182"/>
                    </a:lnTo>
                    <a:lnTo>
                      <a:pt x="2886" y="82722"/>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8389" name="Google Shape;8389;p90"/>
            <p:cNvGrpSpPr/>
            <p:nvPr/>
          </p:nvGrpSpPr>
          <p:grpSpPr>
            <a:xfrm rot="10800000">
              <a:off x="6812122" y="3907332"/>
              <a:ext cx="434812" cy="511987"/>
              <a:chOff x="6108698" y="4483100"/>
              <a:chExt cx="434812" cy="511987"/>
            </a:xfrm>
          </p:grpSpPr>
          <p:sp>
            <p:nvSpPr>
              <p:cNvPr id="8390" name="Google Shape;8390;p90"/>
              <p:cNvSpPr/>
              <p:nvPr/>
            </p:nvSpPr>
            <p:spPr>
              <a:xfrm>
                <a:off x="6414514" y="4735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91" name="Google Shape;8391;p90"/>
              <p:cNvSpPr/>
              <p:nvPr/>
            </p:nvSpPr>
            <p:spPr>
              <a:xfrm>
                <a:off x="6414514" y="4735957"/>
                <a:ext cx="25800" cy="49800"/>
              </a:xfrm>
              <a:custGeom>
                <a:rect b="b" l="l" r="r" t="t"/>
                <a:pathLst>
                  <a:path extrusionOk="0" h="120000" w="120000">
                    <a:moveTo>
                      <a:pt x="41763" y="119997"/>
                    </a:moveTo>
                    <a:lnTo>
                      <a:pt x="37645" y="36945"/>
                    </a:lnTo>
                    <a:lnTo>
                      <a:pt x="0" y="33587"/>
                    </a:lnTo>
                    <a:lnTo>
                      <a:pt x="119995" y="0"/>
                    </a:lnTo>
                    <a:lnTo>
                      <a:pt x="119995" y="102898"/>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92" name="Google Shape;8392;p90"/>
              <p:cNvSpPr/>
              <p:nvPr/>
            </p:nvSpPr>
            <p:spPr>
              <a:xfrm>
                <a:off x="6484110" y="4533392"/>
                <a:ext cx="59400" cy="56700"/>
              </a:xfrm>
              <a:custGeom>
                <a:rect b="b" l="l" r="r" t="t"/>
                <a:pathLst>
                  <a:path extrusionOk="0" h="120000" w="120000">
                    <a:moveTo>
                      <a:pt x="32820" y="119997"/>
                    </a:moveTo>
                    <a:lnTo>
                      <a:pt x="11538" y="55155"/>
                    </a:lnTo>
                    <a:lnTo>
                      <a:pt x="0" y="16412"/>
                    </a:lnTo>
                    <a:lnTo>
                      <a:pt x="15384" y="9147"/>
                    </a:lnTo>
                    <a:lnTo>
                      <a:pt x="34873" y="4304"/>
                    </a:lnTo>
                    <a:lnTo>
                      <a:pt x="54106" y="1076"/>
                    </a:lnTo>
                    <a:lnTo>
                      <a:pt x="81280" y="0"/>
                    </a:lnTo>
                    <a:lnTo>
                      <a:pt x="101538" y="5112"/>
                    </a:lnTo>
                    <a:lnTo>
                      <a:pt x="103589" y="6188"/>
                    </a:lnTo>
                    <a:lnTo>
                      <a:pt x="103589" y="7264"/>
                    </a:lnTo>
                    <a:lnTo>
                      <a:pt x="108461" y="9147"/>
                    </a:lnTo>
                    <a:lnTo>
                      <a:pt x="113331" y="15336"/>
                    </a:lnTo>
                    <a:lnTo>
                      <a:pt x="116153" y="18295"/>
                    </a:lnTo>
                    <a:lnTo>
                      <a:pt x="117179" y="20448"/>
                    </a:lnTo>
                    <a:lnTo>
                      <a:pt x="117179" y="21524"/>
                    </a:lnTo>
                    <a:lnTo>
                      <a:pt x="119997" y="31748"/>
                    </a:lnTo>
                    <a:lnTo>
                      <a:pt x="118976" y="34707"/>
                    </a:lnTo>
                    <a:lnTo>
                      <a:pt x="118976" y="40896"/>
                    </a:lnTo>
                    <a:lnTo>
                      <a:pt x="118209" y="46008"/>
                    </a:lnTo>
                    <a:lnTo>
                      <a:pt x="117179" y="46008"/>
                    </a:lnTo>
                    <a:lnTo>
                      <a:pt x="116153" y="50043"/>
                    </a:lnTo>
                    <a:lnTo>
                      <a:pt x="115128" y="50851"/>
                    </a:lnTo>
                    <a:lnTo>
                      <a:pt x="107433" y="65110"/>
                    </a:lnTo>
                    <a:lnTo>
                      <a:pt x="83333" y="90671"/>
                    </a:lnTo>
                    <a:lnTo>
                      <a:pt x="77435" y="93630"/>
                    </a:lnTo>
                    <a:lnTo>
                      <a:pt x="76410" y="94706"/>
                    </a:lnTo>
                    <a:lnTo>
                      <a:pt x="61794" y="104930"/>
                    </a:lnTo>
                    <a:lnTo>
                      <a:pt x="42564" y="11515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93" name="Google Shape;8393;p90"/>
              <p:cNvSpPr/>
              <p:nvPr/>
            </p:nvSpPr>
            <p:spPr>
              <a:xfrm>
                <a:off x="6484110" y="4533392"/>
                <a:ext cx="59400" cy="56700"/>
              </a:xfrm>
              <a:custGeom>
                <a:rect b="b" l="l" r="r" t="t"/>
                <a:pathLst>
                  <a:path extrusionOk="0" h="120000" w="120000">
                    <a:moveTo>
                      <a:pt x="32820" y="119997"/>
                    </a:moveTo>
                    <a:lnTo>
                      <a:pt x="11538" y="55155"/>
                    </a:lnTo>
                    <a:lnTo>
                      <a:pt x="0" y="16412"/>
                    </a:lnTo>
                    <a:lnTo>
                      <a:pt x="15384" y="9147"/>
                    </a:lnTo>
                    <a:lnTo>
                      <a:pt x="34873" y="4304"/>
                    </a:lnTo>
                    <a:lnTo>
                      <a:pt x="54106" y="1076"/>
                    </a:lnTo>
                    <a:lnTo>
                      <a:pt x="81280" y="0"/>
                    </a:lnTo>
                    <a:lnTo>
                      <a:pt x="101538" y="5112"/>
                    </a:lnTo>
                    <a:lnTo>
                      <a:pt x="103589" y="6188"/>
                    </a:lnTo>
                    <a:lnTo>
                      <a:pt x="103589" y="7264"/>
                    </a:lnTo>
                    <a:lnTo>
                      <a:pt x="108461" y="9147"/>
                    </a:lnTo>
                    <a:lnTo>
                      <a:pt x="113331" y="15336"/>
                    </a:lnTo>
                    <a:lnTo>
                      <a:pt x="116153" y="18295"/>
                    </a:lnTo>
                    <a:lnTo>
                      <a:pt x="117179" y="20448"/>
                    </a:lnTo>
                    <a:lnTo>
                      <a:pt x="117179" y="21524"/>
                    </a:lnTo>
                    <a:lnTo>
                      <a:pt x="119997" y="31748"/>
                    </a:lnTo>
                    <a:lnTo>
                      <a:pt x="118976" y="34707"/>
                    </a:lnTo>
                    <a:lnTo>
                      <a:pt x="118976" y="40896"/>
                    </a:lnTo>
                    <a:lnTo>
                      <a:pt x="118209" y="46008"/>
                    </a:lnTo>
                    <a:lnTo>
                      <a:pt x="117179" y="46008"/>
                    </a:lnTo>
                    <a:lnTo>
                      <a:pt x="116153" y="50043"/>
                    </a:lnTo>
                    <a:lnTo>
                      <a:pt x="115128" y="50851"/>
                    </a:lnTo>
                    <a:lnTo>
                      <a:pt x="107433" y="65110"/>
                    </a:lnTo>
                    <a:lnTo>
                      <a:pt x="83333" y="90671"/>
                    </a:lnTo>
                    <a:lnTo>
                      <a:pt x="77435" y="93630"/>
                    </a:lnTo>
                    <a:lnTo>
                      <a:pt x="76410" y="94706"/>
                    </a:lnTo>
                    <a:lnTo>
                      <a:pt x="61794" y="104930"/>
                    </a:lnTo>
                    <a:lnTo>
                      <a:pt x="42564" y="11515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94" name="Google Shape;8394;p90"/>
              <p:cNvSpPr/>
              <p:nvPr/>
            </p:nvSpPr>
            <p:spPr>
              <a:xfrm>
                <a:off x="6108698" y="4751832"/>
                <a:ext cx="39900" cy="48900"/>
              </a:xfrm>
              <a:custGeom>
                <a:rect b="b" l="l" r="r" t="t"/>
                <a:pathLst>
                  <a:path extrusionOk="0" h="120000" w="120000">
                    <a:moveTo>
                      <a:pt x="55029" y="0"/>
                    </a:moveTo>
                    <a:lnTo>
                      <a:pt x="95154" y="13989"/>
                    </a:lnTo>
                    <a:lnTo>
                      <a:pt x="118465" y="29533"/>
                    </a:lnTo>
                    <a:lnTo>
                      <a:pt x="119996" y="85801"/>
                    </a:lnTo>
                    <a:lnTo>
                      <a:pt x="77957" y="115334"/>
                    </a:lnTo>
                    <a:lnTo>
                      <a:pt x="25985" y="119997"/>
                    </a:lnTo>
                    <a:lnTo>
                      <a:pt x="0" y="71812"/>
                    </a:lnTo>
                    <a:lnTo>
                      <a:pt x="4203" y="9326"/>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95" name="Google Shape;8395;p90"/>
              <p:cNvSpPr/>
              <p:nvPr/>
            </p:nvSpPr>
            <p:spPr>
              <a:xfrm>
                <a:off x="6108698" y="4751832"/>
                <a:ext cx="39900" cy="48900"/>
              </a:xfrm>
              <a:custGeom>
                <a:rect b="b" l="l" r="r" t="t"/>
                <a:pathLst>
                  <a:path extrusionOk="0" h="120000" w="120000">
                    <a:moveTo>
                      <a:pt x="55029" y="0"/>
                    </a:moveTo>
                    <a:lnTo>
                      <a:pt x="95154" y="13989"/>
                    </a:lnTo>
                    <a:lnTo>
                      <a:pt x="118465" y="29533"/>
                    </a:lnTo>
                    <a:lnTo>
                      <a:pt x="119996" y="85801"/>
                    </a:lnTo>
                    <a:lnTo>
                      <a:pt x="77957" y="115334"/>
                    </a:lnTo>
                    <a:lnTo>
                      <a:pt x="25985" y="119997"/>
                    </a:lnTo>
                    <a:lnTo>
                      <a:pt x="0" y="71812"/>
                    </a:lnTo>
                    <a:lnTo>
                      <a:pt x="4203" y="9326"/>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96" name="Google Shape;8396;p90"/>
              <p:cNvSpPr/>
              <p:nvPr/>
            </p:nvSpPr>
            <p:spPr>
              <a:xfrm>
                <a:off x="6135114" y="4722114"/>
                <a:ext cx="117600" cy="66300"/>
              </a:xfrm>
              <a:custGeom>
                <a:rect b="b" l="l" r="r" t="t"/>
                <a:pathLst>
                  <a:path extrusionOk="0" h="120000" w="120000">
                    <a:moveTo>
                      <a:pt x="115074" y="0"/>
                    </a:moveTo>
                    <a:lnTo>
                      <a:pt x="119998" y="111476"/>
                    </a:lnTo>
                    <a:lnTo>
                      <a:pt x="106780" y="118385"/>
                    </a:lnTo>
                    <a:lnTo>
                      <a:pt x="95507" y="119998"/>
                    </a:lnTo>
                    <a:lnTo>
                      <a:pt x="75420" y="118385"/>
                    </a:lnTo>
                    <a:lnTo>
                      <a:pt x="9330" y="118385"/>
                    </a:lnTo>
                    <a:lnTo>
                      <a:pt x="0" y="93050"/>
                    </a:lnTo>
                    <a:lnTo>
                      <a:pt x="2462" y="71400"/>
                    </a:lnTo>
                    <a:lnTo>
                      <a:pt x="33304" y="52283"/>
                    </a:lnTo>
                    <a:lnTo>
                      <a:pt x="55334" y="33857"/>
                    </a:lnTo>
                    <a:lnTo>
                      <a:pt x="65572" y="26947"/>
                    </a:lnTo>
                    <a:lnTo>
                      <a:pt x="83714" y="12207"/>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97" name="Google Shape;8397;p90"/>
              <p:cNvSpPr/>
              <p:nvPr/>
            </p:nvSpPr>
            <p:spPr>
              <a:xfrm>
                <a:off x="6449058" y="4531105"/>
                <a:ext cx="81600" cy="88200"/>
              </a:xfrm>
              <a:custGeom>
                <a:rect b="b" l="l" r="r" t="t"/>
                <a:pathLst>
                  <a:path extrusionOk="0" h="120000" w="120000">
                    <a:moveTo>
                      <a:pt x="80558"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5" y="119998"/>
                    </a:lnTo>
                    <a:lnTo>
                      <a:pt x="0" y="18819"/>
                    </a:lnTo>
                    <a:lnTo>
                      <a:pt x="44485" y="7079"/>
                    </a:lnTo>
                    <a:close/>
                  </a:path>
                </a:pathLst>
              </a:custGeom>
              <a:solidFill>
                <a:srgbClr val="753513"/>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98" name="Google Shape;8398;p90"/>
              <p:cNvSpPr/>
              <p:nvPr/>
            </p:nvSpPr>
            <p:spPr>
              <a:xfrm>
                <a:off x="6449058" y="4531105"/>
                <a:ext cx="81600" cy="88200"/>
              </a:xfrm>
              <a:custGeom>
                <a:rect b="b" l="l" r="r" t="t"/>
                <a:pathLst>
                  <a:path extrusionOk="0" h="120000" w="120000">
                    <a:moveTo>
                      <a:pt x="80558" y="0"/>
                    </a:moveTo>
                    <a:lnTo>
                      <a:pt x="96634" y="2589"/>
                    </a:lnTo>
                    <a:lnTo>
                      <a:pt x="108036" y="11050"/>
                    </a:lnTo>
                    <a:lnTo>
                      <a:pt x="119250" y="26589"/>
                    </a:lnTo>
                    <a:lnTo>
                      <a:pt x="119998" y="41093"/>
                    </a:lnTo>
                    <a:lnTo>
                      <a:pt x="115138" y="52143"/>
                    </a:lnTo>
                    <a:lnTo>
                      <a:pt x="105232" y="62502"/>
                    </a:lnTo>
                    <a:lnTo>
                      <a:pt x="88970" y="74934"/>
                    </a:lnTo>
                    <a:lnTo>
                      <a:pt x="71961" y="85984"/>
                    </a:lnTo>
                    <a:lnTo>
                      <a:pt x="52148" y="99106"/>
                    </a:lnTo>
                    <a:lnTo>
                      <a:pt x="2805" y="119998"/>
                    </a:lnTo>
                    <a:lnTo>
                      <a:pt x="0" y="18819"/>
                    </a:lnTo>
                    <a:lnTo>
                      <a:pt x="44485" y="707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99" name="Google Shape;8399;p90"/>
              <p:cNvSpPr/>
              <p:nvPr/>
            </p:nvSpPr>
            <p:spPr>
              <a:xfrm>
                <a:off x="6321805" y="47734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00" name="Google Shape;8400;p90"/>
              <p:cNvSpPr/>
              <p:nvPr/>
            </p:nvSpPr>
            <p:spPr>
              <a:xfrm>
                <a:off x="6321805" y="4773421"/>
                <a:ext cx="14400" cy="7200"/>
              </a:xfrm>
              <a:custGeom>
                <a:rect b="b" l="l" r="r" t="t"/>
                <a:pathLst>
                  <a:path extrusionOk="0" h="120000" w="120000">
                    <a:moveTo>
                      <a:pt x="0" y="119983"/>
                    </a:moveTo>
                    <a:lnTo>
                      <a:pt x="28417" y="63149"/>
                    </a:lnTo>
                    <a:lnTo>
                      <a:pt x="28417" y="56834"/>
                    </a:lnTo>
                    <a:lnTo>
                      <a:pt x="64209" y="0"/>
                    </a:lnTo>
                    <a:lnTo>
                      <a:pt x="95776" y="0"/>
                    </a:lnTo>
                    <a:lnTo>
                      <a:pt x="119991" y="8419"/>
                    </a:lnTo>
                    <a:lnTo>
                      <a:pt x="91566" y="8419"/>
                    </a:lnTo>
                    <a:lnTo>
                      <a:pt x="67367" y="16839"/>
                    </a:lnTo>
                    <a:lnTo>
                      <a:pt x="55781" y="3157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01" name="Google Shape;8401;p90"/>
              <p:cNvSpPr/>
              <p:nvPr/>
            </p:nvSpPr>
            <p:spPr>
              <a:xfrm>
                <a:off x="6239762" y="4693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02" name="Google Shape;8402;p90"/>
              <p:cNvSpPr/>
              <p:nvPr/>
            </p:nvSpPr>
            <p:spPr>
              <a:xfrm>
                <a:off x="6239762" y="4693792"/>
                <a:ext cx="83100" cy="98700"/>
              </a:xfrm>
              <a:custGeom>
                <a:rect b="b" l="l" r="r" t="t"/>
                <a:pathLst>
                  <a:path extrusionOk="0" h="120000" w="120000">
                    <a:moveTo>
                      <a:pt x="82567" y="0"/>
                    </a:moveTo>
                    <a:lnTo>
                      <a:pt x="119998" y="110127"/>
                    </a:lnTo>
                    <a:lnTo>
                      <a:pt x="29173" y="119998"/>
                    </a:lnTo>
                    <a:lnTo>
                      <a:pt x="13210" y="96708"/>
                    </a:lnTo>
                    <a:lnTo>
                      <a:pt x="5504" y="76965"/>
                    </a:lnTo>
                    <a:lnTo>
                      <a:pt x="0" y="51207"/>
                    </a:lnTo>
                    <a:lnTo>
                      <a:pt x="8256" y="2683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03" name="Google Shape;8403;p90"/>
              <p:cNvSpPr/>
              <p:nvPr/>
            </p:nvSpPr>
            <p:spPr>
              <a:xfrm>
                <a:off x="6369810" y="4548378"/>
                <a:ext cx="115800" cy="105900"/>
              </a:xfrm>
              <a:custGeom>
                <a:rect b="b" l="l" r="r" t="t"/>
                <a:pathLst>
                  <a:path extrusionOk="0" h="120000" w="120000">
                    <a:moveTo>
                      <a:pt x="96552" y="0"/>
                    </a:moveTo>
                    <a:lnTo>
                      <a:pt x="114070" y="23856"/>
                    </a:lnTo>
                    <a:lnTo>
                      <a:pt x="119998" y="48286"/>
                    </a:lnTo>
                    <a:lnTo>
                      <a:pt x="113543" y="74298"/>
                    </a:lnTo>
                    <a:lnTo>
                      <a:pt x="36355" y="119998"/>
                    </a:lnTo>
                    <a:lnTo>
                      <a:pt x="0" y="15664"/>
                    </a:ln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04" name="Google Shape;8404;p90"/>
              <p:cNvSpPr/>
              <p:nvPr/>
            </p:nvSpPr>
            <p:spPr>
              <a:xfrm>
                <a:off x="6369810" y="4548378"/>
                <a:ext cx="115800" cy="105900"/>
              </a:xfrm>
              <a:custGeom>
                <a:rect b="b" l="l" r="r" t="t"/>
                <a:pathLst>
                  <a:path extrusionOk="0" h="120000" w="120000">
                    <a:moveTo>
                      <a:pt x="96552" y="0"/>
                    </a:moveTo>
                    <a:lnTo>
                      <a:pt x="114070" y="23856"/>
                    </a:lnTo>
                    <a:lnTo>
                      <a:pt x="119998" y="48286"/>
                    </a:lnTo>
                    <a:lnTo>
                      <a:pt x="113543" y="74298"/>
                    </a:lnTo>
                    <a:lnTo>
                      <a:pt x="36355" y="119998"/>
                    </a:lnTo>
                    <a:lnTo>
                      <a:pt x="0" y="1566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05" name="Google Shape;8405;p90"/>
              <p:cNvSpPr/>
              <p:nvPr/>
            </p:nvSpPr>
            <p:spPr>
              <a:xfrm>
                <a:off x="6469125" y="4483100"/>
                <a:ext cx="62400" cy="143100"/>
              </a:xfrm>
              <a:custGeom>
                <a:rect b="b" l="l" r="r" t="t"/>
                <a:pathLst>
                  <a:path extrusionOk="0" h="120000" w="120000">
                    <a:moveTo>
                      <a:pt x="64633" y="18863"/>
                    </a:moveTo>
                    <a:lnTo>
                      <a:pt x="49025" y="13641"/>
                    </a:lnTo>
                    <a:lnTo>
                      <a:pt x="57316" y="2770"/>
                    </a:lnTo>
                    <a:lnTo>
                      <a:pt x="94142" y="0"/>
                    </a:lnTo>
                    <a:lnTo>
                      <a:pt x="119998" y="10017"/>
                    </a:lnTo>
                    <a:lnTo>
                      <a:pt x="110733" y="20461"/>
                    </a:lnTo>
                    <a:lnTo>
                      <a:pt x="93171" y="23339"/>
                    </a:lnTo>
                    <a:lnTo>
                      <a:pt x="32438" y="117122"/>
                    </a:lnTo>
                    <a:lnTo>
                      <a:pt x="0" y="119999"/>
                    </a:lnTo>
                    <a:close/>
                  </a:path>
                </a:pathLst>
              </a:custGeom>
              <a:solidFill>
                <a:srgbClr val="FFFFFF"/>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06" name="Google Shape;8406;p90"/>
              <p:cNvSpPr/>
              <p:nvPr/>
            </p:nvSpPr>
            <p:spPr>
              <a:xfrm>
                <a:off x="6469125" y="4483100"/>
                <a:ext cx="62400" cy="143100"/>
              </a:xfrm>
              <a:custGeom>
                <a:rect b="b" l="l" r="r" t="t"/>
                <a:pathLst>
                  <a:path extrusionOk="0" h="120000" w="120000">
                    <a:moveTo>
                      <a:pt x="64633" y="18863"/>
                    </a:moveTo>
                    <a:lnTo>
                      <a:pt x="49025" y="13641"/>
                    </a:lnTo>
                    <a:lnTo>
                      <a:pt x="57316" y="2770"/>
                    </a:lnTo>
                    <a:lnTo>
                      <a:pt x="94142" y="0"/>
                    </a:lnTo>
                    <a:lnTo>
                      <a:pt x="119998" y="10017"/>
                    </a:lnTo>
                    <a:lnTo>
                      <a:pt x="110733" y="20461"/>
                    </a:lnTo>
                    <a:lnTo>
                      <a:pt x="93171" y="23339"/>
                    </a:lnTo>
                    <a:lnTo>
                      <a:pt x="32438" y="117122"/>
                    </a:lnTo>
                    <a:lnTo>
                      <a:pt x="0" y="119999"/>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07" name="Google Shape;8407;p90"/>
              <p:cNvSpPr/>
              <p:nvPr/>
            </p:nvSpPr>
            <p:spPr>
              <a:xfrm>
                <a:off x="6435089" y="4821428"/>
                <a:ext cx="36300" cy="27900"/>
              </a:xfrm>
              <a:custGeom>
                <a:rect b="b" l="l" r="r" t="t"/>
                <a:pathLst>
                  <a:path extrusionOk="0" h="120000" w="120000">
                    <a:moveTo>
                      <a:pt x="0" y="0"/>
                    </a:moveTo>
                    <a:lnTo>
                      <a:pt x="28428" y="14793"/>
                    </a:lnTo>
                    <a:lnTo>
                      <a:pt x="80693" y="58080"/>
                    </a:lnTo>
                    <a:lnTo>
                      <a:pt x="119996" y="119995"/>
                    </a:lnTo>
                    <a:lnTo>
                      <a:pt x="28428" y="37258"/>
                    </a:lnTo>
                    <a:lnTo>
                      <a:pt x="1669" y="33423"/>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08" name="Google Shape;8408;p90"/>
              <p:cNvSpPr/>
              <p:nvPr/>
            </p:nvSpPr>
            <p:spPr>
              <a:xfrm>
                <a:off x="6435089" y="4821428"/>
                <a:ext cx="36300" cy="27900"/>
              </a:xfrm>
              <a:custGeom>
                <a:rect b="b" l="l" r="r" t="t"/>
                <a:pathLst>
                  <a:path extrusionOk="0" h="120000" w="120000">
                    <a:moveTo>
                      <a:pt x="0" y="0"/>
                    </a:moveTo>
                    <a:lnTo>
                      <a:pt x="28428" y="14793"/>
                    </a:lnTo>
                    <a:lnTo>
                      <a:pt x="80693" y="58080"/>
                    </a:lnTo>
                    <a:lnTo>
                      <a:pt x="119996" y="119995"/>
                    </a:lnTo>
                    <a:lnTo>
                      <a:pt x="28428" y="37258"/>
                    </a:lnTo>
                    <a:lnTo>
                      <a:pt x="1669" y="33423"/>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09" name="Google Shape;8409;p90"/>
              <p:cNvSpPr/>
              <p:nvPr/>
            </p:nvSpPr>
            <p:spPr>
              <a:xfrm>
                <a:off x="6431787" y="4804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804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10" name="Google Shape;8410;p90"/>
              <p:cNvSpPr/>
              <p:nvPr/>
            </p:nvSpPr>
            <p:spPr>
              <a:xfrm>
                <a:off x="6431787" y="4804155"/>
                <a:ext cx="39900" cy="21600"/>
              </a:xfrm>
              <a:custGeom>
                <a:rect b="b" l="l" r="r" t="t"/>
                <a:pathLst>
                  <a:path extrusionOk="0" h="120000" w="120000">
                    <a:moveTo>
                      <a:pt x="0" y="79761"/>
                    </a:moveTo>
                    <a:lnTo>
                      <a:pt x="54822" y="0"/>
                    </a:lnTo>
                    <a:lnTo>
                      <a:pt x="88176" y="5646"/>
                    </a:lnTo>
                    <a:lnTo>
                      <a:pt x="119996" y="21175"/>
                    </a:lnTo>
                    <a:lnTo>
                      <a:pt x="54822" y="45174"/>
                    </a:lnTo>
                    <a:lnTo>
                      <a:pt x="1150" y="119994"/>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411" name="Google Shape;8411;p90"/>
              <p:cNvCxnSpPr/>
              <p:nvPr/>
            </p:nvCxnSpPr>
            <p:spPr>
              <a:xfrm flipH="1">
                <a:off x="6364092" y="4900167"/>
                <a:ext cx="48900" cy="3900"/>
              </a:xfrm>
              <a:prstGeom prst="straightConnector1">
                <a:avLst/>
              </a:prstGeom>
              <a:noFill/>
              <a:ln cap="flat" cmpd="sng" w="12700">
                <a:solidFill>
                  <a:srgbClr val="804000"/>
                </a:solidFill>
                <a:prstDash val="solid"/>
                <a:round/>
                <a:headEnd len="sm" w="sm" type="none"/>
                <a:tailEnd len="sm" w="sm" type="none"/>
              </a:ln>
            </p:spPr>
          </p:cxnSp>
          <p:cxnSp>
            <p:nvCxnSpPr>
              <p:cNvPr id="8412" name="Google Shape;8412;p90"/>
              <p:cNvCxnSpPr/>
              <p:nvPr/>
            </p:nvCxnSpPr>
            <p:spPr>
              <a:xfrm rot="10800000">
                <a:off x="6340860" y="4935741"/>
                <a:ext cx="65400" cy="2400"/>
              </a:xfrm>
              <a:prstGeom prst="straightConnector1">
                <a:avLst/>
              </a:prstGeom>
              <a:noFill/>
              <a:ln cap="flat" cmpd="sng" w="12700">
                <a:solidFill>
                  <a:srgbClr val="804000"/>
                </a:solidFill>
                <a:prstDash val="solid"/>
                <a:round/>
                <a:headEnd len="sm" w="sm" type="none"/>
                <a:tailEnd len="sm" w="sm" type="none"/>
              </a:ln>
            </p:spPr>
          </p:cxnSp>
          <p:cxnSp>
            <p:nvCxnSpPr>
              <p:cNvPr id="8413" name="Google Shape;8413;p90"/>
              <p:cNvCxnSpPr/>
              <p:nvPr/>
            </p:nvCxnSpPr>
            <p:spPr>
              <a:xfrm rot="10800000">
                <a:off x="6352469" y="4914623"/>
                <a:ext cx="54300" cy="1800"/>
              </a:xfrm>
              <a:prstGeom prst="straightConnector1">
                <a:avLst/>
              </a:prstGeom>
              <a:noFill/>
              <a:ln cap="flat" cmpd="sng" w="12700">
                <a:solidFill>
                  <a:srgbClr val="804000"/>
                </a:solidFill>
                <a:prstDash val="solid"/>
                <a:round/>
                <a:headEnd len="sm" w="sm" type="none"/>
                <a:tailEnd len="sm" w="sm" type="none"/>
              </a:ln>
            </p:spPr>
          </p:cxnSp>
          <p:cxnSp>
            <p:nvCxnSpPr>
              <p:cNvPr id="8414" name="Google Shape;8414;p90"/>
              <p:cNvCxnSpPr/>
              <p:nvPr/>
            </p:nvCxnSpPr>
            <p:spPr>
              <a:xfrm rot="10800000">
                <a:off x="6345723" y="4952023"/>
                <a:ext cx="48600" cy="7200"/>
              </a:xfrm>
              <a:prstGeom prst="straightConnector1">
                <a:avLst/>
              </a:prstGeom>
              <a:noFill/>
              <a:ln cap="flat" cmpd="sng" w="12700">
                <a:solidFill>
                  <a:srgbClr val="804000"/>
                </a:solidFill>
                <a:prstDash val="solid"/>
                <a:round/>
                <a:headEnd len="sm" w="sm" type="none"/>
                <a:tailEnd len="sm" w="sm" type="none"/>
              </a:ln>
            </p:spPr>
          </p:cxnSp>
          <p:cxnSp>
            <p:nvCxnSpPr>
              <p:cNvPr id="8415" name="Google Shape;8415;p90"/>
              <p:cNvCxnSpPr/>
              <p:nvPr/>
            </p:nvCxnSpPr>
            <p:spPr>
              <a:xfrm rot="10800000">
                <a:off x="6380733" y="4877692"/>
                <a:ext cx="38100" cy="6600"/>
              </a:xfrm>
              <a:prstGeom prst="straightConnector1">
                <a:avLst/>
              </a:prstGeom>
              <a:noFill/>
              <a:ln cap="flat" cmpd="sng" w="12700">
                <a:solidFill>
                  <a:srgbClr val="804000"/>
                </a:solidFill>
                <a:prstDash val="solid"/>
                <a:round/>
                <a:headEnd len="sm" w="sm" type="none"/>
                <a:tailEnd len="sm" w="sm" type="none"/>
              </a:ln>
            </p:spPr>
          </p:cxnSp>
          <p:cxnSp>
            <p:nvCxnSpPr>
              <p:cNvPr id="8416" name="Google Shape;8416;p90"/>
              <p:cNvCxnSpPr/>
              <p:nvPr/>
            </p:nvCxnSpPr>
            <p:spPr>
              <a:xfrm flipH="1">
                <a:off x="6366932" y="4850764"/>
                <a:ext cx="31200" cy="123900"/>
              </a:xfrm>
              <a:prstGeom prst="straightConnector1">
                <a:avLst/>
              </a:prstGeom>
              <a:noFill/>
              <a:ln cap="flat" cmpd="sng" w="12700">
                <a:solidFill>
                  <a:srgbClr val="804000"/>
                </a:solidFill>
                <a:prstDash val="solid"/>
                <a:round/>
                <a:headEnd len="sm" w="sm" type="none"/>
                <a:tailEnd len="sm" w="sm" type="none"/>
              </a:ln>
            </p:spPr>
          </p:cxnSp>
          <p:cxnSp>
            <p:nvCxnSpPr>
              <p:cNvPr id="8417" name="Google Shape;8417;p90"/>
              <p:cNvCxnSpPr/>
              <p:nvPr/>
            </p:nvCxnSpPr>
            <p:spPr>
              <a:xfrm flipH="1">
                <a:off x="6356312" y="4887721"/>
                <a:ext cx="13500" cy="75900"/>
              </a:xfrm>
              <a:prstGeom prst="straightConnector1">
                <a:avLst/>
              </a:prstGeom>
              <a:noFill/>
              <a:ln cap="flat" cmpd="sng" w="12700">
                <a:solidFill>
                  <a:srgbClr val="804000"/>
                </a:solidFill>
                <a:prstDash val="solid"/>
                <a:round/>
                <a:headEnd len="sm" w="sm" type="none"/>
                <a:tailEnd len="sm" w="sm" type="none"/>
              </a:ln>
            </p:spPr>
          </p:cxnSp>
          <p:cxnSp>
            <p:nvCxnSpPr>
              <p:cNvPr id="8418" name="Google Shape;8418;p90"/>
              <p:cNvCxnSpPr/>
              <p:nvPr/>
            </p:nvCxnSpPr>
            <p:spPr>
              <a:xfrm flipH="1">
                <a:off x="6394782" y="4851146"/>
                <a:ext cx="14400" cy="97500"/>
              </a:xfrm>
              <a:prstGeom prst="straightConnector1">
                <a:avLst/>
              </a:prstGeom>
              <a:noFill/>
              <a:ln cap="flat" cmpd="sng" w="12700">
                <a:solidFill>
                  <a:srgbClr val="804000"/>
                </a:solidFill>
                <a:prstDash val="solid"/>
                <a:round/>
                <a:headEnd len="sm" w="sm" type="none"/>
                <a:tailEnd len="sm" w="sm" type="none"/>
              </a:ln>
            </p:spPr>
          </p:cxnSp>
          <p:sp>
            <p:nvSpPr>
              <p:cNvPr id="8419" name="Google Shape;8419;p90"/>
              <p:cNvSpPr/>
              <p:nvPr/>
            </p:nvSpPr>
            <p:spPr>
              <a:xfrm>
                <a:off x="6328535" y="4620387"/>
                <a:ext cx="158100" cy="374700"/>
              </a:xfrm>
              <a:custGeom>
                <a:rect b="b" l="l" r="r" t="t"/>
                <a:pathLst>
                  <a:path extrusionOk="0" h="120000" w="120000">
                    <a:moveTo>
                      <a:pt x="119999" y="0"/>
                    </a:moveTo>
                    <a:lnTo>
                      <a:pt x="78423" y="62825"/>
                    </a:lnTo>
                    <a:lnTo>
                      <a:pt x="84983" y="70511"/>
                    </a:lnTo>
                    <a:lnTo>
                      <a:pt x="88263" y="75757"/>
                    </a:lnTo>
                    <a:lnTo>
                      <a:pt x="75820" y="90192"/>
                    </a:lnTo>
                    <a:lnTo>
                      <a:pt x="75144" y="96495"/>
                    </a:lnTo>
                    <a:lnTo>
                      <a:pt x="73311" y="104181"/>
                    </a:lnTo>
                    <a:lnTo>
                      <a:pt x="62700" y="112029"/>
                    </a:lnTo>
                    <a:lnTo>
                      <a:pt x="48809" y="117397"/>
                    </a:lnTo>
                    <a:lnTo>
                      <a:pt x="28456" y="119999"/>
                    </a:lnTo>
                    <a:lnTo>
                      <a:pt x="7620" y="113696"/>
                    </a:lnTo>
                    <a:lnTo>
                      <a:pt x="0" y="106499"/>
                    </a:lnTo>
                    <a:lnTo>
                      <a:pt x="1061" y="98041"/>
                    </a:lnTo>
                    <a:lnTo>
                      <a:pt x="19678" y="88810"/>
                    </a:lnTo>
                    <a:lnTo>
                      <a:pt x="31350" y="80677"/>
                    </a:lnTo>
                    <a:lnTo>
                      <a:pt x="41961" y="71772"/>
                    </a:lnTo>
                    <a:lnTo>
                      <a:pt x="55080" y="68071"/>
                    </a:lnTo>
                    <a:lnTo>
                      <a:pt x="68198" y="63923"/>
                    </a:lnTo>
                    <a:lnTo>
                      <a:pt x="71478" y="67746"/>
                    </a:lnTo>
                    <a:lnTo>
                      <a:pt x="58359" y="70511"/>
                    </a:lnTo>
                    <a:lnTo>
                      <a:pt x="48134" y="74211"/>
                    </a:lnTo>
                    <a:lnTo>
                      <a:pt x="37235" y="82344"/>
                    </a:lnTo>
                    <a:lnTo>
                      <a:pt x="25851" y="90030"/>
                    </a:lnTo>
                    <a:lnTo>
                      <a:pt x="7331" y="99586"/>
                    </a:lnTo>
                    <a:lnTo>
                      <a:pt x="7331" y="105401"/>
                    </a:lnTo>
                    <a:lnTo>
                      <a:pt x="13890" y="111094"/>
                    </a:lnTo>
                    <a:lnTo>
                      <a:pt x="28456" y="116177"/>
                    </a:lnTo>
                    <a:lnTo>
                      <a:pt x="44083" y="114632"/>
                    </a:lnTo>
                    <a:lnTo>
                      <a:pt x="57588" y="110158"/>
                    </a:lnTo>
                    <a:lnTo>
                      <a:pt x="66751" y="102351"/>
                    </a:lnTo>
                    <a:lnTo>
                      <a:pt x="68198" y="95113"/>
                    </a:lnTo>
                    <a:lnTo>
                      <a:pt x="70321" y="88363"/>
                    </a:lnTo>
                    <a:lnTo>
                      <a:pt x="80546" y="76204"/>
                    </a:lnTo>
                    <a:lnTo>
                      <a:pt x="77266" y="71772"/>
                    </a:lnTo>
                    <a:lnTo>
                      <a:pt x="68198" y="60996"/>
                    </a:lnTo>
                    <a:lnTo>
                      <a:pt x="107170" y="1057"/>
                    </a:lnTo>
                    <a:close/>
                  </a:path>
                </a:pathLst>
              </a:custGeom>
              <a:solidFill>
                <a:srgbClr val="FFD56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20" name="Google Shape;8420;p90"/>
              <p:cNvSpPr/>
              <p:nvPr/>
            </p:nvSpPr>
            <p:spPr>
              <a:xfrm>
                <a:off x="6309867" y="4500371"/>
                <a:ext cx="159900" cy="80100"/>
              </a:xfrm>
              <a:custGeom>
                <a:rect b="b" l="l" r="r" t="t"/>
                <a:pathLst>
                  <a:path extrusionOk="0" h="120000" w="120000">
                    <a:moveTo>
                      <a:pt x="44641" y="112770"/>
                    </a:moveTo>
                    <a:lnTo>
                      <a:pt x="34530" y="119998"/>
                    </a:lnTo>
                    <a:lnTo>
                      <a:pt x="0" y="32899"/>
                    </a:lnTo>
                    <a:lnTo>
                      <a:pt x="14785" y="13500"/>
                    </a:lnTo>
                    <a:lnTo>
                      <a:pt x="26995" y="1329"/>
                    </a:lnTo>
                    <a:lnTo>
                      <a:pt x="41398" y="0"/>
                    </a:lnTo>
                    <a:lnTo>
                      <a:pt x="57614" y="4183"/>
                    </a:lnTo>
                    <a:lnTo>
                      <a:pt x="76406" y="10079"/>
                    </a:lnTo>
                    <a:lnTo>
                      <a:pt x="101588" y="23009"/>
                    </a:lnTo>
                    <a:lnTo>
                      <a:pt x="119999" y="34421"/>
                    </a:lnTo>
                    <a:lnTo>
                      <a:pt x="114656" y="81964"/>
                    </a:lnTo>
                    <a:lnTo>
                      <a:pt x="81843" y="84815"/>
                    </a:lnTo>
                    <a:lnTo>
                      <a:pt x="62288" y="88428"/>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21" name="Google Shape;8421;p90"/>
              <p:cNvSpPr/>
              <p:nvPr/>
            </p:nvSpPr>
            <p:spPr>
              <a:xfrm>
                <a:off x="6449058" y="4510912"/>
                <a:ext cx="77100" cy="65700"/>
              </a:xfrm>
              <a:custGeom>
                <a:rect b="b" l="l" r="r" t="t"/>
                <a:pathLst>
                  <a:path extrusionOk="0" h="120000" w="120000">
                    <a:moveTo>
                      <a:pt x="0" y="91967"/>
                    </a:moveTo>
                    <a:lnTo>
                      <a:pt x="5920" y="0"/>
                    </a:lnTo>
                    <a:lnTo>
                      <a:pt x="53683" y="21775"/>
                    </a:lnTo>
                    <a:lnTo>
                      <a:pt x="75985" y="12972"/>
                    </a:lnTo>
                    <a:lnTo>
                      <a:pt x="101446" y="15752"/>
                    </a:lnTo>
                    <a:lnTo>
                      <a:pt x="119998" y="41003"/>
                    </a:lnTo>
                    <a:lnTo>
                      <a:pt x="119998" y="91967"/>
                    </a:lnTo>
                    <a:lnTo>
                      <a:pt x="85658" y="119998"/>
                    </a:lnTo>
                    <a:lnTo>
                      <a:pt x="78354" y="99844"/>
                    </a:lnTo>
                    <a:lnTo>
                      <a:pt x="56645" y="99844"/>
                    </a:lnTo>
                    <a:lnTo>
                      <a:pt x="49144" y="112121"/>
                    </a:lnTo>
                    <a:lnTo>
                      <a:pt x="38683" y="95442"/>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22" name="Google Shape;8422;p90"/>
              <p:cNvSpPr/>
              <p:nvPr/>
            </p:nvSpPr>
            <p:spPr>
              <a:xfrm>
                <a:off x="6426453" y="4729733"/>
                <a:ext cx="38100" cy="57300"/>
              </a:xfrm>
              <a:custGeom>
                <a:rect b="b" l="l" r="r" t="t"/>
                <a:pathLst>
                  <a:path extrusionOk="0" h="120000" w="120000">
                    <a:moveTo>
                      <a:pt x="4414" y="87731"/>
                    </a:moveTo>
                    <a:lnTo>
                      <a:pt x="0" y="54399"/>
                    </a:lnTo>
                    <a:lnTo>
                      <a:pt x="19665" y="21332"/>
                    </a:lnTo>
                    <a:lnTo>
                      <a:pt x="44145" y="0"/>
                    </a:lnTo>
                    <a:lnTo>
                      <a:pt x="91101" y="3197"/>
                    </a:lnTo>
                    <a:lnTo>
                      <a:pt x="119996" y="34399"/>
                    </a:lnTo>
                    <a:lnTo>
                      <a:pt x="93910" y="100798"/>
                    </a:lnTo>
                    <a:lnTo>
                      <a:pt x="52975" y="11999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23" name="Google Shape;8423;p90"/>
              <p:cNvSpPr/>
              <p:nvPr/>
            </p:nvSpPr>
            <p:spPr>
              <a:xfrm>
                <a:off x="6426453" y="4729733"/>
                <a:ext cx="38100" cy="57300"/>
              </a:xfrm>
              <a:custGeom>
                <a:rect b="b" l="l" r="r" t="t"/>
                <a:pathLst>
                  <a:path extrusionOk="0" h="120000" w="120000">
                    <a:moveTo>
                      <a:pt x="4414" y="87731"/>
                    </a:moveTo>
                    <a:lnTo>
                      <a:pt x="0" y="54399"/>
                    </a:lnTo>
                    <a:lnTo>
                      <a:pt x="19665" y="21332"/>
                    </a:lnTo>
                    <a:lnTo>
                      <a:pt x="44145" y="0"/>
                    </a:lnTo>
                    <a:lnTo>
                      <a:pt x="91101" y="3197"/>
                    </a:lnTo>
                    <a:lnTo>
                      <a:pt x="119996" y="34399"/>
                    </a:lnTo>
                    <a:lnTo>
                      <a:pt x="93910" y="100798"/>
                    </a:lnTo>
                    <a:lnTo>
                      <a:pt x="52975" y="119997"/>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24" name="Google Shape;8424;p90"/>
              <p:cNvSpPr/>
              <p:nvPr/>
            </p:nvSpPr>
            <p:spPr>
              <a:xfrm>
                <a:off x="6425057" y="4763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25" name="Google Shape;8425;p90"/>
              <p:cNvSpPr/>
              <p:nvPr/>
            </p:nvSpPr>
            <p:spPr>
              <a:xfrm>
                <a:off x="6425057" y="4763389"/>
                <a:ext cx="26700" cy="27900"/>
              </a:xfrm>
              <a:custGeom>
                <a:rect b="b" l="l" r="r" t="t"/>
                <a:pathLst>
                  <a:path extrusionOk="0" h="120000" w="120000">
                    <a:moveTo>
                      <a:pt x="0" y="109585"/>
                    </a:moveTo>
                    <a:lnTo>
                      <a:pt x="6255" y="37258"/>
                    </a:lnTo>
                    <a:lnTo>
                      <a:pt x="75068" y="0"/>
                    </a:lnTo>
                    <a:lnTo>
                      <a:pt x="119995" y="14246"/>
                    </a:lnTo>
                    <a:lnTo>
                      <a:pt x="113739" y="61915"/>
                    </a:lnTo>
                    <a:lnTo>
                      <a:pt x="61988" y="11999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26" name="Google Shape;8426;p90"/>
              <p:cNvSpPr/>
              <p:nvPr/>
            </p:nvSpPr>
            <p:spPr>
              <a:xfrm>
                <a:off x="6308342" y="4754753"/>
                <a:ext cx="57600" cy="77100"/>
              </a:xfrm>
              <a:custGeom>
                <a:rect b="b" l="l" r="r" t="t"/>
                <a:pathLst>
                  <a:path extrusionOk="0" h="120000" w="120000">
                    <a:moveTo>
                      <a:pt x="0" y="73025"/>
                    </a:moveTo>
                    <a:lnTo>
                      <a:pt x="3964" y="37302"/>
                    </a:lnTo>
                    <a:lnTo>
                      <a:pt x="38061" y="0"/>
                    </a:lnTo>
                    <a:lnTo>
                      <a:pt x="119997" y="114866"/>
                    </a:lnTo>
                    <a:lnTo>
                      <a:pt x="89073" y="119998"/>
                    </a:lnTo>
                    <a:lnTo>
                      <a:pt x="38061" y="110327"/>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27" name="Google Shape;8427;p90"/>
              <p:cNvSpPr/>
              <p:nvPr/>
            </p:nvSpPr>
            <p:spPr>
              <a:xfrm>
                <a:off x="6274307" y="4515230"/>
                <a:ext cx="153300" cy="319800"/>
              </a:xfrm>
              <a:custGeom>
                <a:rect b="b" l="l" r="r" t="t"/>
                <a:pathLst>
                  <a:path extrusionOk="0" h="120000" w="120000">
                    <a:moveTo>
                      <a:pt x="24775" y="2860"/>
                    </a:moveTo>
                    <a:lnTo>
                      <a:pt x="44775" y="0"/>
                    </a:lnTo>
                    <a:lnTo>
                      <a:pt x="61293" y="1620"/>
                    </a:lnTo>
                    <a:lnTo>
                      <a:pt x="73731" y="7580"/>
                    </a:lnTo>
                    <a:lnTo>
                      <a:pt x="82387" y="19260"/>
                    </a:lnTo>
                    <a:lnTo>
                      <a:pt x="90248" y="32610"/>
                    </a:lnTo>
                    <a:lnTo>
                      <a:pt x="98108" y="43575"/>
                    </a:lnTo>
                    <a:lnTo>
                      <a:pt x="112835" y="70083"/>
                    </a:lnTo>
                    <a:lnTo>
                      <a:pt x="116616" y="83766"/>
                    </a:lnTo>
                    <a:lnTo>
                      <a:pt x="119999" y="99117"/>
                    </a:lnTo>
                    <a:lnTo>
                      <a:pt x="112039" y="111704"/>
                    </a:lnTo>
                    <a:lnTo>
                      <a:pt x="92835" y="118760"/>
                    </a:lnTo>
                    <a:lnTo>
                      <a:pt x="74825" y="119999"/>
                    </a:lnTo>
                    <a:lnTo>
                      <a:pt x="56815" y="113134"/>
                    </a:lnTo>
                    <a:lnTo>
                      <a:pt x="44377" y="105935"/>
                    </a:lnTo>
                    <a:lnTo>
                      <a:pt x="31243" y="94207"/>
                    </a:lnTo>
                    <a:lnTo>
                      <a:pt x="18009" y="77282"/>
                    </a:lnTo>
                    <a:lnTo>
                      <a:pt x="5970" y="58021"/>
                    </a:lnTo>
                    <a:lnTo>
                      <a:pt x="0" y="35661"/>
                    </a:lnTo>
                    <a:lnTo>
                      <a:pt x="1890" y="23599"/>
                    </a:lnTo>
                    <a:lnTo>
                      <a:pt x="7562" y="14970"/>
                    </a:lnTo>
                    <a:lnTo>
                      <a:pt x="15820" y="7723"/>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28" name="Google Shape;8428;p90"/>
              <p:cNvSpPr/>
              <p:nvPr/>
            </p:nvSpPr>
            <p:spPr>
              <a:xfrm>
                <a:off x="6296405" y="46121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1" y="100635"/>
                    </a:lnTo>
                    <a:lnTo>
                      <a:pt x="92691" y="108012"/>
                    </a:lnTo>
                    <a:lnTo>
                      <a:pt x="82256" y="114071"/>
                    </a:lnTo>
                    <a:lnTo>
                      <a:pt x="73376"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FF000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29" name="Google Shape;8429;p90"/>
              <p:cNvSpPr/>
              <p:nvPr/>
            </p:nvSpPr>
            <p:spPr>
              <a:xfrm>
                <a:off x="6296405" y="4612132"/>
                <a:ext cx="137400" cy="115800"/>
              </a:xfrm>
              <a:custGeom>
                <a:rect b="b" l="l" r="r" t="t"/>
                <a:pathLst>
                  <a:path extrusionOk="0" h="120000" w="120000">
                    <a:moveTo>
                      <a:pt x="13875" y="22919"/>
                    </a:moveTo>
                    <a:lnTo>
                      <a:pt x="25975" y="11459"/>
                    </a:lnTo>
                    <a:lnTo>
                      <a:pt x="41516" y="4083"/>
                    </a:lnTo>
                    <a:lnTo>
                      <a:pt x="53727" y="1053"/>
                    </a:lnTo>
                    <a:lnTo>
                      <a:pt x="65051" y="0"/>
                    </a:lnTo>
                    <a:lnTo>
                      <a:pt x="76706" y="1580"/>
                    </a:lnTo>
                    <a:lnTo>
                      <a:pt x="92247" y="8561"/>
                    </a:lnTo>
                    <a:lnTo>
                      <a:pt x="102792" y="16992"/>
                    </a:lnTo>
                    <a:lnTo>
                      <a:pt x="108232" y="21997"/>
                    </a:lnTo>
                    <a:lnTo>
                      <a:pt x="112450" y="28452"/>
                    </a:lnTo>
                    <a:lnTo>
                      <a:pt x="117889" y="40833"/>
                    </a:lnTo>
                    <a:lnTo>
                      <a:pt x="119555" y="49791"/>
                    </a:lnTo>
                    <a:lnTo>
                      <a:pt x="119999" y="59275"/>
                    </a:lnTo>
                    <a:lnTo>
                      <a:pt x="118667" y="68232"/>
                    </a:lnTo>
                    <a:lnTo>
                      <a:pt x="115780" y="78243"/>
                    </a:lnTo>
                    <a:lnTo>
                      <a:pt x="109897" y="91151"/>
                    </a:lnTo>
                    <a:lnTo>
                      <a:pt x="101461" y="100635"/>
                    </a:lnTo>
                    <a:lnTo>
                      <a:pt x="92691" y="108012"/>
                    </a:lnTo>
                    <a:lnTo>
                      <a:pt x="82256" y="114071"/>
                    </a:lnTo>
                    <a:lnTo>
                      <a:pt x="73376" y="116969"/>
                    </a:lnTo>
                    <a:lnTo>
                      <a:pt x="66271" y="119472"/>
                    </a:lnTo>
                    <a:lnTo>
                      <a:pt x="55392" y="119998"/>
                    </a:lnTo>
                    <a:lnTo>
                      <a:pt x="46179" y="119076"/>
                    </a:lnTo>
                    <a:lnTo>
                      <a:pt x="36854" y="116574"/>
                    </a:lnTo>
                    <a:lnTo>
                      <a:pt x="30194" y="114993"/>
                    </a:lnTo>
                    <a:lnTo>
                      <a:pt x="22201" y="109066"/>
                    </a:lnTo>
                    <a:lnTo>
                      <a:pt x="15874" y="103533"/>
                    </a:lnTo>
                    <a:lnTo>
                      <a:pt x="8769" y="94181"/>
                    </a:lnTo>
                    <a:lnTo>
                      <a:pt x="2886" y="82721"/>
                    </a:lnTo>
                    <a:lnTo>
                      <a:pt x="0" y="68759"/>
                    </a:lnTo>
                    <a:lnTo>
                      <a:pt x="0" y="54796"/>
                    </a:lnTo>
                    <a:lnTo>
                      <a:pt x="5883" y="36355"/>
                    </a:lnTo>
                    <a:close/>
                  </a:path>
                </a:pathLst>
              </a:custGeom>
              <a:solidFill>
                <a:srgbClr val="4F81BD">
                  <a:alpha val="392"/>
                </a:srgbClr>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8430" name="Google Shape;8430;p90"/>
            <p:cNvSpPr/>
            <p:nvPr/>
          </p:nvSpPr>
          <p:spPr>
            <a:xfrm>
              <a:off x="4616448" y="1169840"/>
              <a:ext cx="84600" cy="84600"/>
            </a:xfrm>
            <a:prstGeom prst="ellipse">
              <a:avLst/>
            </a:prstGeom>
            <a:solidFill>
              <a:srgbClr val="4F81BD">
                <a:alpha val="392"/>
              </a:srgbClr>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31" name="Google Shape;8431;p90"/>
            <p:cNvSpPr txBox="1"/>
            <p:nvPr/>
          </p:nvSpPr>
          <p:spPr>
            <a:xfrm>
              <a:off x="3172885" y="3433981"/>
              <a:ext cx="2209800" cy="230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900">
                <a:solidFill>
                  <a:srgbClr val="000000"/>
                </a:solidFill>
                <a:latin typeface="Times New Roman"/>
                <a:ea typeface="Times New Roman"/>
                <a:cs typeface="Times New Roman"/>
                <a:sym typeface="Times New Roman"/>
              </a:endParaRPr>
            </a:p>
          </p:txBody>
        </p:sp>
        <p:sp>
          <p:nvSpPr>
            <p:cNvPr id="8432" name="Google Shape;8432;p90"/>
            <p:cNvSpPr txBox="1"/>
            <p:nvPr/>
          </p:nvSpPr>
          <p:spPr>
            <a:xfrm>
              <a:off x="742601" y="817569"/>
              <a:ext cx="2368200" cy="2383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chemeClr val="dk2"/>
                  </a:solidFill>
                  <a:latin typeface="Arial"/>
                  <a:ea typeface="Arial"/>
                  <a:cs typeface="Arial"/>
                  <a:sym typeface="Arial"/>
                </a:rPr>
                <a:t>1-1-4</a:t>
              </a:r>
              <a:endParaRPr/>
            </a:p>
            <a:p>
              <a:pPr indent="0" lvl="0" marL="0" marR="0" rtl="0" algn="l">
                <a:spcBef>
                  <a:spcPts val="0"/>
                </a:spcBef>
                <a:spcAft>
                  <a:spcPts val="0"/>
                </a:spcAft>
                <a:buNone/>
              </a:pPr>
              <a:r>
                <a:t/>
              </a:r>
              <a:endParaRPr sz="1800">
                <a:solidFill>
                  <a:schemeClr val="dk2"/>
                </a:solidFill>
                <a:latin typeface="Arial"/>
                <a:ea typeface="Arial"/>
                <a:cs typeface="Arial"/>
                <a:sym typeface="Arial"/>
              </a:endParaRPr>
            </a:p>
            <a:p>
              <a:pPr indent="0" lvl="0" marL="0" marR="0" rtl="0" algn="l">
                <a:spcBef>
                  <a:spcPts val="0"/>
                </a:spcBef>
                <a:spcAft>
                  <a:spcPts val="0"/>
                </a:spcAft>
                <a:buNone/>
              </a:pPr>
              <a:r>
                <a:rPr lang="en-US" sz="1800">
                  <a:solidFill>
                    <a:schemeClr val="dk2"/>
                  </a:solidFill>
                  <a:latin typeface="Arial"/>
                  <a:ea typeface="Arial"/>
                  <a:cs typeface="Arial"/>
                  <a:sym typeface="Arial"/>
                </a:rPr>
                <a:t>Wing players come in and set picks for the crease players. (Circle C cut)</a:t>
              </a:r>
              <a:endParaRPr/>
            </a:p>
            <a:p>
              <a:pPr indent="0" lvl="0" marL="0" marR="0" rtl="0" algn="l">
                <a:spcBef>
                  <a:spcPts val="0"/>
                </a:spcBef>
                <a:spcAft>
                  <a:spcPts val="0"/>
                </a:spcAft>
                <a:buNone/>
              </a:pPr>
              <a:r>
                <a:t/>
              </a:r>
              <a:endParaRPr sz="1800">
                <a:solidFill>
                  <a:schemeClr val="dk2"/>
                </a:solidFill>
                <a:latin typeface="Arial"/>
                <a:ea typeface="Arial"/>
                <a:cs typeface="Arial"/>
                <a:sym typeface="Arial"/>
              </a:endParaRPr>
            </a:p>
            <a:p>
              <a:pPr indent="0" lvl="0" marL="0" marR="0" rtl="0" algn="l">
                <a:spcBef>
                  <a:spcPts val="0"/>
                </a:spcBef>
                <a:spcAft>
                  <a:spcPts val="0"/>
                </a:spcAft>
                <a:buNone/>
              </a:pPr>
              <a:r>
                <a:t/>
              </a:r>
              <a:endParaRPr sz="1800">
                <a:solidFill>
                  <a:schemeClr val="dk2"/>
                </a:solidFill>
                <a:latin typeface="Arial"/>
                <a:ea typeface="Arial"/>
                <a:cs typeface="Arial"/>
                <a:sym typeface="Arial"/>
              </a:endParaRPr>
            </a:p>
            <a:p>
              <a:pPr indent="0" lvl="0" marL="0" marR="0" rtl="0" algn="l">
                <a:spcBef>
                  <a:spcPts val="0"/>
                </a:spcBef>
                <a:spcAft>
                  <a:spcPts val="0"/>
                </a:spcAft>
                <a:buNone/>
              </a:pPr>
              <a:r>
                <a:rPr lang="en-US" sz="1800">
                  <a:solidFill>
                    <a:schemeClr val="dk2"/>
                  </a:solidFill>
                  <a:latin typeface="Arial"/>
                  <a:ea typeface="Arial"/>
                  <a:cs typeface="Arial"/>
                  <a:sym typeface="Arial"/>
                </a:rPr>
                <a:t>Crease player looks to catch and finish but replaces X-Attack</a:t>
              </a:r>
              <a:endParaRPr/>
            </a:p>
          </p:txBody>
        </p:sp>
        <p:cxnSp>
          <p:nvCxnSpPr>
            <p:cNvPr id="8433" name="Google Shape;8433;p90"/>
            <p:cNvCxnSpPr/>
            <p:nvPr/>
          </p:nvCxnSpPr>
          <p:spPr>
            <a:xfrm rot="10800000">
              <a:off x="5585025" y="3964575"/>
              <a:ext cx="1136100" cy="219000"/>
            </a:xfrm>
            <a:prstGeom prst="straightConnector1">
              <a:avLst/>
            </a:prstGeom>
            <a:noFill/>
            <a:ln cap="flat" cmpd="sng" w="38100">
              <a:solidFill>
                <a:schemeClr val="dk2"/>
              </a:solidFill>
              <a:prstDash val="solid"/>
              <a:round/>
              <a:headEnd len="sm" w="sm" type="none"/>
              <a:tailEnd len="lg" w="lg" type="triangle"/>
            </a:ln>
          </p:spPr>
        </p:cxnSp>
        <p:sp>
          <p:nvSpPr>
            <p:cNvPr id="8434" name="Google Shape;8434;p90"/>
            <p:cNvSpPr/>
            <p:nvPr/>
          </p:nvSpPr>
          <p:spPr>
            <a:xfrm>
              <a:off x="5352251" y="4279400"/>
              <a:ext cx="605275" cy="499650"/>
            </a:xfrm>
            <a:custGeom>
              <a:rect b="b" l="l" r="r" t="t"/>
              <a:pathLst>
                <a:path extrusionOk="0" h="19986" w="24211">
                  <a:moveTo>
                    <a:pt x="0" y="4928"/>
                  </a:moveTo>
                  <a:cubicBezTo>
                    <a:pt x="1642" y="7392"/>
                    <a:pt x="5932" y="18616"/>
                    <a:pt x="9856" y="19712"/>
                  </a:cubicBezTo>
                  <a:cubicBezTo>
                    <a:pt x="13780" y="20807"/>
                    <a:pt x="21536" y="14784"/>
                    <a:pt x="23544" y="11499"/>
                  </a:cubicBezTo>
                  <a:cubicBezTo>
                    <a:pt x="25551" y="8213"/>
                    <a:pt x="22175" y="1916"/>
                    <a:pt x="21902" y="0"/>
                  </a:cubicBezTo>
                </a:path>
              </a:pathLst>
            </a:cu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35" name="Google Shape;8435;p90"/>
            <p:cNvCxnSpPr/>
            <p:nvPr/>
          </p:nvCxnSpPr>
          <p:spPr>
            <a:xfrm flipH="1" rot="10800000">
              <a:off x="3189450" y="3978225"/>
              <a:ext cx="1327800" cy="150600"/>
            </a:xfrm>
            <a:prstGeom prst="straightConnector1">
              <a:avLst/>
            </a:prstGeom>
            <a:noFill/>
            <a:ln cap="flat" cmpd="sng" w="38100">
              <a:solidFill>
                <a:schemeClr val="dk2"/>
              </a:solidFill>
              <a:prstDash val="solid"/>
              <a:round/>
              <a:headEnd len="sm" w="sm" type="none"/>
              <a:tailEnd len="lg" w="lg" type="triangle"/>
            </a:ln>
          </p:spPr>
        </p:cxnSp>
        <p:sp>
          <p:nvSpPr>
            <p:cNvPr id="8436" name="Google Shape;8436;p90"/>
            <p:cNvSpPr/>
            <p:nvPr/>
          </p:nvSpPr>
          <p:spPr>
            <a:xfrm>
              <a:off x="3913374" y="4128824"/>
              <a:ext cx="584302" cy="533744"/>
            </a:xfrm>
            <a:custGeom>
              <a:rect b="b" l="l" r="r" t="t"/>
              <a:pathLst>
                <a:path extrusionOk="0" h="19569" w="21782">
                  <a:moveTo>
                    <a:pt x="21782" y="9308"/>
                  </a:moveTo>
                  <a:cubicBezTo>
                    <a:pt x="19865" y="10950"/>
                    <a:pt x="13843" y="18068"/>
                    <a:pt x="10284" y="19164"/>
                  </a:cubicBezTo>
                  <a:cubicBezTo>
                    <a:pt x="6725" y="20259"/>
                    <a:pt x="1796" y="19073"/>
                    <a:pt x="428" y="15879"/>
                  </a:cubicBezTo>
                  <a:cubicBezTo>
                    <a:pt x="-940" y="12685"/>
                    <a:pt x="1797" y="2646"/>
                    <a:pt x="2071" y="0"/>
                  </a:cubicBezTo>
                </a:path>
              </a:pathLst>
            </a:cu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slow">
    <p:fade thruBlk="1"/>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0" name="Shape 8440"/>
        <p:cNvGrpSpPr/>
        <p:nvPr/>
      </p:nvGrpSpPr>
      <p:grpSpPr>
        <a:xfrm>
          <a:off x="0" y="0"/>
          <a:ext cx="0" cy="0"/>
          <a:chOff x="0" y="0"/>
          <a:chExt cx="0" cy="0"/>
        </a:xfrm>
      </p:grpSpPr>
      <p:sp>
        <p:nvSpPr>
          <p:cNvPr id="8441" name="Google Shape;8441;p91"/>
          <p:cNvSpPr txBox="1"/>
          <p:nvPr>
            <p:ph type="title"/>
          </p:nvPr>
        </p:nvSpPr>
        <p:spPr>
          <a:xfrm>
            <a:off x="311700" y="130227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Ready List</a:t>
            </a:r>
            <a:endParaRPr/>
          </a:p>
        </p:txBody>
      </p:sp>
      <p:sp>
        <p:nvSpPr>
          <p:cNvPr id="8442" name="Google Shape;8442;p91"/>
          <p:cNvSpPr txBox="1"/>
          <p:nvPr>
            <p:ph idx="1" type="body"/>
          </p:nvPr>
        </p:nvSpPr>
        <p:spPr>
          <a:xfrm>
            <a:off x="311700" y="2009725"/>
            <a:ext cx="8520600" cy="3416400"/>
          </a:xfrm>
          <a:prstGeom prst="rect">
            <a:avLst/>
          </a:prstGeom>
          <a:noFill/>
          <a:ln>
            <a:noFill/>
          </a:ln>
        </p:spPr>
        <p:txBody>
          <a:bodyPr anchorCtr="0" anchor="t" bIns="91425" lIns="91425" spcFirstLastPara="1" rIns="91425" wrap="square" tIns="91425">
            <a:noAutofit/>
          </a:bodyPr>
          <a:lstStyle/>
          <a:p>
            <a:pPr indent="-342900" lvl="0" marL="342900" rtl="0" algn="l">
              <a:lnSpc>
                <a:spcPct val="114000"/>
              </a:lnSpc>
              <a:spcBef>
                <a:spcPts val="0"/>
              </a:spcBef>
              <a:spcAft>
                <a:spcPts val="0"/>
              </a:spcAft>
              <a:buClr>
                <a:schemeClr val="dk1"/>
              </a:buClr>
              <a:buSzPts val="1760"/>
              <a:buNone/>
            </a:pPr>
            <a:r>
              <a:rPr b="1" lang="en-US" sz="1600">
                <a:latin typeface="Calibri"/>
                <a:ea typeface="Calibri"/>
                <a:cs typeface="Calibri"/>
                <a:sym typeface="Calibri"/>
              </a:rPr>
              <a:t>100</a:t>
            </a:r>
            <a:endParaRPr/>
          </a:p>
          <a:p>
            <a:pPr indent="-342900" lvl="0" marL="342900" rtl="0" algn="l">
              <a:lnSpc>
                <a:spcPct val="114000"/>
              </a:lnSpc>
              <a:spcBef>
                <a:spcPts val="0"/>
              </a:spcBef>
              <a:spcAft>
                <a:spcPts val="0"/>
              </a:spcAft>
              <a:buClr>
                <a:schemeClr val="dk1"/>
              </a:buClr>
              <a:buSzPts val="1760"/>
              <a:buNone/>
            </a:pPr>
            <a:r>
              <a:rPr b="1" lang="en-US" sz="1600">
                <a:latin typeface="Calibri"/>
                <a:ea typeface="Calibri"/>
                <a:cs typeface="Calibri"/>
                <a:sym typeface="Calibri"/>
              </a:rPr>
              <a:t>100 series:  101,102,103,111,113 </a:t>
            </a:r>
            <a:endParaRPr/>
          </a:p>
          <a:p>
            <a:pPr indent="-342900" lvl="0" marL="342900" rtl="0" algn="l">
              <a:lnSpc>
                <a:spcPct val="114000"/>
              </a:lnSpc>
              <a:spcBef>
                <a:spcPts val="0"/>
              </a:spcBef>
              <a:spcAft>
                <a:spcPts val="0"/>
              </a:spcAft>
              <a:buClr>
                <a:schemeClr val="dk1"/>
              </a:buClr>
              <a:buSzPts val="1760"/>
              <a:buNone/>
            </a:pPr>
            <a:r>
              <a:rPr b="1" lang="en-US" sz="1600">
                <a:latin typeface="Calibri"/>
                <a:ea typeface="Calibri"/>
                <a:cs typeface="Calibri"/>
                <a:sym typeface="Calibri"/>
              </a:rPr>
              <a:t>400 series:  stingray, invert stingray, HOPKINS TO STINGRAY, HOPKINS TO AC or BC  this is between wing &amp; X</a:t>
            </a:r>
            <a:endParaRPr/>
          </a:p>
          <a:p>
            <a:pPr indent="-342900" lvl="0" marL="342900" rtl="0" algn="l">
              <a:lnSpc>
                <a:spcPct val="114000"/>
              </a:lnSpc>
              <a:spcBef>
                <a:spcPts val="0"/>
              </a:spcBef>
              <a:spcAft>
                <a:spcPts val="0"/>
              </a:spcAft>
              <a:buClr>
                <a:schemeClr val="dk1"/>
              </a:buClr>
              <a:buSzPts val="1760"/>
              <a:buNone/>
            </a:pPr>
            <a:r>
              <a:rPr b="1" lang="en-US" sz="1600">
                <a:latin typeface="Calibri"/>
                <a:ea typeface="Calibri"/>
                <a:cs typeface="Calibri"/>
                <a:sym typeface="Calibri"/>
              </a:rPr>
              <a:t>413 &amp; 400 X REPLACE &amp; 41 SHORT </a:t>
            </a:r>
            <a:endParaRPr/>
          </a:p>
          <a:p>
            <a:pPr indent="-342900" lvl="0" marL="342900" rtl="0" algn="l">
              <a:lnSpc>
                <a:spcPct val="114000"/>
              </a:lnSpc>
              <a:spcBef>
                <a:spcPts val="0"/>
              </a:spcBef>
              <a:spcAft>
                <a:spcPts val="0"/>
              </a:spcAft>
              <a:buClr>
                <a:schemeClr val="dk1"/>
              </a:buClr>
              <a:buSzPts val="1760"/>
              <a:buNone/>
            </a:pPr>
            <a:r>
              <a:rPr b="1" lang="en-US" sz="1600">
                <a:latin typeface="Calibri"/>
                <a:ea typeface="Calibri"/>
                <a:cs typeface="Calibri"/>
                <a:sym typeface="Calibri"/>
              </a:rPr>
              <a:t>SPREAD 200 – Tiger,  Tiger Low , Top Side, vertical 2, Miami</a:t>
            </a:r>
            <a:endParaRPr/>
          </a:p>
          <a:p>
            <a:pPr indent="-342900" lvl="0" marL="342900" rtl="0" algn="l">
              <a:lnSpc>
                <a:spcPct val="114000"/>
              </a:lnSpc>
              <a:spcBef>
                <a:spcPts val="0"/>
              </a:spcBef>
              <a:spcAft>
                <a:spcPts val="0"/>
              </a:spcAft>
              <a:buClr>
                <a:schemeClr val="dk1"/>
              </a:buClr>
              <a:buSzPts val="1760"/>
              <a:buNone/>
            </a:pPr>
            <a:r>
              <a:rPr b="1" lang="en-US" sz="1600">
                <a:latin typeface="Calibri"/>
                <a:ea typeface="Calibri"/>
                <a:cs typeface="Calibri"/>
                <a:sym typeface="Calibri"/>
              </a:rPr>
              <a:t>42 TIGER -  also get to this out of Tiger Low</a:t>
            </a:r>
            <a:endParaRPr/>
          </a:p>
          <a:p>
            <a:pPr indent="-342900" lvl="0" marL="342900" rtl="0" algn="l">
              <a:lnSpc>
                <a:spcPct val="114000"/>
              </a:lnSpc>
              <a:spcBef>
                <a:spcPts val="0"/>
              </a:spcBef>
              <a:spcAft>
                <a:spcPts val="0"/>
              </a:spcAft>
              <a:buClr>
                <a:schemeClr val="dk1"/>
              </a:buClr>
              <a:buSzPts val="1760"/>
              <a:buNone/>
            </a:pPr>
            <a:r>
              <a:rPr b="1" lang="en-US" sz="1600">
                <a:latin typeface="Calibri"/>
                <a:ea typeface="Calibri"/>
                <a:cs typeface="Calibri"/>
                <a:sym typeface="Calibri"/>
              </a:rPr>
              <a:t>24 Stack &amp; 24 SHORT Stack:  can use NAVY, YORKTOWN TOO</a:t>
            </a:r>
            <a:endParaRPr/>
          </a:p>
          <a:p>
            <a:pPr indent="-342900" lvl="0" marL="342900" rtl="0" algn="l">
              <a:lnSpc>
                <a:spcPct val="114000"/>
              </a:lnSpc>
              <a:spcBef>
                <a:spcPts val="0"/>
              </a:spcBef>
              <a:spcAft>
                <a:spcPts val="0"/>
              </a:spcAft>
              <a:buClr>
                <a:schemeClr val="dk1"/>
              </a:buClr>
              <a:buSzPts val="1760"/>
              <a:buNone/>
            </a:pPr>
            <a:r>
              <a:rPr b="1" lang="en-US" sz="1600">
                <a:latin typeface="Calibri"/>
                <a:ea typeface="Calibri"/>
                <a:cs typeface="Calibri"/>
                <a:sym typeface="Calibri"/>
              </a:rPr>
              <a:t>Duke Motion</a:t>
            </a:r>
            <a:endParaRPr/>
          </a:p>
          <a:p>
            <a:pPr indent="-342900" lvl="0" marL="342900" rtl="0" algn="l">
              <a:lnSpc>
                <a:spcPct val="114000"/>
              </a:lnSpc>
              <a:spcBef>
                <a:spcPts val="0"/>
              </a:spcBef>
              <a:spcAft>
                <a:spcPts val="0"/>
              </a:spcAft>
              <a:buClr>
                <a:schemeClr val="dk1"/>
              </a:buClr>
              <a:buSzPts val="1760"/>
              <a:buNone/>
            </a:pPr>
            <a:r>
              <a:rPr b="1" lang="en-US" sz="1600">
                <a:latin typeface="Calibri"/>
                <a:ea typeface="Calibri"/>
                <a:cs typeface="Calibri"/>
                <a:sym typeface="Calibri"/>
              </a:rPr>
              <a:t>200 OR 300 – BIG &amp; SHORT - EDGE, NAVY &amp; YORKTOWN</a:t>
            </a:r>
            <a:endParaRPr/>
          </a:p>
          <a:p>
            <a:pPr indent="-342900" lvl="0" marL="342900" rtl="0" algn="l">
              <a:lnSpc>
                <a:spcPct val="114000"/>
              </a:lnSpc>
              <a:spcBef>
                <a:spcPts val="0"/>
              </a:spcBef>
              <a:spcAft>
                <a:spcPts val="0"/>
              </a:spcAft>
              <a:buClr>
                <a:schemeClr val="dk1"/>
              </a:buClr>
              <a:buSzPts val="1760"/>
              <a:buNone/>
            </a:pPr>
            <a:r>
              <a:rPr b="1" lang="en-US" sz="1600">
                <a:latin typeface="Calibri"/>
                <a:ea typeface="Calibri"/>
                <a:cs typeface="Calibri"/>
                <a:sym typeface="Calibri"/>
              </a:rPr>
              <a:t>24 Motion </a:t>
            </a:r>
            <a:endParaRPr/>
          </a:p>
          <a:p>
            <a:pPr indent="-342900" lvl="0" marL="342900" rtl="0" algn="l">
              <a:lnSpc>
                <a:spcPct val="114000"/>
              </a:lnSpc>
              <a:spcBef>
                <a:spcPts val="0"/>
              </a:spcBef>
              <a:spcAft>
                <a:spcPts val="0"/>
              </a:spcAft>
              <a:buClr>
                <a:schemeClr val="dk1"/>
              </a:buClr>
              <a:buSzPts val="1760"/>
              <a:buNone/>
            </a:pPr>
            <a:r>
              <a:rPr b="1" lang="en-US" sz="1600">
                <a:latin typeface="Calibri"/>
                <a:ea typeface="Calibri"/>
                <a:cs typeface="Calibri"/>
                <a:sym typeface="Calibri"/>
              </a:rPr>
              <a:t>YORKTOWN’S  1-1-2-2  A &amp; B</a:t>
            </a:r>
            <a:endParaRPr/>
          </a:p>
          <a:p>
            <a:pPr indent="-342900" lvl="0" marL="342900" rtl="0" algn="l">
              <a:lnSpc>
                <a:spcPct val="114000"/>
              </a:lnSpc>
              <a:spcBef>
                <a:spcPts val="0"/>
              </a:spcBef>
              <a:spcAft>
                <a:spcPts val="0"/>
              </a:spcAft>
              <a:buClr>
                <a:schemeClr val="dk1"/>
              </a:buClr>
              <a:buSzPts val="1760"/>
              <a:buNone/>
            </a:pPr>
            <a:r>
              <a:rPr b="1" lang="en-US" sz="1600">
                <a:latin typeface="Calibri"/>
                <a:ea typeface="Calibri"/>
                <a:cs typeface="Calibri"/>
                <a:sym typeface="Calibri"/>
              </a:rPr>
              <a:t>YORKTOWN 1-1-0-4  NAVY  &amp;  X REPLACE or EDGE to NAVY</a:t>
            </a:r>
            <a:endParaRPr/>
          </a:p>
          <a:p>
            <a:pPr indent="-342900" lvl="0" marL="342900" rtl="0" algn="l">
              <a:lnSpc>
                <a:spcPct val="114000"/>
              </a:lnSpc>
              <a:spcBef>
                <a:spcPts val="0"/>
              </a:spcBef>
              <a:spcAft>
                <a:spcPts val="0"/>
              </a:spcAft>
              <a:buSzPts val="1600"/>
              <a:buNone/>
            </a:pPr>
            <a:r>
              <a:rPr b="1" lang="en-US" sz="1600">
                <a:latin typeface="Calibri"/>
                <a:ea typeface="Calibri"/>
                <a:cs typeface="Calibri"/>
                <a:sym typeface="Calibri"/>
              </a:rPr>
              <a:t>TIGER:  300 / 400</a:t>
            </a:r>
            <a:endParaRPr/>
          </a:p>
        </p:txBody>
      </p:sp>
    </p:spTree>
  </p:cSld>
  <p:clrMapOvr>
    <a:masterClrMapping/>
  </p:clrMapOvr>
  <p:transition spd="slow">
    <p:fade thruBlk="1"/>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6" name="Shape 8446"/>
        <p:cNvGrpSpPr/>
        <p:nvPr/>
      </p:nvGrpSpPr>
      <p:grpSpPr>
        <a:xfrm>
          <a:off x="0" y="0"/>
          <a:ext cx="0" cy="0"/>
          <a:chOff x="0" y="0"/>
          <a:chExt cx="0" cy="0"/>
        </a:xfrm>
      </p:grpSpPr>
      <p:sp>
        <p:nvSpPr>
          <p:cNvPr id="8447" name="Google Shape;8447;p92"/>
          <p:cNvSpPr txBox="1"/>
          <p:nvPr>
            <p:ph type="title"/>
          </p:nvPr>
        </p:nvSpPr>
        <p:spPr>
          <a:xfrm>
            <a:off x="311700" y="130227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Ready List: Part II</a:t>
            </a:r>
            <a:endParaRPr/>
          </a:p>
        </p:txBody>
      </p:sp>
      <p:sp>
        <p:nvSpPr>
          <p:cNvPr id="8448" name="Google Shape;8448;p92"/>
          <p:cNvSpPr txBox="1"/>
          <p:nvPr>
            <p:ph idx="1" type="body"/>
          </p:nvPr>
        </p:nvSpPr>
        <p:spPr>
          <a:xfrm>
            <a:off x="311700" y="2009725"/>
            <a:ext cx="8520600" cy="34164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CALL PLAYS:</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100 A, B, AC, BC,	/ A, B, AC OR BC  DIRECT  /  EDGE</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Army = 100 A	Brown = 100 B       Navy = Stingray   Colgate = AC  /  100 DOUBLE TO STINGRAY  /  100 FLIP/PICK STINGRAY</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100 X REPLACE A OR B  /   100 X REPLACE DARTMOUTH OR YORTOWN</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400 STINGRAY, X REPLACE AC OR BC, INVERT STINGRAY, X REPLACE DOUBLE A OR B</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41 SHORT:  STACK / AC/BC</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200 A or B, 203 to AC/B</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HOPKINS  (FLIPS) OUT OF ALL SETS / TIGER OUT OF ALL SETS</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SPREAD 200  -  Tiger Offense</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Pairs – Left &amp; Right Pairs</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VERTICAL TWO or THREE</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Army &amp; Brown from Tiger Pairs</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201 or 202 Dartmouth Reverse</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MIAMI</a:t>
            </a:r>
            <a:endParaRPr/>
          </a:p>
          <a:p>
            <a:pPr indent="-342900" lvl="0" marL="342900" rtl="0" algn="l">
              <a:spcBef>
                <a:spcPts val="0"/>
              </a:spcBef>
              <a:spcAft>
                <a:spcPts val="0"/>
              </a:spcAft>
              <a:buClr>
                <a:schemeClr val="dk1"/>
              </a:buClr>
              <a:buSzPts val="1540"/>
              <a:buNone/>
            </a:pPr>
            <a:r>
              <a:rPr b="1" lang="en-US" sz="1400">
                <a:latin typeface="Calibri"/>
                <a:ea typeface="Calibri"/>
                <a:cs typeface="Calibri"/>
                <a:sym typeface="Calibri"/>
              </a:rPr>
              <a:t> </a:t>
            </a:r>
            <a:endParaRPr/>
          </a:p>
          <a:p>
            <a:pPr indent="-342900" lvl="0" marL="342900" rtl="0" algn="l">
              <a:spcBef>
                <a:spcPts val="0"/>
              </a:spcBef>
              <a:spcAft>
                <a:spcPts val="0"/>
              </a:spcAft>
              <a:buSzPts val="1000"/>
              <a:buNone/>
            </a:pPr>
            <a:r>
              <a:t/>
            </a:r>
            <a:endParaRPr b="1" sz="100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p:cNvSpPr txBox="1"/>
          <p:nvPr>
            <p:ph type="title"/>
          </p:nvPr>
        </p:nvSpPr>
        <p:spPr>
          <a:xfrm>
            <a:off x="457200" y="244475"/>
            <a:ext cx="8385175" cy="14319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Motion Offense-Sets</a:t>
            </a:r>
            <a:endParaRPr/>
          </a:p>
        </p:txBody>
      </p:sp>
      <p:sp>
        <p:nvSpPr>
          <p:cNvPr id="172" name="Google Shape;172;p21"/>
          <p:cNvSpPr txBox="1"/>
          <p:nvPr>
            <p:ph idx="1" type="body"/>
          </p:nvPr>
        </p:nvSpPr>
        <p:spPr>
          <a:xfrm>
            <a:off x="838200" y="1447800"/>
            <a:ext cx="8007350" cy="4953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3200"/>
              <a:buFont typeface="Noto Sans Symbols"/>
              <a:buChar char="▪"/>
            </a:pPr>
            <a:r>
              <a:rPr lang="en-US"/>
              <a:t>100 (1-3-2) – What you will hear from coaches</a:t>
            </a:r>
            <a:endParaRPr/>
          </a:p>
          <a:p>
            <a:pPr indent="-285750" lvl="1" marL="742950" rtl="0" algn="l">
              <a:lnSpc>
                <a:spcPct val="90000"/>
              </a:lnSpc>
              <a:spcBef>
                <a:spcPts val="560"/>
              </a:spcBef>
              <a:spcAft>
                <a:spcPts val="0"/>
              </a:spcAft>
              <a:buSzPts val="2800"/>
              <a:buFont typeface="Noto Sans Symbols"/>
              <a:buChar char="▪"/>
            </a:pPr>
            <a:r>
              <a:rPr lang="en-US"/>
              <a:t>Set Call – 100</a:t>
            </a:r>
            <a:endParaRPr/>
          </a:p>
          <a:p>
            <a:pPr indent="-285750" lvl="1" marL="742950" rtl="0" algn="l">
              <a:lnSpc>
                <a:spcPct val="90000"/>
              </a:lnSpc>
              <a:spcBef>
                <a:spcPts val="560"/>
              </a:spcBef>
              <a:spcAft>
                <a:spcPts val="0"/>
              </a:spcAft>
              <a:buSzPts val="2800"/>
              <a:buFont typeface="Noto Sans Symbols"/>
              <a:buChar char="▪"/>
            </a:pPr>
            <a:r>
              <a:rPr lang="en-US"/>
              <a:t>Balance up (if we see open spots – we will call to balance up)</a:t>
            </a:r>
            <a:endParaRPr/>
          </a:p>
          <a:p>
            <a:pPr indent="-285750" lvl="1" marL="742950" rtl="0" algn="l">
              <a:lnSpc>
                <a:spcPct val="90000"/>
              </a:lnSpc>
              <a:spcBef>
                <a:spcPts val="560"/>
              </a:spcBef>
              <a:spcAft>
                <a:spcPts val="0"/>
              </a:spcAft>
              <a:buSzPts val="2800"/>
              <a:buFont typeface="Noto Sans Symbols"/>
              <a:buChar char="▪"/>
            </a:pPr>
            <a:r>
              <a:rPr lang="en-US"/>
              <a:t>Find Space (keep motion running, off ball movement to create and find open space which allows for passes, shots, dodges)</a:t>
            </a:r>
            <a:endParaRPr/>
          </a:p>
          <a:p>
            <a:pPr indent="-285750" lvl="1" marL="742950" rtl="0" algn="l">
              <a:lnSpc>
                <a:spcPct val="90000"/>
              </a:lnSpc>
              <a:spcBef>
                <a:spcPts val="560"/>
              </a:spcBef>
              <a:spcAft>
                <a:spcPts val="0"/>
              </a:spcAft>
              <a:buSzPts val="2800"/>
              <a:buFont typeface="Noto Sans Symbols"/>
              <a:buChar char="▪"/>
            </a:pPr>
            <a:r>
              <a:rPr lang="en-US"/>
              <a:t>Play with your eyes – see the field, get your head up and see the whole field, see the back side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2" name="Shape 8452"/>
        <p:cNvGrpSpPr/>
        <p:nvPr/>
      </p:nvGrpSpPr>
      <p:grpSpPr>
        <a:xfrm>
          <a:off x="0" y="0"/>
          <a:ext cx="0" cy="0"/>
          <a:chOff x="0" y="0"/>
          <a:chExt cx="0" cy="0"/>
        </a:xfrm>
      </p:grpSpPr>
      <p:sp>
        <p:nvSpPr>
          <p:cNvPr id="8453" name="Google Shape;8453;p93"/>
          <p:cNvSpPr txBox="1"/>
          <p:nvPr>
            <p:ph type="title"/>
          </p:nvPr>
        </p:nvSpPr>
        <p:spPr>
          <a:xfrm>
            <a:off x="311700" y="130227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Ready List: Part III</a:t>
            </a:r>
            <a:endParaRPr/>
          </a:p>
        </p:txBody>
      </p:sp>
      <p:sp>
        <p:nvSpPr>
          <p:cNvPr id="8454" name="Google Shape;8454;p93"/>
          <p:cNvSpPr txBox="1"/>
          <p:nvPr>
            <p:ph idx="1" type="body"/>
          </p:nvPr>
        </p:nvSpPr>
        <p:spPr>
          <a:xfrm>
            <a:off x="311700" y="2009725"/>
            <a:ext cx="8520600" cy="34164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SzPts val="1600"/>
              <a:buNone/>
            </a:pPr>
            <a:r>
              <a:rPr b="1" lang="en-US" sz="1600" u="sng">
                <a:latin typeface="Calibri"/>
                <a:ea typeface="Calibri"/>
                <a:cs typeface="Calibri"/>
                <a:sym typeface="Calibri"/>
              </a:rPr>
              <a:t>ZONE OFFENSE / EMO OFFENSE</a:t>
            </a:r>
            <a:endParaRPr/>
          </a:p>
          <a:p>
            <a:pPr indent="-342900" lvl="0" marL="342900" rtl="0" algn="l">
              <a:spcBef>
                <a:spcPts val="0"/>
              </a:spcBef>
              <a:spcAft>
                <a:spcPts val="0"/>
              </a:spcAft>
              <a:buSzPts val="1600"/>
              <a:buNone/>
            </a:pPr>
            <a:r>
              <a:rPr b="1" lang="en-US" sz="1600">
                <a:latin typeface="Calibri"/>
                <a:ea typeface="Calibri"/>
                <a:cs typeface="Calibri"/>
                <a:sym typeface="Calibri"/>
              </a:rPr>
              <a:t>CAROLINA  /  CAROLINA BINGO</a:t>
            </a:r>
            <a:endParaRPr/>
          </a:p>
          <a:p>
            <a:pPr indent="-342900" lvl="0" marL="342900" rtl="0" algn="l">
              <a:spcBef>
                <a:spcPts val="0"/>
              </a:spcBef>
              <a:spcAft>
                <a:spcPts val="0"/>
              </a:spcAft>
              <a:buSzPts val="1600"/>
              <a:buNone/>
            </a:pPr>
            <a:r>
              <a:rPr b="1" lang="en-US" sz="1600">
                <a:latin typeface="Calibri"/>
                <a:ea typeface="Calibri"/>
                <a:cs typeface="Calibri"/>
                <a:sym typeface="Calibri"/>
              </a:rPr>
              <a:t>CAROLINA A OR B  (CREASE ATTACK IS WALLING OFF THE BACKSIDE SLIDE)</a:t>
            </a:r>
            <a:endParaRPr/>
          </a:p>
          <a:p>
            <a:pPr indent="-342900" lvl="0" marL="342900" rtl="0" algn="l">
              <a:spcBef>
                <a:spcPts val="0"/>
              </a:spcBef>
              <a:spcAft>
                <a:spcPts val="0"/>
              </a:spcAft>
              <a:buSzPts val="1600"/>
              <a:buNone/>
            </a:pPr>
            <a:r>
              <a:rPr b="1" lang="en-US" sz="1600">
                <a:latin typeface="Calibri"/>
                <a:ea typeface="Calibri"/>
                <a:cs typeface="Calibri"/>
                <a:sym typeface="Calibri"/>
              </a:rPr>
              <a:t>24 STACK</a:t>
            </a:r>
            <a:endParaRPr/>
          </a:p>
          <a:p>
            <a:pPr indent="-342900" lvl="0" marL="342900" rtl="0" algn="l">
              <a:spcBef>
                <a:spcPts val="0"/>
              </a:spcBef>
              <a:spcAft>
                <a:spcPts val="0"/>
              </a:spcAft>
              <a:buSzPts val="1600"/>
              <a:buNone/>
            </a:pPr>
            <a:r>
              <a:rPr b="1" lang="en-US" sz="1600">
                <a:latin typeface="Calibri"/>
                <a:ea typeface="Calibri"/>
                <a:cs typeface="Calibri"/>
                <a:sym typeface="Calibri"/>
              </a:rPr>
              <a:t>CAROLINA X REPLACE TO SPREAD 200:  DARTMOUTH / DARTMOUTH REVERSE / YORKTOWN</a:t>
            </a:r>
            <a:endParaRPr/>
          </a:p>
          <a:p>
            <a:pPr indent="-342900" lvl="0" marL="342900" rtl="0" algn="l">
              <a:spcBef>
                <a:spcPts val="0"/>
              </a:spcBef>
              <a:spcAft>
                <a:spcPts val="0"/>
              </a:spcAft>
              <a:buSzPts val="1600"/>
              <a:buNone/>
            </a:pPr>
            <a:r>
              <a:rPr b="1" lang="en-US" sz="1600">
                <a:latin typeface="Calibri"/>
                <a:ea typeface="Calibri"/>
                <a:cs typeface="Calibri"/>
                <a:sym typeface="Calibri"/>
              </a:rPr>
              <a:t>LOYOLA  /  LOYOLA X BINGO TO DARTMOUTH</a:t>
            </a:r>
            <a:endParaRPr/>
          </a:p>
          <a:p>
            <a:pPr indent="-342900" lvl="0" marL="342900" rtl="0" algn="l">
              <a:spcBef>
                <a:spcPts val="0"/>
              </a:spcBef>
              <a:spcAft>
                <a:spcPts val="0"/>
              </a:spcAft>
              <a:buSzPts val="1600"/>
              <a:buNone/>
            </a:pPr>
            <a:r>
              <a:rPr b="1" lang="en-US" sz="1600">
                <a:latin typeface="Calibri"/>
                <a:ea typeface="Calibri"/>
                <a:cs typeface="Calibri"/>
                <a:sym typeface="Calibri"/>
              </a:rPr>
              <a:t>LOYOLA BINGO TO CAROLINA</a:t>
            </a:r>
            <a:endParaRPr/>
          </a:p>
          <a:p>
            <a:pPr indent="-342900" lvl="0" marL="342900" rtl="0" algn="l">
              <a:spcBef>
                <a:spcPts val="0"/>
              </a:spcBef>
              <a:spcAft>
                <a:spcPts val="0"/>
              </a:spcAft>
              <a:buSzPts val="1600"/>
              <a:buNone/>
            </a:pPr>
            <a:r>
              <a:rPr b="1" lang="en-US" sz="1600">
                <a:latin typeface="Calibri"/>
                <a:ea typeface="Calibri"/>
                <a:cs typeface="Calibri"/>
                <a:sym typeface="Calibri"/>
              </a:rPr>
              <a:t>HOUSE  /   HOUSE BINGO  / HIGH HOUSE BINGO</a:t>
            </a:r>
            <a:endParaRPr/>
          </a:p>
          <a:p>
            <a:pPr indent="-342900" lvl="0" marL="342900" rtl="0" algn="l">
              <a:spcBef>
                <a:spcPts val="0"/>
              </a:spcBef>
              <a:spcAft>
                <a:spcPts val="0"/>
              </a:spcAft>
              <a:buSzPts val="1600"/>
              <a:buNone/>
            </a:pPr>
            <a:r>
              <a:rPr b="1" lang="en-US" sz="1600">
                <a:latin typeface="Calibri"/>
                <a:ea typeface="Calibri"/>
                <a:cs typeface="Calibri"/>
                <a:sym typeface="Calibri"/>
              </a:rPr>
              <a:t>200 DUKE MOTION / DUKE SPLIT MOTION</a:t>
            </a:r>
            <a:endParaRPr/>
          </a:p>
          <a:p>
            <a:pPr indent="-342900" lvl="0" marL="342900" rtl="0" algn="l">
              <a:spcBef>
                <a:spcPts val="0"/>
              </a:spcBef>
              <a:spcAft>
                <a:spcPts val="0"/>
              </a:spcAft>
              <a:buSzPts val="1600"/>
              <a:buNone/>
            </a:pPr>
            <a:r>
              <a:rPr b="1" lang="en-US" sz="1600">
                <a:latin typeface="Calibri"/>
                <a:ea typeface="Calibri"/>
                <a:cs typeface="Calibri"/>
                <a:sym typeface="Calibri"/>
              </a:rPr>
              <a:t>400 X REPLACE / AC-BC</a:t>
            </a:r>
            <a:endParaRPr/>
          </a:p>
          <a:p>
            <a:pPr indent="-342900" lvl="0" marL="342900" rtl="0" algn="l">
              <a:spcBef>
                <a:spcPts val="0"/>
              </a:spcBef>
              <a:spcAft>
                <a:spcPts val="0"/>
              </a:spcAft>
              <a:buSzPts val="1600"/>
              <a:buNone/>
            </a:pPr>
            <a:r>
              <a:rPr b="1" lang="en-US" sz="1600">
                <a:latin typeface="Calibri"/>
                <a:ea typeface="Calibri"/>
                <a:cs typeface="Calibri"/>
                <a:sym typeface="Calibri"/>
              </a:rPr>
              <a:t>400 X REPLACE TO MARYLAND – “2-3-1”</a:t>
            </a:r>
            <a:endParaRPr/>
          </a:p>
          <a:p>
            <a:pPr indent="-342900" lvl="0" marL="342900" rtl="0" algn="l">
              <a:spcBef>
                <a:spcPts val="0"/>
              </a:spcBef>
              <a:spcAft>
                <a:spcPts val="0"/>
              </a:spcAft>
              <a:buSzPts val="1600"/>
              <a:buNone/>
            </a:pPr>
            <a:r>
              <a:rPr b="1" lang="en-US" sz="1600">
                <a:latin typeface="Calibri"/>
                <a:ea typeface="Calibri"/>
                <a:cs typeface="Calibri"/>
                <a:sym typeface="Calibri"/>
              </a:rPr>
              <a:t>SPREAD 200 PUSH</a:t>
            </a:r>
            <a:endParaRPr/>
          </a:p>
          <a:p>
            <a:pPr indent="-342900" lvl="0" marL="342900" rtl="0" algn="l">
              <a:spcBef>
                <a:spcPts val="0"/>
              </a:spcBef>
              <a:spcAft>
                <a:spcPts val="0"/>
              </a:spcAft>
              <a:buSzPts val="1600"/>
              <a:buNone/>
            </a:pPr>
            <a:r>
              <a:rPr b="1" lang="en-US" sz="1600">
                <a:latin typeface="Calibri"/>
                <a:ea typeface="Calibri"/>
                <a:cs typeface="Calibri"/>
                <a:sym typeface="Calibri"/>
              </a:rPr>
              <a:t>413</a:t>
            </a:r>
            <a:endParaRPr/>
          </a:p>
          <a:p>
            <a:pPr indent="-342900" lvl="0" marL="342900" rtl="0" algn="l">
              <a:spcBef>
                <a:spcPts val="0"/>
              </a:spcBef>
              <a:spcAft>
                <a:spcPts val="0"/>
              </a:spcAft>
              <a:buSzPts val="1600"/>
              <a:buNone/>
            </a:pPr>
            <a:r>
              <a:rPr b="1" lang="en-US" sz="1600">
                <a:latin typeface="Calibri"/>
                <a:ea typeface="Calibri"/>
                <a:cs typeface="Calibri"/>
                <a:sym typeface="Calibri"/>
              </a:rPr>
              <a:t>300 OR 100 TO X REPLACE = SPREAD 200 – PRINCETON = DOUBLE PICK</a:t>
            </a:r>
            <a:endParaRPr/>
          </a:p>
          <a:p>
            <a:pPr indent="-342900" lvl="0" marL="342900" rtl="0" algn="l">
              <a:spcBef>
                <a:spcPts val="0"/>
              </a:spcBef>
              <a:spcAft>
                <a:spcPts val="0"/>
              </a:spcAft>
              <a:buSzPts val="1600"/>
              <a:buNone/>
            </a:pPr>
            <a:r>
              <a:t/>
            </a:r>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2"/>
          <p:cNvSpPr/>
          <p:nvPr/>
        </p:nvSpPr>
        <p:spPr>
          <a:xfrm>
            <a:off x="4114800" y="1905000"/>
            <a:ext cx="990600" cy="990600"/>
          </a:xfrm>
          <a:prstGeom prst="triangle">
            <a:avLst>
              <a:gd fmla="val 50000" name="adj"/>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22"/>
          <p:cNvSpPr/>
          <p:nvPr/>
        </p:nvSpPr>
        <p:spPr>
          <a:xfrm>
            <a:off x="3810000" y="1752600"/>
            <a:ext cx="1600200" cy="1676400"/>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59" y="10800"/>
                </a:moveTo>
                <a:cubicBezTo>
                  <a:pt x="959" y="16235"/>
                  <a:pt x="5365" y="20641"/>
                  <a:pt x="10800" y="20641"/>
                </a:cubicBezTo>
                <a:cubicBezTo>
                  <a:pt x="16235" y="20641"/>
                  <a:pt x="20641" y="16235"/>
                  <a:pt x="20641" y="10800"/>
                </a:cubicBezTo>
                <a:cubicBezTo>
                  <a:pt x="20641" y="5365"/>
                  <a:pt x="16235" y="959"/>
                  <a:pt x="10800" y="959"/>
                </a:cubicBezTo>
                <a:cubicBezTo>
                  <a:pt x="5365" y="959"/>
                  <a:pt x="959" y="5365"/>
                  <a:pt x="959" y="10800"/>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22"/>
          <p:cNvSpPr txBox="1"/>
          <p:nvPr/>
        </p:nvSpPr>
        <p:spPr>
          <a:xfrm>
            <a:off x="4267200" y="6096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A1</a:t>
            </a:r>
            <a:endParaRPr/>
          </a:p>
        </p:txBody>
      </p:sp>
      <p:sp>
        <p:nvSpPr>
          <p:cNvPr id="180" name="Google Shape;180;p22"/>
          <p:cNvSpPr txBox="1"/>
          <p:nvPr/>
        </p:nvSpPr>
        <p:spPr>
          <a:xfrm>
            <a:off x="2133600" y="34290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A3</a:t>
            </a:r>
            <a:endParaRPr/>
          </a:p>
        </p:txBody>
      </p:sp>
      <p:sp>
        <p:nvSpPr>
          <p:cNvPr id="181" name="Google Shape;181;p22"/>
          <p:cNvSpPr txBox="1"/>
          <p:nvPr/>
        </p:nvSpPr>
        <p:spPr>
          <a:xfrm>
            <a:off x="6248400" y="34290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A2</a:t>
            </a:r>
            <a:endParaRPr/>
          </a:p>
        </p:txBody>
      </p:sp>
      <p:sp>
        <p:nvSpPr>
          <p:cNvPr id="182" name="Google Shape;182;p22"/>
          <p:cNvSpPr txBox="1"/>
          <p:nvPr/>
        </p:nvSpPr>
        <p:spPr>
          <a:xfrm>
            <a:off x="2667000" y="54864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M3</a:t>
            </a:r>
            <a:endParaRPr/>
          </a:p>
        </p:txBody>
      </p:sp>
      <p:sp>
        <p:nvSpPr>
          <p:cNvPr id="183" name="Google Shape;183;p22"/>
          <p:cNvSpPr txBox="1"/>
          <p:nvPr/>
        </p:nvSpPr>
        <p:spPr>
          <a:xfrm>
            <a:off x="5638800" y="55626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M2</a:t>
            </a:r>
            <a:endParaRPr/>
          </a:p>
        </p:txBody>
      </p:sp>
      <p:sp>
        <p:nvSpPr>
          <p:cNvPr id="184" name="Google Shape;184;p22"/>
          <p:cNvSpPr txBox="1"/>
          <p:nvPr/>
        </p:nvSpPr>
        <p:spPr>
          <a:xfrm>
            <a:off x="4267200" y="3733800"/>
            <a:ext cx="762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M1</a:t>
            </a:r>
            <a:endParaRPr/>
          </a:p>
        </p:txBody>
      </p:sp>
      <p:cxnSp>
        <p:nvCxnSpPr>
          <p:cNvPr id="185" name="Google Shape;185;p22"/>
          <p:cNvCxnSpPr/>
          <p:nvPr/>
        </p:nvCxnSpPr>
        <p:spPr>
          <a:xfrm flipH="1" rot="10800000">
            <a:off x="3352800" y="4191000"/>
            <a:ext cx="990600" cy="1295400"/>
          </a:xfrm>
          <a:prstGeom prst="straightConnector1">
            <a:avLst/>
          </a:prstGeom>
          <a:noFill/>
          <a:ln cap="flat" cmpd="sng" w="28575">
            <a:solidFill>
              <a:schemeClr val="lt1"/>
            </a:solidFill>
            <a:prstDash val="solid"/>
            <a:round/>
            <a:headEnd len="med" w="med" type="none"/>
            <a:tailEnd len="med" w="med" type="none"/>
          </a:ln>
        </p:spPr>
      </p:cxnSp>
      <p:cxnSp>
        <p:nvCxnSpPr>
          <p:cNvPr id="186" name="Google Shape;186;p22"/>
          <p:cNvCxnSpPr/>
          <p:nvPr/>
        </p:nvCxnSpPr>
        <p:spPr>
          <a:xfrm rot="10800000">
            <a:off x="4876800" y="4191000"/>
            <a:ext cx="914400" cy="1295400"/>
          </a:xfrm>
          <a:prstGeom prst="straightConnector1">
            <a:avLst/>
          </a:prstGeom>
          <a:noFill/>
          <a:ln cap="flat" cmpd="sng" w="28575">
            <a:solidFill>
              <a:schemeClr val="lt1"/>
            </a:solidFill>
            <a:prstDash val="solid"/>
            <a:round/>
            <a:headEnd len="med" w="med" type="none"/>
            <a:tailEnd len="med" w="med" type="none"/>
          </a:ln>
        </p:spPr>
      </p:cxnSp>
      <p:cxnSp>
        <p:nvCxnSpPr>
          <p:cNvPr id="187" name="Google Shape;187;p22"/>
          <p:cNvCxnSpPr/>
          <p:nvPr/>
        </p:nvCxnSpPr>
        <p:spPr>
          <a:xfrm>
            <a:off x="3581400" y="5791200"/>
            <a:ext cx="1981200" cy="0"/>
          </a:xfrm>
          <a:prstGeom prst="straightConnector1">
            <a:avLst/>
          </a:prstGeom>
          <a:noFill/>
          <a:ln cap="flat" cmpd="sng" w="28575">
            <a:solidFill>
              <a:schemeClr val="lt1"/>
            </a:solidFill>
            <a:prstDash val="solid"/>
            <a:round/>
            <a:headEnd len="med" w="med" type="none"/>
            <a:tailEnd len="med" w="med" type="none"/>
          </a:ln>
        </p:spPr>
      </p:cxnSp>
      <p:cxnSp>
        <p:nvCxnSpPr>
          <p:cNvPr id="188" name="Google Shape;188;p22"/>
          <p:cNvCxnSpPr/>
          <p:nvPr/>
        </p:nvCxnSpPr>
        <p:spPr>
          <a:xfrm>
            <a:off x="2971800" y="3581400"/>
            <a:ext cx="3352800" cy="0"/>
          </a:xfrm>
          <a:prstGeom prst="straightConnector1">
            <a:avLst/>
          </a:prstGeom>
          <a:noFill/>
          <a:ln cap="flat" cmpd="sng" w="28575">
            <a:solidFill>
              <a:schemeClr val="lt1"/>
            </a:solidFill>
            <a:prstDash val="solid"/>
            <a:round/>
            <a:headEnd len="med" w="med" type="none"/>
            <a:tailEnd len="med" w="med" type="none"/>
          </a:ln>
        </p:spPr>
      </p:cxnSp>
      <p:cxnSp>
        <p:nvCxnSpPr>
          <p:cNvPr id="189" name="Google Shape;189;p22"/>
          <p:cNvCxnSpPr/>
          <p:nvPr/>
        </p:nvCxnSpPr>
        <p:spPr>
          <a:xfrm flipH="1" rot="10800000">
            <a:off x="2667000" y="1143000"/>
            <a:ext cx="1524000" cy="2057400"/>
          </a:xfrm>
          <a:prstGeom prst="straightConnector1">
            <a:avLst/>
          </a:prstGeom>
          <a:noFill/>
          <a:ln cap="flat" cmpd="sng" w="28575">
            <a:solidFill>
              <a:schemeClr val="lt1"/>
            </a:solidFill>
            <a:prstDash val="solid"/>
            <a:round/>
            <a:headEnd len="med" w="med" type="none"/>
            <a:tailEnd len="med" w="med" type="none"/>
          </a:ln>
        </p:spPr>
      </p:cxnSp>
      <p:cxnSp>
        <p:nvCxnSpPr>
          <p:cNvPr id="190" name="Google Shape;190;p22"/>
          <p:cNvCxnSpPr/>
          <p:nvPr/>
        </p:nvCxnSpPr>
        <p:spPr>
          <a:xfrm rot="10800000">
            <a:off x="5029200" y="1066800"/>
            <a:ext cx="1524000" cy="228600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